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3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1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4.png"/><Relationship Id="rId2" Type="http://schemas.openxmlformats.org/officeDocument/2006/relationships/image" Target="../media/image45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6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4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5.2) Inclined planes</a:t>
            </a:r>
          </a:p>
        </p:txBody>
      </p:sp>
    </p:spTree>
    <p:extLst>
      <p:ext uri="{BB962C8B-B14F-4D97-AF65-F5344CB8AC3E}">
        <p14:creationId xmlns:p14="http://schemas.microsoft.com/office/powerpoint/2010/main" val="119351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15kg slides down a smooth slope angled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magnitude of the normal reaction of the slope on the block.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block.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r="-800" b="-5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block of mass 10kg slides down a smooth slope angled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magnitude of the normal reaction of the slope on the block.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block.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533" t="-1042" r="-800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28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22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smooth slope, inclined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by a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at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slope, causing the particle to accelerate up the slope at 0.25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mass of the particle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ad>
                              <m:radPr>
                                <m:degHide m:val="on"/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ad>
                              <m:radPr>
                                <m:degHide m:val="on"/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kg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22285"/>
              </a:xfrm>
              <a:prstGeom prst="rect">
                <a:avLst/>
              </a:prstGeom>
              <a:blipFill>
                <a:blip r:embed="rId2"/>
                <a:stretch>
                  <a:fillRect l="-400" t="-926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95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pushed up a smooth slope, inclined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by a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at angle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slope, causing the particle to accelerate up the slope at 0.5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mass of the particle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kg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95739"/>
              </a:xfrm>
              <a:prstGeom prst="rect">
                <a:avLst/>
              </a:prstGeom>
              <a:blipFill>
                <a:blip r:embed="rId3"/>
                <a:stretch>
                  <a:fillRect l="-400" t="-939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7ABAE97A-8CAC-449E-AADF-D2C0B12BD954}"/>
              </a:ext>
            </a:extLst>
          </p:cNvPr>
          <p:cNvSpPr/>
          <p:nvPr/>
        </p:nvSpPr>
        <p:spPr>
          <a:xfrm>
            <a:off x="4566983" y="175321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5479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93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4kg is moving on a smooth slope and is being acted on by a force of 8N that acts parallel to the slope,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slop is inclined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Work out the acceleration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93294"/>
              </a:xfrm>
              <a:prstGeom prst="rect">
                <a:avLst/>
              </a:prstGeom>
              <a:blipFill>
                <a:blip r:embed="rId2"/>
                <a:stretch>
                  <a:fillRect l="-400" t="-820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4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2kg is moving on a smooth slope and is being acted on by a force of 4N that acts parallel to the slope, as shown.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slop is inclined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Work out the acceleration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4186"/>
              </a:xfrm>
              <a:prstGeom prst="rect">
                <a:avLst/>
              </a:prstGeom>
              <a:blipFill>
                <a:blip r:embed="rId3"/>
                <a:stretch>
                  <a:fillRect l="-400" t="-826" b="-3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86248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3.9 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down the slope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6248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D7375470-84B0-4C1D-90CF-EFD8C878E0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381" y="2006359"/>
            <a:ext cx="4105848" cy="17814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F91671-F606-494D-A7D9-12D82DBBB8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151" y="1931660"/>
            <a:ext cx="3853447" cy="18861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DBDB98-F0CB-4AD2-9C58-B0C3F34D299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2141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17567</TotalTime>
  <Words>422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Candara</vt:lpstr>
      <vt:lpstr>Office Theme</vt:lpstr>
      <vt:lpstr>5.2) Inclined planes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2021-09-04T21:48:05Z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