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9"/>
  </p:notesMasterIdLst>
  <p:handoutMasterIdLst>
    <p:handoutMasterId r:id="rId10"/>
  </p:handoutMasterIdLst>
  <p:sldIdLst>
    <p:sldId id="256" r:id="rId5"/>
    <p:sldId id="257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256" Type="http://schemas.microsoft.com/office/2016/11/relationships/changesInfo" Target="changesInfos/changesInfo1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93BDEF3-B473-412F-A572-EA18A2E9104E}"/>
    <pc:docChg chg="modSld">
      <pc:chgData name="Chris Speller" userId="0a97f007-b978-4543-a8a0-9ee0abccdf0a" providerId="ADAL" clId="{A93BDEF3-B473-412F-A572-EA18A2E9104E}" dt="2021-03-20T12:21:08.904" v="4"/>
      <pc:docMkLst>
        <pc:docMk/>
      </pc:docMkLst>
      <pc:sldChg chg="modSp">
        <pc:chgData name="Chris Speller" userId="0a97f007-b978-4543-a8a0-9ee0abccdf0a" providerId="ADAL" clId="{A93BDEF3-B473-412F-A572-EA18A2E9104E}" dt="2021-03-20T12:21:08.904" v="4"/>
        <pc:sldMkLst>
          <pc:docMk/>
          <pc:sldMk cId="3473931107" sldId="5106"/>
        </pc:sldMkLst>
        <pc:spChg chg="mod">
          <ac:chgData name="Chris Speller" userId="0a97f007-b978-4543-a8a0-9ee0abccdf0a" providerId="ADAL" clId="{A93BDEF3-B473-412F-A572-EA18A2E9104E}" dt="2021-03-20T12:21:08.904" v="4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A93BDEF3-B473-412F-A572-EA18A2E9104E}" dt="2021-03-20T12:21:05.980" v="3"/>
          <ac:spMkLst>
            <pc:docMk/>
            <pc:sldMk cId="3473931107" sldId="5106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FD4D7735-FE6F-48CE-8EB0-426C4AA180B2}"/>
    <pc:docChg chg="undo custSel addSld delSld modSld sldOrd">
      <pc:chgData name="Chris Speller" userId="0a97f007-b978-4543-a8a0-9ee0abccdf0a" providerId="ADAL" clId="{FD4D7735-FE6F-48CE-8EB0-426C4AA180B2}" dt="2021-02-05T11:56:28.719" v="33161" actId="1076"/>
      <pc:docMkLst>
        <pc:docMk/>
      </pc:docMkLst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6354866" sldId="257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987911206" sldId="733"/>
        </pc:sldMkLst>
      </pc:sldChg>
      <pc:sldChg chg="add">
        <pc:chgData name="Chris Speller" userId="0a97f007-b978-4543-a8a0-9ee0abccdf0a" providerId="ADAL" clId="{FD4D7735-FE6F-48CE-8EB0-426C4AA180B2}" dt="2021-01-03T11:28:48.712" v="2522"/>
        <pc:sldMkLst>
          <pc:docMk/>
          <pc:sldMk cId="3408025857" sldId="73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2826400" sldId="73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504954287" sldId="75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662444911" sldId="758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307825324" sldId="759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448109818" sldId="760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397825743" sldId="761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3233212787" sldId="762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190169271" sldId="763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045914194" sldId="764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443915583" sldId="765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119634366" sldId="766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1607738929" sldId="767"/>
        </pc:sldMkLst>
      </pc:sldChg>
      <pc:sldChg chg="add">
        <pc:chgData name="Chris Speller" userId="0a97f007-b978-4543-a8a0-9ee0abccdf0a" providerId="ADAL" clId="{FD4D7735-FE6F-48CE-8EB0-426C4AA180B2}" dt="2021-01-03T11:27:45.005" v="2521"/>
        <pc:sldMkLst>
          <pc:docMk/>
          <pc:sldMk cId="2981761651" sldId="768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202769435" sldId="10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79909278" sldId="10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84058" sldId="10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7885448" sldId="10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33756204" sldId="10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8678483" sldId="10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98641511" sldId="10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802722" sldId="10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4825484" sldId="10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0983498" sldId="10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7875908" sldId="10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3674143" sldId="10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40089751" sldId="10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711288" sldId="10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1924402" sldId="10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903035" sldId="10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7331890" sldId="10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0218282" sldId="1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921729" sldId="1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5192994" sldId="1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854072" sldId="1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556029" sldId="1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6741457" sldId="1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638655" sldId="1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18458667" sldId="1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779210" sldId="1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5750323" sldId="16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0939614" sldId="1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4511389" sldId="16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5232620" sldId="16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1487373" sldId="1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420095" sldId="16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0134927" sldId="16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593910" sldId="16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041116" sldId="1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438417" sldId="16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852734" sldId="1627"/>
        </pc:sldMkLst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3485536045" sldId="1722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3367448938" sldId="2354"/>
        </pc:sldMkLst>
      </pc:sldChg>
      <pc:sldChg chg="add">
        <pc:chgData name="Chris Speller" userId="0a97f007-b978-4543-a8a0-9ee0abccdf0a" providerId="ADAL" clId="{FD4D7735-FE6F-48CE-8EB0-426C4AA180B2}" dt="2021-01-03T19:00:01.046" v="5533"/>
        <pc:sldMkLst>
          <pc:docMk/>
          <pc:sldMk cId="1620431050" sldId="2355"/>
        </pc:sldMkLst>
      </pc:sldChg>
      <pc:sldChg chg="add">
        <pc:chgData name="Chris Speller" userId="0a97f007-b978-4543-a8a0-9ee0abccdf0a" providerId="ADAL" clId="{FD4D7735-FE6F-48CE-8EB0-426C4AA180B2}" dt="2021-01-03T19:00:13.335" v="5534"/>
        <pc:sldMkLst>
          <pc:docMk/>
          <pc:sldMk cId="661291277" sldId="2367"/>
        </pc:sldMkLst>
      </pc:sldChg>
      <pc:sldChg chg="modSp add mod">
        <pc:chgData name="Chris Speller" userId="0a97f007-b978-4543-a8a0-9ee0abccdf0a" providerId="ADAL" clId="{FD4D7735-FE6F-48CE-8EB0-426C4AA180B2}" dt="2021-01-31T19:00:20.443" v="33063" actId="14734"/>
        <pc:sldMkLst>
          <pc:docMk/>
          <pc:sldMk cId="3015327919" sldId="2378"/>
        </pc:sldMkLst>
        <pc:graphicFrameChg chg="modGraphic">
          <ac:chgData name="Chris Speller" userId="0a97f007-b978-4543-a8a0-9ee0abccdf0a" providerId="ADAL" clId="{FD4D7735-FE6F-48CE-8EB0-426C4AA180B2}" dt="2021-01-31T19:00:20.443" v="33063" actId="14734"/>
          <ac:graphicFrameMkLst>
            <pc:docMk/>
            <pc:sldMk cId="3015327919" sldId="2378"/>
            <ac:graphicFrameMk id="16" creationId="{00000000-0000-0000-0000-000000000000}"/>
          </ac:graphicFrameMkLst>
        </pc:graphicFrameChg>
      </pc:sldChg>
      <pc:sldChg chg="addSp modSp add">
        <pc:chgData name="Chris Speller" userId="0a97f007-b978-4543-a8a0-9ee0abccdf0a" providerId="ADAL" clId="{FD4D7735-FE6F-48CE-8EB0-426C4AA180B2}" dt="2021-01-31T19:00:32.281" v="33064"/>
        <pc:sldMkLst>
          <pc:docMk/>
          <pc:sldMk cId="3234888037" sldId="2379"/>
        </pc:sldMkLst>
        <pc:spChg chg="add mod">
          <ac:chgData name="Chris Speller" userId="0a97f007-b978-4543-a8a0-9ee0abccdf0a" providerId="ADAL" clId="{FD4D7735-FE6F-48CE-8EB0-426C4AA180B2}" dt="2021-01-31T19:00:32.281" v="33064"/>
          <ac:spMkLst>
            <pc:docMk/>
            <pc:sldMk cId="3234888037" sldId="2379"/>
            <ac:spMk id="13" creationId="{5A5B0848-61C2-4E61-98DD-F3C4F06AE84B}"/>
          </ac:spMkLst>
        </pc:spChg>
      </pc:sldChg>
      <pc:sldChg chg="del">
        <pc:chgData name="Chris Speller" userId="0a97f007-b978-4543-a8a0-9ee0abccdf0a" providerId="ADAL" clId="{FD4D7735-FE6F-48CE-8EB0-426C4AA180B2}" dt="2020-12-29T18:17:14.915" v="0" actId="47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4474483" sldId="41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5331150" sldId="41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9414811" sldId="4207"/>
        </pc:sldMkLst>
      </pc:sldChg>
      <pc:sldChg chg="delSp mod">
        <pc:chgData name="Chris Speller" userId="0a97f007-b978-4543-a8a0-9ee0abccdf0a" providerId="ADAL" clId="{FD4D7735-FE6F-48CE-8EB0-426C4AA180B2}" dt="2020-12-29T18:19:50.170" v="2" actId="478"/>
        <pc:sldMkLst>
          <pc:docMk/>
          <pc:sldMk cId="1844530125" sldId="4208"/>
        </pc:sldMkLst>
        <pc:spChg chg="del">
          <ac:chgData name="Chris Speller" userId="0a97f007-b978-4543-a8a0-9ee0abccdf0a" providerId="ADAL" clId="{FD4D7735-FE6F-48CE-8EB0-426C4AA180B2}" dt="2020-12-29T18:19:50.170" v="2" actId="478"/>
          <ac:spMkLst>
            <pc:docMk/>
            <pc:sldMk cId="1844530125" sldId="4208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47766139" sldId="43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6492787" sldId="43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32056582" sldId="43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98076429" sldId="43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310659" sldId="43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4913119" sldId="43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2601318" sldId="43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0567570" sldId="43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3807161" sldId="43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2915619" sldId="43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718359" sldId="43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33196" sldId="43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6516827" sldId="43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9647745" sldId="43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4692832" sldId="43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78000072" sldId="43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4052716" sldId="43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42688" sldId="43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82409516" sldId="43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1327894" sldId="43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0047067" sldId="43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76529931" sldId="43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96019499" sldId="43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70121336" sldId="43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19781" sldId="43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7463360" sldId="43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3478041" sldId="43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879685" sldId="43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05777" sldId="43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3912193" sldId="43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71308057" sldId="43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17818814" sldId="43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0016883" sldId="43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4933675" sldId="43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62998442" sldId="43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2201567" sldId="43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67052" sldId="43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1340001" sldId="43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8719754" sldId="43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3794838" sldId="43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4094432" sldId="43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4969809" sldId="43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137609" sldId="43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891582" sldId="43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162536" sldId="43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8875079" sldId="43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0081773" sldId="43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14208225" sldId="43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8328929" sldId="43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54808" sldId="43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4287889" sldId="43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12412700" sldId="43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42484" sldId="43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0972997" sldId="43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2103750" sldId="43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8833427" sldId="43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646681" sldId="43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3663213" sldId="43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3047628" sldId="43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50677471" sldId="43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243676" sldId="43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6944556" sldId="43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453415" sldId="43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3670684" sldId="43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9695591" sldId="43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44792326" sldId="43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29155451" sldId="43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9297651" sldId="43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8256425" sldId="43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4556056" sldId="43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26167480" sldId="43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72139061" sldId="43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2330239" sldId="43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5087695" sldId="43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7259512" sldId="43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9281399" sldId="43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609433" sldId="43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7474387" sldId="43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103207" sldId="43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97156336" sldId="43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6829712" sldId="43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70114305" sldId="43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11849621" sldId="43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46531834" sldId="43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6458833" sldId="43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2210614" sldId="43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3321599" sldId="43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0713673" sldId="4450"/>
        </pc:sldMkLst>
      </pc:sldChg>
      <pc:sldChg chg="modSp mod">
        <pc:chgData name="Chris Speller" userId="0a97f007-b978-4543-a8a0-9ee0abccdf0a" providerId="ADAL" clId="{FD4D7735-FE6F-48CE-8EB0-426C4AA180B2}" dt="2021-01-10T10:24:59.333" v="15075" actId="20577"/>
        <pc:sldMkLst>
          <pc:docMk/>
          <pc:sldMk cId="451150910" sldId="4453"/>
        </pc:sldMkLst>
        <pc:graphicFrameChg chg="modGraphic">
          <ac:chgData name="Chris Speller" userId="0a97f007-b978-4543-a8a0-9ee0abccdf0a" providerId="ADAL" clId="{FD4D7735-FE6F-48CE-8EB0-426C4AA180B2}" dt="2021-01-10T10:24:59.333" v="15075" actId="20577"/>
          <ac:graphicFrameMkLst>
            <pc:docMk/>
            <pc:sldMk cId="451150910" sldId="4453"/>
            <ac:graphicFrameMk id="3" creationId="{025826F9-BBEB-4D37-A6CB-13A118B9C2C4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2897897" sldId="44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9417821" sldId="44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1952219" sldId="44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6818477" sldId="45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4222186" sldId="45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7223720" sldId="45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1667892" sldId="45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3472595" sldId="45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1933063" sldId="45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7440605" sldId="45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63197" sldId="45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43054482" sldId="45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24755991" sldId="45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80876985" sldId="45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69792487" sldId="45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53856230" sldId="45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68922005" sldId="45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59588484" sldId="45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7545704" sldId="45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84249564" sldId="45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9569185" sldId="45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83355391" sldId="45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52992111" sldId="45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89110510" sldId="45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9947343" sldId="45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8044537" sldId="45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4767995" sldId="45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86493584" sldId="45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2784938" sldId="45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4365939" sldId="45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92083389" sldId="45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9912594" sldId="45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4829642" sldId="45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68785301" sldId="4531"/>
        </pc:sldMkLst>
      </pc:sldChg>
      <pc:sldChg chg="addSp delSp modSp add del mod modAnim">
        <pc:chgData name="Chris Speller" userId="0a97f007-b978-4543-a8a0-9ee0abccdf0a" providerId="ADAL" clId="{FD4D7735-FE6F-48CE-8EB0-426C4AA180B2}" dt="2021-01-03T09:40:18.354" v="208" actId="6549"/>
        <pc:sldMkLst>
          <pc:docMk/>
          <pc:sldMk cId="2265902696" sldId="4532"/>
        </pc:sldMkLst>
        <pc:spChg chg="mod">
          <ac:chgData name="Chris Speller" userId="0a97f007-b978-4543-a8a0-9ee0abccdf0a" providerId="ADAL" clId="{FD4D7735-FE6F-48CE-8EB0-426C4AA180B2}" dt="2021-01-03T09:40:18.354" v="208" actId="6549"/>
          <ac:spMkLst>
            <pc:docMk/>
            <pc:sldMk cId="2265902696" sldId="45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9:53.541" v="198" actId="20577"/>
          <ac:spMkLst>
            <pc:docMk/>
            <pc:sldMk cId="2265902696" sldId="45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36:40.454" v="149" actId="20577"/>
          <ac:spMkLst>
            <pc:docMk/>
            <pc:sldMk cId="2265902696" sldId="4532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09:37:03.802" v="157" actId="1076"/>
          <ac:graphicFrameMkLst>
            <pc:docMk/>
            <pc:sldMk cId="2265902696" sldId="4532"/>
            <ac:graphicFrameMk id="13" creationId="{C1941E3C-28D9-4C7F-B630-5E3549EF5D71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09:37:59.305" v="194" actId="20577"/>
          <ac:graphicFrameMkLst>
            <pc:docMk/>
            <pc:sldMk cId="2265902696" sldId="4532"/>
            <ac:graphicFrameMk id="14" creationId="{40B009D4-D5CC-457F-BBCB-6EB6237B8DC7}"/>
          </ac:graphicFrameMkLst>
        </pc:graphicFrameChg>
        <pc:picChg chg="add del mod">
          <ac:chgData name="Chris Speller" userId="0a97f007-b978-4543-a8a0-9ee0abccdf0a" providerId="ADAL" clId="{FD4D7735-FE6F-48CE-8EB0-426C4AA180B2}" dt="2021-01-03T09:33:55.508" v="19" actId="478"/>
          <ac:picMkLst>
            <pc:docMk/>
            <pc:sldMk cId="2265902696" sldId="4532"/>
            <ac:picMk id="3" creationId="{56B4DED8-D0D3-49DD-BF9B-F813DC5027B5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03T09:42:22.625" v="312" actId="20577"/>
        <pc:sldMkLst>
          <pc:docMk/>
          <pc:sldMk cId="2824101140" sldId="4533"/>
        </pc:sldMkLst>
        <pc:spChg chg="mod">
          <ac:chgData name="Chris Speller" userId="0a97f007-b978-4543-a8a0-9ee0abccdf0a" providerId="ADAL" clId="{FD4D7735-FE6F-48CE-8EB0-426C4AA180B2}" dt="2021-01-03T09:42:22.625" v="312" actId="20577"/>
          <ac:spMkLst>
            <pc:docMk/>
            <pc:sldMk cId="2824101140" sldId="45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1:54.524" v="282" actId="20577"/>
          <ac:spMkLst>
            <pc:docMk/>
            <pc:sldMk cId="2824101140" sldId="45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09:42:16.942" v="309" actId="122"/>
          <ac:spMkLst>
            <pc:docMk/>
            <pc:sldMk cId="2824101140" sldId="4533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09:40:55.065" v="213" actId="478"/>
          <ac:graphicFrameMkLst>
            <pc:docMk/>
            <pc:sldMk cId="2824101140" sldId="4533"/>
            <ac:graphicFrameMk id="13" creationId="{C1941E3C-28D9-4C7F-B630-5E3549EF5D71}"/>
          </ac:graphicFrameMkLst>
        </pc:graphicFrameChg>
        <pc:graphicFrameChg chg="del">
          <ac:chgData name="Chris Speller" userId="0a97f007-b978-4543-a8a0-9ee0abccdf0a" providerId="ADAL" clId="{FD4D7735-FE6F-48CE-8EB0-426C4AA180B2}" dt="2021-01-03T09:40:53.343" v="212" actId="478"/>
          <ac:graphicFrameMkLst>
            <pc:docMk/>
            <pc:sldMk cId="2824101140" sldId="4533"/>
            <ac:graphicFrameMk id="14" creationId="{40B009D4-D5CC-457F-BBCB-6EB6237B8DC7}"/>
          </ac:graphicFrameMkLst>
        </pc:graphicFrameChg>
      </pc:sldChg>
      <pc:sldChg chg="new del">
        <pc:chgData name="Chris Speller" userId="0a97f007-b978-4543-a8a0-9ee0abccdf0a" providerId="ADAL" clId="{FD4D7735-FE6F-48CE-8EB0-426C4AA180B2}" dt="2021-01-02T23:43:41.122" v="8" actId="680"/>
        <pc:sldMkLst>
          <pc:docMk/>
          <pc:sldMk cId="3280427180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1608968" sldId="45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9127171" sldId="4534"/>
        </pc:sldMkLst>
      </pc:sldChg>
      <pc:sldChg chg="addSp modSp add mod modAnim">
        <pc:chgData name="Chris Speller" userId="0a97f007-b978-4543-a8a0-9ee0abccdf0a" providerId="ADAL" clId="{FD4D7735-FE6F-48CE-8EB0-426C4AA180B2}" dt="2021-01-03T10:07:57.501" v="445"/>
        <pc:sldMkLst>
          <pc:docMk/>
          <pc:sldMk cId="3829960660" sldId="4534"/>
        </pc:sldMkLst>
        <pc:spChg chg="mod">
          <ac:chgData name="Chris Speller" userId="0a97f007-b978-4543-a8a0-9ee0abccdf0a" providerId="ADAL" clId="{FD4D7735-FE6F-48CE-8EB0-426C4AA180B2}" dt="2021-01-03T10:03:26.067" v="401" actId="20577"/>
          <ac:spMkLst>
            <pc:docMk/>
            <pc:sldMk cId="3829960660" sldId="45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3:29.827" v="405" actId="403"/>
          <ac:spMkLst>
            <pc:docMk/>
            <pc:sldMk cId="3829960660" sldId="45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4:59" v="435" actId="1076"/>
          <ac:spMkLst>
            <pc:docMk/>
            <pc:sldMk cId="3829960660" sldId="453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04:47.194" v="428" actId="403"/>
          <ac:graphicFrameMkLst>
            <pc:docMk/>
            <pc:sldMk cId="3829960660" sldId="4534"/>
            <ac:graphicFrameMk id="13" creationId="{47BBC093-C0CE-42F2-8DCF-EDEBB55E909F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04:54.906" v="433" actId="404"/>
          <ac:graphicFrameMkLst>
            <pc:docMk/>
            <pc:sldMk cId="3829960660" sldId="4534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2810138" sldId="4535"/>
        </pc:sldMkLst>
      </pc:sldChg>
      <pc:sldChg chg="addSp delSp modSp add mod modAnim">
        <pc:chgData name="Chris Speller" userId="0a97f007-b978-4543-a8a0-9ee0abccdf0a" providerId="ADAL" clId="{FD4D7735-FE6F-48CE-8EB0-426C4AA180B2}" dt="2021-01-03T10:48:59.473" v="1739" actId="122"/>
        <pc:sldMkLst>
          <pc:docMk/>
          <pc:sldMk cId="1011495297" sldId="4535"/>
        </pc:sldMkLst>
        <pc:spChg chg="mod">
          <ac:chgData name="Chris Speller" userId="0a97f007-b978-4543-a8a0-9ee0abccdf0a" providerId="ADAL" clId="{FD4D7735-FE6F-48CE-8EB0-426C4AA180B2}" dt="2021-01-03T10:19:10.096" v="1112" actId="20577"/>
          <ac:spMkLst>
            <pc:docMk/>
            <pc:sldMk cId="1011495297" sldId="45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08:12.772" v="456" actId="20577"/>
          <ac:spMkLst>
            <pc:docMk/>
            <pc:sldMk cId="1011495297" sldId="45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10:01.787" v="702"/>
          <ac:spMkLst>
            <pc:docMk/>
            <pc:sldMk cId="1011495297" sldId="4535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1:02.800" v="726" actId="478"/>
          <ac:graphicFrameMkLst>
            <pc:docMk/>
            <pc:sldMk cId="1011495297" sldId="4535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07:51.289" v="442" actId="478"/>
          <ac:graphicFrameMkLst>
            <pc:docMk/>
            <pc:sldMk cId="1011495297" sldId="4535"/>
            <ac:graphicFrameMk id="14" creationId="{F218EB06-FB64-430A-9772-3328B1A11E9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59.473" v="1739" actId="122"/>
          <ac:graphicFrameMkLst>
            <pc:docMk/>
            <pc:sldMk cId="1011495297" sldId="4535"/>
            <ac:graphicFrameMk id="15" creationId="{DF6E8E73-6643-48C3-A1EE-A987A63DDDFA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0:48:47.040" v="1736" actId="122"/>
          <ac:graphicFrameMkLst>
            <pc:docMk/>
            <pc:sldMk cId="1011495297" sldId="4535"/>
            <ac:graphicFrameMk id="16" creationId="{2492A183-6F02-4633-8B2D-DCDA6A40E94D}"/>
          </ac:graphicFrameMkLst>
        </pc:graphicFrameChg>
        <pc:picChg chg="add del mod">
          <ac:chgData name="Chris Speller" userId="0a97f007-b978-4543-a8a0-9ee0abccdf0a" providerId="ADAL" clId="{FD4D7735-FE6F-48CE-8EB0-426C4AA180B2}" dt="2021-01-03T10:18:12.727" v="1044" actId="478"/>
          <ac:picMkLst>
            <pc:docMk/>
            <pc:sldMk cId="1011495297" sldId="4535"/>
            <ac:picMk id="3" creationId="{0EBDA946-2C86-4155-8C90-4E883E182A13}"/>
          </ac:picMkLst>
        </pc:picChg>
        <pc:picChg chg="add del mod">
          <ac:chgData name="Chris Speller" userId="0a97f007-b978-4543-a8a0-9ee0abccdf0a" providerId="ADAL" clId="{FD4D7735-FE6F-48CE-8EB0-426C4AA180B2}" dt="2021-01-03T10:18:13.111" v="1045" actId="478"/>
          <ac:picMkLst>
            <pc:docMk/>
            <pc:sldMk cId="1011495297" sldId="4535"/>
            <ac:picMk id="7" creationId="{BA8B6B97-7BC2-48F2-8179-4F803E6F9260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825157864" sldId="4536"/>
        </pc:sldMkLst>
        <pc:spChg chg="mod">
          <ac:chgData name="Chris Speller" userId="0a97f007-b978-4543-a8a0-9ee0abccdf0a" providerId="ADAL" clId="{FD4D7735-FE6F-48CE-8EB0-426C4AA180B2}" dt="2021-01-03T10:28:06.687" v="1364" actId="20577"/>
          <ac:spMkLst>
            <pc:docMk/>
            <pc:sldMk cId="825157864" sldId="45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22:42.735" v="1146" actId="20577"/>
          <ac:spMkLst>
            <pc:docMk/>
            <pc:sldMk cId="825157864" sldId="45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2.795" v="1558" actId="20577"/>
          <ac:spMkLst>
            <pc:docMk/>
            <pc:sldMk cId="825157864" sldId="4536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0:19:59.520" v="1129" actId="478"/>
          <ac:graphicFrameMkLst>
            <pc:docMk/>
            <pc:sldMk cId="825157864" sldId="4536"/>
            <ac:graphicFrameMk id="13" creationId="{47BBC093-C0CE-42F2-8DCF-EDEBB55E909F}"/>
          </ac:graphicFrameMkLst>
        </pc:graphicFrameChg>
        <pc:graphicFrameChg chg="del">
          <ac:chgData name="Chris Speller" userId="0a97f007-b978-4543-a8a0-9ee0abccdf0a" providerId="ADAL" clId="{FD4D7735-FE6F-48CE-8EB0-426C4AA180B2}" dt="2021-01-03T10:20:00.376" v="1130" actId="478"/>
          <ac:graphicFrameMkLst>
            <pc:docMk/>
            <pc:sldMk cId="825157864" sldId="4536"/>
            <ac:graphicFrameMk id="14" creationId="{F218EB06-FB64-430A-9772-3328B1A11E9A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747923" sldId="45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8061374" sldId="4537"/>
        </pc:sldMkLst>
      </pc:sldChg>
      <pc:sldChg chg="modSp add del mod">
        <pc:chgData name="Chris Speller" userId="0a97f007-b978-4543-a8a0-9ee0abccdf0a" providerId="ADAL" clId="{FD4D7735-FE6F-48CE-8EB0-426C4AA180B2}" dt="2021-01-13T13:05:11.468" v="16042" actId="47"/>
        <pc:sldMkLst>
          <pc:docMk/>
          <pc:sldMk cId="1544128382" sldId="4537"/>
        </pc:sldMkLst>
        <pc:spChg chg="mod">
          <ac:chgData name="Chris Speller" userId="0a97f007-b978-4543-a8a0-9ee0abccdf0a" providerId="ADAL" clId="{FD4D7735-FE6F-48CE-8EB0-426C4AA180B2}" dt="2021-01-03T10:33:41.974" v="1442" actId="20577"/>
          <ac:spMkLst>
            <pc:docMk/>
            <pc:sldMk cId="1544128382" sldId="45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3:28.030" v="1440" actId="20577"/>
          <ac:spMkLst>
            <pc:docMk/>
            <pc:sldMk cId="1544128382" sldId="45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30.134" v="1557" actId="20577"/>
          <ac:spMkLst>
            <pc:docMk/>
            <pc:sldMk cId="1544128382" sldId="4537"/>
            <ac:spMk id="12" creationId="{00000000-0000-0000-0000-000000000000}"/>
          </ac:spMkLst>
        </pc:spChg>
      </pc:sldChg>
      <pc:sldChg chg="addSp delSp modSp add del mod modAnim">
        <pc:chgData name="Chris Speller" userId="0a97f007-b978-4543-a8a0-9ee0abccdf0a" providerId="ADAL" clId="{FD4D7735-FE6F-48CE-8EB0-426C4AA180B2}" dt="2021-01-13T13:05:11.468" v="16042" actId="47"/>
        <pc:sldMkLst>
          <pc:docMk/>
          <pc:sldMk cId="2610303147" sldId="4538"/>
        </pc:sldMkLst>
        <pc:spChg chg="mod">
          <ac:chgData name="Chris Speller" userId="0a97f007-b978-4543-a8a0-9ee0abccdf0a" providerId="ADAL" clId="{FD4D7735-FE6F-48CE-8EB0-426C4AA180B2}" dt="2021-01-03T10:53:00.908" v="1853" actId="20577"/>
          <ac:spMkLst>
            <pc:docMk/>
            <pc:sldMk cId="261030314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9:15.349" v="1509"/>
          <ac:spMkLst>
            <pc:docMk/>
            <pc:sldMk cId="2610303147" sldId="45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40:55.795" v="1573" actId="20577"/>
          <ac:spMkLst>
            <pc:docMk/>
            <pc:sldMk cId="2610303147" sldId="4538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0:39:28.125" v="1512" actId="12385"/>
          <ac:graphicFrameMkLst>
            <pc:docMk/>
            <pc:sldMk cId="2610303147" sldId="4538"/>
            <ac:graphicFrameMk id="13" creationId="{5A3DC7B2-8F6C-4A0C-9139-D704466C0618}"/>
          </ac:graphicFrameMkLst>
        </pc:graphicFrameChg>
        <pc:graphicFrameChg chg="add del mod modGraphic">
          <ac:chgData name="Chris Speller" userId="0a97f007-b978-4543-a8a0-9ee0abccdf0a" providerId="ADAL" clId="{FD4D7735-FE6F-48CE-8EB0-426C4AA180B2}" dt="2021-01-03T10:52:29.160" v="1845" actId="2166"/>
          <ac:graphicFrameMkLst>
            <pc:docMk/>
            <pc:sldMk cId="2610303147" sldId="4538"/>
            <ac:graphicFrameMk id="14" creationId="{914D394F-259C-42A0-9B1C-AA11A8E98AD6}"/>
          </ac:graphicFrameMkLst>
        </pc:graphicFrameChg>
        <pc:picChg chg="add del mod">
          <ac:chgData name="Chris Speller" userId="0a97f007-b978-4543-a8a0-9ee0abccdf0a" providerId="ADAL" clId="{FD4D7735-FE6F-48CE-8EB0-426C4AA180B2}" dt="2021-01-03T10:52:51.059" v="1851" actId="478"/>
          <ac:picMkLst>
            <pc:docMk/>
            <pc:sldMk cId="2610303147" sldId="4538"/>
            <ac:picMk id="3" creationId="{F9BCA018-CD50-473D-A0CC-C8892E0FECD3}"/>
          </ac:picMkLst>
        </pc:picChg>
      </pc:sldChg>
      <pc:sldChg chg="modSp add del mod">
        <pc:chgData name="Chris Speller" userId="0a97f007-b978-4543-a8a0-9ee0abccdf0a" providerId="ADAL" clId="{FD4D7735-FE6F-48CE-8EB0-426C4AA180B2}" dt="2021-01-03T10:31:51.366" v="1436" actId="47"/>
        <pc:sldMkLst>
          <pc:docMk/>
          <pc:sldMk cId="2973025187" sldId="4538"/>
        </pc:sldMkLst>
        <pc:spChg chg="mod">
          <ac:chgData name="Chris Speller" userId="0a97f007-b978-4543-a8a0-9ee0abccdf0a" providerId="ADAL" clId="{FD4D7735-FE6F-48CE-8EB0-426C4AA180B2}" dt="2021-01-03T10:31:03.141" v="1434" actId="20577"/>
          <ac:spMkLst>
            <pc:docMk/>
            <pc:sldMk cId="2973025187" sldId="45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0:31:06.876" v="1435" actId="20577"/>
          <ac:spMkLst>
            <pc:docMk/>
            <pc:sldMk cId="2973025187" sldId="4538"/>
            <ac:spMk id="11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83284485" sldId="45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79083541" sldId="4539"/>
        </pc:sldMkLst>
      </pc:sldChg>
      <pc:sldChg chg="addSp delSp modSp add mod modAnim">
        <pc:chgData name="Chris Speller" userId="0a97f007-b978-4543-a8a0-9ee0abccdf0a" providerId="ADAL" clId="{FD4D7735-FE6F-48CE-8EB0-426C4AA180B2}" dt="2021-01-31T18:58:57.181" v="33040"/>
        <pc:sldMkLst>
          <pc:docMk/>
          <pc:sldMk cId="3652293081" sldId="4539"/>
        </pc:sldMkLst>
        <pc:spChg chg="mod">
          <ac:chgData name="Chris Speller" userId="0a97f007-b978-4543-a8a0-9ee0abccdf0a" providerId="ADAL" clId="{FD4D7735-FE6F-48CE-8EB0-426C4AA180B2}" dt="2021-01-17T13:21:39.140" v="16075" actId="20577"/>
          <ac:spMkLst>
            <pc:docMk/>
            <pc:sldMk cId="3652293081" sldId="45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1.647" v="16077" actId="20577"/>
          <ac:spMkLst>
            <pc:docMk/>
            <pc:sldMk cId="3652293081" sldId="45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3.972" v="16078" actId="1076"/>
          <ac:spMkLst>
            <pc:docMk/>
            <pc:sldMk cId="3652293081" sldId="4539"/>
            <ac:spMk id="12" creationId="{00000000-0000-0000-0000-000000000000}"/>
          </ac:spMkLst>
        </pc:spChg>
        <pc:spChg chg="mod topLvl">
          <ac:chgData name="Chris Speller" userId="0a97f007-b978-4543-a8a0-9ee0abccdf0a" providerId="ADAL" clId="{FD4D7735-FE6F-48CE-8EB0-426C4AA180B2}" dt="2021-01-03T11:12:00.849" v="1894" actId="1076"/>
          <ac:spMkLst>
            <pc:docMk/>
            <pc:sldMk cId="3652293081" sldId="4539"/>
            <ac:spMk id="17" creationId="{00194C34-C84A-458E-9EC6-2ACE5F07BBE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19" creationId="{AD9817A5-DB50-4702-A371-41AF91B5A379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1" creationId="{C17F2ECB-594D-4DCD-B05F-BB39CFF1594E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2" creationId="{0541F102-498C-42BC-9996-957DD7FB6176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3" creationId="{C08F1798-F4E4-4520-AF39-75C5D2C3E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4" creationId="{C3129B2B-5A7B-44AA-A4CD-F4E088060178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5" creationId="{4AC3A164-7249-49C3-B3CD-0083E3341E6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6" creationId="{4F141726-FA8D-4B22-A4BF-213DA2E44F20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7" creationId="{EB3F4734-0DAB-4E98-A1A0-EA88ADD7E354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8" creationId="{297F1A35-413D-492E-85B6-515EBCAB1A9D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29" creationId="{5E27AA4F-6F57-4595-BF7B-FC6D491D79A7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0" creationId="{C520123F-A676-4B39-AA6A-4D9F2360C5EB}"/>
          </ac:spMkLst>
        </pc:spChg>
        <pc:spChg chg="mod">
          <ac:chgData name="Chris Speller" userId="0a97f007-b978-4543-a8a0-9ee0abccdf0a" providerId="ADAL" clId="{FD4D7735-FE6F-48CE-8EB0-426C4AA180B2}" dt="2021-01-03T11:11:48.458" v="1889" actId="165"/>
          <ac:spMkLst>
            <pc:docMk/>
            <pc:sldMk cId="3652293081" sldId="4539"/>
            <ac:spMk id="31" creationId="{062943BC-B626-45EF-8274-9531A272B12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4" creationId="{EBFAA4AF-8AD6-4084-A40A-CEA739BCE6AC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36" creationId="{F6E0BEEF-1E6E-4D05-AD23-1CB5DD6CCF81}"/>
          </ac:spMkLst>
        </pc:spChg>
        <pc:spChg chg="mod">
          <ac:chgData name="Chris Speller" userId="0a97f007-b978-4543-a8a0-9ee0abccdf0a" providerId="ADAL" clId="{FD4D7735-FE6F-48CE-8EB0-426C4AA180B2}" dt="2021-01-03T11:14:56.877" v="2096" actId="20577"/>
          <ac:spMkLst>
            <pc:docMk/>
            <pc:sldMk cId="3652293081" sldId="4539"/>
            <ac:spMk id="37" creationId="{D37CB658-7803-493F-B3C5-8BB470048542}"/>
          </ac:spMkLst>
        </pc:spChg>
        <pc:spChg chg="mod">
          <ac:chgData name="Chris Speller" userId="0a97f007-b978-4543-a8a0-9ee0abccdf0a" providerId="ADAL" clId="{FD4D7735-FE6F-48CE-8EB0-426C4AA180B2}" dt="2021-01-03T11:14:55.126" v="2095" actId="20577"/>
          <ac:spMkLst>
            <pc:docMk/>
            <pc:sldMk cId="3652293081" sldId="4539"/>
            <ac:spMk id="38" creationId="{0CDC5614-51EC-4DF7-9EC9-BB7DD7305E3F}"/>
          </ac:spMkLst>
        </pc:spChg>
        <pc:spChg chg="mod">
          <ac:chgData name="Chris Speller" userId="0a97f007-b978-4543-a8a0-9ee0abccdf0a" providerId="ADAL" clId="{FD4D7735-FE6F-48CE-8EB0-426C4AA180B2}" dt="2021-01-03T11:14:58.816" v="2097" actId="20577"/>
          <ac:spMkLst>
            <pc:docMk/>
            <pc:sldMk cId="3652293081" sldId="4539"/>
            <ac:spMk id="39" creationId="{69B803BF-F0B5-4786-8F2B-262334304491}"/>
          </ac:spMkLst>
        </pc:spChg>
        <pc:spChg chg="mod">
          <ac:chgData name="Chris Speller" userId="0a97f007-b978-4543-a8a0-9ee0abccdf0a" providerId="ADAL" clId="{FD4D7735-FE6F-48CE-8EB0-426C4AA180B2}" dt="2021-01-03T11:15:01.650" v="2098" actId="20577"/>
          <ac:spMkLst>
            <pc:docMk/>
            <pc:sldMk cId="3652293081" sldId="4539"/>
            <ac:spMk id="40" creationId="{1311CCDB-40CE-4C7F-84E3-9DFC6D771464}"/>
          </ac:spMkLst>
        </pc:spChg>
        <pc:spChg chg="mod">
          <ac:chgData name="Chris Speller" userId="0a97f007-b978-4543-a8a0-9ee0abccdf0a" providerId="ADAL" clId="{FD4D7735-FE6F-48CE-8EB0-426C4AA180B2}" dt="2021-01-03T11:15:07.013" v="2100" actId="1076"/>
          <ac:spMkLst>
            <pc:docMk/>
            <pc:sldMk cId="3652293081" sldId="4539"/>
            <ac:spMk id="41" creationId="{C880D193-1E1A-4613-9194-4A5532416120}"/>
          </ac:spMkLst>
        </pc:spChg>
        <pc:spChg chg="mod">
          <ac:chgData name="Chris Speller" userId="0a97f007-b978-4543-a8a0-9ee0abccdf0a" providerId="ADAL" clId="{FD4D7735-FE6F-48CE-8EB0-426C4AA180B2}" dt="2021-01-03T11:15:03.380" v="2099" actId="20577"/>
          <ac:spMkLst>
            <pc:docMk/>
            <pc:sldMk cId="3652293081" sldId="4539"/>
            <ac:spMk id="42" creationId="{E1EF5FC5-741E-4AD9-B921-214E32B8AA2A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3" creationId="{B54931A4-2017-456A-B30C-D53F774741A0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4" creationId="{7D7FB02E-54F1-4669-9011-433C27A45562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5" creationId="{C27FE598-E334-43AC-A0FF-30579AC6D3C8}"/>
          </ac:spMkLst>
        </pc:spChg>
        <pc:spChg chg="mod">
          <ac:chgData name="Chris Speller" userId="0a97f007-b978-4543-a8a0-9ee0abccdf0a" providerId="ADAL" clId="{FD4D7735-FE6F-48CE-8EB0-426C4AA180B2}" dt="2021-01-03T11:13:46.240" v="2074"/>
          <ac:spMkLst>
            <pc:docMk/>
            <pc:sldMk cId="3652293081" sldId="4539"/>
            <ac:spMk id="46" creationId="{72634D29-0AF6-4A9B-B9A6-1EBB93F65741}"/>
          </ac:spMkLst>
        </pc:spChg>
        <pc:spChg chg="add mod">
          <ac:chgData name="Chris Speller" userId="0a97f007-b978-4543-a8a0-9ee0abccdf0a" providerId="ADAL" clId="{FD4D7735-FE6F-48CE-8EB0-426C4AA180B2}" dt="2021-01-03T11:14:50.586" v="2094" actId="20577"/>
          <ac:spMkLst>
            <pc:docMk/>
            <pc:sldMk cId="3652293081" sldId="4539"/>
            <ac:spMk id="47" creationId="{15E1BDF4-8E70-499E-BEAB-4B587EC7D008}"/>
          </ac:spMkLst>
        </pc:spChg>
        <pc:spChg chg="add mod">
          <ac:chgData name="Chris Speller" userId="0a97f007-b978-4543-a8a0-9ee0abccdf0a" providerId="ADAL" clId="{FD4D7735-FE6F-48CE-8EB0-426C4AA180B2}" dt="2021-01-31T18:58:57.181" v="33040"/>
          <ac:spMkLst>
            <pc:docMk/>
            <pc:sldMk cId="3652293081" sldId="4539"/>
            <ac:spMk id="48" creationId="{892CBC19-6BB7-4E34-82C2-F9C060753E75}"/>
          </ac:spMkLst>
        </pc:spChg>
        <pc:grpChg chg="add del 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5" creationId="{28AB3606-B9C4-456F-8351-7F4048C105B0}"/>
          </ac:grpSpMkLst>
        </pc:grpChg>
        <pc:grpChg chg="mod topLvl">
          <ac:chgData name="Chris Speller" userId="0a97f007-b978-4543-a8a0-9ee0abccdf0a" providerId="ADAL" clId="{FD4D7735-FE6F-48CE-8EB0-426C4AA180B2}" dt="2021-01-03T11:14:04.208" v="2076" actId="1076"/>
          <ac:grpSpMkLst>
            <pc:docMk/>
            <pc:sldMk cId="3652293081" sldId="4539"/>
            <ac:grpSpMk id="16" creationId="{788E32C5-BFF9-48E1-9D68-CB062ECAB0B3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18" creationId="{37BA878D-CC35-428A-9513-83CDE5B06378}"/>
          </ac:grpSpMkLst>
        </pc:grpChg>
        <pc:grpChg chg="mod">
          <ac:chgData name="Chris Speller" userId="0a97f007-b978-4543-a8a0-9ee0abccdf0a" providerId="ADAL" clId="{FD4D7735-FE6F-48CE-8EB0-426C4AA180B2}" dt="2021-01-03T11:11:48.458" v="1889" actId="165"/>
          <ac:grpSpMkLst>
            <pc:docMk/>
            <pc:sldMk cId="3652293081" sldId="4539"/>
            <ac:grpSpMk id="20" creationId="{0FA88C64-765F-472D-8FB3-1C2F214DA64F}"/>
          </ac:grpSpMkLst>
        </pc:grpChg>
        <pc:grpChg chg="add mod">
          <ac:chgData name="Chris Speller" userId="0a97f007-b978-4543-a8a0-9ee0abccdf0a" providerId="ADAL" clId="{FD4D7735-FE6F-48CE-8EB0-426C4AA180B2}" dt="2021-01-03T11:13:58.877" v="2075" actId="1076"/>
          <ac:grpSpMkLst>
            <pc:docMk/>
            <pc:sldMk cId="3652293081" sldId="4539"/>
            <ac:grpSpMk id="32" creationId="{F5AA39B8-5D0C-408A-B13E-AA9E9B6BD2CA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3" creationId="{1AB5BC4E-6C1C-4E7D-B72D-9CAD77C96450}"/>
          </ac:grpSpMkLst>
        </pc:grpChg>
        <pc:grpChg chg="mod">
          <ac:chgData name="Chris Speller" userId="0a97f007-b978-4543-a8a0-9ee0abccdf0a" providerId="ADAL" clId="{FD4D7735-FE6F-48CE-8EB0-426C4AA180B2}" dt="2021-01-03T11:13:46.240" v="2074"/>
          <ac:grpSpMkLst>
            <pc:docMk/>
            <pc:sldMk cId="3652293081" sldId="4539"/>
            <ac:grpSpMk id="35" creationId="{6F27B49B-E0D4-45C1-B213-96E6FCD358F4}"/>
          </ac:grpSpMkLst>
        </pc:grpChg>
        <pc:graphicFrameChg chg="del">
          <ac:chgData name="Chris Speller" userId="0a97f007-b978-4543-a8a0-9ee0abccdf0a" providerId="ADAL" clId="{FD4D7735-FE6F-48CE-8EB0-426C4AA180B2}" dt="2021-01-03T10:56:56.540" v="1858" actId="478"/>
          <ac:graphicFrameMkLst>
            <pc:docMk/>
            <pc:sldMk cId="3652293081" sldId="4539"/>
            <ac:graphicFrameMk id="13" creationId="{5A3DC7B2-8F6C-4A0C-9139-D704466C0618}"/>
          </ac:graphicFrameMkLst>
        </pc:graphicFrameChg>
        <pc:graphicFrameChg chg="del">
          <ac:chgData name="Chris Speller" userId="0a97f007-b978-4543-a8a0-9ee0abccdf0a" providerId="ADAL" clId="{FD4D7735-FE6F-48CE-8EB0-426C4AA180B2}" dt="2021-01-03T10:56:52.869" v="1856" actId="478"/>
          <ac:graphicFrameMkLst>
            <pc:docMk/>
            <pc:sldMk cId="3652293081" sldId="4539"/>
            <ac:graphicFrameMk id="14" creationId="{914D394F-259C-42A0-9B1C-AA11A8E98AD6}"/>
          </ac:graphicFrameMkLst>
        </pc:graphicFrame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4759771" sldId="4540"/>
        </pc:sldMkLst>
      </pc:sldChg>
      <pc:sldChg chg="addSp modSp add mod">
        <pc:chgData name="Chris Speller" userId="0a97f007-b978-4543-a8a0-9ee0abccdf0a" providerId="ADAL" clId="{FD4D7735-FE6F-48CE-8EB0-426C4AA180B2}" dt="2021-01-31T18:59:00.555" v="33042"/>
        <pc:sldMkLst>
          <pc:docMk/>
          <pc:sldMk cId="741349499" sldId="4540"/>
        </pc:sldMkLst>
        <pc:spChg chg="mod">
          <ac:chgData name="Chris Speller" userId="0a97f007-b978-4543-a8a0-9ee0abccdf0a" providerId="ADAL" clId="{FD4D7735-FE6F-48CE-8EB0-426C4AA180B2}" dt="2021-01-17T13:21:47.516" v="16080" actId="20577"/>
          <ac:spMkLst>
            <pc:docMk/>
            <pc:sldMk cId="741349499" sldId="45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49.371" v="16082" actId="20577"/>
          <ac:spMkLst>
            <pc:docMk/>
            <pc:sldMk cId="741349499" sldId="45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2.171" v="16083" actId="1076"/>
          <ac:spMkLst>
            <pc:docMk/>
            <pc:sldMk cId="741349499" sldId="454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0.555" v="33042"/>
          <ac:spMkLst>
            <pc:docMk/>
            <pc:sldMk cId="741349499" sldId="4540"/>
            <ac:spMk id="48" creationId="{58EACA15-1660-463D-B4BB-FDA3AFC395AE}"/>
          </ac:spMkLst>
        </pc:spChg>
      </pc:sldChg>
      <pc:sldChg chg="add del">
        <pc:chgData name="Chris Speller" userId="0a97f007-b978-4543-a8a0-9ee0abccdf0a" providerId="ADAL" clId="{FD4D7735-FE6F-48CE-8EB0-426C4AA180B2}" dt="2021-01-03T11:10:50.973" v="1864"/>
        <pc:sldMkLst>
          <pc:docMk/>
          <pc:sldMk cId="2740030141" sldId="4540"/>
        </pc:sldMkLst>
      </pc:sldChg>
      <pc:sldChg chg="addSp modSp add mod">
        <pc:chgData name="Chris Speller" userId="0a97f007-b978-4543-a8a0-9ee0abccdf0a" providerId="ADAL" clId="{FD4D7735-FE6F-48CE-8EB0-426C4AA180B2}" dt="2021-01-31T18:59:02.115" v="33043"/>
        <pc:sldMkLst>
          <pc:docMk/>
          <pc:sldMk cId="2056768024" sldId="4541"/>
        </pc:sldMkLst>
        <pc:spChg chg="mod">
          <ac:chgData name="Chris Speller" userId="0a97f007-b978-4543-a8a0-9ee0abccdf0a" providerId="ADAL" clId="{FD4D7735-FE6F-48CE-8EB0-426C4AA180B2}" dt="2021-01-17T13:21:54.894" v="16085" actId="20577"/>
          <ac:spMkLst>
            <pc:docMk/>
            <pc:sldMk cId="2056768024" sldId="45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6.566" v="16087" actId="20577"/>
          <ac:spMkLst>
            <pc:docMk/>
            <pc:sldMk cId="2056768024" sldId="45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58.399" v="16088" actId="1076"/>
          <ac:spMkLst>
            <pc:docMk/>
            <pc:sldMk cId="2056768024" sldId="454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2.115" v="33043"/>
          <ac:spMkLst>
            <pc:docMk/>
            <pc:sldMk cId="2056768024" sldId="4541"/>
            <ac:spMk id="48" creationId="{0B37AA81-A2EB-4F2B-9495-3633B659039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4048195" sldId="45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628054" sldId="4542"/>
        </pc:sldMkLst>
      </pc:sldChg>
      <pc:sldChg chg="addSp modSp add mod">
        <pc:chgData name="Chris Speller" userId="0a97f007-b978-4543-a8a0-9ee0abccdf0a" providerId="ADAL" clId="{FD4D7735-FE6F-48CE-8EB0-426C4AA180B2}" dt="2021-01-31T18:59:03.578" v="33044"/>
        <pc:sldMkLst>
          <pc:docMk/>
          <pc:sldMk cId="2236237206" sldId="4542"/>
        </pc:sldMkLst>
        <pc:spChg chg="mod">
          <ac:chgData name="Chris Speller" userId="0a97f007-b978-4543-a8a0-9ee0abccdf0a" providerId="ADAL" clId="{FD4D7735-FE6F-48CE-8EB0-426C4AA180B2}" dt="2021-01-17T13:22:03.450" v="16090" actId="20577"/>
          <ac:spMkLst>
            <pc:docMk/>
            <pc:sldMk cId="2236237206" sldId="45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5.372" v="16092" actId="20577"/>
          <ac:spMkLst>
            <pc:docMk/>
            <pc:sldMk cId="2236237206" sldId="45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07.921" v="16094" actId="1076"/>
          <ac:spMkLst>
            <pc:docMk/>
            <pc:sldMk cId="2236237206" sldId="454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3.578" v="33044"/>
          <ac:spMkLst>
            <pc:docMk/>
            <pc:sldMk cId="2236237206" sldId="4542"/>
            <ac:spMk id="48" creationId="{8DB91478-5CE2-4A5B-B2C6-818189126391}"/>
          </ac:spMkLst>
        </pc:spChg>
      </pc:sldChg>
      <pc:sldChg chg="addSp modSp add mod">
        <pc:chgData name="Chris Speller" userId="0a97f007-b978-4543-a8a0-9ee0abccdf0a" providerId="ADAL" clId="{FD4D7735-FE6F-48CE-8EB0-426C4AA180B2}" dt="2021-01-31T18:59:04.882" v="33045"/>
        <pc:sldMkLst>
          <pc:docMk/>
          <pc:sldMk cId="1498283574" sldId="4543"/>
        </pc:sldMkLst>
        <pc:spChg chg="mod">
          <ac:chgData name="Chris Speller" userId="0a97f007-b978-4543-a8a0-9ee0abccdf0a" providerId="ADAL" clId="{FD4D7735-FE6F-48CE-8EB0-426C4AA180B2}" dt="2021-01-17T13:22:10.943" v="16096" actId="20577"/>
          <ac:spMkLst>
            <pc:docMk/>
            <pc:sldMk cId="1498283574" sldId="45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3.286" v="16098" actId="20577"/>
          <ac:spMkLst>
            <pc:docMk/>
            <pc:sldMk cId="1498283574" sldId="45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15.787" v="16100" actId="1076"/>
          <ac:spMkLst>
            <pc:docMk/>
            <pc:sldMk cId="1498283574" sldId="454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4.882" v="33045"/>
          <ac:spMkLst>
            <pc:docMk/>
            <pc:sldMk cId="1498283574" sldId="4543"/>
            <ac:spMk id="48" creationId="{623AD23E-8529-432A-8D08-8927F3FECB2D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4457315" sldId="4543"/>
        </pc:sldMkLst>
      </pc:sldChg>
      <pc:sldChg chg="addSp modSp add mod">
        <pc:chgData name="Chris Speller" userId="0a97f007-b978-4543-a8a0-9ee0abccdf0a" providerId="ADAL" clId="{FD4D7735-FE6F-48CE-8EB0-426C4AA180B2}" dt="2021-01-31T18:59:06.297" v="33046"/>
        <pc:sldMkLst>
          <pc:docMk/>
          <pc:sldMk cId="4284590202" sldId="4544"/>
        </pc:sldMkLst>
        <pc:spChg chg="mod">
          <ac:chgData name="Chris Speller" userId="0a97f007-b978-4543-a8a0-9ee0abccdf0a" providerId="ADAL" clId="{FD4D7735-FE6F-48CE-8EB0-426C4AA180B2}" dt="2021-01-17T13:22:18.217" v="16102" actId="20577"/>
          <ac:spMkLst>
            <pc:docMk/>
            <pc:sldMk cId="4284590202" sldId="45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0.025" v="16104" actId="20577"/>
          <ac:spMkLst>
            <pc:docMk/>
            <pc:sldMk cId="4284590202" sldId="45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1.773" v="16105" actId="1076"/>
          <ac:spMkLst>
            <pc:docMk/>
            <pc:sldMk cId="4284590202" sldId="454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6.297" v="33046"/>
          <ac:spMkLst>
            <pc:docMk/>
            <pc:sldMk cId="4284590202" sldId="4544"/>
            <ac:spMk id="48" creationId="{EFB9AC58-B663-4A2D-B355-7D292544A237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31T18:59:07.906" v="33047"/>
        <pc:sldMkLst>
          <pc:docMk/>
          <pc:sldMk cId="2083093415" sldId="4545"/>
        </pc:sldMkLst>
        <pc:spChg chg="mod">
          <ac:chgData name="Chris Speller" userId="0a97f007-b978-4543-a8a0-9ee0abccdf0a" providerId="ADAL" clId="{FD4D7735-FE6F-48CE-8EB0-426C4AA180B2}" dt="2021-01-17T13:22:25.410" v="16107" actId="20577"/>
          <ac:spMkLst>
            <pc:docMk/>
            <pc:sldMk cId="2083093415" sldId="45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6.933" v="16109" actId="20577"/>
          <ac:spMkLst>
            <pc:docMk/>
            <pc:sldMk cId="2083093415" sldId="45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2:29.727" v="16111" actId="1076"/>
          <ac:spMkLst>
            <pc:docMk/>
            <pc:sldMk cId="2083093415" sldId="454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07.906" v="33047"/>
          <ac:spMkLst>
            <pc:docMk/>
            <pc:sldMk cId="2083093415" sldId="4545"/>
            <ac:spMk id="48" creationId="{4F950890-B726-420C-B10E-45A2FC00B19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0041618" sldId="4545"/>
        </pc:sldMkLst>
      </pc:sldChg>
      <pc:sldChg chg="addSp modSp add mod">
        <pc:chgData name="Chris Speller" userId="0a97f007-b978-4543-a8a0-9ee0abccdf0a" providerId="ADAL" clId="{FD4D7735-FE6F-48CE-8EB0-426C4AA180B2}" dt="2021-01-31T18:58:58.782" v="33041"/>
        <pc:sldMkLst>
          <pc:docMk/>
          <pc:sldMk cId="419912621" sldId="4546"/>
        </pc:sldMkLst>
        <pc:spChg chg="mod">
          <ac:chgData name="Chris Speller" userId="0a97f007-b978-4543-a8a0-9ee0abccdf0a" providerId="ADAL" clId="{FD4D7735-FE6F-48CE-8EB0-426C4AA180B2}" dt="2021-01-17T13:21:30.717" v="16070" actId="20577"/>
          <ac:spMkLst>
            <pc:docMk/>
            <pc:sldMk cId="419912621" sldId="454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3.682" v="16072" actId="20577"/>
          <ac:spMkLst>
            <pc:docMk/>
            <pc:sldMk cId="419912621" sldId="454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21:36.933" v="16073" actId="1076"/>
          <ac:spMkLst>
            <pc:docMk/>
            <pc:sldMk cId="419912621" sldId="4546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58.782" v="33041"/>
          <ac:spMkLst>
            <pc:docMk/>
            <pc:sldMk cId="419912621" sldId="4546"/>
            <ac:spMk id="48" creationId="{59A9790C-46A4-4DDB-B02C-B9D8102CA06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40938585" sldId="45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943493" sldId="4547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0.387" v="33048"/>
        <pc:sldMkLst>
          <pc:docMk/>
          <pc:sldMk cId="2226449724" sldId="4547"/>
        </pc:sldMkLst>
        <pc:spChg chg="mod">
          <ac:chgData name="Chris Speller" userId="0a97f007-b978-4543-a8a0-9ee0abccdf0a" providerId="ADAL" clId="{FD4D7735-FE6F-48CE-8EB0-426C4AA180B2}" dt="2021-01-03T11:21:46.873" v="2471" actId="20577"/>
          <ac:spMkLst>
            <pc:docMk/>
            <pc:sldMk cId="2226449724" sldId="454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1:54.578" v="2475" actId="403"/>
          <ac:spMkLst>
            <pc:docMk/>
            <pc:sldMk cId="2226449724" sldId="454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1:22:35.506" v="2487" actId="207"/>
          <ac:spMkLst>
            <pc:docMk/>
            <pc:sldMk cId="2226449724" sldId="4547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0.387" v="33048"/>
          <ac:spMkLst>
            <pc:docMk/>
            <pc:sldMk cId="2226449724" sldId="4547"/>
            <ac:spMk id="13" creationId="{5080FA6B-69D6-4BBB-B652-74585856B4A1}"/>
          </ac:spMkLst>
        </pc:spChg>
        <pc:spChg chg="del">
          <ac:chgData name="Chris Speller" userId="0a97f007-b978-4543-a8a0-9ee0abccdf0a" providerId="ADAL" clId="{FD4D7735-FE6F-48CE-8EB0-426C4AA180B2}" dt="2021-01-03T11:21:49.330" v="2472" actId="478"/>
          <ac:spMkLst>
            <pc:docMk/>
            <pc:sldMk cId="2226449724" sldId="4547"/>
            <ac:spMk id="17" creationId="{00194C34-C84A-458E-9EC6-2ACE5F07BBE8}"/>
          </ac:spMkLst>
        </pc:spChg>
        <pc:spChg chg="del">
          <ac:chgData name="Chris Speller" userId="0a97f007-b978-4543-a8a0-9ee0abccdf0a" providerId="ADAL" clId="{FD4D7735-FE6F-48CE-8EB0-426C4AA180B2}" dt="2021-01-03T11:21:35.529" v="2447" actId="478"/>
          <ac:spMkLst>
            <pc:docMk/>
            <pc:sldMk cId="2226449724" sldId="4547"/>
            <ac:spMk id="47" creationId="{15E1BDF4-8E70-499E-BEAB-4B587EC7D008}"/>
          </ac:spMkLst>
        </pc:spChg>
        <pc:grpChg chg="del">
          <ac:chgData name="Chris Speller" userId="0a97f007-b978-4543-a8a0-9ee0abccdf0a" providerId="ADAL" clId="{FD4D7735-FE6F-48CE-8EB0-426C4AA180B2}" dt="2021-01-03T11:21:50.906" v="2473" actId="478"/>
          <ac:grpSpMkLst>
            <pc:docMk/>
            <pc:sldMk cId="2226449724" sldId="4547"/>
            <ac:grpSpMk id="16" creationId="{788E32C5-BFF9-48E1-9D68-CB062ECAB0B3}"/>
          </ac:grpSpMkLst>
        </pc:grpChg>
        <pc:grpChg chg="del">
          <ac:chgData name="Chris Speller" userId="0a97f007-b978-4543-a8a0-9ee0abccdf0a" providerId="ADAL" clId="{FD4D7735-FE6F-48CE-8EB0-426C4AA180B2}" dt="2021-01-03T11:21:36.169" v="2448" actId="478"/>
          <ac:grpSpMkLst>
            <pc:docMk/>
            <pc:sldMk cId="2226449724" sldId="4547"/>
            <ac:grpSpMk id="32" creationId="{F5AA39B8-5D0C-408A-B13E-AA9E9B6BD2CA}"/>
          </ac:grpSpMkLst>
        </pc:grpChg>
        <pc:picChg chg="add mod">
          <ac:chgData name="Chris Speller" userId="0a97f007-b978-4543-a8a0-9ee0abccdf0a" providerId="ADAL" clId="{FD4D7735-FE6F-48CE-8EB0-426C4AA180B2}" dt="2021-01-17T13:22:34.731" v="16114" actId="1076"/>
          <ac:picMkLst>
            <pc:docMk/>
            <pc:sldMk cId="2226449724" sldId="4547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3.197" v="16113" actId="1076"/>
          <ac:picMkLst>
            <pc:docMk/>
            <pc:sldMk cId="2226449724" sldId="4547"/>
            <ac:picMk id="7" creationId="{D7FB2F89-3356-49B6-9280-9C33BE8B1CA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2.761" v="33049"/>
        <pc:sldMkLst>
          <pc:docMk/>
          <pc:sldMk cId="3527642544" sldId="4548"/>
        </pc:sldMkLst>
        <pc:spChg chg="mod">
          <ac:chgData name="Chris Speller" userId="0a97f007-b978-4543-a8a0-9ee0abccdf0a" providerId="ADAL" clId="{FD4D7735-FE6F-48CE-8EB0-426C4AA180B2}" dt="2021-01-03T11:23:55.147" v="2508" actId="16959"/>
          <ac:spMkLst>
            <pc:docMk/>
            <pc:sldMk cId="3527642544" sldId="454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2.761" v="33049"/>
          <ac:spMkLst>
            <pc:docMk/>
            <pc:sldMk cId="3527642544" sldId="4548"/>
            <ac:spMk id="13" creationId="{B4E42596-8E37-4848-943F-3929689D216B}"/>
          </ac:spMkLst>
        </pc:spChg>
        <pc:picChg chg="del">
          <ac:chgData name="Chris Speller" userId="0a97f007-b978-4543-a8a0-9ee0abccdf0a" providerId="ADAL" clId="{FD4D7735-FE6F-48CE-8EB0-426C4AA180B2}" dt="2021-01-03T11:23:39.979" v="2501" actId="478"/>
          <ac:picMkLst>
            <pc:docMk/>
            <pc:sldMk cId="3527642544" sldId="4548"/>
            <ac:picMk id="3" creationId="{9DF1F61B-EE91-415B-8E6D-544E11D1D4FD}"/>
          </ac:picMkLst>
        </pc:picChg>
        <pc:picChg chg="add mod">
          <ac:chgData name="Chris Speller" userId="0a97f007-b978-4543-a8a0-9ee0abccdf0a" providerId="ADAL" clId="{FD4D7735-FE6F-48CE-8EB0-426C4AA180B2}" dt="2021-01-17T13:22:37.953" v="16116" actId="1076"/>
          <ac:picMkLst>
            <pc:docMk/>
            <pc:sldMk cId="3527642544" sldId="4548"/>
            <ac:picMk id="6" creationId="{D4EB6EC7-E610-48A9-B9AD-CBFEA0A0974D}"/>
          </ac:picMkLst>
        </pc:picChg>
        <pc:picChg chg="del">
          <ac:chgData name="Chris Speller" userId="0a97f007-b978-4543-a8a0-9ee0abccdf0a" providerId="ADAL" clId="{FD4D7735-FE6F-48CE-8EB0-426C4AA180B2}" dt="2021-01-03T11:23:39.169" v="2500" actId="478"/>
          <ac:picMkLst>
            <pc:docMk/>
            <pc:sldMk cId="3527642544" sldId="4548"/>
            <ac:picMk id="7" creationId="{D7FB2F89-3356-49B6-9280-9C33BE8B1CAE}"/>
          </ac:picMkLst>
        </pc:picChg>
        <pc:picChg chg="add mod">
          <ac:chgData name="Chris Speller" userId="0a97f007-b978-4543-a8a0-9ee0abccdf0a" providerId="ADAL" clId="{FD4D7735-FE6F-48CE-8EB0-426C4AA180B2}" dt="2021-01-17T13:22:36.650" v="16115" actId="1076"/>
          <ac:picMkLst>
            <pc:docMk/>
            <pc:sldMk cId="3527642544" sldId="4548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3757980" sldId="4548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3.995" v="33050"/>
        <pc:sldMkLst>
          <pc:docMk/>
          <pc:sldMk cId="2710827513" sldId="4549"/>
        </pc:sldMkLst>
        <pc:spChg chg="mod">
          <ac:chgData name="Chris Speller" userId="0a97f007-b978-4543-a8a0-9ee0abccdf0a" providerId="ADAL" clId="{FD4D7735-FE6F-48CE-8EB0-426C4AA180B2}" dt="2021-01-03T11:25:48.424" v="2520" actId="207"/>
          <ac:spMkLst>
            <pc:docMk/>
            <pc:sldMk cId="2710827513" sldId="4549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3.995" v="33050"/>
          <ac:spMkLst>
            <pc:docMk/>
            <pc:sldMk cId="2710827513" sldId="4549"/>
            <ac:spMk id="14" creationId="{62741023-7ECC-4878-8DB8-4F28B8910F81}"/>
          </ac:spMkLst>
        </pc:spChg>
        <pc:picChg chg="add mod modCrop">
          <ac:chgData name="Chris Speller" userId="0a97f007-b978-4543-a8a0-9ee0abccdf0a" providerId="ADAL" clId="{FD4D7735-FE6F-48CE-8EB0-426C4AA180B2}" dt="2021-01-17T13:22:41.925" v="16119" actId="1076"/>
          <ac:picMkLst>
            <pc:docMk/>
            <pc:sldMk cId="2710827513" sldId="4549"/>
            <ac:picMk id="3" creationId="{17918377-893D-4693-BAC7-4CBBFAE00074}"/>
          </ac:picMkLst>
        </pc:picChg>
        <pc:picChg chg="del">
          <ac:chgData name="Chris Speller" userId="0a97f007-b978-4543-a8a0-9ee0abccdf0a" providerId="ADAL" clId="{FD4D7735-FE6F-48CE-8EB0-426C4AA180B2}" dt="2021-01-03T11:25:35.977" v="2518" actId="478"/>
          <ac:picMkLst>
            <pc:docMk/>
            <pc:sldMk cId="2710827513" sldId="4549"/>
            <ac:picMk id="6" creationId="{D4EB6EC7-E610-48A9-B9AD-CBFEA0A0974D}"/>
          </ac:picMkLst>
        </pc:picChg>
        <pc:picChg chg="add mod">
          <ac:chgData name="Chris Speller" userId="0a97f007-b978-4543-a8a0-9ee0abccdf0a" providerId="ADAL" clId="{FD4D7735-FE6F-48CE-8EB0-426C4AA180B2}" dt="2021-01-17T13:22:39.888" v="16117" actId="1076"/>
          <ac:picMkLst>
            <pc:docMk/>
            <pc:sldMk cId="2710827513" sldId="4549"/>
            <ac:picMk id="13" creationId="{10311938-5B66-49F4-BDE4-DA90EAF36F97}"/>
          </ac:picMkLst>
        </pc:picChg>
        <pc:picChg chg="del">
          <ac:chgData name="Chris Speller" userId="0a97f007-b978-4543-a8a0-9ee0abccdf0a" providerId="ADAL" clId="{FD4D7735-FE6F-48CE-8EB0-426C4AA180B2}" dt="2021-01-03T11:25:35.473" v="2517" actId="478"/>
          <ac:picMkLst>
            <pc:docMk/>
            <pc:sldMk cId="2710827513" sldId="4549"/>
            <ac:picMk id="14" creationId="{43C029B7-C327-464B-8C5D-CFDE55F46E6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7329057" sldId="4549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5.313" v="33051"/>
        <pc:sldMkLst>
          <pc:docMk/>
          <pc:sldMk cId="3976016303" sldId="4550"/>
        </pc:sldMkLst>
        <pc:spChg chg="mod">
          <ac:chgData name="Chris Speller" userId="0a97f007-b978-4543-a8a0-9ee0abccdf0a" providerId="ADAL" clId="{FD4D7735-FE6F-48CE-8EB0-426C4AA180B2}" dt="2021-01-17T13:22:48.175" v="16123" actId="1076"/>
          <ac:spMkLst>
            <pc:docMk/>
            <pc:sldMk cId="3976016303" sldId="4550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5.313" v="33051"/>
          <ac:spMkLst>
            <pc:docMk/>
            <pc:sldMk cId="3976016303" sldId="4550"/>
            <ac:spMk id="13" creationId="{F8B921FF-988B-4F4A-942E-AD08FBDC3580}"/>
          </ac:spMkLst>
        </pc:spChg>
        <pc:picChg chg="del">
          <ac:chgData name="Chris Speller" userId="0a97f007-b978-4543-a8a0-9ee0abccdf0a" providerId="ADAL" clId="{FD4D7735-FE6F-48CE-8EB0-426C4AA180B2}" dt="2021-01-03T11:31:06.169" v="2538" actId="478"/>
          <ac:picMkLst>
            <pc:docMk/>
            <pc:sldMk cId="3976016303" sldId="4550"/>
            <ac:picMk id="3" creationId="{17918377-893D-4693-BAC7-4CBBFAE00074}"/>
          </ac:picMkLst>
        </pc:picChg>
        <pc:picChg chg="add mod">
          <ac:chgData name="Chris Speller" userId="0a97f007-b978-4543-a8a0-9ee0abccdf0a" providerId="ADAL" clId="{FD4D7735-FE6F-48CE-8EB0-426C4AA180B2}" dt="2021-01-17T13:22:49.842" v="16124" actId="1076"/>
          <ac:picMkLst>
            <pc:docMk/>
            <pc:sldMk cId="3976016303" sldId="4550"/>
            <ac:picMk id="6" creationId="{BE50E411-4994-48C6-AD5D-4ED83A88A203}"/>
          </ac:picMkLst>
        </pc:picChg>
        <pc:picChg chg="del">
          <ac:chgData name="Chris Speller" userId="0a97f007-b978-4543-a8a0-9ee0abccdf0a" providerId="ADAL" clId="{FD4D7735-FE6F-48CE-8EB0-426C4AA180B2}" dt="2021-01-03T11:31:05.712" v="2537" actId="478"/>
          <ac:picMkLst>
            <pc:docMk/>
            <pc:sldMk cId="3976016303" sldId="4550"/>
            <ac:picMk id="13" creationId="{10311938-5B66-49F4-BDE4-DA90EAF36F97}"/>
          </ac:picMkLst>
        </pc:picChg>
        <pc:picChg chg="add mod">
          <ac:chgData name="Chris Speller" userId="0a97f007-b978-4543-a8a0-9ee0abccdf0a" providerId="ADAL" clId="{FD4D7735-FE6F-48CE-8EB0-426C4AA180B2}" dt="2021-01-17T13:22:44.079" v="16120" actId="1076"/>
          <ac:picMkLst>
            <pc:docMk/>
            <pc:sldMk cId="3976016303" sldId="4550"/>
            <ac:picMk id="14" creationId="{F4D1A432-4D3A-41D7-9C4A-6B6B768C531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17.370" v="33052"/>
        <pc:sldMkLst>
          <pc:docMk/>
          <pc:sldMk cId="755599566" sldId="4551"/>
        </pc:sldMkLst>
        <pc:spChg chg="mod">
          <ac:chgData name="Chris Speller" userId="0a97f007-b978-4543-a8a0-9ee0abccdf0a" providerId="ADAL" clId="{FD4D7735-FE6F-48CE-8EB0-426C4AA180B2}" dt="2021-01-17T13:22:55.493" v="16127" actId="1076"/>
          <ac:spMkLst>
            <pc:docMk/>
            <pc:sldMk cId="755599566" sldId="4551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7.370" v="33052"/>
          <ac:spMkLst>
            <pc:docMk/>
            <pc:sldMk cId="755599566" sldId="4551"/>
            <ac:spMk id="14" creationId="{71D8ED19-7D6A-4882-B045-41E8488C637D}"/>
          </ac:spMkLst>
        </pc:spChg>
        <pc:picChg chg="add mod">
          <ac:chgData name="Chris Speller" userId="0a97f007-b978-4543-a8a0-9ee0abccdf0a" providerId="ADAL" clId="{FD4D7735-FE6F-48CE-8EB0-426C4AA180B2}" dt="2021-01-17T13:22:54.072" v="16126" actId="1076"/>
          <ac:picMkLst>
            <pc:docMk/>
            <pc:sldMk cId="755599566" sldId="4551"/>
            <ac:picMk id="3" creationId="{15D7B58A-5C13-458F-B8D0-B0E2E5192684}"/>
          </ac:picMkLst>
        </pc:picChg>
        <pc:picChg chg="del">
          <ac:chgData name="Chris Speller" userId="0a97f007-b978-4543-a8a0-9ee0abccdf0a" providerId="ADAL" clId="{FD4D7735-FE6F-48CE-8EB0-426C4AA180B2}" dt="2021-01-03T11:33:58.720" v="2556" actId="478"/>
          <ac:picMkLst>
            <pc:docMk/>
            <pc:sldMk cId="755599566" sldId="4551"/>
            <ac:picMk id="6" creationId="{BE50E411-4994-48C6-AD5D-4ED83A88A203}"/>
          </ac:picMkLst>
        </pc:picChg>
        <pc:picChg chg="add mod">
          <ac:chgData name="Chris Speller" userId="0a97f007-b978-4543-a8a0-9ee0abccdf0a" providerId="ADAL" clId="{FD4D7735-FE6F-48CE-8EB0-426C4AA180B2}" dt="2021-01-17T13:22:52.318" v="16125" actId="1076"/>
          <ac:picMkLst>
            <pc:docMk/>
            <pc:sldMk cId="755599566" sldId="4551"/>
            <ac:picMk id="13" creationId="{853D1A6A-FCA3-465D-9C6A-3DF27EC3C251}"/>
          </ac:picMkLst>
        </pc:picChg>
        <pc:picChg chg="del">
          <ac:chgData name="Chris Speller" userId="0a97f007-b978-4543-a8a0-9ee0abccdf0a" providerId="ADAL" clId="{FD4D7735-FE6F-48CE-8EB0-426C4AA180B2}" dt="2021-01-03T11:33:59.575" v="2557" actId="478"/>
          <ac:picMkLst>
            <pc:docMk/>
            <pc:sldMk cId="755599566" sldId="4551"/>
            <ac:picMk id="14" creationId="{F4D1A432-4D3A-41D7-9C4A-6B6B768C531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56198287" sldId="45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5770680" sldId="4552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18.810" v="33053"/>
        <pc:sldMkLst>
          <pc:docMk/>
          <pc:sldMk cId="4067795247" sldId="4552"/>
        </pc:sldMkLst>
        <pc:spChg chg="mod">
          <ac:chgData name="Chris Speller" userId="0a97f007-b978-4543-a8a0-9ee0abccdf0a" providerId="ADAL" clId="{FD4D7735-FE6F-48CE-8EB0-426C4AA180B2}" dt="2021-01-03T11:35:51.711" v="2588" actId="122"/>
          <ac:spMkLst>
            <pc:docMk/>
            <pc:sldMk cId="4067795247" sldId="4552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18.810" v="33053"/>
          <ac:spMkLst>
            <pc:docMk/>
            <pc:sldMk cId="4067795247" sldId="4552"/>
            <ac:spMk id="13" creationId="{28CA6735-DCBA-405B-A486-1745109FB35D}"/>
          </ac:spMkLst>
        </pc:spChg>
        <pc:picChg chg="del">
          <ac:chgData name="Chris Speller" userId="0a97f007-b978-4543-a8a0-9ee0abccdf0a" providerId="ADAL" clId="{FD4D7735-FE6F-48CE-8EB0-426C4AA180B2}" dt="2021-01-03T11:35:27.904" v="2578" actId="478"/>
          <ac:picMkLst>
            <pc:docMk/>
            <pc:sldMk cId="4067795247" sldId="4552"/>
            <ac:picMk id="3" creationId="{15D7B58A-5C13-458F-B8D0-B0E2E5192684}"/>
          </ac:picMkLst>
        </pc:picChg>
        <pc:picChg chg="add mod">
          <ac:chgData name="Chris Speller" userId="0a97f007-b978-4543-a8a0-9ee0abccdf0a" providerId="ADAL" clId="{FD4D7735-FE6F-48CE-8EB0-426C4AA180B2}" dt="2021-01-17T13:22:59.169" v="16129" actId="1076"/>
          <ac:picMkLst>
            <pc:docMk/>
            <pc:sldMk cId="4067795247" sldId="4552"/>
            <ac:picMk id="6" creationId="{454F7920-EEAE-4581-8343-21C726045896}"/>
          </ac:picMkLst>
        </pc:picChg>
        <pc:picChg chg="del">
          <ac:chgData name="Chris Speller" userId="0a97f007-b978-4543-a8a0-9ee0abccdf0a" providerId="ADAL" clId="{FD4D7735-FE6F-48CE-8EB0-426C4AA180B2}" dt="2021-01-03T11:35:28.271" v="2579" actId="478"/>
          <ac:picMkLst>
            <pc:docMk/>
            <pc:sldMk cId="4067795247" sldId="4552"/>
            <ac:picMk id="13" creationId="{853D1A6A-FCA3-465D-9C6A-3DF27EC3C251}"/>
          </ac:picMkLst>
        </pc:picChg>
        <pc:picChg chg="add mod">
          <ac:chgData name="Chris Speller" userId="0a97f007-b978-4543-a8a0-9ee0abccdf0a" providerId="ADAL" clId="{FD4D7735-FE6F-48CE-8EB0-426C4AA180B2}" dt="2021-01-17T13:22:57.603" v="16128" actId="1076"/>
          <ac:picMkLst>
            <pc:docMk/>
            <pc:sldMk cId="4067795247" sldId="4552"/>
            <ac:picMk id="14" creationId="{C9A72A2C-A85B-4BDB-B6F7-7942E82A238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8:59:20.146" v="33054"/>
        <pc:sldMkLst>
          <pc:docMk/>
          <pc:sldMk cId="652590473" sldId="4553"/>
        </pc:sldMkLst>
        <pc:spChg chg="mod">
          <ac:chgData name="Chris Speller" userId="0a97f007-b978-4543-a8a0-9ee0abccdf0a" providerId="ADAL" clId="{FD4D7735-FE6F-48CE-8EB0-426C4AA180B2}" dt="2021-01-03T11:36:46.777" v="2596" actId="20577"/>
          <ac:spMkLst>
            <pc:docMk/>
            <pc:sldMk cId="652590473" sldId="4553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0.146" v="33054"/>
          <ac:spMkLst>
            <pc:docMk/>
            <pc:sldMk cId="652590473" sldId="4553"/>
            <ac:spMk id="14" creationId="{76FB2F88-9ACA-49F3-8595-38C8F325742F}"/>
          </ac:spMkLst>
        </pc:spChg>
        <pc:picChg chg="add mod">
          <ac:chgData name="Chris Speller" userId="0a97f007-b978-4543-a8a0-9ee0abccdf0a" providerId="ADAL" clId="{FD4D7735-FE6F-48CE-8EB0-426C4AA180B2}" dt="2021-01-17T13:23:02.480" v="16131" actId="1076"/>
          <ac:picMkLst>
            <pc:docMk/>
            <pc:sldMk cId="652590473" sldId="4553"/>
            <ac:picMk id="3" creationId="{307966C0-A54D-4271-98DB-2721B09C0763}"/>
          </ac:picMkLst>
        </pc:picChg>
        <pc:picChg chg="del">
          <ac:chgData name="Chris Speller" userId="0a97f007-b978-4543-a8a0-9ee0abccdf0a" providerId="ADAL" clId="{FD4D7735-FE6F-48CE-8EB0-426C4AA180B2}" dt="2021-01-03T11:36:48.680" v="2597" actId="478"/>
          <ac:picMkLst>
            <pc:docMk/>
            <pc:sldMk cId="652590473" sldId="4553"/>
            <ac:picMk id="6" creationId="{454F7920-EEAE-4581-8343-21C726045896}"/>
          </ac:picMkLst>
        </pc:picChg>
        <pc:picChg chg="add mod">
          <ac:chgData name="Chris Speller" userId="0a97f007-b978-4543-a8a0-9ee0abccdf0a" providerId="ADAL" clId="{FD4D7735-FE6F-48CE-8EB0-426C4AA180B2}" dt="2021-01-17T13:23:01.237" v="16130" actId="1076"/>
          <ac:picMkLst>
            <pc:docMk/>
            <pc:sldMk cId="652590473" sldId="4553"/>
            <ac:picMk id="13" creationId="{39BF78BF-00BD-4EE7-98C8-DD27B4FC6C5A}"/>
          </ac:picMkLst>
        </pc:picChg>
        <pc:picChg chg="del">
          <ac:chgData name="Chris Speller" userId="0a97f007-b978-4543-a8a0-9ee0abccdf0a" providerId="ADAL" clId="{FD4D7735-FE6F-48CE-8EB0-426C4AA180B2}" dt="2021-01-03T11:37:02.391" v="2606" actId="478"/>
          <ac:picMkLst>
            <pc:docMk/>
            <pc:sldMk cId="652590473" sldId="4553"/>
            <ac:picMk id="14" creationId="{C9A72A2C-A85B-4BDB-B6F7-7942E82A238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14038850" sldId="45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9581191" sldId="4554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2.041" v="33055"/>
        <pc:sldMkLst>
          <pc:docMk/>
          <pc:sldMk cId="3597591193" sldId="4554"/>
        </pc:sldMkLst>
        <pc:spChg chg="mod">
          <ac:chgData name="Chris Speller" userId="0a97f007-b978-4543-a8a0-9ee0abccdf0a" providerId="ADAL" clId="{FD4D7735-FE6F-48CE-8EB0-426C4AA180B2}" dt="2021-01-03T11:37:41.733" v="2614" actId="1076"/>
          <ac:spMkLst>
            <pc:docMk/>
            <pc:sldMk cId="3597591193" sldId="4554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2.041" v="33055"/>
          <ac:spMkLst>
            <pc:docMk/>
            <pc:sldMk cId="3597591193" sldId="4554"/>
            <ac:spMk id="13" creationId="{87F84367-E353-4450-BB76-E72F4297737C}"/>
          </ac:spMkLst>
        </pc:spChg>
        <pc:picChg chg="del">
          <ac:chgData name="Chris Speller" userId="0a97f007-b978-4543-a8a0-9ee0abccdf0a" providerId="ADAL" clId="{FD4D7735-FE6F-48CE-8EB0-426C4AA180B2}" dt="2021-01-03T11:37:43.176" v="2615" actId="478"/>
          <ac:picMkLst>
            <pc:docMk/>
            <pc:sldMk cId="3597591193" sldId="4554"/>
            <ac:picMk id="3" creationId="{307966C0-A54D-4271-98DB-2721B09C0763}"/>
          </ac:picMkLst>
        </pc:picChg>
        <pc:picChg chg="add mod">
          <ac:chgData name="Chris Speller" userId="0a97f007-b978-4543-a8a0-9ee0abccdf0a" providerId="ADAL" clId="{FD4D7735-FE6F-48CE-8EB0-426C4AA180B2}" dt="2021-01-17T13:23:07.494" v="16133" actId="1076"/>
          <ac:picMkLst>
            <pc:docMk/>
            <pc:sldMk cId="3597591193" sldId="4554"/>
            <ac:picMk id="6" creationId="{ADE34EB3-0AE7-4838-86B8-B9922BBDA484}"/>
          </ac:picMkLst>
        </pc:picChg>
        <pc:picChg chg="del">
          <ac:chgData name="Chris Speller" userId="0a97f007-b978-4543-a8a0-9ee0abccdf0a" providerId="ADAL" clId="{FD4D7735-FE6F-48CE-8EB0-426C4AA180B2}" dt="2021-01-03T11:37:43.751" v="2616" actId="478"/>
          <ac:picMkLst>
            <pc:docMk/>
            <pc:sldMk cId="3597591193" sldId="4554"/>
            <ac:picMk id="13" creationId="{39BF78BF-00BD-4EE7-98C8-DD27B4FC6C5A}"/>
          </ac:picMkLst>
        </pc:picChg>
        <pc:picChg chg="add mod">
          <ac:chgData name="Chris Speller" userId="0a97f007-b978-4543-a8a0-9ee0abccdf0a" providerId="ADAL" clId="{FD4D7735-FE6F-48CE-8EB0-426C4AA180B2}" dt="2021-01-17T13:23:08.903" v="16134" actId="1076"/>
          <ac:picMkLst>
            <pc:docMk/>
            <pc:sldMk cId="3597591193" sldId="4554"/>
            <ac:picMk id="14" creationId="{78805F98-943E-43F4-9BD5-6FE3E5FB10AB}"/>
          </ac:picMkLst>
        </pc:picChg>
        <pc:picChg chg="add del">
          <ac:chgData name="Chris Speller" userId="0a97f007-b978-4543-a8a0-9ee0abccdf0a" providerId="ADAL" clId="{FD4D7735-FE6F-48CE-8EB0-426C4AA180B2}" dt="2021-01-03T11:39:07.376" v="2630" actId="22"/>
          <ac:picMkLst>
            <pc:docMk/>
            <pc:sldMk cId="3597591193" sldId="4554"/>
            <ac:picMk id="16" creationId="{CC479F9D-9936-4E6E-A2D9-93985BA0CCA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32705487" sldId="4555"/>
        </pc:sldMkLst>
      </pc:sldChg>
      <pc:sldChg chg="addSp delSp modSp add mod delAnim modAnim">
        <pc:chgData name="Chris Speller" userId="0a97f007-b978-4543-a8a0-9ee0abccdf0a" providerId="ADAL" clId="{FD4D7735-FE6F-48CE-8EB0-426C4AA180B2}" dt="2021-01-31T18:59:23.257" v="33056"/>
        <pc:sldMkLst>
          <pc:docMk/>
          <pc:sldMk cId="4288984402" sldId="4555"/>
        </pc:sldMkLst>
        <pc:spChg chg="mod">
          <ac:chgData name="Chris Speller" userId="0a97f007-b978-4543-a8a0-9ee0abccdf0a" providerId="ADAL" clId="{FD4D7735-FE6F-48CE-8EB0-426C4AA180B2}" dt="2021-01-03T11:39:16.279" v="2633" actId="207"/>
          <ac:spMkLst>
            <pc:docMk/>
            <pc:sldMk cId="4288984402" sldId="4555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9:23.257" v="33056"/>
          <ac:spMkLst>
            <pc:docMk/>
            <pc:sldMk cId="4288984402" sldId="4555"/>
            <ac:spMk id="14" creationId="{84455F06-72E3-4AA6-8CCB-D32884045AE3}"/>
          </ac:spMkLst>
        </pc:spChg>
        <pc:picChg chg="add mod">
          <ac:chgData name="Chris Speller" userId="0a97f007-b978-4543-a8a0-9ee0abccdf0a" providerId="ADAL" clId="{FD4D7735-FE6F-48CE-8EB0-426C4AA180B2}" dt="2021-01-17T13:23:13.865" v="16136" actId="1076"/>
          <ac:picMkLst>
            <pc:docMk/>
            <pc:sldMk cId="4288984402" sldId="4555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1:39:17.320" v="2634" actId="478"/>
          <ac:picMkLst>
            <pc:docMk/>
            <pc:sldMk cId="4288984402" sldId="4555"/>
            <ac:picMk id="6" creationId="{ADE34EB3-0AE7-4838-86B8-B9922BBDA484}"/>
          </ac:picMkLst>
        </pc:picChg>
        <pc:picChg chg="add mod">
          <ac:chgData name="Chris Speller" userId="0a97f007-b978-4543-a8a0-9ee0abccdf0a" providerId="ADAL" clId="{FD4D7735-FE6F-48CE-8EB0-426C4AA180B2}" dt="2021-01-17T13:23:12.817" v="16135" actId="1076"/>
          <ac:picMkLst>
            <pc:docMk/>
            <pc:sldMk cId="4288984402" sldId="4555"/>
            <ac:picMk id="13" creationId="{92E21C0D-4CCC-48B5-BA97-5E5BEA06D5C8}"/>
          </ac:picMkLst>
        </pc:picChg>
        <pc:picChg chg="del">
          <ac:chgData name="Chris Speller" userId="0a97f007-b978-4543-a8a0-9ee0abccdf0a" providerId="ADAL" clId="{FD4D7735-FE6F-48CE-8EB0-426C4AA180B2}" dt="2021-01-03T11:39:17.662" v="2635" actId="478"/>
          <ac:picMkLst>
            <pc:docMk/>
            <pc:sldMk cId="4288984402" sldId="4555"/>
            <ac:picMk id="14" creationId="{78805F98-943E-43F4-9BD5-6FE3E5FB10A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0456207" sldId="4556"/>
        </pc:sldMkLst>
      </pc:sldChg>
      <pc:sldChg chg="delSp modSp add del mod delAnim">
        <pc:chgData name="Chris Speller" userId="0a97f007-b978-4543-a8a0-9ee0abccdf0a" providerId="ADAL" clId="{FD4D7735-FE6F-48CE-8EB0-426C4AA180B2}" dt="2021-01-03T15:56:43.741" v="2653" actId="47"/>
        <pc:sldMkLst>
          <pc:docMk/>
          <pc:sldMk cId="2343736484" sldId="4556"/>
        </pc:sldMkLst>
        <pc:spChg chg="mod">
          <ac:chgData name="Chris Speller" userId="0a97f007-b978-4543-a8a0-9ee0abccdf0a" providerId="ADAL" clId="{FD4D7735-FE6F-48CE-8EB0-426C4AA180B2}" dt="2021-01-03T15:56:35.361" v="2648" actId="20577"/>
          <ac:spMkLst>
            <pc:docMk/>
            <pc:sldMk cId="2343736484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36.458" v="2649" actId="20577"/>
          <ac:spMkLst>
            <pc:docMk/>
            <pc:sldMk cId="2343736484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6:41.926" v="2652" actId="20577"/>
          <ac:spMkLst>
            <pc:docMk/>
            <pc:sldMk cId="2343736484" sldId="4556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5:56:37.551" v="2651" actId="478"/>
          <ac:picMkLst>
            <pc:docMk/>
            <pc:sldMk cId="2343736484" sldId="4556"/>
            <ac:picMk id="3" creationId="{DF02668D-8413-4978-9262-DB43C08011FF}"/>
          </ac:picMkLst>
        </pc:picChg>
        <pc:picChg chg="del">
          <ac:chgData name="Chris Speller" userId="0a97f007-b978-4543-a8a0-9ee0abccdf0a" providerId="ADAL" clId="{FD4D7735-FE6F-48CE-8EB0-426C4AA180B2}" dt="2021-01-03T15:56:37.278" v="2650" actId="478"/>
          <ac:picMkLst>
            <pc:docMk/>
            <pc:sldMk cId="2343736484" sldId="4556"/>
            <ac:picMk id="13" creationId="{92E21C0D-4CCC-48B5-BA97-5E5BEA06D5C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03T16:18:13.523" v="3135"/>
        <pc:sldMkLst>
          <pc:docMk/>
          <pc:sldMk cId="3765365672" sldId="4556"/>
        </pc:sldMkLst>
        <pc:spChg chg="mod">
          <ac:chgData name="Chris Speller" userId="0a97f007-b978-4543-a8a0-9ee0abccdf0a" providerId="ADAL" clId="{FD4D7735-FE6F-48CE-8EB0-426C4AA180B2}" dt="2021-01-03T16:01:07.321" v="2808" actId="20577"/>
          <ac:spMkLst>
            <pc:docMk/>
            <pc:sldMk cId="3765365672" sldId="455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1.441" v="2747"/>
          <ac:spMkLst>
            <pc:docMk/>
            <pc:sldMk cId="3765365672" sldId="455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5:59:49.531" v="2753" actId="404"/>
          <ac:spMkLst>
            <pc:docMk/>
            <pc:sldMk cId="3765365672" sldId="4556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36702173" sldId="4557"/>
        </pc:sldMkLst>
      </pc:sldChg>
      <pc:sldChg chg="modSp add mod modAnim">
        <pc:chgData name="Chris Speller" userId="0a97f007-b978-4543-a8a0-9ee0abccdf0a" providerId="ADAL" clId="{FD4D7735-FE6F-48CE-8EB0-426C4AA180B2}" dt="2021-01-03T16:18:09.296" v="3132"/>
        <pc:sldMkLst>
          <pc:docMk/>
          <pc:sldMk cId="2402562282" sldId="4557"/>
        </pc:sldMkLst>
        <pc:spChg chg="mod">
          <ac:chgData name="Chris Speller" userId="0a97f007-b978-4543-a8a0-9ee0abccdf0a" providerId="ADAL" clId="{FD4D7735-FE6F-48CE-8EB0-426C4AA180B2}" dt="2021-01-03T16:02:48.901" v="2862" actId="20577"/>
          <ac:spMkLst>
            <pc:docMk/>
            <pc:sldMk cId="2402562282" sldId="455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2:53.790" v="2863" actId="20577"/>
          <ac:spMkLst>
            <pc:docMk/>
            <pc:sldMk cId="2402562282" sldId="455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3:45.635" v="2970" actId="20577"/>
          <ac:spMkLst>
            <pc:docMk/>
            <pc:sldMk cId="2402562282" sldId="4557"/>
            <ac:spMk id="12" creationId="{00000000-0000-0000-0000-000000000000}"/>
          </ac:spMkLst>
        </pc:spChg>
      </pc:sldChg>
      <pc:sldChg chg="addSp delSp modSp add mod delAnim modAnim">
        <pc:chgData name="Chris Speller" userId="0a97f007-b978-4543-a8a0-9ee0abccdf0a" providerId="ADAL" clId="{FD4D7735-FE6F-48CE-8EB0-426C4AA180B2}" dt="2021-01-31T18:58:44.585" v="33037" actId="404"/>
        <pc:sldMkLst>
          <pc:docMk/>
          <pc:sldMk cId="848777260" sldId="4558"/>
        </pc:sldMkLst>
        <pc:spChg chg="mod">
          <ac:chgData name="Chris Speller" userId="0a97f007-b978-4543-a8a0-9ee0abccdf0a" providerId="ADAL" clId="{FD4D7735-FE6F-48CE-8EB0-426C4AA180B2}" dt="2021-01-22T11:36:18.480" v="16166" actId="20577"/>
          <ac:spMkLst>
            <pc:docMk/>
            <pc:sldMk cId="848777260" sldId="455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06:35.731" v="3069" actId="20577"/>
          <ac:spMkLst>
            <pc:docMk/>
            <pc:sldMk cId="848777260" sldId="4558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06:59.844" v="3088"/>
          <ac:spMkLst>
            <pc:docMk/>
            <pc:sldMk cId="848777260" sldId="4558"/>
            <ac:spMk id="12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8:58:40.478" v="33034"/>
          <ac:spMkLst>
            <pc:docMk/>
            <pc:sldMk cId="848777260" sldId="4558"/>
            <ac:spMk id="12" creationId="{C798548A-5262-4040-9D6C-F620748F7F8C}"/>
          </ac:spMkLst>
        </pc:spChg>
        <pc:spChg chg="add mod">
          <ac:chgData name="Chris Speller" userId="0a97f007-b978-4543-a8a0-9ee0abccdf0a" providerId="ADAL" clId="{FD4D7735-FE6F-48CE-8EB0-426C4AA180B2}" dt="2021-01-31T18:58:44.585" v="33037" actId="404"/>
          <ac:spMkLst>
            <pc:docMk/>
            <pc:sldMk cId="848777260" sldId="455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31T18:58:33.849" v="33033" actId="1076"/>
          <ac:picMkLst>
            <pc:docMk/>
            <pc:sldMk cId="848777260" sldId="4558"/>
            <ac:picMk id="3" creationId="{312CF473-141D-4349-B333-91BF1B72BA9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96751074" sldId="4558"/>
        </pc:sldMkLst>
      </pc:sldChg>
      <pc:sldChg chg="addSp delSp modSp add mod modAnim">
        <pc:chgData name="Chris Speller" userId="0a97f007-b978-4543-a8a0-9ee0abccdf0a" providerId="ADAL" clId="{FD4D7735-FE6F-48CE-8EB0-426C4AA180B2}" dt="2021-01-31T18:58:52.756" v="33039"/>
        <pc:sldMkLst>
          <pc:docMk/>
          <pc:sldMk cId="274902839" sldId="4559"/>
        </pc:sldMkLst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30.369" v="4080" actId="6549"/>
          <ac:spMkLst>
            <pc:docMk/>
            <pc:sldMk cId="274902839" sldId="455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9:31.906" v="4081" actId="6549"/>
          <ac:spMkLst>
            <pc:docMk/>
            <pc:sldMk cId="274902839" sldId="455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0:10.909" v="3177" actId="1076"/>
          <ac:spMkLst>
            <pc:docMk/>
            <pc:sldMk cId="274902839" sldId="455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8:58:52.756" v="33039"/>
          <ac:spMkLst>
            <pc:docMk/>
            <pc:sldMk cId="274902839" sldId="4559"/>
            <ac:spMk id="14" creationId="{3DB430C7-DE96-44AD-BD40-C79625822B7D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5" creationId="{AD34C962-EB5B-4B1D-8C77-322371B4B600}"/>
          </ac:spMkLst>
        </pc:spChg>
        <pc:spChg chg="add del mod">
          <ac:chgData name="Chris Speller" userId="0a97f007-b978-4543-a8a0-9ee0abccdf0a" providerId="ADAL" clId="{FD4D7735-FE6F-48CE-8EB0-426C4AA180B2}" dt="2021-01-17T13:21:18.376" v="16063" actId="478"/>
          <ac:spMkLst>
            <pc:docMk/>
            <pc:sldMk cId="274902839" sldId="4559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6:17:51.903" v="3123" actId="478"/>
          <ac:picMkLst>
            <pc:docMk/>
            <pc:sldMk cId="274902839" sldId="4559"/>
            <ac:picMk id="3" creationId="{312CF473-141D-4349-B333-91BF1B72BA95}"/>
          </ac:picMkLst>
        </pc:picChg>
        <pc:picChg chg="add mod">
          <ac:chgData name="Chris Speller" userId="0a97f007-b978-4543-a8a0-9ee0abccdf0a" providerId="ADAL" clId="{FD4D7735-FE6F-48CE-8EB0-426C4AA180B2}" dt="2021-01-17T13:21:24.111" v="16068" actId="1076"/>
          <ac:picMkLst>
            <pc:docMk/>
            <pc:sldMk cId="274902839" sldId="4559"/>
            <ac:picMk id="6" creationId="{7A84FF1D-3066-481F-812A-B4ECBA5EF73D}"/>
          </ac:picMkLst>
        </pc:picChg>
        <pc:picChg chg="add mod">
          <ac:chgData name="Chris Speller" userId="0a97f007-b978-4543-a8a0-9ee0abccdf0a" providerId="ADAL" clId="{FD4D7735-FE6F-48CE-8EB0-426C4AA180B2}" dt="2021-01-03T16:20:06.756" v="3175" actId="1076"/>
          <ac:picMkLst>
            <pc:docMk/>
            <pc:sldMk cId="274902839" sldId="4559"/>
            <ac:picMk id="12" creationId="{97E51D07-920D-4EC4-9989-FE534F6117F9}"/>
          </ac:picMkLst>
        </pc:picChg>
        <pc:picChg chg="add del mod">
          <ac:chgData name="Chris Speller" userId="0a97f007-b978-4543-a8a0-9ee0abccdf0a" providerId="ADAL" clId="{FD4D7735-FE6F-48CE-8EB0-426C4AA180B2}" dt="2021-01-17T13:21:17.535" v="16062" actId="478"/>
          <ac:picMkLst>
            <pc:docMk/>
            <pc:sldMk cId="274902839" sldId="4559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5124990" sldId="4559"/>
        </pc:sldMkLst>
      </pc:sldChg>
      <pc:sldChg chg="modSp add mod modAnim">
        <pc:chgData name="Chris Speller" userId="0a97f007-b978-4543-a8a0-9ee0abccdf0a" providerId="ADAL" clId="{FD4D7735-FE6F-48CE-8EB0-426C4AA180B2}" dt="2021-01-03T16:23:19.721" v="3328" actId="20577"/>
        <pc:sldMkLst>
          <pc:docMk/>
          <pc:sldMk cId="196839403" sldId="4560"/>
        </pc:sldMkLst>
        <pc:spChg chg="mod">
          <ac:chgData name="Chris Speller" userId="0a97f007-b978-4543-a8a0-9ee0abccdf0a" providerId="ADAL" clId="{FD4D7735-FE6F-48CE-8EB0-426C4AA180B2}" dt="2021-01-03T16:22:20.152" v="3297" actId="20577"/>
          <ac:spMkLst>
            <pc:docMk/>
            <pc:sldMk cId="196839403" sldId="456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2:32.615" v="3303" actId="20577"/>
          <ac:spMkLst>
            <pc:docMk/>
            <pc:sldMk cId="196839403" sldId="456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3:19.721" v="3328" actId="20577"/>
          <ac:spMkLst>
            <pc:docMk/>
            <pc:sldMk cId="196839403" sldId="4560"/>
            <ac:spMk id="12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03384436" sldId="45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2928859" sldId="4561"/>
        </pc:sldMkLst>
      </pc:sldChg>
      <pc:sldChg chg="addSp modSp add mod modAnim">
        <pc:chgData name="Chris Speller" userId="0a97f007-b978-4543-a8a0-9ee0abccdf0a" providerId="ADAL" clId="{FD4D7735-FE6F-48CE-8EB0-426C4AA180B2}" dt="2021-01-03T16:29:06.142" v="3465"/>
        <pc:sldMkLst>
          <pc:docMk/>
          <pc:sldMk cId="4127446329" sldId="4561"/>
        </pc:sldMkLst>
        <pc:spChg chg="mod">
          <ac:chgData name="Chris Speller" userId="0a97f007-b978-4543-a8a0-9ee0abccdf0a" providerId="ADAL" clId="{FD4D7735-FE6F-48CE-8EB0-426C4AA180B2}" dt="2021-01-03T16:27:34.971" v="3429" actId="20577"/>
          <ac:spMkLst>
            <pc:docMk/>
            <pc:sldMk cId="4127446329" sldId="456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11.463" v="3380" actId="6549"/>
          <ac:spMkLst>
            <pc:docMk/>
            <pc:sldMk cId="4127446329" sldId="456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26:36.595" v="3405" actId="6549"/>
          <ac:spMkLst>
            <pc:docMk/>
            <pc:sldMk cId="4127446329" sldId="4561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03T16:28:21.080" v="3455" actId="122"/>
          <ac:graphicFrameMkLst>
            <pc:docMk/>
            <pc:sldMk cId="4127446329" sldId="4561"/>
            <ac:graphicFrameMk id="13" creationId="{3D30050C-9271-49B9-ACB5-8893AFA49944}"/>
          </ac:graphicFrameMkLst>
        </pc:graphicFrameChg>
        <pc:graphicFrameChg chg="add mod modGraphic">
          <ac:chgData name="Chris Speller" userId="0a97f007-b978-4543-a8a0-9ee0abccdf0a" providerId="ADAL" clId="{FD4D7735-FE6F-48CE-8EB0-426C4AA180B2}" dt="2021-01-03T16:28:40.332" v="3462" actId="20577"/>
          <ac:graphicFrameMkLst>
            <pc:docMk/>
            <pc:sldMk cId="4127446329" sldId="4561"/>
            <ac:graphicFrameMk id="14" creationId="{F3AB3023-6568-41ED-951F-70BF2C685816}"/>
          </ac:graphicFrameMkLst>
        </pc:graphicFrameChg>
      </pc:sldChg>
      <pc:sldChg chg="addSp delSp modSp add">
        <pc:chgData name="Chris Speller" userId="0a97f007-b978-4543-a8a0-9ee0abccdf0a" providerId="ADAL" clId="{FD4D7735-FE6F-48CE-8EB0-426C4AA180B2}" dt="2021-01-31T19:00:04.197" v="33062"/>
        <pc:sldMkLst>
          <pc:docMk/>
          <pc:sldMk cId="195611846" sldId="4562"/>
        </pc:sldMkLst>
        <pc:spChg chg="add del mod">
          <ac:chgData name="Chris Speller" userId="0a97f007-b978-4543-a8a0-9ee0abccdf0a" providerId="ADAL" clId="{FD4D7735-FE6F-48CE-8EB0-426C4AA180B2}" dt="2021-01-31T18:59:49.980" v="33058"/>
          <ac:spMkLst>
            <pc:docMk/>
            <pc:sldMk cId="195611846" sldId="4562"/>
            <ac:spMk id="13" creationId="{1EBB52B5-E53E-49FD-A0B1-A04D86B22288}"/>
          </ac:spMkLst>
        </pc:spChg>
        <pc:spChg chg="add del mod">
          <ac:chgData name="Chris Speller" userId="0a97f007-b978-4543-a8a0-9ee0abccdf0a" providerId="ADAL" clId="{FD4D7735-FE6F-48CE-8EB0-426C4AA180B2}" dt="2021-01-31T19:00:04.197" v="33062"/>
          <ac:spMkLst>
            <pc:docMk/>
            <pc:sldMk cId="195611846" sldId="4562"/>
            <ac:spMk id="14" creationId="{3B8AF660-D789-48FE-A834-69486245ED75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6507028" sldId="4562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329232418" sldId="4562"/>
        </pc:sldMkLst>
        <pc:spChg chg="mod">
          <ac:chgData name="Chris Speller" userId="0a97f007-b978-4543-a8a0-9ee0abccdf0a" providerId="ADAL" clId="{FD4D7735-FE6F-48CE-8EB0-426C4AA180B2}" dt="2021-01-03T16:32:03.476" v="3571" actId="20577"/>
          <ac:spMkLst>
            <pc:docMk/>
            <pc:sldMk cId="2329232418" sldId="45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0:25.866" v="3521"/>
          <ac:spMkLst>
            <pc:docMk/>
            <pc:sldMk cId="2329232418" sldId="45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1:15.080" v="3565" actId="20577"/>
          <ac:spMkLst>
            <pc:docMk/>
            <pc:sldMk cId="2329232418" sldId="4562"/>
            <ac:spMk id="12" creationId="{00000000-0000-0000-0000-000000000000}"/>
          </ac:spMkLst>
        </pc:spChg>
        <pc:graphicFrameChg chg="del">
          <ac:chgData name="Chris Speller" userId="0a97f007-b978-4543-a8a0-9ee0abccdf0a" providerId="ADAL" clId="{FD4D7735-FE6F-48CE-8EB0-426C4AA180B2}" dt="2021-01-03T16:30:27.752" v="3522" actId="478"/>
          <ac:graphicFrameMkLst>
            <pc:docMk/>
            <pc:sldMk cId="2329232418" sldId="4562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03T16:31:55.703" v="3568" actId="478"/>
          <ac:graphicFrameMkLst>
            <pc:docMk/>
            <pc:sldMk cId="2329232418" sldId="4562"/>
            <ac:graphicFrameMk id="14" creationId="{F3AB3023-6568-41ED-951F-70BF2C685816}"/>
          </ac:graphicFrameMkLst>
        </pc:graphicFrameChg>
        <pc:picChg chg="add del mod">
          <ac:chgData name="Chris Speller" userId="0a97f007-b978-4543-a8a0-9ee0abccdf0a" providerId="ADAL" clId="{FD4D7735-FE6F-48CE-8EB0-426C4AA180B2}" dt="2021-01-03T16:31:17.286" v="3566" actId="478"/>
          <ac:picMkLst>
            <pc:docMk/>
            <pc:sldMk cId="2329232418" sldId="4562"/>
            <ac:picMk id="3" creationId="{48A15220-2FAD-4D97-B5C4-250436C3DB0E}"/>
          </ac:picMkLst>
        </pc:picChg>
        <pc:picChg chg="add mod">
          <ac:chgData name="Chris Speller" userId="0a97f007-b978-4543-a8a0-9ee0abccdf0a" providerId="ADAL" clId="{FD4D7735-FE6F-48CE-8EB0-426C4AA180B2}" dt="2021-01-03T16:30:59.830" v="3548" actId="1076"/>
          <ac:picMkLst>
            <pc:docMk/>
            <pc:sldMk cId="2329232418" sldId="4562"/>
            <ac:picMk id="7" creationId="{E7867242-4557-48CB-8442-F1A1C315B24E}"/>
          </ac:picMkLst>
        </pc:picChg>
        <pc:picChg chg="add del mod">
          <ac:chgData name="Chris Speller" userId="0a97f007-b978-4543-a8a0-9ee0abccdf0a" providerId="ADAL" clId="{FD4D7735-FE6F-48CE-8EB0-426C4AA180B2}" dt="2021-01-03T16:30:56.769" v="3546" actId="478"/>
          <ac:picMkLst>
            <pc:docMk/>
            <pc:sldMk cId="2329232418" sldId="4562"/>
            <ac:picMk id="15" creationId="{D5BC23A4-E17B-461B-99B0-DADBEFF1C628}"/>
          </ac:picMkLst>
        </pc:picChg>
        <pc:picChg chg="add mod">
          <ac:chgData name="Chris Speller" userId="0a97f007-b978-4543-a8a0-9ee0abccdf0a" providerId="ADAL" clId="{FD4D7735-FE6F-48CE-8EB0-426C4AA180B2}" dt="2021-01-03T16:32:01.254" v="3570" actId="1076"/>
          <ac:picMkLst>
            <pc:docMk/>
            <pc:sldMk cId="2329232418" sldId="4562"/>
            <ac:picMk id="17" creationId="{D4A296CB-A511-4F09-BD4C-B4AECC650206}"/>
          </ac:picMkLst>
        </pc:picChg>
      </pc:sldChg>
      <pc:sldChg chg="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521370981" sldId="4563"/>
        </pc:sldMkLst>
        <pc:spChg chg="mod">
          <ac:chgData name="Chris Speller" userId="0a97f007-b978-4543-a8a0-9ee0abccdf0a" providerId="ADAL" clId="{FD4D7735-FE6F-48CE-8EB0-426C4AA180B2}" dt="2021-01-03T16:34:59.798" v="3651" actId="20577"/>
          <ac:spMkLst>
            <pc:docMk/>
            <pc:sldMk cId="521370981" sldId="45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46.701" v="3629" actId="403"/>
          <ac:spMkLst>
            <pc:docMk/>
            <pc:sldMk cId="521370981" sldId="45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3:56.416" v="3637" actId="122"/>
          <ac:spMkLst>
            <pc:docMk/>
            <pc:sldMk cId="521370981" sldId="4563"/>
            <ac:spMk id="12" creationId="{00000000-0000-0000-0000-000000000000}"/>
          </ac:spMkLst>
        </pc:spChg>
        <pc:picChg chg="del">
          <ac:chgData name="Chris Speller" userId="0a97f007-b978-4543-a8a0-9ee0abccdf0a" providerId="ADAL" clId="{FD4D7735-FE6F-48CE-8EB0-426C4AA180B2}" dt="2021-01-03T16:32:40.639" v="3575" actId="478"/>
          <ac:picMkLst>
            <pc:docMk/>
            <pc:sldMk cId="521370981" sldId="4563"/>
            <ac:picMk id="7" creationId="{E7867242-4557-48CB-8442-F1A1C315B24E}"/>
          </ac:picMkLst>
        </pc:picChg>
        <pc:picChg chg="del">
          <ac:chgData name="Chris Speller" userId="0a97f007-b978-4543-a8a0-9ee0abccdf0a" providerId="ADAL" clId="{FD4D7735-FE6F-48CE-8EB0-426C4AA180B2}" dt="2021-01-03T16:32:40.110" v="3574" actId="478"/>
          <ac:picMkLst>
            <pc:docMk/>
            <pc:sldMk cId="521370981" sldId="4563"/>
            <ac:picMk id="17" creationId="{D4A296CB-A511-4F09-BD4C-B4AECC650206}"/>
          </ac:picMkLst>
        </pc:pic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855647628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24603505" sldId="45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67538899" sldId="4564"/>
        </pc:sldMkLst>
      </pc:sldChg>
      <pc:sldChg chg="add del">
        <pc:chgData name="Chris Speller" userId="0a97f007-b978-4543-a8a0-9ee0abccdf0a" providerId="ADAL" clId="{FD4D7735-FE6F-48CE-8EB0-426C4AA180B2}" dt="2021-01-03T16:35:04.840" v="3653" actId="47"/>
        <pc:sldMkLst>
          <pc:docMk/>
          <pc:sldMk cId="3175925582" sldId="45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56568901" sldId="4565"/>
        </pc:sldMkLst>
      </pc:sldChg>
      <pc:sldChg chg="modSp add del">
        <pc:chgData name="Chris Speller" userId="0a97f007-b978-4543-a8a0-9ee0abccdf0a" providerId="ADAL" clId="{FD4D7735-FE6F-48CE-8EB0-426C4AA180B2}" dt="2021-01-03T18:54:46.344" v="5155" actId="47"/>
        <pc:sldMkLst>
          <pc:docMk/>
          <pc:sldMk cId="1760008969" sldId="4565"/>
        </pc:sldMkLst>
        <pc:spChg chg="mod">
          <ac:chgData name="Chris Speller" userId="0a97f007-b978-4543-a8a0-9ee0abccdf0a" providerId="ADAL" clId="{FD4D7735-FE6F-48CE-8EB0-426C4AA180B2}" dt="2021-01-03T16:35:55.586" v="3688" actId="6549"/>
          <ac:spMkLst>
            <pc:docMk/>
            <pc:sldMk cId="1760008969" sldId="45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4.432" v="3672" actId="6549"/>
          <ac:spMkLst>
            <pc:docMk/>
            <pc:sldMk cId="1760008969" sldId="45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5:28.912" v="3676" actId="20577"/>
          <ac:spMkLst>
            <pc:docMk/>
            <pc:sldMk cId="1760008969" sldId="4565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3523154683" sldId="45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1594260" sldId="4566"/>
        </pc:sldMkLst>
      </pc:sldChg>
      <pc:sldChg chg="modSp add del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417799084" sldId="4566"/>
        </pc:sldMkLst>
        <pc:spChg chg="mod">
          <ac:chgData name="Chris Speller" userId="0a97f007-b978-4543-a8a0-9ee0abccdf0a" providerId="ADAL" clId="{FD4D7735-FE6F-48CE-8EB0-426C4AA180B2}" dt="2021-01-03T16:37:09.410" v="3735" actId="20577"/>
          <ac:spMkLst>
            <pc:docMk/>
            <pc:sldMk cId="1417799084" sldId="45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18.394" v="3709" actId="122"/>
          <ac:spMkLst>
            <pc:docMk/>
            <pc:sldMk cId="1417799084" sldId="45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6:26.887" v="3718" actId="20577"/>
          <ac:spMkLst>
            <pc:docMk/>
            <pc:sldMk cId="1417799084" sldId="4566"/>
            <ac:spMk id="12" creationId="{00000000-0000-0000-0000-000000000000}"/>
          </ac:spMkLst>
        </pc:spChg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623808510" sldId="4566"/>
        </pc:sldMkLst>
      </pc:sldChg>
      <pc:sldChg chg="addSp delSp modSp add">
        <pc:chgData name="Chris Speller" userId="0a97f007-b978-4543-a8a0-9ee0abccdf0a" providerId="ADAL" clId="{FD4D7735-FE6F-48CE-8EB0-426C4AA180B2}" dt="2021-01-31T19:00:02.114" v="33061"/>
        <pc:sldMkLst>
          <pc:docMk/>
          <pc:sldMk cId="157533344" sldId="4567"/>
        </pc:sldMkLst>
        <pc:spChg chg="add del mod">
          <ac:chgData name="Chris Speller" userId="0a97f007-b978-4543-a8a0-9ee0abccdf0a" providerId="ADAL" clId="{FD4D7735-FE6F-48CE-8EB0-426C4AA180B2}" dt="2021-01-31T19:00:02.114" v="33061"/>
          <ac:spMkLst>
            <pc:docMk/>
            <pc:sldMk cId="157533344" sldId="4567"/>
            <ac:spMk id="12" creationId="{167271FC-B3D5-4C34-8F88-0EC9802442F7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6059674" sldId="4567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859659511" sldId="4567"/>
        </pc:sldMkLst>
        <pc:spChg chg="mod">
          <ac:chgData name="Chris Speller" userId="0a97f007-b978-4543-a8a0-9ee0abccdf0a" providerId="ADAL" clId="{FD4D7735-FE6F-48CE-8EB0-426C4AA180B2}" dt="2021-01-03T16:39:39.737" v="3841" actId="20577"/>
          <ac:spMkLst>
            <pc:docMk/>
            <pc:sldMk cId="2859659511" sldId="456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6:39:21.900" v="3834" actId="20577"/>
          <ac:spMkLst>
            <pc:docMk/>
            <pc:sldMk cId="2859659511" sldId="4567"/>
            <ac:spMk id="11" creationId="{00000000-0000-0000-0000-000000000000}"/>
          </ac:spMkLst>
        </pc:spChg>
        <pc:spChg chg="del mod">
          <ac:chgData name="Chris Speller" userId="0a97f007-b978-4543-a8a0-9ee0abccdf0a" providerId="ADAL" clId="{FD4D7735-FE6F-48CE-8EB0-426C4AA180B2}" dt="2021-01-03T16:39:06.750" v="3829" actId="478"/>
          <ac:spMkLst>
            <pc:docMk/>
            <pc:sldMk cId="2859659511" sldId="4567"/>
            <ac:spMk id="12" creationId="{00000000-0000-0000-0000-000000000000}"/>
          </ac:spMkLst>
        </pc:spChg>
        <pc:picChg chg="add mod">
          <ac:chgData name="Chris Speller" userId="0a97f007-b978-4543-a8a0-9ee0abccdf0a" providerId="ADAL" clId="{FD4D7735-FE6F-48CE-8EB0-426C4AA180B2}" dt="2021-01-03T16:39:16.494" v="3832" actId="14100"/>
          <ac:picMkLst>
            <pc:docMk/>
            <pc:sldMk cId="2859659511" sldId="4567"/>
            <ac:picMk id="3" creationId="{1FA0F8C6-3A94-4A69-833F-ACF48A483754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500923" sldId="4568"/>
        </pc:sldMkLst>
      </pc:sldChg>
      <pc:sldChg chg="add">
        <pc:chgData name="Chris Speller" userId="0a97f007-b978-4543-a8a0-9ee0abccdf0a" providerId="ADAL" clId="{FD4D7735-FE6F-48CE-8EB0-426C4AA180B2}" dt="2021-01-03T18:54:48.207" v="5156"/>
        <pc:sldMkLst>
          <pc:docMk/>
          <pc:sldMk cId="1259820469" sldId="4568"/>
        </pc:sldMkLst>
      </pc:sldChg>
      <pc:sldChg chg="addSp delSp modSp add del mod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2787811387" sldId="4568"/>
        </pc:sldMkLst>
        <pc:spChg chg="mod">
          <ac:chgData name="Chris Speller" userId="0a97f007-b978-4543-a8a0-9ee0abccdf0a" providerId="ADAL" clId="{FD4D7735-FE6F-48CE-8EB0-426C4AA180B2}" dt="2021-01-03T17:10:09.973" v="3888" actId="20577"/>
          <ac:spMkLst>
            <pc:docMk/>
            <pc:sldMk cId="2787811387" sldId="456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0:05.015" v="3884"/>
          <ac:spMkLst>
            <pc:docMk/>
            <pc:sldMk cId="2787811387" sldId="456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03T17:10:30.606" v="3914" actId="20577"/>
          <ac:spMkLst>
            <pc:docMk/>
            <pc:sldMk cId="2787811387" sldId="4568"/>
            <ac:spMk id="12" creationId="{8F408A68-8A69-487F-B517-73049615B642}"/>
          </ac:spMkLst>
        </pc:spChg>
        <pc:picChg chg="del">
          <ac:chgData name="Chris Speller" userId="0a97f007-b978-4543-a8a0-9ee0abccdf0a" providerId="ADAL" clId="{FD4D7735-FE6F-48CE-8EB0-426C4AA180B2}" dt="2021-01-03T17:10:11.762" v="3889" actId="478"/>
          <ac:picMkLst>
            <pc:docMk/>
            <pc:sldMk cId="2787811387" sldId="4568"/>
            <ac:picMk id="3" creationId="{1FA0F8C6-3A94-4A69-833F-ACF48A483754}"/>
          </ac:picMkLst>
        </pc:picChg>
      </pc:sldChg>
      <pc:sldChg chg="modSp add del mod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81720209" sldId="4569"/>
        </pc:sldMkLst>
        <pc:spChg chg="mod">
          <ac:chgData name="Chris Speller" userId="0a97f007-b978-4543-a8a0-9ee0abccdf0a" providerId="ADAL" clId="{FD4D7735-FE6F-48CE-8EB0-426C4AA180B2}" dt="2021-01-03T17:12:23.237" v="3970" actId="6549"/>
          <ac:spMkLst>
            <pc:docMk/>
            <pc:sldMk cId="81720209" sldId="45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55.394" v="3963" actId="20577"/>
          <ac:spMkLst>
            <pc:docMk/>
            <pc:sldMk cId="81720209" sldId="456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1:28.846" v="3953" actId="20577"/>
          <ac:spMkLst>
            <pc:docMk/>
            <pc:sldMk cId="81720209" sldId="4569"/>
            <ac:spMk id="12" creationId="{8F408A68-8A69-487F-B517-73049615B642}"/>
          </ac:spMkLst>
        </pc:spChg>
      </pc:sldChg>
      <pc:sldChg chg="modSp add">
        <pc:chgData name="Chris Speller" userId="0a97f007-b978-4543-a8a0-9ee0abccdf0a" providerId="ADAL" clId="{FD4D7735-FE6F-48CE-8EB0-426C4AA180B2}" dt="2021-01-27T09:48:59.114" v="20356"/>
        <pc:sldMkLst>
          <pc:docMk/>
          <pc:sldMk cId="336050863" sldId="4569"/>
        </pc:sldMkLst>
        <pc:spChg chg="mod">
          <ac:chgData name="Chris Speller" userId="0a97f007-b978-4543-a8a0-9ee0abccdf0a" providerId="ADAL" clId="{FD4D7735-FE6F-48CE-8EB0-426C4AA180B2}" dt="2021-01-27T09:48:59.114" v="20356"/>
          <ac:spMkLst>
            <pc:docMk/>
            <pc:sldMk cId="336050863" sldId="4569"/>
            <ac:spMk id="10" creationId="{00000000-0000-0000-0000-000000000000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5181354" sldId="4569"/>
        </pc:sldMkLst>
      </pc:sldChg>
      <pc:sldChg chg="addSp delSp modSp add del mod addAnim delAnim modAnim">
        <pc:chgData name="Chris Speller" userId="0a97f007-b978-4543-a8a0-9ee0abccdf0a" providerId="ADAL" clId="{FD4D7735-FE6F-48CE-8EB0-426C4AA180B2}" dt="2021-01-03T18:54:46.344" v="5155" actId="47"/>
        <pc:sldMkLst>
          <pc:docMk/>
          <pc:sldMk cId="1708959406" sldId="4570"/>
        </pc:sldMkLst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19:13.241" v="4079" actId="20577"/>
          <ac:spMkLst>
            <pc:docMk/>
            <pc:sldMk cId="1708959406" sldId="45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15:49.775" v="4030" actId="20577"/>
          <ac:spMkLst>
            <pc:docMk/>
            <pc:sldMk cId="1708959406" sldId="4570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03T17:16:19.679" v="4074" actId="20577"/>
          <ac:spMkLst>
            <pc:docMk/>
            <pc:sldMk cId="1708959406" sldId="4570"/>
            <ac:spMk id="13" creationId="{7ABAE97A-8CAC-449E-AADF-D2C0B12BD954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5" creationId="{AD34C962-EB5B-4B1D-8C77-322371B4B600}"/>
          </ac:spMkLst>
        </pc:spChg>
        <pc:spChg chg="mod">
          <ac:chgData name="Chris Speller" userId="0a97f007-b978-4543-a8a0-9ee0abccdf0a" providerId="ADAL" clId="{FD4D7735-FE6F-48CE-8EB0-426C4AA180B2}" dt="2021-01-03T17:15:22.333" v="4015" actId="1076"/>
          <ac:spMkLst>
            <pc:docMk/>
            <pc:sldMk cId="1708959406" sldId="4570"/>
            <ac:spMk id="16" creationId="{135DB32A-0EF2-472C-80D6-700245740C78}"/>
          </ac:spMkLst>
        </pc:spChg>
        <pc:picChg chg="mod">
          <ac:chgData name="Chris Speller" userId="0a97f007-b978-4543-a8a0-9ee0abccdf0a" providerId="ADAL" clId="{FD4D7735-FE6F-48CE-8EB0-426C4AA180B2}" dt="2021-01-03T17:15:40.151" v="4028" actId="1076"/>
          <ac:picMkLst>
            <pc:docMk/>
            <pc:sldMk cId="1708959406" sldId="4570"/>
            <ac:picMk id="12" creationId="{97E51D07-920D-4EC4-9989-FE534F6117F9}"/>
          </ac:picMkLst>
        </pc:picChg>
        <pc:picChg chg="mod">
          <ac:chgData name="Chris Speller" userId="0a97f007-b978-4543-a8a0-9ee0abccdf0a" providerId="ADAL" clId="{FD4D7735-FE6F-48CE-8EB0-426C4AA180B2}" dt="2021-01-03T17:15:22.333" v="4015" actId="1076"/>
          <ac:picMkLst>
            <pc:docMk/>
            <pc:sldMk cId="1708959406" sldId="4570"/>
            <ac:picMk id="14" creationId="{BF802EB4-429F-49AE-8897-E007A6E7F053}"/>
          </ac:picMkLst>
        </pc:picChg>
        <pc:picChg chg="add del mod">
          <ac:chgData name="Chris Speller" userId="0a97f007-b978-4543-a8a0-9ee0abccdf0a" providerId="ADAL" clId="{FD4D7735-FE6F-48CE-8EB0-426C4AA180B2}" dt="2021-01-03T17:50:36.838" v="4084" actId="478"/>
          <ac:picMkLst>
            <pc:docMk/>
            <pc:sldMk cId="1708959406" sldId="4570"/>
            <ac:picMk id="17" creationId="{0BE5524E-82F6-43A6-A240-0EC794FADF12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7T13:20:42.619" v="16053" actId="1076"/>
        <pc:sldMkLst>
          <pc:docMk/>
          <pc:sldMk cId="2207786202" sldId="4570"/>
        </pc:sldMkLst>
        <pc:spChg chg="del">
          <ac:chgData name="Chris Speller" userId="0a97f007-b978-4543-a8a0-9ee0abccdf0a" providerId="ADAL" clId="{FD4D7735-FE6F-48CE-8EB0-426C4AA180B2}" dt="2021-01-17T13:20:32.145" v="16048" actId="478"/>
          <ac:spMkLst>
            <pc:docMk/>
            <pc:sldMk cId="2207786202" sldId="4570"/>
            <ac:spMk id="2" creationId="{FD4DB741-1084-453C-89A9-C9B7A14DB992}"/>
          </ac:spMkLst>
        </pc:spChg>
        <pc:spChg chg="del">
          <ac:chgData name="Chris Speller" userId="0a97f007-b978-4543-a8a0-9ee0abccdf0a" providerId="ADAL" clId="{FD4D7735-FE6F-48CE-8EB0-426C4AA180B2}" dt="2021-01-17T13:20:31.262" v="16047" actId="478"/>
          <ac:spMkLst>
            <pc:docMk/>
            <pc:sldMk cId="2207786202" sldId="4570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17T13:20:30.664" v="16046" actId="478"/>
          <ac:spMkLst>
            <pc:docMk/>
            <pc:sldMk cId="2207786202" sldId="4570"/>
            <ac:spMk id="16" creationId="{135DB32A-0EF2-472C-80D6-700245740C78}"/>
          </ac:spMkLst>
        </pc:spChg>
        <pc:picChg chg="add mod">
          <ac:chgData name="Chris Speller" userId="0a97f007-b978-4543-a8a0-9ee0abccdf0a" providerId="ADAL" clId="{FD4D7735-FE6F-48CE-8EB0-426C4AA180B2}" dt="2021-01-17T13:20:42.619" v="16053" actId="1076"/>
          <ac:picMkLst>
            <pc:docMk/>
            <pc:sldMk cId="2207786202" sldId="4570"/>
            <ac:picMk id="6" creationId="{334A3FC8-01DB-4841-A9EB-772AC313E56F}"/>
          </ac:picMkLst>
        </pc:picChg>
        <pc:picChg chg="del mod">
          <ac:chgData name="Chris Speller" userId="0a97f007-b978-4543-a8a0-9ee0abccdf0a" providerId="ADAL" clId="{FD4D7735-FE6F-48CE-8EB0-426C4AA180B2}" dt="2021-01-17T13:20:29.355" v="16045" actId="478"/>
          <ac:picMkLst>
            <pc:docMk/>
            <pc:sldMk cId="2207786202" sldId="4570"/>
            <ac:picMk id="14" creationId="{BF802EB4-429F-49AE-8897-E007A6E7F053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0739585" sldId="4570"/>
        </pc:sldMkLst>
      </pc:sldChg>
      <pc:sldChg chg="delSp modSp add del mod ord delAnim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741983332" sldId="4571"/>
        </pc:sldMkLst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2" creationId="{FD4DB741-1084-453C-89A9-C9B7A14DB992}"/>
          </ac:spMkLst>
        </pc:spChg>
        <pc:spChg chg="mod">
          <ac:chgData name="Chris Speller" userId="0a97f007-b978-4543-a8a0-9ee0abccdf0a" providerId="ADAL" clId="{FD4D7735-FE6F-48CE-8EB0-426C4AA180B2}" dt="2021-01-03T17:51:46.712" v="4225" actId="20577"/>
          <ac:spMkLst>
            <pc:docMk/>
            <pc:sldMk cId="1741983332" sldId="45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1:23.624" v="4215"/>
          <ac:spMkLst>
            <pc:docMk/>
            <pc:sldMk cId="1741983332" sldId="457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2:08.399" v="4258" actId="20577"/>
          <ac:spMkLst>
            <pc:docMk/>
            <pc:sldMk cId="1741983332" sldId="4571"/>
            <ac:spMk id="13" creationId="{7ABAE97A-8CAC-449E-AADF-D2C0B12BD954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5" creationId="{AD34C962-EB5B-4B1D-8C77-322371B4B600}"/>
          </ac:spMkLst>
        </pc:spChg>
        <pc:spChg chg="del">
          <ac:chgData name="Chris Speller" userId="0a97f007-b978-4543-a8a0-9ee0abccdf0a" providerId="ADAL" clId="{FD4D7735-FE6F-48CE-8EB0-426C4AA180B2}" dt="2021-01-03T17:50:41.470" v="4087" actId="478"/>
          <ac:spMkLst>
            <pc:docMk/>
            <pc:sldMk cId="1741983332" sldId="4571"/>
            <ac:spMk id="16" creationId="{135DB32A-0EF2-472C-80D6-700245740C78}"/>
          </ac:spMkLst>
        </pc:spChg>
        <pc:picChg chg="del">
          <ac:chgData name="Chris Speller" userId="0a97f007-b978-4543-a8a0-9ee0abccdf0a" providerId="ADAL" clId="{FD4D7735-FE6F-48CE-8EB0-426C4AA180B2}" dt="2021-01-03T17:50:41.863" v="4088" actId="478"/>
          <ac:picMkLst>
            <pc:docMk/>
            <pc:sldMk cId="1741983332" sldId="4571"/>
            <ac:picMk id="12" creationId="{97E51D07-920D-4EC4-9989-FE534F6117F9}"/>
          </ac:picMkLst>
        </pc:picChg>
        <pc:picChg chg="del">
          <ac:chgData name="Chris Speller" userId="0a97f007-b978-4543-a8a0-9ee0abccdf0a" providerId="ADAL" clId="{FD4D7735-FE6F-48CE-8EB0-426C4AA180B2}" dt="2021-01-03T17:50:40.173" v="4086" actId="478"/>
          <ac:picMkLst>
            <pc:docMk/>
            <pc:sldMk cId="1741983332" sldId="4571"/>
            <ac:picMk id="14" creationId="{BF802EB4-429F-49AE-8897-E007A6E7F053}"/>
          </ac:picMkLst>
        </pc:picChg>
        <pc:picChg chg="del mod">
          <ac:chgData name="Chris Speller" userId="0a97f007-b978-4543-a8a0-9ee0abccdf0a" providerId="ADAL" clId="{FD4D7735-FE6F-48CE-8EB0-426C4AA180B2}" dt="2021-01-03T17:51:32.133" v="4221" actId="478"/>
          <ac:picMkLst>
            <pc:docMk/>
            <pc:sldMk cId="1741983332" sldId="4571"/>
            <ac:picMk id="17" creationId="{0BE5524E-82F6-43A6-A240-0EC794FADF1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6158525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4193448297" sldId="4571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2778427234" sldId="4572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3300014790" sldId="4572"/>
        </pc:sldMkLst>
        <pc:spChg chg="mod">
          <ac:chgData name="Chris Speller" userId="0a97f007-b978-4543-a8a0-9ee0abccdf0a" providerId="ADAL" clId="{FD4D7735-FE6F-48CE-8EB0-426C4AA180B2}" dt="2021-01-03T17:54:11.221" v="4347" actId="20577"/>
          <ac:spMkLst>
            <pc:docMk/>
            <pc:sldMk cId="3300014790" sldId="45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02.296" v="4293"/>
          <ac:spMkLst>
            <pc:docMk/>
            <pc:sldMk cId="3300014790" sldId="45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3:30.793" v="4321" actId="20577"/>
          <ac:spMkLst>
            <pc:docMk/>
            <pc:sldMk cId="3300014790" sldId="457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40725371" sldId="4572"/>
        </pc:sldMkLst>
      </pc:sldChg>
      <pc:sldChg chg="modSp add mod modAnim">
        <pc:chgData name="Chris Speller" userId="0a97f007-b978-4543-a8a0-9ee0abccdf0a" providerId="ADAL" clId="{FD4D7735-FE6F-48CE-8EB0-426C4AA180B2}" dt="2021-02-05T11:56:28.719" v="33161" actId="1076"/>
        <pc:sldMkLst>
          <pc:docMk/>
          <pc:sldMk cId="40678645" sldId="4573"/>
        </pc:sldMkLst>
        <pc:spChg chg="mod">
          <ac:chgData name="Chris Speller" userId="0a97f007-b978-4543-a8a0-9ee0abccdf0a" providerId="ADAL" clId="{FD4D7735-FE6F-48CE-8EB0-426C4AA180B2}" dt="2021-02-05T11:56:22.831" v="33148" actId="20577"/>
          <ac:spMkLst>
            <pc:docMk/>
            <pc:sldMk cId="40678645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5.917" v="33160" actId="20577"/>
          <ac:spMkLst>
            <pc:docMk/>
            <pc:sldMk cId="40678645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5T11:56:28.719" v="33161" actId="1076"/>
          <ac:spMkLst>
            <pc:docMk/>
            <pc:sldMk cId="40678645" sldId="4573"/>
            <ac:spMk id="13" creationId="{7ABAE97A-8CAC-449E-AADF-D2C0B12BD954}"/>
          </ac:spMkLst>
        </pc:spChg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1281034220" sldId="4573"/>
        </pc:sldMkLst>
        <pc:spChg chg="mod">
          <ac:chgData name="Chris Speller" userId="0a97f007-b978-4543-a8a0-9ee0abccdf0a" providerId="ADAL" clId="{FD4D7735-FE6F-48CE-8EB0-426C4AA180B2}" dt="2021-01-03T17:55:57.259" v="4398" actId="20577"/>
          <ac:spMkLst>
            <pc:docMk/>
            <pc:sldMk cId="1281034220" sldId="45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6.927" v="4375"/>
          <ac:spMkLst>
            <pc:docMk/>
            <pc:sldMk cId="1281034220" sldId="457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5:19.758" v="4376" actId="1076"/>
          <ac:spMkLst>
            <pc:docMk/>
            <pc:sldMk cId="1281034220" sldId="457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8385496" sldId="45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8980170" sldId="4574"/>
        </pc:sldMkLst>
      </pc:sldChg>
      <pc:sldChg chg="modSp add del mod ord modAnim">
        <pc:chgData name="Chris Speller" userId="0a97f007-b978-4543-a8a0-9ee0abccdf0a" providerId="ADAL" clId="{FD4D7735-FE6F-48CE-8EB0-426C4AA180B2}" dt="2021-01-03T18:54:37.048" v="5153" actId="47"/>
        <pc:sldMkLst>
          <pc:docMk/>
          <pc:sldMk cId="1344921713" sldId="4574"/>
        </pc:sldMkLst>
        <pc:spChg chg="mod">
          <ac:chgData name="Chris Speller" userId="0a97f007-b978-4543-a8a0-9ee0abccdf0a" providerId="ADAL" clId="{FD4D7735-FE6F-48CE-8EB0-426C4AA180B2}" dt="2021-01-03T18:00:09.469" v="4696" actId="20577"/>
          <ac:spMkLst>
            <pc:docMk/>
            <pc:sldMk cId="1344921713" sldId="45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7:50.374" v="4644"/>
          <ac:spMkLst>
            <pc:docMk/>
            <pc:sldMk cId="1344921713" sldId="457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7:58:12.633" v="4680" actId="20577"/>
          <ac:spMkLst>
            <pc:docMk/>
            <pc:sldMk cId="1344921713" sldId="4574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29501672" sldId="4574"/>
        </pc:sldMkLst>
      </pc:sldChg>
      <pc:sldChg chg="add">
        <pc:chgData name="Chris Speller" userId="0a97f007-b978-4543-a8a0-9ee0abccdf0a" providerId="ADAL" clId="{FD4D7735-FE6F-48CE-8EB0-426C4AA180B2}" dt="2021-01-03T18:54:38.753" v="5154"/>
        <pc:sldMkLst>
          <pc:docMk/>
          <pc:sldMk cId="1831101998" sldId="45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4769421" sldId="4575"/>
        </pc:sldMkLst>
      </pc:sldChg>
      <pc:sldChg chg="modSp add del mod ord">
        <pc:chgData name="Chris Speller" userId="0a97f007-b978-4543-a8a0-9ee0abccdf0a" providerId="ADAL" clId="{FD4D7735-FE6F-48CE-8EB0-426C4AA180B2}" dt="2021-01-03T18:54:37.048" v="5153" actId="47"/>
        <pc:sldMkLst>
          <pc:docMk/>
          <pc:sldMk cId="4165654959" sldId="4575"/>
        </pc:sldMkLst>
        <pc:spChg chg="mod">
          <ac:chgData name="Chris Speller" userId="0a97f007-b978-4543-a8a0-9ee0abccdf0a" providerId="ADAL" clId="{FD4D7735-FE6F-48CE-8EB0-426C4AA180B2}" dt="2021-01-03T18:02:41.964" v="4847" actId="20577"/>
          <ac:spMkLst>
            <pc:docMk/>
            <pc:sldMk cId="4165654959" sldId="457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44.324" v="4747"/>
          <ac:spMkLst>
            <pc:docMk/>
            <pc:sldMk cId="4165654959" sldId="45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1:56.668" v="4750" actId="1076"/>
          <ac:spMkLst>
            <pc:docMk/>
            <pc:sldMk cId="4165654959" sldId="4575"/>
            <ac:spMk id="13" creationId="{7ABAE97A-8CAC-449E-AADF-D2C0B12BD954}"/>
          </ac:spMkLst>
        </pc:spChg>
      </pc:sldChg>
      <pc:sldChg chg="modSp add del mod">
        <pc:chgData name="Chris Speller" userId="0a97f007-b978-4543-a8a0-9ee0abccdf0a" providerId="ADAL" clId="{FD4D7735-FE6F-48CE-8EB0-426C4AA180B2}" dt="2021-01-03T18:53:03.658" v="5149" actId="47"/>
        <pc:sldMkLst>
          <pc:docMk/>
          <pc:sldMk cId="593822880" sldId="4576"/>
        </pc:sldMkLst>
        <pc:spChg chg="mod">
          <ac:chgData name="Chris Speller" userId="0a97f007-b978-4543-a8a0-9ee0abccdf0a" providerId="ADAL" clId="{FD4D7735-FE6F-48CE-8EB0-426C4AA180B2}" dt="2021-01-03T18:04:10.933" v="5046" actId="20577"/>
          <ac:spMkLst>
            <pc:docMk/>
            <pc:sldMk cId="593822880" sldId="45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4:38.948" v="5103" actId="12"/>
          <ac:spMkLst>
            <pc:docMk/>
            <pc:sldMk cId="593822880" sldId="457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8:05:13.785" v="5147" actId="20577"/>
          <ac:spMkLst>
            <pc:docMk/>
            <pc:sldMk cId="593822880" sldId="4576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03T18:53:01.786" v="5148"/>
        <pc:sldMkLst>
          <pc:docMk/>
          <pc:sldMk cId="3411871269" sldId="45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152703" sldId="4578"/>
        </pc:sldMkLst>
      </pc:sldChg>
      <pc:sldChg chg="addSp delSp modSp add mod modAnim">
        <pc:chgData name="Chris Speller" userId="0a97f007-b978-4543-a8a0-9ee0abccdf0a" providerId="ADAL" clId="{FD4D7735-FE6F-48CE-8EB0-426C4AA180B2}" dt="2021-01-03T19:02:16.270" v="5695" actId="478"/>
        <pc:sldMkLst>
          <pc:docMk/>
          <pc:sldMk cId="2890661496" sldId="4578"/>
        </pc:sldMkLst>
        <pc:spChg chg="mod">
          <ac:chgData name="Chris Speller" userId="0a97f007-b978-4543-a8a0-9ee0abccdf0a" providerId="ADAL" clId="{FD4D7735-FE6F-48CE-8EB0-426C4AA180B2}" dt="2021-01-03T19:01:52.391" v="5692" actId="20577"/>
          <ac:spMkLst>
            <pc:docMk/>
            <pc:sldMk cId="2890661496" sldId="45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18.799" v="5655"/>
          <ac:spMkLst>
            <pc:docMk/>
            <pc:sldMk cId="2890661496" sldId="45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1:31.005" v="5677" actId="20577"/>
          <ac:spMkLst>
            <pc:docMk/>
            <pc:sldMk cId="2890661496" sldId="457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03T19:02:16.270" v="5695" actId="478"/>
          <ac:picMkLst>
            <pc:docMk/>
            <pc:sldMk cId="2890661496" sldId="4578"/>
            <ac:picMk id="3" creationId="{71180DD1-959A-475A-9B28-D24A110D88B2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03T19:06:16.374" v="6210" actId="478"/>
        <pc:sldMkLst>
          <pc:docMk/>
          <pc:sldMk cId="2853808491" sldId="4579"/>
        </pc:sldMkLst>
        <pc:spChg chg="mod">
          <ac:chgData name="Chris Speller" userId="0a97f007-b978-4543-a8a0-9ee0abccdf0a" providerId="ADAL" clId="{FD4D7735-FE6F-48CE-8EB0-426C4AA180B2}" dt="2021-01-03T19:06:14.493" v="6209" actId="20577"/>
          <ac:spMkLst>
            <pc:docMk/>
            <pc:sldMk cId="2853808491" sldId="45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07.575" v="6043"/>
          <ac:spMkLst>
            <pc:docMk/>
            <pc:sldMk cId="2853808491" sldId="45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3:10.729" v="6049" actId="20577"/>
          <ac:spMkLst>
            <pc:docMk/>
            <pc:sldMk cId="2853808491" sldId="457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3T19:06:16.374" v="6210" actId="478"/>
          <ac:picMkLst>
            <pc:docMk/>
            <pc:sldMk cId="2853808491" sldId="4579"/>
            <ac:picMk id="3" creationId="{71180DD1-959A-475A-9B28-D24A110D88B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6939683" sldId="4579"/>
        </pc:sldMkLst>
      </pc:sldChg>
      <pc:sldChg chg="addSp delSp modSp add mod modAnim">
        <pc:chgData name="Chris Speller" userId="0a97f007-b978-4543-a8a0-9ee0abccdf0a" providerId="ADAL" clId="{FD4D7735-FE6F-48CE-8EB0-426C4AA180B2}" dt="2021-01-03T19:08:15.853" v="6791" actId="478"/>
        <pc:sldMkLst>
          <pc:docMk/>
          <pc:sldMk cId="417845140" sldId="4580"/>
        </pc:sldMkLst>
        <pc:spChg chg="mod">
          <ac:chgData name="Chris Speller" userId="0a97f007-b978-4543-a8a0-9ee0abccdf0a" providerId="ADAL" clId="{FD4D7735-FE6F-48CE-8EB0-426C4AA180B2}" dt="2021-01-03T19:08:06.767" v="6790" actId="20577"/>
          <ac:spMkLst>
            <pc:docMk/>
            <pc:sldMk cId="417845140" sldId="45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43.656" v="6754"/>
          <ac:spMkLst>
            <pc:docMk/>
            <pc:sldMk cId="417845140" sldId="45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7:57.547" v="6778" actId="20577"/>
          <ac:spMkLst>
            <pc:docMk/>
            <pc:sldMk cId="417845140" sldId="45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8:15.853" v="6791" actId="478"/>
          <ac:picMkLst>
            <pc:docMk/>
            <pc:sldMk cId="417845140" sldId="4580"/>
            <ac:picMk id="3" creationId="{55A04F19-4171-4DF5-A42F-9C13E1E8EBEB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3T19:09:58.478" v="7130" actId="478"/>
        <pc:sldMkLst>
          <pc:docMk/>
          <pc:sldMk cId="2845471449" sldId="4581"/>
        </pc:sldMkLst>
        <pc:spChg chg="mod">
          <ac:chgData name="Chris Speller" userId="0a97f007-b978-4543-a8a0-9ee0abccdf0a" providerId="ADAL" clId="{FD4D7735-FE6F-48CE-8EB0-426C4AA180B2}" dt="2021-01-03T19:09:51.158" v="7123" actId="20577"/>
          <ac:spMkLst>
            <pc:docMk/>
            <pc:sldMk cId="2845471449" sldId="45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44.092" v="7116"/>
          <ac:spMkLst>
            <pc:docMk/>
            <pc:sldMk cId="2845471449" sldId="45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09:56.410" v="7129" actId="20577"/>
          <ac:spMkLst>
            <pc:docMk/>
            <pc:sldMk cId="2845471449" sldId="458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09:58.478" v="7130" actId="478"/>
          <ac:picMkLst>
            <pc:docMk/>
            <pc:sldMk cId="2845471449" sldId="4581"/>
            <ac:picMk id="3" creationId="{3918FA18-367C-4413-A1D6-E2BB1B1607BD}"/>
          </ac:picMkLst>
        </pc:picChg>
      </pc:sldChg>
      <pc:sldChg chg="add del">
        <pc:chgData name="Chris Speller" userId="0a97f007-b978-4543-a8a0-9ee0abccdf0a" providerId="ADAL" clId="{FD4D7735-FE6F-48CE-8EB0-426C4AA180B2}" dt="2021-01-03T19:08:48.021" v="6793"/>
        <pc:sldMkLst>
          <pc:docMk/>
          <pc:sldMk cId="2942478958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42849863" sldId="45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819840" sldId="4582"/>
        </pc:sldMkLst>
      </pc:sldChg>
      <pc:sldChg chg="modSp add mod modAnim">
        <pc:chgData name="Chris Speller" userId="0a97f007-b978-4543-a8a0-9ee0abccdf0a" providerId="ADAL" clId="{FD4D7735-FE6F-48CE-8EB0-426C4AA180B2}" dt="2021-01-03T19:27:11.201" v="7237" actId="6549"/>
        <pc:sldMkLst>
          <pc:docMk/>
          <pc:sldMk cId="3301954947" sldId="4582"/>
        </pc:sldMkLst>
        <pc:spChg chg="mod">
          <ac:chgData name="Chris Speller" userId="0a97f007-b978-4543-a8a0-9ee0abccdf0a" providerId="ADAL" clId="{FD4D7735-FE6F-48CE-8EB0-426C4AA180B2}" dt="2021-01-03T19:27:11.201" v="7237" actId="6549"/>
          <ac:spMkLst>
            <pc:docMk/>
            <pc:sldMk cId="3301954947" sldId="45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2.461" v="7200" actId="20577"/>
          <ac:spMkLst>
            <pc:docMk/>
            <pc:sldMk cId="3301954947" sldId="45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6:08.023" v="7208" actId="20577"/>
          <ac:spMkLst>
            <pc:docMk/>
            <pc:sldMk cId="3301954947" sldId="458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1286383" sldId="4583"/>
        </pc:sldMkLst>
      </pc:sldChg>
      <pc:sldChg chg="modSp add mod">
        <pc:chgData name="Chris Speller" userId="0a97f007-b978-4543-a8a0-9ee0abccdf0a" providerId="ADAL" clId="{FD4D7735-FE6F-48CE-8EB0-426C4AA180B2}" dt="2021-01-03T19:29:36.345" v="7283" actId="20577"/>
        <pc:sldMkLst>
          <pc:docMk/>
          <pc:sldMk cId="2393263235" sldId="4583"/>
        </pc:sldMkLst>
        <pc:spChg chg="mod">
          <ac:chgData name="Chris Speller" userId="0a97f007-b978-4543-a8a0-9ee0abccdf0a" providerId="ADAL" clId="{FD4D7735-FE6F-48CE-8EB0-426C4AA180B2}" dt="2021-01-03T19:29:30.954" v="7276" actId="20577"/>
          <ac:spMkLst>
            <pc:docMk/>
            <pc:sldMk cId="2393263235" sldId="45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9:36.345" v="7283" actId="20577"/>
          <ac:spMkLst>
            <pc:docMk/>
            <pc:sldMk cId="2393263235" sldId="45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28:36.277" v="7264"/>
          <ac:spMkLst>
            <pc:docMk/>
            <pc:sldMk cId="2393263235" sldId="458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2539178" sldId="4584"/>
        </pc:sldMkLst>
      </pc:sldChg>
      <pc:sldChg chg="add del">
        <pc:chgData name="Chris Speller" userId="0a97f007-b978-4543-a8a0-9ee0abccdf0a" providerId="ADAL" clId="{FD4D7735-FE6F-48CE-8EB0-426C4AA180B2}" dt="2021-01-03T19:29:24.084" v="7266"/>
        <pc:sldMkLst>
          <pc:docMk/>
          <pc:sldMk cId="2673887751" sldId="4584"/>
        </pc:sldMkLst>
      </pc:sldChg>
      <pc:sldChg chg="modSp add mod">
        <pc:chgData name="Chris Speller" userId="0a97f007-b978-4543-a8a0-9ee0abccdf0a" providerId="ADAL" clId="{FD4D7735-FE6F-48CE-8EB0-426C4AA180B2}" dt="2021-01-03T19:33:31.175" v="7497"/>
        <pc:sldMkLst>
          <pc:docMk/>
          <pc:sldMk cId="2891024366" sldId="4584"/>
        </pc:sldMkLst>
        <pc:spChg chg="mod">
          <ac:chgData name="Chris Speller" userId="0a97f007-b978-4543-a8a0-9ee0abccdf0a" providerId="ADAL" clId="{FD4D7735-FE6F-48CE-8EB0-426C4AA180B2}" dt="2021-01-03T19:33:26.666" v="7496" actId="20577"/>
          <ac:spMkLst>
            <pc:docMk/>
            <pc:sldMk cId="2891024366" sldId="45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3:31.175" v="7497"/>
          <ac:spMkLst>
            <pc:docMk/>
            <pc:sldMk cId="2891024366" sldId="45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2:36.263" v="7476" actId="20577"/>
          <ac:spMkLst>
            <pc:docMk/>
            <pc:sldMk cId="2891024366" sldId="4584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03T19:38:06.026" v="7748"/>
        <pc:sldMkLst>
          <pc:docMk/>
          <pc:sldMk cId="1263613706" sldId="4585"/>
        </pc:sldMkLst>
        <pc:spChg chg="mod">
          <ac:chgData name="Chris Speller" userId="0a97f007-b978-4543-a8a0-9ee0abccdf0a" providerId="ADAL" clId="{FD4D7735-FE6F-48CE-8EB0-426C4AA180B2}" dt="2021-01-03T19:38:03.565" v="7747" actId="20577"/>
          <ac:spMkLst>
            <pc:docMk/>
            <pc:sldMk cId="1263613706" sldId="45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06.026" v="7748"/>
          <ac:spMkLst>
            <pc:docMk/>
            <pc:sldMk cId="1263613706" sldId="45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5:07.914" v="7693" actId="20577"/>
          <ac:spMkLst>
            <pc:docMk/>
            <pc:sldMk cId="1263613706" sldId="458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37:24.533" v="7733" actId="478"/>
          <ac:picMkLst>
            <pc:docMk/>
            <pc:sldMk cId="1263613706" sldId="4585"/>
            <ac:picMk id="3" creationId="{C714EBF1-1F4C-406B-9ACE-23ACC5A89558}"/>
          </ac:picMkLst>
        </pc:picChg>
        <pc:picChg chg="add del mod">
          <ac:chgData name="Chris Speller" userId="0a97f007-b978-4543-a8a0-9ee0abccdf0a" providerId="ADAL" clId="{FD4D7735-FE6F-48CE-8EB0-426C4AA180B2}" dt="2021-01-03T19:37:26.215" v="7734" actId="478"/>
          <ac:picMkLst>
            <pc:docMk/>
            <pc:sldMk cId="1263613706" sldId="4585"/>
            <ac:picMk id="7" creationId="{402ABA20-4153-4788-AFC4-C40E8B802E62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66851229" sldId="45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62653115" sldId="4586"/>
        </pc:sldMkLst>
      </pc:sldChg>
      <pc:sldChg chg="modSp add mod modAnim">
        <pc:chgData name="Chris Speller" userId="0a97f007-b978-4543-a8a0-9ee0abccdf0a" providerId="ADAL" clId="{FD4D7735-FE6F-48CE-8EB0-426C4AA180B2}" dt="2021-01-03T19:40:36.407" v="7860" actId="20577"/>
        <pc:sldMkLst>
          <pc:docMk/>
          <pc:sldMk cId="2518402675" sldId="4586"/>
        </pc:sldMkLst>
        <pc:spChg chg="mod">
          <ac:chgData name="Chris Speller" userId="0a97f007-b978-4543-a8a0-9ee0abccdf0a" providerId="ADAL" clId="{FD4D7735-FE6F-48CE-8EB0-426C4AA180B2}" dt="2021-01-03T19:39:51.710" v="7777" actId="6549"/>
          <ac:spMkLst>
            <pc:docMk/>
            <pc:sldMk cId="2518402675" sldId="45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38:38.804" v="7754"/>
          <ac:spMkLst>
            <pc:docMk/>
            <pc:sldMk cId="2518402675" sldId="458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0:36.407" v="7860" actId="20577"/>
          <ac:spMkLst>
            <pc:docMk/>
            <pc:sldMk cId="2518402675" sldId="458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03T19:46:58.421" v="8202" actId="20577"/>
        <pc:sldMkLst>
          <pc:docMk/>
          <pc:sldMk cId="799342938" sldId="4587"/>
        </pc:sldMkLst>
        <pc:spChg chg="mod">
          <ac:chgData name="Chris Speller" userId="0a97f007-b978-4543-a8a0-9ee0abccdf0a" providerId="ADAL" clId="{FD4D7735-FE6F-48CE-8EB0-426C4AA180B2}" dt="2021-01-03T19:46:53.253" v="8189" actId="20577"/>
          <ac:spMkLst>
            <pc:docMk/>
            <pc:sldMk cId="799342938" sldId="458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6:58.421" v="8202" actId="20577"/>
          <ac:spMkLst>
            <pc:docMk/>
            <pc:sldMk cId="799342938" sldId="458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2:21.755" v="8068" actId="20577"/>
          <ac:spMkLst>
            <pc:docMk/>
            <pc:sldMk cId="799342938" sldId="458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4378260" sldId="45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3662392" sldId="4588"/>
        </pc:sldMkLst>
      </pc:sldChg>
      <pc:sldChg chg="modSp add mod modAnim">
        <pc:chgData name="Chris Speller" userId="0a97f007-b978-4543-a8a0-9ee0abccdf0a" providerId="ADAL" clId="{FD4D7735-FE6F-48CE-8EB0-426C4AA180B2}" dt="2021-01-03T19:50:51.989" v="8329" actId="20577"/>
        <pc:sldMkLst>
          <pc:docMk/>
          <pc:sldMk cId="3233876620" sldId="4588"/>
        </pc:sldMkLst>
        <pc:spChg chg="mod">
          <ac:chgData name="Chris Speller" userId="0a97f007-b978-4543-a8a0-9ee0abccdf0a" providerId="ADAL" clId="{FD4D7735-FE6F-48CE-8EB0-426C4AA180B2}" dt="2021-01-03T19:50:51.989" v="8329" actId="20577"/>
          <ac:spMkLst>
            <pc:docMk/>
            <pc:sldMk cId="3233876620" sldId="458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28.258" v="8263" actId="20577"/>
          <ac:spMkLst>
            <pc:docMk/>
            <pc:sldMk cId="3233876620" sldId="458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48:57.793" v="8306" actId="20577"/>
          <ac:spMkLst>
            <pc:docMk/>
            <pc:sldMk cId="3233876620" sldId="458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6556605" sldId="4589"/>
        </pc:sldMkLst>
      </pc:sldChg>
      <pc:sldChg chg="modSp add mod">
        <pc:chgData name="Chris Speller" userId="0a97f007-b978-4543-a8a0-9ee0abccdf0a" providerId="ADAL" clId="{FD4D7735-FE6F-48CE-8EB0-426C4AA180B2}" dt="2021-01-31T19:00:46.640" v="33065" actId="1076"/>
        <pc:sldMkLst>
          <pc:docMk/>
          <pc:sldMk cId="3753450746" sldId="4589"/>
        </pc:sldMkLst>
        <pc:spChg chg="mod">
          <ac:chgData name="Chris Speller" userId="0a97f007-b978-4543-a8a0-9ee0abccdf0a" providerId="ADAL" clId="{FD4D7735-FE6F-48CE-8EB0-426C4AA180B2}" dt="2021-01-03T19:51:50.618" v="8342" actId="5793"/>
          <ac:spMkLst>
            <pc:docMk/>
            <pc:sldMk cId="3753450746" sldId="458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4:01.732" v="8664" actId="20577"/>
          <ac:spMkLst>
            <pc:docMk/>
            <pc:sldMk cId="3753450746" sldId="458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0:46.640" v="33065" actId="1076"/>
          <ac:spMkLst>
            <pc:docMk/>
            <pc:sldMk cId="3753450746" sldId="458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2925128" sldId="4590"/>
        </pc:sldMkLst>
      </pc:sldChg>
      <pc:sldChg chg="addSp delSp modSp add mod">
        <pc:chgData name="Chris Speller" userId="0a97f007-b978-4543-a8a0-9ee0abccdf0a" providerId="ADAL" clId="{FD4D7735-FE6F-48CE-8EB0-426C4AA180B2}" dt="2021-01-03T19:57:17.523" v="8835" actId="478"/>
        <pc:sldMkLst>
          <pc:docMk/>
          <pc:sldMk cId="2392702553" sldId="4590"/>
        </pc:sldMkLst>
        <pc:spChg chg="mod">
          <ac:chgData name="Chris Speller" userId="0a97f007-b978-4543-a8a0-9ee0abccdf0a" providerId="ADAL" clId="{FD4D7735-FE6F-48CE-8EB0-426C4AA180B2}" dt="2021-01-03T19:56:30.343" v="8766" actId="20577"/>
          <ac:spMkLst>
            <pc:docMk/>
            <pc:sldMk cId="2392702553" sldId="45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6:04.144" v="8745" actId="20577"/>
          <ac:spMkLst>
            <pc:docMk/>
            <pc:sldMk cId="2392702553" sldId="45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3T19:57:13.564" v="8833" actId="20577"/>
          <ac:spMkLst>
            <pc:docMk/>
            <pc:sldMk cId="2392702553" sldId="459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3T19:57:17.523" v="8835" actId="478"/>
          <ac:picMkLst>
            <pc:docMk/>
            <pc:sldMk cId="2392702553" sldId="4590"/>
            <ac:picMk id="3" creationId="{86481A51-96C0-4909-AD05-2BFFBA990E16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8396116" sldId="4591"/>
        </pc:sldMkLst>
      </pc:sldChg>
      <pc:sldChg chg="modSp add mod modAnim">
        <pc:chgData name="Chris Speller" userId="0a97f007-b978-4543-a8a0-9ee0abccdf0a" providerId="ADAL" clId="{FD4D7735-FE6F-48CE-8EB0-426C4AA180B2}" dt="2021-01-07T19:29:21.926" v="8959" actId="20577"/>
        <pc:sldMkLst>
          <pc:docMk/>
          <pc:sldMk cId="3319583747" sldId="4591"/>
        </pc:sldMkLst>
        <pc:spChg chg="mod">
          <ac:chgData name="Chris Speller" userId="0a97f007-b978-4543-a8a0-9ee0abccdf0a" providerId="ADAL" clId="{FD4D7735-FE6F-48CE-8EB0-426C4AA180B2}" dt="2021-01-07T19:28:42.437" v="8922" actId="20577"/>
          <ac:spMkLst>
            <pc:docMk/>
            <pc:sldMk cId="3319583747" sldId="45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09.111" v="8936" actId="20577"/>
          <ac:spMkLst>
            <pc:docMk/>
            <pc:sldMk cId="3319583747" sldId="459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29:21.926" v="8959" actId="20577"/>
          <ac:spMkLst>
            <pc:docMk/>
            <pc:sldMk cId="3319583747" sldId="4591"/>
            <ac:spMk id="13" creationId="{7ABAE97A-8CAC-449E-AADF-D2C0B12BD954}"/>
          </ac:spMkLst>
        </pc:spChg>
      </pc:sldChg>
      <pc:sldChg chg="modSp add modAnim">
        <pc:chgData name="Chris Speller" userId="0a97f007-b978-4543-a8a0-9ee0abccdf0a" providerId="ADAL" clId="{FD4D7735-FE6F-48CE-8EB0-426C4AA180B2}" dt="2021-01-07T19:32:17.029" v="9031" actId="20577"/>
        <pc:sldMkLst>
          <pc:docMk/>
          <pc:sldMk cId="2610087546" sldId="4592"/>
        </pc:sldMkLst>
        <pc:spChg chg="mod">
          <ac:chgData name="Chris Speller" userId="0a97f007-b978-4543-a8a0-9ee0abccdf0a" providerId="ADAL" clId="{FD4D7735-FE6F-48CE-8EB0-426C4AA180B2}" dt="2021-01-07T19:32:17.029" v="9031" actId="20577"/>
          <ac:spMkLst>
            <pc:docMk/>
            <pc:sldMk cId="2610087546" sldId="45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15.297" v="8977" actId="5793"/>
          <ac:spMkLst>
            <pc:docMk/>
            <pc:sldMk cId="2610087546" sldId="459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0:46.806" v="8995" actId="207"/>
          <ac:spMkLst>
            <pc:docMk/>
            <pc:sldMk cId="2610087546" sldId="459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8606649" sldId="4592"/>
        </pc:sldMkLst>
      </pc:sldChg>
      <pc:sldChg chg="add del">
        <pc:chgData name="Chris Speller" userId="0a97f007-b978-4543-a8a0-9ee0abccdf0a" providerId="ADAL" clId="{FD4D7735-FE6F-48CE-8EB0-426C4AA180B2}" dt="2021-01-07T19:33:27.902" v="9033" actId="47"/>
        <pc:sldMkLst>
          <pc:docMk/>
          <pc:sldMk cId="256711151" sldId="45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6131373" sldId="4593"/>
        </pc:sldMkLst>
      </pc:sldChg>
      <pc:sldChg chg="modSp add mod modAnim">
        <pc:chgData name="Chris Speller" userId="0a97f007-b978-4543-a8a0-9ee0abccdf0a" providerId="ADAL" clId="{FD4D7735-FE6F-48CE-8EB0-426C4AA180B2}" dt="2021-01-07T19:35:30.354" v="9071" actId="20577"/>
        <pc:sldMkLst>
          <pc:docMk/>
          <pc:sldMk cId="2192173944" sldId="4593"/>
        </pc:sldMkLst>
        <pc:spChg chg="mod">
          <ac:chgData name="Chris Speller" userId="0a97f007-b978-4543-a8a0-9ee0abccdf0a" providerId="ADAL" clId="{FD4D7735-FE6F-48CE-8EB0-426C4AA180B2}" dt="2021-01-07T19:35:30.354" v="9071" actId="20577"/>
          <ac:spMkLst>
            <pc:docMk/>
            <pc:sldMk cId="2192173944" sldId="45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38.430" v="9063" actId="20577"/>
          <ac:spMkLst>
            <pc:docMk/>
            <pc:sldMk cId="2192173944" sldId="45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4:40.180" v="9064" actId="1076"/>
          <ac:spMkLst>
            <pc:docMk/>
            <pc:sldMk cId="2192173944" sldId="459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43856349" sldId="4594"/>
        </pc:sldMkLst>
      </pc:sldChg>
      <pc:sldChg chg="modSp add mod">
        <pc:chgData name="Chris Speller" userId="0a97f007-b978-4543-a8a0-9ee0abccdf0a" providerId="ADAL" clId="{FD4D7735-FE6F-48CE-8EB0-426C4AA180B2}" dt="2021-01-07T19:38:53.097" v="9141" actId="20577"/>
        <pc:sldMkLst>
          <pc:docMk/>
          <pc:sldMk cId="3024554530" sldId="4594"/>
        </pc:sldMkLst>
        <pc:spChg chg="mod">
          <ac:chgData name="Chris Speller" userId="0a97f007-b978-4543-a8a0-9ee0abccdf0a" providerId="ADAL" clId="{FD4D7735-FE6F-48CE-8EB0-426C4AA180B2}" dt="2021-01-07T19:38:53.097" v="9141" actId="20577"/>
          <ac:spMkLst>
            <pc:docMk/>
            <pc:sldMk cId="3024554530" sldId="45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36.582" v="9120" actId="20577"/>
          <ac:spMkLst>
            <pc:docMk/>
            <pc:sldMk cId="3024554530" sldId="45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8:46.472" v="9135" actId="20577"/>
          <ac:spMkLst>
            <pc:docMk/>
            <pc:sldMk cId="3024554530" sldId="459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0540288" sldId="4595"/>
        </pc:sldMkLst>
      </pc:sldChg>
      <pc:sldChg chg="modSp add mod">
        <pc:chgData name="Chris Speller" userId="0a97f007-b978-4543-a8a0-9ee0abccdf0a" providerId="ADAL" clId="{FD4D7735-FE6F-48CE-8EB0-426C4AA180B2}" dt="2021-01-07T19:39:51.162" v="9165" actId="20577"/>
        <pc:sldMkLst>
          <pc:docMk/>
          <pc:sldMk cId="515112094" sldId="4595"/>
        </pc:sldMkLst>
        <pc:spChg chg="mod">
          <ac:chgData name="Chris Speller" userId="0a97f007-b978-4543-a8a0-9ee0abccdf0a" providerId="ADAL" clId="{FD4D7735-FE6F-48CE-8EB0-426C4AA180B2}" dt="2021-01-07T19:39:51.162" v="9165" actId="20577"/>
          <ac:spMkLst>
            <pc:docMk/>
            <pc:sldMk cId="515112094" sldId="45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00.871" v="9142"/>
          <ac:spMkLst>
            <pc:docMk/>
            <pc:sldMk cId="515112094" sldId="45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39:46.676" v="9163" actId="20577"/>
          <ac:spMkLst>
            <pc:docMk/>
            <pc:sldMk cId="515112094" sldId="459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2-04T16:20:22.482" v="33110"/>
        <pc:sldMkLst>
          <pc:docMk/>
          <pc:sldMk cId="79993555" sldId="4596"/>
        </pc:sldMkLst>
        <pc:spChg chg="mod">
          <ac:chgData name="Chris Speller" userId="0a97f007-b978-4543-a8a0-9ee0abccdf0a" providerId="ADAL" clId="{FD4D7735-FE6F-48CE-8EB0-426C4AA180B2}" dt="2021-01-07T19:41:30.819" v="9202" actId="20577"/>
          <ac:spMkLst>
            <pc:docMk/>
            <pc:sldMk cId="79993555" sldId="45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2.482" v="33110"/>
          <ac:spMkLst>
            <pc:docMk/>
            <pc:sldMk cId="79993555" sldId="459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1:55.487" v="9211" actId="207"/>
          <ac:spMkLst>
            <pc:docMk/>
            <pc:sldMk cId="79993555" sldId="4596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8057033" sldId="45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39958666" sldId="4597"/>
        </pc:sldMkLst>
      </pc:sldChg>
      <pc:sldChg chg="add del">
        <pc:chgData name="Chris Speller" userId="0a97f007-b978-4543-a8a0-9ee0abccdf0a" providerId="ADAL" clId="{FD4D7735-FE6F-48CE-8EB0-426C4AA180B2}" dt="2021-01-07T19:42:47.506" v="9226" actId="47"/>
        <pc:sldMkLst>
          <pc:docMk/>
          <pc:sldMk cId="2796019996" sldId="4597"/>
        </pc:sldMkLst>
      </pc:sldChg>
      <pc:sldChg chg="add del">
        <pc:chgData name="Chris Speller" userId="0a97f007-b978-4543-a8a0-9ee0abccdf0a" providerId="ADAL" clId="{FD4D7735-FE6F-48CE-8EB0-426C4AA180B2}" dt="2021-01-07T19:41:59.440" v="9213"/>
        <pc:sldMkLst>
          <pc:docMk/>
          <pc:sldMk cId="3118555349" sldId="4598"/>
        </pc:sldMkLst>
      </pc:sldChg>
      <pc:sldChg chg="modSp add mod">
        <pc:chgData name="Chris Speller" userId="0a97f007-b978-4543-a8a0-9ee0abccdf0a" providerId="ADAL" clId="{FD4D7735-FE6F-48CE-8EB0-426C4AA180B2}" dt="2021-02-04T16:20:24.930" v="33111"/>
        <pc:sldMkLst>
          <pc:docMk/>
          <pc:sldMk cId="3145812108" sldId="4598"/>
        </pc:sldMkLst>
        <pc:spChg chg="mod">
          <ac:chgData name="Chris Speller" userId="0a97f007-b978-4543-a8a0-9ee0abccdf0a" providerId="ADAL" clId="{FD4D7735-FE6F-48CE-8EB0-426C4AA180B2}" dt="2021-01-07T19:42:24.511" v="9222" actId="20577"/>
          <ac:spMkLst>
            <pc:docMk/>
            <pc:sldMk cId="3145812108" sldId="45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20:24.930" v="33111"/>
          <ac:spMkLst>
            <pc:docMk/>
            <pc:sldMk cId="3145812108" sldId="45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2:45.563" v="9225" actId="207"/>
          <ac:spMkLst>
            <pc:docMk/>
            <pc:sldMk cId="3145812108" sldId="4598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7002087" sldId="45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60969422" sldId="4599"/>
        </pc:sldMkLst>
      </pc:sldChg>
      <pc:sldChg chg="modSp add mod">
        <pc:chgData name="Chris Speller" userId="0a97f007-b978-4543-a8a0-9ee0abccdf0a" providerId="ADAL" clId="{FD4D7735-FE6F-48CE-8EB0-426C4AA180B2}" dt="2021-01-07T19:45:18.426" v="9258" actId="1076"/>
        <pc:sldMkLst>
          <pc:docMk/>
          <pc:sldMk cId="1468899236" sldId="4599"/>
        </pc:sldMkLst>
        <pc:spChg chg="mod">
          <ac:chgData name="Chris Speller" userId="0a97f007-b978-4543-a8a0-9ee0abccdf0a" providerId="ADAL" clId="{FD4D7735-FE6F-48CE-8EB0-426C4AA180B2}" dt="2021-01-07T19:45:10.833" v="9257" actId="20577"/>
          <ac:spMkLst>
            <pc:docMk/>
            <pc:sldMk cId="1468899236" sldId="45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3:35.555" v="9228"/>
          <ac:spMkLst>
            <pc:docMk/>
            <pc:sldMk cId="1468899236" sldId="45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5:18.426" v="9258" actId="1076"/>
          <ac:spMkLst>
            <pc:docMk/>
            <pc:sldMk cId="1468899236" sldId="4599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7T19:48:13.371" v="9444" actId="20577"/>
        <pc:sldMkLst>
          <pc:docMk/>
          <pc:sldMk cId="2480600978" sldId="4600"/>
        </pc:sldMkLst>
        <pc:spChg chg="mod">
          <ac:chgData name="Chris Speller" userId="0a97f007-b978-4543-a8a0-9ee0abccdf0a" providerId="ADAL" clId="{FD4D7735-FE6F-48CE-8EB0-426C4AA180B2}" dt="2021-01-07T19:47:17.188" v="9407" actId="20577"/>
          <ac:spMkLst>
            <pc:docMk/>
            <pc:sldMk cId="2480600978" sldId="46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7:20.263" v="9408" actId="20577"/>
          <ac:spMkLst>
            <pc:docMk/>
            <pc:sldMk cId="2480600978" sldId="46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13.371" v="9444" actId="20577"/>
          <ac:spMkLst>
            <pc:docMk/>
            <pc:sldMk cId="2480600978" sldId="460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622673" sldId="46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64366583" sldId="4601"/>
        </pc:sldMkLst>
      </pc:sldChg>
      <pc:sldChg chg="modSp add">
        <pc:chgData name="Chris Speller" userId="0a97f007-b978-4543-a8a0-9ee0abccdf0a" providerId="ADAL" clId="{FD4D7735-FE6F-48CE-8EB0-426C4AA180B2}" dt="2021-01-07T19:49:13.462" v="9455" actId="20577"/>
        <pc:sldMkLst>
          <pc:docMk/>
          <pc:sldMk cId="2581596683" sldId="4601"/>
        </pc:sldMkLst>
        <pc:spChg chg="mod">
          <ac:chgData name="Chris Speller" userId="0a97f007-b978-4543-a8a0-9ee0abccdf0a" providerId="ADAL" clId="{FD4D7735-FE6F-48CE-8EB0-426C4AA180B2}" dt="2021-01-07T19:49:13.462" v="9455" actId="20577"/>
          <ac:spMkLst>
            <pc:docMk/>
            <pc:sldMk cId="2581596683" sldId="46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48.495" v="9450"/>
          <ac:spMkLst>
            <pc:docMk/>
            <pc:sldMk cId="2581596683" sldId="46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8:57.752" v="9452" actId="207"/>
          <ac:spMkLst>
            <pc:docMk/>
            <pc:sldMk cId="2581596683" sldId="460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32597252" sldId="4602"/>
        </pc:sldMkLst>
      </pc:sldChg>
      <pc:sldChg chg="modSp add mod">
        <pc:chgData name="Chris Speller" userId="0a97f007-b978-4543-a8a0-9ee0abccdf0a" providerId="ADAL" clId="{FD4D7735-FE6F-48CE-8EB0-426C4AA180B2}" dt="2021-01-07T19:55:16.783" v="9486" actId="20577"/>
        <pc:sldMkLst>
          <pc:docMk/>
          <pc:sldMk cId="1670130114" sldId="4602"/>
        </pc:sldMkLst>
        <pc:spChg chg="mod">
          <ac:chgData name="Chris Speller" userId="0a97f007-b978-4543-a8a0-9ee0abccdf0a" providerId="ADAL" clId="{FD4D7735-FE6F-48CE-8EB0-426C4AA180B2}" dt="2021-01-07T19:55:16.783" v="9486" actId="20577"/>
          <ac:spMkLst>
            <pc:docMk/>
            <pc:sldMk cId="1670130114" sldId="46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49:34.930" v="9461"/>
          <ac:spMkLst>
            <pc:docMk/>
            <pc:sldMk cId="1670130114" sldId="46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2:43.353" v="9480" actId="207"/>
          <ac:spMkLst>
            <pc:docMk/>
            <pc:sldMk cId="1670130114" sldId="460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2-04T16:41:28.889" v="33136" actId="122"/>
        <pc:sldMkLst>
          <pc:docMk/>
          <pc:sldMk cId="415519278" sldId="4603"/>
        </pc:sldMkLst>
        <pc:spChg chg="mod">
          <ac:chgData name="Chris Speller" userId="0a97f007-b978-4543-a8a0-9ee0abccdf0a" providerId="ADAL" clId="{FD4D7735-FE6F-48CE-8EB0-426C4AA180B2}" dt="2021-01-07T20:01:18.508" v="9812" actId="6549"/>
          <ac:spMkLst>
            <pc:docMk/>
            <pc:sldMk cId="415519278" sldId="46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19:58:55.390" v="9801" actId="6549"/>
          <ac:spMkLst>
            <pc:docMk/>
            <pc:sldMk cId="415519278" sldId="46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2-04T16:41:28.889" v="33136" actId="122"/>
          <ac:spMkLst>
            <pc:docMk/>
            <pc:sldMk cId="415519278" sldId="46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19:57:31.703" v="9737" actId="478"/>
          <ac:picMkLst>
            <pc:docMk/>
            <pc:sldMk cId="415519278" sldId="4603"/>
            <ac:picMk id="12" creationId="{CEDA7956-13F1-42EB-A41B-09B54E975A0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4295525" sldId="4603"/>
        </pc:sldMkLst>
      </pc:sldChg>
      <pc:sldChg chg="addSp delSp modSp add mod modAnim">
        <pc:chgData name="Chris Speller" userId="0a97f007-b978-4543-a8a0-9ee0abccdf0a" providerId="ADAL" clId="{FD4D7735-FE6F-48CE-8EB0-426C4AA180B2}" dt="2021-01-07T20:06:03.352" v="10357" actId="20577"/>
        <pc:sldMkLst>
          <pc:docMk/>
          <pc:sldMk cId="2691581940" sldId="4604"/>
        </pc:sldMkLst>
        <pc:spChg chg="mod">
          <ac:chgData name="Chris Speller" userId="0a97f007-b978-4543-a8a0-9ee0abccdf0a" providerId="ADAL" clId="{FD4D7735-FE6F-48CE-8EB0-426C4AA180B2}" dt="2021-01-07T20:06:03.352" v="10357" actId="20577"/>
          <ac:spMkLst>
            <pc:docMk/>
            <pc:sldMk cId="2691581940" sldId="46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1.664" v="10157"/>
          <ac:spMkLst>
            <pc:docMk/>
            <pc:sldMk cId="2691581940" sldId="46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4:15.833" v="10165" actId="20577"/>
          <ac:spMkLst>
            <pc:docMk/>
            <pc:sldMk cId="2691581940" sldId="4604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07T20:04:29.163" v="10169" actId="478"/>
          <ac:picMkLst>
            <pc:docMk/>
            <pc:sldMk cId="2691581940" sldId="4604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77447698" sldId="4604"/>
        </pc:sldMkLst>
      </pc:sldChg>
      <pc:sldChg chg="delSp modSp add mod">
        <pc:chgData name="Chris Speller" userId="0a97f007-b978-4543-a8a0-9ee0abccdf0a" providerId="ADAL" clId="{FD4D7735-FE6F-48CE-8EB0-426C4AA180B2}" dt="2021-01-07T20:08:27.906" v="10522" actId="20577"/>
        <pc:sldMkLst>
          <pc:docMk/>
          <pc:sldMk cId="719849411" sldId="4605"/>
        </pc:sldMkLst>
        <pc:spChg chg="mod">
          <ac:chgData name="Chris Speller" userId="0a97f007-b978-4543-a8a0-9ee0abccdf0a" providerId="ADAL" clId="{FD4D7735-FE6F-48CE-8EB0-426C4AA180B2}" dt="2021-01-07T20:08:11.108" v="10508" actId="6549"/>
          <ac:spMkLst>
            <pc:docMk/>
            <pc:sldMk cId="719849411" sldId="46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06.414" v="10505" actId="6549"/>
          <ac:spMkLst>
            <pc:docMk/>
            <pc:sldMk cId="719849411" sldId="46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08:27.906" v="10522" actId="20577"/>
          <ac:spMkLst>
            <pc:docMk/>
            <pc:sldMk cId="719849411" sldId="460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07T20:07:03.025" v="10477" actId="478"/>
          <ac:picMkLst>
            <pc:docMk/>
            <pc:sldMk cId="719849411" sldId="4605"/>
            <ac:picMk id="3" creationId="{A11D02DD-36E9-401C-B393-7868211CFB2B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96310137" sldId="46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36450868" sldId="4606"/>
        </pc:sldMkLst>
      </pc:sldChg>
      <pc:sldChg chg="addSp delSp modSp add mod">
        <pc:chgData name="Chris Speller" userId="0a97f007-b978-4543-a8a0-9ee0abccdf0a" providerId="ADAL" clId="{FD4D7735-FE6F-48CE-8EB0-426C4AA180B2}" dt="2021-01-07T20:18:37.294" v="10989" actId="478"/>
        <pc:sldMkLst>
          <pc:docMk/>
          <pc:sldMk cId="2975128045" sldId="4606"/>
        </pc:sldMkLst>
        <pc:spChg chg="mod">
          <ac:chgData name="Chris Speller" userId="0a97f007-b978-4543-a8a0-9ee0abccdf0a" providerId="ADAL" clId="{FD4D7735-FE6F-48CE-8EB0-426C4AA180B2}" dt="2021-01-07T20:13:28.744" v="10954" actId="20577"/>
          <ac:spMkLst>
            <pc:docMk/>
            <pc:sldMk cId="2975128045" sldId="46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4:14.227" v="10973" actId="20577"/>
          <ac:spMkLst>
            <pc:docMk/>
            <pc:sldMk cId="2975128045" sldId="46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7T20:18:35.463" v="10988" actId="20577"/>
          <ac:spMkLst>
            <pc:docMk/>
            <pc:sldMk cId="2975128045" sldId="460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7T20:18:37.294" v="10989" actId="478"/>
          <ac:picMkLst>
            <pc:docMk/>
            <pc:sldMk cId="2975128045" sldId="4606"/>
            <ac:picMk id="3" creationId="{15317A22-0C7D-4A65-B947-82227912001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08T17:06:23.236" v="11328" actId="478"/>
        <pc:sldMkLst>
          <pc:docMk/>
          <pc:sldMk cId="1086149440" sldId="4607"/>
        </pc:sldMkLst>
        <pc:spChg chg="mod">
          <ac:chgData name="Chris Speller" userId="0a97f007-b978-4543-a8a0-9ee0abccdf0a" providerId="ADAL" clId="{FD4D7735-FE6F-48CE-8EB0-426C4AA180B2}" dt="2021-01-08T17:05:28.868" v="11270" actId="20577"/>
          <ac:spMkLst>
            <pc:docMk/>
            <pc:sldMk cId="1086149440" sldId="46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5:16.502" v="11262"/>
          <ac:spMkLst>
            <pc:docMk/>
            <pc:sldMk cId="1086149440" sldId="46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06:21.682" v="11327" actId="20577"/>
          <ac:spMkLst>
            <pc:docMk/>
            <pc:sldMk cId="1086149440" sldId="460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06:23.236" v="11328" actId="478"/>
          <ac:picMkLst>
            <pc:docMk/>
            <pc:sldMk cId="1086149440" sldId="4607"/>
            <ac:picMk id="3" creationId="{84306B43-0C80-4099-A844-5CC716BCC9DF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4851430" sldId="4607"/>
        </pc:sldMkLst>
      </pc:sldChg>
      <pc:sldChg chg="addSp delSp modSp add mod modAnim">
        <pc:chgData name="Chris Speller" userId="0a97f007-b978-4543-a8a0-9ee0abccdf0a" providerId="ADAL" clId="{FD4D7735-FE6F-48CE-8EB0-426C4AA180B2}" dt="2021-01-08T17:11:37.009" v="11552" actId="6549"/>
        <pc:sldMkLst>
          <pc:docMk/>
          <pc:sldMk cId="1250493512" sldId="4608"/>
        </pc:sldMkLst>
        <pc:spChg chg="mod">
          <ac:chgData name="Chris Speller" userId="0a97f007-b978-4543-a8a0-9ee0abccdf0a" providerId="ADAL" clId="{FD4D7735-FE6F-48CE-8EB0-426C4AA180B2}" dt="2021-01-08T17:11:37.009" v="11552" actId="6549"/>
          <ac:spMkLst>
            <pc:docMk/>
            <pc:sldMk cId="1250493512" sldId="46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10.608" v="11538" actId="20577"/>
          <ac:spMkLst>
            <pc:docMk/>
            <pc:sldMk cId="1250493512" sldId="46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1:04.617" v="11549" actId="6549"/>
          <ac:spMkLst>
            <pc:docMk/>
            <pc:sldMk cId="1250493512" sldId="46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10:23.579" v="11541" actId="478"/>
          <ac:picMkLst>
            <pc:docMk/>
            <pc:sldMk cId="1250493512" sldId="4608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77189781" sldId="4608"/>
        </pc:sldMkLst>
      </pc:sldChg>
      <pc:sldChg chg="delSp modSp add mod">
        <pc:chgData name="Chris Speller" userId="0a97f007-b978-4543-a8a0-9ee0abccdf0a" providerId="ADAL" clId="{FD4D7735-FE6F-48CE-8EB0-426C4AA180B2}" dt="2021-01-08T17:13:21.702" v="11585" actId="20577"/>
        <pc:sldMkLst>
          <pc:docMk/>
          <pc:sldMk cId="212697611" sldId="4609"/>
        </pc:sldMkLst>
        <pc:spChg chg="mod">
          <ac:chgData name="Chris Speller" userId="0a97f007-b978-4543-a8a0-9ee0abccdf0a" providerId="ADAL" clId="{FD4D7735-FE6F-48CE-8EB0-426C4AA180B2}" dt="2021-01-08T17:11:35.336" v="11551" actId="6549"/>
          <ac:spMkLst>
            <pc:docMk/>
            <pc:sldMk cId="212697611" sldId="46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0:39.255" v="11547" actId="16959"/>
          <ac:spMkLst>
            <pc:docMk/>
            <pc:sldMk cId="212697611" sldId="46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1.702" v="11585" actId="20577"/>
          <ac:spMkLst>
            <pc:docMk/>
            <pc:sldMk cId="212697611" sldId="460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1:43.540" v="11554" actId="478"/>
          <ac:picMkLst>
            <pc:docMk/>
            <pc:sldMk cId="212697611" sldId="4609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7536436" sldId="4609"/>
        </pc:sldMkLst>
      </pc:sldChg>
      <pc:sldChg chg="delSp modSp add mod modAnim">
        <pc:chgData name="Chris Speller" userId="0a97f007-b978-4543-a8a0-9ee0abccdf0a" providerId="ADAL" clId="{FD4D7735-FE6F-48CE-8EB0-426C4AA180B2}" dt="2021-01-08T17:13:24.592" v="11586" actId="20577"/>
        <pc:sldMkLst>
          <pc:docMk/>
          <pc:sldMk cId="134723154" sldId="4610"/>
        </pc:sldMkLst>
        <pc:spChg chg="mod">
          <ac:chgData name="Chris Speller" userId="0a97f007-b978-4543-a8a0-9ee0abccdf0a" providerId="ADAL" clId="{FD4D7735-FE6F-48CE-8EB0-426C4AA180B2}" dt="2021-01-08T17:12:40.177" v="11581" actId="20577"/>
          <ac:spMkLst>
            <pc:docMk/>
            <pc:sldMk cId="134723154" sldId="46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11.879" v="11569" actId="20577"/>
          <ac:spMkLst>
            <pc:docMk/>
            <pc:sldMk cId="134723154" sldId="46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24.592" v="11586" actId="20577"/>
          <ac:spMkLst>
            <pc:docMk/>
            <pc:sldMk cId="134723154" sldId="461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08T17:12:03.660" v="11563" actId="478"/>
          <ac:picMkLst>
            <pc:docMk/>
            <pc:sldMk cId="134723154" sldId="4610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3316871" sldId="4610"/>
        </pc:sldMkLst>
      </pc:sldChg>
      <pc:sldChg chg="delSp add del mod">
        <pc:chgData name="Chris Speller" userId="0a97f007-b978-4543-a8a0-9ee0abccdf0a" providerId="ADAL" clId="{FD4D7735-FE6F-48CE-8EB0-426C4AA180B2}" dt="2021-01-08T17:16:45.184" v="11652" actId="47"/>
        <pc:sldMkLst>
          <pc:docMk/>
          <pc:sldMk cId="143855881" sldId="4611"/>
        </pc:sldMkLst>
        <pc:picChg chg="del">
          <ac:chgData name="Chris Speller" userId="0a97f007-b978-4543-a8a0-9ee0abccdf0a" providerId="ADAL" clId="{FD4D7735-FE6F-48CE-8EB0-426C4AA180B2}" dt="2021-01-08T17:16:43.708" v="11651" actId="478"/>
          <ac:picMkLst>
            <pc:docMk/>
            <pc:sldMk cId="143855881" sldId="4611"/>
            <ac:picMk id="3" creationId="{8ECB0C92-DAA9-43B1-BBCB-E1928490433C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18200317" sldId="4611"/>
        </pc:sldMkLst>
      </pc:sldChg>
      <pc:sldChg chg="modSp add">
        <pc:chgData name="Chris Speller" userId="0a97f007-b978-4543-a8a0-9ee0abccdf0a" providerId="ADAL" clId="{FD4D7735-FE6F-48CE-8EB0-426C4AA180B2}" dt="2021-01-08T17:13:06.396" v="11584" actId="16959"/>
        <pc:sldMkLst>
          <pc:docMk/>
          <pc:sldMk cId="653522911" sldId="4612"/>
        </pc:sldMkLst>
        <pc:spChg chg="mod">
          <ac:chgData name="Chris Speller" userId="0a97f007-b978-4543-a8a0-9ee0abccdf0a" providerId="ADAL" clId="{FD4D7735-FE6F-48CE-8EB0-426C4AA180B2}" dt="2021-01-08T17:12:34.221" v="11577" actId="16959"/>
          <ac:spMkLst>
            <pc:docMk/>
            <pc:sldMk cId="653522911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2:36.741" v="11579" actId="16959"/>
          <ac:spMkLst>
            <pc:docMk/>
            <pc:sldMk cId="653522911" sldId="46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06.396" v="11584" actId="16959"/>
          <ac:spMkLst>
            <pc:docMk/>
            <pc:sldMk cId="653522911" sldId="4612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33495220" sldId="4612"/>
        </pc:sldMkLst>
      </pc:sldChg>
      <pc:sldChg chg="modSp add">
        <pc:chgData name="Chris Speller" userId="0a97f007-b978-4543-a8a0-9ee0abccdf0a" providerId="ADAL" clId="{FD4D7735-FE6F-48CE-8EB0-426C4AA180B2}" dt="2021-01-08T17:13:41.727" v="11594" actId="20577"/>
        <pc:sldMkLst>
          <pc:docMk/>
          <pc:sldMk cId="3275124230" sldId="4613"/>
        </pc:sldMkLst>
        <pc:spChg chg="mod">
          <ac:chgData name="Chris Speller" userId="0a97f007-b978-4543-a8a0-9ee0abccdf0a" providerId="ADAL" clId="{FD4D7735-FE6F-48CE-8EB0-426C4AA180B2}" dt="2021-01-08T17:13:36.618" v="11591" actId="20577"/>
          <ac:spMkLst>
            <pc:docMk/>
            <pc:sldMk cId="3275124230" sldId="46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38.951" v="11593" actId="20577"/>
          <ac:spMkLst>
            <pc:docMk/>
            <pc:sldMk cId="3275124230" sldId="46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3:41.727" v="11594" actId="20577"/>
          <ac:spMkLst>
            <pc:docMk/>
            <pc:sldMk cId="3275124230" sldId="4613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53916431" sldId="46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2748863" sldId="4614"/>
        </pc:sldMkLst>
      </pc:sldChg>
      <pc:sldChg chg="addSp delSp modSp add mod">
        <pc:chgData name="Chris Speller" userId="0a97f007-b978-4543-a8a0-9ee0abccdf0a" providerId="ADAL" clId="{FD4D7735-FE6F-48CE-8EB0-426C4AA180B2}" dt="2021-01-08T17:16:36.781" v="11648" actId="22"/>
        <pc:sldMkLst>
          <pc:docMk/>
          <pc:sldMk cId="4209734281" sldId="4614"/>
        </pc:sldMkLst>
        <pc:spChg chg="mod">
          <ac:chgData name="Chris Speller" userId="0a97f007-b978-4543-a8a0-9ee0abccdf0a" providerId="ADAL" clId="{FD4D7735-FE6F-48CE-8EB0-426C4AA180B2}" dt="2021-01-08T17:14:57.405" v="11626" actId="20577"/>
          <ac:spMkLst>
            <pc:docMk/>
            <pc:sldMk cId="4209734281" sldId="46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4:52.701" v="11624"/>
          <ac:spMkLst>
            <pc:docMk/>
            <pc:sldMk cId="4209734281" sldId="4614"/>
            <ac:spMk id="11" creationId="{00000000-0000-0000-0000-000000000000}"/>
          </ac:spMkLst>
        </pc:spChg>
        <pc:spChg chg="add del">
          <ac:chgData name="Chris Speller" userId="0a97f007-b978-4543-a8a0-9ee0abccdf0a" providerId="ADAL" clId="{FD4D7735-FE6F-48CE-8EB0-426C4AA180B2}" dt="2021-01-08T17:16:36.781" v="11648" actId="22"/>
          <ac:spMkLst>
            <pc:docMk/>
            <pc:sldMk cId="4209734281" sldId="4614"/>
            <ac:spMk id="12" creationId="{3A8144E9-AF4C-47B8-A3D5-3CDDA5A5B3D9}"/>
          </ac:spMkLst>
        </pc:spChg>
        <pc:spChg chg="mod">
          <ac:chgData name="Chris Speller" userId="0a97f007-b978-4543-a8a0-9ee0abccdf0a" providerId="ADAL" clId="{FD4D7735-FE6F-48CE-8EB0-426C4AA180B2}" dt="2021-01-08T17:15:44.982" v="11633" actId="20577"/>
          <ac:spMkLst>
            <pc:docMk/>
            <pc:sldMk cId="4209734281" sldId="461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9238062" sldId="4615"/>
        </pc:sldMkLst>
      </pc:sldChg>
      <pc:sldChg chg="modSp add">
        <pc:chgData name="Chris Speller" userId="0a97f007-b978-4543-a8a0-9ee0abccdf0a" providerId="ADAL" clId="{FD4D7735-FE6F-48CE-8EB0-426C4AA180B2}" dt="2021-01-08T17:16:29.702" v="11646" actId="207"/>
        <pc:sldMkLst>
          <pc:docMk/>
          <pc:sldMk cId="3710764566" sldId="4615"/>
        </pc:sldMkLst>
        <pc:spChg chg="mod">
          <ac:chgData name="Chris Speller" userId="0a97f007-b978-4543-a8a0-9ee0abccdf0a" providerId="ADAL" clId="{FD4D7735-FE6F-48CE-8EB0-426C4AA180B2}" dt="2021-01-08T17:16:19.813" v="11642" actId="20577"/>
          <ac:spMkLst>
            <pc:docMk/>
            <pc:sldMk cId="3710764566" sldId="46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2.220" v="11644" actId="20577"/>
          <ac:spMkLst>
            <pc:docMk/>
            <pc:sldMk cId="3710764566" sldId="46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6:29.702" v="11646" actId="207"/>
          <ac:spMkLst>
            <pc:docMk/>
            <pc:sldMk cId="3710764566" sldId="4615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08T17:21:26.169" v="11782" actId="20577"/>
        <pc:sldMkLst>
          <pc:docMk/>
          <pc:sldMk cId="2903931663" sldId="4616"/>
        </pc:sldMkLst>
        <pc:spChg chg="mod">
          <ac:chgData name="Chris Speller" userId="0a97f007-b978-4543-a8a0-9ee0abccdf0a" providerId="ADAL" clId="{FD4D7735-FE6F-48CE-8EB0-426C4AA180B2}" dt="2021-01-08T17:21:26.169" v="11782" actId="20577"/>
          <ac:spMkLst>
            <pc:docMk/>
            <pc:sldMk cId="2903931663" sldId="46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9:28.590" v="11747" actId="404"/>
          <ac:spMkLst>
            <pc:docMk/>
            <pc:sldMk cId="2903931663" sldId="461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18:19.716" v="11696" actId="207"/>
          <ac:spMkLst>
            <pc:docMk/>
            <pc:sldMk cId="2903931663" sldId="4616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08T17:16:41.347" v="11650"/>
        <pc:sldMkLst>
          <pc:docMk/>
          <pc:sldMk cId="3524997322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4836726" sldId="46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3281265" sldId="4617"/>
        </pc:sldMkLst>
      </pc:sldChg>
      <pc:sldChg chg="addSp delSp modSp add mod modAnim">
        <pc:chgData name="Chris Speller" userId="0a97f007-b978-4543-a8a0-9ee0abccdf0a" providerId="ADAL" clId="{FD4D7735-FE6F-48CE-8EB0-426C4AA180B2}" dt="2021-01-08T17:35:20.612" v="12146" actId="20577"/>
        <pc:sldMkLst>
          <pc:docMk/>
          <pc:sldMk cId="3904601912" sldId="4617"/>
        </pc:sldMkLst>
        <pc:spChg chg="mod">
          <ac:chgData name="Chris Speller" userId="0a97f007-b978-4543-a8a0-9ee0abccdf0a" providerId="ADAL" clId="{FD4D7735-FE6F-48CE-8EB0-426C4AA180B2}" dt="2021-01-08T17:32:56.378" v="12069" actId="20577"/>
          <ac:spMkLst>
            <pc:docMk/>
            <pc:sldMk cId="3904601912" sldId="46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3:23.534" v="12076" actId="6549"/>
          <ac:spMkLst>
            <pc:docMk/>
            <pc:sldMk cId="3904601912" sldId="461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08T17:35:20.612" v="12146" actId="20577"/>
          <ac:spMkLst>
            <pc:docMk/>
            <pc:sldMk cId="3904601912" sldId="461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08T17:26:19.948" v="11971" actId="478"/>
          <ac:picMkLst>
            <pc:docMk/>
            <pc:sldMk cId="3904601912" sldId="4617"/>
            <ac:picMk id="3" creationId="{FF54C894-4185-4297-9F3C-720B3FB5D5B5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7690649" sldId="4618"/>
        </pc:sldMkLst>
      </pc:sldChg>
      <pc:sldChg chg="modSp add mod modAnim">
        <pc:chgData name="Chris Speller" userId="0a97f007-b978-4543-a8a0-9ee0abccdf0a" providerId="ADAL" clId="{FD4D7735-FE6F-48CE-8EB0-426C4AA180B2}" dt="2021-01-11T12:58:43.559" v="16006" actId="16959"/>
        <pc:sldMkLst>
          <pc:docMk/>
          <pc:sldMk cId="4237707796" sldId="4618"/>
        </pc:sldMkLst>
        <pc:spChg chg="mod">
          <ac:chgData name="Chris Speller" userId="0a97f007-b978-4543-a8a0-9ee0abccdf0a" providerId="ADAL" clId="{FD4D7735-FE6F-48CE-8EB0-426C4AA180B2}" dt="2021-01-10T09:08:38.627" v="12696" actId="20577"/>
          <ac:spMkLst>
            <pc:docMk/>
            <pc:sldMk cId="4237707796" sldId="46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08:44.037" v="12719" actId="20577"/>
          <ac:spMkLst>
            <pc:docMk/>
            <pc:sldMk cId="4237707796" sldId="461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43.559" v="16006" actId="16959"/>
          <ac:spMkLst>
            <pc:docMk/>
            <pc:sldMk cId="4237707796" sldId="4618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1T12:58:56.900" v="16010" actId="16959"/>
        <pc:sldMkLst>
          <pc:docMk/>
          <pc:sldMk cId="4047953397" sldId="4619"/>
        </pc:sldMkLst>
        <pc:spChg chg="mod">
          <ac:chgData name="Chris Speller" userId="0a97f007-b978-4543-a8a0-9ee0abccdf0a" providerId="ADAL" clId="{FD4D7735-FE6F-48CE-8EB0-426C4AA180B2}" dt="2021-01-10T09:12:39.999" v="12933" actId="20577"/>
          <ac:spMkLst>
            <pc:docMk/>
            <pc:sldMk cId="4047953397" sldId="46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13:39.774" v="12942" actId="20577"/>
          <ac:spMkLst>
            <pc:docMk/>
            <pc:sldMk cId="4047953397" sldId="461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8:56.900" v="16010" actId="16959"/>
          <ac:spMkLst>
            <pc:docMk/>
            <pc:sldMk cId="4047953397" sldId="461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60964296" sldId="46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5784293" sldId="4620"/>
        </pc:sldMkLst>
      </pc:sldChg>
      <pc:sldChg chg="modSp add mod">
        <pc:chgData name="Chris Speller" userId="0a97f007-b978-4543-a8a0-9ee0abccdf0a" providerId="ADAL" clId="{FD4D7735-FE6F-48CE-8EB0-426C4AA180B2}" dt="2021-01-11T12:32:42.975" v="16001" actId="20577"/>
        <pc:sldMkLst>
          <pc:docMk/>
          <pc:sldMk cId="2955066931" sldId="4620"/>
        </pc:sldMkLst>
        <pc:spChg chg="mod">
          <ac:chgData name="Chris Speller" userId="0a97f007-b978-4543-a8a0-9ee0abccdf0a" providerId="ADAL" clId="{FD4D7735-FE6F-48CE-8EB0-426C4AA180B2}" dt="2021-01-11T12:32:42.975" v="16001" actId="20577"/>
          <ac:spMkLst>
            <pc:docMk/>
            <pc:sldMk cId="2955066931" sldId="46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26:58.537" v="13034" actId="20577"/>
          <ac:spMkLst>
            <pc:docMk/>
            <pc:sldMk cId="2955066931" sldId="46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2:08.669" v="15998" actId="16959"/>
          <ac:spMkLst>
            <pc:docMk/>
            <pc:sldMk cId="2955066931" sldId="4620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1085653" sldId="4621"/>
        </pc:sldMkLst>
      </pc:sldChg>
      <pc:sldChg chg="modSp add mod">
        <pc:chgData name="Chris Speller" userId="0a97f007-b978-4543-a8a0-9ee0abccdf0a" providerId="ADAL" clId="{FD4D7735-FE6F-48CE-8EB0-426C4AA180B2}" dt="2021-01-11T12:32:46.095" v="16002" actId="20577"/>
        <pc:sldMkLst>
          <pc:docMk/>
          <pc:sldMk cId="3568376860" sldId="4621"/>
        </pc:sldMkLst>
        <pc:spChg chg="mod">
          <ac:chgData name="Chris Speller" userId="0a97f007-b978-4543-a8a0-9ee0abccdf0a" providerId="ADAL" clId="{FD4D7735-FE6F-48CE-8EB0-426C4AA180B2}" dt="2021-01-11T12:32:46.095" v="16002" actId="20577"/>
          <ac:spMkLst>
            <pc:docMk/>
            <pc:sldMk cId="3568376860" sldId="46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45.087" v="15988" actId="20577"/>
          <ac:spMkLst>
            <pc:docMk/>
            <pc:sldMk cId="3568376860" sldId="46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31:52.618" v="15994" actId="20577"/>
          <ac:spMkLst>
            <pc:docMk/>
            <pc:sldMk cId="3568376860" sldId="4621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68933847" sldId="4622"/>
        </pc:sldMkLst>
      </pc:sldChg>
      <pc:sldChg chg="addSp delSp modSp add mod modAnim">
        <pc:chgData name="Chris Speller" userId="0a97f007-b978-4543-a8a0-9ee0abccdf0a" providerId="ADAL" clId="{FD4D7735-FE6F-48CE-8EB0-426C4AA180B2}" dt="2021-01-10T09:55:34.542" v="13899" actId="6549"/>
        <pc:sldMkLst>
          <pc:docMk/>
          <pc:sldMk cId="1159527097" sldId="4622"/>
        </pc:sldMkLst>
        <pc:spChg chg="mod">
          <ac:chgData name="Chris Speller" userId="0a97f007-b978-4543-a8a0-9ee0abccdf0a" providerId="ADAL" clId="{FD4D7735-FE6F-48CE-8EB0-426C4AA180B2}" dt="2021-01-10T09:55:33.115" v="13898" actId="6549"/>
          <ac:spMkLst>
            <pc:docMk/>
            <pc:sldMk cId="1159527097" sldId="46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4.542" v="13899" actId="6549"/>
          <ac:spMkLst>
            <pc:docMk/>
            <pc:sldMk cId="1159527097" sldId="46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2:49.387" v="13544" actId="20577"/>
          <ac:spMkLst>
            <pc:docMk/>
            <pc:sldMk cId="1159527097" sldId="46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09:34:11.558" v="13210" actId="478"/>
          <ac:picMkLst>
            <pc:docMk/>
            <pc:sldMk cId="1159527097" sldId="4622"/>
            <ac:picMk id="3" creationId="{FA35F35E-A320-4A71-A6F2-50085F244F0A}"/>
          </ac:picMkLst>
        </pc:picChg>
        <pc:picChg chg="add del mod">
          <ac:chgData name="Chris Speller" userId="0a97f007-b978-4543-a8a0-9ee0abccdf0a" providerId="ADAL" clId="{FD4D7735-FE6F-48CE-8EB0-426C4AA180B2}" dt="2021-01-10T09:39:11.782" v="13435" actId="478"/>
          <ac:picMkLst>
            <pc:docMk/>
            <pc:sldMk cId="1159527097" sldId="4622"/>
            <ac:picMk id="7" creationId="{F34713B2-DF10-48DC-8034-213827C0CB79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71236627" sldId="4623"/>
        </pc:sldMkLst>
      </pc:sldChg>
      <pc:sldChg chg="modSp add mod modAnim">
        <pc:chgData name="Chris Speller" userId="0a97f007-b978-4543-a8a0-9ee0abccdf0a" providerId="ADAL" clId="{FD4D7735-FE6F-48CE-8EB0-426C4AA180B2}" dt="2021-01-10T09:55:30.463" v="13897" actId="6549"/>
        <pc:sldMkLst>
          <pc:docMk/>
          <pc:sldMk cId="3267355805" sldId="4623"/>
        </pc:sldMkLst>
        <pc:spChg chg="mod">
          <ac:chgData name="Chris Speller" userId="0a97f007-b978-4543-a8a0-9ee0abccdf0a" providerId="ADAL" clId="{FD4D7735-FE6F-48CE-8EB0-426C4AA180B2}" dt="2021-01-10T09:55:28.858" v="13896" actId="6549"/>
          <ac:spMkLst>
            <pc:docMk/>
            <pc:sldMk cId="3267355805" sldId="46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30.463" v="13897" actId="6549"/>
          <ac:spMkLst>
            <pc:docMk/>
            <pc:sldMk cId="3267355805" sldId="46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43:34.796" v="13582" actId="20577"/>
          <ac:spMkLst>
            <pc:docMk/>
            <pc:sldMk cId="3267355805" sldId="4623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10T09:55:48.135" v="13901"/>
        <pc:sldMkLst>
          <pc:docMk/>
          <pc:sldMk cId="673204531" sldId="4624"/>
        </pc:sldMkLst>
        <pc:spChg chg="mod">
          <ac:chgData name="Chris Speller" userId="0a97f007-b978-4543-a8a0-9ee0abccdf0a" providerId="ADAL" clId="{FD4D7735-FE6F-48CE-8EB0-426C4AA180B2}" dt="2021-01-10T09:47:56.936" v="13603" actId="20577"/>
          <ac:spMkLst>
            <pc:docMk/>
            <pc:sldMk cId="673204531" sldId="46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5:48.135" v="13901"/>
          <ac:spMkLst>
            <pc:docMk/>
            <pc:sldMk cId="673204531" sldId="462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4:48.083" v="13884" actId="20577"/>
          <ac:spMkLst>
            <pc:docMk/>
            <pc:sldMk cId="673204531" sldId="4624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2897931" sldId="4624"/>
        </pc:sldMkLst>
      </pc:sldChg>
      <pc:sldChg chg="modSp add mod">
        <pc:chgData name="Chris Speller" userId="0a97f007-b978-4543-a8a0-9ee0abccdf0a" providerId="ADAL" clId="{FD4D7735-FE6F-48CE-8EB0-426C4AA180B2}" dt="2021-01-24T08:13:08.325" v="16261" actId="20577"/>
        <pc:sldMkLst>
          <pc:docMk/>
          <pc:sldMk cId="173470688" sldId="4625"/>
        </pc:sldMkLst>
        <pc:spChg chg="mod">
          <ac:chgData name="Chris Speller" userId="0a97f007-b978-4543-a8a0-9ee0abccdf0a" providerId="ADAL" clId="{FD4D7735-FE6F-48CE-8EB0-426C4AA180B2}" dt="2021-01-10T09:59:31.740" v="14125" actId="20577"/>
          <ac:spMkLst>
            <pc:docMk/>
            <pc:sldMk cId="173470688" sldId="46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09:59:40.870" v="14128" actId="6549"/>
          <ac:spMkLst>
            <pc:docMk/>
            <pc:sldMk cId="173470688" sldId="46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08.325" v="16261" actId="20577"/>
          <ac:spMkLst>
            <pc:docMk/>
            <pc:sldMk cId="173470688" sldId="4625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2548402" sldId="46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45274727" sldId="4626"/>
        </pc:sldMkLst>
      </pc:sldChg>
      <pc:sldChg chg="modSp add">
        <pc:chgData name="Chris Speller" userId="0a97f007-b978-4543-a8a0-9ee0abccdf0a" providerId="ADAL" clId="{FD4D7735-FE6F-48CE-8EB0-426C4AA180B2}" dt="2021-01-24T08:13:23.886" v="16300" actId="20577"/>
        <pc:sldMkLst>
          <pc:docMk/>
          <pc:sldMk cId="3774219130" sldId="4626"/>
        </pc:sldMkLst>
        <pc:spChg chg="mod">
          <ac:chgData name="Chris Speller" userId="0a97f007-b978-4543-a8a0-9ee0abccdf0a" providerId="ADAL" clId="{FD4D7735-FE6F-48CE-8EB0-426C4AA180B2}" dt="2021-01-10T10:01:46.902" v="14151" actId="20577"/>
          <ac:spMkLst>
            <pc:docMk/>
            <pc:sldMk cId="3774219130" sldId="46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1:54.144" v="14156" actId="20577"/>
          <ac:spMkLst>
            <pc:docMk/>
            <pc:sldMk cId="3774219130" sldId="46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23.886" v="16300" actId="20577"/>
          <ac:spMkLst>
            <pc:docMk/>
            <pc:sldMk cId="3774219130" sldId="4626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4T08:12:00.046" v="16198" actId="20577"/>
        <pc:sldMkLst>
          <pc:docMk/>
          <pc:sldMk cId="1208389855" sldId="4627"/>
        </pc:sldMkLst>
        <pc:spChg chg="mod">
          <ac:chgData name="Chris Speller" userId="0a97f007-b978-4543-a8a0-9ee0abccdf0a" providerId="ADAL" clId="{FD4D7735-FE6F-48CE-8EB0-426C4AA180B2}" dt="2021-01-10T10:04:24.382" v="14210" actId="20577"/>
          <ac:spMkLst>
            <pc:docMk/>
            <pc:sldMk cId="1208389855" sldId="46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4:30.627" v="14213"/>
          <ac:spMkLst>
            <pc:docMk/>
            <pc:sldMk cId="1208389855" sldId="46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00.046" v="16198" actId="20577"/>
          <ac:spMkLst>
            <pc:docMk/>
            <pc:sldMk cId="1208389855" sldId="4627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222358" sldId="46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4430283" sldId="4628"/>
        </pc:sldMkLst>
      </pc:sldChg>
      <pc:sldChg chg="modSp add mod">
        <pc:chgData name="Chris Speller" userId="0a97f007-b978-4543-a8a0-9ee0abccdf0a" providerId="ADAL" clId="{FD4D7735-FE6F-48CE-8EB0-426C4AA180B2}" dt="2021-01-24T08:12:19.791" v="16231" actId="20577"/>
        <pc:sldMkLst>
          <pc:docMk/>
          <pc:sldMk cId="2246013411" sldId="4628"/>
        </pc:sldMkLst>
        <pc:spChg chg="mod">
          <ac:chgData name="Chris Speller" userId="0a97f007-b978-4543-a8a0-9ee0abccdf0a" providerId="ADAL" clId="{FD4D7735-FE6F-48CE-8EB0-426C4AA180B2}" dt="2021-01-10T10:07:11.025" v="14294" actId="20577"/>
          <ac:spMkLst>
            <pc:docMk/>
            <pc:sldMk cId="2246013411" sldId="46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11.621" v="14328"/>
          <ac:spMkLst>
            <pc:docMk/>
            <pc:sldMk cId="2246013411" sldId="46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2:19.791" v="16231" actId="20577"/>
          <ac:spMkLst>
            <pc:docMk/>
            <pc:sldMk cId="2246013411" sldId="4628"/>
            <ac:spMk id="13" creationId="{7ABAE97A-8CAC-449E-AADF-D2C0B12BD954}"/>
          </ac:spMkLst>
        </pc:spChg>
      </pc:sldChg>
      <pc:sldChg chg="add del">
        <pc:chgData name="Chris Speller" userId="0a97f007-b978-4543-a8a0-9ee0abccdf0a" providerId="ADAL" clId="{FD4D7735-FE6F-48CE-8EB0-426C4AA180B2}" dt="2021-01-10T10:14:35.946" v="14585"/>
        <pc:sldMkLst>
          <pc:docMk/>
          <pc:sldMk cId="281470516" sldId="4629"/>
        </pc:sldMkLst>
      </pc:sldChg>
      <pc:sldChg chg="modSp add del mod modAnim">
        <pc:chgData name="Chris Speller" userId="0a97f007-b978-4543-a8a0-9ee0abccdf0a" providerId="ADAL" clId="{FD4D7735-FE6F-48CE-8EB0-426C4AA180B2}" dt="2021-01-11T12:59:27.280" v="16014" actId="16959"/>
        <pc:sldMkLst>
          <pc:docMk/>
          <pc:sldMk cId="1220082156" sldId="4629"/>
        </pc:sldMkLst>
        <pc:spChg chg="mod">
          <ac:chgData name="Chris Speller" userId="0a97f007-b978-4543-a8a0-9ee0abccdf0a" providerId="ADAL" clId="{FD4D7735-FE6F-48CE-8EB0-426C4AA180B2}" dt="2021-01-10T10:14:21.789" v="14582" actId="20577"/>
          <ac:spMkLst>
            <pc:docMk/>
            <pc:sldMk cId="1220082156" sldId="46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08:49.421" v="14337" actId="404"/>
          <ac:spMkLst>
            <pc:docMk/>
            <pc:sldMk cId="1220082156" sldId="46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1T12:59:27.280" v="16014" actId="16959"/>
          <ac:spMkLst>
            <pc:docMk/>
            <pc:sldMk cId="1220082156" sldId="4629"/>
            <ac:spMk id="13" creationId="{7ABAE97A-8CAC-449E-AADF-D2C0B12BD954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44796261" sldId="46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83161294" sldId="4630"/>
        </pc:sldMkLst>
      </pc:sldChg>
      <pc:sldChg chg="modSp add mod modAnim">
        <pc:chgData name="Chris Speller" userId="0a97f007-b978-4543-a8a0-9ee0abccdf0a" providerId="ADAL" clId="{FD4D7735-FE6F-48CE-8EB0-426C4AA180B2}" dt="2021-01-24T08:13:46.077" v="16330" actId="20577"/>
        <pc:sldMkLst>
          <pc:docMk/>
          <pc:sldMk cId="2869963530" sldId="4630"/>
        </pc:sldMkLst>
        <pc:spChg chg="mod">
          <ac:chgData name="Chris Speller" userId="0a97f007-b978-4543-a8a0-9ee0abccdf0a" providerId="ADAL" clId="{FD4D7735-FE6F-48CE-8EB0-426C4AA180B2}" dt="2021-01-10T10:19:59.449" v="14829" actId="404"/>
          <ac:spMkLst>
            <pc:docMk/>
            <pc:sldMk cId="2869963530" sldId="46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0:01.777" v="14831" actId="404"/>
          <ac:spMkLst>
            <pc:docMk/>
            <pc:sldMk cId="2869963530" sldId="46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4T08:13:46.077" v="16330" actId="20577"/>
          <ac:spMkLst>
            <pc:docMk/>
            <pc:sldMk cId="2869963530" sldId="46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10T10:24:51.235" v="15072" actId="20577"/>
        <pc:sldMkLst>
          <pc:docMk/>
          <pc:sldMk cId="1102841633" sldId="4631"/>
        </pc:sldMkLst>
        <pc:spChg chg="mod">
          <ac:chgData name="Chris Speller" userId="0a97f007-b978-4543-a8a0-9ee0abccdf0a" providerId="ADAL" clId="{FD4D7735-FE6F-48CE-8EB0-426C4AA180B2}" dt="2021-01-10T10:24:51.235" v="15072" actId="20577"/>
          <ac:spMkLst>
            <pc:docMk/>
            <pc:sldMk cId="1102841633" sldId="4631"/>
            <ac:spMk id="2" creationId="{E16FD57A-7896-48B4-B078-61962DD83C7A}"/>
          </ac:spMkLst>
        </pc:sp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34932340" sldId="46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9265978" sldId="4632"/>
        </pc:sldMkLst>
      </pc:sldChg>
      <pc:sldChg chg="addSp delSp modSp add mod modAnim">
        <pc:chgData name="Chris Speller" userId="0a97f007-b978-4543-a8a0-9ee0abccdf0a" providerId="ADAL" clId="{FD4D7735-FE6F-48CE-8EB0-426C4AA180B2}" dt="2021-01-10T10:29:42.708" v="15494" actId="478"/>
        <pc:sldMkLst>
          <pc:docMk/>
          <pc:sldMk cId="3937529558" sldId="4632"/>
        </pc:sldMkLst>
        <pc:spChg chg="mod">
          <ac:chgData name="Chris Speller" userId="0a97f007-b978-4543-a8a0-9ee0abccdf0a" providerId="ADAL" clId="{FD4D7735-FE6F-48CE-8EB0-426C4AA180B2}" dt="2021-01-10T10:28:56.932" v="15493" actId="20577"/>
          <ac:spMkLst>
            <pc:docMk/>
            <pc:sldMk cId="3937529558" sldId="46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49.651" v="15490" actId="20577"/>
          <ac:spMkLst>
            <pc:docMk/>
            <pc:sldMk cId="3937529558" sldId="46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28:33.228" v="15487" actId="20577"/>
          <ac:spMkLst>
            <pc:docMk/>
            <pc:sldMk cId="3937529558" sldId="463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29:42.708" v="15494" actId="478"/>
          <ac:picMkLst>
            <pc:docMk/>
            <pc:sldMk cId="3937529558" sldId="4632"/>
            <ac:picMk id="3" creationId="{4F7FE29C-DA38-49EA-84C7-57082040F265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10T10:32:26.057" v="15959" actId="478"/>
        <pc:sldMkLst>
          <pc:docMk/>
          <pc:sldMk cId="1964730641" sldId="4633"/>
        </pc:sldMkLst>
        <pc:spChg chg="mod">
          <ac:chgData name="Chris Speller" userId="0a97f007-b978-4543-a8a0-9ee0abccdf0a" providerId="ADAL" clId="{FD4D7735-FE6F-48CE-8EB0-426C4AA180B2}" dt="2021-01-10T10:31:53.105" v="15958" actId="20577"/>
          <ac:spMkLst>
            <pc:docMk/>
            <pc:sldMk cId="1964730641" sldId="46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01.759" v="15938"/>
          <ac:spMkLst>
            <pc:docMk/>
            <pc:sldMk cId="1964730641" sldId="46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0T10:31:10.263" v="15951" actId="122"/>
          <ac:spMkLst>
            <pc:docMk/>
            <pc:sldMk cId="1964730641" sldId="46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10T10:32:26.057" v="15959" actId="478"/>
          <ac:picMkLst>
            <pc:docMk/>
            <pc:sldMk cId="1964730641" sldId="4633"/>
            <ac:picMk id="3" creationId="{120E2A46-5279-4E71-984B-D1C97C3F86E7}"/>
          </ac:picMkLst>
        </pc:picChg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8228972" sldId="46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6779941" sldId="46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56876504" sldId="46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36877071" sldId="46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16740161" sldId="46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48521687" sldId="46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7826844" sldId="46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81149090" sldId="46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5362518" sldId="46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8450198" sldId="46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69436" sldId="46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7114249" sldId="46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15876387" sldId="46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15644189" sldId="46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961735" sldId="46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85358906" sldId="46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66808014" sldId="46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22858875" sldId="46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8601238" sldId="46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99621015" sldId="46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95938949" sldId="46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84937249" sldId="46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2840791" sldId="46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562790" sldId="46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4137074" sldId="46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67896" sldId="46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67086994" sldId="46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0382414" sldId="46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4271202" sldId="46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0143252" sldId="46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0443504" sldId="46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1562782" sldId="46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79009871" sldId="46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83693" sldId="46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54009182" sldId="46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84190079" sldId="46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4567606" sldId="46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0703588" sldId="46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21193003" sldId="46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6542447" sldId="46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30170949" sldId="46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66716048" sldId="46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2946260" sldId="46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90756109" sldId="46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28901134" sldId="46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85017508" sldId="46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5175217" sldId="46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16927005" sldId="46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5991944" sldId="46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41870652" sldId="46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793935" sldId="46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61364042" sldId="46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20084455" sldId="46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684493" sldId="46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8401268" sldId="46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01262985" sldId="46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53828902" sldId="46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5576393" sldId="46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91153721" sldId="46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68467054" sldId="46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449759" sldId="46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96336016" sldId="46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103378" sldId="46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84026243" sldId="47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53003747" sldId="47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3156149" sldId="47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04748596" sldId="47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2314191" sldId="47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70377393" sldId="47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44203808" sldId="47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1999065" sldId="47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9695684" sldId="47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92690780" sldId="47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0831618" sldId="47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557445" sldId="47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9073865" sldId="47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8736416" sldId="47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882688" sldId="47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59024172" sldId="47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3434644" sldId="47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1779842" sldId="47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39615402" sldId="47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73025012" sldId="47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90716200" sldId="47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29506310" sldId="47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25613697" sldId="47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30143849" sldId="47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42140549" sldId="47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36095390" sldId="47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3174" sldId="47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58158008" sldId="47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2779779" sldId="47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4130117" sldId="47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580032" sldId="47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3485607" sldId="47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72533534" sldId="47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26001436" sldId="473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11323320" sldId="47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66167232" sldId="47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89172135" sldId="47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6276241" sldId="47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2124603" sldId="47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19072440" sldId="474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084613" sldId="47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98176917" sldId="47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5353551" sldId="47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52466746" sldId="47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131221057" sldId="47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27782770" sldId="47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00923901" sldId="47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946985" sldId="47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9612572" sldId="47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53220099" sldId="47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71636364" sldId="47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0952942" sldId="47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0566905" sldId="47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40097339" sldId="47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6227223" sldId="47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94351389" sldId="47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3214177" sldId="47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8283293" sldId="47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90640035" sldId="47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82998405" sldId="47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258536" sldId="47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06927249" sldId="47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61793919" sldId="47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56050894" sldId="47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29078983" sldId="47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808131046" sldId="47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4202995" sldId="47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18983160" sldId="47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54669450" sldId="47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33942586" sldId="47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626223" sldId="47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8355232" sldId="47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6374009" sldId="47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07037391" sldId="47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59258053" sldId="47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3703655" sldId="47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4998403" sldId="47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0235707" sldId="47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953137" sldId="47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2427635" sldId="47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15955651" sldId="47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37640941" sldId="47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40376956" sldId="47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60106445" sldId="47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97199109" sldId="47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41092392" sldId="47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92576724" sldId="47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08036871" sldId="47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8887948" sldId="47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42443768" sldId="47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14343446" sldId="47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14737597" sldId="47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63224426" sldId="479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10457183" sldId="48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54500240" sldId="48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13542146" sldId="48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98886428" sldId="48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6248684" sldId="48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250767" sldId="480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89281421" sldId="48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3197629" sldId="48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53664565" sldId="48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29586724" sldId="48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45761146" sldId="48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30443649" sldId="48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01330799" sldId="48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29950225" sldId="48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7180990" sldId="48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00721012" sldId="48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715847065" sldId="48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35149378" sldId="48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41161383" sldId="48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5164519" sldId="48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32289685" sldId="48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14120842" sldId="482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97857774" sldId="48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0063684" sldId="48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80137925" sldId="48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9677964" sldId="482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77189501" sldId="482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14447037" sldId="482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81424813" sldId="482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09784992" sldId="483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93306287" sldId="483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7693308" sldId="483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12681693" sldId="483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17470542" sldId="483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9625822" sldId="483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870957481" sldId="483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5428266" sldId="483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15676688" sldId="483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72665945" sldId="484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33804660" sldId="484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057344651" sldId="484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12927133" sldId="484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829421" sldId="484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84981984" sldId="484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494741266" sldId="484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34723822" sldId="484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8767894" sldId="484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1009035" sldId="485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076338706" sldId="485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363494306" sldId="485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07289800" sldId="485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030516" sldId="485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63148169" sldId="485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0936371" sldId="485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424310000" sldId="485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53494843" sldId="485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09323710" sldId="485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70612086" sldId="486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904578280" sldId="486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499936" sldId="486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82947052" sldId="486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87296237" sldId="486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79216987" sldId="486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06687566" sldId="486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21162045" sldId="486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002101537" sldId="486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13934014" sldId="486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182179" sldId="487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64199078" sldId="487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50847538" sldId="487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91585162" sldId="487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2314042" sldId="487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02700035" sldId="487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65199901" sldId="487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95456848" sldId="487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96682822" sldId="487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40324214" sldId="487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3369191" sldId="488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8978577" sldId="488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93003395" sldId="488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65123142" sldId="488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7817852" sldId="488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25032360" sldId="488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04245031" sldId="488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93720021" sldId="488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10518878" sldId="488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813166490" sldId="488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47881259" sldId="489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637324758" sldId="489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767248943" sldId="489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33485695" sldId="489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36587250" sldId="489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786497567" sldId="489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581696693" sldId="489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667524464" sldId="489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49761117" sldId="489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661678628" sldId="490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27005941" sldId="490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3880103" sldId="490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00634790" sldId="490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55057428" sldId="490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66676331" sldId="490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189139836" sldId="490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246131580" sldId="490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513755665" sldId="490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557303521" sldId="491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94088140" sldId="491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9981236" sldId="4912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250030672" sldId="491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017759293" sldId="491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150757353" sldId="491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926953237" sldId="4916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278411850" sldId="4917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88796061" sldId="4918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703842369" sldId="4919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552989731" sldId="4920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4291380822" sldId="4921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439030957" sldId="4923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1362988825" sldId="4924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3911840314" sldId="4925"/>
        </pc:sldMkLst>
      </pc:sldChg>
      <pc:sldChg chg="del">
        <pc:chgData name="Chris Speller" userId="0a97f007-b978-4543-a8a0-9ee0abccdf0a" providerId="ADAL" clId="{FD4D7735-FE6F-48CE-8EB0-426C4AA180B2}" dt="2020-12-29T18:18:16.071" v="1" actId="47"/>
        <pc:sldMkLst>
          <pc:docMk/>
          <pc:sldMk cId="2869881280" sldId="4926"/>
        </pc:sldMkLst>
      </pc:sldChg>
      <pc:sldChg chg="modSp add mod ord">
        <pc:chgData name="Chris Speller" userId="0a97f007-b978-4543-a8a0-9ee0abccdf0a" providerId="ADAL" clId="{FD4D7735-FE6F-48CE-8EB0-426C4AA180B2}" dt="2021-01-31T19:59:25.866" v="33109" actId="20577"/>
        <pc:sldMkLst>
          <pc:docMk/>
          <pc:sldMk cId="2233500708" sldId="4933"/>
        </pc:sldMkLst>
        <pc:spChg chg="mod">
          <ac:chgData name="Chris Speller" userId="0a97f007-b978-4543-a8a0-9ee0abccdf0a" providerId="ADAL" clId="{FD4D7735-FE6F-48CE-8EB0-426C4AA180B2}" dt="2021-01-31T19:59:25.866" v="33109" actId="20577"/>
          <ac:spMkLst>
            <pc:docMk/>
            <pc:sldMk cId="2233500708" sldId="4933"/>
            <ac:spMk id="3" creationId="{B6D80B94-5158-482D-A593-76EB398ACE3A}"/>
          </ac:spMkLst>
        </pc:spChg>
      </pc:sldChg>
      <pc:sldChg chg="add ord">
        <pc:chgData name="Chris Speller" userId="0a97f007-b978-4543-a8a0-9ee0abccdf0a" providerId="ADAL" clId="{FD4D7735-FE6F-48CE-8EB0-426C4AA180B2}" dt="2021-01-31T19:58:38.162" v="33106"/>
        <pc:sldMkLst>
          <pc:docMk/>
          <pc:sldMk cId="1196521660" sldId="4934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100618562" sldId="5059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326443882" sldId="5060"/>
        </pc:sldMkLst>
      </pc:sldChg>
      <pc:sldChg chg="add del">
        <pc:chgData name="Chris Speller" userId="0a97f007-b978-4543-a8a0-9ee0abccdf0a" providerId="ADAL" clId="{FD4D7735-FE6F-48CE-8EB0-426C4AA180B2}" dt="2021-01-13T12:53:52.316" v="16021" actId="47"/>
        <pc:sldMkLst>
          <pc:docMk/>
          <pc:sldMk cId="2327203251" sldId="5061"/>
        </pc:sldMkLst>
      </pc:sldChg>
      <pc:sldChg chg="modSp add del mod">
        <pc:chgData name="Chris Speller" userId="0a97f007-b978-4543-a8a0-9ee0abccdf0a" providerId="ADAL" clId="{FD4D7735-FE6F-48CE-8EB0-426C4AA180B2}" dt="2021-01-13T12:53:43.885" v="16019"/>
        <pc:sldMkLst>
          <pc:docMk/>
          <pc:sldMk cId="2467612739" sldId="5062"/>
        </pc:sldMkLst>
        <pc:spChg chg="mod">
          <ac:chgData name="Chris Speller" userId="0a97f007-b978-4543-a8a0-9ee0abccdf0a" providerId="ADAL" clId="{FD4D7735-FE6F-48CE-8EB0-426C4AA180B2}" dt="2021-01-13T12:53:43.324" v="16018"/>
          <ac:spMkLst>
            <pc:docMk/>
            <pc:sldMk cId="2467612739" sldId="5062"/>
            <ac:spMk id="10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31T18:58:24.340" v="33031" actId="1076"/>
        <pc:sldMkLst>
          <pc:docMk/>
          <pc:sldMk cId="3084019640" sldId="5062"/>
        </pc:sldMkLst>
        <pc:spChg chg="mod">
          <ac:chgData name="Chris Speller" userId="0a97f007-b978-4543-a8a0-9ee0abccdf0a" providerId="ADAL" clId="{FD4D7735-FE6F-48CE-8EB0-426C4AA180B2}" dt="2021-01-13T12:54:00.133" v="16022"/>
          <ac:spMkLst>
            <pc:docMk/>
            <pc:sldMk cId="3084019640" sldId="506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03.987" v="16023"/>
          <ac:spMkLst>
            <pc:docMk/>
            <pc:sldMk cId="3084019640" sldId="506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8:58:24.340" v="33031" actId="1076"/>
          <ac:spMkLst>
            <pc:docMk/>
            <pc:sldMk cId="3084019640" sldId="5062"/>
            <ac:spMk id="12" creationId="{00000000-0000-0000-0000-000000000000}"/>
          </ac:spMkLst>
        </pc:spChg>
      </pc:sldChg>
      <pc:sldChg chg="modSp add mod">
        <pc:chgData name="Chris Speller" userId="0a97f007-b978-4543-a8a0-9ee0abccdf0a" providerId="ADAL" clId="{FD4D7735-FE6F-48CE-8EB0-426C4AA180B2}" dt="2021-01-13T12:54:17.284" v="16028"/>
        <pc:sldMkLst>
          <pc:docMk/>
          <pc:sldMk cId="1381756096" sldId="5063"/>
        </pc:sldMkLst>
        <pc:spChg chg="mod">
          <ac:chgData name="Chris Speller" userId="0a97f007-b978-4543-a8a0-9ee0abccdf0a" providerId="ADAL" clId="{FD4D7735-FE6F-48CE-8EB0-426C4AA180B2}" dt="2021-01-13T12:54:11.653" v="16026"/>
          <ac:spMkLst>
            <pc:docMk/>
            <pc:sldMk cId="1381756096" sldId="506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4.492" v="16027"/>
          <ac:spMkLst>
            <pc:docMk/>
            <pc:sldMk cId="1381756096" sldId="506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17.284" v="16028"/>
          <ac:spMkLst>
            <pc:docMk/>
            <pc:sldMk cId="1381756096" sldId="5063"/>
            <ac:spMk id="12" creationId="{00000000-0000-0000-0000-000000000000}"/>
          </ac:spMkLst>
        </pc:spChg>
      </pc:sldChg>
      <pc:sldChg chg="addSp modSp add mod modAnim">
        <pc:chgData name="Chris Speller" userId="0a97f007-b978-4543-a8a0-9ee0abccdf0a" providerId="ADAL" clId="{FD4D7735-FE6F-48CE-8EB0-426C4AA180B2}" dt="2021-01-13T12:54:56.750" v="16041"/>
        <pc:sldMkLst>
          <pc:docMk/>
          <pc:sldMk cId="1165680779" sldId="5064"/>
        </pc:sldMkLst>
        <pc:spChg chg="mod">
          <ac:chgData name="Chris Speller" userId="0a97f007-b978-4543-a8a0-9ee0abccdf0a" providerId="ADAL" clId="{FD4D7735-FE6F-48CE-8EB0-426C4AA180B2}" dt="2021-01-13T12:54:22.740" v="16030"/>
          <ac:spMkLst>
            <pc:docMk/>
            <pc:sldMk cId="1165680779" sldId="506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26.273" v="16031"/>
          <ac:spMkLst>
            <pc:docMk/>
            <pc:sldMk cId="1165680779" sldId="506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3T12:54:31.273" v="16033" actId="1076"/>
          <ac:spMkLst>
            <pc:docMk/>
            <pc:sldMk cId="1165680779" sldId="5064"/>
            <ac:spMk id="12" creationId="{00000000-0000-0000-0000-000000000000}"/>
          </ac:spMkLst>
        </pc:spChg>
        <pc:graphicFrameChg chg="add mod modGraphic">
          <ac:chgData name="Chris Speller" userId="0a97f007-b978-4543-a8a0-9ee0abccdf0a" providerId="ADAL" clId="{FD4D7735-FE6F-48CE-8EB0-426C4AA180B2}" dt="2021-01-13T12:54:42.505" v="16036" actId="14100"/>
          <ac:graphicFrameMkLst>
            <pc:docMk/>
            <pc:sldMk cId="1165680779" sldId="5064"/>
            <ac:graphicFrameMk id="13" creationId="{E22ACE45-59C7-4FFB-9E22-8B591BB59B53}"/>
          </ac:graphicFrameMkLst>
        </pc:graphicFrameChg>
        <pc:graphicFrameChg chg="add mod">
          <ac:chgData name="Chris Speller" userId="0a97f007-b978-4543-a8a0-9ee0abccdf0a" providerId="ADAL" clId="{FD4D7735-FE6F-48CE-8EB0-426C4AA180B2}" dt="2021-01-13T12:54:53.141" v="16038" actId="1076"/>
          <ac:graphicFrameMkLst>
            <pc:docMk/>
            <pc:sldMk cId="1165680779" sldId="5064"/>
            <ac:graphicFrameMk id="14" creationId="{4D433E81-FD01-41A6-9580-31EF7184CCC2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17T13:34:33.606" v="16155"/>
        <pc:sldMkLst>
          <pc:docMk/>
          <pc:sldMk cId="173198021" sldId="5065"/>
        </pc:sldMkLst>
        <pc:spChg chg="mod">
          <ac:chgData name="Chris Speller" userId="0a97f007-b978-4543-a8a0-9ee0abccdf0a" providerId="ADAL" clId="{FD4D7735-FE6F-48CE-8EB0-426C4AA180B2}" dt="2021-01-17T13:33:56.050" v="16138"/>
          <ac:spMkLst>
            <pc:docMk/>
            <pc:sldMk cId="173198021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1.769" v="16140"/>
          <ac:spMkLst>
            <pc:docMk/>
            <pc:sldMk cId="173198021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17T13:34:09.385" v="16143" actId="1076"/>
          <ac:spMkLst>
            <pc:docMk/>
            <pc:sldMk cId="173198021" sldId="5065"/>
            <ac:spMk id="12" creationId="{00000000-0000-0000-0000-000000000000}"/>
          </ac:spMkLst>
        </pc:spChg>
        <pc:graphicFrameChg chg="add del">
          <ac:chgData name="Chris Speller" userId="0a97f007-b978-4543-a8a0-9ee0abccdf0a" providerId="ADAL" clId="{FD4D7735-FE6F-48CE-8EB0-426C4AA180B2}" dt="2021-01-17T13:34:16.984" v="16147"/>
          <ac:graphicFrameMkLst>
            <pc:docMk/>
            <pc:sldMk cId="173198021" sldId="5065"/>
            <ac:graphicFrameMk id="2" creationId="{A8D5CA04-532B-446D-AFDF-8AB3F33BE43C}"/>
          </ac:graphicFrameMkLst>
        </pc:graphicFrameChg>
        <pc:graphicFrameChg chg="del mod">
          <ac:chgData name="Chris Speller" userId="0a97f007-b978-4543-a8a0-9ee0abccdf0a" providerId="ADAL" clId="{FD4D7735-FE6F-48CE-8EB0-426C4AA180B2}" dt="2021-01-17T13:34:12.521" v="16145" actId="478"/>
          <ac:graphicFrameMkLst>
            <pc:docMk/>
            <pc:sldMk cId="173198021" sldId="5065"/>
            <ac:graphicFrameMk id="13" creationId="{3D30050C-9271-49B9-ACB5-8893AFA49944}"/>
          </ac:graphicFrameMkLst>
        </pc:graphicFrameChg>
        <pc:graphicFrameChg chg="del">
          <ac:chgData name="Chris Speller" userId="0a97f007-b978-4543-a8a0-9ee0abccdf0a" providerId="ADAL" clId="{FD4D7735-FE6F-48CE-8EB0-426C4AA180B2}" dt="2021-01-17T13:33:58.791" v="16139" actId="478"/>
          <ac:graphicFrameMkLst>
            <pc:docMk/>
            <pc:sldMk cId="173198021" sldId="5065"/>
            <ac:graphicFrameMk id="14" creationId="{F3AB3023-6568-41ED-951F-70BF2C685816}"/>
          </ac:graphicFrameMkLst>
        </pc:graphicFrameChg>
        <pc:graphicFrameChg chg="add mod">
          <ac:chgData name="Chris Speller" userId="0a97f007-b978-4543-a8a0-9ee0abccdf0a" providerId="ADAL" clId="{FD4D7735-FE6F-48CE-8EB0-426C4AA180B2}" dt="2021-01-17T13:34:24.308" v="16149" actId="1076"/>
          <ac:graphicFrameMkLst>
            <pc:docMk/>
            <pc:sldMk cId="173198021" sldId="5065"/>
            <ac:graphicFrameMk id="15" creationId="{8F35B55B-C5EE-42BC-B321-239F2906722E}"/>
          </ac:graphicFrameMkLst>
        </pc:graphicFrameChg>
      </pc:sldChg>
      <pc:sldChg chg="addSp delSp modSp add mod delAnim modAnim">
        <pc:chgData name="Chris Speller" userId="0a97f007-b978-4543-a8a0-9ee0abccdf0a" providerId="ADAL" clId="{FD4D7735-FE6F-48CE-8EB0-426C4AA180B2}" dt="2021-01-31T19:01:17.946" v="33066"/>
        <pc:sldMkLst>
          <pc:docMk/>
          <pc:sldMk cId="1135695543" sldId="5066"/>
        </pc:sldMkLst>
        <pc:spChg chg="mod">
          <ac:chgData name="Chris Speller" userId="0a97f007-b978-4543-a8a0-9ee0abccdf0a" providerId="ADAL" clId="{FD4D7735-FE6F-48CE-8EB0-426C4AA180B2}" dt="2021-01-26T17:08:53.489" v="16413" actId="20577"/>
          <ac:spMkLst>
            <pc:docMk/>
            <pc:sldMk cId="1135695543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42.004" v="16458"/>
          <ac:spMkLst>
            <pc:docMk/>
            <pc:sldMk cId="1135695543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09:55.917" v="16462" actId="20577"/>
          <ac:spMkLst>
            <pc:docMk/>
            <pc:sldMk cId="1135695543" sldId="506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17.946" v="33066"/>
          <ac:spMkLst>
            <pc:docMk/>
            <pc:sldMk cId="1135695543" sldId="5066"/>
            <ac:spMk id="14" creationId="{523130CE-8C72-4E49-B34A-924FED73F63E}"/>
          </ac:spMkLst>
        </pc:spChg>
        <pc:picChg chg="add del mod">
          <ac:chgData name="Chris Speller" userId="0a97f007-b978-4543-a8a0-9ee0abccdf0a" providerId="ADAL" clId="{FD4D7735-FE6F-48CE-8EB0-426C4AA180B2}" dt="2021-01-26T17:09:39.048" v="16456" actId="478"/>
          <ac:picMkLst>
            <pc:docMk/>
            <pc:sldMk cId="1135695543" sldId="5066"/>
            <ac:picMk id="3" creationId="{E75B908B-9E3B-44C4-8737-1CF7FF492B90}"/>
          </ac:picMkLst>
        </pc:picChg>
        <pc:picChg chg="add del mod">
          <ac:chgData name="Chris Speller" userId="0a97f007-b978-4543-a8a0-9ee0abccdf0a" providerId="ADAL" clId="{FD4D7735-FE6F-48CE-8EB0-426C4AA180B2}" dt="2021-01-26T17:09:39.448" v="16457" actId="478"/>
          <ac:picMkLst>
            <pc:docMk/>
            <pc:sldMk cId="1135695543" sldId="5066"/>
            <ac:picMk id="7" creationId="{B154B52F-87BC-46DD-921C-3EDACE9BE132}"/>
          </ac:picMkLst>
        </pc:picChg>
        <pc:picChg chg="add del mod">
          <ac:chgData name="Chris Speller" userId="0a97f007-b978-4543-a8a0-9ee0abccdf0a" providerId="ADAL" clId="{FD4D7735-FE6F-48CE-8EB0-426C4AA180B2}" dt="2021-01-26T17:11:16.091" v="16463" actId="478"/>
          <ac:picMkLst>
            <pc:docMk/>
            <pc:sldMk cId="1135695543" sldId="5066"/>
            <ac:picMk id="14" creationId="{FBC49491-F51F-4823-8823-1B457E73D054}"/>
          </ac:picMkLst>
        </pc:picChg>
        <pc:picChg chg="add del mod">
          <ac:chgData name="Chris Speller" userId="0a97f007-b978-4543-a8a0-9ee0abccdf0a" providerId="ADAL" clId="{FD4D7735-FE6F-48CE-8EB0-426C4AA180B2}" dt="2021-01-26T17:11:16.618" v="16464" actId="478"/>
          <ac:picMkLst>
            <pc:docMk/>
            <pc:sldMk cId="1135695543" sldId="5066"/>
            <ac:picMk id="15" creationId="{54A06C28-403A-4287-BFB1-4A5A3F9B2ABF}"/>
          </ac:picMkLst>
        </pc:picChg>
        <pc:picChg chg="add mod">
          <ac:chgData name="Chris Speller" userId="0a97f007-b978-4543-a8a0-9ee0abccdf0a" providerId="ADAL" clId="{FD4D7735-FE6F-48CE-8EB0-426C4AA180B2}" dt="2021-01-26T17:11:21.455" v="16468" actId="1076"/>
          <ac:picMkLst>
            <pc:docMk/>
            <pc:sldMk cId="1135695543" sldId="5066"/>
            <ac:picMk id="16" creationId="{C3D72713-CD7B-452E-A228-656111773DEA}"/>
          </ac:picMkLst>
        </pc:picChg>
        <pc:picChg chg="add mod">
          <ac:chgData name="Chris Speller" userId="0a97f007-b978-4543-a8a0-9ee0abccdf0a" providerId="ADAL" clId="{FD4D7735-FE6F-48CE-8EB0-426C4AA180B2}" dt="2021-01-26T17:11:31.310" v="16472" actId="1076"/>
          <ac:picMkLst>
            <pc:docMk/>
            <pc:sldMk cId="1135695543" sldId="5066"/>
            <ac:picMk id="18" creationId="{CC02E02F-633E-4541-9962-939FE43D7F97}"/>
          </ac:picMkLst>
        </pc:picChg>
        <pc:picChg chg="add mod">
          <ac:chgData name="Chris Speller" userId="0a97f007-b978-4543-a8a0-9ee0abccdf0a" providerId="ADAL" clId="{FD4D7735-FE6F-48CE-8EB0-426C4AA180B2}" dt="2021-01-26T17:12:07.809" v="16479" actId="1076"/>
          <ac:picMkLst>
            <pc:docMk/>
            <pc:sldMk cId="1135695543" sldId="5066"/>
            <ac:picMk id="20" creationId="{6E201567-CA99-4AB6-B269-4AEEBC91326B}"/>
          </ac:picMkLst>
        </pc:picChg>
        <pc:picChg chg="add mod">
          <ac:chgData name="Chris Speller" userId="0a97f007-b978-4543-a8a0-9ee0abccdf0a" providerId="ADAL" clId="{FD4D7735-FE6F-48CE-8EB0-426C4AA180B2}" dt="2021-01-26T17:12:38.113" v="16483" actId="1076"/>
          <ac:picMkLst>
            <pc:docMk/>
            <pc:sldMk cId="1135695543" sldId="5066"/>
            <ac:picMk id="22" creationId="{596E40BA-8A95-485F-8554-F566FFC82A6E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19.930" v="33067"/>
        <pc:sldMkLst>
          <pc:docMk/>
          <pc:sldMk cId="791845886" sldId="5067"/>
        </pc:sldMkLst>
        <pc:spChg chg="add mod">
          <ac:chgData name="Chris Speller" userId="0a97f007-b978-4543-a8a0-9ee0abccdf0a" providerId="ADAL" clId="{FD4D7735-FE6F-48CE-8EB0-426C4AA180B2}" dt="2021-01-31T19:01:19.930" v="33067"/>
          <ac:spMkLst>
            <pc:docMk/>
            <pc:sldMk cId="791845886" sldId="5067"/>
            <ac:spMk id="12" creationId="{13FA52B3-4EE1-4A0C-9C69-8BE9EA979180}"/>
          </ac:spMkLst>
        </pc:spChg>
        <pc:spChg chg="mod">
          <ac:chgData name="Chris Speller" userId="0a97f007-b978-4543-a8a0-9ee0abccdf0a" providerId="ADAL" clId="{FD4D7735-FE6F-48CE-8EB0-426C4AA180B2}" dt="2021-01-26T17:15:19.134" v="16526" actId="20577"/>
          <ac:spMkLst>
            <pc:docMk/>
            <pc:sldMk cId="791845886" sldId="506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14:14.056" v="16491" actId="478"/>
          <ac:picMkLst>
            <pc:docMk/>
            <pc:sldMk cId="791845886" sldId="5067"/>
            <ac:picMk id="3" creationId="{AAA2009F-85F8-44EE-A195-9B11C749FDDE}"/>
          </ac:picMkLst>
        </pc:picChg>
        <pc:picChg chg="add mod">
          <ac:chgData name="Chris Speller" userId="0a97f007-b978-4543-a8a0-9ee0abccdf0a" providerId="ADAL" clId="{FD4D7735-FE6F-48CE-8EB0-426C4AA180B2}" dt="2021-01-26T17:14:17.739" v="16495" actId="1076"/>
          <ac:picMkLst>
            <pc:docMk/>
            <pc:sldMk cId="791845886" sldId="5067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4:50.003" v="16498" actId="14100"/>
          <ac:picMkLst>
            <pc:docMk/>
            <pc:sldMk cId="791845886" sldId="5067"/>
            <ac:picMk id="14" creationId="{8F8F4039-8F10-48F1-A0E0-1C19BECE89B1}"/>
          </ac:picMkLst>
        </pc:picChg>
        <pc:picChg chg="del">
          <ac:chgData name="Chris Speller" userId="0a97f007-b978-4543-a8a0-9ee0abccdf0a" providerId="ADAL" clId="{FD4D7735-FE6F-48CE-8EB0-426C4AA180B2}" dt="2021-01-26T17:12:45.162" v="16487" actId="478"/>
          <ac:picMkLst>
            <pc:docMk/>
            <pc:sldMk cId="791845886" sldId="5067"/>
            <ac:picMk id="16" creationId="{C3D72713-CD7B-452E-A228-656111773DEA}"/>
          </ac:picMkLst>
        </pc:picChg>
        <pc:picChg chg="add del">
          <ac:chgData name="Chris Speller" userId="0a97f007-b978-4543-a8a0-9ee0abccdf0a" providerId="ADAL" clId="{FD4D7735-FE6F-48CE-8EB0-426C4AA180B2}" dt="2021-01-26T17:15:44.625" v="16529" actId="478"/>
          <ac:picMkLst>
            <pc:docMk/>
            <pc:sldMk cId="791845886" sldId="5067"/>
            <ac:picMk id="17" creationId="{4517EB6B-30C7-43CB-9F25-D8501840F0A3}"/>
          </ac:picMkLst>
        </pc:picChg>
        <pc:picChg chg="del">
          <ac:chgData name="Chris Speller" userId="0a97f007-b978-4543-a8a0-9ee0abccdf0a" providerId="ADAL" clId="{FD4D7735-FE6F-48CE-8EB0-426C4AA180B2}" dt="2021-01-26T17:12:45.843" v="16488" actId="478"/>
          <ac:picMkLst>
            <pc:docMk/>
            <pc:sldMk cId="791845886" sldId="5067"/>
            <ac:picMk id="18" creationId="{CC02E02F-633E-4541-9962-939FE43D7F97}"/>
          </ac:picMkLst>
        </pc:picChg>
        <pc:picChg chg="del">
          <ac:chgData name="Chris Speller" userId="0a97f007-b978-4543-a8a0-9ee0abccdf0a" providerId="ADAL" clId="{FD4D7735-FE6F-48CE-8EB0-426C4AA180B2}" dt="2021-01-26T17:12:44.242" v="16485" actId="478"/>
          <ac:picMkLst>
            <pc:docMk/>
            <pc:sldMk cId="791845886" sldId="5067"/>
            <ac:picMk id="20" creationId="{6E201567-CA99-4AB6-B269-4AEEBC91326B}"/>
          </ac:picMkLst>
        </pc:picChg>
        <pc:picChg chg="del">
          <ac:chgData name="Chris Speller" userId="0a97f007-b978-4543-a8a0-9ee0abccdf0a" providerId="ADAL" clId="{FD4D7735-FE6F-48CE-8EB0-426C4AA180B2}" dt="2021-01-26T17:12:44.657" v="16486" actId="478"/>
          <ac:picMkLst>
            <pc:docMk/>
            <pc:sldMk cId="791845886" sldId="5067"/>
            <ac:picMk id="22" creationId="{596E40BA-8A95-485F-8554-F566FFC82A6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1.020" v="33068"/>
        <pc:sldMkLst>
          <pc:docMk/>
          <pc:sldMk cId="1558674090" sldId="5068"/>
        </pc:sldMkLst>
        <pc:spChg chg="mod">
          <ac:chgData name="Chris Speller" userId="0a97f007-b978-4543-a8a0-9ee0abccdf0a" providerId="ADAL" clId="{FD4D7735-FE6F-48CE-8EB0-426C4AA180B2}" dt="2021-01-26T17:18:29.315" v="16568" actId="20577"/>
          <ac:spMkLst>
            <pc:docMk/>
            <pc:sldMk cId="1558674090" sldId="506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1.020" v="33068"/>
          <ac:spMkLst>
            <pc:docMk/>
            <pc:sldMk cId="1558674090" sldId="5068"/>
            <ac:spMk id="14" creationId="{5491E14F-98D7-4B64-93D9-F52CFD692F01}"/>
          </ac:spMkLst>
        </pc:spChg>
        <pc:picChg chg="add mod">
          <ac:chgData name="Chris Speller" userId="0a97f007-b978-4543-a8a0-9ee0abccdf0a" providerId="ADAL" clId="{FD4D7735-FE6F-48CE-8EB0-426C4AA180B2}" dt="2021-01-26T17:16:12.063" v="16538" actId="1076"/>
          <ac:picMkLst>
            <pc:docMk/>
            <pc:sldMk cId="1558674090" sldId="5068"/>
            <ac:picMk id="3" creationId="{AE67746C-F2A2-4530-802B-5C18F4AECD76}"/>
          </ac:picMkLst>
        </pc:picChg>
        <pc:picChg chg="del">
          <ac:chgData name="Chris Speller" userId="0a97f007-b978-4543-a8a0-9ee0abccdf0a" providerId="ADAL" clId="{FD4D7735-FE6F-48CE-8EB0-426C4AA180B2}" dt="2021-01-26T17:15:46.264" v="16530" actId="478"/>
          <ac:picMkLst>
            <pc:docMk/>
            <pc:sldMk cId="1558674090" sldId="5068"/>
            <ac:picMk id="7" creationId="{6AF93881-3289-4A0C-8CD7-FEADCA02F5FD}"/>
          </ac:picMkLst>
        </pc:picChg>
        <pc:picChg chg="add mod">
          <ac:chgData name="Chris Speller" userId="0a97f007-b978-4543-a8a0-9ee0abccdf0a" providerId="ADAL" clId="{FD4D7735-FE6F-48CE-8EB0-426C4AA180B2}" dt="2021-01-26T17:17:43.969" v="16544" actId="1076"/>
          <ac:picMkLst>
            <pc:docMk/>
            <pc:sldMk cId="1558674090" sldId="5068"/>
            <ac:picMk id="12" creationId="{F19EA1F2-C47B-4980-8279-EF874459C5E8}"/>
          </ac:picMkLst>
        </pc:picChg>
        <pc:picChg chg="del">
          <ac:chgData name="Chris Speller" userId="0a97f007-b978-4543-a8a0-9ee0abccdf0a" providerId="ADAL" clId="{FD4D7735-FE6F-48CE-8EB0-426C4AA180B2}" dt="2021-01-26T17:17:04.745" v="16540" actId="478"/>
          <ac:picMkLst>
            <pc:docMk/>
            <pc:sldMk cId="1558674090" sldId="5068"/>
            <ac:picMk id="14" creationId="{8F8F4039-8F10-48F1-A0E0-1C19BECE89B1}"/>
          </ac:picMkLst>
        </pc:picChg>
        <pc:picChg chg="del mod">
          <ac:chgData name="Chris Speller" userId="0a97f007-b978-4543-a8a0-9ee0abccdf0a" providerId="ADAL" clId="{FD4D7735-FE6F-48CE-8EB0-426C4AA180B2}" dt="2021-01-26T17:16:08.344" v="16534" actId="478"/>
          <ac:picMkLst>
            <pc:docMk/>
            <pc:sldMk cId="1558674090" sldId="5068"/>
            <ac:picMk id="17" creationId="{4517EB6B-30C7-43CB-9F25-D8501840F0A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4.490" v="33071"/>
        <pc:sldMkLst>
          <pc:docMk/>
          <pc:sldMk cId="2103758742" sldId="5069"/>
        </pc:sldMkLst>
        <pc:spChg chg="mod">
          <ac:chgData name="Chris Speller" userId="0a97f007-b978-4543-a8a0-9ee0abccdf0a" providerId="ADAL" clId="{FD4D7735-FE6F-48CE-8EB0-426C4AA180B2}" dt="2021-01-26T17:19:43.538" v="16599" actId="20577"/>
          <ac:spMkLst>
            <pc:docMk/>
            <pc:sldMk cId="2103758742" sldId="506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7:19:45.167" v="16600"/>
          <ac:spMkLst>
            <pc:docMk/>
            <pc:sldMk cId="2103758742" sldId="506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2.641" v="33069"/>
          <ac:spMkLst>
            <pc:docMk/>
            <pc:sldMk cId="2103758742" sldId="5069"/>
            <ac:spMk id="12" creationId="{4CB6BAE1-BCB4-41A5-846F-04898BEC8DAC}"/>
          </ac:spMkLst>
        </pc:spChg>
        <pc:spChg chg="mod">
          <ac:chgData name="Chris Speller" userId="0a97f007-b978-4543-a8a0-9ee0abccdf0a" providerId="ADAL" clId="{FD4D7735-FE6F-48CE-8EB0-426C4AA180B2}" dt="2021-01-26T17:20:42.333" v="16639" actId="207"/>
          <ac:spMkLst>
            <pc:docMk/>
            <pc:sldMk cId="2103758742" sldId="5069"/>
            <ac:spMk id="13" creationId="{7ABAE97A-8CAC-449E-AADF-D2C0B12BD954}"/>
          </ac:spMkLst>
        </pc:spChg>
        <pc:spChg chg="add del mod">
          <ac:chgData name="Chris Speller" userId="0a97f007-b978-4543-a8a0-9ee0abccdf0a" providerId="ADAL" clId="{FD4D7735-FE6F-48CE-8EB0-426C4AA180B2}" dt="2021-01-31T19:01:24.490" v="33071"/>
          <ac:spMkLst>
            <pc:docMk/>
            <pc:sldMk cId="2103758742" sldId="5069"/>
            <ac:spMk id="15" creationId="{EFAFAE84-0601-4148-9E92-9D29F35FA3B8}"/>
          </ac:spMkLst>
        </pc:spChg>
        <pc:picChg chg="del">
          <ac:chgData name="Chris Speller" userId="0a97f007-b978-4543-a8a0-9ee0abccdf0a" providerId="ADAL" clId="{FD4D7735-FE6F-48CE-8EB0-426C4AA180B2}" dt="2021-01-26T17:19:05.112" v="16576" actId="478"/>
          <ac:picMkLst>
            <pc:docMk/>
            <pc:sldMk cId="2103758742" sldId="5069"/>
            <ac:picMk id="3" creationId="{AE67746C-F2A2-4530-802B-5C18F4AECD76}"/>
          </ac:picMkLst>
        </pc:picChg>
        <pc:picChg chg="add mod">
          <ac:chgData name="Chris Speller" userId="0a97f007-b978-4543-a8a0-9ee0abccdf0a" providerId="ADAL" clId="{FD4D7735-FE6F-48CE-8EB0-426C4AA180B2}" dt="2021-01-26T17:19:55.890" v="16604" actId="1076"/>
          <ac:picMkLst>
            <pc:docMk/>
            <pc:sldMk cId="2103758742" sldId="5069"/>
            <ac:picMk id="6" creationId="{62B48279-0AAB-45D5-AFAA-0B930E0E64BD}"/>
          </ac:picMkLst>
        </pc:picChg>
        <pc:picChg chg="del">
          <ac:chgData name="Chris Speller" userId="0a97f007-b978-4543-a8a0-9ee0abccdf0a" providerId="ADAL" clId="{FD4D7735-FE6F-48CE-8EB0-426C4AA180B2}" dt="2021-01-26T17:19:05.560" v="16577" actId="478"/>
          <ac:picMkLst>
            <pc:docMk/>
            <pc:sldMk cId="2103758742" sldId="5069"/>
            <ac:picMk id="12" creationId="{F19EA1F2-C47B-4980-8279-EF874459C5E8}"/>
          </ac:picMkLst>
        </pc:picChg>
        <pc:picChg chg="add mod">
          <ac:chgData name="Chris Speller" userId="0a97f007-b978-4543-a8a0-9ee0abccdf0a" providerId="ADAL" clId="{FD4D7735-FE6F-48CE-8EB0-426C4AA180B2}" dt="2021-01-26T17:24:05.729" v="16643" actId="1076"/>
          <ac:picMkLst>
            <pc:docMk/>
            <pc:sldMk cId="2103758742" sldId="5069"/>
            <ac:picMk id="14" creationId="{D7F95011-DBAE-4E1D-90DB-04AF1E5F497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25.713" v="33072"/>
        <pc:sldMkLst>
          <pc:docMk/>
          <pc:sldMk cId="2939774513" sldId="5070"/>
        </pc:sldMkLst>
        <pc:spChg chg="mod">
          <ac:chgData name="Chris Speller" userId="0a97f007-b978-4543-a8a0-9ee0abccdf0a" providerId="ADAL" clId="{FD4D7735-FE6F-48CE-8EB0-426C4AA180B2}" dt="2021-01-26T18:19:07.025" v="16885" actId="20577"/>
          <ac:spMkLst>
            <pc:docMk/>
            <pc:sldMk cId="2939774513" sldId="507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10.968" v="16894" actId="20577"/>
          <ac:spMkLst>
            <pc:docMk/>
            <pc:sldMk cId="2939774513" sldId="5070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5.713" v="33072"/>
          <ac:spMkLst>
            <pc:docMk/>
            <pc:sldMk cId="2939774513" sldId="5070"/>
            <ac:spMk id="12" creationId="{FC0E0482-DBE1-4ACF-8F52-78025396D862}"/>
          </ac:spMkLst>
        </pc:spChg>
        <pc:spChg chg="mod">
          <ac:chgData name="Chris Speller" userId="0a97f007-b978-4543-a8a0-9ee0abccdf0a" providerId="ADAL" clId="{FD4D7735-FE6F-48CE-8EB0-426C4AA180B2}" dt="2021-01-26T17:27:36.739" v="16724" actId="1076"/>
          <ac:spMkLst>
            <pc:docMk/>
            <pc:sldMk cId="2939774513" sldId="507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7:26:50.528" v="16651" actId="478"/>
          <ac:picMkLst>
            <pc:docMk/>
            <pc:sldMk cId="2939774513" sldId="5070"/>
            <ac:picMk id="3" creationId="{926A019A-1D04-4AB1-8D88-D9A070BF3734}"/>
          </ac:picMkLst>
        </pc:picChg>
        <pc:picChg chg="add del mod">
          <ac:chgData name="Chris Speller" userId="0a97f007-b978-4543-a8a0-9ee0abccdf0a" providerId="ADAL" clId="{FD4D7735-FE6F-48CE-8EB0-426C4AA180B2}" dt="2021-01-26T17:27:14.912" v="16708" actId="478"/>
          <ac:picMkLst>
            <pc:docMk/>
            <pc:sldMk cId="2939774513" sldId="5070"/>
            <ac:picMk id="7" creationId="{4030217B-1D87-44EB-B44C-550821A72457}"/>
          </ac:picMkLst>
        </pc:picChg>
        <pc:picChg chg="add mod">
          <ac:chgData name="Chris Speller" userId="0a97f007-b978-4543-a8a0-9ee0abccdf0a" providerId="ADAL" clId="{FD4D7735-FE6F-48CE-8EB0-426C4AA180B2}" dt="2021-01-26T17:28:26.238" v="16729" actId="1076"/>
          <ac:picMkLst>
            <pc:docMk/>
            <pc:sldMk cId="2939774513" sldId="5070"/>
            <ac:picMk id="14" creationId="{73F37615-5DFE-4373-B1BB-A2B3352A7CBB}"/>
          </ac:picMkLst>
        </pc:picChg>
        <pc:picChg chg="add mod">
          <ac:chgData name="Chris Speller" userId="0a97f007-b978-4543-a8a0-9ee0abccdf0a" providerId="ADAL" clId="{FD4D7735-FE6F-48CE-8EB0-426C4AA180B2}" dt="2021-01-26T17:28:21.559" v="16728" actId="1076"/>
          <ac:picMkLst>
            <pc:docMk/>
            <pc:sldMk cId="2939774513" sldId="5070"/>
            <ac:picMk id="15" creationId="{831F00E5-D636-4CCB-9DF2-3520B49310EF}"/>
          </ac:picMkLst>
        </pc:picChg>
        <pc:picChg chg="add del">
          <ac:chgData name="Chris Speller" userId="0a97f007-b978-4543-a8a0-9ee0abccdf0a" providerId="ADAL" clId="{FD4D7735-FE6F-48CE-8EB0-426C4AA180B2}" dt="2021-01-26T17:48:09.017" v="16735" actId="478"/>
          <ac:picMkLst>
            <pc:docMk/>
            <pc:sldMk cId="2939774513" sldId="5070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7.041" v="33073"/>
        <pc:sldMkLst>
          <pc:docMk/>
          <pc:sldMk cId="617779621" sldId="5071"/>
        </pc:sldMkLst>
        <pc:spChg chg="mod">
          <ac:chgData name="Chris Speller" userId="0a97f007-b978-4543-a8a0-9ee0abccdf0a" providerId="ADAL" clId="{FD4D7735-FE6F-48CE-8EB0-426C4AA180B2}" dt="2021-01-26T18:23:11.633" v="17023" actId="6549"/>
          <ac:spMkLst>
            <pc:docMk/>
            <pc:sldMk cId="617779621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13.306" v="17025" actId="6549"/>
          <ac:spMkLst>
            <pc:docMk/>
            <pc:sldMk cId="617779621" sldId="507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7.041" v="33073"/>
          <ac:spMkLst>
            <pc:docMk/>
            <pc:sldMk cId="617779621" sldId="5071"/>
            <ac:spMk id="12" creationId="{E439F4AC-F5C4-424C-9208-53083E4FF554}"/>
          </ac:spMkLst>
        </pc:spChg>
        <pc:spChg chg="mod">
          <ac:chgData name="Chris Speller" userId="0a97f007-b978-4543-a8a0-9ee0abccdf0a" providerId="ADAL" clId="{FD4D7735-FE6F-48CE-8EB0-426C4AA180B2}" dt="2021-01-26T18:19:28.452" v="16920" actId="1076"/>
          <ac:spMkLst>
            <pc:docMk/>
            <pc:sldMk cId="617779621" sldId="5071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20.236" v="16914" actId="1076"/>
          <ac:picMkLst>
            <pc:docMk/>
            <pc:sldMk cId="617779621" sldId="5071"/>
            <ac:picMk id="3" creationId="{CF1C1823-4AA8-4144-BE8C-311D8A2C9238}"/>
          </ac:picMkLst>
        </pc:picChg>
        <pc:picChg chg="del">
          <ac:chgData name="Chris Speller" userId="0a97f007-b978-4543-a8a0-9ee0abccdf0a" providerId="ADAL" clId="{FD4D7735-FE6F-48CE-8EB0-426C4AA180B2}" dt="2021-01-26T17:48:11.026" v="16737" actId="478"/>
          <ac:picMkLst>
            <pc:docMk/>
            <pc:sldMk cId="617779621" sldId="5071"/>
            <ac:picMk id="14" creationId="{73F37615-5DFE-4373-B1BB-A2B3352A7CBB}"/>
          </ac:picMkLst>
        </pc:picChg>
        <pc:picChg chg="del">
          <ac:chgData name="Chris Speller" userId="0a97f007-b978-4543-a8a0-9ee0abccdf0a" providerId="ADAL" clId="{FD4D7735-FE6F-48CE-8EB0-426C4AA180B2}" dt="2021-01-26T17:48:10.608" v="16736" actId="478"/>
          <ac:picMkLst>
            <pc:docMk/>
            <pc:sldMk cId="617779621" sldId="5071"/>
            <ac:picMk id="15" creationId="{831F00E5-D636-4CCB-9DF2-3520B49310EF}"/>
          </ac:picMkLst>
        </pc:picChg>
        <pc:picChg chg="mod">
          <ac:chgData name="Chris Speller" userId="0a97f007-b978-4543-a8a0-9ee0abccdf0a" providerId="ADAL" clId="{FD4D7735-FE6F-48CE-8EB0-426C4AA180B2}" dt="2021-01-26T18:19:29.358" v="16921" actId="1076"/>
          <ac:picMkLst>
            <pc:docMk/>
            <pc:sldMk cId="617779621" sldId="5071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8.170" v="33074"/>
        <pc:sldMkLst>
          <pc:docMk/>
          <pc:sldMk cId="3007674710" sldId="5072"/>
        </pc:sldMkLst>
        <pc:spChg chg="mod">
          <ac:chgData name="Chris Speller" userId="0a97f007-b978-4543-a8a0-9ee0abccdf0a" providerId="ADAL" clId="{FD4D7735-FE6F-48CE-8EB0-426C4AA180B2}" dt="2021-01-26T18:19:40.155" v="16929"/>
          <ac:spMkLst>
            <pc:docMk/>
            <pc:sldMk cId="3007674710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9:38.686" v="16926"/>
          <ac:spMkLst>
            <pc:docMk/>
            <pc:sldMk cId="3007674710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14:29.882" v="16800" actId="20577"/>
          <ac:spMkLst>
            <pc:docMk/>
            <pc:sldMk cId="3007674710" sldId="5072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28.170" v="33074"/>
          <ac:spMkLst>
            <pc:docMk/>
            <pc:sldMk cId="3007674710" sldId="5072"/>
            <ac:spMk id="14" creationId="{577E459C-1D24-48F3-8B7F-41229A028CB2}"/>
          </ac:spMkLst>
        </pc:spChg>
        <pc:picChg chg="del">
          <ac:chgData name="Chris Speller" userId="0a97f007-b978-4543-a8a0-9ee0abccdf0a" providerId="ADAL" clId="{FD4D7735-FE6F-48CE-8EB0-426C4AA180B2}" dt="2021-01-26T18:13:22.329" v="16767" actId="478"/>
          <ac:picMkLst>
            <pc:docMk/>
            <pc:sldMk cId="3007674710" sldId="5072"/>
            <ac:picMk id="3" creationId="{CF1C1823-4AA8-4144-BE8C-311D8A2C9238}"/>
          </ac:picMkLst>
        </pc:picChg>
        <pc:picChg chg="add mod">
          <ac:chgData name="Chris Speller" userId="0a97f007-b978-4543-a8a0-9ee0abccdf0a" providerId="ADAL" clId="{FD4D7735-FE6F-48CE-8EB0-426C4AA180B2}" dt="2021-01-26T18:19:38.969" v="16927" actId="1076"/>
          <ac:picMkLst>
            <pc:docMk/>
            <pc:sldMk cId="3007674710" sldId="5072"/>
            <ac:picMk id="6" creationId="{9B8E556D-B4D1-4921-8D40-E4D2C9E9A58C}"/>
          </ac:picMkLst>
        </pc:picChg>
        <pc:picChg chg="add mod">
          <ac:chgData name="Chris Speller" userId="0a97f007-b978-4543-a8a0-9ee0abccdf0a" providerId="ADAL" clId="{FD4D7735-FE6F-48CE-8EB0-426C4AA180B2}" dt="2021-01-26T18:19:39.345" v="16928" actId="1076"/>
          <ac:picMkLst>
            <pc:docMk/>
            <pc:sldMk cId="3007674710" sldId="5072"/>
            <ac:picMk id="12" creationId="{A5C75B63-3097-49E7-BA8C-C636B2CFD7D6}"/>
          </ac:picMkLst>
        </pc:picChg>
        <pc:picChg chg="del">
          <ac:chgData name="Chris Speller" userId="0a97f007-b978-4543-a8a0-9ee0abccdf0a" providerId="ADAL" clId="{FD4D7735-FE6F-48CE-8EB0-426C4AA180B2}" dt="2021-01-26T18:13:22.777" v="16768" actId="478"/>
          <ac:picMkLst>
            <pc:docMk/>
            <pc:sldMk cId="3007674710" sldId="5072"/>
            <ac:picMk id="17" creationId="{405CCB82-72E0-476C-8E25-5818B3AC18FB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29.280" v="33075"/>
        <pc:sldMkLst>
          <pc:docMk/>
          <pc:sldMk cId="2361508787" sldId="5073"/>
        </pc:sldMkLst>
        <pc:spChg chg="mod">
          <ac:chgData name="Chris Speller" userId="0a97f007-b978-4543-a8a0-9ee0abccdf0a" providerId="ADAL" clId="{FD4D7735-FE6F-48CE-8EB0-426C4AA180B2}" dt="2021-01-26T18:23:05.113" v="17019" actId="20577"/>
          <ac:spMkLst>
            <pc:docMk/>
            <pc:sldMk cId="2361508787" sldId="507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7.049" v="17021" actId="20577"/>
          <ac:spMkLst>
            <pc:docMk/>
            <pc:sldMk cId="2361508787" sldId="5073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29.280" v="33075"/>
          <ac:spMkLst>
            <pc:docMk/>
            <pc:sldMk cId="2361508787" sldId="5073"/>
            <ac:spMk id="12" creationId="{D1DF7CFF-120D-410A-A665-C59AB9729E3E}"/>
          </ac:spMkLst>
        </pc:spChg>
        <pc:spChg chg="mod">
          <ac:chgData name="Chris Speller" userId="0a97f007-b978-4543-a8a0-9ee0abccdf0a" providerId="ADAL" clId="{FD4D7735-FE6F-48CE-8EB0-426C4AA180B2}" dt="2021-01-26T18:19:48.583" v="16934" actId="1076"/>
          <ac:spMkLst>
            <pc:docMk/>
            <pc:sldMk cId="2361508787" sldId="5073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6T18:19:46.302" v="16933" actId="1076"/>
          <ac:picMkLst>
            <pc:docMk/>
            <pc:sldMk cId="2361508787" sldId="5073"/>
            <ac:picMk id="3" creationId="{40C5DFF7-A7BD-4A6D-B408-AC21A103A41A}"/>
          </ac:picMkLst>
        </pc:picChg>
        <pc:picChg chg="del">
          <ac:chgData name="Chris Speller" userId="0a97f007-b978-4543-a8a0-9ee0abccdf0a" providerId="ADAL" clId="{FD4D7735-FE6F-48CE-8EB0-426C4AA180B2}" dt="2021-01-26T18:16:05.347" v="16806" actId="478"/>
          <ac:picMkLst>
            <pc:docMk/>
            <pc:sldMk cId="2361508787" sldId="5073"/>
            <ac:picMk id="6" creationId="{9B8E556D-B4D1-4921-8D40-E4D2C9E9A58C}"/>
          </ac:picMkLst>
        </pc:picChg>
        <pc:picChg chg="del">
          <ac:chgData name="Chris Speller" userId="0a97f007-b978-4543-a8a0-9ee0abccdf0a" providerId="ADAL" clId="{FD4D7735-FE6F-48CE-8EB0-426C4AA180B2}" dt="2021-01-26T18:16:04.905" v="16805" actId="478"/>
          <ac:picMkLst>
            <pc:docMk/>
            <pc:sldMk cId="2361508787" sldId="5073"/>
            <ac:picMk id="12" creationId="{A5C75B63-3097-49E7-BA8C-C636B2CFD7D6}"/>
          </ac:picMkLst>
        </pc:picChg>
        <pc:picChg chg="add mod">
          <ac:chgData name="Chris Speller" userId="0a97f007-b978-4543-a8a0-9ee0abccdf0a" providerId="ADAL" clId="{FD4D7735-FE6F-48CE-8EB0-426C4AA180B2}" dt="2021-01-26T18:19:44.057" v="16931" actId="1076"/>
          <ac:picMkLst>
            <pc:docMk/>
            <pc:sldMk cId="2361508787" sldId="5073"/>
            <ac:picMk id="14" creationId="{8EED9250-1332-4424-AC99-8C8E6410D3F3}"/>
          </ac:picMkLst>
        </pc:picChg>
        <pc:picChg chg="add del mod">
          <ac:chgData name="Chris Speller" userId="0a97f007-b978-4543-a8a0-9ee0abccdf0a" providerId="ADAL" clId="{FD4D7735-FE6F-48CE-8EB0-426C4AA180B2}" dt="2021-01-26T18:18:44.672" v="16866" actId="478"/>
          <ac:picMkLst>
            <pc:docMk/>
            <pc:sldMk cId="2361508787" sldId="5073"/>
            <ac:picMk id="16" creationId="{BEE68288-04B2-4FAA-8CEF-BF703EBF9155}"/>
          </ac:picMkLst>
        </pc:picChg>
        <pc:picChg chg="add del">
          <ac:chgData name="Chris Speller" userId="0a97f007-b978-4543-a8a0-9ee0abccdf0a" providerId="ADAL" clId="{FD4D7735-FE6F-48CE-8EB0-426C4AA180B2}" dt="2021-01-26T18:18:35.465" v="16863" actId="22"/>
          <ac:picMkLst>
            <pc:docMk/>
            <pc:sldMk cId="2361508787" sldId="5073"/>
            <ac:picMk id="18" creationId="{7C845B4B-0340-4D13-B438-EA3E80DE13F8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0.825" v="33076"/>
        <pc:sldMkLst>
          <pc:docMk/>
          <pc:sldMk cId="3793150576" sldId="5074"/>
        </pc:sldMkLst>
        <pc:spChg chg="mod">
          <ac:chgData name="Chris Speller" userId="0a97f007-b978-4543-a8a0-9ee0abccdf0a" providerId="ADAL" clId="{FD4D7735-FE6F-48CE-8EB0-426C4AA180B2}" dt="2021-01-26T18:23:01.480" v="17016" actId="20577"/>
          <ac:spMkLst>
            <pc:docMk/>
            <pc:sldMk cId="3793150576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02.360" v="17017" actId="20577"/>
          <ac:spMkLst>
            <pc:docMk/>
            <pc:sldMk cId="3793150576" sldId="507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30.825" v="33076"/>
          <ac:spMkLst>
            <pc:docMk/>
            <pc:sldMk cId="3793150576" sldId="5074"/>
            <ac:spMk id="12" creationId="{007DBBCF-D7E2-451B-BD36-33FFFB3E2FE5}"/>
          </ac:spMkLst>
        </pc:spChg>
        <pc:spChg chg="mod">
          <ac:chgData name="Chris Speller" userId="0a97f007-b978-4543-a8a0-9ee0abccdf0a" providerId="ADAL" clId="{FD4D7735-FE6F-48CE-8EB0-426C4AA180B2}" dt="2021-01-26T18:20:27.258" v="16977" actId="20577"/>
          <ac:spMkLst>
            <pc:docMk/>
            <pc:sldMk cId="3793150576" sldId="5074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8:19:52.801" v="16937" actId="478"/>
          <ac:picMkLst>
            <pc:docMk/>
            <pc:sldMk cId="3793150576" sldId="5074"/>
            <ac:picMk id="3" creationId="{40C5DFF7-A7BD-4A6D-B408-AC21A103A41A}"/>
          </ac:picMkLst>
        </pc:picChg>
        <pc:picChg chg="add mod">
          <ac:chgData name="Chris Speller" userId="0a97f007-b978-4543-a8a0-9ee0abccdf0a" providerId="ADAL" clId="{FD4D7735-FE6F-48CE-8EB0-426C4AA180B2}" dt="2021-01-26T18:22:34.339" v="16983" actId="1076"/>
          <ac:picMkLst>
            <pc:docMk/>
            <pc:sldMk cId="3793150576" sldId="5074"/>
            <ac:picMk id="6" creationId="{8A783A86-887D-427D-9CF7-0D5BBDB8EA78}"/>
          </ac:picMkLst>
        </pc:picChg>
        <pc:picChg chg="del">
          <ac:chgData name="Chris Speller" userId="0a97f007-b978-4543-a8a0-9ee0abccdf0a" providerId="ADAL" clId="{FD4D7735-FE6F-48CE-8EB0-426C4AA180B2}" dt="2021-01-26T18:19:52.352" v="16936" actId="478"/>
          <ac:picMkLst>
            <pc:docMk/>
            <pc:sldMk cId="3793150576" sldId="5074"/>
            <ac:picMk id="14" creationId="{8EED9250-1332-4424-AC99-8C8E6410D3F3}"/>
          </ac:picMkLst>
        </pc:picChg>
        <pc:picChg chg="mod">
          <ac:chgData name="Chris Speller" userId="0a97f007-b978-4543-a8a0-9ee0abccdf0a" providerId="ADAL" clId="{FD4D7735-FE6F-48CE-8EB0-426C4AA180B2}" dt="2021-01-26T18:20:05.846" v="16946" actId="1076"/>
          <ac:picMkLst>
            <pc:docMk/>
            <pc:sldMk cId="3793150576" sldId="5074"/>
            <ac:picMk id="16" creationId="{BEE68288-04B2-4FAA-8CEF-BF703EBF915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32.273" v="33077"/>
        <pc:sldMkLst>
          <pc:docMk/>
          <pc:sldMk cId="871685109" sldId="5075"/>
        </pc:sldMkLst>
        <pc:spChg chg="mod">
          <ac:chgData name="Chris Speller" userId="0a97f007-b978-4543-a8a0-9ee0abccdf0a" providerId="ADAL" clId="{FD4D7735-FE6F-48CE-8EB0-426C4AA180B2}" dt="2021-01-26T18:23:28.068" v="17031" actId="20577"/>
          <ac:spMkLst>
            <pc:docMk/>
            <pc:sldMk cId="871685109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3:36.042" v="17055" actId="20577"/>
          <ac:spMkLst>
            <pc:docMk/>
            <pc:sldMk cId="871685109" sldId="5075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2.273" v="33077"/>
          <ac:spMkLst>
            <pc:docMk/>
            <pc:sldMk cId="871685109" sldId="5075"/>
            <ac:spMk id="14" creationId="{7AEA0195-6CBD-4B9B-ACEC-67C7B81115D9}"/>
          </ac:spMkLst>
        </pc:spChg>
        <pc:picChg chg="add mod">
          <ac:chgData name="Chris Speller" userId="0a97f007-b978-4543-a8a0-9ee0abccdf0a" providerId="ADAL" clId="{FD4D7735-FE6F-48CE-8EB0-426C4AA180B2}" dt="2021-01-26T18:23:55.620" v="17060" actId="1076"/>
          <ac:picMkLst>
            <pc:docMk/>
            <pc:sldMk cId="871685109" sldId="5075"/>
            <ac:picMk id="3" creationId="{193759F9-8A7A-4896-9768-8398D1AA4CBD}"/>
          </ac:picMkLst>
        </pc:picChg>
        <pc:picChg chg="del">
          <ac:chgData name="Chris Speller" userId="0a97f007-b978-4543-a8a0-9ee0abccdf0a" providerId="ADAL" clId="{FD4D7735-FE6F-48CE-8EB0-426C4AA180B2}" dt="2021-01-26T18:22:48.994" v="16985" actId="478"/>
          <ac:picMkLst>
            <pc:docMk/>
            <pc:sldMk cId="871685109" sldId="5075"/>
            <ac:picMk id="6" creationId="{8A783A86-887D-427D-9CF7-0D5BBDB8EA78}"/>
          </ac:picMkLst>
        </pc:picChg>
        <pc:picChg chg="add mod">
          <ac:chgData name="Chris Speller" userId="0a97f007-b978-4543-a8a0-9ee0abccdf0a" providerId="ADAL" clId="{FD4D7735-FE6F-48CE-8EB0-426C4AA180B2}" dt="2021-01-26T18:24:25.713" v="17069" actId="1076"/>
          <ac:picMkLst>
            <pc:docMk/>
            <pc:sldMk cId="871685109" sldId="5075"/>
            <ac:picMk id="12" creationId="{AC58FFF9-AB97-429C-B397-7790A8A20313}"/>
          </ac:picMkLst>
        </pc:picChg>
        <pc:picChg chg="del">
          <ac:chgData name="Chris Speller" userId="0a97f007-b978-4543-a8a0-9ee0abccdf0a" providerId="ADAL" clId="{FD4D7735-FE6F-48CE-8EB0-426C4AA180B2}" dt="2021-01-26T18:22:49.385" v="16986" actId="478"/>
          <ac:picMkLst>
            <pc:docMk/>
            <pc:sldMk cId="871685109" sldId="5075"/>
            <ac:picMk id="16" creationId="{BEE68288-04B2-4FAA-8CEF-BF703EBF9155}"/>
          </ac:picMkLst>
        </pc:picChg>
      </pc:sldChg>
      <pc:sldChg chg="addSp delSp modSp add mod addAnim delAnim modAnim">
        <pc:chgData name="Chris Speller" userId="0a97f007-b978-4543-a8a0-9ee0abccdf0a" providerId="ADAL" clId="{FD4D7735-FE6F-48CE-8EB0-426C4AA180B2}" dt="2021-01-31T19:01:33.531" v="33078"/>
        <pc:sldMkLst>
          <pc:docMk/>
          <pc:sldMk cId="3705867241" sldId="5076"/>
        </pc:sldMkLst>
        <pc:spChg chg="mod">
          <ac:chgData name="Chris Speller" userId="0a97f007-b978-4543-a8a0-9ee0abccdf0a" providerId="ADAL" clId="{FD4D7735-FE6F-48CE-8EB0-426C4AA180B2}" dt="2021-01-26T18:29:03.962" v="17218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29:31.138" v="17220" actId="20577"/>
          <ac:spMkLst>
            <pc:docMk/>
            <pc:sldMk cId="3705867241" sldId="5076"/>
            <ac:spMk id="11" creationId="{00000000-0000-0000-0000-000000000000}"/>
          </ac:spMkLst>
        </pc:spChg>
        <pc:spChg chg="add del mod">
          <ac:chgData name="Chris Speller" userId="0a97f007-b978-4543-a8a0-9ee0abccdf0a" providerId="ADAL" clId="{FD4D7735-FE6F-48CE-8EB0-426C4AA180B2}" dt="2021-01-26T18:29:33.081" v="17223" actId="20577"/>
          <ac:spMkLst>
            <pc:docMk/>
            <pc:sldMk cId="3705867241" sldId="5076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33.531" v="33078"/>
          <ac:spMkLst>
            <pc:docMk/>
            <pc:sldMk cId="3705867241" sldId="5076"/>
            <ac:spMk id="14" creationId="{C517D944-882C-4BFE-8A81-EA1C4D5B7770}"/>
          </ac:spMkLst>
        </pc:spChg>
        <pc:picChg chg="del mod">
          <ac:chgData name="Chris Speller" userId="0a97f007-b978-4543-a8a0-9ee0abccdf0a" providerId="ADAL" clId="{FD4D7735-FE6F-48CE-8EB0-426C4AA180B2}" dt="2021-01-26T18:27:20.440" v="17212" actId="478"/>
          <ac:picMkLst>
            <pc:docMk/>
            <pc:sldMk cId="3705867241" sldId="5076"/>
            <ac:picMk id="3" creationId="{40C5DFF7-A7BD-4A6D-B408-AC21A103A41A}"/>
          </ac:picMkLst>
        </pc:picChg>
        <pc:picChg chg="add del mod">
          <ac:chgData name="Chris Speller" userId="0a97f007-b978-4543-a8a0-9ee0abccdf0a" providerId="ADAL" clId="{FD4D7735-FE6F-48CE-8EB0-426C4AA180B2}" dt="2021-01-26T18:27:03.680" v="17202" actId="478"/>
          <ac:picMkLst>
            <pc:docMk/>
            <pc:sldMk cId="3705867241" sldId="5076"/>
            <ac:picMk id="6" creationId="{D1CFA4E7-8D05-4E8F-96BD-9FDA5C696B22}"/>
          </ac:picMkLst>
        </pc:picChg>
        <pc:picChg chg="add mod">
          <ac:chgData name="Chris Speller" userId="0a97f007-b978-4543-a8a0-9ee0abccdf0a" providerId="ADAL" clId="{FD4D7735-FE6F-48CE-8EB0-426C4AA180B2}" dt="2021-01-26T18:26:43.814" v="17190" actId="14100"/>
          <ac:picMkLst>
            <pc:docMk/>
            <pc:sldMk cId="3705867241" sldId="5076"/>
            <ac:picMk id="12" creationId="{E952D1EB-3360-4BD2-9EE1-9F771582BC3E}"/>
          </ac:picMkLst>
        </pc:picChg>
        <pc:picChg chg="del mod">
          <ac:chgData name="Chris Speller" userId="0a97f007-b978-4543-a8a0-9ee0abccdf0a" providerId="ADAL" clId="{FD4D7735-FE6F-48CE-8EB0-426C4AA180B2}" dt="2021-01-26T18:25:49.344" v="17187" actId="478"/>
          <ac:picMkLst>
            <pc:docMk/>
            <pc:sldMk cId="3705867241" sldId="5076"/>
            <ac:picMk id="14" creationId="{8EED9250-1332-4424-AC99-8C8E6410D3F3}"/>
          </ac:picMkLst>
        </pc:picChg>
        <pc:picChg chg="add mod">
          <ac:chgData name="Chris Speller" userId="0a97f007-b978-4543-a8a0-9ee0abccdf0a" providerId="ADAL" clId="{FD4D7735-FE6F-48CE-8EB0-426C4AA180B2}" dt="2021-01-26T18:28:21.740" v="17216" actId="1076"/>
          <ac:picMkLst>
            <pc:docMk/>
            <pc:sldMk cId="3705867241" sldId="5076"/>
            <ac:picMk id="16" creationId="{6F5BABAC-F0C4-4164-8B6E-3A4E7FBAAFB6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8:41:38.565" v="17438" actId="20577"/>
        <pc:sldMkLst>
          <pc:docMk/>
          <pc:sldMk cId="4021584976" sldId="5077"/>
        </pc:sldMkLst>
        <pc:spChg chg="mod">
          <ac:chgData name="Chris Speller" userId="0a97f007-b978-4543-a8a0-9ee0abccdf0a" providerId="ADAL" clId="{FD4D7735-FE6F-48CE-8EB0-426C4AA180B2}" dt="2021-01-26T18:41:38.565" v="17438" actId="20577"/>
          <ac:spMkLst>
            <pc:docMk/>
            <pc:sldMk cId="4021584976" sldId="507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1:20.589" v="17437" actId="404"/>
          <ac:spMkLst>
            <pc:docMk/>
            <pc:sldMk cId="4021584976" sldId="507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0:35.378" v="17388" actId="20577"/>
          <ac:spMkLst>
            <pc:docMk/>
            <pc:sldMk cId="4021584976" sldId="5077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6T18:43:10.645" v="17474" actId="20577"/>
        <pc:sldMkLst>
          <pc:docMk/>
          <pc:sldMk cId="2816799076" sldId="5078"/>
        </pc:sldMkLst>
        <pc:spChg chg="mod">
          <ac:chgData name="Chris Speller" userId="0a97f007-b978-4543-a8a0-9ee0abccdf0a" providerId="ADAL" clId="{FD4D7735-FE6F-48CE-8EB0-426C4AA180B2}" dt="2021-01-26T18:43:10.645" v="17474" actId="20577"/>
          <ac:spMkLst>
            <pc:docMk/>
            <pc:sldMk cId="2816799076" sldId="507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34.951" v="17461" actId="20577"/>
          <ac:spMkLst>
            <pc:docMk/>
            <pc:sldMk cId="2816799076" sldId="507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2:20.627" v="17456" actId="20577"/>
          <ac:spMkLst>
            <pc:docMk/>
            <pc:sldMk cId="2816799076" sldId="5078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8:46:41.608" v="17947" actId="478"/>
        <pc:sldMkLst>
          <pc:docMk/>
          <pc:sldMk cId="2640050817" sldId="5079"/>
        </pc:sldMkLst>
        <pc:spChg chg="mod">
          <ac:chgData name="Chris Speller" userId="0a97f007-b978-4543-a8a0-9ee0abccdf0a" providerId="ADAL" clId="{FD4D7735-FE6F-48CE-8EB0-426C4AA180B2}" dt="2021-01-26T18:45:41.464" v="17923" actId="6549"/>
          <ac:spMkLst>
            <pc:docMk/>
            <pc:sldMk cId="2640050817" sldId="507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39.665" v="17921"/>
          <ac:spMkLst>
            <pc:docMk/>
            <pc:sldMk cId="2640050817" sldId="507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5:55.534" v="17943" actId="1076"/>
          <ac:spMkLst>
            <pc:docMk/>
            <pc:sldMk cId="2640050817" sldId="507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45:56.848" v="17944" actId="478"/>
          <ac:picMkLst>
            <pc:docMk/>
            <pc:sldMk cId="2640050817" sldId="5079"/>
            <ac:picMk id="3" creationId="{5FA63D11-F55E-477B-93D7-75D1DCCDEA08}"/>
          </ac:picMkLst>
        </pc:picChg>
        <pc:picChg chg="add del">
          <ac:chgData name="Chris Speller" userId="0a97f007-b978-4543-a8a0-9ee0abccdf0a" providerId="ADAL" clId="{FD4D7735-FE6F-48CE-8EB0-426C4AA180B2}" dt="2021-01-26T18:46:41.608" v="17947" actId="478"/>
          <ac:picMkLst>
            <pc:docMk/>
            <pc:sldMk cId="2640050817" sldId="5079"/>
            <ac:picMk id="7" creationId="{59739525-D5FB-4EB3-809D-6BBA588F7D9F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6T18:53:07.175" v="18357" actId="478"/>
        <pc:sldMkLst>
          <pc:docMk/>
          <pc:sldMk cId="2053664121" sldId="5080"/>
        </pc:sldMkLst>
        <pc:spChg chg="mod">
          <ac:chgData name="Chris Speller" userId="0a97f007-b978-4543-a8a0-9ee0abccdf0a" providerId="ADAL" clId="{FD4D7735-FE6F-48CE-8EB0-426C4AA180B2}" dt="2021-01-26T18:49:51.903" v="18341"/>
          <ac:spMkLst>
            <pc:docMk/>
            <pc:sldMk cId="2053664121" sldId="508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49:46.376" v="18339" actId="20577"/>
          <ac:spMkLst>
            <pc:docMk/>
            <pc:sldMk cId="2053664121" sldId="508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8:53:05.777" v="18356" actId="122"/>
          <ac:spMkLst>
            <pc:docMk/>
            <pc:sldMk cId="2053664121" sldId="508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8:53:07.175" v="18357" actId="478"/>
          <ac:picMkLst>
            <pc:docMk/>
            <pc:sldMk cId="2053664121" sldId="5080"/>
            <ac:picMk id="3" creationId="{4A4532C5-AD25-464F-9D7B-4E068A32824A}"/>
          </ac:picMkLst>
        </pc:picChg>
        <pc:picChg chg="del mod">
          <ac:chgData name="Chris Speller" userId="0a97f007-b978-4543-a8a0-9ee0abccdf0a" providerId="ADAL" clId="{FD4D7735-FE6F-48CE-8EB0-426C4AA180B2}" dt="2021-01-26T18:48:12.791" v="18269" actId="478"/>
          <ac:picMkLst>
            <pc:docMk/>
            <pc:sldMk cId="2053664121" sldId="5080"/>
            <ac:picMk id="7" creationId="{59739525-D5FB-4EB3-809D-6BBA588F7D9F}"/>
          </ac:picMkLst>
        </pc:picChg>
      </pc:sldChg>
      <pc:sldChg chg="modSp add mod">
        <pc:chgData name="Chris Speller" userId="0a97f007-b978-4543-a8a0-9ee0abccdf0a" providerId="ADAL" clId="{FD4D7735-FE6F-48CE-8EB0-426C4AA180B2}" dt="2021-01-26T19:11:11.136" v="18397" actId="20577"/>
        <pc:sldMkLst>
          <pc:docMk/>
          <pc:sldMk cId="2528379024" sldId="5081"/>
        </pc:sldMkLst>
        <pc:spChg chg="mod">
          <ac:chgData name="Chris Speller" userId="0a97f007-b978-4543-a8a0-9ee0abccdf0a" providerId="ADAL" clId="{FD4D7735-FE6F-48CE-8EB0-426C4AA180B2}" dt="2021-01-26T19:11:11.136" v="18397" actId="20577"/>
          <ac:spMkLst>
            <pc:docMk/>
            <pc:sldMk cId="2528379024" sldId="508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59.432" v="18393" actId="20577"/>
          <ac:spMkLst>
            <pc:docMk/>
            <pc:sldMk cId="2528379024" sldId="508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0:06.858" v="18381" actId="20577"/>
          <ac:spMkLst>
            <pc:docMk/>
            <pc:sldMk cId="2528379024" sldId="508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13:33.039" v="18775" actId="478"/>
        <pc:sldMkLst>
          <pc:docMk/>
          <pc:sldMk cId="2840093636" sldId="5082"/>
        </pc:sldMkLst>
        <pc:spChg chg="mod">
          <ac:chgData name="Chris Speller" userId="0a97f007-b978-4543-a8a0-9ee0abccdf0a" providerId="ADAL" clId="{FD4D7735-FE6F-48CE-8EB0-426C4AA180B2}" dt="2021-01-26T19:13:28.793" v="18774" actId="20577"/>
          <ac:spMkLst>
            <pc:docMk/>
            <pc:sldMk cId="2840093636" sldId="508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39.588" v="18741"/>
          <ac:spMkLst>
            <pc:docMk/>
            <pc:sldMk cId="2840093636" sldId="508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2:45.289" v="18756" actId="20577"/>
          <ac:spMkLst>
            <pc:docMk/>
            <pc:sldMk cId="2840093636" sldId="508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3:33.039" v="18775" actId="478"/>
          <ac:picMkLst>
            <pc:docMk/>
            <pc:sldMk cId="2840093636" sldId="5082"/>
            <ac:picMk id="3" creationId="{4C7C5FD9-DE49-4C32-8CAB-D241E1D6A36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6T19:16:00.202" v="18904" actId="1076"/>
        <pc:sldMkLst>
          <pc:docMk/>
          <pc:sldMk cId="2148943316" sldId="5083"/>
        </pc:sldMkLst>
        <pc:spChg chg="mod">
          <ac:chgData name="Chris Speller" userId="0a97f007-b978-4543-a8a0-9ee0abccdf0a" providerId="ADAL" clId="{FD4D7735-FE6F-48CE-8EB0-426C4AA180B2}" dt="2021-01-26T19:15:43.011" v="18895" actId="20577"/>
          <ac:spMkLst>
            <pc:docMk/>
            <pc:sldMk cId="2148943316" sldId="508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5:47.305" v="18896"/>
          <ac:spMkLst>
            <pc:docMk/>
            <pc:sldMk cId="2148943316" sldId="508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00.202" v="18904" actId="1076"/>
          <ac:spMkLst>
            <pc:docMk/>
            <pc:sldMk cId="2148943316" sldId="5083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6T19:18:31.623" v="18934" actId="478"/>
        <pc:sldMkLst>
          <pc:docMk/>
          <pc:sldMk cId="1820036637" sldId="5084"/>
        </pc:sldMkLst>
        <pc:spChg chg="mod">
          <ac:chgData name="Chris Speller" userId="0a97f007-b978-4543-a8a0-9ee0abccdf0a" providerId="ADAL" clId="{FD4D7735-FE6F-48CE-8EB0-426C4AA180B2}" dt="2021-01-26T19:17:54.733" v="18930" actId="20577"/>
          <ac:spMkLst>
            <pc:docMk/>
            <pc:sldMk cId="1820036637" sldId="508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16.419" v="18907"/>
          <ac:spMkLst>
            <pc:docMk/>
            <pc:sldMk cId="1820036637" sldId="508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16:27.276" v="18922" actId="20577"/>
          <ac:spMkLst>
            <pc:docMk/>
            <pc:sldMk cId="1820036637" sldId="508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18:31.263" v="18933" actId="478"/>
          <ac:picMkLst>
            <pc:docMk/>
            <pc:sldMk cId="1820036637" sldId="5084"/>
            <ac:picMk id="12" creationId="{AECB62B6-F34A-4ECA-B6C0-023B276ED1EA}"/>
          </ac:picMkLst>
        </pc:picChg>
        <pc:picChg chg="add del mod">
          <ac:chgData name="Chris Speller" userId="0a97f007-b978-4543-a8a0-9ee0abccdf0a" providerId="ADAL" clId="{FD4D7735-FE6F-48CE-8EB0-426C4AA180B2}" dt="2021-01-26T19:18:31.623" v="18934" actId="478"/>
          <ac:picMkLst>
            <pc:docMk/>
            <pc:sldMk cId="1820036637" sldId="5084"/>
            <ac:picMk id="14" creationId="{8FA0E616-CD7B-449E-A013-7B5289BD2DBA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1:46.766" v="33080" actId="1076"/>
        <pc:sldMkLst>
          <pc:docMk/>
          <pc:sldMk cId="2516934679" sldId="5085"/>
        </pc:sldMkLst>
        <pc:spChg chg="mod">
          <ac:chgData name="Chris Speller" userId="0a97f007-b978-4543-a8a0-9ee0abccdf0a" providerId="ADAL" clId="{FD4D7735-FE6F-48CE-8EB0-426C4AA180B2}" dt="2021-01-26T19:21:37.866" v="19612" actId="20577"/>
          <ac:spMkLst>
            <pc:docMk/>
            <pc:sldMk cId="2516934679" sldId="508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0:35.803" v="19570" actId="404"/>
          <ac:spMkLst>
            <pc:docMk/>
            <pc:sldMk cId="2516934679" sldId="508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1:46.766" v="33080" actId="1076"/>
          <ac:spMkLst>
            <pc:docMk/>
            <pc:sldMk cId="2516934679" sldId="5085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6T19:29:05.072" v="19617" actId="478"/>
          <ac:picMkLst>
            <pc:docMk/>
            <pc:sldMk cId="2516934679" sldId="5085"/>
            <ac:picMk id="3" creationId="{36D22F21-2748-40CE-AD5E-B019CD1FAD73}"/>
          </ac:picMkLst>
        </pc:picChg>
        <pc:picChg chg="del mod">
          <ac:chgData name="Chris Speller" userId="0a97f007-b978-4543-a8a0-9ee0abccdf0a" providerId="ADAL" clId="{FD4D7735-FE6F-48CE-8EB0-426C4AA180B2}" dt="2021-01-26T19:21:02.783" v="19600" actId="478"/>
          <ac:picMkLst>
            <pc:docMk/>
            <pc:sldMk cId="2516934679" sldId="5085"/>
            <ac:picMk id="12" creationId="{AECB62B6-F34A-4ECA-B6C0-023B276ED1EA}"/>
          </ac:picMkLst>
        </pc:picChg>
        <pc:picChg chg="del">
          <ac:chgData name="Chris Speller" userId="0a97f007-b978-4543-a8a0-9ee0abccdf0a" providerId="ADAL" clId="{FD4D7735-FE6F-48CE-8EB0-426C4AA180B2}" dt="2021-01-26T19:21:42.879" v="19613" actId="478"/>
          <ac:picMkLst>
            <pc:docMk/>
            <pc:sldMk cId="2516934679" sldId="5085"/>
            <ac:picMk id="14" creationId="{8FA0E616-CD7B-449E-A013-7B5289BD2DBA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1:48.665" v="33081"/>
        <pc:sldMkLst>
          <pc:docMk/>
          <pc:sldMk cId="218868883" sldId="5086"/>
        </pc:sldMkLst>
        <pc:spChg chg="mod">
          <ac:chgData name="Chris Speller" userId="0a97f007-b978-4543-a8a0-9ee0abccdf0a" providerId="ADAL" clId="{FD4D7735-FE6F-48CE-8EB0-426C4AA180B2}" dt="2021-01-26T19:29:18.240" v="19622" actId="403"/>
          <ac:spMkLst>
            <pc:docMk/>
            <pc:sldMk cId="218868883" sldId="508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29:21.671" v="19624" actId="403"/>
          <ac:spMkLst>
            <pc:docMk/>
            <pc:sldMk cId="218868883" sldId="508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48.665" v="33081"/>
          <ac:spMkLst>
            <pc:docMk/>
            <pc:sldMk cId="218868883" sldId="5086"/>
            <ac:spMk id="12" creationId="{A9D743B1-FE5A-4B83-8E4F-92F01F7A0CB9}"/>
          </ac:spMkLst>
        </pc:spChg>
        <pc:spChg chg="mod">
          <ac:chgData name="Chris Speller" userId="0a97f007-b978-4543-a8a0-9ee0abccdf0a" providerId="ADAL" clId="{FD4D7735-FE6F-48CE-8EB0-426C4AA180B2}" dt="2021-01-26T19:29:43.457" v="19631" actId="403"/>
          <ac:spMkLst>
            <pc:docMk/>
            <pc:sldMk cId="218868883" sldId="5086"/>
            <ac:spMk id="13" creationId="{7ABAE97A-8CAC-449E-AADF-D2C0B12BD954}"/>
          </ac:spMkLst>
        </pc:spChg>
        <pc:picChg chg="mod">
          <ac:chgData name="Chris Speller" userId="0a97f007-b978-4543-a8a0-9ee0abccdf0a" providerId="ADAL" clId="{FD4D7735-FE6F-48CE-8EB0-426C4AA180B2}" dt="2021-01-26T19:29:26.845" v="19628" actId="1076"/>
          <ac:picMkLst>
            <pc:docMk/>
            <pc:sldMk cId="218868883" sldId="5086"/>
            <ac:picMk id="3" creationId="{36D22F21-2748-40CE-AD5E-B019CD1FAD73}"/>
          </ac:picMkLst>
        </pc:picChg>
        <pc:picChg chg="add mod">
          <ac:chgData name="Chris Speller" userId="0a97f007-b978-4543-a8a0-9ee0abccdf0a" providerId="ADAL" clId="{FD4D7735-FE6F-48CE-8EB0-426C4AA180B2}" dt="2021-01-26T19:30:13.669" v="19635" actId="1076"/>
          <ac:picMkLst>
            <pc:docMk/>
            <pc:sldMk cId="218868883" sldId="5086"/>
            <ac:picMk id="6" creationId="{A03E30A9-91E7-4536-935C-24E22470E01A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49.897" v="33082"/>
        <pc:sldMkLst>
          <pc:docMk/>
          <pc:sldMk cId="2086951072" sldId="5087"/>
        </pc:sldMkLst>
        <pc:spChg chg="add mod">
          <ac:chgData name="Chris Speller" userId="0a97f007-b978-4543-a8a0-9ee0abccdf0a" providerId="ADAL" clId="{FD4D7735-FE6F-48CE-8EB0-426C4AA180B2}" dt="2021-01-31T19:01:49.897" v="33082"/>
          <ac:spMkLst>
            <pc:docMk/>
            <pc:sldMk cId="2086951072" sldId="5087"/>
            <ac:spMk id="12" creationId="{3BE315AB-427D-47C4-BF58-7965DEBE9EAE}"/>
          </ac:spMkLst>
        </pc:spChg>
        <pc:spChg chg="mod">
          <ac:chgData name="Chris Speller" userId="0a97f007-b978-4543-a8a0-9ee0abccdf0a" providerId="ADAL" clId="{FD4D7735-FE6F-48CE-8EB0-426C4AA180B2}" dt="2021-01-26T19:31:10.048" v="19647" actId="207"/>
          <ac:spMkLst>
            <pc:docMk/>
            <pc:sldMk cId="2086951072" sldId="508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0:21.728" v="19641" actId="478"/>
          <ac:picMkLst>
            <pc:docMk/>
            <pc:sldMk cId="2086951072" sldId="5087"/>
            <ac:picMk id="3" creationId="{36D22F21-2748-40CE-AD5E-B019CD1FAD73}"/>
          </ac:picMkLst>
        </pc:picChg>
        <pc:picChg chg="del">
          <ac:chgData name="Chris Speller" userId="0a97f007-b978-4543-a8a0-9ee0abccdf0a" providerId="ADAL" clId="{FD4D7735-FE6F-48CE-8EB0-426C4AA180B2}" dt="2021-01-26T19:30:21.269" v="19640" actId="478"/>
          <ac:picMkLst>
            <pc:docMk/>
            <pc:sldMk cId="2086951072" sldId="5087"/>
            <ac:picMk id="6" creationId="{A03E30A9-91E7-4536-935C-24E22470E01A}"/>
          </ac:picMkLst>
        </pc:picChg>
        <pc:picChg chg="add mod">
          <ac:chgData name="Chris Speller" userId="0a97f007-b978-4543-a8a0-9ee0abccdf0a" providerId="ADAL" clId="{FD4D7735-FE6F-48CE-8EB0-426C4AA180B2}" dt="2021-01-26T19:31:03.647" v="19645" actId="1076"/>
          <ac:picMkLst>
            <pc:docMk/>
            <pc:sldMk cId="2086951072" sldId="5087"/>
            <ac:picMk id="7" creationId="{4B10824E-1B6F-4344-B448-EDAB51F2C08D}"/>
          </ac:picMkLst>
        </pc:picChg>
        <pc:picChg chg="add del mod">
          <ac:chgData name="Chris Speller" userId="0a97f007-b978-4543-a8a0-9ee0abccdf0a" providerId="ADAL" clId="{FD4D7735-FE6F-48CE-8EB0-426C4AA180B2}" dt="2021-01-26T19:33:21.855" v="19677" actId="478"/>
          <ac:picMkLst>
            <pc:docMk/>
            <pc:sldMk cId="2086951072" sldId="5087"/>
            <ac:picMk id="14" creationId="{1C0D6D85-AD6A-4410-84B5-5B8DAF01AC32}"/>
          </ac:picMkLst>
        </pc:picChg>
        <pc:picChg chg="add del mod">
          <ac:chgData name="Chris Speller" userId="0a97f007-b978-4543-a8a0-9ee0abccdf0a" providerId="ADAL" clId="{FD4D7735-FE6F-48CE-8EB0-426C4AA180B2}" dt="2021-01-26T19:33:35.576" v="19682" actId="478"/>
          <ac:picMkLst>
            <pc:docMk/>
            <pc:sldMk cId="2086951072" sldId="5087"/>
            <ac:picMk id="16" creationId="{8773FF6E-1F21-4CEE-ACD1-06E2A155E3F3}"/>
          </ac:picMkLst>
        </pc:picChg>
        <pc:picChg chg="add mod">
          <ac:chgData name="Chris Speller" userId="0a97f007-b978-4543-a8a0-9ee0abccdf0a" providerId="ADAL" clId="{FD4D7735-FE6F-48CE-8EB0-426C4AA180B2}" dt="2021-01-26T19:33:39.406" v="19686" actId="1076"/>
          <ac:picMkLst>
            <pc:docMk/>
            <pc:sldMk cId="2086951072" sldId="5087"/>
            <ac:picMk id="18" creationId="{D77EA223-2E5C-4EE0-8AB1-3CE9A27B0BD5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1.401" v="33083"/>
        <pc:sldMkLst>
          <pc:docMk/>
          <pc:sldMk cId="1481904462" sldId="5088"/>
        </pc:sldMkLst>
        <pc:spChg chg="mod">
          <ac:chgData name="Chris Speller" userId="0a97f007-b978-4543-a8a0-9ee0abccdf0a" providerId="ADAL" clId="{FD4D7735-FE6F-48CE-8EB0-426C4AA180B2}" dt="2021-01-26T19:32:36.179" v="19673" actId="207"/>
          <ac:spMkLst>
            <pc:docMk/>
            <pc:sldMk cId="1481904462" sldId="5088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1.401" v="33083"/>
          <ac:spMkLst>
            <pc:docMk/>
            <pc:sldMk cId="1481904462" sldId="5088"/>
            <ac:spMk id="14" creationId="{295F3CD3-2C9D-417D-BD58-70DE5334DB02}"/>
          </ac:spMkLst>
        </pc:spChg>
        <pc:picChg chg="add mod">
          <ac:chgData name="Chris Speller" userId="0a97f007-b978-4543-a8a0-9ee0abccdf0a" providerId="ADAL" clId="{FD4D7735-FE6F-48CE-8EB0-426C4AA180B2}" dt="2021-01-26T19:32:20.817" v="19662" actId="1076"/>
          <ac:picMkLst>
            <pc:docMk/>
            <pc:sldMk cId="1481904462" sldId="5088"/>
            <ac:picMk id="3" creationId="{68988D23-54DD-4374-88F2-B79B9487CFDC}"/>
          </ac:picMkLst>
        </pc:picChg>
        <pc:picChg chg="del">
          <ac:chgData name="Chris Speller" userId="0a97f007-b978-4543-a8a0-9ee0abccdf0a" providerId="ADAL" clId="{FD4D7735-FE6F-48CE-8EB0-426C4AA180B2}" dt="2021-01-26T19:32:17.450" v="19658" actId="478"/>
          <ac:picMkLst>
            <pc:docMk/>
            <pc:sldMk cId="1481904462" sldId="5088"/>
            <ac:picMk id="7" creationId="{4B10824E-1B6F-4344-B448-EDAB51F2C08D}"/>
          </ac:picMkLst>
        </pc:picChg>
        <pc:picChg chg="add mod">
          <ac:chgData name="Chris Speller" userId="0a97f007-b978-4543-a8a0-9ee0abccdf0a" providerId="ADAL" clId="{FD4D7735-FE6F-48CE-8EB0-426C4AA180B2}" dt="2021-01-26T19:34:11.583" v="19690" actId="14100"/>
          <ac:picMkLst>
            <pc:docMk/>
            <pc:sldMk cId="1481904462" sldId="5088"/>
            <ac:picMk id="12" creationId="{E1A48BF3-59A2-4417-9B3B-B141A3396DD5}"/>
          </ac:picMkLst>
        </pc:picChg>
        <pc:picChg chg="del">
          <ac:chgData name="Chris Speller" userId="0a97f007-b978-4543-a8a0-9ee0abccdf0a" providerId="ADAL" clId="{FD4D7735-FE6F-48CE-8EB0-426C4AA180B2}" dt="2021-01-26T19:33:47.646" v="19687" actId="478"/>
          <ac:picMkLst>
            <pc:docMk/>
            <pc:sldMk cId="1481904462" sldId="5088"/>
            <ac:picMk id="14" creationId="{1C0D6D85-AD6A-4410-84B5-5B8DAF01AC32}"/>
          </ac:picMkLst>
        </pc:picChg>
        <pc:picChg chg="add del">
          <ac:chgData name="Chris Speller" userId="0a97f007-b978-4543-a8a0-9ee0abccdf0a" providerId="ADAL" clId="{FD4D7735-FE6F-48CE-8EB0-426C4AA180B2}" dt="2021-01-26T19:35:28.055" v="19693" actId="478"/>
          <ac:picMkLst>
            <pc:docMk/>
            <pc:sldMk cId="1481904462" sldId="5088"/>
            <ac:picMk id="16" creationId="{28A77B5C-F989-4BC0-9204-C4DECE1A9290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2.721" v="33084"/>
        <pc:sldMkLst>
          <pc:docMk/>
          <pc:sldMk cId="506873109" sldId="5089"/>
        </pc:sldMkLst>
        <pc:spChg chg="add mod">
          <ac:chgData name="Chris Speller" userId="0a97f007-b978-4543-a8a0-9ee0abccdf0a" providerId="ADAL" clId="{FD4D7735-FE6F-48CE-8EB0-426C4AA180B2}" dt="2021-01-31T19:01:52.721" v="33084"/>
          <ac:spMkLst>
            <pc:docMk/>
            <pc:sldMk cId="506873109" sldId="5089"/>
            <ac:spMk id="12" creationId="{1F887BBA-2671-4692-BABA-C0A5A75008EE}"/>
          </ac:spMkLst>
        </pc:spChg>
        <pc:spChg chg="mod">
          <ac:chgData name="Chris Speller" userId="0a97f007-b978-4543-a8a0-9ee0abccdf0a" providerId="ADAL" clId="{FD4D7735-FE6F-48CE-8EB0-426C4AA180B2}" dt="2021-01-26T19:36:25.796" v="19718" actId="20577"/>
          <ac:spMkLst>
            <pc:docMk/>
            <pc:sldMk cId="506873109" sldId="5089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35:46.024" v="19697" actId="478"/>
          <ac:picMkLst>
            <pc:docMk/>
            <pc:sldMk cId="506873109" sldId="5089"/>
            <ac:picMk id="3" creationId="{68988D23-54DD-4374-88F2-B79B9487CFDC}"/>
          </ac:picMkLst>
        </pc:picChg>
        <pc:picChg chg="add mod">
          <ac:chgData name="Chris Speller" userId="0a97f007-b978-4543-a8a0-9ee0abccdf0a" providerId="ADAL" clId="{FD4D7735-FE6F-48CE-8EB0-426C4AA180B2}" dt="2021-01-26T19:35:49.530" v="19700" actId="1076"/>
          <ac:picMkLst>
            <pc:docMk/>
            <pc:sldMk cId="506873109" sldId="5089"/>
            <ac:picMk id="6" creationId="{8828EF45-983A-4801-8F1F-A8D1A6BB0FB0}"/>
          </ac:picMkLst>
        </pc:picChg>
        <pc:picChg chg="del">
          <ac:chgData name="Chris Speller" userId="0a97f007-b978-4543-a8a0-9ee0abccdf0a" providerId="ADAL" clId="{FD4D7735-FE6F-48CE-8EB0-426C4AA180B2}" dt="2021-01-26T19:36:28.319" v="19719" actId="478"/>
          <ac:picMkLst>
            <pc:docMk/>
            <pc:sldMk cId="506873109" sldId="5089"/>
            <ac:picMk id="12" creationId="{E1A48BF3-59A2-4417-9B3B-B141A3396DD5}"/>
          </ac:picMkLst>
        </pc:picChg>
        <pc:picChg chg="add mod">
          <ac:chgData name="Chris Speller" userId="0a97f007-b978-4543-a8a0-9ee0abccdf0a" providerId="ADAL" clId="{FD4D7735-FE6F-48CE-8EB0-426C4AA180B2}" dt="2021-01-26T19:37:00.564" v="19723" actId="1076"/>
          <ac:picMkLst>
            <pc:docMk/>
            <pc:sldMk cId="506873109" sldId="5089"/>
            <ac:picMk id="14" creationId="{4B5AD8D8-81C4-4065-A7DE-7A960E4A85AE}"/>
          </ac:picMkLst>
        </pc:picChg>
        <pc:picChg chg="del">
          <ac:chgData name="Chris Speller" userId="0a97f007-b978-4543-a8a0-9ee0abccdf0a" providerId="ADAL" clId="{FD4D7735-FE6F-48CE-8EB0-426C4AA180B2}" dt="2021-01-26T19:35:45.463" v="19696" actId="478"/>
          <ac:picMkLst>
            <pc:docMk/>
            <pc:sldMk cId="506873109" sldId="5089"/>
            <ac:picMk id="16" creationId="{28A77B5C-F989-4BC0-9204-C4DECE1A9290}"/>
          </ac:picMkLst>
        </pc:picChg>
      </pc:sldChg>
      <pc:sldChg chg="modSp add mod">
        <pc:chgData name="Chris Speller" userId="0a97f007-b978-4543-a8a0-9ee0abccdf0a" providerId="ADAL" clId="{FD4D7735-FE6F-48CE-8EB0-426C4AA180B2}" dt="2021-01-26T19:38:26.551" v="19789" actId="20577"/>
        <pc:sldMkLst>
          <pc:docMk/>
          <pc:sldMk cId="3154517646" sldId="5090"/>
        </pc:sldMkLst>
        <pc:spChg chg="mod">
          <ac:chgData name="Chris Speller" userId="0a97f007-b978-4543-a8a0-9ee0abccdf0a" providerId="ADAL" clId="{FD4D7735-FE6F-48CE-8EB0-426C4AA180B2}" dt="2021-01-26T19:38:26.551" v="19789" actId="20577"/>
          <ac:spMkLst>
            <pc:docMk/>
            <pc:sldMk cId="3154517646" sldId="509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7:24.372" v="19730"/>
          <ac:spMkLst>
            <pc:docMk/>
            <pc:sldMk cId="3154517646" sldId="509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38:17.443" v="19785" actId="20577"/>
          <ac:spMkLst>
            <pc:docMk/>
            <pc:sldMk cId="3154517646" sldId="5090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1:54.193" v="33085"/>
        <pc:sldMkLst>
          <pc:docMk/>
          <pc:sldMk cId="50335814" sldId="5091"/>
        </pc:sldMkLst>
        <pc:spChg chg="mod">
          <ac:chgData name="Chris Speller" userId="0a97f007-b978-4543-a8a0-9ee0abccdf0a" providerId="ADAL" clId="{FD4D7735-FE6F-48CE-8EB0-426C4AA180B2}" dt="2021-01-26T19:41:26.020" v="19904" actId="20577"/>
          <ac:spMkLst>
            <pc:docMk/>
            <pc:sldMk cId="50335814" sldId="509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1:29.715" v="19906" actId="20577"/>
          <ac:spMkLst>
            <pc:docMk/>
            <pc:sldMk cId="50335814" sldId="5091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4.193" v="33085"/>
          <ac:spMkLst>
            <pc:docMk/>
            <pc:sldMk cId="50335814" sldId="5091"/>
            <ac:spMk id="12" creationId="{3A57820D-2295-440D-90D7-F5E334B35C0C}"/>
          </ac:spMkLst>
        </pc:spChg>
        <pc:spChg chg="mod">
          <ac:chgData name="Chris Speller" userId="0a97f007-b978-4543-a8a0-9ee0abccdf0a" providerId="ADAL" clId="{FD4D7735-FE6F-48CE-8EB0-426C4AA180B2}" dt="2021-01-26T19:40:42.512" v="19882" actId="1076"/>
          <ac:spMkLst>
            <pc:docMk/>
            <pc:sldMk cId="50335814" sldId="509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40:52.058" v="19891" actId="1076"/>
          <ac:picMkLst>
            <pc:docMk/>
            <pc:sldMk cId="50335814" sldId="5091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1:19.518" v="19899" actId="14100"/>
          <ac:picMkLst>
            <pc:docMk/>
            <pc:sldMk cId="50335814" sldId="5091"/>
            <ac:picMk id="7" creationId="{3EE5A449-027A-40F6-A0A6-9326D5713D98}"/>
          </ac:picMkLst>
        </pc:picChg>
        <pc:picChg chg="add del mod">
          <ac:chgData name="Chris Speller" userId="0a97f007-b978-4543-a8a0-9ee0abccdf0a" providerId="ADAL" clId="{FD4D7735-FE6F-48CE-8EB0-426C4AA180B2}" dt="2021-01-26T19:40:48.071" v="19888" actId="478"/>
          <ac:picMkLst>
            <pc:docMk/>
            <pc:sldMk cId="50335814" sldId="5091"/>
            <ac:picMk id="12" creationId="{EC9DD70A-F4FF-4C5D-BFFE-9F1FCFAE39C1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5.713" v="33086"/>
        <pc:sldMkLst>
          <pc:docMk/>
          <pc:sldMk cId="643242152" sldId="5092"/>
        </pc:sldMkLst>
        <pc:spChg chg="mod">
          <ac:chgData name="Chris Speller" userId="0a97f007-b978-4543-a8a0-9ee0abccdf0a" providerId="ADAL" clId="{FD4D7735-FE6F-48CE-8EB0-426C4AA180B2}" dt="2021-01-26T19:44:30.127" v="20009"/>
          <ac:spMkLst>
            <pc:docMk/>
            <pc:sldMk cId="643242152" sldId="509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4:31.496" v="20010"/>
          <ac:spMkLst>
            <pc:docMk/>
            <pc:sldMk cId="643242152" sldId="5092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1:55.713" v="33086"/>
          <ac:spMkLst>
            <pc:docMk/>
            <pc:sldMk cId="643242152" sldId="5092"/>
            <ac:spMk id="12" creationId="{F904EE84-9768-4167-A930-8F6FD45F2310}"/>
          </ac:spMkLst>
        </pc:spChg>
        <pc:spChg chg="mod">
          <ac:chgData name="Chris Speller" userId="0a97f007-b978-4543-a8a0-9ee0abccdf0a" providerId="ADAL" clId="{FD4D7735-FE6F-48CE-8EB0-426C4AA180B2}" dt="2021-01-26T19:44:36.530" v="20012" actId="122"/>
          <ac:spMkLst>
            <pc:docMk/>
            <pc:sldMk cId="643242152" sldId="5092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19:43:26.583" v="19928" actId="478"/>
          <ac:picMkLst>
            <pc:docMk/>
            <pc:sldMk cId="643242152" sldId="5092"/>
            <ac:picMk id="3" creationId="{6010CCE2-1C1D-4088-8B66-FAAF8996CEDE}"/>
          </ac:picMkLst>
        </pc:picChg>
        <pc:picChg chg="add mod">
          <ac:chgData name="Chris Speller" userId="0a97f007-b978-4543-a8a0-9ee0abccdf0a" providerId="ADAL" clId="{FD4D7735-FE6F-48CE-8EB0-426C4AA180B2}" dt="2021-01-26T19:45:44.668" v="20018" actId="1076"/>
          <ac:picMkLst>
            <pc:docMk/>
            <pc:sldMk cId="643242152" sldId="5092"/>
            <ac:picMk id="6" creationId="{961FCDD3-971F-4D26-8D83-EE5E744EE789}"/>
          </ac:picMkLst>
        </pc:picChg>
        <pc:picChg chg="del">
          <ac:chgData name="Chris Speller" userId="0a97f007-b978-4543-a8a0-9ee0abccdf0a" providerId="ADAL" clId="{FD4D7735-FE6F-48CE-8EB0-426C4AA180B2}" dt="2021-01-26T19:42:26.111" v="19910" actId="478"/>
          <ac:picMkLst>
            <pc:docMk/>
            <pc:sldMk cId="643242152" sldId="5092"/>
            <ac:picMk id="7" creationId="{3EE5A449-027A-40F6-A0A6-9326D5713D98}"/>
          </ac:picMkLst>
        </pc:picChg>
        <pc:picChg chg="add mod">
          <ac:chgData name="Chris Speller" userId="0a97f007-b978-4543-a8a0-9ee0abccdf0a" providerId="ADAL" clId="{FD4D7735-FE6F-48CE-8EB0-426C4AA180B2}" dt="2021-01-26T19:45:42.361" v="20017" actId="1076"/>
          <ac:picMkLst>
            <pc:docMk/>
            <pc:sldMk cId="643242152" sldId="5092"/>
            <ac:picMk id="14" creationId="{8AD79F44-F4B3-4839-9FC3-C7694072F719}"/>
          </ac:picMkLst>
        </pc:picChg>
        <pc:picChg chg="add del">
          <ac:chgData name="Chris Speller" userId="0a97f007-b978-4543-a8a0-9ee0abccdf0a" providerId="ADAL" clId="{FD4D7735-FE6F-48CE-8EB0-426C4AA180B2}" dt="2021-01-26T19:46:07.799" v="20021" actId="478"/>
          <ac:picMkLst>
            <pc:docMk/>
            <pc:sldMk cId="643242152" sldId="5092"/>
            <ac:picMk id="16" creationId="{F95A59C9-7DBA-4086-961B-14C09C63B549}"/>
          </ac:picMkLst>
        </pc:picChg>
      </pc:sldChg>
      <pc:sldChg chg="addSp delSp modSp add mod delAnim modAnim">
        <pc:chgData name="Chris Speller" userId="0a97f007-b978-4543-a8a0-9ee0abccdf0a" providerId="ADAL" clId="{FD4D7735-FE6F-48CE-8EB0-426C4AA180B2}" dt="2021-01-31T19:01:57.013" v="33087"/>
        <pc:sldMkLst>
          <pc:docMk/>
          <pc:sldMk cId="1506428811" sldId="5093"/>
        </pc:sldMkLst>
        <pc:spChg chg="mod">
          <ac:chgData name="Chris Speller" userId="0a97f007-b978-4543-a8a0-9ee0abccdf0a" providerId="ADAL" clId="{FD4D7735-FE6F-48CE-8EB0-426C4AA180B2}" dt="2021-01-26T19:48:51.728" v="20147" actId="20577"/>
          <ac:spMkLst>
            <pc:docMk/>
            <pc:sldMk cId="1506428811" sldId="509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8:53.186" v="20148"/>
          <ac:spMkLst>
            <pc:docMk/>
            <pc:sldMk cId="1506428811" sldId="509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49:17.729" v="20168" actId="1076"/>
          <ac:spMkLst>
            <pc:docMk/>
            <pc:sldMk cId="1506428811" sldId="5093"/>
            <ac:spMk id="13" creationId="{7ABAE97A-8CAC-449E-AADF-D2C0B12BD954}"/>
          </ac:spMkLst>
        </pc:spChg>
        <pc:spChg chg="add mod">
          <ac:chgData name="Chris Speller" userId="0a97f007-b978-4543-a8a0-9ee0abccdf0a" providerId="ADAL" clId="{FD4D7735-FE6F-48CE-8EB0-426C4AA180B2}" dt="2021-01-31T19:01:57.013" v="33087"/>
          <ac:spMkLst>
            <pc:docMk/>
            <pc:sldMk cId="1506428811" sldId="5093"/>
            <ac:spMk id="14" creationId="{E133754B-A3D2-4221-9632-7A93BE3142E5}"/>
          </ac:spMkLst>
        </pc:spChg>
        <pc:picChg chg="add mod">
          <ac:chgData name="Chris Speller" userId="0a97f007-b978-4543-a8a0-9ee0abccdf0a" providerId="ADAL" clId="{FD4D7735-FE6F-48CE-8EB0-426C4AA180B2}" dt="2021-01-26T19:49:16.423" v="20167" actId="1076"/>
          <ac:picMkLst>
            <pc:docMk/>
            <pc:sldMk cId="1506428811" sldId="5093"/>
            <ac:picMk id="3" creationId="{18119143-43A3-45E7-9BFA-5AFDF12683F9}"/>
          </ac:picMkLst>
        </pc:picChg>
        <pc:picChg chg="del">
          <ac:chgData name="Chris Speller" userId="0a97f007-b978-4543-a8a0-9ee0abccdf0a" providerId="ADAL" clId="{FD4D7735-FE6F-48CE-8EB0-426C4AA180B2}" dt="2021-01-26T19:46:16.433" v="20024" actId="478"/>
          <ac:picMkLst>
            <pc:docMk/>
            <pc:sldMk cId="1506428811" sldId="5093"/>
            <ac:picMk id="6" creationId="{961FCDD3-971F-4D26-8D83-EE5E744EE789}"/>
          </ac:picMkLst>
        </pc:picChg>
        <pc:picChg chg="add mod">
          <ac:chgData name="Chris Speller" userId="0a97f007-b978-4543-a8a0-9ee0abccdf0a" providerId="ADAL" clId="{FD4D7735-FE6F-48CE-8EB0-426C4AA180B2}" dt="2021-01-26T19:51:31.515" v="20175" actId="1076"/>
          <ac:picMkLst>
            <pc:docMk/>
            <pc:sldMk cId="1506428811" sldId="5093"/>
            <ac:picMk id="12" creationId="{ACD3A2E1-C2E5-4E3B-A6DA-6E59531F1D78}"/>
          </ac:picMkLst>
        </pc:picChg>
        <pc:picChg chg="del">
          <ac:chgData name="Chris Speller" userId="0a97f007-b978-4543-a8a0-9ee0abccdf0a" providerId="ADAL" clId="{FD4D7735-FE6F-48CE-8EB0-426C4AA180B2}" dt="2021-01-26T19:46:16.071" v="20023" actId="478"/>
          <ac:picMkLst>
            <pc:docMk/>
            <pc:sldMk cId="1506428811" sldId="5093"/>
            <ac:picMk id="14" creationId="{8AD79F44-F4B3-4839-9FC3-C7694072F719}"/>
          </ac:picMkLst>
        </pc:picChg>
        <pc:picChg chg="del mod">
          <ac:chgData name="Chris Speller" userId="0a97f007-b978-4543-a8a0-9ee0abccdf0a" providerId="ADAL" clId="{FD4D7735-FE6F-48CE-8EB0-426C4AA180B2}" dt="2021-01-26T19:49:02.182" v="20162" actId="478"/>
          <ac:picMkLst>
            <pc:docMk/>
            <pc:sldMk cId="1506428811" sldId="5093"/>
            <ac:picMk id="16" creationId="{F95A59C9-7DBA-4086-961B-14C09C63B549}"/>
          </ac:picMkLst>
        </pc:picChg>
      </pc:sldChg>
      <pc:sldChg chg="modSp add mod">
        <pc:chgData name="Chris Speller" userId="0a97f007-b978-4543-a8a0-9ee0abccdf0a" providerId="ADAL" clId="{FD4D7735-FE6F-48CE-8EB0-426C4AA180B2}" dt="2021-01-26T19:53:09.366" v="20240" actId="20577"/>
        <pc:sldMkLst>
          <pc:docMk/>
          <pc:sldMk cId="2013633873" sldId="5094"/>
        </pc:sldMkLst>
        <pc:spChg chg="mod">
          <ac:chgData name="Chris Speller" userId="0a97f007-b978-4543-a8a0-9ee0abccdf0a" providerId="ADAL" clId="{FD4D7735-FE6F-48CE-8EB0-426C4AA180B2}" dt="2021-01-26T19:53:09.366" v="20240" actId="20577"/>
          <ac:spMkLst>
            <pc:docMk/>
            <pc:sldMk cId="2013633873" sldId="509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2:14.928" v="20187"/>
          <ac:spMkLst>
            <pc:docMk/>
            <pc:sldMk cId="2013633873" sldId="509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02.810" v="20238" actId="6549"/>
          <ac:spMkLst>
            <pc:docMk/>
            <pc:sldMk cId="2013633873" sldId="5094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6T19:57:08.310" v="20284" actId="478"/>
        <pc:sldMkLst>
          <pc:docMk/>
          <pc:sldMk cId="3365606597" sldId="5095"/>
        </pc:sldMkLst>
        <pc:spChg chg="mod">
          <ac:chgData name="Chris Speller" userId="0a97f007-b978-4543-a8a0-9ee0abccdf0a" providerId="ADAL" clId="{FD4D7735-FE6F-48CE-8EB0-426C4AA180B2}" dt="2021-01-26T19:57:04.840" v="20283" actId="20577"/>
          <ac:spMkLst>
            <pc:docMk/>
            <pc:sldMk cId="3365606597" sldId="509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49.974" v="20265"/>
          <ac:spMkLst>
            <pc:docMk/>
            <pc:sldMk cId="3365606597" sldId="509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3:29.216" v="20251" actId="122"/>
          <ac:spMkLst>
            <pc:docMk/>
            <pc:sldMk cId="3365606597" sldId="509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7:08.310" v="20284" actId="478"/>
          <ac:picMkLst>
            <pc:docMk/>
            <pc:sldMk cId="3365606597" sldId="5095"/>
            <ac:picMk id="3" creationId="{F60DAE89-DE1E-42E1-849E-5CD05CE0C40D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00.860" v="33088"/>
        <pc:sldMkLst>
          <pc:docMk/>
          <pc:sldMk cId="758802363" sldId="5096"/>
        </pc:sldMkLst>
        <pc:spChg chg="mod">
          <ac:chgData name="Chris Speller" userId="0a97f007-b978-4543-a8a0-9ee0abccdf0a" providerId="ADAL" clId="{FD4D7735-FE6F-48CE-8EB0-426C4AA180B2}" dt="2021-01-26T19:59:43.158" v="20336" actId="20577"/>
          <ac:spMkLst>
            <pc:docMk/>
            <pc:sldMk cId="758802363" sldId="509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6T19:57:33.757" v="20291"/>
          <ac:spMkLst>
            <pc:docMk/>
            <pc:sldMk cId="758802363" sldId="509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00.860" v="33088"/>
          <ac:spMkLst>
            <pc:docMk/>
            <pc:sldMk cId="758802363" sldId="5096"/>
            <ac:spMk id="12" creationId="{0FDBDB98-F0CB-4AD2-9C58-B0C3F34D2991}"/>
          </ac:spMkLst>
        </pc:spChg>
        <pc:spChg chg="mod">
          <ac:chgData name="Chris Speller" userId="0a97f007-b978-4543-a8a0-9ee0abccdf0a" providerId="ADAL" clId="{FD4D7735-FE6F-48CE-8EB0-426C4AA180B2}" dt="2021-01-26T19:59:27.082" v="20329" actId="20577"/>
          <ac:spMkLst>
            <pc:docMk/>
            <pc:sldMk cId="758802363" sldId="509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6T19:59:21.715" v="20313" actId="478"/>
          <ac:picMkLst>
            <pc:docMk/>
            <pc:sldMk cId="758802363" sldId="5096"/>
            <ac:picMk id="3" creationId="{3B9EDBBD-3E37-4790-A24E-BA89B32027F4}"/>
          </ac:picMkLst>
        </pc:picChg>
        <pc:picChg chg="add mod">
          <ac:chgData name="Chris Speller" userId="0a97f007-b978-4543-a8a0-9ee0abccdf0a" providerId="ADAL" clId="{FD4D7735-FE6F-48CE-8EB0-426C4AA180B2}" dt="2021-01-26T19:59:22.825" v="20314" actId="1076"/>
          <ac:picMkLst>
            <pc:docMk/>
            <pc:sldMk cId="758802363" sldId="5096"/>
            <ac:picMk id="7" creationId="{D7375470-84B0-4C1D-90CF-EFD8C878E062}"/>
          </ac:picMkLst>
        </pc:picChg>
        <pc:picChg chg="add del mod">
          <ac:chgData name="Chris Speller" userId="0a97f007-b978-4543-a8a0-9ee0abccdf0a" providerId="ADAL" clId="{FD4D7735-FE6F-48CE-8EB0-426C4AA180B2}" dt="2021-01-26T19:59:46.496" v="20338"/>
          <ac:picMkLst>
            <pc:docMk/>
            <pc:sldMk cId="758802363" sldId="5096"/>
            <ac:picMk id="14" creationId="{81C40F01-4609-4C66-BB85-58A3E9FC53DE}"/>
          </ac:picMkLst>
        </pc:picChg>
        <pc:picChg chg="add mod">
          <ac:chgData name="Chris Speller" userId="0a97f007-b978-4543-a8a0-9ee0abccdf0a" providerId="ADAL" clId="{FD4D7735-FE6F-48CE-8EB0-426C4AA180B2}" dt="2021-01-26T20:00:10.482" v="20344" actId="1076"/>
          <ac:picMkLst>
            <pc:docMk/>
            <pc:sldMk cId="758802363" sldId="5096"/>
            <ac:picMk id="15" creationId="{E7F91671-F606-494D-A7D9-12D82DBBB83E}"/>
          </ac:picMkLst>
        </pc:picChg>
        <pc:picChg chg="add mod">
          <ac:chgData name="Chris Speller" userId="0a97f007-b978-4543-a8a0-9ee0abccdf0a" providerId="ADAL" clId="{FD4D7735-FE6F-48CE-8EB0-426C4AA180B2}" dt="2021-01-26T20:00:12.567" v="20346" actId="571"/>
          <ac:picMkLst>
            <pc:docMk/>
            <pc:sldMk cId="758802363" sldId="5096"/>
            <ac:picMk id="16" creationId="{4068CFBA-7EF8-4DE9-8485-90C47CC7494D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5:37:08.619" v="21839"/>
        <pc:sldMkLst>
          <pc:docMk/>
          <pc:sldMk cId="1086444919" sldId="5097"/>
        </pc:sldMkLst>
        <pc:spChg chg="mod">
          <ac:chgData name="Chris Speller" userId="0a97f007-b978-4543-a8a0-9ee0abccdf0a" providerId="ADAL" clId="{FD4D7735-FE6F-48CE-8EB0-426C4AA180B2}" dt="2021-01-27T15:23:02.070" v="20363" actId="20577"/>
          <ac:spMkLst>
            <pc:docMk/>
            <pc:sldMk cId="1086444919" sldId="509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2:53.080" v="20358"/>
          <ac:spMkLst>
            <pc:docMk/>
            <pc:sldMk cId="1086444919" sldId="509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3:48.254" v="20412" actId="120"/>
          <ac:spMkLst>
            <pc:docMk/>
            <pc:sldMk cId="1086444919" sldId="5097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6T20:01:12.594" v="20354" actId="478"/>
          <ac:picMkLst>
            <pc:docMk/>
            <pc:sldMk cId="1086444919" sldId="5097"/>
            <ac:picMk id="7" creationId="{D7375470-84B0-4C1D-90CF-EFD8C878E062}"/>
          </ac:picMkLst>
        </pc:picChg>
        <pc:picChg chg="del">
          <ac:chgData name="Chris Speller" userId="0a97f007-b978-4543-a8a0-9ee0abccdf0a" providerId="ADAL" clId="{FD4D7735-FE6F-48CE-8EB0-426C4AA180B2}" dt="2021-01-26T20:01:12.263" v="20353" actId="478"/>
          <ac:picMkLst>
            <pc:docMk/>
            <pc:sldMk cId="1086444919" sldId="5097"/>
            <ac:picMk id="15" creationId="{E7F91671-F606-494D-A7D9-12D82DBBB83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1.383" v="21833"/>
        <pc:sldMkLst>
          <pc:docMk/>
          <pc:sldMk cId="2810074209" sldId="5098"/>
        </pc:sldMkLst>
        <pc:spChg chg="mod">
          <ac:chgData name="Chris Speller" userId="0a97f007-b978-4543-a8a0-9ee0abccdf0a" providerId="ADAL" clId="{FD4D7735-FE6F-48CE-8EB0-426C4AA180B2}" dt="2021-01-27T15:24:21.632" v="20431" actId="20577"/>
          <ac:spMkLst>
            <pc:docMk/>
            <pc:sldMk cId="2810074209" sldId="509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4:24.546" v="20433"/>
          <ac:spMkLst>
            <pc:docMk/>
            <pc:sldMk cId="2810074209" sldId="509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5:08.154" v="20446" actId="20577"/>
          <ac:spMkLst>
            <pc:docMk/>
            <pc:sldMk cId="2810074209" sldId="509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33:44.458" v="21136" actId="478"/>
          <ac:picMkLst>
            <pc:docMk/>
            <pc:sldMk cId="2810074209" sldId="5098"/>
            <ac:picMk id="3" creationId="{BB9439C9-099F-4623-ADC2-6A807541F7EE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5:37:05.178" v="21836"/>
        <pc:sldMkLst>
          <pc:docMk/>
          <pc:sldMk cId="1673482134" sldId="5099"/>
        </pc:sldMkLst>
        <pc:spChg chg="mod">
          <ac:chgData name="Chris Speller" userId="0a97f007-b978-4543-a8a0-9ee0abccdf0a" providerId="ADAL" clId="{FD4D7735-FE6F-48CE-8EB0-426C4AA180B2}" dt="2021-01-27T15:32:50.998" v="21130" actId="20577"/>
          <ac:spMkLst>
            <pc:docMk/>
            <pc:sldMk cId="1673482134" sldId="509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26:26.600" v="20882"/>
          <ac:spMkLst>
            <pc:docMk/>
            <pc:sldMk cId="1673482134" sldId="509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1:20.285" v="21106" actId="20577"/>
          <ac:spMkLst>
            <pc:docMk/>
            <pc:sldMk cId="1673482134" sldId="509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26:32.805" v="20895" actId="478"/>
          <ac:picMkLst>
            <pc:docMk/>
            <pc:sldMk cId="1673482134" sldId="5099"/>
            <ac:picMk id="3" creationId="{7D1CCFAE-D79A-4F66-8C94-E751FC3088A1}"/>
          </ac:picMkLst>
        </pc:picChg>
        <pc:picChg chg="add del mod">
          <ac:chgData name="Chris Speller" userId="0a97f007-b978-4543-a8a0-9ee0abccdf0a" providerId="ADAL" clId="{FD4D7735-FE6F-48CE-8EB0-426C4AA180B2}" dt="2021-01-27T15:27:16.633" v="20963" actId="478"/>
          <ac:picMkLst>
            <pc:docMk/>
            <pc:sldMk cId="1673482134" sldId="5099"/>
            <ac:picMk id="7" creationId="{BBD71B8F-7818-4E5C-BC66-CECE0304D205}"/>
          </ac:picMkLst>
        </pc:picChg>
        <pc:picChg chg="add del mod">
          <ac:chgData name="Chris Speller" userId="0a97f007-b978-4543-a8a0-9ee0abccdf0a" providerId="ADAL" clId="{FD4D7735-FE6F-48CE-8EB0-426C4AA180B2}" dt="2021-01-27T15:31:22.656" v="21107" actId="478"/>
          <ac:picMkLst>
            <pc:docMk/>
            <pc:sldMk cId="1673482134" sldId="5099"/>
            <ac:picMk id="14" creationId="{130B23F2-C20C-49A5-AB36-7EC86C10847A}"/>
          </ac:picMkLst>
        </pc:picChg>
        <pc:picChg chg="add del mod">
          <ac:chgData name="Chris Speller" userId="0a97f007-b978-4543-a8a0-9ee0abccdf0a" providerId="ADAL" clId="{FD4D7735-FE6F-48CE-8EB0-426C4AA180B2}" dt="2021-01-27T15:32:56.328" v="21131" actId="478"/>
          <ac:picMkLst>
            <pc:docMk/>
            <pc:sldMk cId="1673482134" sldId="5099"/>
            <ac:picMk id="16" creationId="{76565763-3DA2-4232-95E2-21525AD491F7}"/>
          </ac:picMkLst>
        </pc:picChg>
        <pc:picChg chg="add del mod">
          <ac:chgData name="Chris Speller" userId="0a97f007-b978-4543-a8a0-9ee0abccdf0a" providerId="ADAL" clId="{FD4D7735-FE6F-48CE-8EB0-426C4AA180B2}" dt="2021-01-27T15:32:56.689" v="21132" actId="478"/>
          <ac:picMkLst>
            <pc:docMk/>
            <pc:sldMk cId="1673482134" sldId="5099"/>
            <ac:picMk id="18" creationId="{0F70345E-0DD0-4C19-9627-EA5E33E942B5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5:36:57.372" v="21829"/>
        <pc:sldMkLst>
          <pc:docMk/>
          <pc:sldMk cId="2262305501" sldId="5100"/>
        </pc:sldMkLst>
        <pc:spChg chg="mod">
          <ac:chgData name="Chris Speller" userId="0a97f007-b978-4543-a8a0-9ee0abccdf0a" providerId="ADAL" clId="{FD4D7735-FE6F-48CE-8EB0-426C4AA180B2}" dt="2021-01-27T15:36:50.960" v="21826" actId="20577"/>
          <ac:spMkLst>
            <pc:docMk/>
            <pc:sldMk cId="2262305501" sldId="510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1.644" v="21814"/>
          <ac:spMkLst>
            <pc:docMk/>
            <pc:sldMk cId="2262305501" sldId="510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36:23.732" v="21815" actId="1076"/>
          <ac:spMkLst>
            <pc:docMk/>
            <pc:sldMk cId="2262305501" sldId="5100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5:36:10.937" v="21810" actId="478"/>
          <ac:picMkLst>
            <pc:docMk/>
            <pc:sldMk cId="2262305501" sldId="5100"/>
            <ac:picMk id="3" creationId="{BB9439C9-099F-4623-ADC2-6A807541F7EE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2:11.732" v="33090" actId="1076"/>
        <pc:sldMkLst>
          <pc:docMk/>
          <pc:sldMk cId="2221243752" sldId="5101"/>
        </pc:sldMkLst>
        <pc:spChg chg="mod">
          <ac:chgData name="Chris Speller" userId="0a97f007-b978-4543-a8a0-9ee0abccdf0a" providerId="ADAL" clId="{FD4D7735-FE6F-48CE-8EB0-426C4AA180B2}" dt="2021-01-27T15:54:51.099" v="21927" actId="20577"/>
          <ac:spMkLst>
            <pc:docMk/>
            <pc:sldMk cId="2221243752" sldId="510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3:53.379" v="21912" actId="20577"/>
          <ac:spMkLst>
            <pc:docMk/>
            <pc:sldMk cId="2221243752" sldId="510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1.732" v="33090" actId="1076"/>
          <ac:spMkLst>
            <pc:docMk/>
            <pc:sldMk cId="2221243752" sldId="510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14.046" v="33091" actId="1076"/>
        <pc:sldMkLst>
          <pc:docMk/>
          <pc:sldMk cId="3859557839" sldId="5102"/>
        </pc:sldMkLst>
        <pc:spChg chg="mod">
          <ac:chgData name="Chris Speller" userId="0a97f007-b978-4543-a8a0-9ee0abccdf0a" providerId="ADAL" clId="{FD4D7735-FE6F-48CE-8EB0-426C4AA180B2}" dt="2021-01-27T15:58:16.073" v="22383" actId="20577"/>
          <ac:spMkLst>
            <pc:docMk/>
            <pc:sldMk cId="3859557839" sldId="510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7:27.761" v="22317"/>
          <ac:spMkLst>
            <pc:docMk/>
            <pc:sldMk cId="3859557839" sldId="510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14.046" v="33091" actId="1076"/>
          <ac:spMkLst>
            <pc:docMk/>
            <pc:sldMk cId="3859557839" sldId="510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8:00.464" v="22367" actId="478"/>
          <ac:picMkLst>
            <pc:docMk/>
            <pc:sldMk cId="3859557839" sldId="5102"/>
            <ac:picMk id="3" creationId="{F4B310B5-B3FE-493B-9A89-73364E84DFF1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02:38.470" v="22464"/>
        <pc:sldMkLst>
          <pc:docMk/>
          <pc:sldMk cId="2609461208" sldId="5103"/>
        </pc:sldMkLst>
        <pc:spChg chg="mod">
          <ac:chgData name="Chris Speller" userId="0a97f007-b978-4543-a8a0-9ee0abccdf0a" providerId="ADAL" clId="{FD4D7735-FE6F-48CE-8EB0-426C4AA180B2}" dt="2021-01-27T16:02:33.718" v="22463"/>
          <ac:spMkLst>
            <pc:docMk/>
            <pc:sldMk cId="2609461208" sldId="510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38.470" v="22464"/>
          <ac:spMkLst>
            <pc:docMk/>
            <pc:sldMk cId="2609461208" sldId="510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5:58:43.715" v="22402" actId="1076"/>
          <ac:spMkLst>
            <pc:docMk/>
            <pc:sldMk cId="2609461208" sldId="510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5:59:59.929" v="22414" actId="478"/>
          <ac:picMkLst>
            <pc:docMk/>
            <pc:sldMk cId="2609461208" sldId="5103"/>
            <ac:picMk id="3" creationId="{083B9641-2220-4EC6-A433-598B3031E406}"/>
          </ac:picMkLst>
        </pc:picChg>
      </pc:sldChg>
      <pc:sldChg chg="modSp add mod">
        <pc:chgData name="Chris Speller" userId="0a97f007-b978-4543-a8a0-9ee0abccdf0a" providerId="ADAL" clId="{FD4D7735-FE6F-48CE-8EB0-426C4AA180B2}" dt="2021-01-27T16:02:44.328" v="22466"/>
        <pc:sldMkLst>
          <pc:docMk/>
          <pc:sldMk cId="2262952093" sldId="5104"/>
        </pc:sldMkLst>
        <pc:spChg chg="mod">
          <ac:chgData name="Chris Speller" userId="0a97f007-b978-4543-a8a0-9ee0abccdf0a" providerId="ADAL" clId="{FD4D7735-FE6F-48CE-8EB0-426C4AA180B2}" dt="2021-01-27T16:02:41.945" v="22465"/>
          <ac:spMkLst>
            <pc:docMk/>
            <pc:sldMk cId="2262952093" sldId="510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44.328" v="22466"/>
          <ac:spMkLst>
            <pc:docMk/>
            <pc:sldMk cId="2262952093" sldId="510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2:03.163" v="22454" actId="20577"/>
          <ac:spMkLst>
            <pc:docMk/>
            <pc:sldMk cId="2262952093" sldId="5104"/>
            <ac:spMk id="13" creationId="{7ABAE97A-8CAC-449E-AADF-D2C0B12BD954}"/>
          </ac:spMkLst>
        </pc:spChg>
      </pc:sldChg>
      <pc:sldChg chg="modSp add del modAnim">
        <pc:chgData name="Chris Speller" userId="0a97f007-b978-4543-a8a0-9ee0abccdf0a" providerId="ADAL" clId="{FD4D7735-FE6F-48CE-8EB0-426C4AA180B2}" dt="2021-01-27T16:06:24.291" v="22479"/>
        <pc:sldMkLst>
          <pc:docMk/>
          <pc:sldMk cId="223589160" sldId="5105"/>
        </pc:sldMkLst>
        <pc:spChg chg="mod">
          <ac:chgData name="Chris Speller" userId="0a97f007-b978-4543-a8a0-9ee0abccdf0a" providerId="ADAL" clId="{FD4D7735-FE6F-48CE-8EB0-426C4AA180B2}" dt="2021-01-27T16:06:23.920" v="22478" actId="20577"/>
          <ac:spMkLst>
            <pc:docMk/>
            <pc:sldMk cId="22358916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23.775" v="22477" actId="20577"/>
          <ac:spMkLst>
            <pc:docMk/>
            <pc:sldMk cId="22358916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06:01.274" v="22476" actId="20577"/>
          <ac:spMkLst>
            <pc:docMk/>
            <pc:sldMk cId="223589160" sldId="5105"/>
            <ac:spMk id="13" creationId="{7ABAE97A-8CAC-449E-AADF-D2C0B12BD954}"/>
          </ac:spMkLst>
        </pc:spChg>
      </pc:sldChg>
      <pc:sldChg chg="addSp delSp modSp add del mod ord modAnim">
        <pc:chgData name="Chris Speller" userId="0a97f007-b978-4543-a8a0-9ee0abccdf0a" providerId="ADAL" clId="{FD4D7735-FE6F-48CE-8EB0-426C4AA180B2}" dt="2021-01-27T16:26:22.503" v="23342" actId="20577"/>
        <pc:sldMkLst>
          <pc:docMk/>
          <pc:sldMk cId="352609890" sldId="5105"/>
        </pc:sldMkLst>
        <pc:spChg chg="mod">
          <ac:chgData name="Chris Speller" userId="0a97f007-b978-4543-a8a0-9ee0abccdf0a" providerId="ADAL" clId="{FD4D7735-FE6F-48CE-8EB0-426C4AA180B2}" dt="2021-01-27T16:26:22.503" v="23342" actId="20577"/>
          <ac:spMkLst>
            <pc:docMk/>
            <pc:sldMk cId="352609890" sldId="510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1:25.525" v="23308" actId="20577"/>
          <ac:spMkLst>
            <pc:docMk/>
            <pc:sldMk cId="352609890" sldId="510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25:08.558" v="23336" actId="20577"/>
          <ac:spMkLst>
            <pc:docMk/>
            <pc:sldMk cId="352609890" sldId="510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08:00.129" v="23207" actId="478"/>
          <ac:picMkLst>
            <pc:docMk/>
            <pc:sldMk cId="352609890" sldId="5105"/>
            <ac:picMk id="3" creationId="{D63E163F-8B99-446F-94B5-2E13FA5058BE}"/>
          </ac:picMkLst>
        </pc:picChg>
        <pc:picChg chg="add del mod">
          <ac:chgData name="Chris Speller" userId="0a97f007-b978-4543-a8a0-9ee0abccdf0a" providerId="ADAL" clId="{FD4D7735-FE6F-48CE-8EB0-426C4AA180B2}" dt="2021-01-27T16:25:16.832" v="23337" actId="478"/>
          <ac:picMkLst>
            <pc:docMk/>
            <pc:sldMk cId="352609890" sldId="5105"/>
            <ac:picMk id="7" creationId="{50CDC512-63DD-4836-9BD9-8ABD1DD3BA9C}"/>
          </ac:picMkLst>
        </pc:picChg>
        <pc:picChg chg="add del mod">
          <ac:chgData name="Chris Speller" userId="0a97f007-b978-4543-a8a0-9ee0abccdf0a" providerId="ADAL" clId="{FD4D7735-FE6F-48CE-8EB0-426C4AA180B2}" dt="2021-01-27T16:25:17.315" v="23338" actId="478"/>
          <ac:picMkLst>
            <pc:docMk/>
            <pc:sldMk cId="352609890" sldId="5105"/>
            <ac:picMk id="14" creationId="{1DF597AE-8ADC-41C5-910B-88A2F99EA2D5}"/>
          </ac:picMkLst>
        </pc:picChg>
        <pc:picChg chg="add del mod">
          <ac:chgData name="Chris Speller" userId="0a97f007-b978-4543-a8a0-9ee0abccdf0a" providerId="ADAL" clId="{FD4D7735-FE6F-48CE-8EB0-426C4AA180B2}" dt="2021-01-27T16:25:18" v="23339" actId="478"/>
          <ac:picMkLst>
            <pc:docMk/>
            <pc:sldMk cId="352609890" sldId="5105"/>
            <ac:picMk id="16" creationId="{2FF0DBD6-FCD5-4439-8437-9F414CE28986}"/>
          </ac:picMkLst>
        </pc:pic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3473931107" sldId="5106"/>
        </pc:sldMkLst>
        <pc:spChg chg="mod">
          <ac:chgData name="Chris Speller" userId="0a97f007-b978-4543-a8a0-9ee0abccdf0a" providerId="ADAL" clId="{FD4D7735-FE6F-48CE-8EB0-426C4AA180B2}" dt="2021-01-27T16:47:49.787" v="23425" actId="6549"/>
          <ac:spMkLst>
            <pc:docMk/>
            <pc:sldMk cId="3473931107" sldId="510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46.428" v="23422"/>
          <ac:spMkLst>
            <pc:docMk/>
            <pc:sldMk cId="3473931107" sldId="510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7:28.385" v="23406" actId="20577"/>
          <ac:spMkLst>
            <pc:docMk/>
            <pc:sldMk cId="3473931107" sldId="5106"/>
            <ac:spMk id="13" creationId="{7ABAE97A-8CAC-449E-AADF-D2C0B12BD954}"/>
          </ac:spMkLst>
        </pc:spChg>
      </pc:sldChg>
      <pc:sldChg chg="modSp add mod ord modAnim">
        <pc:chgData name="Chris Speller" userId="0a97f007-b978-4543-a8a0-9ee0abccdf0a" providerId="ADAL" clId="{FD4D7735-FE6F-48CE-8EB0-426C4AA180B2}" dt="2021-01-27T16:49:16.706" v="23477"/>
        <pc:sldMkLst>
          <pc:docMk/>
          <pc:sldMk cId="2901154865" sldId="5107"/>
        </pc:sldMkLst>
        <pc:spChg chg="mod">
          <ac:chgData name="Chris Speller" userId="0a97f007-b978-4543-a8a0-9ee0abccdf0a" providerId="ADAL" clId="{FD4D7735-FE6F-48CE-8EB0-426C4AA180B2}" dt="2021-01-27T16:48:22.470" v="23444" actId="20577"/>
          <ac:spMkLst>
            <pc:docMk/>
            <pc:sldMk cId="2901154865" sldId="510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25.817" v="23445"/>
          <ac:spMkLst>
            <pc:docMk/>
            <pc:sldMk cId="2901154865" sldId="510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48:58.559" v="23475" actId="20577"/>
          <ac:spMkLst>
            <pc:docMk/>
            <pc:sldMk cId="2901154865" sldId="5107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31T19:02:21.285" v="33092" actId="1076"/>
        <pc:sldMkLst>
          <pc:docMk/>
          <pc:sldMk cId="2388335866" sldId="5108"/>
        </pc:sldMkLst>
        <pc:spChg chg="mod">
          <ac:chgData name="Chris Speller" userId="0a97f007-b978-4543-a8a0-9ee0abccdf0a" providerId="ADAL" clId="{FD4D7735-FE6F-48CE-8EB0-426C4AA180B2}" dt="2021-01-27T16:52:05.735" v="23864" actId="20577"/>
          <ac:spMkLst>
            <pc:docMk/>
            <pc:sldMk cId="2388335866" sldId="510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0:47.501" v="23819"/>
          <ac:spMkLst>
            <pc:docMk/>
            <pc:sldMk cId="2388335866" sldId="510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2:21.285" v="33092" actId="1076"/>
          <ac:spMkLst>
            <pc:docMk/>
            <pc:sldMk cId="2388335866" sldId="510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0:58.521" v="23826" actId="478"/>
          <ac:picMkLst>
            <pc:docMk/>
            <pc:sldMk cId="2388335866" sldId="5108"/>
            <ac:picMk id="3" creationId="{23F74DCA-4DC1-453C-A582-EE9E08D08E38}"/>
          </ac:picMkLst>
        </pc:picChg>
        <pc:picChg chg="add del mod">
          <ac:chgData name="Chris Speller" userId="0a97f007-b978-4543-a8a0-9ee0abccdf0a" providerId="ADAL" clId="{FD4D7735-FE6F-48CE-8EB0-426C4AA180B2}" dt="2021-01-27T16:52:34.568" v="23892" actId="478"/>
          <ac:picMkLst>
            <pc:docMk/>
            <pc:sldMk cId="2388335866" sldId="5108"/>
            <ac:picMk id="7" creationId="{D1B98FB3-604E-4414-B52A-62F3A7993F2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6:54:44.784" v="24253" actId="478"/>
        <pc:sldMkLst>
          <pc:docMk/>
          <pc:sldMk cId="3155643229" sldId="5109"/>
        </pc:sldMkLst>
        <pc:spChg chg="mod">
          <ac:chgData name="Chris Speller" userId="0a97f007-b978-4543-a8a0-9ee0abccdf0a" providerId="ADAL" clId="{FD4D7735-FE6F-48CE-8EB0-426C4AA180B2}" dt="2021-01-27T16:53:56.651" v="24171" actId="20577"/>
          <ac:spMkLst>
            <pc:docMk/>
            <pc:sldMk cId="3155643229" sldId="510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3:58.507" v="24172" actId="20577"/>
          <ac:spMkLst>
            <pc:docMk/>
            <pc:sldMk cId="3155643229" sldId="510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4:24.419" v="24249" actId="122"/>
          <ac:spMkLst>
            <pc:docMk/>
            <pc:sldMk cId="3155643229" sldId="5109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6:54:28.096" v="24250" actId="478"/>
          <ac:picMkLst>
            <pc:docMk/>
            <pc:sldMk cId="3155643229" sldId="5109"/>
            <ac:picMk id="3" creationId="{FE9527A4-CF2F-4731-898E-EBC6C419A1DF}"/>
          </ac:picMkLst>
        </pc:picChg>
        <pc:picChg chg="add del">
          <ac:chgData name="Chris Speller" userId="0a97f007-b978-4543-a8a0-9ee0abccdf0a" providerId="ADAL" clId="{FD4D7735-FE6F-48CE-8EB0-426C4AA180B2}" dt="2021-01-27T16:54:44.784" v="24253" actId="478"/>
          <ac:picMkLst>
            <pc:docMk/>
            <pc:sldMk cId="3155643229" sldId="5109"/>
            <ac:picMk id="7" creationId="{1E11A5CB-1665-42A2-9C92-4C184A9C5B74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7:00:15.631" v="24500" actId="478"/>
        <pc:sldMkLst>
          <pc:docMk/>
          <pc:sldMk cId="2202538144" sldId="5110"/>
        </pc:sldMkLst>
        <pc:spChg chg="mod">
          <ac:chgData name="Chris Speller" userId="0a97f007-b978-4543-a8a0-9ee0abccdf0a" providerId="ADAL" clId="{FD4D7735-FE6F-48CE-8EB0-426C4AA180B2}" dt="2021-01-27T16:58:37.968" v="24448" actId="20577"/>
          <ac:spMkLst>
            <pc:docMk/>
            <pc:sldMk cId="2202538144" sldId="511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6:59:29.223" v="24463" actId="20577"/>
          <ac:spMkLst>
            <pc:docMk/>
            <pc:sldMk cId="2202538144" sldId="511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0:12.276" v="24499" actId="20577"/>
          <ac:spMkLst>
            <pc:docMk/>
            <pc:sldMk cId="2202538144" sldId="5110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00:15.631" v="24500" actId="478"/>
          <ac:picMkLst>
            <pc:docMk/>
            <pc:sldMk cId="2202538144" sldId="5110"/>
            <ac:picMk id="3" creationId="{A382C6C9-B120-49CD-864B-C8B008EED32F}"/>
          </ac:picMkLst>
        </pc:picChg>
        <pc:picChg chg="del">
          <ac:chgData name="Chris Speller" userId="0a97f007-b978-4543-a8a0-9ee0abccdf0a" providerId="ADAL" clId="{FD4D7735-FE6F-48CE-8EB0-426C4AA180B2}" dt="2021-01-27T16:56:02.712" v="24405" actId="478"/>
          <ac:picMkLst>
            <pc:docMk/>
            <pc:sldMk cId="2202538144" sldId="5110"/>
            <ac:picMk id="7" creationId="{1E11A5CB-1665-42A2-9C92-4C184A9C5B74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7T17:02:12.489" v="24546" actId="6549"/>
        <pc:sldMkLst>
          <pc:docMk/>
          <pc:sldMk cId="4290101405" sldId="5111"/>
        </pc:sldMkLst>
        <pc:spChg chg="mod">
          <ac:chgData name="Chris Speller" userId="0a97f007-b978-4543-a8a0-9ee0abccdf0a" providerId="ADAL" clId="{FD4D7735-FE6F-48CE-8EB0-426C4AA180B2}" dt="2021-01-27T17:02:12.489" v="24546" actId="6549"/>
          <ac:spMkLst>
            <pc:docMk/>
            <pc:sldMk cId="4290101405" sldId="511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2:04.841" v="24543"/>
          <ac:spMkLst>
            <pc:docMk/>
            <pc:sldMk cId="4290101405" sldId="511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1:08.313" v="24529" actId="122"/>
          <ac:spMkLst>
            <pc:docMk/>
            <pc:sldMk cId="4290101405" sldId="5111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7:07:40.080" v="25346" actId="478"/>
        <pc:sldMkLst>
          <pc:docMk/>
          <pc:sldMk cId="2201462496" sldId="5112"/>
        </pc:sldMkLst>
        <pc:spChg chg="mod">
          <ac:chgData name="Chris Speller" userId="0a97f007-b978-4543-a8a0-9ee0abccdf0a" providerId="ADAL" clId="{FD4D7735-FE6F-48CE-8EB0-426C4AA180B2}" dt="2021-01-27T17:07:09.629" v="25344" actId="6549"/>
          <ac:spMkLst>
            <pc:docMk/>
            <pc:sldMk cId="2201462496" sldId="511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7:03.812" v="25339" actId="20577"/>
          <ac:spMkLst>
            <pc:docMk/>
            <pc:sldMk cId="2201462496" sldId="511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06:45.871" v="25331" actId="20577"/>
          <ac:spMkLst>
            <pc:docMk/>
            <pc:sldMk cId="2201462496" sldId="5112"/>
            <ac:spMk id="13" creationId="{7ABAE97A-8CAC-449E-AADF-D2C0B12BD954}"/>
          </ac:spMkLst>
        </pc:spChg>
        <pc:picChg chg="add del mod modCrop">
          <ac:chgData name="Chris Speller" userId="0a97f007-b978-4543-a8a0-9ee0abccdf0a" providerId="ADAL" clId="{FD4D7735-FE6F-48CE-8EB0-426C4AA180B2}" dt="2021-01-27T17:07:40.080" v="25346" actId="478"/>
          <ac:picMkLst>
            <pc:docMk/>
            <pc:sldMk cId="2201462496" sldId="5112"/>
            <ac:picMk id="3" creationId="{2E2857BB-CCA1-43E4-A927-B8D454179D93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7:18:22.214" v="26033"/>
        <pc:sldMkLst>
          <pc:docMk/>
          <pc:sldMk cId="2546456423" sldId="5113"/>
        </pc:sldMkLst>
        <pc:spChg chg="mod">
          <ac:chgData name="Chris Speller" userId="0a97f007-b978-4543-a8a0-9ee0abccdf0a" providerId="ADAL" clId="{FD4D7735-FE6F-48CE-8EB0-426C4AA180B2}" dt="2021-01-27T17:17:39.513" v="26030" actId="6549"/>
          <ac:spMkLst>
            <pc:docMk/>
            <pc:sldMk cId="2546456423" sldId="511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0:56.765" v="25996"/>
          <ac:spMkLst>
            <pc:docMk/>
            <pc:sldMk cId="2546456423" sldId="511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11:09.123" v="26013" actId="20577"/>
          <ac:spMkLst>
            <pc:docMk/>
            <pc:sldMk cId="2546456423" sldId="511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7:17:55.736" v="26031" actId="478"/>
          <ac:picMkLst>
            <pc:docMk/>
            <pc:sldMk cId="2546456423" sldId="5113"/>
            <ac:picMk id="3" creationId="{048822D0-517D-412A-BFBC-A24FCFC02C52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7T18:29:52.863" v="26492" actId="478"/>
        <pc:sldMkLst>
          <pc:docMk/>
          <pc:sldMk cId="804845537" sldId="5114"/>
        </pc:sldMkLst>
        <pc:spChg chg="mod">
          <ac:chgData name="Chris Speller" userId="0a97f007-b978-4543-a8a0-9ee0abccdf0a" providerId="ADAL" clId="{FD4D7735-FE6F-48CE-8EB0-426C4AA180B2}" dt="2021-01-27T17:50:50.548" v="26488" actId="20577"/>
          <ac:spMkLst>
            <pc:docMk/>
            <pc:sldMk cId="804845537" sldId="511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50:30.665" v="26481"/>
          <ac:spMkLst>
            <pc:docMk/>
            <pc:sldMk cId="804845537" sldId="511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9:39.746" v="26469" actId="20577"/>
          <ac:spMkLst>
            <pc:docMk/>
            <pc:sldMk cId="804845537" sldId="5114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7:39:54.568" v="26040" actId="478"/>
          <ac:picMkLst>
            <pc:docMk/>
            <pc:sldMk cId="804845537" sldId="5114"/>
            <ac:picMk id="3" creationId="{D3A600A6-1F00-4E15-A34B-439CA4CCEF6D}"/>
          </ac:picMkLst>
        </pc:picChg>
        <pc:picChg chg="add del mod">
          <ac:chgData name="Chris Speller" userId="0a97f007-b978-4543-a8a0-9ee0abccdf0a" providerId="ADAL" clId="{FD4D7735-FE6F-48CE-8EB0-426C4AA180B2}" dt="2021-01-27T18:29:52.863" v="26492" actId="478"/>
          <ac:picMkLst>
            <pc:docMk/>
            <pc:sldMk cId="804845537" sldId="5114"/>
            <ac:picMk id="7" creationId="{3EFEBAFC-9761-436F-A8CB-8977F3F380E3}"/>
          </ac:picMkLst>
        </pc:picChg>
      </pc:sldChg>
      <pc:sldChg chg="delSp modSp add mod modAnim">
        <pc:chgData name="Chris Speller" userId="0a97f007-b978-4543-a8a0-9ee0abccdf0a" providerId="ADAL" clId="{FD4D7735-FE6F-48CE-8EB0-426C4AA180B2}" dt="2021-01-27T17:48:42.052" v="26433" actId="20577"/>
        <pc:sldMkLst>
          <pc:docMk/>
          <pc:sldMk cId="1390735204" sldId="5115"/>
        </pc:sldMkLst>
        <pc:spChg chg="mod">
          <ac:chgData name="Chris Speller" userId="0a97f007-b978-4543-a8a0-9ee0abccdf0a" providerId="ADAL" clId="{FD4D7735-FE6F-48CE-8EB0-426C4AA180B2}" dt="2021-01-27T17:48:42.052" v="26433" actId="20577"/>
          <ac:spMkLst>
            <pc:docMk/>
            <pc:sldMk cId="1390735204" sldId="511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7:23.413" v="26400" actId="20577"/>
          <ac:spMkLst>
            <pc:docMk/>
            <pc:sldMk cId="1390735204" sldId="511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7:42:40.971" v="26368" actId="20577"/>
          <ac:spMkLst>
            <pc:docMk/>
            <pc:sldMk cId="1390735204" sldId="5115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7:41:05.919" v="26363" actId="478"/>
          <ac:picMkLst>
            <pc:docMk/>
            <pc:sldMk cId="1390735204" sldId="5115"/>
            <ac:picMk id="3" creationId="{D3A600A6-1F00-4E15-A34B-439CA4CCEF6D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0.317" v="33093"/>
        <pc:sldMkLst>
          <pc:docMk/>
          <pc:sldMk cId="3176566927" sldId="5116"/>
        </pc:sldMkLst>
        <pc:spChg chg="mod">
          <ac:chgData name="Chris Speller" userId="0a97f007-b978-4543-a8a0-9ee0abccdf0a" providerId="ADAL" clId="{FD4D7735-FE6F-48CE-8EB0-426C4AA180B2}" dt="2021-01-27T18:30:07.297" v="26496" actId="20577"/>
          <ac:spMkLst>
            <pc:docMk/>
            <pc:sldMk cId="3176566927" sldId="511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0:09.027" v="26497"/>
          <ac:spMkLst>
            <pc:docMk/>
            <pc:sldMk cId="3176566927" sldId="5116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0.317" v="33093"/>
          <ac:spMkLst>
            <pc:docMk/>
            <pc:sldMk cId="3176566927" sldId="5116"/>
            <ac:spMk id="12" creationId="{2B269FA4-629F-47B2-BC11-986E46A2DDE6}"/>
          </ac:spMkLst>
        </pc:spChg>
        <pc:spChg chg="mod">
          <ac:chgData name="Chris Speller" userId="0a97f007-b978-4543-a8a0-9ee0abccdf0a" providerId="ADAL" clId="{FD4D7735-FE6F-48CE-8EB0-426C4AA180B2}" dt="2021-01-27T18:30:37.155" v="26525" actId="122"/>
          <ac:spMkLst>
            <pc:docMk/>
            <pc:sldMk cId="3176566927" sldId="5116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2:01.883" v="26529" actId="14100"/>
          <ac:picMkLst>
            <pc:docMk/>
            <pc:sldMk cId="3176566927" sldId="5116"/>
            <ac:picMk id="3" creationId="{34C2C115-1E22-4EC2-BEB2-5AC098D74FD6}"/>
          </ac:picMkLst>
        </pc:picChg>
        <pc:picChg chg="mod">
          <ac:chgData name="Chris Speller" userId="0a97f007-b978-4543-a8a0-9ee0abccdf0a" providerId="ADAL" clId="{FD4D7735-FE6F-48CE-8EB0-426C4AA180B2}" dt="2021-01-27T18:30:13.609" v="26500" actId="1076"/>
          <ac:picMkLst>
            <pc:docMk/>
            <pc:sldMk cId="3176566927" sldId="5116"/>
            <ac:picMk id="7" creationId="{3EFEBAFC-9761-436F-A8CB-8977F3F380E3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1.609" v="33094"/>
        <pc:sldMkLst>
          <pc:docMk/>
          <pc:sldMk cId="3959230070" sldId="5117"/>
        </pc:sldMkLst>
        <pc:spChg chg="mod">
          <ac:chgData name="Chris Speller" userId="0a97f007-b978-4543-a8a0-9ee0abccdf0a" providerId="ADAL" clId="{FD4D7735-FE6F-48CE-8EB0-426C4AA180B2}" dt="2021-01-27T18:34:25.907" v="26599"/>
          <ac:spMkLst>
            <pc:docMk/>
            <pc:sldMk cId="3959230070" sldId="511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3:38.633" v="26539"/>
          <ac:spMkLst>
            <pc:docMk/>
            <pc:sldMk cId="3959230070" sldId="5117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1.609" v="33094"/>
          <ac:spMkLst>
            <pc:docMk/>
            <pc:sldMk cId="3959230070" sldId="5117"/>
            <ac:spMk id="12" creationId="{6B30BB91-E17A-4C7B-80E2-00B604C3F5BC}"/>
          </ac:spMkLst>
        </pc:spChg>
        <pc:spChg chg="mod">
          <ac:chgData name="Chris Speller" userId="0a97f007-b978-4543-a8a0-9ee0abccdf0a" providerId="ADAL" clId="{FD4D7735-FE6F-48CE-8EB0-426C4AA180B2}" dt="2021-01-27T18:34:18.979" v="26595" actId="122"/>
          <ac:spMkLst>
            <pc:docMk/>
            <pc:sldMk cId="3959230070" sldId="5117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3:46.012" v="26541" actId="1076"/>
          <ac:picMkLst>
            <pc:docMk/>
            <pc:sldMk cId="3959230070" sldId="5117"/>
            <ac:picMk id="3" creationId="{0C598F10-BF2B-411C-9CA0-189ACB413883}"/>
          </ac:picMkLst>
        </pc:picChg>
        <pc:picChg chg="add mod">
          <ac:chgData name="Chris Speller" userId="0a97f007-b978-4543-a8a0-9ee0abccdf0a" providerId="ADAL" clId="{FD4D7735-FE6F-48CE-8EB0-426C4AA180B2}" dt="2021-01-27T18:37:20.318" v="26603" actId="14100"/>
          <ac:picMkLst>
            <pc:docMk/>
            <pc:sldMk cId="3959230070" sldId="5117"/>
            <ac:picMk id="7" creationId="{A35E7A67-CD9F-4037-9C96-EB78CA7CA4D7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2.746" v="33095"/>
        <pc:sldMkLst>
          <pc:docMk/>
          <pc:sldMk cId="1585868015" sldId="5118"/>
        </pc:sldMkLst>
        <pc:spChg chg="mod">
          <ac:chgData name="Chris Speller" userId="0a97f007-b978-4543-a8a0-9ee0abccdf0a" providerId="ADAL" clId="{FD4D7735-FE6F-48CE-8EB0-426C4AA180B2}" dt="2021-01-27T18:40:13.191" v="26648"/>
          <ac:spMkLst>
            <pc:docMk/>
            <pc:sldMk cId="1585868015" sldId="511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38:08.166" v="26608"/>
          <ac:spMkLst>
            <pc:docMk/>
            <pc:sldMk cId="1585868015" sldId="5118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2.746" v="33095"/>
          <ac:spMkLst>
            <pc:docMk/>
            <pc:sldMk cId="1585868015" sldId="5118"/>
            <ac:spMk id="12" creationId="{28A40751-0D5C-40E3-B029-31D25361DA59}"/>
          </ac:spMkLst>
        </pc:spChg>
        <pc:spChg chg="mod">
          <ac:chgData name="Chris Speller" userId="0a97f007-b978-4543-a8a0-9ee0abccdf0a" providerId="ADAL" clId="{FD4D7735-FE6F-48CE-8EB0-426C4AA180B2}" dt="2021-01-27T18:38:48.131" v="26647" actId="122"/>
          <ac:spMkLst>
            <pc:docMk/>
            <pc:sldMk cId="1585868015" sldId="5118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38:11.974" v="26611" actId="1076"/>
          <ac:picMkLst>
            <pc:docMk/>
            <pc:sldMk cId="1585868015" sldId="5118"/>
            <ac:picMk id="3" creationId="{B86E72C3-2FDD-4F2D-887C-ED64B26A04D9}"/>
          </ac:picMkLst>
        </pc:picChg>
        <pc:picChg chg="add mod">
          <ac:chgData name="Chris Speller" userId="0a97f007-b978-4543-a8a0-9ee0abccdf0a" providerId="ADAL" clId="{FD4D7735-FE6F-48CE-8EB0-426C4AA180B2}" dt="2021-01-27T18:40:46.658" v="26652" actId="1076"/>
          <ac:picMkLst>
            <pc:docMk/>
            <pc:sldMk cId="1585868015" sldId="5118"/>
            <ac:picMk id="7" creationId="{F12AAEFC-D0BD-4366-BF2C-531E0FC546F5}"/>
          </ac:picMkLst>
        </pc:picChg>
      </pc:sldChg>
      <pc:sldChg chg="addSp modSp add mod modAnim">
        <pc:chgData name="Chris Speller" userId="0a97f007-b978-4543-a8a0-9ee0abccdf0a" providerId="ADAL" clId="{FD4D7735-FE6F-48CE-8EB0-426C4AA180B2}" dt="2021-01-31T19:02:34.241" v="33096"/>
        <pc:sldMkLst>
          <pc:docMk/>
          <pc:sldMk cId="1987409393" sldId="5119"/>
        </pc:sldMkLst>
        <pc:spChg chg="mod">
          <ac:chgData name="Chris Speller" userId="0a97f007-b978-4543-a8a0-9ee0abccdf0a" providerId="ADAL" clId="{FD4D7735-FE6F-48CE-8EB0-426C4AA180B2}" dt="2021-01-27T18:42:39.848" v="26722" actId="20577"/>
          <ac:spMkLst>
            <pc:docMk/>
            <pc:sldMk cId="1987409393" sldId="511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1:34.912" v="26662" actId="20577"/>
          <ac:spMkLst>
            <pc:docMk/>
            <pc:sldMk cId="1987409393" sldId="5119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4.241" v="33096"/>
          <ac:spMkLst>
            <pc:docMk/>
            <pc:sldMk cId="1987409393" sldId="5119"/>
            <ac:spMk id="12" creationId="{3C22DD20-41D7-4291-A0B2-AB147C30144E}"/>
          </ac:spMkLst>
        </pc:spChg>
        <pc:spChg chg="mod">
          <ac:chgData name="Chris Speller" userId="0a97f007-b978-4543-a8a0-9ee0abccdf0a" providerId="ADAL" clId="{FD4D7735-FE6F-48CE-8EB0-426C4AA180B2}" dt="2021-01-27T18:42:21.567" v="26714" actId="1076"/>
          <ac:spMkLst>
            <pc:docMk/>
            <pc:sldMk cId="1987409393" sldId="5119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8:42:23.230" v="26715" actId="1076"/>
          <ac:picMkLst>
            <pc:docMk/>
            <pc:sldMk cId="1987409393" sldId="5119"/>
            <ac:picMk id="3" creationId="{69693B4B-543A-470B-84D1-0C377544C143}"/>
          </ac:picMkLst>
        </pc:picChg>
        <pc:picChg chg="add mod">
          <ac:chgData name="Chris Speller" userId="0a97f007-b978-4543-a8a0-9ee0abccdf0a" providerId="ADAL" clId="{FD4D7735-FE6F-48CE-8EB0-426C4AA180B2}" dt="2021-01-27T18:44:06.670" v="26726" actId="1076"/>
          <ac:picMkLst>
            <pc:docMk/>
            <pc:sldMk cId="1987409393" sldId="5119"/>
            <ac:picMk id="7" creationId="{1B74AB64-2953-4405-8761-D63B29CDF858}"/>
          </ac:picMkLst>
        </pc:picChg>
      </pc:sldChg>
      <pc:sldChg chg="delSp modSp add mod delAnim modAnim">
        <pc:chgData name="Chris Speller" userId="0a97f007-b978-4543-a8a0-9ee0abccdf0a" providerId="ADAL" clId="{FD4D7735-FE6F-48CE-8EB0-426C4AA180B2}" dt="2021-01-27T18:47:32.772" v="26814"/>
        <pc:sldMkLst>
          <pc:docMk/>
          <pc:sldMk cId="1075261330" sldId="5120"/>
        </pc:sldMkLst>
        <pc:spChg chg="mod">
          <ac:chgData name="Chris Speller" userId="0a97f007-b978-4543-a8a0-9ee0abccdf0a" providerId="ADAL" clId="{FD4D7735-FE6F-48CE-8EB0-426C4AA180B2}" dt="2021-01-27T18:46:55.036" v="26811" actId="20577"/>
          <ac:spMkLst>
            <pc:docMk/>
            <pc:sldMk cId="1075261330" sldId="512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16.304" v="26763" actId="20577"/>
          <ac:spMkLst>
            <pc:docMk/>
            <pc:sldMk cId="1075261330" sldId="512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5:58.912" v="26804" actId="20577"/>
          <ac:spMkLst>
            <pc:docMk/>
            <pc:sldMk cId="1075261330" sldId="5120"/>
            <ac:spMk id="13" creationId="{7ABAE97A-8CAC-449E-AADF-D2C0B12BD954}"/>
          </ac:spMkLst>
        </pc:spChg>
        <pc:picChg chg="del">
          <ac:chgData name="Chris Speller" userId="0a97f007-b978-4543-a8a0-9ee0abccdf0a" providerId="ADAL" clId="{FD4D7735-FE6F-48CE-8EB0-426C4AA180B2}" dt="2021-01-27T18:44:36.848" v="26731" actId="478"/>
          <ac:picMkLst>
            <pc:docMk/>
            <pc:sldMk cId="1075261330" sldId="5120"/>
            <ac:picMk id="3" creationId="{69693B4B-543A-470B-84D1-0C377544C143}"/>
          </ac:picMkLst>
        </pc:picChg>
        <pc:picChg chg="del">
          <ac:chgData name="Chris Speller" userId="0a97f007-b978-4543-a8a0-9ee0abccdf0a" providerId="ADAL" clId="{FD4D7735-FE6F-48CE-8EB0-426C4AA180B2}" dt="2021-01-27T18:44:36.341" v="26730" actId="478"/>
          <ac:picMkLst>
            <pc:docMk/>
            <pc:sldMk cId="1075261330" sldId="5120"/>
            <ac:picMk id="7" creationId="{1B74AB64-2953-4405-8761-D63B29CDF858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0:00.229" v="27367" actId="20577"/>
        <pc:sldMkLst>
          <pc:docMk/>
          <pc:sldMk cId="3231776832" sldId="5121"/>
        </pc:sldMkLst>
        <pc:spChg chg="mod">
          <ac:chgData name="Chris Speller" userId="0a97f007-b978-4543-a8a0-9ee0abccdf0a" providerId="ADAL" clId="{FD4D7735-FE6F-48CE-8EB0-426C4AA180B2}" dt="2021-01-27T18:50:00.229" v="27367" actId="20577"/>
          <ac:spMkLst>
            <pc:docMk/>
            <pc:sldMk cId="3231776832" sldId="512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16.918" v="27322" actId="20577"/>
          <ac:spMkLst>
            <pc:docMk/>
            <pc:sldMk cId="3231776832" sldId="512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49:45.240" v="27362" actId="20577"/>
          <ac:spMkLst>
            <pc:docMk/>
            <pc:sldMk cId="3231776832" sldId="5121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49:46.902" v="27363" actId="478"/>
          <ac:picMkLst>
            <pc:docMk/>
            <pc:sldMk cId="3231776832" sldId="5121"/>
            <ac:picMk id="3" creationId="{B33D341E-6A01-4138-9630-F9C53826081A}"/>
          </ac:picMkLst>
        </pc:picChg>
      </pc:sldChg>
      <pc:sldChg chg="addSp delSp modSp add mod">
        <pc:chgData name="Chris Speller" userId="0a97f007-b978-4543-a8a0-9ee0abccdf0a" providerId="ADAL" clId="{FD4D7735-FE6F-48CE-8EB0-426C4AA180B2}" dt="2021-01-27T18:56:17.375" v="27884" actId="22"/>
        <pc:sldMkLst>
          <pc:docMk/>
          <pc:sldMk cId="3028537646" sldId="5122"/>
        </pc:sldMkLst>
        <pc:spChg chg="mod">
          <ac:chgData name="Chris Speller" userId="0a97f007-b978-4543-a8a0-9ee0abccdf0a" providerId="ADAL" clId="{FD4D7735-FE6F-48CE-8EB0-426C4AA180B2}" dt="2021-01-27T18:51:48.088" v="27414" actId="20577"/>
          <ac:spMkLst>
            <pc:docMk/>
            <pc:sldMk cId="3028537646" sldId="512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12.048" v="27373"/>
          <ac:spMkLst>
            <pc:docMk/>
            <pc:sldMk cId="3028537646" sldId="512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1:42.334" v="27409" actId="1076"/>
          <ac:spMkLst>
            <pc:docMk/>
            <pc:sldMk cId="3028537646" sldId="512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6:17.375" v="27884" actId="22"/>
          <ac:picMkLst>
            <pc:docMk/>
            <pc:sldMk cId="3028537646" sldId="5122"/>
            <ac:picMk id="3" creationId="{7A95316E-E3EA-4F79-8B09-72344E66FA05}"/>
          </ac:picMkLst>
        </pc:picChg>
      </pc:sldChg>
      <pc:sldChg chg="addSp delSp modSp add mod ord">
        <pc:chgData name="Chris Speller" userId="0a97f007-b978-4543-a8a0-9ee0abccdf0a" providerId="ADAL" clId="{FD4D7735-FE6F-48CE-8EB0-426C4AA180B2}" dt="2021-01-27T18:54:28.425" v="27879" actId="20577"/>
        <pc:sldMkLst>
          <pc:docMk/>
          <pc:sldMk cId="1165622223" sldId="5123"/>
        </pc:sldMkLst>
        <pc:spChg chg="mod">
          <ac:chgData name="Chris Speller" userId="0a97f007-b978-4543-a8a0-9ee0abccdf0a" providerId="ADAL" clId="{FD4D7735-FE6F-48CE-8EB0-426C4AA180B2}" dt="2021-01-27T18:54:28.425" v="27879" actId="20577"/>
          <ac:spMkLst>
            <pc:docMk/>
            <pc:sldMk cId="1165622223" sldId="512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3:46.785" v="27838"/>
          <ac:spMkLst>
            <pc:docMk/>
            <pc:sldMk cId="1165622223" sldId="512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8:54:13.425" v="27874" actId="20577"/>
          <ac:spMkLst>
            <pc:docMk/>
            <pc:sldMk cId="1165622223" sldId="512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8:53:50.888" v="27846" actId="478"/>
          <ac:picMkLst>
            <pc:docMk/>
            <pc:sldMk cId="1165622223" sldId="5123"/>
            <ac:picMk id="3" creationId="{4CD185B6-F051-4358-8B5C-0778834BBBFE}"/>
          </ac:picMkLst>
        </pc:picChg>
        <pc:picChg chg="add del mod">
          <ac:chgData name="Chris Speller" userId="0a97f007-b978-4543-a8a0-9ee0abccdf0a" providerId="ADAL" clId="{FD4D7735-FE6F-48CE-8EB0-426C4AA180B2}" dt="2021-01-27T18:54:20.624" v="27875" actId="478"/>
          <ac:picMkLst>
            <pc:docMk/>
            <pc:sldMk cId="1165622223" sldId="5123"/>
            <ac:picMk id="7" creationId="{BC7A5725-AD4B-4337-81A9-FDDE161ADE38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2:39.352" v="33097"/>
        <pc:sldMkLst>
          <pc:docMk/>
          <pc:sldMk cId="3730264493" sldId="5124"/>
        </pc:sldMkLst>
        <pc:spChg chg="mod">
          <ac:chgData name="Chris Speller" userId="0a97f007-b978-4543-a8a0-9ee0abccdf0a" providerId="ADAL" clId="{FD4D7735-FE6F-48CE-8EB0-426C4AA180B2}" dt="2021-01-27T19:01:36.352" v="28575" actId="20577"/>
          <ac:spMkLst>
            <pc:docMk/>
            <pc:sldMk cId="3730264493" sldId="512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00:32.286" v="28557" actId="20577"/>
          <ac:spMkLst>
            <pc:docMk/>
            <pc:sldMk cId="3730264493" sldId="5124"/>
            <ac:spMk id="11" creationId="{00000000-0000-0000-0000-000000000000}"/>
          </ac:spMkLst>
        </pc:spChg>
        <pc:spChg chg="add mod">
          <ac:chgData name="Chris Speller" userId="0a97f007-b978-4543-a8a0-9ee0abccdf0a" providerId="ADAL" clId="{FD4D7735-FE6F-48CE-8EB0-426C4AA180B2}" dt="2021-01-31T19:02:39.352" v="33097"/>
          <ac:spMkLst>
            <pc:docMk/>
            <pc:sldMk cId="3730264493" sldId="5124"/>
            <ac:spMk id="12" creationId="{7AFC8718-BB78-4323-B562-16C21CA4A238}"/>
          </ac:spMkLst>
        </pc:spChg>
        <pc:spChg chg="mod">
          <ac:chgData name="Chris Speller" userId="0a97f007-b978-4543-a8a0-9ee0abccdf0a" providerId="ADAL" clId="{FD4D7735-FE6F-48CE-8EB0-426C4AA180B2}" dt="2021-01-27T19:00:44.079" v="28562" actId="1076"/>
          <ac:spMkLst>
            <pc:docMk/>
            <pc:sldMk cId="3730264493" sldId="5124"/>
            <ac:spMk id="13" creationId="{7ABAE97A-8CAC-449E-AADF-D2C0B12BD954}"/>
          </ac:spMkLst>
        </pc:spChg>
        <pc:picChg chg="add mod">
          <ac:chgData name="Chris Speller" userId="0a97f007-b978-4543-a8a0-9ee0abccdf0a" providerId="ADAL" clId="{FD4D7735-FE6F-48CE-8EB0-426C4AA180B2}" dt="2021-01-27T19:01:41.621" v="28578" actId="1076"/>
          <ac:picMkLst>
            <pc:docMk/>
            <pc:sldMk cId="3730264493" sldId="5124"/>
            <ac:picMk id="3" creationId="{43CF746E-8800-465B-90C8-C4BAC9AE1BB1}"/>
          </ac:picMkLst>
        </pc:picChg>
        <pc:picChg chg="add mod">
          <ac:chgData name="Chris Speller" userId="0a97f007-b978-4543-a8a0-9ee0abccdf0a" providerId="ADAL" clId="{FD4D7735-FE6F-48CE-8EB0-426C4AA180B2}" dt="2021-01-27T19:00:46.535" v="28564" actId="1076"/>
          <ac:picMkLst>
            <pc:docMk/>
            <pc:sldMk cId="3730264493" sldId="5124"/>
            <ac:picMk id="7" creationId="{765999C3-C1FC-4D50-A097-68E5E9B3B4B0}"/>
          </ac:picMkLst>
        </pc:picChg>
        <pc:picChg chg="add del mod">
          <ac:chgData name="Chris Speller" userId="0a97f007-b978-4543-a8a0-9ee0abccdf0a" providerId="ADAL" clId="{FD4D7735-FE6F-48CE-8EB0-426C4AA180B2}" dt="2021-01-27T19:00:36.023" v="28558" actId="478"/>
          <ac:picMkLst>
            <pc:docMk/>
            <pc:sldMk cId="3730264493" sldId="5124"/>
            <ac:picMk id="14" creationId="{2FB23538-0B99-4BDB-8AD1-3CF0163BD619}"/>
          </ac:picMkLst>
        </pc:picChg>
      </pc:sldChg>
      <pc:sldChg chg="modSp add mod">
        <pc:chgData name="Chris Speller" userId="0a97f007-b978-4543-a8a0-9ee0abccdf0a" providerId="ADAL" clId="{FD4D7735-FE6F-48CE-8EB0-426C4AA180B2}" dt="2021-01-27T19:26:10.917" v="28630" actId="20577"/>
        <pc:sldMkLst>
          <pc:docMk/>
          <pc:sldMk cId="809814355" sldId="5125"/>
        </pc:sldMkLst>
        <pc:spChg chg="mod">
          <ac:chgData name="Chris Speller" userId="0a97f007-b978-4543-a8a0-9ee0abccdf0a" providerId="ADAL" clId="{FD4D7735-FE6F-48CE-8EB0-426C4AA180B2}" dt="2021-01-27T19:26:10.917" v="28630" actId="20577"/>
          <ac:spMkLst>
            <pc:docMk/>
            <pc:sldMk cId="809814355" sldId="512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6:02.971" v="28625" actId="20577"/>
          <ac:spMkLst>
            <pc:docMk/>
            <pc:sldMk cId="809814355" sldId="512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5:27.302" v="28618" actId="20577"/>
          <ac:spMkLst>
            <pc:docMk/>
            <pc:sldMk cId="809814355" sldId="5125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31T19:02:50.040" v="33099" actId="1076"/>
        <pc:sldMkLst>
          <pc:docMk/>
          <pc:sldMk cId="3893384852" sldId="5126"/>
        </pc:sldMkLst>
        <pc:spChg chg="mod">
          <ac:chgData name="Chris Speller" userId="0a97f007-b978-4543-a8a0-9ee0abccdf0a" providerId="ADAL" clId="{FD4D7735-FE6F-48CE-8EB0-426C4AA180B2}" dt="2021-01-31T19:02:50.040" v="33099" actId="1076"/>
          <ac:spMkLst>
            <pc:docMk/>
            <pc:sldMk cId="3893384852" sldId="5126"/>
            <ac:spMk id="13" creationId="{7ABAE97A-8CAC-449E-AADF-D2C0B12BD954}"/>
          </ac:spMkLst>
        </pc:spChg>
      </pc:sldChg>
      <pc:sldChg chg="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4112723732" sldId="5126"/>
        </pc:sldMkLst>
        <pc:spChg chg="mod">
          <ac:chgData name="Chris Speller" userId="0a97f007-b978-4543-a8a0-9ee0abccdf0a" providerId="ADAL" clId="{FD4D7735-FE6F-48CE-8EB0-426C4AA180B2}" dt="2021-01-27T19:34:16.981" v="28763" actId="20577"/>
          <ac:spMkLst>
            <pc:docMk/>
            <pc:sldMk cId="4112723732" sldId="512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3:21.336" v="28688"/>
          <ac:spMkLst>
            <pc:docMk/>
            <pc:sldMk cId="4112723732" sldId="512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4:05.093" v="28756" actId="20577"/>
          <ac:spMkLst>
            <pc:docMk/>
            <pc:sldMk cId="4112723732" sldId="5126"/>
            <ac:spMk id="13" creationId="{7ABAE97A-8CAC-449E-AADF-D2C0B12BD954}"/>
          </ac:spMkLst>
        </pc:spChg>
      </pc:sldChg>
      <pc:sldChg chg="modSp add del">
        <pc:chgData name="Chris Speller" userId="0a97f007-b978-4543-a8a0-9ee0abccdf0a" providerId="ADAL" clId="{FD4D7735-FE6F-48CE-8EB0-426C4AA180B2}" dt="2021-01-27T19:40:08.523" v="29642" actId="47"/>
        <pc:sldMkLst>
          <pc:docMk/>
          <pc:sldMk cId="3118048237" sldId="5127"/>
        </pc:sldMkLst>
        <pc:spChg chg="mod">
          <ac:chgData name="Chris Speller" userId="0a97f007-b978-4543-a8a0-9ee0abccdf0a" providerId="ADAL" clId="{FD4D7735-FE6F-48CE-8EB0-426C4AA180B2}" dt="2021-01-27T19:28:33.983" v="28660" actId="20577"/>
          <ac:spMkLst>
            <pc:docMk/>
            <pc:sldMk cId="3118048237" sldId="512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5.143" v="28661" actId="20577"/>
          <ac:spMkLst>
            <pc:docMk/>
            <pc:sldMk cId="3118048237" sldId="512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28:36.328" v="28662" actId="20577"/>
          <ac:spMkLst>
            <pc:docMk/>
            <pc:sldMk cId="3118048237" sldId="5127"/>
            <ac:spMk id="13" creationId="{7ABAE97A-8CAC-449E-AADF-D2C0B12BD954}"/>
          </ac:spMkLst>
        </pc:sp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1034319666" sldId="5128"/>
        </pc:sldMkLst>
      </pc:sldChg>
      <pc:sldChg chg="addSp delSp modSp add del mod">
        <pc:chgData name="Chris Speller" userId="0a97f007-b978-4543-a8a0-9ee0abccdf0a" providerId="ADAL" clId="{FD4D7735-FE6F-48CE-8EB0-426C4AA180B2}" dt="2021-01-27T19:40:05.359" v="29640" actId="47"/>
        <pc:sldMkLst>
          <pc:docMk/>
          <pc:sldMk cId="2301738197" sldId="5128"/>
        </pc:sldMkLst>
        <pc:spChg chg="mod">
          <ac:chgData name="Chris Speller" userId="0a97f007-b978-4543-a8a0-9ee0abccdf0a" providerId="ADAL" clId="{FD4D7735-FE6F-48CE-8EB0-426C4AA180B2}" dt="2021-01-27T19:36:02.877" v="29097" actId="20577"/>
          <ac:spMkLst>
            <pc:docMk/>
            <pc:sldMk cId="2301738197" sldId="512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27.803" v="29047"/>
          <ac:spMkLst>
            <pc:docMk/>
            <pc:sldMk cId="2301738197" sldId="512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5:47.617" v="29085" actId="20577"/>
          <ac:spMkLst>
            <pc:docMk/>
            <pc:sldMk cId="2301738197" sldId="5128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7T19:34:41.560" v="28767" actId="478"/>
          <ac:picMkLst>
            <pc:docMk/>
            <pc:sldMk cId="2301738197" sldId="5128"/>
            <ac:picMk id="3" creationId="{FC17CC0D-D95B-4889-A8C9-C19EBCAF7A04}"/>
          </ac:picMkLst>
        </pc:picChg>
        <pc:picChg chg="add del mod">
          <ac:chgData name="Chris Speller" userId="0a97f007-b978-4543-a8a0-9ee0abccdf0a" providerId="ADAL" clId="{FD4D7735-FE6F-48CE-8EB0-426C4AA180B2}" dt="2021-01-27T19:35:49.767" v="29086" actId="478"/>
          <ac:picMkLst>
            <pc:docMk/>
            <pc:sldMk cId="2301738197" sldId="5128"/>
            <ac:picMk id="7" creationId="{D7E2627F-072C-4B1F-88F3-68CB271A01DE}"/>
          </ac:picMkLst>
        </pc:picChg>
      </pc:sldChg>
      <pc:sldChg chg="add">
        <pc:chgData name="Chris Speller" userId="0a97f007-b978-4543-a8a0-9ee0abccdf0a" providerId="ADAL" clId="{FD4D7735-FE6F-48CE-8EB0-426C4AA180B2}" dt="2021-01-27T19:40:06.897" v="29641"/>
        <pc:sldMkLst>
          <pc:docMk/>
          <pc:sldMk cId="907909762" sldId="5129"/>
        </pc:sldMkLst>
      </pc:sldChg>
      <pc:sldChg chg="delSp modSp add del mod modAnim">
        <pc:chgData name="Chris Speller" userId="0a97f007-b978-4543-a8a0-9ee0abccdf0a" providerId="ADAL" clId="{FD4D7735-FE6F-48CE-8EB0-426C4AA180B2}" dt="2021-01-27T19:40:05.359" v="29640" actId="47"/>
        <pc:sldMkLst>
          <pc:docMk/>
          <pc:sldMk cId="3368818192" sldId="5129"/>
        </pc:sldMkLst>
        <pc:spChg chg="mod">
          <ac:chgData name="Chris Speller" userId="0a97f007-b978-4543-a8a0-9ee0abccdf0a" providerId="ADAL" clId="{FD4D7735-FE6F-48CE-8EB0-426C4AA180B2}" dt="2021-01-27T19:39:04.408" v="29638" actId="20577"/>
          <ac:spMkLst>
            <pc:docMk/>
            <pc:sldMk cId="3368818192" sldId="512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8:45.143" v="29632" actId="20577"/>
          <ac:spMkLst>
            <pc:docMk/>
            <pc:sldMk cId="3368818192" sldId="512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39:13.961" v="29639" actId="1076"/>
          <ac:spMkLst>
            <pc:docMk/>
            <pc:sldMk cId="3368818192" sldId="512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7T19:38:26.215" v="29622" actId="478"/>
          <ac:picMkLst>
            <pc:docMk/>
            <pc:sldMk cId="3368818192" sldId="5129"/>
            <ac:picMk id="3" creationId="{FC17CC0D-D95B-4889-A8C9-C19EBCAF7A04}"/>
          </ac:picMkLst>
        </pc:picChg>
      </pc:sldChg>
      <pc:sldChg chg="modSp add mod">
        <pc:chgData name="Chris Speller" userId="0a97f007-b978-4543-a8a0-9ee0abccdf0a" providerId="ADAL" clId="{FD4D7735-FE6F-48CE-8EB0-426C4AA180B2}" dt="2021-01-27T19:41:37.015" v="29689" actId="20577"/>
        <pc:sldMkLst>
          <pc:docMk/>
          <pc:sldMk cId="2996895910" sldId="5130"/>
        </pc:sldMkLst>
        <pc:spChg chg="mod">
          <ac:chgData name="Chris Speller" userId="0a97f007-b978-4543-a8a0-9ee0abccdf0a" providerId="ADAL" clId="{FD4D7735-FE6F-48CE-8EB0-426C4AA180B2}" dt="2021-01-27T19:41:37.015" v="29689" actId="20577"/>
          <ac:spMkLst>
            <pc:docMk/>
            <pc:sldMk cId="2996895910" sldId="513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30.813" v="29684" actId="20577"/>
          <ac:spMkLst>
            <pc:docMk/>
            <pc:sldMk cId="2996895910" sldId="513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1:09.520" v="29669" actId="20577"/>
          <ac:spMkLst>
            <pc:docMk/>
            <pc:sldMk cId="2996895910" sldId="513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7T19:44:16.279" v="29773" actId="6549"/>
        <pc:sldMkLst>
          <pc:docMk/>
          <pc:sldMk cId="3654033612" sldId="5131"/>
        </pc:sldMkLst>
        <pc:spChg chg="mod">
          <ac:chgData name="Chris Speller" userId="0a97f007-b978-4543-a8a0-9ee0abccdf0a" providerId="ADAL" clId="{FD4D7735-FE6F-48CE-8EB0-426C4AA180B2}" dt="2021-01-27T19:44:16.279" v="29773" actId="6549"/>
          <ac:spMkLst>
            <pc:docMk/>
            <pc:sldMk cId="3654033612" sldId="513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1.848" v="29749" actId="20577"/>
          <ac:spMkLst>
            <pc:docMk/>
            <pc:sldMk cId="3654033612" sldId="513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3:16.151" v="29751" actId="1076"/>
          <ac:spMkLst>
            <pc:docMk/>
            <pc:sldMk cId="3654033612" sldId="5131"/>
            <ac:spMk id="13" creationId="{7ABAE97A-8CAC-449E-AADF-D2C0B12BD954}"/>
          </ac:spMkLst>
        </pc:spChg>
      </pc:sldChg>
      <pc:sldChg chg="modSp add mod modAnim">
        <pc:chgData name="Chris Speller" userId="0a97f007-b978-4543-a8a0-9ee0abccdf0a" providerId="ADAL" clId="{FD4D7735-FE6F-48CE-8EB0-426C4AA180B2}" dt="2021-01-27T19:46:46.806" v="29858"/>
        <pc:sldMkLst>
          <pc:docMk/>
          <pc:sldMk cId="3546410304" sldId="5132"/>
        </pc:sldMkLst>
        <pc:spChg chg="mod">
          <ac:chgData name="Chris Speller" userId="0a97f007-b978-4543-a8a0-9ee0abccdf0a" providerId="ADAL" clId="{FD4D7735-FE6F-48CE-8EB0-426C4AA180B2}" dt="2021-01-27T19:46:46.806" v="29858"/>
          <ac:spMkLst>
            <pc:docMk/>
            <pc:sldMk cId="3546410304" sldId="513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5:21.575" v="29801" actId="20577"/>
          <ac:spMkLst>
            <pc:docMk/>
            <pc:sldMk cId="3546410304" sldId="513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6:25.230" v="29851" actId="20577"/>
          <ac:spMkLst>
            <pc:docMk/>
            <pc:sldMk cId="3546410304" sldId="5132"/>
            <ac:spMk id="13" creationId="{7ABAE97A-8CAC-449E-AADF-D2C0B12BD954}"/>
          </ac:spMkLst>
        </pc:spChg>
      </pc:sldChg>
      <pc:sldChg chg="addSp delSp modSp add mod modAnim">
        <pc:chgData name="Chris Speller" userId="0a97f007-b978-4543-a8a0-9ee0abccdf0a" providerId="ADAL" clId="{FD4D7735-FE6F-48CE-8EB0-426C4AA180B2}" dt="2021-01-27T19:50:36.209" v="30625" actId="20577"/>
        <pc:sldMkLst>
          <pc:docMk/>
          <pc:sldMk cId="3193497451" sldId="5133"/>
        </pc:sldMkLst>
        <pc:spChg chg="mod">
          <ac:chgData name="Chris Speller" userId="0a97f007-b978-4543-a8a0-9ee0abccdf0a" providerId="ADAL" clId="{FD4D7735-FE6F-48CE-8EB0-426C4AA180B2}" dt="2021-01-27T19:50:36.209" v="30625" actId="20577"/>
          <ac:spMkLst>
            <pc:docMk/>
            <pc:sldMk cId="3193497451" sldId="513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35.037" v="30592"/>
          <ac:spMkLst>
            <pc:docMk/>
            <pc:sldMk cId="3193497451" sldId="513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7T19:49:49.320" v="30613" actId="122"/>
          <ac:spMkLst>
            <pc:docMk/>
            <pc:sldMk cId="3193497451" sldId="5133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7T19:49:52.974" v="30614" actId="478"/>
          <ac:picMkLst>
            <pc:docMk/>
            <pc:sldMk cId="3193497451" sldId="5133"/>
            <ac:picMk id="3" creationId="{D0390237-62B9-4AC1-83E8-15CA63977AA2}"/>
          </ac:picMkLst>
        </pc:picChg>
      </pc:sldChg>
      <pc:sldChg chg="modSp add mod modAnim">
        <pc:chgData name="Chris Speller" userId="0a97f007-b978-4543-a8a0-9ee0abccdf0a" providerId="ADAL" clId="{FD4D7735-FE6F-48CE-8EB0-426C4AA180B2}" dt="2021-01-31T19:03:00.452" v="33100" actId="1076"/>
        <pc:sldMkLst>
          <pc:docMk/>
          <pc:sldMk cId="3208669982" sldId="5134"/>
        </pc:sldMkLst>
        <pc:spChg chg="mod">
          <ac:chgData name="Chris Speller" userId="0a97f007-b978-4543-a8a0-9ee0abccdf0a" providerId="ADAL" clId="{FD4D7735-FE6F-48CE-8EB0-426C4AA180B2}" dt="2021-01-28T07:32:16.893" v="30718" actId="6549"/>
          <ac:spMkLst>
            <pc:docMk/>
            <pc:sldMk cId="3208669982" sldId="513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29:58.795" v="30633"/>
          <ac:spMkLst>
            <pc:docMk/>
            <pc:sldMk cId="3208669982" sldId="513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0.452" v="33100" actId="1076"/>
          <ac:spMkLst>
            <pc:docMk/>
            <pc:sldMk cId="3208669982" sldId="5134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7:34:44.581" v="30778" actId="20577"/>
        <pc:sldMkLst>
          <pc:docMk/>
          <pc:sldMk cId="3203911940" sldId="5135"/>
        </pc:sldMkLst>
        <pc:spChg chg="mod">
          <ac:chgData name="Chris Speller" userId="0a97f007-b978-4543-a8a0-9ee0abccdf0a" providerId="ADAL" clId="{FD4D7735-FE6F-48CE-8EB0-426C4AA180B2}" dt="2021-01-28T07:34:44.581" v="30778" actId="20577"/>
          <ac:spMkLst>
            <pc:docMk/>
            <pc:sldMk cId="3203911940" sldId="513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4:36.350" v="30772"/>
          <ac:spMkLst>
            <pc:docMk/>
            <pc:sldMk cId="3203911940" sldId="513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3:41.118" v="30753" actId="16959"/>
          <ac:spMkLst>
            <pc:docMk/>
            <pc:sldMk cId="3203911940" sldId="5135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13:31.803" v="31018" actId="478"/>
        <pc:sldMkLst>
          <pc:docMk/>
          <pc:sldMk cId="160035102" sldId="5136"/>
        </pc:sldMkLst>
        <pc:spChg chg="mod">
          <ac:chgData name="Chris Speller" userId="0a97f007-b978-4543-a8a0-9ee0abccdf0a" providerId="ADAL" clId="{FD4D7735-FE6F-48CE-8EB0-426C4AA180B2}" dt="2021-01-28T08:13:23.623" v="31015" actId="20577"/>
          <ac:spMkLst>
            <pc:docMk/>
            <pc:sldMk cId="160035102" sldId="5136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13:28.112" v="31017" actId="6549"/>
          <ac:spMkLst>
            <pc:docMk/>
            <pc:sldMk cId="160035102" sldId="5136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7:37:34.366" v="30918" actId="20577"/>
          <ac:spMkLst>
            <pc:docMk/>
            <pc:sldMk cId="160035102" sldId="5136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13:31.803" v="31018" actId="478"/>
          <ac:picMkLst>
            <pc:docMk/>
            <pc:sldMk cId="160035102" sldId="5136"/>
            <ac:picMk id="3" creationId="{B9A87A80-7C87-47B3-9BF9-9FA8D7A77AF3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07.289" v="33101" actId="1076"/>
        <pc:sldMkLst>
          <pc:docMk/>
          <pc:sldMk cId="1755258753" sldId="5137"/>
        </pc:sldMkLst>
        <pc:spChg chg="mod">
          <ac:chgData name="Chris Speller" userId="0a97f007-b978-4543-a8a0-9ee0abccdf0a" providerId="ADAL" clId="{FD4D7735-FE6F-48CE-8EB0-426C4AA180B2}" dt="2021-01-28T08:25:43.361" v="31462" actId="20577"/>
          <ac:spMkLst>
            <pc:docMk/>
            <pc:sldMk cId="1755258753" sldId="5137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21:23.463" v="31411" actId="20577"/>
          <ac:spMkLst>
            <pc:docMk/>
            <pc:sldMk cId="1755258753" sldId="5137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07.289" v="33101" actId="1076"/>
          <ac:spMkLst>
            <pc:docMk/>
            <pc:sldMk cId="1755258753" sldId="5137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25:52.635" v="31463" actId="478"/>
          <ac:picMkLst>
            <pc:docMk/>
            <pc:sldMk cId="1755258753" sldId="5137"/>
            <ac:picMk id="3" creationId="{8A35C5B3-D8E2-48EF-B831-DD2958A4FAC9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31T19:03:11.186" v="33102" actId="1076"/>
        <pc:sldMkLst>
          <pc:docMk/>
          <pc:sldMk cId="3883934127" sldId="5138"/>
        </pc:sldMkLst>
        <pc:spChg chg="mod">
          <ac:chgData name="Chris Speller" userId="0a97f007-b978-4543-a8a0-9ee0abccdf0a" providerId="ADAL" clId="{FD4D7735-FE6F-48CE-8EB0-426C4AA180B2}" dt="2021-01-28T08:38:11.211" v="31582" actId="20577"/>
          <ac:spMkLst>
            <pc:docMk/>
            <pc:sldMk cId="3883934127" sldId="5138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35:56.211" v="31472"/>
          <ac:spMkLst>
            <pc:docMk/>
            <pc:sldMk cId="3883934127" sldId="5138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1.186" v="33102" actId="1076"/>
          <ac:spMkLst>
            <pc:docMk/>
            <pc:sldMk cId="3883934127" sldId="5138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37:23.659" v="31569" actId="478"/>
          <ac:picMkLst>
            <pc:docMk/>
            <pc:sldMk cId="3883934127" sldId="5138"/>
            <ac:picMk id="3" creationId="{71CA02D0-A1A5-48D3-BA1E-09AD16CD7C0C}"/>
          </ac:picMkLst>
        </pc:picChg>
        <pc:picChg chg="add del">
          <ac:chgData name="Chris Speller" userId="0a97f007-b978-4543-a8a0-9ee0abccdf0a" providerId="ADAL" clId="{FD4D7735-FE6F-48CE-8EB0-426C4AA180B2}" dt="2021-01-28T08:38:41.355" v="31585" actId="478"/>
          <ac:picMkLst>
            <pc:docMk/>
            <pc:sldMk cId="3883934127" sldId="5138"/>
            <ac:picMk id="7" creationId="{2160DEEC-E571-4B91-8F0B-AB61B1D95EA8}"/>
          </ac:picMkLst>
        </pc:picChg>
      </pc:sldChg>
      <pc:sldChg chg="delSp modSp add mod">
        <pc:chgData name="Chris Speller" userId="0a97f007-b978-4543-a8a0-9ee0abccdf0a" providerId="ADAL" clId="{FD4D7735-FE6F-48CE-8EB0-426C4AA180B2}" dt="2021-01-31T19:03:16.316" v="33103" actId="1076"/>
        <pc:sldMkLst>
          <pc:docMk/>
          <pc:sldMk cId="3188792509" sldId="5139"/>
        </pc:sldMkLst>
        <pc:spChg chg="mod">
          <ac:chgData name="Chris Speller" userId="0a97f007-b978-4543-a8a0-9ee0abccdf0a" providerId="ADAL" clId="{FD4D7735-FE6F-48CE-8EB0-426C4AA180B2}" dt="2021-01-28T08:41:15.657" v="32038" actId="20577"/>
          <ac:spMkLst>
            <pc:docMk/>
            <pc:sldMk cId="3188792509" sldId="5139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0:28.049" v="31991"/>
          <ac:spMkLst>
            <pc:docMk/>
            <pc:sldMk cId="3188792509" sldId="5139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31T19:03:16.316" v="33103" actId="1076"/>
          <ac:spMkLst>
            <pc:docMk/>
            <pc:sldMk cId="3188792509" sldId="5139"/>
            <ac:spMk id="13" creationId="{7ABAE97A-8CAC-449E-AADF-D2C0B12BD954}"/>
          </ac:spMkLst>
        </pc:spChg>
        <pc:picChg chg="del mod">
          <ac:chgData name="Chris Speller" userId="0a97f007-b978-4543-a8a0-9ee0abccdf0a" providerId="ADAL" clId="{FD4D7735-FE6F-48CE-8EB0-426C4AA180B2}" dt="2021-01-28T08:41:24.083" v="32039" actId="478"/>
          <ac:picMkLst>
            <pc:docMk/>
            <pc:sldMk cId="3188792509" sldId="5139"/>
            <ac:picMk id="7" creationId="{2160DEEC-E571-4B91-8F0B-AB61B1D95EA8}"/>
          </ac:picMkLst>
        </pc:picChg>
      </pc:sldChg>
      <pc:sldChg chg="modSp add mod modAnim">
        <pc:chgData name="Chris Speller" userId="0a97f007-b978-4543-a8a0-9ee0abccdf0a" providerId="ADAL" clId="{FD4D7735-FE6F-48CE-8EB0-426C4AA180B2}" dt="2021-01-28T08:44:29.445" v="32131" actId="20577"/>
        <pc:sldMkLst>
          <pc:docMk/>
          <pc:sldMk cId="1312400586" sldId="5140"/>
        </pc:sldMkLst>
        <pc:spChg chg="mod">
          <ac:chgData name="Chris Speller" userId="0a97f007-b978-4543-a8a0-9ee0abccdf0a" providerId="ADAL" clId="{FD4D7735-FE6F-48CE-8EB0-426C4AA180B2}" dt="2021-01-28T08:44:29.445" v="32131" actId="20577"/>
          <ac:spMkLst>
            <pc:docMk/>
            <pc:sldMk cId="1312400586" sldId="5140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2:37.302" v="32067"/>
          <ac:spMkLst>
            <pc:docMk/>
            <pc:sldMk cId="1312400586" sldId="5140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3:28.269" v="32125" actId="20577"/>
          <ac:spMkLst>
            <pc:docMk/>
            <pc:sldMk cId="1312400586" sldId="5140"/>
            <ac:spMk id="13" creationId="{7ABAE97A-8CAC-449E-AADF-D2C0B12BD954}"/>
          </ac:spMkLst>
        </pc:spChg>
      </pc:sldChg>
      <pc:sldChg chg="modSp add mod">
        <pc:chgData name="Chris Speller" userId="0a97f007-b978-4543-a8a0-9ee0abccdf0a" providerId="ADAL" clId="{FD4D7735-FE6F-48CE-8EB0-426C4AA180B2}" dt="2021-01-28T08:46:13.749" v="32193" actId="20577"/>
        <pc:sldMkLst>
          <pc:docMk/>
          <pc:sldMk cId="3325037464" sldId="5141"/>
        </pc:sldMkLst>
        <pc:spChg chg="mod">
          <ac:chgData name="Chris Speller" userId="0a97f007-b978-4543-a8a0-9ee0abccdf0a" providerId="ADAL" clId="{FD4D7735-FE6F-48CE-8EB0-426C4AA180B2}" dt="2021-01-28T08:46:13.749" v="32193" actId="20577"/>
          <ac:spMkLst>
            <pc:docMk/>
            <pc:sldMk cId="3325037464" sldId="5141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4:37.188" v="32133"/>
          <ac:spMkLst>
            <pc:docMk/>
            <pc:sldMk cId="3325037464" sldId="5141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5:02.885" v="32180" actId="20577"/>
          <ac:spMkLst>
            <pc:docMk/>
            <pc:sldMk cId="3325037464" sldId="5141"/>
            <ac:spMk id="13" creationId="{7ABAE97A-8CAC-449E-AADF-D2C0B12BD954}"/>
          </ac:spMkLst>
        </pc:spChg>
      </pc:sldChg>
      <pc:sldChg chg="addSp delSp modSp add mod">
        <pc:chgData name="Chris Speller" userId="0a97f007-b978-4543-a8a0-9ee0abccdf0a" providerId="ADAL" clId="{FD4D7735-FE6F-48CE-8EB0-426C4AA180B2}" dt="2021-01-28T08:49:59.697" v="32321" actId="6549"/>
        <pc:sldMkLst>
          <pc:docMk/>
          <pc:sldMk cId="1364000876" sldId="5142"/>
        </pc:sldMkLst>
        <pc:spChg chg="mod">
          <ac:chgData name="Chris Speller" userId="0a97f007-b978-4543-a8a0-9ee0abccdf0a" providerId="ADAL" clId="{FD4D7735-FE6F-48CE-8EB0-426C4AA180B2}" dt="2021-01-28T08:49:59.697" v="32321" actId="6549"/>
          <ac:spMkLst>
            <pc:docMk/>
            <pc:sldMk cId="1364000876" sldId="5142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6:49.540" v="32198"/>
          <ac:spMkLst>
            <pc:docMk/>
            <pc:sldMk cId="1364000876" sldId="5142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48:48.278" v="32298" actId="20577"/>
          <ac:spMkLst>
            <pc:docMk/>
            <pc:sldMk cId="1364000876" sldId="5142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48:51.164" v="32299" actId="478"/>
          <ac:picMkLst>
            <pc:docMk/>
            <pc:sldMk cId="1364000876" sldId="5142"/>
            <ac:picMk id="3" creationId="{76F8E541-84F5-4A32-B20D-486FCB8B414E}"/>
          </ac:picMkLst>
        </pc:picChg>
        <pc:picChg chg="add del">
          <ac:chgData name="Chris Speller" userId="0a97f007-b978-4543-a8a0-9ee0abccdf0a" providerId="ADAL" clId="{FD4D7735-FE6F-48CE-8EB0-426C4AA180B2}" dt="2021-01-28T08:48:25.928" v="32263" actId="22"/>
          <ac:picMkLst>
            <pc:docMk/>
            <pc:sldMk cId="1364000876" sldId="5142"/>
            <ac:picMk id="7" creationId="{3DEAB35F-D3FE-42C7-9E7B-A67EA08DC2D7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2:17.901" v="32377" actId="20577"/>
        <pc:sldMkLst>
          <pc:docMk/>
          <pc:sldMk cId="2599556796" sldId="5143"/>
        </pc:sldMkLst>
        <pc:spChg chg="mod">
          <ac:chgData name="Chris Speller" userId="0a97f007-b978-4543-a8a0-9ee0abccdf0a" providerId="ADAL" clId="{FD4D7735-FE6F-48CE-8EB0-426C4AA180B2}" dt="2021-01-28T08:52:16.247" v="32376" actId="20577"/>
          <ac:spMkLst>
            <pc:docMk/>
            <pc:sldMk cId="2599556796" sldId="5143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2:17.901" v="32377" actId="20577"/>
          <ac:spMkLst>
            <pc:docMk/>
            <pc:sldMk cId="2599556796" sldId="5143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1:47.860" v="32363" actId="20577"/>
          <ac:spMkLst>
            <pc:docMk/>
            <pc:sldMk cId="2599556796" sldId="5143"/>
            <ac:spMk id="13" creationId="{7ABAE97A-8CAC-449E-AADF-D2C0B12BD954}"/>
          </ac:spMkLst>
        </pc:spChg>
        <pc:picChg chg="add del">
          <ac:chgData name="Chris Speller" userId="0a97f007-b978-4543-a8a0-9ee0abccdf0a" providerId="ADAL" clId="{FD4D7735-FE6F-48CE-8EB0-426C4AA180B2}" dt="2021-01-28T08:51:50.163" v="32364" actId="478"/>
          <ac:picMkLst>
            <pc:docMk/>
            <pc:sldMk cId="2599556796" sldId="5143"/>
            <ac:picMk id="3" creationId="{825A4D73-F7A6-4EC2-9BF7-AB71179B30AF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8:57:59.034" v="32487" actId="478"/>
        <pc:sldMkLst>
          <pc:docMk/>
          <pc:sldMk cId="3630802249" sldId="5144"/>
        </pc:sldMkLst>
        <pc:spChg chg="mod">
          <ac:chgData name="Chris Speller" userId="0a97f007-b978-4543-a8a0-9ee0abccdf0a" providerId="ADAL" clId="{FD4D7735-FE6F-48CE-8EB0-426C4AA180B2}" dt="2021-01-28T08:57:10.243" v="32486" actId="20577"/>
          <ac:spMkLst>
            <pc:docMk/>
            <pc:sldMk cId="3630802249" sldId="5144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4.311" v="32435" actId="20577"/>
          <ac:spMkLst>
            <pc:docMk/>
            <pc:sldMk cId="3630802249" sldId="5144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8:54:17.951" v="32436" actId="1076"/>
          <ac:spMkLst>
            <pc:docMk/>
            <pc:sldMk cId="3630802249" sldId="5144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8:53:34.434" v="32413" actId="478"/>
          <ac:picMkLst>
            <pc:docMk/>
            <pc:sldMk cId="3630802249" sldId="5144"/>
            <ac:picMk id="3" creationId="{006C7EDB-D304-4B0C-8644-F73199480290}"/>
          </ac:picMkLst>
        </pc:picChg>
        <pc:picChg chg="add del mod">
          <ac:chgData name="Chris Speller" userId="0a97f007-b978-4543-a8a0-9ee0abccdf0a" providerId="ADAL" clId="{FD4D7735-FE6F-48CE-8EB0-426C4AA180B2}" dt="2021-01-28T08:57:59.034" v="32487" actId="478"/>
          <ac:picMkLst>
            <pc:docMk/>
            <pc:sldMk cId="3630802249" sldId="5144"/>
            <ac:picMk id="7" creationId="{B9FAB155-DB21-4E3E-88C2-6DB2E9AAA05C}"/>
          </ac:picMkLst>
        </pc:picChg>
      </pc:sldChg>
      <pc:sldChg chg="addSp delSp modSp add mod modAnim">
        <pc:chgData name="Chris Speller" userId="0a97f007-b978-4543-a8a0-9ee0abccdf0a" providerId="ADAL" clId="{FD4D7735-FE6F-48CE-8EB0-426C4AA180B2}" dt="2021-01-28T09:07:29.699" v="33030" actId="478"/>
        <pc:sldMkLst>
          <pc:docMk/>
          <pc:sldMk cId="3272751901" sldId="5145"/>
        </pc:sldMkLst>
        <pc:spChg chg="mod">
          <ac:chgData name="Chris Speller" userId="0a97f007-b978-4543-a8a0-9ee0abccdf0a" providerId="ADAL" clId="{FD4D7735-FE6F-48CE-8EB0-426C4AA180B2}" dt="2021-01-28T09:07:13.166" v="33029" actId="6549"/>
          <ac:spMkLst>
            <pc:docMk/>
            <pc:sldMk cId="3272751901" sldId="5145"/>
            <ac:spMk id="10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27.627" v="32976" actId="20577"/>
          <ac:spMkLst>
            <pc:docMk/>
            <pc:sldMk cId="3272751901" sldId="5145"/>
            <ac:spMk id="11" creationId="{00000000-0000-0000-0000-000000000000}"/>
          </ac:spMkLst>
        </pc:spChg>
        <pc:spChg chg="mod">
          <ac:chgData name="Chris Speller" userId="0a97f007-b978-4543-a8a0-9ee0abccdf0a" providerId="ADAL" clId="{FD4D7735-FE6F-48CE-8EB0-426C4AA180B2}" dt="2021-01-28T09:00:34.610" v="32985" actId="20577"/>
          <ac:spMkLst>
            <pc:docMk/>
            <pc:sldMk cId="3272751901" sldId="5145"/>
            <ac:spMk id="13" creationId="{7ABAE97A-8CAC-449E-AADF-D2C0B12BD954}"/>
          </ac:spMkLst>
        </pc:spChg>
        <pc:picChg chg="add del mod">
          <ac:chgData name="Chris Speller" userId="0a97f007-b978-4543-a8a0-9ee0abccdf0a" providerId="ADAL" clId="{FD4D7735-FE6F-48CE-8EB0-426C4AA180B2}" dt="2021-01-28T09:00:36.307" v="32986" actId="478"/>
          <ac:picMkLst>
            <pc:docMk/>
            <pc:sldMk cId="3272751901" sldId="5145"/>
            <ac:picMk id="3" creationId="{F0241D82-52F2-43A3-926B-485DA7C2595D}"/>
          </ac:picMkLst>
        </pc:picChg>
        <pc:picChg chg="add del mod">
          <ac:chgData name="Chris Speller" userId="0a97f007-b978-4543-a8a0-9ee0abccdf0a" providerId="ADAL" clId="{FD4D7735-FE6F-48CE-8EB0-426C4AA180B2}" dt="2021-01-28T09:07:29.699" v="33030" actId="478"/>
          <ac:picMkLst>
            <pc:docMk/>
            <pc:sldMk cId="3272751901" sldId="5145"/>
            <ac:picMk id="7" creationId="{65CD223B-348D-4FEC-A6E2-39DC6023C758}"/>
          </ac:picMkLst>
        </pc:picChg>
      </pc:sldChg>
    </pc:docChg>
  </pc:docChgLst>
  <pc:docChgLst>
    <pc:chgData name="Chris Speller" userId="0a97f007-b978-4543-a8a0-9ee0abccdf0a" providerId="ADAL" clId="{7579BAFB-7C57-4760-ADA6-6503C83EE10F}"/>
    <pc:docChg chg="modSld">
      <pc:chgData name="Chris Speller" userId="0a97f007-b978-4543-a8a0-9ee0abccdf0a" providerId="ADAL" clId="{7579BAFB-7C57-4760-ADA6-6503C83EE10F}" dt="2021-07-12T16:08:11.227" v="15" actId="6549"/>
      <pc:docMkLst>
        <pc:docMk/>
      </pc:docMkLst>
      <pc:sldChg chg="modSp">
        <pc:chgData name="Chris Speller" userId="0a97f007-b978-4543-a8a0-9ee0abccdf0a" providerId="ADAL" clId="{7579BAFB-7C57-4760-ADA6-6503C83EE10F}" dt="2021-07-12T13:34:56.873" v="3" actId="20577"/>
        <pc:sldMkLst>
          <pc:docMk/>
          <pc:sldMk cId="2939774513" sldId="5070"/>
        </pc:sldMkLst>
        <pc:spChg chg="mod">
          <ac:chgData name="Chris Speller" userId="0a97f007-b978-4543-a8a0-9ee0abccdf0a" providerId="ADAL" clId="{7579BAFB-7C57-4760-ADA6-6503C83EE10F}" dt="2021-07-12T13:34:56.873" v="3" actId="20577"/>
          <ac:spMkLst>
            <pc:docMk/>
            <pc:sldMk cId="2939774513" sldId="5070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3:35:29.310" v="4" actId="20577"/>
        <pc:sldMkLst>
          <pc:docMk/>
          <pc:sldMk cId="2361508787" sldId="5073"/>
        </pc:sldMkLst>
        <pc:spChg chg="mod">
          <ac:chgData name="Chris Speller" userId="0a97f007-b978-4543-a8a0-9ee0abccdf0a" providerId="ADAL" clId="{7579BAFB-7C57-4760-ADA6-6503C83EE10F}" dt="2021-07-12T13:35:29.310" v="4" actId="20577"/>
          <ac:spMkLst>
            <pc:docMk/>
            <pc:sldMk cId="2361508787" sldId="5073"/>
            <ac:spMk id="13" creationId="{7ABAE97A-8CAC-449E-AADF-D2C0B12BD954}"/>
          </ac:spMkLst>
        </pc:spChg>
      </pc:sldChg>
      <pc:sldChg chg="modSp">
        <pc:chgData name="Chris Speller" userId="0a97f007-b978-4543-a8a0-9ee0abccdf0a" providerId="ADAL" clId="{7579BAFB-7C57-4760-ADA6-6503C83EE10F}" dt="2021-07-12T16:08:11.227" v="15" actId="6549"/>
        <pc:sldMkLst>
          <pc:docMk/>
          <pc:sldMk cId="3705867241" sldId="5076"/>
        </pc:sldMkLst>
        <pc:spChg chg="mod">
          <ac:chgData name="Chris Speller" userId="0a97f007-b978-4543-a8a0-9ee0abccdf0a" providerId="ADAL" clId="{7579BAFB-7C57-4760-ADA6-6503C83EE10F}" dt="2021-07-12T13:40:57.146" v="14" actId="20577"/>
          <ac:spMkLst>
            <pc:docMk/>
            <pc:sldMk cId="3705867241" sldId="5076"/>
            <ac:spMk id="10" creationId="{00000000-0000-0000-0000-000000000000}"/>
          </ac:spMkLst>
        </pc:spChg>
        <pc:spChg chg="mod">
          <ac:chgData name="Chris Speller" userId="0a97f007-b978-4543-a8a0-9ee0abccdf0a" providerId="ADAL" clId="{7579BAFB-7C57-4760-ADA6-6503C83EE10F}" dt="2021-07-12T16:08:11.227" v="15" actId="6549"/>
          <ac:spMkLst>
            <pc:docMk/>
            <pc:sldMk cId="3705867241" sldId="5076"/>
            <ac:spMk id="11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2356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1.png"/><Relationship Id="rId2" Type="http://schemas.openxmlformats.org/officeDocument/2006/relationships/image" Target="../media/image4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5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4.png"/><Relationship Id="rId2" Type="http://schemas.openxmlformats.org/officeDocument/2006/relationships/image" Target="../media/image453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6.png"/><Relationship Id="rId7" Type="http://schemas.openxmlformats.org/officeDocument/2006/relationships/hyperlink" Target="https://www.drfrostmaths.com/" TargetMode="External"/><Relationship Id="rId2" Type="http://schemas.openxmlformats.org/officeDocument/2006/relationships/image" Target="../media/image455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image" Target="../media/image45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5.2) Inclined planes</a:t>
            </a:r>
          </a:p>
        </p:txBody>
      </p:sp>
    </p:spTree>
    <p:extLst>
      <p:ext uri="{BB962C8B-B14F-4D97-AF65-F5344CB8AC3E}">
        <p14:creationId xmlns:p14="http://schemas.microsoft.com/office/powerpoint/2010/main" val="11935176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block of mass 15kg slides down a smooth slope angled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Calculate the magnitude of the normal reaction of the slope on the block.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acceleration of the block.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1047" r="-800" b="-52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block of mass 10kg slides down a smooth slope angled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15°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Calculate the magnitude of the normal reaction of the slope on the block.</a:t>
                </a:r>
              </a:p>
              <a:p>
                <a:pPr marL="342900" indent="-342900">
                  <a:buAutoNum type="alphaLcParenBoth"/>
                </a:pPr>
                <a:r>
                  <a:rPr lang="en-GB" sz="1400" dirty="0">
                    <a:latin typeface="Candara" panose="020E0502030303020204" pitchFamily="34" charset="0"/>
                  </a:rPr>
                  <a:t>Find the acceleration of the block.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533" t="-1042" r="-800" b="-468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1635955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2.5 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sf)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635955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800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972864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32228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pushed up a smooth slope, inclined at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6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by a force of magnitude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10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 acting at angle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3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slope, causing the particle to accelerate up the slope at 0.25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Show that the mass of the particle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20</m:t>
                            </m:r>
                            <m:rad>
                              <m:radPr>
                                <m:degHide m:val="on"/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GB" sz="1400" b="0" i="1" smtClean="0">
                                <a:latin typeface="Cambria Math" panose="02040503050406030204" pitchFamily="18" charset="0"/>
                              </a:rPr>
                              <m:t>1+2</m:t>
                            </m:r>
                            <m:rad>
                              <m:radPr>
                                <m:degHide m:val="on"/>
                                <m:ctrlPr>
                                  <a:rPr lang="en-GB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  <m:r>
                              <a:rPr lang="en-GB" sz="1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𝑔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kg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322285"/>
              </a:xfrm>
              <a:prstGeom prst="rect">
                <a:avLst/>
              </a:prstGeom>
              <a:blipFill>
                <a:blip r:embed="rId2"/>
                <a:stretch>
                  <a:fillRect l="-400" t="-926" r="-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2957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of mass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pushed up a smooth slope, inclined at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30°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by a force of magnitude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𝑔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N acting at angle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60°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slope, causing the particle to accelerate up the slope at 0.5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Show that the mass of the particle is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4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num>
                          <m:den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1+</m:t>
                            </m:r>
                            <m:r>
                              <a:rPr lang="en-GB" sz="1400" i="1">
                                <a:latin typeface="Cambria Math" panose="02040503050406030204" pitchFamily="18" charset="0"/>
                              </a:rPr>
                              <m:t>𝑔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kg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295739"/>
              </a:xfrm>
              <a:prstGeom prst="rect">
                <a:avLst/>
              </a:prstGeom>
              <a:blipFill>
                <a:blip r:embed="rId3"/>
                <a:stretch>
                  <a:fillRect l="-400" t="-939" r="-2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Rectangle 12">
            <a:extLst>
              <a:ext uri="{FF2B5EF4-FFF2-40B4-BE49-F238E27FC236}">
                <a16:creationId xmlns:a16="http://schemas.microsoft.com/office/drawing/2014/main" id="{7ABAE97A-8CAC-449E-AADF-D2C0B12BD954}"/>
              </a:ext>
            </a:extLst>
          </p:cNvPr>
          <p:cNvSpPr/>
          <p:nvPr/>
        </p:nvSpPr>
        <p:spPr>
          <a:xfrm>
            <a:off x="4566983" y="1753213"/>
            <a:ext cx="4572001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3547913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66404"/>
                <a:ext cx="4572000" cy="149329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 4kg is moving on a smooth slope and is being acted on by a force of 8N that acts parallel to the slope, as shown.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slop is inclined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num>
                      <m:den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12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Work out the acceleration of the particle.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66404"/>
                <a:ext cx="4572000" cy="1493294"/>
              </a:xfrm>
              <a:prstGeom prst="rect">
                <a:avLst/>
              </a:prstGeom>
              <a:blipFill>
                <a:blip r:embed="rId2"/>
                <a:stretch>
                  <a:fillRect l="-400" t="-820" b="-24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7" y="457474"/>
                <a:ext cx="4572000" cy="14741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particle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𝑃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of mass 2kg is moving on a smooth slope and is being acted on by a force of 4N that acts parallel to the slope, as shown.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The slop is inclined at an angle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to the horizontal, where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>
                            <a:latin typeface="Cambria Math" panose="02040503050406030204" pitchFamily="18" charset="0"/>
                          </a:rPr>
                          <m:t>tan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3</m:t>
                        </m:r>
                      </m:num>
                      <m:den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. 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Work out the acceleration of the particle.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57474"/>
                <a:ext cx="4572000" cy="1474186"/>
              </a:xfrm>
              <a:prstGeom prst="rect">
                <a:avLst/>
              </a:prstGeom>
              <a:blipFill>
                <a:blip r:embed="rId3"/>
                <a:stretch>
                  <a:fillRect l="-400" t="-826" b="-371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/>
              <p:nvPr/>
            </p:nvSpPr>
            <p:spPr>
              <a:xfrm>
                <a:off x="4577017" y="3862482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3.9 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down the slope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ABAE97A-8CAC-449E-AADF-D2C0B12BD95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3862482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D7375470-84B0-4C1D-90CF-EFD8C878E06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25381" y="2006359"/>
            <a:ext cx="4105848" cy="1781424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E7F91671-F606-494D-A7D9-12D82DBBB8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83151" y="1931660"/>
            <a:ext cx="3853447" cy="1886113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0FDBDB98-F0CB-4AD2-9C58-B0C3F34D299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Diagrams/Graphs used with permission from </a:t>
            </a:r>
            <a:r>
              <a:rPr lang="en-US" sz="1400" dirty="0" err="1">
                <a:latin typeface="Candara" panose="020E0502030303020204" pitchFamily="34" charset="0"/>
                <a:ea typeface="Cambria Math" panose="02040503050406030204" pitchFamily="18" charset="0"/>
              </a:rPr>
              <a:t>DrFrostMaths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: </a:t>
            </a:r>
            <a:r>
              <a:rPr lang="en-GB" sz="1400" dirty="0">
                <a:hlinkClick r:id="rId7"/>
              </a:rPr>
              <a:t>https://www.drfrostmaths.com/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921415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8EC87CD-41A7-446C-AAE9-6ECFB53563F8}">
  <ds:schemaRefs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7DA875F-51EA-44D7-AEF1-B47CED4FB7E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DFB9FD-B810-454F-BEC7-CCE5727C960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17567</TotalTime>
  <Words>422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Cambria Math</vt:lpstr>
      <vt:lpstr>Candara</vt:lpstr>
      <vt:lpstr>Office Theme</vt:lpstr>
      <vt:lpstr>5.2) Inclined planes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555</cp:revision>
  <dcterms:created xsi:type="dcterms:W3CDTF">2020-05-18T02:11:06Z</dcterms:created>
  <dcterms:modified xsi:type="dcterms:W3CDTF">2021-09-04T21:48:05Z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