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A9C40-88FE-47C9-956E-7B2CA5F2B1A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422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58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60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orbettmaths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3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5.1) Calculating probabilities</a:t>
            </a:r>
          </a:p>
        </p:txBody>
      </p:sp>
    </p:spTree>
    <p:extLst>
      <p:ext uri="{BB962C8B-B14F-4D97-AF65-F5344CB8AC3E}">
        <p14:creationId xmlns:p14="http://schemas.microsoft.com/office/powerpoint/2010/main" val="98314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Two fair spinners each have five sectors numbered 1 to 5. The two spinners are spun together and the sum of the numbers indicated on each spinner is recorded.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Find the probability of the spinners indicating a sum of: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exactly 6      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more than 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Two fair spinners each have four sectors numbered 1 to 4. The two spinners are spun together and the sum of the numbers indicated on each spinner is recorded.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Find the probability of the spinners indicating a sum of: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exactly 5      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more than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424358"/>
                <a:ext cx="4572001" cy="8770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424358"/>
                <a:ext cx="4572001" cy="877035"/>
              </a:xfrm>
              <a:prstGeom prst="rect">
                <a:avLst/>
              </a:prstGeom>
              <a:blipFill>
                <a:blip r:embed="rId2"/>
                <a:stretch>
                  <a:fillRect l="-1067" b="-34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5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The table shows the times taken, in minutes, for a group of students to complete a number puzzle.</a:t>
            </a: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r>
              <a:rPr lang="en-GB" sz="1600" dirty="0">
                <a:latin typeface="Candara" panose="020E0502030303020204" pitchFamily="34" charset="0"/>
              </a:rPr>
              <a:t>A student is chosen at random. Find the probability that they completed the number puzzle in: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under 12 minutes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over 9.5 minutes.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The table shows the times taken, in minutes, for a group of students to complete a number puzzle.</a:t>
            </a: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endParaRPr lang="en-GB" sz="1600" dirty="0">
              <a:latin typeface="Candara" panose="020E0502030303020204" pitchFamily="34" charset="0"/>
            </a:endParaRPr>
          </a:p>
          <a:p>
            <a:r>
              <a:rPr lang="en-GB" sz="1600" dirty="0">
                <a:latin typeface="Candara" panose="020E0502030303020204" pitchFamily="34" charset="0"/>
              </a:rPr>
              <a:t>A student is chosen at random. Find the probability that they completed the number puzzle in: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under 9 minutes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over 10.5 minutes.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841896"/>
                <a:ext cx="4572001" cy="879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41896"/>
                <a:ext cx="4572001" cy="879215"/>
              </a:xfrm>
              <a:prstGeom prst="rect">
                <a:avLst/>
              </a:prstGeom>
              <a:blipFill>
                <a:blip r:embed="rId2"/>
                <a:stretch>
                  <a:fillRect l="-1200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4CC65C71-539A-429A-A6FA-8B9A6470CB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668" y="1101839"/>
            <a:ext cx="4370663" cy="4538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C1A3C89-B1BB-47F7-9F93-D613743E0F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947" y="1101839"/>
            <a:ext cx="4135772" cy="36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3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8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ndara" panose="020E0502030303020204" pitchFamily="34" charset="0"/>
              </a:rPr>
              <a:t>A participant is chosen at random.</a:t>
            </a:r>
          </a:p>
          <a:p>
            <a:r>
              <a:rPr lang="en-US" sz="1600" dirty="0">
                <a:latin typeface="Candara" panose="020E0502030303020204" pitchFamily="34" charset="0"/>
              </a:rPr>
              <a:t>What is the probability they took longer than 60 seconds?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andara" panose="020E0502030303020204" pitchFamily="34" charset="0"/>
                  </a:rPr>
                  <a:t>A participant is chosen at random.</a:t>
                </a:r>
              </a:p>
              <a:p>
                <a:r>
                  <a:rPr lang="en-US" sz="1600" dirty="0">
                    <a:latin typeface="Candara" panose="020E0502030303020204" pitchFamily="34" charset="0"/>
                  </a:rPr>
                  <a:t>What is the probability they weigh more than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14 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572000" y="4761730"/>
                <a:ext cx="4572000" cy="616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=0.56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761730"/>
                <a:ext cx="4572000" cy="616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4300" y="1285965"/>
            <a:ext cx="4233972" cy="32596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883123-B76F-4758-92D2-52D57892A18A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Questions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Corbettmaths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https://corbettmaths.com/</a:t>
            </a:r>
            <a:endParaRPr lang="en-US" sz="1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D44906B-19C8-411C-9ACE-C1CFFE22797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0814" y="1429504"/>
            <a:ext cx="4118887" cy="260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65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17017</TotalTime>
  <Words>285</Words>
  <Application>Microsoft Office PowerPoint</Application>
  <PresentationFormat>On-screen Show (4:3)</PresentationFormat>
  <Paragraphs>40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5.1) Calculating probabilities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597</cp:revision>
  <dcterms:created xsi:type="dcterms:W3CDTF">2020-05-18T02:11:06Z</dcterms:created>
  <dcterms:modified xsi:type="dcterms:W3CDTF">2021-09-04T15:19:04Z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