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8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8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51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54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57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1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4.png"/><Relationship Id="rId2" Type="http://schemas.openxmlformats.org/officeDocument/2006/relationships/image" Target="../media/image2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7.png"/><Relationship Id="rId2" Type="http://schemas.openxmlformats.org/officeDocument/2006/relationships/image" Target="../media/image2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882743" cy="527222"/>
          </a:xfrm>
        </p:spPr>
        <p:txBody>
          <a:bodyPr/>
          <a:lstStyle/>
          <a:p>
            <a:r>
              <a:rPr lang="en-GB" dirty="0"/>
              <a:t>5.1) Oblique impact with a fixed surface</a:t>
            </a:r>
          </a:p>
        </p:txBody>
      </p:sp>
    </p:spTree>
    <p:extLst>
      <p:ext uri="{BB962C8B-B14F-4D97-AF65-F5344CB8AC3E}">
        <p14:creationId xmlns:p14="http://schemas.microsoft.com/office/powerpoint/2010/main" val="6421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smooth sphere hits a smooth horizontal plane. Find the velocity after the collision.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smooth sphere hits a smooth horizontal plane. Find the velocity after the collision.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429000"/>
                <a:ext cx="4572000" cy="61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429000"/>
                <a:ext cx="4572000" cy="6167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5ED716E5-2709-4D21-9987-94309FAD85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1709" y="1222224"/>
            <a:ext cx="2292582" cy="208835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A383310-390C-4F8D-98AB-6DCDC007A7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709" y="1103805"/>
            <a:ext cx="2318124" cy="217367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5E65253-6014-415C-87FD-16ECB9924B2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5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1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smooth sphere hits a smooth horizontal plane. Find the velocity after the collision.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smooth sphere hits a smooth horizontal plane. Find the velocity after the collision.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429000"/>
                <a:ext cx="4572000" cy="61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429000"/>
                <a:ext cx="4572000" cy="6167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9D4EED76-8B9A-4B3A-838D-769611B336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273" y="1103805"/>
            <a:ext cx="2274437" cy="215546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F06C788-C706-4BEE-A368-525271938C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819" y="1181521"/>
            <a:ext cx="2297909" cy="207775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FDB41E5-0DC9-484B-8155-1487A346BD1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5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3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smooth sphere hits a smooth horizontal plane. Find the velocity after the collision.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smooth sphere hits a smooth horizontal plane. Find the velocity after the collision.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429000"/>
                <a:ext cx="4572000" cy="61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429000"/>
                <a:ext cx="4572000" cy="6167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A18E4398-FF31-401C-A195-BE05F3DA7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269" y="1103805"/>
            <a:ext cx="2308445" cy="216853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5D0C59E-ABEB-4B30-905D-36190EA43D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4286" y="1112735"/>
            <a:ext cx="2308445" cy="222815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C35C781-6300-4D91-B336-8D9770DA108D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5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8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smooth sphere hits a smooth vertical plane. Find the velocity after the collision.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smooth sphere hits a smooth horizontal plane. Find the velocity after the collision.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429000"/>
                <a:ext cx="45720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429000"/>
                <a:ext cx="4572000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>
            <a:extLst>
              <a:ext uri="{FF2B5EF4-FFF2-40B4-BE49-F238E27FC236}">
                <a16:creationId xmlns:a16="http://schemas.microsoft.com/office/drawing/2014/main" id="{2788FCBD-BFF4-42F1-B7C5-F1669B74E5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2286" y="1103805"/>
            <a:ext cx="2011427" cy="213846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E05BDCA-CF06-402D-90CA-34610E555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0288" y="1112735"/>
            <a:ext cx="2011427" cy="215781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B793D39-7AF1-4D78-A3A7-629ED456122F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5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58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409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smooth sphere S is moving on a smooth horizontal plane with speed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when it collides with a smooth fixed vertical wall.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the instant of collision the direction of motion of S makes an angle of 30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the wall. The coefficient of restitution between S and the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andara" panose="020E0502030303020204" pitchFamily="34" charset="0"/>
                  </a:rPr>
                  <a:t>The speed of S immediately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andara" panose="020E0502030303020204" pitchFamily="34" charset="0"/>
                  </a:rPr>
                  <a:t>The angle of deflection of S</a:t>
                </a:r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409762"/>
              </a:xfrm>
              <a:prstGeom prst="rect">
                <a:avLst/>
              </a:prstGeom>
              <a:blipFill>
                <a:blip r:embed="rId2"/>
                <a:stretch>
                  <a:fillRect l="-667" t="-759" r="-933"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409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smooth sphere S is moving on a smooth horizontal plane with speed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when it collides with a smooth fixed vertical wall.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the instant of collision the direction of motion of S makes an angle of 60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the wall. The coefficient of restitution between S and the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andara" panose="020E0502030303020204" pitchFamily="34" charset="0"/>
                  </a:rPr>
                  <a:t>The speed of S immediately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andara" panose="020E0502030303020204" pitchFamily="34" charset="0"/>
                  </a:rPr>
                  <a:t>The angle of deflection of S</a:t>
                </a:r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409762"/>
              </a:xfrm>
              <a:prstGeom prst="rect">
                <a:avLst/>
              </a:prstGeom>
              <a:blipFill>
                <a:blip r:embed="rId3"/>
                <a:stretch>
                  <a:fillRect l="-800" t="-759" r="-800"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799685"/>
                <a:ext cx="4572000" cy="811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19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83.4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799685"/>
                <a:ext cx="4572000" cy="811761"/>
              </a:xfrm>
              <a:prstGeom prst="rect">
                <a:avLst/>
              </a:prstGeom>
              <a:blipFill>
                <a:blip r:embed="rId4"/>
                <a:stretch>
                  <a:fillRect l="-1200" b="-11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03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267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small smooth ball is falling vertically. The ball strikes a smooth plane which is inclined at an 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Immediately before striking the plane the ball has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coefficient of restitution between the ball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speed of the ball immediately after impact.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267544"/>
              </a:xfrm>
              <a:prstGeom prst="rect">
                <a:avLst/>
              </a:prstGeom>
              <a:blipFill>
                <a:blip r:embed="rId2"/>
                <a:stretch>
                  <a:fillRect l="-667" t="-809" r="-1067" b="-2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264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small smooth ball is falling vertically. The ball strikes a smooth plane which is inclined at an angle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Immediately before striking the plane the ball has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coefficient of restitution between the ball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speed of the ball immediately after impact.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264979"/>
              </a:xfrm>
              <a:prstGeom prst="rect">
                <a:avLst/>
              </a:prstGeom>
              <a:blipFill>
                <a:blip r:embed="rId3"/>
                <a:stretch>
                  <a:fillRect l="-800" t="-806" r="-933" b="-2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2722453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3.16 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722453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138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902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small smooth ball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in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-plane and collides with a smooth fixed vertical wall which contains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The velocity of the ball just before impact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coefficient of restitution between the sphere and the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velocity of the ball immediately after the impact.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kinetic energy lost as a result of the impact.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of deflection of the ball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902205"/>
              </a:xfrm>
              <a:prstGeom prst="rect">
                <a:avLst/>
              </a:prstGeom>
              <a:blipFill>
                <a:blip r:embed="rId2"/>
                <a:stretch>
                  <a:fillRect l="-667" t="-630" b="-18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903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small smooth ball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in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-plane and collides with a smooth fixed vertical wall which contains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The velocity of the ball just before impact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coefficient of restitution between the sphere and the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velocity of the ball immediately after the impact.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kinetic energy lost as a result of the impact.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of deflection of the ball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903487"/>
              </a:xfrm>
              <a:prstGeom prst="rect">
                <a:avLst/>
              </a:prstGeom>
              <a:blipFill>
                <a:blip r:embed="rId3"/>
                <a:stretch>
                  <a:fillRect l="-800" t="-630" b="-18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36096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82.9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360961"/>
                <a:ext cx="4572000" cy="923330"/>
              </a:xfrm>
              <a:prstGeom prst="rect">
                <a:avLst/>
              </a:prstGeom>
              <a:blipFill>
                <a:blip r:embed="rId4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708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smooth sphere S</a:t>
                </a:r>
                <a:r>
                  <a:rPr lang="en-US" sz="1600" dirty="0">
                    <a:latin typeface="Candara" panose="020E0502030303020204" pitchFamily="34" charset="0"/>
                  </a:rPr>
                  <a:t>, of mass m, is moving with velocity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when it collides with a smooth fixed vertical wall. </a:t>
                </a:r>
                <a:r>
                  <a:rPr lang="en-US" sz="1600" dirty="0">
                    <a:latin typeface="Candara" panose="020E0502030303020204" pitchFamily="34" charset="0"/>
                  </a:rPr>
                  <a:t>After the collision the velocity of the sphere, S, is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– 3</m:t>
                    </m:r>
                    <m:r>
                      <a:rPr lang="en-US" sz="1600" b="1" i="1" dirty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andara" panose="020E0502030303020204" pitchFamily="34" charset="0"/>
                  </a:rPr>
                  <a:t>The impulse exerted by the wall on the ball.</a:t>
                </a: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andara" panose="020E0502030303020204" pitchFamily="34" charset="0"/>
                  </a:rPr>
                  <a:t>Use the scalar product to find the coefficient of restitution between the sphere and the wall.</a:t>
                </a:r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10" r="-1600" b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smooth sphere S</a:t>
                </a:r>
                <a:r>
                  <a:rPr lang="en-US" sz="1600" dirty="0">
                    <a:latin typeface="Candara" panose="020E0502030303020204" pitchFamily="34" charset="0"/>
                  </a:rPr>
                  <a:t>, of mass m, is moving with velocity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when it collides with a smooth fixed vertical wall. </a:t>
                </a:r>
                <a:r>
                  <a:rPr lang="en-US" sz="1600" dirty="0">
                    <a:latin typeface="Candara" panose="020E0502030303020204" pitchFamily="34" charset="0"/>
                  </a:rPr>
                  <a:t>After the collision the velocity of the sphere, S, is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 – 3</m:t>
                    </m:r>
                    <m:r>
                      <a:rPr lang="en-US" sz="1600" b="1" i="1" dirty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andara" panose="020E0502030303020204" pitchFamily="34" charset="0"/>
                  </a:rPr>
                  <a:t>The impulse exerted by the wall on the ball.</a:t>
                </a: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andara" panose="020E0502030303020204" pitchFamily="34" charset="0"/>
                  </a:rPr>
                  <a:t>Use the scalar product to find the coefficient of restitution between the sphere and the wall.</a:t>
                </a:r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r="-146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282286"/>
                <a:ext cx="4572000" cy="761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29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82286"/>
                <a:ext cx="4572000" cy="761491"/>
              </a:xfrm>
              <a:prstGeom prst="rect">
                <a:avLst/>
              </a:prstGeom>
              <a:blipFill>
                <a:blip r:embed="rId4"/>
                <a:stretch>
                  <a:fillRect l="-1200" t="-4000" b="-4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1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C636AB-F115-4085-B91A-A6899722157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13844</TotalTime>
  <Words>987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5.1) Oblique impact with a fixed surface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583</cp:revision>
  <dcterms:created xsi:type="dcterms:W3CDTF">2020-05-18T02:11:06Z</dcterms:created>
  <dcterms:modified xsi:type="dcterms:W3CDTF">2021-08-30T10:39:33Z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