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38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4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3.png"/><Relationship Id="rId2" Type="http://schemas.openxmlformats.org/officeDocument/2006/relationships/image" Target="../media/image4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6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3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1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6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4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5.1) Resolving forces</a:t>
            </a:r>
          </a:p>
        </p:txBody>
      </p:sp>
    </p:spTree>
    <p:extLst>
      <p:ext uri="{BB962C8B-B14F-4D97-AF65-F5344CB8AC3E}">
        <p14:creationId xmlns:p14="http://schemas.microsoft.com/office/powerpoint/2010/main" val="303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3350574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0574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6D22F21-2748-40CE-AD5E-B019CD1FAD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0254" y="1245404"/>
            <a:ext cx="2035490" cy="19020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3E30A9-91E7-4536-935C-24E22470E0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6728" y="1311369"/>
            <a:ext cx="1706865" cy="17700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9D743B1-FE5A-4B83-8E4F-92F01F7A0CB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7020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3350574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0574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4B10824E-1B6F-4344-B448-EDAB51F2C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0576" y="1234252"/>
            <a:ext cx="2114845" cy="19243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77EA223-2E5C-4EE0-8AB1-3CE9A27B0B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522" y="1308188"/>
            <a:ext cx="2352343" cy="16950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BE315AB-427D-47C4-BF58-7965DEBE9EA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0410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335057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7.19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5.42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057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8988D23-54DD-4374-88F2-B79B9487CF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5745" y="1096899"/>
            <a:ext cx="2247573" cy="19473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A48BF3-59A2-4417-9B3B-B141A339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674" y="1130940"/>
            <a:ext cx="1614585" cy="17745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95F3CD3-2C9D-417D-BD58-70DE5334DB0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3707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290546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24.5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−37.7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90546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8828EF45-983A-4801-8F1F-A8D1A6BB0F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3512" y="1051179"/>
            <a:ext cx="2603959" cy="17837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5AD8D8-81C4-4065-A7DE-7A960E4A85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633" y="1124390"/>
            <a:ext cx="2808856" cy="17810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F887BBA-2671-4692-BABA-C0A5A75008E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043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10kg lies on a smooth horizontal floor.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force of 8N is applied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causing the box to accelerate horizontally along the floor.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Work out the acceleration of the box.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normal reaction between the box and the floor.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8kg lies on a smooth horizontal floor.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force of 10N is applied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causing the box to accelerate horizontally along the floor.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Work out the acceleration of the box.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normal reaction between the box and the floor.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533" t="-881" r="-1067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1860602"/>
                <a:ext cx="4572001" cy="731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860602"/>
                <a:ext cx="4572001" cy="731803"/>
              </a:xfrm>
              <a:prstGeom prst="rect">
                <a:avLst/>
              </a:prstGeom>
              <a:blipFill>
                <a:blip r:embed="rId4"/>
                <a:stretch>
                  <a:fillRect l="-667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88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forces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 on a particle as shown.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400" b="0" i="0" dirty="0">
                    <a:latin typeface="Candara" panose="020E0502030303020204" pitchFamily="34" charset="0"/>
                  </a:rPr>
                  <a:t>N</a:t>
                </a:r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N. Work out the magnitude and direction of the resultant force.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forces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 on a particle as shown.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N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magnitude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Work out the magnitude and direction of the resultant force.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400"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2858906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 acting at an angle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12.4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 above the horizontal.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858906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010CCE2-1C1D-4088-8B66-FAAF8996C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9049" y="1207214"/>
            <a:ext cx="1821256" cy="16516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5A449-027A-40F6-A0A6-9326D5713D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7727" y="1268968"/>
            <a:ext cx="1821256" cy="17211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57820D-2295-440D-90D7-F5E334B35C0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598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forces act on a particle as shown.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Determine the magnitude and direction (anticlockwise from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direction) of the resultant force.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forces act on a particle as shown.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Determine the magnitude and direction (anticlockwise from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direction) of the resultant force.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3261578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2.21 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 acting at an angle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15.8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61578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61FCDD3-971F-4D26-8D83-EE5E744EE7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8922" y="1164846"/>
            <a:ext cx="2768195" cy="20587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D79F44-F4B3-4839-9FC3-C7694072F7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885" y="1241767"/>
            <a:ext cx="2768195" cy="19049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04EE84-9768-4167-A930-8F6FD45F231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652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Three forces act on a particle as shown.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is in equilibrium, calculate the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Three forces act on a particle as shown.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is in equilibrium, calculate the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342900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42900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8119143-43A3-45E7-9BFA-5AFDF1268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1022" y="1205068"/>
            <a:ext cx="2523990" cy="21865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D3A2E1-C2E5-4E3B-A6DA-6E59531F1D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642" y="1292225"/>
            <a:ext cx="2523991" cy="201227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33754B-A3D2-4221-9632-7A93BE3142E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7561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17566</TotalTime>
  <Words>700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Candara</vt:lpstr>
      <vt:lpstr>Office Theme</vt:lpstr>
      <vt:lpstr>5.1) Resolving forces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2021-09-04T21:47:17Z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