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547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00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20.png"/><Relationship Id="rId2" Type="http://schemas.openxmlformats.org/officeDocument/2006/relationships/image" Target="../media/image52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3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2.png"/><Relationship Id="rId2" Type="http://schemas.openxmlformats.org/officeDocument/2006/relationships/image" Target="../media/image53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3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81.png"/><Relationship Id="rId2" Type="http://schemas.openxmlformats.org/officeDocument/2006/relationships/image" Target="../media/image357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4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01.png"/><Relationship Id="rId2" Type="http://schemas.openxmlformats.org/officeDocument/2006/relationships/image" Target="../media/image359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4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GB" dirty="0"/>
                  <a:t>5.1) </a:t>
                </a:r>
                <a14:m>
                  <m:oMath xmlns:m="http://schemas.openxmlformats.org/officeDocument/2006/math">
                    <m:r>
                      <a:rPr lang="en-GB" b="1" i="1" dirty="0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dirty="0" smtClean="0">
                        <a:latin typeface="Cambria Math" panose="02040503050406030204" pitchFamily="18" charset="0"/>
                      </a:rPr>
                      <m:t>𝒎𝒙</m:t>
                    </m:r>
                    <m:r>
                      <a:rPr lang="en-GB" b="1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1" i="1" dirty="0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5814" b="-174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498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554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Calculate the gradient between the coordinates:</a:t>
                </a:r>
              </a:p>
              <a:p>
                <a:endParaRPr lang="en-US" sz="900" i="1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2, 1</m:t>
                        </m:r>
                      </m:e>
                    </m:d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(5, 7)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2, −1)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, 7)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554819"/>
              </a:xfrm>
              <a:prstGeom prst="rect">
                <a:avLst/>
              </a:prstGeom>
              <a:blipFill>
                <a:blip r:embed="rId2"/>
                <a:stretch>
                  <a:fillRect l="-2000" t="-1372" b="-29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3542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Calculate the gradient between the coordinates:</a:t>
                </a:r>
              </a:p>
              <a:p>
                <a:endParaRPr lang="en-US" sz="1000" i="1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, 2</m:t>
                        </m:r>
                      </m:e>
                    </m:d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(6, 8)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354217"/>
              </a:xfrm>
              <a:prstGeom prst="rect">
                <a:avLst/>
              </a:prstGeom>
              <a:blipFill>
                <a:blip r:embed="rId3"/>
                <a:stretch>
                  <a:fillRect l="-2000" t="-3604" b="-94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1966" y="1770193"/>
                <a:ext cx="4572001" cy="78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966" y="1770193"/>
                <a:ext cx="4572001" cy="786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2920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554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Calculate the gradient between the coordinates:</a:t>
                </a:r>
              </a:p>
              <a:p>
                <a:endParaRPr lang="en-US" sz="900" i="1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2, 1</m:t>
                        </m:r>
                      </m:e>
                    </m:d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(5, 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7)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(2, −1)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(−5,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7)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554819"/>
              </a:xfrm>
              <a:prstGeom prst="rect">
                <a:avLst/>
              </a:prstGeom>
              <a:blipFill>
                <a:blip r:embed="rId2"/>
                <a:stretch>
                  <a:fillRect l="-2000" t="-1372" b="-29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3542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Calculate the gradient between the coordinates:</a:t>
                </a:r>
              </a:p>
              <a:p>
                <a:endParaRPr lang="en-US" sz="1000" i="1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, 2</m:t>
                        </m:r>
                      </m:e>
                    </m:d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6, 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8)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354217"/>
              </a:xfrm>
              <a:prstGeom prst="rect">
                <a:avLst/>
              </a:prstGeom>
              <a:blipFill>
                <a:blip r:embed="rId3"/>
                <a:stretch>
                  <a:fillRect l="-2000" t="-3604" b="-94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1966" y="1770193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966" y="1770193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7483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The gradient connecting the two points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(2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 5)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(7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 8)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 Solve for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2000" t="-4061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The gradient connecting the two points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, 7)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, 12)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 Solve for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1644136"/>
                <a:ext cx="4572001" cy="7913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644136"/>
                <a:ext cx="4572001" cy="79130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8090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The gradient connecting the two points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(2, −5)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 Find an expression for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2000" t="-4061" r="-2133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The gradient connecting the two points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 Find an expression for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 r="-2267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1661994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+10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661994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3282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D78D560-F87A-4AAD-B437-79D7CA78CFF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4F34EC8-6B1C-42FD-AB16-8B5CD71734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446096E-BF35-4EB4-82E0-B31EDFD8A51D}">
  <ds:schemaRefs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16103</TotalTime>
  <Words>260</Words>
  <Application>Microsoft Office PowerPoint</Application>
  <PresentationFormat>On-screen Show (4:3)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Cambria Math</vt:lpstr>
      <vt:lpstr>Candara</vt:lpstr>
      <vt:lpstr>Office Theme</vt:lpstr>
      <vt:lpstr>5.1) y=mx+c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577</cp:revision>
  <dcterms:created xsi:type="dcterms:W3CDTF">2020-05-18T02:11:06Z</dcterms:created>
  <dcterms:modified xsi:type="dcterms:W3CDTF">2021-09-02T18:27:14Z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