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55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30.png"/><Relationship Id="rId2" Type="http://schemas.openxmlformats.org/officeDocument/2006/relationships/image" Target="../media/image5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4.png"/><Relationship Id="rId2" Type="http://schemas.openxmlformats.org/officeDocument/2006/relationships/image" Target="../media/image5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7.png"/><Relationship Id="rId2" Type="http://schemas.openxmlformats.org/officeDocument/2006/relationships/image" Target="../media/image566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5.1) Radian measure</a:t>
            </a:r>
          </a:p>
        </p:txBody>
      </p:sp>
    </p:spTree>
    <p:extLst>
      <p:ext uri="{BB962C8B-B14F-4D97-AF65-F5344CB8AC3E}">
        <p14:creationId xmlns:p14="http://schemas.microsoft.com/office/powerpoint/2010/main" val="69779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909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to radians: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80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135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720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909310"/>
              </a:xfrm>
              <a:prstGeom prst="rect">
                <a:avLst/>
              </a:prstGeom>
              <a:blipFill>
                <a:blip r:embed="rId2"/>
                <a:stretch>
                  <a:fillRect l="-1067" t="-5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909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to radians: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45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72°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909310"/>
              </a:xfrm>
              <a:prstGeom prst="rect">
                <a:avLst/>
              </a:prstGeom>
              <a:blipFill>
                <a:blip r:embed="rId3"/>
                <a:stretch>
                  <a:fillRect l="-1067" t="-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39089"/>
                <a:ext cx="4572001" cy="59506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1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39089"/>
                <a:ext cx="4572001" cy="59506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367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958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Convert to degrees: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958041"/>
              </a:xfrm>
              <a:prstGeom prst="rect">
                <a:avLst/>
              </a:prstGeom>
              <a:blipFill>
                <a:blip r:embed="rId2"/>
                <a:stretch>
                  <a:fillRect l="-1067" t="-5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006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to degrees: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006773"/>
              </a:xfrm>
              <a:prstGeom prst="rect">
                <a:avLst/>
              </a:prstGeom>
              <a:blipFill>
                <a:blip r:embed="rId3"/>
                <a:stretch>
                  <a:fillRect l="-1067" t="-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66249"/>
                <a:ext cx="4572001" cy="5909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900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150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405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1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144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66249"/>
                <a:ext cx="4572001" cy="59093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950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Sketch the graph for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b="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862322"/>
              </a:xfrm>
              <a:prstGeom prst="rect">
                <a:avLst/>
              </a:prstGeom>
              <a:blipFill>
                <a:blip r:embed="rId2"/>
                <a:stretch>
                  <a:fillRect l="-1067" t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graph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EBDFE570-D89E-412B-8CA4-87C80FAE4F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4369" y="1101299"/>
            <a:ext cx="4124240" cy="41044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F44BEAC-08A3-48E7-A320-89685D9B379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26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http://schemas.microsoft.com/office/2006/documentManagement/types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20797</TotalTime>
  <Words>191</Words>
  <Application>Microsoft Office PowerPoint</Application>
  <PresentationFormat>On-screen Show (4:3)</PresentationFormat>
  <Paragraphs>137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5.1) Radian measure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528</cp:revision>
  <dcterms:created xsi:type="dcterms:W3CDTF">2020-05-18T02:11:06Z</dcterms:created>
  <dcterms:modified xsi:type="dcterms:W3CDTF">2021-09-05T10:04:10Z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