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Speller" initials="CS" lastIdx="1" clrIdx="0">
    <p:extLst>
      <p:ext uri="{19B8F6BF-5375-455C-9EA6-DF929625EA0E}">
        <p15:presenceInfo xmlns:p15="http://schemas.microsoft.com/office/powerpoint/2012/main" userId="S::Chris.Speller@paddington-academy.org::0a97f007-b978-4543-a8a0-9ee0abccdf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2F0261-A28B-41CC-8DDD-B89C16E78B58}" v="6" dt="2021-06-15T07:09:58.2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26" autoAdjust="0"/>
    <p:restoredTop sz="94660"/>
  </p:normalViewPr>
  <p:slideViewPr>
    <p:cSldViewPr snapToGrid="0">
      <p:cViewPr varScale="1">
        <p:scale>
          <a:sx n="74" d="100"/>
          <a:sy n="74" d="100"/>
        </p:scale>
        <p:origin x="798" y="66"/>
      </p:cViewPr>
      <p:guideLst/>
    </p:cSldViewPr>
  </p:slideViewPr>
  <p:notesTextViewPr>
    <p:cViewPr>
      <p:scale>
        <a:sx n="1" d="1"/>
        <a:sy n="1" d="1"/>
      </p:scale>
      <p:origin x="0" y="0"/>
    </p:cViewPr>
  </p:notesTextViewPr>
  <p:notesViewPr>
    <p:cSldViewPr snapToGrid="0">
      <p:cViewPr varScale="1">
        <p:scale>
          <a:sx n="88" d="100"/>
          <a:sy n="88" d="100"/>
        </p:scale>
        <p:origin x="93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36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6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Speller" userId="0a97f007-b978-4543-a8a0-9ee0abccdf0a" providerId="ADAL" clId="{221B2FE5-B0DD-4C49-A6BC-EB5E92A971A0}"/>
    <pc:docChg chg="undo redo custSel addSld delSld modSld sldOrd">
      <pc:chgData name="Chris Speller" userId="0a97f007-b978-4543-a8a0-9ee0abccdf0a" providerId="ADAL" clId="{221B2FE5-B0DD-4C49-A6BC-EB5E92A971A0}" dt="2021-01-31T20:00:22.108" v="58228" actId="47"/>
      <pc:docMkLst>
        <pc:docMk/>
      </pc:docMkLst>
      <pc:sldChg chg="del">
        <pc:chgData name="Chris Speller" userId="0a97f007-b978-4543-a8a0-9ee0abccdf0a" providerId="ADAL" clId="{221B2FE5-B0DD-4C49-A6BC-EB5E92A971A0}" dt="2020-12-29T18:16:08.796" v="3" actId="47"/>
        <pc:sldMkLst>
          <pc:docMk/>
          <pc:sldMk cId="1846354866" sldId="257"/>
        </pc:sldMkLst>
      </pc:sldChg>
      <pc:sldChg chg="modSp add del mod">
        <pc:chgData name="Chris Speller" userId="0a97f007-b978-4543-a8a0-9ee0abccdf0a" providerId="ADAL" clId="{221B2FE5-B0DD-4C49-A6BC-EB5E92A971A0}" dt="2021-01-20T15:56:49.671" v="14803" actId="47"/>
        <pc:sldMkLst>
          <pc:docMk/>
          <pc:sldMk cId="608434893" sldId="594"/>
        </pc:sldMkLst>
        <pc:spChg chg="mod">
          <ac:chgData name="Chris Speller" userId="0a97f007-b978-4543-a8a0-9ee0abccdf0a" providerId="ADAL" clId="{221B2FE5-B0DD-4C49-A6BC-EB5E92A971A0}" dt="2021-01-20T15:50:48.122" v="14732" actId="20577"/>
          <ac:spMkLst>
            <pc:docMk/>
            <pc:sldMk cId="608434893" sldId="594"/>
            <ac:spMk id="24" creationId="{00000000-0000-0000-0000-000000000000}"/>
          </ac:spMkLst>
        </pc:spChg>
        <pc:spChg chg="mod">
          <ac:chgData name="Chris Speller" userId="0a97f007-b978-4543-a8a0-9ee0abccdf0a" providerId="ADAL" clId="{221B2FE5-B0DD-4C49-A6BC-EB5E92A971A0}" dt="2021-01-20T15:50:46.972" v="14731" actId="20577"/>
          <ac:spMkLst>
            <pc:docMk/>
            <pc:sldMk cId="608434893" sldId="594"/>
            <ac:spMk id="25" creationId="{00000000-0000-0000-0000-000000000000}"/>
          </ac:spMkLst>
        </pc:spChg>
      </pc:sldChg>
      <pc:sldChg chg="add del">
        <pc:chgData name="Chris Speller" userId="0a97f007-b978-4543-a8a0-9ee0abccdf0a" providerId="ADAL" clId="{221B2FE5-B0DD-4C49-A6BC-EB5E92A971A0}" dt="2021-01-22T15:21:55.435" v="29868" actId="47"/>
        <pc:sldMkLst>
          <pc:docMk/>
          <pc:sldMk cId="1648803853" sldId="667"/>
        </pc:sldMkLst>
      </pc:sldChg>
      <pc:sldChg chg="add del">
        <pc:chgData name="Chris Speller" userId="0a97f007-b978-4543-a8a0-9ee0abccdf0a" providerId="ADAL" clId="{221B2FE5-B0DD-4C49-A6BC-EB5E92A971A0}" dt="2021-01-22T15:24:55.122" v="29918" actId="47"/>
        <pc:sldMkLst>
          <pc:docMk/>
          <pc:sldMk cId="578919712" sldId="668"/>
        </pc:sldMkLst>
      </pc:sldChg>
      <pc:sldChg chg="add del">
        <pc:chgData name="Chris Speller" userId="0a97f007-b978-4543-a8a0-9ee0abccdf0a" providerId="ADAL" clId="{221B2FE5-B0DD-4C49-A6BC-EB5E92A971A0}" dt="2021-01-22T15:29:31.250" v="29967" actId="47"/>
        <pc:sldMkLst>
          <pc:docMk/>
          <pc:sldMk cId="326661981" sldId="669"/>
        </pc:sldMkLst>
      </pc:sldChg>
      <pc:sldChg chg="del">
        <pc:chgData name="Chris Speller" userId="0a97f007-b978-4543-a8a0-9ee0abccdf0a" providerId="ADAL" clId="{221B2FE5-B0DD-4C49-A6BC-EB5E92A971A0}" dt="2020-12-29T18:14:50.839" v="0" actId="47"/>
        <pc:sldMkLst>
          <pc:docMk/>
          <pc:sldMk cId="3202769435" sldId="1026"/>
        </pc:sldMkLst>
      </pc:sldChg>
      <pc:sldChg chg="del">
        <pc:chgData name="Chris Speller" userId="0a97f007-b978-4543-a8a0-9ee0abccdf0a" providerId="ADAL" clId="{221B2FE5-B0DD-4C49-A6BC-EB5E92A971A0}" dt="2020-12-29T18:15:49.125" v="1" actId="47"/>
        <pc:sldMkLst>
          <pc:docMk/>
          <pc:sldMk cId="3379909278" sldId="1034"/>
        </pc:sldMkLst>
      </pc:sldChg>
      <pc:sldChg chg="del">
        <pc:chgData name="Chris Speller" userId="0a97f007-b978-4543-a8a0-9ee0abccdf0a" providerId="ADAL" clId="{221B2FE5-B0DD-4C49-A6BC-EB5E92A971A0}" dt="2020-12-29T18:15:49.125" v="1" actId="47"/>
        <pc:sldMkLst>
          <pc:docMk/>
          <pc:sldMk cId="116784058" sldId="1035"/>
        </pc:sldMkLst>
      </pc:sldChg>
      <pc:sldChg chg="del">
        <pc:chgData name="Chris Speller" userId="0a97f007-b978-4543-a8a0-9ee0abccdf0a" providerId="ADAL" clId="{221B2FE5-B0DD-4C49-A6BC-EB5E92A971A0}" dt="2020-12-29T18:15:49.125" v="1" actId="47"/>
        <pc:sldMkLst>
          <pc:docMk/>
          <pc:sldMk cId="4287885448" sldId="1039"/>
        </pc:sldMkLst>
      </pc:sldChg>
      <pc:sldChg chg="del">
        <pc:chgData name="Chris Speller" userId="0a97f007-b978-4543-a8a0-9ee0abccdf0a" providerId="ADAL" clId="{221B2FE5-B0DD-4C49-A6BC-EB5E92A971A0}" dt="2020-12-29T18:15:49.125" v="1" actId="47"/>
        <pc:sldMkLst>
          <pc:docMk/>
          <pc:sldMk cId="933756204" sldId="1040"/>
        </pc:sldMkLst>
      </pc:sldChg>
      <pc:sldChg chg="del">
        <pc:chgData name="Chris Speller" userId="0a97f007-b978-4543-a8a0-9ee0abccdf0a" providerId="ADAL" clId="{221B2FE5-B0DD-4C49-A6BC-EB5E92A971A0}" dt="2020-12-29T18:15:49.125" v="1" actId="47"/>
        <pc:sldMkLst>
          <pc:docMk/>
          <pc:sldMk cId="128678483" sldId="1041"/>
        </pc:sldMkLst>
      </pc:sldChg>
      <pc:sldChg chg="del">
        <pc:chgData name="Chris Speller" userId="0a97f007-b978-4543-a8a0-9ee0abccdf0a" providerId="ADAL" clId="{221B2FE5-B0DD-4C49-A6BC-EB5E92A971A0}" dt="2020-12-29T18:15:49.125" v="1" actId="47"/>
        <pc:sldMkLst>
          <pc:docMk/>
          <pc:sldMk cId="3698641511" sldId="1042"/>
        </pc:sldMkLst>
      </pc:sldChg>
      <pc:sldChg chg="del">
        <pc:chgData name="Chris Speller" userId="0a97f007-b978-4543-a8a0-9ee0abccdf0a" providerId="ADAL" clId="{221B2FE5-B0DD-4C49-A6BC-EB5E92A971A0}" dt="2020-12-29T18:15:49.125" v="1" actId="47"/>
        <pc:sldMkLst>
          <pc:docMk/>
          <pc:sldMk cId="95802722" sldId="1044"/>
        </pc:sldMkLst>
      </pc:sldChg>
      <pc:sldChg chg="del">
        <pc:chgData name="Chris Speller" userId="0a97f007-b978-4543-a8a0-9ee0abccdf0a" providerId="ADAL" clId="{221B2FE5-B0DD-4C49-A6BC-EB5E92A971A0}" dt="2020-12-29T18:15:49.125" v="1" actId="47"/>
        <pc:sldMkLst>
          <pc:docMk/>
          <pc:sldMk cId="3084825484" sldId="1045"/>
        </pc:sldMkLst>
      </pc:sldChg>
      <pc:sldChg chg="del">
        <pc:chgData name="Chris Speller" userId="0a97f007-b978-4543-a8a0-9ee0abccdf0a" providerId="ADAL" clId="{221B2FE5-B0DD-4C49-A6BC-EB5E92A971A0}" dt="2020-12-29T18:15:49.125" v="1" actId="47"/>
        <pc:sldMkLst>
          <pc:docMk/>
          <pc:sldMk cId="2130983498" sldId="1046"/>
        </pc:sldMkLst>
      </pc:sldChg>
      <pc:sldChg chg="del">
        <pc:chgData name="Chris Speller" userId="0a97f007-b978-4543-a8a0-9ee0abccdf0a" providerId="ADAL" clId="{221B2FE5-B0DD-4C49-A6BC-EB5E92A971A0}" dt="2020-12-29T18:15:49.125" v="1" actId="47"/>
        <pc:sldMkLst>
          <pc:docMk/>
          <pc:sldMk cId="2187875908" sldId="1047"/>
        </pc:sldMkLst>
      </pc:sldChg>
      <pc:sldChg chg="del">
        <pc:chgData name="Chris Speller" userId="0a97f007-b978-4543-a8a0-9ee0abccdf0a" providerId="ADAL" clId="{221B2FE5-B0DD-4C49-A6BC-EB5E92A971A0}" dt="2020-12-29T18:15:49.125" v="1" actId="47"/>
        <pc:sldMkLst>
          <pc:docMk/>
          <pc:sldMk cId="1983674143" sldId="1048"/>
        </pc:sldMkLst>
      </pc:sldChg>
      <pc:sldChg chg="del">
        <pc:chgData name="Chris Speller" userId="0a97f007-b978-4543-a8a0-9ee0abccdf0a" providerId="ADAL" clId="{221B2FE5-B0DD-4C49-A6BC-EB5E92A971A0}" dt="2020-12-29T18:15:49.125" v="1" actId="47"/>
        <pc:sldMkLst>
          <pc:docMk/>
          <pc:sldMk cId="3340089751" sldId="1049"/>
        </pc:sldMkLst>
      </pc:sldChg>
      <pc:sldChg chg="del">
        <pc:chgData name="Chris Speller" userId="0a97f007-b978-4543-a8a0-9ee0abccdf0a" providerId="ADAL" clId="{221B2FE5-B0DD-4C49-A6BC-EB5E92A971A0}" dt="2020-12-29T18:15:49.125" v="1" actId="47"/>
        <pc:sldMkLst>
          <pc:docMk/>
          <pc:sldMk cId="914711288" sldId="1050"/>
        </pc:sldMkLst>
      </pc:sldChg>
      <pc:sldChg chg="del">
        <pc:chgData name="Chris Speller" userId="0a97f007-b978-4543-a8a0-9ee0abccdf0a" providerId="ADAL" clId="{221B2FE5-B0DD-4C49-A6BC-EB5E92A971A0}" dt="2020-12-29T18:15:49.125" v="1" actId="47"/>
        <pc:sldMkLst>
          <pc:docMk/>
          <pc:sldMk cId="1461924402" sldId="1051"/>
        </pc:sldMkLst>
      </pc:sldChg>
      <pc:sldChg chg="del">
        <pc:chgData name="Chris Speller" userId="0a97f007-b978-4543-a8a0-9ee0abccdf0a" providerId="ADAL" clId="{221B2FE5-B0DD-4C49-A6BC-EB5E92A971A0}" dt="2020-12-29T18:15:49.125" v="1" actId="47"/>
        <pc:sldMkLst>
          <pc:docMk/>
          <pc:sldMk cId="2801903035" sldId="1052"/>
        </pc:sldMkLst>
      </pc:sldChg>
      <pc:sldChg chg="del">
        <pc:chgData name="Chris Speller" userId="0a97f007-b978-4543-a8a0-9ee0abccdf0a" providerId="ADAL" clId="{221B2FE5-B0DD-4C49-A6BC-EB5E92A971A0}" dt="2020-12-29T18:15:49.125" v="1" actId="47"/>
        <pc:sldMkLst>
          <pc:docMk/>
          <pc:sldMk cId="487331890" sldId="1053"/>
        </pc:sldMkLst>
      </pc:sldChg>
      <pc:sldChg chg="del">
        <pc:chgData name="Chris Speller" userId="0a97f007-b978-4543-a8a0-9ee0abccdf0a" providerId="ADAL" clId="{221B2FE5-B0DD-4C49-A6BC-EB5E92A971A0}" dt="2020-12-29T18:15:49.125" v="1" actId="47"/>
        <pc:sldMkLst>
          <pc:docMk/>
          <pc:sldMk cId="110218282" sldId="1353"/>
        </pc:sldMkLst>
      </pc:sldChg>
      <pc:sldChg chg="del">
        <pc:chgData name="Chris Speller" userId="0a97f007-b978-4543-a8a0-9ee0abccdf0a" providerId="ADAL" clId="{221B2FE5-B0DD-4C49-A6BC-EB5E92A971A0}" dt="2020-12-29T18:15:49.125" v="1" actId="47"/>
        <pc:sldMkLst>
          <pc:docMk/>
          <pc:sldMk cId="2791921729" sldId="1354"/>
        </pc:sldMkLst>
      </pc:sldChg>
      <pc:sldChg chg="del">
        <pc:chgData name="Chris Speller" userId="0a97f007-b978-4543-a8a0-9ee0abccdf0a" providerId="ADAL" clId="{221B2FE5-B0DD-4C49-A6BC-EB5E92A971A0}" dt="2020-12-29T18:15:49.125" v="1" actId="47"/>
        <pc:sldMkLst>
          <pc:docMk/>
          <pc:sldMk cId="2615192994" sldId="1357"/>
        </pc:sldMkLst>
      </pc:sldChg>
      <pc:sldChg chg="del">
        <pc:chgData name="Chris Speller" userId="0a97f007-b978-4543-a8a0-9ee0abccdf0a" providerId="ADAL" clId="{221B2FE5-B0DD-4C49-A6BC-EB5E92A971A0}" dt="2020-12-29T18:15:49.125" v="1" actId="47"/>
        <pc:sldMkLst>
          <pc:docMk/>
          <pc:sldMk cId="1567854072" sldId="1358"/>
        </pc:sldMkLst>
      </pc:sldChg>
      <pc:sldChg chg="del">
        <pc:chgData name="Chris Speller" userId="0a97f007-b978-4543-a8a0-9ee0abccdf0a" providerId="ADAL" clId="{221B2FE5-B0DD-4C49-A6BC-EB5E92A971A0}" dt="2020-12-29T18:15:49.125" v="1" actId="47"/>
        <pc:sldMkLst>
          <pc:docMk/>
          <pc:sldMk cId="85556029" sldId="1360"/>
        </pc:sldMkLst>
      </pc:sldChg>
      <pc:sldChg chg="del">
        <pc:chgData name="Chris Speller" userId="0a97f007-b978-4543-a8a0-9ee0abccdf0a" providerId="ADAL" clId="{221B2FE5-B0DD-4C49-A6BC-EB5E92A971A0}" dt="2020-12-29T18:15:49.125" v="1" actId="47"/>
        <pc:sldMkLst>
          <pc:docMk/>
          <pc:sldMk cId="626741457" sldId="1361"/>
        </pc:sldMkLst>
      </pc:sldChg>
      <pc:sldChg chg="del">
        <pc:chgData name="Chris Speller" userId="0a97f007-b978-4543-a8a0-9ee0abccdf0a" providerId="ADAL" clId="{221B2FE5-B0DD-4C49-A6BC-EB5E92A971A0}" dt="2020-12-29T18:15:49.125" v="1" actId="47"/>
        <pc:sldMkLst>
          <pc:docMk/>
          <pc:sldMk cId="3168638655" sldId="1362"/>
        </pc:sldMkLst>
      </pc:sldChg>
      <pc:sldChg chg="del">
        <pc:chgData name="Chris Speller" userId="0a97f007-b978-4543-a8a0-9ee0abccdf0a" providerId="ADAL" clId="{221B2FE5-B0DD-4C49-A6BC-EB5E92A971A0}" dt="2020-12-29T18:15:49.125" v="1" actId="47"/>
        <pc:sldMkLst>
          <pc:docMk/>
          <pc:sldMk cId="1218458667" sldId="1363"/>
        </pc:sldMkLst>
      </pc:sldChg>
      <pc:sldChg chg="del">
        <pc:chgData name="Chris Speller" userId="0a97f007-b978-4543-a8a0-9ee0abccdf0a" providerId="ADAL" clId="{221B2FE5-B0DD-4C49-A6BC-EB5E92A971A0}" dt="2020-12-29T18:15:49.125" v="1" actId="47"/>
        <pc:sldMkLst>
          <pc:docMk/>
          <pc:sldMk cId="4210779210" sldId="1364"/>
        </pc:sldMkLst>
      </pc:sldChg>
      <pc:sldChg chg="del">
        <pc:chgData name="Chris Speller" userId="0a97f007-b978-4543-a8a0-9ee0abccdf0a" providerId="ADAL" clId="{221B2FE5-B0DD-4C49-A6BC-EB5E92A971A0}" dt="2020-12-29T18:15:49.125" v="1" actId="47"/>
        <pc:sldMkLst>
          <pc:docMk/>
          <pc:sldMk cId="625750323" sldId="1615"/>
        </pc:sldMkLst>
      </pc:sldChg>
      <pc:sldChg chg="del">
        <pc:chgData name="Chris Speller" userId="0a97f007-b978-4543-a8a0-9ee0abccdf0a" providerId="ADAL" clId="{221B2FE5-B0DD-4C49-A6BC-EB5E92A971A0}" dt="2020-12-29T18:15:49.125" v="1" actId="47"/>
        <pc:sldMkLst>
          <pc:docMk/>
          <pc:sldMk cId="4210939614" sldId="1616"/>
        </pc:sldMkLst>
      </pc:sldChg>
      <pc:sldChg chg="del">
        <pc:chgData name="Chris Speller" userId="0a97f007-b978-4543-a8a0-9ee0abccdf0a" providerId="ADAL" clId="{221B2FE5-B0DD-4C49-A6BC-EB5E92A971A0}" dt="2020-12-29T18:15:49.125" v="1" actId="47"/>
        <pc:sldMkLst>
          <pc:docMk/>
          <pc:sldMk cId="2694511389" sldId="1617"/>
        </pc:sldMkLst>
      </pc:sldChg>
      <pc:sldChg chg="del">
        <pc:chgData name="Chris Speller" userId="0a97f007-b978-4543-a8a0-9ee0abccdf0a" providerId="ADAL" clId="{221B2FE5-B0DD-4C49-A6BC-EB5E92A971A0}" dt="2020-12-29T18:15:49.125" v="1" actId="47"/>
        <pc:sldMkLst>
          <pc:docMk/>
          <pc:sldMk cId="2235232620" sldId="1618"/>
        </pc:sldMkLst>
      </pc:sldChg>
      <pc:sldChg chg="del">
        <pc:chgData name="Chris Speller" userId="0a97f007-b978-4543-a8a0-9ee0abccdf0a" providerId="ADAL" clId="{221B2FE5-B0DD-4C49-A6BC-EB5E92A971A0}" dt="2020-12-29T18:15:49.125" v="1" actId="47"/>
        <pc:sldMkLst>
          <pc:docMk/>
          <pc:sldMk cId="2381487373" sldId="1619"/>
        </pc:sldMkLst>
      </pc:sldChg>
      <pc:sldChg chg="del">
        <pc:chgData name="Chris Speller" userId="0a97f007-b978-4543-a8a0-9ee0abccdf0a" providerId="ADAL" clId="{221B2FE5-B0DD-4C49-A6BC-EB5E92A971A0}" dt="2020-12-29T18:15:49.125" v="1" actId="47"/>
        <pc:sldMkLst>
          <pc:docMk/>
          <pc:sldMk cId="77420095" sldId="1621"/>
        </pc:sldMkLst>
      </pc:sldChg>
      <pc:sldChg chg="del">
        <pc:chgData name="Chris Speller" userId="0a97f007-b978-4543-a8a0-9ee0abccdf0a" providerId="ADAL" clId="{221B2FE5-B0DD-4C49-A6BC-EB5E92A971A0}" dt="2020-12-29T18:15:49.125" v="1" actId="47"/>
        <pc:sldMkLst>
          <pc:docMk/>
          <pc:sldMk cId="3950134927" sldId="1622"/>
        </pc:sldMkLst>
      </pc:sldChg>
      <pc:sldChg chg="del">
        <pc:chgData name="Chris Speller" userId="0a97f007-b978-4543-a8a0-9ee0abccdf0a" providerId="ADAL" clId="{221B2FE5-B0DD-4C49-A6BC-EB5E92A971A0}" dt="2020-12-29T18:15:49.125" v="1" actId="47"/>
        <pc:sldMkLst>
          <pc:docMk/>
          <pc:sldMk cId="193593910" sldId="1623"/>
        </pc:sldMkLst>
      </pc:sldChg>
      <pc:sldChg chg="del">
        <pc:chgData name="Chris Speller" userId="0a97f007-b978-4543-a8a0-9ee0abccdf0a" providerId="ADAL" clId="{221B2FE5-B0DD-4C49-A6BC-EB5E92A971A0}" dt="2020-12-29T18:15:49.125" v="1" actId="47"/>
        <pc:sldMkLst>
          <pc:docMk/>
          <pc:sldMk cId="859041116" sldId="1625"/>
        </pc:sldMkLst>
      </pc:sldChg>
      <pc:sldChg chg="del">
        <pc:chgData name="Chris Speller" userId="0a97f007-b978-4543-a8a0-9ee0abccdf0a" providerId="ADAL" clId="{221B2FE5-B0DD-4C49-A6BC-EB5E92A971A0}" dt="2020-12-29T18:15:49.125" v="1" actId="47"/>
        <pc:sldMkLst>
          <pc:docMk/>
          <pc:sldMk cId="3426438417" sldId="1626"/>
        </pc:sldMkLst>
      </pc:sldChg>
      <pc:sldChg chg="del">
        <pc:chgData name="Chris Speller" userId="0a97f007-b978-4543-a8a0-9ee0abccdf0a" providerId="ADAL" clId="{221B2FE5-B0DD-4C49-A6BC-EB5E92A971A0}" dt="2020-12-29T18:15:49.125" v="1" actId="47"/>
        <pc:sldMkLst>
          <pc:docMk/>
          <pc:sldMk cId="611852734" sldId="1627"/>
        </pc:sldMkLst>
      </pc:sldChg>
      <pc:sldChg chg="del">
        <pc:chgData name="Chris Speller" userId="0a97f007-b978-4543-a8a0-9ee0abccdf0a" providerId="ADAL" clId="{221B2FE5-B0DD-4C49-A6BC-EB5E92A971A0}" dt="2020-12-29T18:14:50.839" v="0" actId="47"/>
        <pc:sldMkLst>
          <pc:docMk/>
          <pc:sldMk cId="3485536045" sldId="1722"/>
        </pc:sldMkLst>
      </pc:sldChg>
      <pc:sldChg chg="add del">
        <pc:chgData name="Chris Speller" userId="0a97f007-b978-4543-a8a0-9ee0abccdf0a" providerId="ADAL" clId="{221B2FE5-B0DD-4C49-A6BC-EB5E92A971A0}" dt="2021-01-20T16:16:23.221" v="15447" actId="47"/>
        <pc:sldMkLst>
          <pc:docMk/>
          <pc:sldMk cId="3316619104" sldId="2281"/>
        </pc:sldMkLst>
      </pc:sldChg>
      <pc:sldChg chg="modSp add mod">
        <pc:chgData name="Chris Speller" userId="0a97f007-b978-4543-a8a0-9ee0abccdf0a" providerId="ADAL" clId="{221B2FE5-B0DD-4C49-A6BC-EB5E92A971A0}" dt="2021-01-20T17:21:27.184" v="16907" actId="404"/>
        <pc:sldMkLst>
          <pc:docMk/>
          <pc:sldMk cId="2904503165" sldId="2310"/>
        </pc:sldMkLst>
        <pc:spChg chg="mod">
          <ac:chgData name="Chris Speller" userId="0a97f007-b978-4543-a8a0-9ee0abccdf0a" providerId="ADAL" clId="{221B2FE5-B0DD-4C49-A6BC-EB5E92A971A0}" dt="2021-01-20T17:21:24.333" v="16904" actId="404"/>
          <ac:spMkLst>
            <pc:docMk/>
            <pc:sldMk cId="2904503165" sldId="2310"/>
            <ac:spMk id="10" creationId="{00000000-0000-0000-0000-000000000000}"/>
          </ac:spMkLst>
        </pc:spChg>
        <pc:spChg chg="mod">
          <ac:chgData name="Chris Speller" userId="0a97f007-b978-4543-a8a0-9ee0abccdf0a" providerId="ADAL" clId="{221B2FE5-B0DD-4C49-A6BC-EB5E92A971A0}" dt="2021-01-20T17:21:27.184" v="16907" actId="404"/>
          <ac:spMkLst>
            <pc:docMk/>
            <pc:sldMk cId="2904503165" sldId="2310"/>
            <ac:spMk id="11" creationId="{00000000-0000-0000-0000-000000000000}"/>
          </ac:spMkLst>
        </pc:spChg>
      </pc:sldChg>
      <pc:sldChg chg="modSp add mod">
        <pc:chgData name="Chris Speller" userId="0a97f007-b978-4543-a8a0-9ee0abccdf0a" providerId="ADAL" clId="{221B2FE5-B0DD-4C49-A6BC-EB5E92A971A0}" dt="2021-01-20T17:21:32.249" v="16913" actId="404"/>
        <pc:sldMkLst>
          <pc:docMk/>
          <pc:sldMk cId="562199290" sldId="2311"/>
        </pc:sldMkLst>
        <pc:spChg chg="mod">
          <ac:chgData name="Chris Speller" userId="0a97f007-b978-4543-a8a0-9ee0abccdf0a" providerId="ADAL" clId="{221B2FE5-B0DD-4C49-A6BC-EB5E92A971A0}" dt="2021-01-20T17:21:30.032" v="16910" actId="404"/>
          <ac:spMkLst>
            <pc:docMk/>
            <pc:sldMk cId="562199290" sldId="2311"/>
            <ac:spMk id="10" creationId="{00000000-0000-0000-0000-000000000000}"/>
          </ac:spMkLst>
        </pc:spChg>
        <pc:spChg chg="mod">
          <ac:chgData name="Chris Speller" userId="0a97f007-b978-4543-a8a0-9ee0abccdf0a" providerId="ADAL" clId="{221B2FE5-B0DD-4C49-A6BC-EB5E92A971A0}" dt="2021-01-20T17:21:32.249" v="16913" actId="404"/>
          <ac:spMkLst>
            <pc:docMk/>
            <pc:sldMk cId="562199290" sldId="2311"/>
            <ac:spMk id="11" creationId="{00000000-0000-0000-0000-000000000000}"/>
          </ac:spMkLst>
        </pc:spChg>
      </pc:sldChg>
      <pc:sldChg chg="modSp add mod">
        <pc:chgData name="Chris Speller" userId="0a97f007-b978-4543-a8a0-9ee0abccdf0a" providerId="ADAL" clId="{221B2FE5-B0DD-4C49-A6BC-EB5E92A971A0}" dt="2021-01-20T17:21:37.226" v="16919" actId="404"/>
        <pc:sldMkLst>
          <pc:docMk/>
          <pc:sldMk cId="1010805468" sldId="2312"/>
        </pc:sldMkLst>
        <pc:spChg chg="mod">
          <ac:chgData name="Chris Speller" userId="0a97f007-b978-4543-a8a0-9ee0abccdf0a" providerId="ADAL" clId="{221B2FE5-B0DD-4C49-A6BC-EB5E92A971A0}" dt="2021-01-20T17:21:35.041" v="16916" actId="404"/>
          <ac:spMkLst>
            <pc:docMk/>
            <pc:sldMk cId="1010805468" sldId="2312"/>
            <ac:spMk id="10" creationId="{00000000-0000-0000-0000-000000000000}"/>
          </ac:spMkLst>
        </pc:spChg>
        <pc:spChg chg="mod">
          <ac:chgData name="Chris Speller" userId="0a97f007-b978-4543-a8a0-9ee0abccdf0a" providerId="ADAL" clId="{221B2FE5-B0DD-4C49-A6BC-EB5E92A971A0}" dt="2021-01-20T17:21:37.226" v="16919" actId="404"/>
          <ac:spMkLst>
            <pc:docMk/>
            <pc:sldMk cId="1010805468" sldId="2312"/>
            <ac:spMk id="11" creationId="{00000000-0000-0000-0000-000000000000}"/>
          </ac:spMkLst>
        </pc:spChg>
      </pc:sldChg>
      <pc:sldChg chg="modSp add mod">
        <pc:chgData name="Chris Speller" userId="0a97f007-b978-4543-a8a0-9ee0abccdf0a" providerId="ADAL" clId="{221B2FE5-B0DD-4C49-A6BC-EB5E92A971A0}" dt="2021-01-20T17:21:42.572" v="16925" actId="404"/>
        <pc:sldMkLst>
          <pc:docMk/>
          <pc:sldMk cId="1095075190" sldId="2313"/>
        </pc:sldMkLst>
        <pc:spChg chg="mod">
          <ac:chgData name="Chris Speller" userId="0a97f007-b978-4543-a8a0-9ee0abccdf0a" providerId="ADAL" clId="{221B2FE5-B0DD-4C49-A6BC-EB5E92A971A0}" dt="2021-01-20T17:21:40.441" v="16922" actId="404"/>
          <ac:spMkLst>
            <pc:docMk/>
            <pc:sldMk cId="1095075190" sldId="2313"/>
            <ac:spMk id="10" creationId="{00000000-0000-0000-0000-000000000000}"/>
          </ac:spMkLst>
        </pc:spChg>
        <pc:spChg chg="mod">
          <ac:chgData name="Chris Speller" userId="0a97f007-b978-4543-a8a0-9ee0abccdf0a" providerId="ADAL" clId="{221B2FE5-B0DD-4C49-A6BC-EB5E92A971A0}" dt="2021-01-20T17:21:42.572" v="16925" actId="404"/>
          <ac:spMkLst>
            <pc:docMk/>
            <pc:sldMk cId="1095075190" sldId="2313"/>
            <ac:spMk id="11" creationId="{00000000-0000-0000-0000-000000000000}"/>
          </ac:spMkLst>
        </pc:spChg>
      </pc:sldChg>
      <pc:sldChg chg="modSp add mod">
        <pc:chgData name="Chris Speller" userId="0a97f007-b978-4543-a8a0-9ee0abccdf0a" providerId="ADAL" clId="{221B2FE5-B0DD-4C49-A6BC-EB5E92A971A0}" dt="2021-01-20T17:21:51.617" v="16932" actId="14100"/>
        <pc:sldMkLst>
          <pc:docMk/>
          <pc:sldMk cId="2346479010" sldId="2314"/>
        </pc:sldMkLst>
        <pc:spChg chg="mod">
          <ac:chgData name="Chris Speller" userId="0a97f007-b978-4543-a8a0-9ee0abccdf0a" providerId="ADAL" clId="{221B2FE5-B0DD-4C49-A6BC-EB5E92A971A0}" dt="2021-01-20T17:21:51.617" v="16932" actId="14100"/>
          <ac:spMkLst>
            <pc:docMk/>
            <pc:sldMk cId="2346479010" sldId="2314"/>
            <ac:spMk id="10" creationId="{00000000-0000-0000-0000-000000000000}"/>
          </ac:spMkLst>
        </pc:spChg>
        <pc:spChg chg="mod">
          <ac:chgData name="Chris Speller" userId="0a97f007-b978-4543-a8a0-9ee0abccdf0a" providerId="ADAL" clId="{221B2FE5-B0DD-4C49-A6BC-EB5E92A971A0}" dt="2021-01-20T17:21:48.417" v="16931" actId="404"/>
          <ac:spMkLst>
            <pc:docMk/>
            <pc:sldMk cId="2346479010" sldId="2314"/>
            <ac:spMk id="11" creationId="{00000000-0000-0000-0000-000000000000}"/>
          </ac:spMkLst>
        </pc:spChg>
      </pc:sldChg>
      <pc:sldChg chg="modSp add mod">
        <pc:chgData name="Chris Speller" userId="0a97f007-b978-4543-a8a0-9ee0abccdf0a" providerId="ADAL" clId="{221B2FE5-B0DD-4C49-A6BC-EB5E92A971A0}" dt="2021-01-20T17:22:01.282" v="16939" actId="14100"/>
        <pc:sldMkLst>
          <pc:docMk/>
          <pc:sldMk cId="3910615819" sldId="2315"/>
        </pc:sldMkLst>
        <pc:spChg chg="mod">
          <ac:chgData name="Chris Speller" userId="0a97f007-b978-4543-a8a0-9ee0abccdf0a" providerId="ADAL" clId="{221B2FE5-B0DD-4C49-A6BC-EB5E92A971A0}" dt="2021-01-20T17:22:01.282" v="16939" actId="14100"/>
          <ac:spMkLst>
            <pc:docMk/>
            <pc:sldMk cId="3910615819" sldId="2315"/>
            <ac:spMk id="10" creationId="{00000000-0000-0000-0000-000000000000}"/>
          </ac:spMkLst>
        </pc:spChg>
        <pc:spChg chg="mod">
          <ac:chgData name="Chris Speller" userId="0a97f007-b978-4543-a8a0-9ee0abccdf0a" providerId="ADAL" clId="{221B2FE5-B0DD-4C49-A6BC-EB5E92A971A0}" dt="2021-01-20T17:21:58.355" v="16938" actId="404"/>
          <ac:spMkLst>
            <pc:docMk/>
            <pc:sldMk cId="3910615819" sldId="2315"/>
            <ac:spMk id="11" creationId="{00000000-0000-0000-0000-000000000000}"/>
          </ac:spMkLst>
        </pc:spChg>
      </pc:sldChg>
      <pc:sldChg chg="modSp add mod">
        <pc:chgData name="Chris Speller" userId="0a97f007-b978-4543-a8a0-9ee0abccdf0a" providerId="ADAL" clId="{221B2FE5-B0DD-4C49-A6BC-EB5E92A971A0}" dt="2021-01-21T11:17:10.737" v="20300" actId="20577"/>
        <pc:sldMkLst>
          <pc:docMk/>
          <pc:sldMk cId="640411747" sldId="2316"/>
        </pc:sldMkLst>
        <pc:spChg chg="mod">
          <ac:chgData name="Chris Speller" userId="0a97f007-b978-4543-a8a0-9ee0abccdf0a" providerId="ADAL" clId="{221B2FE5-B0DD-4C49-A6BC-EB5E92A971A0}" dt="2021-01-20T17:22:04.433" v="16942" actId="404"/>
          <ac:spMkLst>
            <pc:docMk/>
            <pc:sldMk cId="640411747" sldId="2316"/>
            <ac:spMk id="10" creationId="{00000000-0000-0000-0000-000000000000}"/>
          </ac:spMkLst>
        </pc:spChg>
        <pc:spChg chg="mod">
          <ac:chgData name="Chris Speller" userId="0a97f007-b978-4543-a8a0-9ee0abccdf0a" providerId="ADAL" clId="{221B2FE5-B0DD-4C49-A6BC-EB5E92A971A0}" dt="2021-01-21T11:17:10.737" v="20300" actId="20577"/>
          <ac:spMkLst>
            <pc:docMk/>
            <pc:sldMk cId="640411747" sldId="2316"/>
            <ac:spMk id="11" creationId="{00000000-0000-0000-0000-000000000000}"/>
          </ac:spMkLst>
        </pc:spChg>
        <pc:spChg chg="mod">
          <ac:chgData name="Chris Speller" userId="0a97f007-b978-4543-a8a0-9ee0abccdf0a" providerId="ADAL" clId="{221B2FE5-B0DD-4C49-A6BC-EB5E92A971A0}" dt="2021-01-20T17:22:15.877" v="16951" actId="20577"/>
          <ac:spMkLst>
            <pc:docMk/>
            <pc:sldMk cId="640411747" sldId="2316"/>
            <ac:spMk id="14" creationId="{00000000-0000-0000-0000-000000000000}"/>
          </ac:spMkLst>
        </pc:spChg>
        <pc:picChg chg="mod">
          <ac:chgData name="Chris Speller" userId="0a97f007-b978-4543-a8a0-9ee0abccdf0a" providerId="ADAL" clId="{221B2FE5-B0DD-4C49-A6BC-EB5E92A971A0}" dt="2021-01-20T17:22:08.802" v="16946" actId="1076"/>
          <ac:picMkLst>
            <pc:docMk/>
            <pc:sldMk cId="640411747" sldId="2316"/>
            <ac:picMk id="2" creationId="{00000000-0000-0000-0000-000000000000}"/>
          </ac:picMkLst>
        </pc:picChg>
        <pc:picChg chg="mod">
          <ac:chgData name="Chris Speller" userId="0a97f007-b978-4543-a8a0-9ee0abccdf0a" providerId="ADAL" clId="{221B2FE5-B0DD-4C49-A6BC-EB5E92A971A0}" dt="2021-01-20T17:22:10.398" v="16947" actId="1076"/>
          <ac:picMkLst>
            <pc:docMk/>
            <pc:sldMk cId="640411747" sldId="2316"/>
            <ac:picMk id="3" creationId="{00000000-0000-0000-0000-000000000000}"/>
          </ac:picMkLst>
        </pc:picChg>
      </pc:sldChg>
      <pc:sldChg chg="del">
        <pc:chgData name="Chris Speller" userId="0a97f007-b978-4543-a8a0-9ee0abccdf0a" providerId="ADAL" clId="{221B2FE5-B0DD-4C49-A6BC-EB5E92A971A0}" dt="2020-12-29T18:14:50.839" v="0" actId="47"/>
        <pc:sldMkLst>
          <pc:docMk/>
          <pc:sldMk cId="41364509" sldId="2404"/>
        </pc:sldMkLst>
      </pc:sldChg>
      <pc:sldChg chg="del">
        <pc:chgData name="Chris Speller" userId="0a97f007-b978-4543-a8a0-9ee0abccdf0a" providerId="ADAL" clId="{221B2FE5-B0DD-4C49-A6BC-EB5E92A971A0}" dt="2020-12-29T18:16:09.607" v="4" actId="47"/>
        <pc:sldMkLst>
          <pc:docMk/>
          <pc:sldMk cId="1311115381" sldId="4180"/>
        </pc:sldMkLst>
      </pc:sldChg>
      <pc:sldChg chg="del">
        <pc:chgData name="Chris Speller" userId="0a97f007-b978-4543-a8a0-9ee0abccdf0a" providerId="ADAL" clId="{221B2FE5-B0DD-4C49-A6BC-EB5E92A971A0}" dt="2020-12-29T18:15:49.125" v="1" actId="47"/>
        <pc:sldMkLst>
          <pc:docMk/>
          <pc:sldMk cId="859969673" sldId="4182"/>
        </pc:sldMkLst>
      </pc:sldChg>
      <pc:sldChg chg="del">
        <pc:chgData name="Chris Speller" userId="0a97f007-b978-4543-a8a0-9ee0abccdf0a" providerId="ADAL" clId="{221B2FE5-B0DD-4C49-A6BC-EB5E92A971A0}" dt="2020-12-29T18:15:49.125" v="1" actId="47"/>
        <pc:sldMkLst>
          <pc:docMk/>
          <pc:sldMk cId="2634474483" sldId="4183"/>
        </pc:sldMkLst>
      </pc:sldChg>
      <pc:sldChg chg="del">
        <pc:chgData name="Chris Speller" userId="0a97f007-b978-4543-a8a0-9ee0abccdf0a" providerId="ADAL" clId="{221B2FE5-B0DD-4C49-A6BC-EB5E92A971A0}" dt="2020-12-29T18:15:49.125" v="1" actId="47"/>
        <pc:sldMkLst>
          <pc:docMk/>
          <pc:sldMk cId="2155331150" sldId="4184"/>
        </pc:sldMkLst>
      </pc:sldChg>
      <pc:sldChg chg="del">
        <pc:chgData name="Chris Speller" userId="0a97f007-b978-4543-a8a0-9ee0abccdf0a" providerId="ADAL" clId="{221B2FE5-B0DD-4C49-A6BC-EB5E92A971A0}" dt="2020-12-29T18:15:49.125" v="1" actId="47"/>
        <pc:sldMkLst>
          <pc:docMk/>
          <pc:sldMk cId="4017996368" sldId="4188"/>
        </pc:sldMkLst>
      </pc:sldChg>
      <pc:sldChg chg="del">
        <pc:chgData name="Chris Speller" userId="0a97f007-b978-4543-a8a0-9ee0abccdf0a" providerId="ADAL" clId="{221B2FE5-B0DD-4C49-A6BC-EB5E92A971A0}" dt="2020-12-29T18:15:49.125" v="1" actId="47"/>
        <pc:sldMkLst>
          <pc:docMk/>
          <pc:sldMk cId="2718755551" sldId="4189"/>
        </pc:sldMkLst>
      </pc:sldChg>
      <pc:sldChg chg="del">
        <pc:chgData name="Chris Speller" userId="0a97f007-b978-4543-a8a0-9ee0abccdf0a" providerId="ADAL" clId="{221B2FE5-B0DD-4C49-A6BC-EB5E92A971A0}" dt="2020-12-29T18:15:49.125" v="1" actId="47"/>
        <pc:sldMkLst>
          <pc:docMk/>
          <pc:sldMk cId="1484740047" sldId="4190"/>
        </pc:sldMkLst>
      </pc:sldChg>
      <pc:sldChg chg="del">
        <pc:chgData name="Chris Speller" userId="0a97f007-b978-4543-a8a0-9ee0abccdf0a" providerId="ADAL" clId="{221B2FE5-B0DD-4C49-A6BC-EB5E92A971A0}" dt="2020-12-29T18:15:49.125" v="1" actId="47"/>
        <pc:sldMkLst>
          <pc:docMk/>
          <pc:sldMk cId="2526310810" sldId="4191"/>
        </pc:sldMkLst>
      </pc:sldChg>
      <pc:sldChg chg="del">
        <pc:chgData name="Chris Speller" userId="0a97f007-b978-4543-a8a0-9ee0abccdf0a" providerId="ADAL" clId="{221B2FE5-B0DD-4C49-A6BC-EB5E92A971A0}" dt="2020-12-29T18:15:49.125" v="1" actId="47"/>
        <pc:sldMkLst>
          <pc:docMk/>
          <pc:sldMk cId="350495019" sldId="4192"/>
        </pc:sldMkLst>
      </pc:sldChg>
      <pc:sldChg chg="del">
        <pc:chgData name="Chris Speller" userId="0a97f007-b978-4543-a8a0-9ee0abccdf0a" providerId="ADAL" clId="{221B2FE5-B0DD-4C49-A6BC-EB5E92A971A0}" dt="2020-12-29T18:15:49.125" v="1" actId="47"/>
        <pc:sldMkLst>
          <pc:docMk/>
          <pc:sldMk cId="1629193138" sldId="4198"/>
        </pc:sldMkLst>
      </pc:sldChg>
      <pc:sldChg chg="del">
        <pc:chgData name="Chris Speller" userId="0a97f007-b978-4543-a8a0-9ee0abccdf0a" providerId="ADAL" clId="{221B2FE5-B0DD-4C49-A6BC-EB5E92A971A0}" dt="2020-12-29T18:15:49.125" v="1" actId="47"/>
        <pc:sldMkLst>
          <pc:docMk/>
          <pc:sldMk cId="315729265" sldId="4199"/>
        </pc:sldMkLst>
      </pc:sldChg>
      <pc:sldChg chg="del">
        <pc:chgData name="Chris Speller" userId="0a97f007-b978-4543-a8a0-9ee0abccdf0a" providerId="ADAL" clId="{221B2FE5-B0DD-4C49-A6BC-EB5E92A971A0}" dt="2020-12-29T18:15:49.125" v="1" actId="47"/>
        <pc:sldMkLst>
          <pc:docMk/>
          <pc:sldMk cId="3996726411" sldId="4202"/>
        </pc:sldMkLst>
      </pc:sldChg>
      <pc:sldChg chg="del">
        <pc:chgData name="Chris Speller" userId="0a97f007-b978-4543-a8a0-9ee0abccdf0a" providerId="ADAL" clId="{221B2FE5-B0DD-4C49-A6BC-EB5E92A971A0}" dt="2020-12-29T18:15:49.125" v="1" actId="47"/>
        <pc:sldMkLst>
          <pc:docMk/>
          <pc:sldMk cId="2934690791" sldId="4203"/>
        </pc:sldMkLst>
      </pc:sldChg>
      <pc:sldChg chg="del">
        <pc:chgData name="Chris Speller" userId="0a97f007-b978-4543-a8a0-9ee0abccdf0a" providerId="ADAL" clId="{221B2FE5-B0DD-4C49-A6BC-EB5E92A971A0}" dt="2020-12-29T18:15:49.125" v="1" actId="47"/>
        <pc:sldMkLst>
          <pc:docMk/>
          <pc:sldMk cId="2400306813" sldId="4204"/>
        </pc:sldMkLst>
      </pc:sldChg>
      <pc:sldChg chg="del">
        <pc:chgData name="Chris Speller" userId="0a97f007-b978-4543-a8a0-9ee0abccdf0a" providerId="ADAL" clId="{221B2FE5-B0DD-4C49-A6BC-EB5E92A971A0}" dt="2020-12-29T18:15:49.125" v="1" actId="47"/>
        <pc:sldMkLst>
          <pc:docMk/>
          <pc:sldMk cId="2146458024" sldId="4205"/>
        </pc:sldMkLst>
      </pc:sldChg>
      <pc:sldChg chg="del">
        <pc:chgData name="Chris Speller" userId="0a97f007-b978-4543-a8a0-9ee0abccdf0a" providerId="ADAL" clId="{221B2FE5-B0DD-4C49-A6BC-EB5E92A971A0}" dt="2020-12-29T18:15:49.125" v="1" actId="47"/>
        <pc:sldMkLst>
          <pc:docMk/>
          <pc:sldMk cId="607798742" sldId="4206"/>
        </pc:sldMkLst>
      </pc:sldChg>
      <pc:sldChg chg="delSp mod">
        <pc:chgData name="Chris Speller" userId="0a97f007-b978-4543-a8a0-9ee0abccdf0a" providerId="ADAL" clId="{221B2FE5-B0DD-4C49-A6BC-EB5E92A971A0}" dt="2020-12-29T18:16:11.100" v="5" actId="478"/>
        <pc:sldMkLst>
          <pc:docMk/>
          <pc:sldMk cId="1509414811" sldId="4207"/>
        </pc:sldMkLst>
        <pc:spChg chg="del">
          <ac:chgData name="Chris Speller" userId="0a97f007-b978-4543-a8a0-9ee0abccdf0a" providerId="ADAL" clId="{221B2FE5-B0DD-4C49-A6BC-EB5E92A971A0}" dt="2020-12-29T18:16:11.100" v="5" actId="478"/>
          <ac:spMkLst>
            <pc:docMk/>
            <pc:sldMk cId="1509414811" sldId="4207"/>
            <ac:spMk id="4" creationId="{CA12FE76-5CF5-4D77-BD77-246AEA852914}"/>
          </ac:spMkLst>
        </pc:spChg>
      </pc:sldChg>
      <pc:sldChg chg="del">
        <pc:chgData name="Chris Speller" userId="0a97f007-b978-4543-a8a0-9ee0abccdf0a" providerId="ADAL" clId="{221B2FE5-B0DD-4C49-A6BC-EB5E92A971A0}" dt="2020-12-29T18:16:02.135" v="2" actId="47"/>
        <pc:sldMkLst>
          <pc:docMk/>
          <pc:sldMk cId="1844530125" sldId="4208"/>
        </pc:sldMkLst>
      </pc:sldChg>
      <pc:sldChg chg="del">
        <pc:chgData name="Chris Speller" userId="0a97f007-b978-4543-a8a0-9ee0abccdf0a" providerId="ADAL" clId="{221B2FE5-B0DD-4C49-A6BC-EB5E92A971A0}" dt="2020-12-29T18:15:49.125" v="1" actId="47"/>
        <pc:sldMkLst>
          <pc:docMk/>
          <pc:sldMk cId="4164783722" sldId="4213"/>
        </pc:sldMkLst>
      </pc:sldChg>
      <pc:sldChg chg="del">
        <pc:chgData name="Chris Speller" userId="0a97f007-b978-4543-a8a0-9ee0abccdf0a" providerId="ADAL" clId="{221B2FE5-B0DD-4C49-A6BC-EB5E92A971A0}" dt="2020-12-29T18:15:49.125" v="1" actId="47"/>
        <pc:sldMkLst>
          <pc:docMk/>
          <pc:sldMk cId="2154510305" sldId="4214"/>
        </pc:sldMkLst>
      </pc:sldChg>
      <pc:sldChg chg="del">
        <pc:chgData name="Chris Speller" userId="0a97f007-b978-4543-a8a0-9ee0abccdf0a" providerId="ADAL" clId="{221B2FE5-B0DD-4C49-A6BC-EB5E92A971A0}" dt="2020-12-29T18:15:49.125" v="1" actId="47"/>
        <pc:sldMkLst>
          <pc:docMk/>
          <pc:sldMk cId="3265337172" sldId="4216"/>
        </pc:sldMkLst>
      </pc:sldChg>
      <pc:sldChg chg="del">
        <pc:chgData name="Chris Speller" userId="0a97f007-b978-4543-a8a0-9ee0abccdf0a" providerId="ADAL" clId="{221B2FE5-B0DD-4C49-A6BC-EB5E92A971A0}" dt="2020-12-29T18:15:49.125" v="1" actId="47"/>
        <pc:sldMkLst>
          <pc:docMk/>
          <pc:sldMk cId="2273401380" sldId="4217"/>
        </pc:sldMkLst>
      </pc:sldChg>
      <pc:sldChg chg="del">
        <pc:chgData name="Chris Speller" userId="0a97f007-b978-4543-a8a0-9ee0abccdf0a" providerId="ADAL" clId="{221B2FE5-B0DD-4C49-A6BC-EB5E92A971A0}" dt="2020-12-29T18:15:49.125" v="1" actId="47"/>
        <pc:sldMkLst>
          <pc:docMk/>
          <pc:sldMk cId="796380717" sldId="4218"/>
        </pc:sldMkLst>
      </pc:sldChg>
      <pc:sldChg chg="del">
        <pc:chgData name="Chris Speller" userId="0a97f007-b978-4543-a8a0-9ee0abccdf0a" providerId="ADAL" clId="{221B2FE5-B0DD-4C49-A6BC-EB5E92A971A0}" dt="2020-12-29T18:15:49.125" v="1" actId="47"/>
        <pc:sldMkLst>
          <pc:docMk/>
          <pc:sldMk cId="2514284534" sldId="4219"/>
        </pc:sldMkLst>
      </pc:sldChg>
      <pc:sldChg chg="del">
        <pc:chgData name="Chris Speller" userId="0a97f007-b978-4543-a8a0-9ee0abccdf0a" providerId="ADAL" clId="{221B2FE5-B0DD-4C49-A6BC-EB5E92A971A0}" dt="2020-12-29T18:15:49.125" v="1" actId="47"/>
        <pc:sldMkLst>
          <pc:docMk/>
          <pc:sldMk cId="1875288354" sldId="4220"/>
        </pc:sldMkLst>
      </pc:sldChg>
      <pc:sldChg chg="del">
        <pc:chgData name="Chris Speller" userId="0a97f007-b978-4543-a8a0-9ee0abccdf0a" providerId="ADAL" clId="{221B2FE5-B0DD-4C49-A6BC-EB5E92A971A0}" dt="2020-12-29T18:15:49.125" v="1" actId="47"/>
        <pc:sldMkLst>
          <pc:docMk/>
          <pc:sldMk cId="1086491071" sldId="4221"/>
        </pc:sldMkLst>
      </pc:sldChg>
      <pc:sldChg chg="del">
        <pc:chgData name="Chris Speller" userId="0a97f007-b978-4543-a8a0-9ee0abccdf0a" providerId="ADAL" clId="{221B2FE5-B0DD-4C49-A6BC-EB5E92A971A0}" dt="2020-12-29T18:15:49.125" v="1" actId="47"/>
        <pc:sldMkLst>
          <pc:docMk/>
          <pc:sldMk cId="2971975569" sldId="4222"/>
        </pc:sldMkLst>
      </pc:sldChg>
      <pc:sldChg chg="del">
        <pc:chgData name="Chris Speller" userId="0a97f007-b978-4543-a8a0-9ee0abccdf0a" providerId="ADAL" clId="{221B2FE5-B0DD-4C49-A6BC-EB5E92A971A0}" dt="2020-12-29T18:15:49.125" v="1" actId="47"/>
        <pc:sldMkLst>
          <pc:docMk/>
          <pc:sldMk cId="138593035" sldId="4223"/>
        </pc:sldMkLst>
      </pc:sldChg>
      <pc:sldChg chg="del">
        <pc:chgData name="Chris Speller" userId="0a97f007-b978-4543-a8a0-9ee0abccdf0a" providerId="ADAL" clId="{221B2FE5-B0DD-4C49-A6BC-EB5E92A971A0}" dt="2020-12-29T18:15:49.125" v="1" actId="47"/>
        <pc:sldMkLst>
          <pc:docMk/>
          <pc:sldMk cId="3725842732" sldId="4224"/>
        </pc:sldMkLst>
      </pc:sldChg>
      <pc:sldChg chg="del">
        <pc:chgData name="Chris Speller" userId="0a97f007-b978-4543-a8a0-9ee0abccdf0a" providerId="ADAL" clId="{221B2FE5-B0DD-4C49-A6BC-EB5E92A971A0}" dt="2020-12-29T18:15:49.125" v="1" actId="47"/>
        <pc:sldMkLst>
          <pc:docMk/>
          <pc:sldMk cId="3147962238" sldId="4225"/>
        </pc:sldMkLst>
      </pc:sldChg>
      <pc:sldChg chg="del">
        <pc:chgData name="Chris Speller" userId="0a97f007-b978-4543-a8a0-9ee0abccdf0a" providerId="ADAL" clId="{221B2FE5-B0DD-4C49-A6BC-EB5E92A971A0}" dt="2020-12-29T18:15:49.125" v="1" actId="47"/>
        <pc:sldMkLst>
          <pc:docMk/>
          <pc:sldMk cId="3468392918" sldId="4226"/>
        </pc:sldMkLst>
      </pc:sldChg>
      <pc:sldChg chg="del">
        <pc:chgData name="Chris Speller" userId="0a97f007-b978-4543-a8a0-9ee0abccdf0a" providerId="ADAL" clId="{221B2FE5-B0DD-4C49-A6BC-EB5E92A971A0}" dt="2020-12-29T18:15:49.125" v="1" actId="47"/>
        <pc:sldMkLst>
          <pc:docMk/>
          <pc:sldMk cId="2695470637" sldId="4227"/>
        </pc:sldMkLst>
      </pc:sldChg>
      <pc:sldChg chg="del">
        <pc:chgData name="Chris Speller" userId="0a97f007-b978-4543-a8a0-9ee0abccdf0a" providerId="ADAL" clId="{221B2FE5-B0DD-4C49-A6BC-EB5E92A971A0}" dt="2020-12-29T18:15:49.125" v="1" actId="47"/>
        <pc:sldMkLst>
          <pc:docMk/>
          <pc:sldMk cId="2247887021" sldId="4228"/>
        </pc:sldMkLst>
      </pc:sldChg>
      <pc:sldChg chg="del">
        <pc:chgData name="Chris Speller" userId="0a97f007-b978-4543-a8a0-9ee0abccdf0a" providerId="ADAL" clId="{221B2FE5-B0DD-4C49-A6BC-EB5E92A971A0}" dt="2020-12-29T18:15:49.125" v="1" actId="47"/>
        <pc:sldMkLst>
          <pc:docMk/>
          <pc:sldMk cId="438976053" sldId="4229"/>
        </pc:sldMkLst>
      </pc:sldChg>
      <pc:sldChg chg="del">
        <pc:chgData name="Chris Speller" userId="0a97f007-b978-4543-a8a0-9ee0abccdf0a" providerId="ADAL" clId="{221B2FE5-B0DD-4C49-A6BC-EB5E92A971A0}" dt="2020-12-29T18:15:49.125" v="1" actId="47"/>
        <pc:sldMkLst>
          <pc:docMk/>
          <pc:sldMk cId="1552467653" sldId="4230"/>
        </pc:sldMkLst>
      </pc:sldChg>
      <pc:sldChg chg="del">
        <pc:chgData name="Chris Speller" userId="0a97f007-b978-4543-a8a0-9ee0abccdf0a" providerId="ADAL" clId="{221B2FE5-B0DD-4C49-A6BC-EB5E92A971A0}" dt="2020-12-29T18:15:49.125" v="1" actId="47"/>
        <pc:sldMkLst>
          <pc:docMk/>
          <pc:sldMk cId="3951675950" sldId="4231"/>
        </pc:sldMkLst>
      </pc:sldChg>
      <pc:sldChg chg="del">
        <pc:chgData name="Chris Speller" userId="0a97f007-b978-4543-a8a0-9ee0abccdf0a" providerId="ADAL" clId="{221B2FE5-B0DD-4C49-A6BC-EB5E92A971A0}" dt="2020-12-29T18:15:49.125" v="1" actId="47"/>
        <pc:sldMkLst>
          <pc:docMk/>
          <pc:sldMk cId="1693477359" sldId="4232"/>
        </pc:sldMkLst>
      </pc:sldChg>
      <pc:sldChg chg="del">
        <pc:chgData name="Chris Speller" userId="0a97f007-b978-4543-a8a0-9ee0abccdf0a" providerId="ADAL" clId="{221B2FE5-B0DD-4C49-A6BC-EB5E92A971A0}" dt="2020-12-29T18:15:49.125" v="1" actId="47"/>
        <pc:sldMkLst>
          <pc:docMk/>
          <pc:sldMk cId="398302091" sldId="4233"/>
        </pc:sldMkLst>
      </pc:sldChg>
      <pc:sldChg chg="del">
        <pc:chgData name="Chris Speller" userId="0a97f007-b978-4543-a8a0-9ee0abccdf0a" providerId="ADAL" clId="{221B2FE5-B0DD-4C49-A6BC-EB5E92A971A0}" dt="2020-12-29T18:15:49.125" v="1" actId="47"/>
        <pc:sldMkLst>
          <pc:docMk/>
          <pc:sldMk cId="1327949606" sldId="4234"/>
        </pc:sldMkLst>
      </pc:sldChg>
      <pc:sldChg chg="del">
        <pc:chgData name="Chris Speller" userId="0a97f007-b978-4543-a8a0-9ee0abccdf0a" providerId="ADAL" clId="{221B2FE5-B0DD-4C49-A6BC-EB5E92A971A0}" dt="2020-12-29T18:15:49.125" v="1" actId="47"/>
        <pc:sldMkLst>
          <pc:docMk/>
          <pc:sldMk cId="3338135608" sldId="4235"/>
        </pc:sldMkLst>
      </pc:sldChg>
      <pc:sldChg chg="del">
        <pc:chgData name="Chris Speller" userId="0a97f007-b978-4543-a8a0-9ee0abccdf0a" providerId="ADAL" clId="{221B2FE5-B0DD-4C49-A6BC-EB5E92A971A0}" dt="2020-12-29T18:15:49.125" v="1" actId="47"/>
        <pc:sldMkLst>
          <pc:docMk/>
          <pc:sldMk cId="1326625730" sldId="4236"/>
        </pc:sldMkLst>
      </pc:sldChg>
      <pc:sldChg chg="del">
        <pc:chgData name="Chris Speller" userId="0a97f007-b978-4543-a8a0-9ee0abccdf0a" providerId="ADAL" clId="{221B2FE5-B0DD-4C49-A6BC-EB5E92A971A0}" dt="2020-12-29T18:15:49.125" v="1" actId="47"/>
        <pc:sldMkLst>
          <pc:docMk/>
          <pc:sldMk cId="2724026175" sldId="4237"/>
        </pc:sldMkLst>
      </pc:sldChg>
      <pc:sldChg chg="del">
        <pc:chgData name="Chris Speller" userId="0a97f007-b978-4543-a8a0-9ee0abccdf0a" providerId="ADAL" clId="{221B2FE5-B0DD-4C49-A6BC-EB5E92A971A0}" dt="2020-12-29T18:15:49.125" v="1" actId="47"/>
        <pc:sldMkLst>
          <pc:docMk/>
          <pc:sldMk cId="4243191301" sldId="4238"/>
        </pc:sldMkLst>
      </pc:sldChg>
      <pc:sldChg chg="del">
        <pc:chgData name="Chris Speller" userId="0a97f007-b978-4543-a8a0-9ee0abccdf0a" providerId="ADAL" clId="{221B2FE5-B0DD-4C49-A6BC-EB5E92A971A0}" dt="2020-12-29T18:15:49.125" v="1" actId="47"/>
        <pc:sldMkLst>
          <pc:docMk/>
          <pc:sldMk cId="3039522617" sldId="4239"/>
        </pc:sldMkLst>
      </pc:sldChg>
      <pc:sldChg chg="del">
        <pc:chgData name="Chris Speller" userId="0a97f007-b978-4543-a8a0-9ee0abccdf0a" providerId="ADAL" clId="{221B2FE5-B0DD-4C49-A6BC-EB5E92A971A0}" dt="2020-12-29T18:15:49.125" v="1" actId="47"/>
        <pc:sldMkLst>
          <pc:docMk/>
          <pc:sldMk cId="158264975" sldId="4240"/>
        </pc:sldMkLst>
      </pc:sldChg>
      <pc:sldChg chg="del">
        <pc:chgData name="Chris Speller" userId="0a97f007-b978-4543-a8a0-9ee0abccdf0a" providerId="ADAL" clId="{221B2FE5-B0DD-4C49-A6BC-EB5E92A971A0}" dt="2020-12-29T18:15:49.125" v="1" actId="47"/>
        <pc:sldMkLst>
          <pc:docMk/>
          <pc:sldMk cId="2125408918" sldId="4241"/>
        </pc:sldMkLst>
      </pc:sldChg>
      <pc:sldChg chg="del">
        <pc:chgData name="Chris Speller" userId="0a97f007-b978-4543-a8a0-9ee0abccdf0a" providerId="ADAL" clId="{221B2FE5-B0DD-4C49-A6BC-EB5E92A971A0}" dt="2020-12-29T18:15:49.125" v="1" actId="47"/>
        <pc:sldMkLst>
          <pc:docMk/>
          <pc:sldMk cId="1836444367" sldId="4242"/>
        </pc:sldMkLst>
      </pc:sldChg>
      <pc:sldChg chg="del">
        <pc:chgData name="Chris Speller" userId="0a97f007-b978-4543-a8a0-9ee0abccdf0a" providerId="ADAL" clId="{221B2FE5-B0DD-4C49-A6BC-EB5E92A971A0}" dt="2020-12-29T18:15:49.125" v="1" actId="47"/>
        <pc:sldMkLst>
          <pc:docMk/>
          <pc:sldMk cId="341646211" sldId="4243"/>
        </pc:sldMkLst>
      </pc:sldChg>
      <pc:sldChg chg="del">
        <pc:chgData name="Chris Speller" userId="0a97f007-b978-4543-a8a0-9ee0abccdf0a" providerId="ADAL" clId="{221B2FE5-B0DD-4C49-A6BC-EB5E92A971A0}" dt="2020-12-29T18:15:49.125" v="1" actId="47"/>
        <pc:sldMkLst>
          <pc:docMk/>
          <pc:sldMk cId="817507201" sldId="4244"/>
        </pc:sldMkLst>
      </pc:sldChg>
      <pc:sldChg chg="del">
        <pc:chgData name="Chris Speller" userId="0a97f007-b978-4543-a8a0-9ee0abccdf0a" providerId="ADAL" clId="{221B2FE5-B0DD-4C49-A6BC-EB5E92A971A0}" dt="2020-12-29T18:15:49.125" v="1" actId="47"/>
        <pc:sldMkLst>
          <pc:docMk/>
          <pc:sldMk cId="3354366734" sldId="4245"/>
        </pc:sldMkLst>
      </pc:sldChg>
      <pc:sldChg chg="del">
        <pc:chgData name="Chris Speller" userId="0a97f007-b978-4543-a8a0-9ee0abccdf0a" providerId="ADAL" clId="{221B2FE5-B0DD-4C49-A6BC-EB5E92A971A0}" dt="2020-12-29T18:15:49.125" v="1" actId="47"/>
        <pc:sldMkLst>
          <pc:docMk/>
          <pc:sldMk cId="2186397201" sldId="4246"/>
        </pc:sldMkLst>
      </pc:sldChg>
      <pc:sldChg chg="del">
        <pc:chgData name="Chris Speller" userId="0a97f007-b978-4543-a8a0-9ee0abccdf0a" providerId="ADAL" clId="{221B2FE5-B0DD-4C49-A6BC-EB5E92A971A0}" dt="2020-12-29T18:15:49.125" v="1" actId="47"/>
        <pc:sldMkLst>
          <pc:docMk/>
          <pc:sldMk cId="2710331797" sldId="4247"/>
        </pc:sldMkLst>
      </pc:sldChg>
      <pc:sldChg chg="del">
        <pc:chgData name="Chris Speller" userId="0a97f007-b978-4543-a8a0-9ee0abccdf0a" providerId="ADAL" clId="{221B2FE5-B0DD-4C49-A6BC-EB5E92A971A0}" dt="2020-12-29T18:15:49.125" v="1" actId="47"/>
        <pc:sldMkLst>
          <pc:docMk/>
          <pc:sldMk cId="3223318569" sldId="4248"/>
        </pc:sldMkLst>
      </pc:sldChg>
      <pc:sldChg chg="del">
        <pc:chgData name="Chris Speller" userId="0a97f007-b978-4543-a8a0-9ee0abccdf0a" providerId="ADAL" clId="{221B2FE5-B0DD-4C49-A6BC-EB5E92A971A0}" dt="2020-12-29T18:15:49.125" v="1" actId="47"/>
        <pc:sldMkLst>
          <pc:docMk/>
          <pc:sldMk cId="3837037893" sldId="4249"/>
        </pc:sldMkLst>
      </pc:sldChg>
      <pc:sldChg chg="del">
        <pc:chgData name="Chris Speller" userId="0a97f007-b978-4543-a8a0-9ee0abccdf0a" providerId="ADAL" clId="{221B2FE5-B0DD-4C49-A6BC-EB5E92A971A0}" dt="2020-12-29T18:15:49.125" v="1" actId="47"/>
        <pc:sldMkLst>
          <pc:docMk/>
          <pc:sldMk cId="3224120657" sldId="4250"/>
        </pc:sldMkLst>
      </pc:sldChg>
      <pc:sldChg chg="del">
        <pc:chgData name="Chris Speller" userId="0a97f007-b978-4543-a8a0-9ee0abccdf0a" providerId="ADAL" clId="{221B2FE5-B0DD-4C49-A6BC-EB5E92A971A0}" dt="2020-12-29T18:15:49.125" v="1" actId="47"/>
        <pc:sldMkLst>
          <pc:docMk/>
          <pc:sldMk cId="1717571408" sldId="4251"/>
        </pc:sldMkLst>
      </pc:sldChg>
      <pc:sldChg chg="del">
        <pc:chgData name="Chris Speller" userId="0a97f007-b978-4543-a8a0-9ee0abccdf0a" providerId="ADAL" clId="{221B2FE5-B0DD-4C49-A6BC-EB5E92A971A0}" dt="2020-12-29T18:15:49.125" v="1" actId="47"/>
        <pc:sldMkLst>
          <pc:docMk/>
          <pc:sldMk cId="423940997" sldId="4252"/>
        </pc:sldMkLst>
      </pc:sldChg>
      <pc:sldChg chg="del">
        <pc:chgData name="Chris Speller" userId="0a97f007-b978-4543-a8a0-9ee0abccdf0a" providerId="ADAL" clId="{221B2FE5-B0DD-4C49-A6BC-EB5E92A971A0}" dt="2020-12-29T18:15:49.125" v="1" actId="47"/>
        <pc:sldMkLst>
          <pc:docMk/>
          <pc:sldMk cId="1338014658" sldId="4253"/>
        </pc:sldMkLst>
      </pc:sldChg>
      <pc:sldChg chg="del">
        <pc:chgData name="Chris Speller" userId="0a97f007-b978-4543-a8a0-9ee0abccdf0a" providerId="ADAL" clId="{221B2FE5-B0DD-4C49-A6BC-EB5E92A971A0}" dt="2020-12-29T18:15:49.125" v="1" actId="47"/>
        <pc:sldMkLst>
          <pc:docMk/>
          <pc:sldMk cId="3616660796" sldId="4254"/>
        </pc:sldMkLst>
      </pc:sldChg>
      <pc:sldChg chg="del">
        <pc:chgData name="Chris Speller" userId="0a97f007-b978-4543-a8a0-9ee0abccdf0a" providerId="ADAL" clId="{221B2FE5-B0DD-4C49-A6BC-EB5E92A971A0}" dt="2020-12-29T18:15:49.125" v="1" actId="47"/>
        <pc:sldMkLst>
          <pc:docMk/>
          <pc:sldMk cId="4177198245" sldId="4255"/>
        </pc:sldMkLst>
      </pc:sldChg>
      <pc:sldChg chg="del">
        <pc:chgData name="Chris Speller" userId="0a97f007-b978-4543-a8a0-9ee0abccdf0a" providerId="ADAL" clId="{221B2FE5-B0DD-4C49-A6BC-EB5E92A971A0}" dt="2020-12-29T18:15:49.125" v="1" actId="47"/>
        <pc:sldMkLst>
          <pc:docMk/>
          <pc:sldMk cId="4264084750" sldId="4256"/>
        </pc:sldMkLst>
      </pc:sldChg>
      <pc:sldChg chg="del">
        <pc:chgData name="Chris Speller" userId="0a97f007-b978-4543-a8a0-9ee0abccdf0a" providerId="ADAL" clId="{221B2FE5-B0DD-4C49-A6BC-EB5E92A971A0}" dt="2020-12-29T18:15:49.125" v="1" actId="47"/>
        <pc:sldMkLst>
          <pc:docMk/>
          <pc:sldMk cId="4091461241" sldId="4257"/>
        </pc:sldMkLst>
      </pc:sldChg>
      <pc:sldChg chg="del">
        <pc:chgData name="Chris Speller" userId="0a97f007-b978-4543-a8a0-9ee0abccdf0a" providerId="ADAL" clId="{221B2FE5-B0DD-4C49-A6BC-EB5E92A971A0}" dt="2020-12-29T18:15:49.125" v="1" actId="47"/>
        <pc:sldMkLst>
          <pc:docMk/>
          <pc:sldMk cId="1880240341" sldId="4258"/>
        </pc:sldMkLst>
      </pc:sldChg>
      <pc:sldChg chg="del">
        <pc:chgData name="Chris Speller" userId="0a97f007-b978-4543-a8a0-9ee0abccdf0a" providerId="ADAL" clId="{221B2FE5-B0DD-4C49-A6BC-EB5E92A971A0}" dt="2020-12-29T18:15:49.125" v="1" actId="47"/>
        <pc:sldMkLst>
          <pc:docMk/>
          <pc:sldMk cId="1902792200" sldId="4259"/>
        </pc:sldMkLst>
      </pc:sldChg>
      <pc:sldChg chg="del">
        <pc:chgData name="Chris Speller" userId="0a97f007-b978-4543-a8a0-9ee0abccdf0a" providerId="ADAL" clId="{221B2FE5-B0DD-4C49-A6BC-EB5E92A971A0}" dt="2020-12-29T18:15:49.125" v="1" actId="47"/>
        <pc:sldMkLst>
          <pc:docMk/>
          <pc:sldMk cId="2108722511" sldId="4260"/>
        </pc:sldMkLst>
      </pc:sldChg>
      <pc:sldChg chg="del">
        <pc:chgData name="Chris Speller" userId="0a97f007-b978-4543-a8a0-9ee0abccdf0a" providerId="ADAL" clId="{221B2FE5-B0DD-4C49-A6BC-EB5E92A971A0}" dt="2020-12-29T18:15:49.125" v="1" actId="47"/>
        <pc:sldMkLst>
          <pc:docMk/>
          <pc:sldMk cId="1621303755" sldId="4261"/>
        </pc:sldMkLst>
      </pc:sldChg>
      <pc:sldChg chg="del">
        <pc:chgData name="Chris Speller" userId="0a97f007-b978-4543-a8a0-9ee0abccdf0a" providerId="ADAL" clId="{221B2FE5-B0DD-4C49-A6BC-EB5E92A971A0}" dt="2020-12-29T18:15:49.125" v="1" actId="47"/>
        <pc:sldMkLst>
          <pc:docMk/>
          <pc:sldMk cId="30781524" sldId="4262"/>
        </pc:sldMkLst>
      </pc:sldChg>
      <pc:sldChg chg="del">
        <pc:chgData name="Chris Speller" userId="0a97f007-b978-4543-a8a0-9ee0abccdf0a" providerId="ADAL" clId="{221B2FE5-B0DD-4C49-A6BC-EB5E92A971A0}" dt="2020-12-29T18:15:49.125" v="1" actId="47"/>
        <pc:sldMkLst>
          <pc:docMk/>
          <pc:sldMk cId="1646190295" sldId="4263"/>
        </pc:sldMkLst>
      </pc:sldChg>
      <pc:sldChg chg="del">
        <pc:chgData name="Chris Speller" userId="0a97f007-b978-4543-a8a0-9ee0abccdf0a" providerId="ADAL" clId="{221B2FE5-B0DD-4C49-A6BC-EB5E92A971A0}" dt="2020-12-29T18:15:49.125" v="1" actId="47"/>
        <pc:sldMkLst>
          <pc:docMk/>
          <pc:sldMk cId="1757040990" sldId="4264"/>
        </pc:sldMkLst>
      </pc:sldChg>
      <pc:sldChg chg="del">
        <pc:chgData name="Chris Speller" userId="0a97f007-b978-4543-a8a0-9ee0abccdf0a" providerId="ADAL" clId="{221B2FE5-B0DD-4C49-A6BC-EB5E92A971A0}" dt="2020-12-29T18:15:49.125" v="1" actId="47"/>
        <pc:sldMkLst>
          <pc:docMk/>
          <pc:sldMk cId="2403810658" sldId="4265"/>
        </pc:sldMkLst>
      </pc:sldChg>
      <pc:sldChg chg="del">
        <pc:chgData name="Chris Speller" userId="0a97f007-b978-4543-a8a0-9ee0abccdf0a" providerId="ADAL" clId="{221B2FE5-B0DD-4C49-A6BC-EB5E92A971A0}" dt="2020-12-29T18:15:49.125" v="1" actId="47"/>
        <pc:sldMkLst>
          <pc:docMk/>
          <pc:sldMk cId="3575460123" sldId="4266"/>
        </pc:sldMkLst>
      </pc:sldChg>
      <pc:sldChg chg="del">
        <pc:chgData name="Chris Speller" userId="0a97f007-b978-4543-a8a0-9ee0abccdf0a" providerId="ADAL" clId="{221B2FE5-B0DD-4C49-A6BC-EB5E92A971A0}" dt="2020-12-29T18:15:49.125" v="1" actId="47"/>
        <pc:sldMkLst>
          <pc:docMk/>
          <pc:sldMk cId="80948181" sldId="4267"/>
        </pc:sldMkLst>
      </pc:sldChg>
      <pc:sldChg chg="del">
        <pc:chgData name="Chris Speller" userId="0a97f007-b978-4543-a8a0-9ee0abccdf0a" providerId="ADAL" clId="{221B2FE5-B0DD-4C49-A6BC-EB5E92A971A0}" dt="2020-12-29T18:15:49.125" v="1" actId="47"/>
        <pc:sldMkLst>
          <pc:docMk/>
          <pc:sldMk cId="2913860632" sldId="4268"/>
        </pc:sldMkLst>
      </pc:sldChg>
      <pc:sldChg chg="del">
        <pc:chgData name="Chris Speller" userId="0a97f007-b978-4543-a8a0-9ee0abccdf0a" providerId="ADAL" clId="{221B2FE5-B0DD-4C49-A6BC-EB5E92A971A0}" dt="2020-12-29T18:15:49.125" v="1" actId="47"/>
        <pc:sldMkLst>
          <pc:docMk/>
          <pc:sldMk cId="3001421036" sldId="4269"/>
        </pc:sldMkLst>
      </pc:sldChg>
      <pc:sldChg chg="del">
        <pc:chgData name="Chris Speller" userId="0a97f007-b978-4543-a8a0-9ee0abccdf0a" providerId="ADAL" clId="{221B2FE5-B0DD-4C49-A6BC-EB5E92A971A0}" dt="2020-12-29T18:15:49.125" v="1" actId="47"/>
        <pc:sldMkLst>
          <pc:docMk/>
          <pc:sldMk cId="1657395919" sldId="4270"/>
        </pc:sldMkLst>
      </pc:sldChg>
      <pc:sldChg chg="del">
        <pc:chgData name="Chris Speller" userId="0a97f007-b978-4543-a8a0-9ee0abccdf0a" providerId="ADAL" clId="{221B2FE5-B0DD-4C49-A6BC-EB5E92A971A0}" dt="2020-12-29T18:15:49.125" v="1" actId="47"/>
        <pc:sldMkLst>
          <pc:docMk/>
          <pc:sldMk cId="3120832599" sldId="4271"/>
        </pc:sldMkLst>
      </pc:sldChg>
      <pc:sldChg chg="del">
        <pc:chgData name="Chris Speller" userId="0a97f007-b978-4543-a8a0-9ee0abccdf0a" providerId="ADAL" clId="{221B2FE5-B0DD-4C49-A6BC-EB5E92A971A0}" dt="2020-12-29T18:15:49.125" v="1" actId="47"/>
        <pc:sldMkLst>
          <pc:docMk/>
          <pc:sldMk cId="2483679848" sldId="4272"/>
        </pc:sldMkLst>
      </pc:sldChg>
      <pc:sldChg chg="del">
        <pc:chgData name="Chris Speller" userId="0a97f007-b978-4543-a8a0-9ee0abccdf0a" providerId="ADAL" clId="{221B2FE5-B0DD-4C49-A6BC-EB5E92A971A0}" dt="2020-12-29T18:15:49.125" v="1" actId="47"/>
        <pc:sldMkLst>
          <pc:docMk/>
          <pc:sldMk cId="806744597" sldId="4273"/>
        </pc:sldMkLst>
      </pc:sldChg>
      <pc:sldChg chg="del">
        <pc:chgData name="Chris Speller" userId="0a97f007-b978-4543-a8a0-9ee0abccdf0a" providerId="ADAL" clId="{221B2FE5-B0DD-4C49-A6BC-EB5E92A971A0}" dt="2020-12-29T18:15:49.125" v="1" actId="47"/>
        <pc:sldMkLst>
          <pc:docMk/>
          <pc:sldMk cId="630231074" sldId="4274"/>
        </pc:sldMkLst>
      </pc:sldChg>
      <pc:sldChg chg="del">
        <pc:chgData name="Chris Speller" userId="0a97f007-b978-4543-a8a0-9ee0abccdf0a" providerId="ADAL" clId="{221B2FE5-B0DD-4C49-A6BC-EB5E92A971A0}" dt="2020-12-29T18:15:49.125" v="1" actId="47"/>
        <pc:sldMkLst>
          <pc:docMk/>
          <pc:sldMk cId="3600640039" sldId="4275"/>
        </pc:sldMkLst>
      </pc:sldChg>
      <pc:sldChg chg="del">
        <pc:chgData name="Chris Speller" userId="0a97f007-b978-4543-a8a0-9ee0abccdf0a" providerId="ADAL" clId="{221B2FE5-B0DD-4C49-A6BC-EB5E92A971A0}" dt="2020-12-29T18:15:49.125" v="1" actId="47"/>
        <pc:sldMkLst>
          <pc:docMk/>
          <pc:sldMk cId="3619091561" sldId="4276"/>
        </pc:sldMkLst>
      </pc:sldChg>
      <pc:sldChg chg="del">
        <pc:chgData name="Chris Speller" userId="0a97f007-b978-4543-a8a0-9ee0abccdf0a" providerId="ADAL" clId="{221B2FE5-B0DD-4C49-A6BC-EB5E92A971A0}" dt="2020-12-29T18:15:49.125" v="1" actId="47"/>
        <pc:sldMkLst>
          <pc:docMk/>
          <pc:sldMk cId="1999125335" sldId="4277"/>
        </pc:sldMkLst>
      </pc:sldChg>
      <pc:sldChg chg="del">
        <pc:chgData name="Chris Speller" userId="0a97f007-b978-4543-a8a0-9ee0abccdf0a" providerId="ADAL" clId="{221B2FE5-B0DD-4C49-A6BC-EB5E92A971A0}" dt="2020-12-29T18:15:49.125" v="1" actId="47"/>
        <pc:sldMkLst>
          <pc:docMk/>
          <pc:sldMk cId="952130618" sldId="4278"/>
        </pc:sldMkLst>
      </pc:sldChg>
      <pc:sldChg chg="del">
        <pc:chgData name="Chris Speller" userId="0a97f007-b978-4543-a8a0-9ee0abccdf0a" providerId="ADAL" clId="{221B2FE5-B0DD-4C49-A6BC-EB5E92A971A0}" dt="2020-12-29T18:15:49.125" v="1" actId="47"/>
        <pc:sldMkLst>
          <pc:docMk/>
          <pc:sldMk cId="4239581193" sldId="4279"/>
        </pc:sldMkLst>
      </pc:sldChg>
      <pc:sldChg chg="del">
        <pc:chgData name="Chris Speller" userId="0a97f007-b978-4543-a8a0-9ee0abccdf0a" providerId="ADAL" clId="{221B2FE5-B0DD-4C49-A6BC-EB5E92A971A0}" dt="2020-12-29T18:15:49.125" v="1" actId="47"/>
        <pc:sldMkLst>
          <pc:docMk/>
          <pc:sldMk cId="3621946412" sldId="4280"/>
        </pc:sldMkLst>
      </pc:sldChg>
      <pc:sldChg chg="del">
        <pc:chgData name="Chris Speller" userId="0a97f007-b978-4543-a8a0-9ee0abccdf0a" providerId="ADAL" clId="{221B2FE5-B0DD-4C49-A6BC-EB5E92A971A0}" dt="2020-12-29T18:15:49.125" v="1" actId="47"/>
        <pc:sldMkLst>
          <pc:docMk/>
          <pc:sldMk cId="2461866022" sldId="4281"/>
        </pc:sldMkLst>
      </pc:sldChg>
      <pc:sldChg chg="del">
        <pc:chgData name="Chris Speller" userId="0a97f007-b978-4543-a8a0-9ee0abccdf0a" providerId="ADAL" clId="{221B2FE5-B0DD-4C49-A6BC-EB5E92A971A0}" dt="2020-12-29T18:15:49.125" v="1" actId="47"/>
        <pc:sldMkLst>
          <pc:docMk/>
          <pc:sldMk cId="3646568035" sldId="4282"/>
        </pc:sldMkLst>
      </pc:sldChg>
      <pc:sldChg chg="del">
        <pc:chgData name="Chris Speller" userId="0a97f007-b978-4543-a8a0-9ee0abccdf0a" providerId="ADAL" clId="{221B2FE5-B0DD-4C49-A6BC-EB5E92A971A0}" dt="2020-12-29T18:15:49.125" v="1" actId="47"/>
        <pc:sldMkLst>
          <pc:docMk/>
          <pc:sldMk cId="824125664" sldId="4283"/>
        </pc:sldMkLst>
      </pc:sldChg>
      <pc:sldChg chg="del">
        <pc:chgData name="Chris Speller" userId="0a97f007-b978-4543-a8a0-9ee0abccdf0a" providerId="ADAL" clId="{221B2FE5-B0DD-4C49-A6BC-EB5E92A971A0}" dt="2020-12-29T18:15:49.125" v="1" actId="47"/>
        <pc:sldMkLst>
          <pc:docMk/>
          <pc:sldMk cId="387364026" sldId="4284"/>
        </pc:sldMkLst>
      </pc:sldChg>
      <pc:sldChg chg="del">
        <pc:chgData name="Chris Speller" userId="0a97f007-b978-4543-a8a0-9ee0abccdf0a" providerId="ADAL" clId="{221B2FE5-B0DD-4C49-A6BC-EB5E92A971A0}" dt="2020-12-29T18:15:49.125" v="1" actId="47"/>
        <pc:sldMkLst>
          <pc:docMk/>
          <pc:sldMk cId="3641594149" sldId="4285"/>
        </pc:sldMkLst>
      </pc:sldChg>
      <pc:sldChg chg="del">
        <pc:chgData name="Chris Speller" userId="0a97f007-b978-4543-a8a0-9ee0abccdf0a" providerId="ADAL" clId="{221B2FE5-B0DD-4C49-A6BC-EB5E92A971A0}" dt="2020-12-29T18:15:49.125" v="1" actId="47"/>
        <pc:sldMkLst>
          <pc:docMk/>
          <pc:sldMk cId="3426369019" sldId="4286"/>
        </pc:sldMkLst>
      </pc:sldChg>
      <pc:sldChg chg="del">
        <pc:chgData name="Chris Speller" userId="0a97f007-b978-4543-a8a0-9ee0abccdf0a" providerId="ADAL" clId="{221B2FE5-B0DD-4C49-A6BC-EB5E92A971A0}" dt="2020-12-29T18:15:49.125" v="1" actId="47"/>
        <pc:sldMkLst>
          <pc:docMk/>
          <pc:sldMk cId="1654046565" sldId="4287"/>
        </pc:sldMkLst>
      </pc:sldChg>
      <pc:sldChg chg="del">
        <pc:chgData name="Chris Speller" userId="0a97f007-b978-4543-a8a0-9ee0abccdf0a" providerId="ADAL" clId="{221B2FE5-B0DD-4C49-A6BC-EB5E92A971A0}" dt="2020-12-29T18:15:49.125" v="1" actId="47"/>
        <pc:sldMkLst>
          <pc:docMk/>
          <pc:sldMk cId="2277725251" sldId="4288"/>
        </pc:sldMkLst>
      </pc:sldChg>
      <pc:sldChg chg="del">
        <pc:chgData name="Chris Speller" userId="0a97f007-b978-4543-a8a0-9ee0abccdf0a" providerId="ADAL" clId="{221B2FE5-B0DD-4C49-A6BC-EB5E92A971A0}" dt="2020-12-29T18:15:49.125" v="1" actId="47"/>
        <pc:sldMkLst>
          <pc:docMk/>
          <pc:sldMk cId="1642434324" sldId="4289"/>
        </pc:sldMkLst>
      </pc:sldChg>
      <pc:sldChg chg="del">
        <pc:chgData name="Chris Speller" userId="0a97f007-b978-4543-a8a0-9ee0abccdf0a" providerId="ADAL" clId="{221B2FE5-B0DD-4C49-A6BC-EB5E92A971A0}" dt="2020-12-29T18:15:49.125" v="1" actId="47"/>
        <pc:sldMkLst>
          <pc:docMk/>
          <pc:sldMk cId="332099813" sldId="4290"/>
        </pc:sldMkLst>
      </pc:sldChg>
      <pc:sldChg chg="del">
        <pc:chgData name="Chris Speller" userId="0a97f007-b978-4543-a8a0-9ee0abccdf0a" providerId="ADAL" clId="{221B2FE5-B0DD-4C49-A6BC-EB5E92A971A0}" dt="2020-12-29T18:15:49.125" v="1" actId="47"/>
        <pc:sldMkLst>
          <pc:docMk/>
          <pc:sldMk cId="773265155" sldId="4291"/>
        </pc:sldMkLst>
      </pc:sldChg>
      <pc:sldChg chg="del">
        <pc:chgData name="Chris Speller" userId="0a97f007-b978-4543-a8a0-9ee0abccdf0a" providerId="ADAL" clId="{221B2FE5-B0DD-4C49-A6BC-EB5E92A971A0}" dt="2020-12-29T18:15:49.125" v="1" actId="47"/>
        <pc:sldMkLst>
          <pc:docMk/>
          <pc:sldMk cId="593446486" sldId="4292"/>
        </pc:sldMkLst>
      </pc:sldChg>
      <pc:sldChg chg="del">
        <pc:chgData name="Chris Speller" userId="0a97f007-b978-4543-a8a0-9ee0abccdf0a" providerId="ADAL" clId="{221B2FE5-B0DD-4C49-A6BC-EB5E92A971A0}" dt="2020-12-29T18:15:49.125" v="1" actId="47"/>
        <pc:sldMkLst>
          <pc:docMk/>
          <pc:sldMk cId="1495672583" sldId="4293"/>
        </pc:sldMkLst>
      </pc:sldChg>
      <pc:sldChg chg="del">
        <pc:chgData name="Chris Speller" userId="0a97f007-b978-4543-a8a0-9ee0abccdf0a" providerId="ADAL" clId="{221B2FE5-B0DD-4C49-A6BC-EB5E92A971A0}" dt="2020-12-29T18:15:49.125" v="1" actId="47"/>
        <pc:sldMkLst>
          <pc:docMk/>
          <pc:sldMk cId="2113508000" sldId="4294"/>
        </pc:sldMkLst>
      </pc:sldChg>
      <pc:sldChg chg="del">
        <pc:chgData name="Chris Speller" userId="0a97f007-b978-4543-a8a0-9ee0abccdf0a" providerId="ADAL" clId="{221B2FE5-B0DD-4C49-A6BC-EB5E92A971A0}" dt="2020-12-29T18:15:49.125" v="1" actId="47"/>
        <pc:sldMkLst>
          <pc:docMk/>
          <pc:sldMk cId="491669538" sldId="4295"/>
        </pc:sldMkLst>
      </pc:sldChg>
      <pc:sldChg chg="del">
        <pc:chgData name="Chris Speller" userId="0a97f007-b978-4543-a8a0-9ee0abccdf0a" providerId="ADAL" clId="{221B2FE5-B0DD-4C49-A6BC-EB5E92A971A0}" dt="2020-12-29T18:15:49.125" v="1" actId="47"/>
        <pc:sldMkLst>
          <pc:docMk/>
          <pc:sldMk cId="304467537" sldId="4296"/>
        </pc:sldMkLst>
      </pc:sldChg>
      <pc:sldChg chg="del">
        <pc:chgData name="Chris Speller" userId="0a97f007-b978-4543-a8a0-9ee0abccdf0a" providerId="ADAL" clId="{221B2FE5-B0DD-4C49-A6BC-EB5E92A971A0}" dt="2020-12-29T18:15:49.125" v="1" actId="47"/>
        <pc:sldMkLst>
          <pc:docMk/>
          <pc:sldMk cId="1940237595" sldId="4297"/>
        </pc:sldMkLst>
      </pc:sldChg>
      <pc:sldChg chg="del">
        <pc:chgData name="Chris Speller" userId="0a97f007-b978-4543-a8a0-9ee0abccdf0a" providerId="ADAL" clId="{221B2FE5-B0DD-4C49-A6BC-EB5E92A971A0}" dt="2020-12-29T18:15:49.125" v="1" actId="47"/>
        <pc:sldMkLst>
          <pc:docMk/>
          <pc:sldMk cId="1191533945" sldId="4298"/>
        </pc:sldMkLst>
      </pc:sldChg>
      <pc:sldChg chg="del">
        <pc:chgData name="Chris Speller" userId="0a97f007-b978-4543-a8a0-9ee0abccdf0a" providerId="ADAL" clId="{221B2FE5-B0DD-4C49-A6BC-EB5E92A971A0}" dt="2020-12-29T18:15:49.125" v="1" actId="47"/>
        <pc:sldMkLst>
          <pc:docMk/>
          <pc:sldMk cId="2031719662" sldId="4299"/>
        </pc:sldMkLst>
      </pc:sldChg>
      <pc:sldChg chg="del">
        <pc:chgData name="Chris Speller" userId="0a97f007-b978-4543-a8a0-9ee0abccdf0a" providerId="ADAL" clId="{221B2FE5-B0DD-4C49-A6BC-EB5E92A971A0}" dt="2020-12-29T18:15:49.125" v="1" actId="47"/>
        <pc:sldMkLst>
          <pc:docMk/>
          <pc:sldMk cId="1481373174" sldId="4300"/>
        </pc:sldMkLst>
      </pc:sldChg>
      <pc:sldChg chg="del">
        <pc:chgData name="Chris Speller" userId="0a97f007-b978-4543-a8a0-9ee0abccdf0a" providerId="ADAL" clId="{221B2FE5-B0DD-4C49-A6BC-EB5E92A971A0}" dt="2020-12-29T18:15:49.125" v="1" actId="47"/>
        <pc:sldMkLst>
          <pc:docMk/>
          <pc:sldMk cId="2261699720" sldId="4301"/>
        </pc:sldMkLst>
      </pc:sldChg>
      <pc:sldChg chg="del">
        <pc:chgData name="Chris Speller" userId="0a97f007-b978-4543-a8a0-9ee0abccdf0a" providerId="ADAL" clId="{221B2FE5-B0DD-4C49-A6BC-EB5E92A971A0}" dt="2020-12-29T18:15:49.125" v="1" actId="47"/>
        <pc:sldMkLst>
          <pc:docMk/>
          <pc:sldMk cId="1724463117" sldId="4302"/>
        </pc:sldMkLst>
      </pc:sldChg>
      <pc:sldChg chg="del">
        <pc:chgData name="Chris Speller" userId="0a97f007-b978-4543-a8a0-9ee0abccdf0a" providerId="ADAL" clId="{221B2FE5-B0DD-4C49-A6BC-EB5E92A971A0}" dt="2020-12-29T18:15:49.125" v="1" actId="47"/>
        <pc:sldMkLst>
          <pc:docMk/>
          <pc:sldMk cId="37996205" sldId="4303"/>
        </pc:sldMkLst>
      </pc:sldChg>
      <pc:sldChg chg="del">
        <pc:chgData name="Chris Speller" userId="0a97f007-b978-4543-a8a0-9ee0abccdf0a" providerId="ADAL" clId="{221B2FE5-B0DD-4C49-A6BC-EB5E92A971A0}" dt="2020-12-29T18:15:49.125" v="1" actId="47"/>
        <pc:sldMkLst>
          <pc:docMk/>
          <pc:sldMk cId="1847766139" sldId="4304"/>
        </pc:sldMkLst>
      </pc:sldChg>
      <pc:sldChg chg="del">
        <pc:chgData name="Chris Speller" userId="0a97f007-b978-4543-a8a0-9ee0abccdf0a" providerId="ADAL" clId="{221B2FE5-B0DD-4C49-A6BC-EB5E92A971A0}" dt="2020-12-29T18:15:49.125" v="1" actId="47"/>
        <pc:sldMkLst>
          <pc:docMk/>
          <pc:sldMk cId="3056492787" sldId="4305"/>
        </pc:sldMkLst>
      </pc:sldChg>
      <pc:sldChg chg="del">
        <pc:chgData name="Chris Speller" userId="0a97f007-b978-4543-a8a0-9ee0abccdf0a" providerId="ADAL" clId="{221B2FE5-B0DD-4C49-A6BC-EB5E92A971A0}" dt="2020-12-29T18:15:49.125" v="1" actId="47"/>
        <pc:sldMkLst>
          <pc:docMk/>
          <pc:sldMk cId="3532056582" sldId="4306"/>
        </pc:sldMkLst>
      </pc:sldChg>
      <pc:sldChg chg="del">
        <pc:chgData name="Chris Speller" userId="0a97f007-b978-4543-a8a0-9ee0abccdf0a" providerId="ADAL" clId="{221B2FE5-B0DD-4C49-A6BC-EB5E92A971A0}" dt="2020-12-29T18:15:49.125" v="1" actId="47"/>
        <pc:sldMkLst>
          <pc:docMk/>
          <pc:sldMk cId="1698076429" sldId="4307"/>
        </pc:sldMkLst>
      </pc:sldChg>
      <pc:sldChg chg="del">
        <pc:chgData name="Chris Speller" userId="0a97f007-b978-4543-a8a0-9ee0abccdf0a" providerId="ADAL" clId="{221B2FE5-B0DD-4C49-A6BC-EB5E92A971A0}" dt="2020-12-29T18:15:49.125" v="1" actId="47"/>
        <pc:sldMkLst>
          <pc:docMk/>
          <pc:sldMk cId="2642310659" sldId="4308"/>
        </pc:sldMkLst>
      </pc:sldChg>
      <pc:sldChg chg="del">
        <pc:chgData name="Chris Speller" userId="0a97f007-b978-4543-a8a0-9ee0abccdf0a" providerId="ADAL" clId="{221B2FE5-B0DD-4C49-A6BC-EB5E92A971A0}" dt="2020-12-29T18:15:49.125" v="1" actId="47"/>
        <pc:sldMkLst>
          <pc:docMk/>
          <pc:sldMk cId="2914913119" sldId="4309"/>
        </pc:sldMkLst>
      </pc:sldChg>
      <pc:sldChg chg="del">
        <pc:chgData name="Chris Speller" userId="0a97f007-b978-4543-a8a0-9ee0abccdf0a" providerId="ADAL" clId="{221B2FE5-B0DD-4C49-A6BC-EB5E92A971A0}" dt="2020-12-29T18:15:49.125" v="1" actId="47"/>
        <pc:sldMkLst>
          <pc:docMk/>
          <pc:sldMk cId="982601318" sldId="4310"/>
        </pc:sldMkLst>
      </pc:sldChg>
      <pc:sldChg chg="del">
        <pc:chgData name="Chris Speller" userId="0a97f007-b978-4543-a8a0-9ee0abccdf0a" providerId="ADAL" clId="{221B2FE5-B0DD-4C49-A6BC-EB5E92A971A0}" dt="2020-12-29T18:15:49.125" v="1" actId="47"/>
        <pc:sldMkLst>
          <pc:docMk/>
          <pc:sldMk cId="2030567570" sldId="4311"/>
        </pc:sldMkLst>
      </pc:sldChg>
      <pc:sldChg chg="del">
        <pc:chgData name="Chris Speller" userId="0a97f007-b978-4543-a8a0-9ee0abccdf0a" providerId="ADAL" clId="{221B2FE5-B0DD-4C49-A6BC-EB5E92A971A0}" dt="2020-12-29T18:15:49.125" v="1" actId="47"/>
        <pc:sldMkLst>
          <pc:docMk/>
          <pc:sldMk cId="2613807161" sldId="4312"/>
        </pc:sldMkLst>
      </pc:sldChg>
      <pc:sldChg chg="del">
        <pc:chgData name="Chris Speller" userId="0a97f007-b978-4543-a8a0-9ee0abccdf0a" providerId="ADAL" clId="{221B2FE5-B0DD-4C49-A6BC-EB5E92A971A0}" dt="2020-12-29T18:15:49.125" v="1" actId="47"/>
        <pc:sldMkLst>
          <pc:docMk/>
          <pc:sldMk cId="2952915619" sldId="4313"/>
        </pc:sldMkLst>
      </pc:sldChg>
      <pc:sldChg chg="del">
        <pc:chgData name="Chris Speller" userId="0a97f007-b978-4543-a8a0-9ee0abccdf0a" providerId="ADAL" clId="{221B2FE5-B0DD-4C49-A6BC-EB5E92A971A0}" dt="2020-12-29T18:15:49.125" v="1" actId="47"/>
        <pc:sldMkLst>
          <pc:docMk/>
          <pc:sldMk cId="386718359" sldId="4314"/>
        </pc:sldMkLst>
      </pc:sldChg>
      <pc:sldChg chg="del">
        <pc:chgData name="Chris Speller" userId="0a97f007-b978-4543-a8a0-9ee0abccdf0a" providerId="ADAL" clId="{221B2FE5-B0DD-4C49-A6BC-EB5E92A971A0}" dt="2020-12-29T18:15:49.125" v="1" actId="47"/>
        <pc:sldMkLst>
          <pc:docMk/>
          <pc:sldMk cId="629933196" sldId="4315"/>
        </pc:sldMkLst>
      </pc:sldChg>
      <pc:sldChg chg="del">
        <pc:chgData name="Chris Speller" userId="0a97f007-b978-4543-a8a0-9ee0abccdf0a" providerId="ADAL" clId="{221B2FE5-B0DD-4C49-A6BC-EB5E92A971A0}" dt="2020-12-29T18:15:49.125" v="1" actId="47"/>
        <pc:sldMkLst>
          <pc:docMk/>
          <pc:sldMk cId="3936516827" sldId="4316"/>
        </pc:sldMkLst>
      </pc:sldChg>
      <pc:sldChg chg="del">
        <pc:chgData name="Chris Speller" userId="0a97f007-b978-4543-a8a0-9ee0abccdf0a" providerId="ADAL" clId="{221B2FE5-B0DD-4C49-A6BC-EB5E92A971A0}" dt="2020-12-29T18:15:49.125" v="1" actId="47"/>
        <pc:sldMkLst>
          <pc:docMk/>
          <pc:sldMk cId="2069647745" sldId="4317"/>
        </pc:sldMkLst>
      </pc:sldChg>
      <pc:sldChg chg="del">
        <pc:chgData name="Chris Speller" userId="0a97f007-b978-4543-a8a0-9ee0abccdf0a" providerId="ADAL" clId="{221B2FE5-B0DD-4C49-A6BC-EB5E92A971A0}" dt="2020-12-29T18:15:49.125" v="1" actId="47"/>
        <pc:sldMkLst>
          <pc:docMk/>
          <pc:sldMk cId="3764692832" sldId="4318"/>
        </pc:sldMkLst>
      </pc:sldChg>
      <pc:sldChg chg="del">
        <pc:chgData name="Chris Speller" userId="0a97f007-b978-4543-a8a0-9ee0abccdf0a" providerId="ADAL" clId="{221B2FE5-B0DD-4C49-A6BC-EB5E92A971A0}" dt="2020-12-29T18:15:49.125" v="1" actId="47"/>
        <pc:sldMkLst>
          <pc:docMk/>
          <pc:sldMk cId="1578000072" sldId="4319"/>
        </pc:sldMkLst>
      </pc:sldChg>
      <pc:sldChg chg="del">
        <pc:chgData name="Chris Speller" userId="0a97f007-b978-4543-a8a0-9ee0abccdf0a" providerId="ADAL" clId="{221B2FE5-B0DD-4C49-A6BC-EB5E92A971A0}" dt="2020-12-29T18:15:49.125" v="1" actId="47"/>
        <pc:sldMkLst>
          <pc:docMk/>
          <pc:sldMk cId="1874052716" sldId="4320"/>
        </pc:sldMkLst>
      </pc:sldChg>
      <pc:sldChg chg="del">
        <pc:chgData name="Chris Speller" userId="0a97f007-b978-4543-a8a0-9ee0abccdf0a" providerId="ADAL" clId="{221B2FE5-B0DD-4C49-A6BC-EB5E92A971A0}" dt="2020-12-29T18:15:49.125" v="1" actId="47"/>
        <pc:sldMkLst>
          <pc:docMk/>
          <pc:sldMk cId="24042688" sldId="4321"/>
        </pc:sldMkLst>
      </pc:sldChg>
      <pc:sldChg chg="del">
        <pc:chgData name="Chris Speller" userId="0a97f007-b978-4543-a8a0-9ee0abccdf0a" providerId="ADAL" clId="{221B2FE5-B0DD-4C49-A6BC-EB5E92A971A0}" dt="2020-12-29T18:15:49.125" v="1" actId="47"/>
        <pc:sldMkLst>
          <pc:docMk/>
          <pc:sldMk cId="2982409516" sldId="4322"/>
        </pc:sldMkLst>
      </pc:sldChg>
      <pc:sldChg chg="del">
        <pc:chgData name="Chris Speller" userId="0a97f007-b978-4543-a8a0-9ee0abccdf0a" providerId="ADAL" clId="{221B2FE5-B0DD-4C49-A6BC-EB5E92A971A0}" dt="2020-12-29T18:15:49.125" v="1" actId="47"/>
        <pc:sldMkLst>
          <pc:docMk/>
          <pc:sldMk cId="1561327894" sldId="4323"/>
        </pc:sldMkLst>
      </pc:sldChg>
      <pc:sldChg chg="del">
        <pc:chgData name="Chris Speller" userId="0a97f007-b978-4543-a8a0-9ee0abccdf0a" providerId="ADAL" clId="{221B2FE5-B0DD-4C49-A6BC-EB5E92A971A0}" dt="2020-12-29T18:15:49.125" v="1" actId="47"/>
        <pc:sldMkLst>
          <pc:docMk/>
          <pc:sldMk cId="1930047067" sldId="4324"/>
        </pc:sldMkLst>
      </pc:sldChg>
      <pc:sldChg chg="del">
        <pc:chgData name="Chris Speller" userId="0a97f007-b978-4543-a8a0-9ee0abccdf0a" providerId="ADAL" clId="{221B2FE5-B0DD-4C49-A6BC-EB5E92A971A0}" dt="2020-12-29T18:15:49.125" v="1" actId="47"/>
        <pc:sldMkLst>
          <pc:docMk/>
          <pc:sldMk cId="2676529931" sldId="4325"/>
        </pc:sldMkLst>
      </pc:sldChg>
      <pc:sldChg chg="del">
        <pc:chgData name="Chris Speller" userId="0a97f007-b978-4543-a8a0-9ee0abccdf0a" providerId="ADAL" clId="{221B2FE5-B0DD-4C49-A6BC-EB5E92A971A0}" dt="2020-12-29T18:15:49.125" v="1" actId="47"/>
        <pc:sldMkLst>
          <pc:docMk/>
          <pc:sldMk cId="3396019499" sldId="4326"/>
        </pc:sldMkLst>
      </pc:sldChg>
      <pc:sldChg chg="del">
        <pc:chgData name="Chris Speller" userId="0a97f007-b978-4543-a8a0-9ee0abccdf0a" providerId="ADAL" clId="{221B2FE5-B0DD-4C49-A6BC-EB5E92A971A0}" dt="2020-12-29T18:15:49.125" v="1" actId="47"/>
        <pc:sldMkLst>
          <pc:docMk/>
          <pc:sldMk cId="3570121336" sldId="4327"/>
        </pc:sldMkLst>
      </pc:sldChg>
      <pc:sldChg chg="del">
        <pc:chgData name="Chris Speller" userId="0a97f007-b978-4543-a8a0-9ee0abccdf0a" providerId="ADAL" clId="{221B2FE5-B0DD-4C49-A6BC-EB5E92A971A0}" dt="2020-12-29T18:15:49.125" v="1" actId="47"/>
        <pc:sldMkLst>
          <pc:docMk/>
          <pc:sldMk cId="3224619781" sldId="4328"/>
        </pc:sldMkLst>
      </pc:sldChg>
      <pc:sldChg chg="del">
        <pc:chgData name="Chris Speller" userId="0a97f007-b978-4543-a8a0-9ee0abccdf0a" providerId="ADAL" clId="{221B2FE5-B0DD-4C49-A6BC-EB5E92A971A0}" dt="2020-12-29T18:15:49.125" v="1" actId="47"/>
        <pc:sldMkLst>
          <pc:docMk/>
          <pc:sldMk cId="2537463360" sldId="4329"/>
        </pc:sldMkLst>
      </pc:sldChg>
      <pc:sldChg chg="del">
        <pc:chgData name="Chris Speller" userId="0a97f007-b978-4543-a8a0-9ee0abccdf0a" providerId="ADAL" clId="{221B2FE5-B0DD-4C49-A6BC-EB5E92A971A0}" dt="2020-12-29T18:15:49.125" v="1" actId="47"/>
        <pc:sldMkLst>
          <pc:docMk/>
          <pc:sldMk cId="4103478041" sldId="4330"/>
        </pc:sldMkLst>
      </pc:sldChg>
      <pc:sldChg chg="del">
        <pc:chgData name="Chris Speller" userId="0a97f007-b978-4543-a8a0-9ee0abccdf0a" providerId="ADAL" clId="{221B2FE5-B0DD-4C49-A6BC-EB5E92A971A0}" dt="2020-12-29T18:15:49.125" v="1" actId="47"/>
        <pc:sldMkLst>
          <pc:docMk/>
          <pc:sldMk cId="4206879685" sldId="4331"/>
        </pc:sldMkLst>
      </pc:sldChg>
      <pc:sldChg chg="del">
        <pc:chgData name="Chris Speller" userId="0a97f007-b978-4543-a8a0-9ee0abccdf0a" providerId="ADAL" clId="{221B2FE5-B0DD-4C49-A6BC-EB5E92A971A0}" dt="2020-12-29T18:15:49.125" v="1" actId="47"/>
        <pc:sldMkLst>
          <pc:docMk/>
          <pc:sldMk cId="326305777" sldId="4332"/>
        </pc:sldMkLst>
      </pc:sldChg>
      <pc:sldChg chg="del">
        <pc:chgData name="Chris Speller" userId="0a97f007-b978-4543-a8a0-9ee0abccdf0a" providerId="ADAL" clId="{221B2FE5-B0DD-4C49-A6BC-EB5E92A971A0}" dt="2020-12-29T18:15:49.125" v="1" actId="47"/>
        <pc:sldMkLst>
          <pc:docMk/>
          <pc:sldMk cId="3743912193" sldId="4333"/>
        </pc:sldMkLst>
      </pc:sldChg>
      <pc:sldChg chg="del">
        <pc:chgData name="Chris Speller" userId="0a97f007-b978-4543-a8a0-9ee0abccdf0a" providerId="ADAL" clId="{221B2FE5-B0DD-4C49-A6BC-EB5E92A971A0}" dt="2020-12-29T18:15:49.125" v="1" actId="47"/>
        <pc:sldMkLst>
          <pc:docMk/>
          <pc:sldMk cId="1371308057" sldId="4334"/>
        </pc:sldMkLst>
      </pc:sldChg>
      <pc:sldChg chg="del">
        <pc:chgData name="Chris Speller" userId="0a97f007-b978-4543-a8a0-9ee0abccdf0a" providerId="ADAL" clId="{221B2FE5-B0DD-4C49-A6BC-EB5E92A971A0}" dt="2020-12-29T18:15:49.125" v="1" actId="47"/>
        <pc:sldMkLst>
          <pc:docMk/>
          <pc:sldMk cId="2217818814" sldId="4335"/>
        </pc:sldMkLst>
      </pc:sldChg>
      <pc:sldChg chg="del">
        <pc:chgData name="Chris Speller" userId="0a97f007-b978-4543-a8a0-9ee0abccdf0a" providerId="ADAL" clId="{221B2FE5-B0DD-4C49-A6BC-EB5E92A971A0}" dt="2020-12-29T18:15:49.125" v="1" actId="47"/>
        <pc:sldMkLst>
          <pc:docMk/>
          <pc:sldMk cId="2240016883" sldId="4336"/>
        </pc:sldMkLst>
      </pc:sldChg>
      <pc:sldChg chg="del">
        <pc:chgData name="Chris Speller" userId="0a97f007-b978-4543-a8a0-9ee0abccdf0a" providerId="ADAL" clId="{221B2FE5-B0DD-4C49-A6BC-EB5E92A971A0}" dt="2020-12-29T18:15:49.125" v="1" actId="47"/>
        <pc:sldMkLst>
          <pc:docMk/>
          <pc:sldMk cId="3454933675" sldId="4337"/>
        </pc:sldMkLst>
      </pc:sldChg>
      <pc:sldChg chg="del">
        <pc:chgData name="Chris Speller" userId="0a97f007-b978-4543-a8a0-9ee0abccdf0a" providerId="ADAL" clId="{221B2FE5-B0DD-4C49-A6BC-EB5E92A971A0}" dt="2020-12-29T18:15:49.125" v="1" actId="47"/>
        <pc:sldMkLst>
          <pc:docMk/>
          <pc:sldMk cId="1862998442" sldId="4338"/>
        </pc:sldMkLst>
      </pc:sldChg>
      <pc:sldChg chg="del">
        <pc:chgData name="Chris Speller" userId="0a97f007-b978-4543-a8a0-9ee0abccdf0a" providerId="ADAL" clId="{221B2FE5-B0DD-4C49-A6BC-EB5E92A971A0}" dt="2020-12-29T18:15:49.125" v="1" actId="47"/>
        <pc:sldMkLst>
          <pc:docMk/>
          <pc:sldMk cId="3202201567" sldId="4339"/>
        </pc:sldMkLst>
      </pc:sldChg>
      <pc:sldChg chg="del">
        <pc:chgData name="Chris Speller" userId="0a97f007-b978-4543-a8a0-9ee0abccdf0a" providerId="ADAL" clId="{221B2FE5-B0DD-4C49-A6BC-EB5E92A971A0}" dt="2020-12-29T18:15:49.125" v="1" actId="47"/>
        <pc:sldMkLst>
          <pc:docMk/>
          <pc:sldMk cId="1043067052" sldId="4340"/>
        </pc:sldMkLst>
      </pc:sldChg>
      <pc:sldChg chg="del">
        <pc:chgData name="Chris Speller" userId="0a97f007-b978-4543-a8a0-9ee0abccdf0a" providerId="ADAL" clId="{221B2FE5-B0DD-4C49-A6BC-EB5E92A971A0}" dt="2020-12-29T18:15:49.125" v="1" actId="47"/>
        <pc:sldMkLst>
          <pc:docMk/>
          <pc:sldMk cId="4071340001" sldId="4341"/>
        </pc:sldMkLst>
      </pc:sldChg>
      <pc:sldChg chg="del">
        <pc:chgData name="Chris Speller" userId="0a97f007-b978-4543-a8a0-9ee0abccdf0a" providerId="ADAL" clId="{221B2FE5-B0DD-4C49-A6BC-EB5E92A971A0}" dt="2020-12-29T18:15:49.125" v="1" actId="47"/>
        <pc:sldMkLst>
          <pc:docMk/>
          <pc:sldMk cId="2928719754" sldId="4342"/>
        </pc:sldMkLst>
      </pc:sldChg>
      <pc:sldChg chg="del">
        <pc:chgData name="Chris Speller" userId="0a97f007-b978-4543-a8a0-9ee0abccdf0a" providerId="ADAL" clId="{221B2FE5-B0DD-4C49-A6BC-EB5E92A971A0}" dt="2020-12-29T18:15:49.125" v="1" actId="47"/>
        <pc:sldMkLst>
          <pc:docMk/>
          <pc:sldMk cId="2193794838" sldId="4343"/>
        </pc:sldMkLst>
      </pc:sldChg>
      <pc:sldChg chg="del">
        <pc:chgData name="Chris Speller" userId="0a97f007-b978-4543-a8a0-9ee0abccdf0a" providerId="ADAL" clId="{221B2FE5-B0DD-4C49-A6BC-EB5E92A971A0}" dt="2020-12-29T18:15:49.125" v="1" actId="47"/>
        <pc:sldMkLst>
          <pc:docMk/>
          <pc:sldMk cId="3004094432" sldId="4344"/>
        </pc:sldMkLst>
      </pc:sldChg>
      <pc:sldChg chg="del">
        <pc:chgData name="Chris Speller" userId="0a97f007-b978-4543-a8a0-9ee0abccdf0a" providerId="ADAL" clId="{221B2FE5-B0DD-4C49-A6BC-EB5E92A971A0}" dt="2020-12-29T18:15:49.125" v="1" actId="47"/>
        <pc:sldMkLst>
          <pc:docMk/>
          <pc:sldMk cId="2414969809" sldId="4345"/>
        </pc:sldMkLst>
      </pc:sldChg>
      <pc:sldChg chg="del">
        <pc:chgData name="Chris Speller" userId="0a97f007-b978-4543-a8a0-9ee0abccdf0a" providerId="ADAL" clId="{221B2FE5-B0DD-4C49-A6BC-EB5E92A971A0}" dt="2020-12-29T18:15:49.125" v="1" actId="47"/>
        <pc:sldMkLst>
          <pc:docMk/>
          <pc:sldMk cId="416137609" sldId="4346"/>
        </pc:sldMkLst>
      </pc:sldChg>
      <pc:sldChg chg="del">
        <pc:chgData name="Chris Speller" userId="0a97f007-b978-4543-a8a0-9ee0abccdf0a" providerId="ADAL" clId="{221B2FE5-B0DD-4C49-A6BC-EB5E92A971A0}" dt="2020-12-29T18:15:49.125" v="1" actId="47"/>
        <pc:sldMkLst>
          <pc:docMk/>
          <pc:sldMk cId="90891582" sldId="4347"/>
        </pc:sldMkLst>
      </pc:sldChg>
      <pc:sldChg chg="del">
        <pc:chgData name="Chris Speller" userId="0a97f007-b978-4543-a8a0-9ee0abccdf0a" providerId="ADAL" clId="{221B2FE5-B0DD-4C49-A6BC-EB5E92A971A0}" dt="2020-12-29T18:15:49.125" v="1" actId="47"/>
        <pc:sldMkLst>
          <pc:docMk/>
          <pc:sldMk cId="2243162536" sldId="4348"/>
        </pc:sldMkLst>
      </pc:sldChg>
      <pc:sldChg chg="del">
        <pc:chgData name="Chris Speller" userId="0a97f007-b978-4543-a8a0-9ee0abccdf0a" providerId="ADAL" clId="{221B2FE5-B0DD-4C49-A6BC-EB5E92A971A0}" dt="2020-12-29T18:15:49.125" v="1" actId="47"/>
        <pc:sldMkLst>
          <pc:docMk/>
          <pc:sldMk cId="1398875079" sldId="4349"/>
        </pc:sldMkLst>
      </pc:sldChg>
      <pc:sldChg chg="del">
        <pc:chgData name="Chris Speller" userId="0a97f007-b978-4543-a8a0-9ee0abccdf0a" providerId="ADAL" clId="{221B2FE5-B0DD-4C49-A6BC-EB5E92A971A0}" dt="2020-12-29T18:15:49.125" v="1" actId="47"/>
        <pc:sldMkLst>
          <pc:docMk/>
          <pc:sldMk cId="450081773" sldId="4350"/>
        </pc:sldMkLst>
      </pc:sldChg>
      <pc:sldChg chg="del">
        <pc:chgData name="Chris Speller" userId="0a97f007-b978-4543-a8a0-9ee0abccdf0a" providerId="ADAL" clId="{221B2FE5-B0DD-4C49-A6BC-EB5E92A971A0}" dt="2020-12-29T18:15:49.125" v="1" actId="47"/>
        <pc:sldMkLst>
          <pc:docMk/>
          <pc:sldMk cId="3714208225" sldId="4351"/>
        </pc:sldMkLst>
      </pc:sldChg>
      <pc:sldChg chg="del">
        <pc:chgData name="Chris Speller" userId="0a97f007-b978-4543-a8a0-9ee0abccdf0a" providerId="ADAL" clId="{221B2FE5-B0DD-4C49-A6BC-EB5E92A971A0}" dt="2020-12-29T18:15:49.125" v="1" actId="47"/>
        <pc:sldMkLst>
          <pc:docMk/>
          <pc:sldMk cId="78328929" sldId="4352"/>
        </pc:sldMkLst>
      </pc:sldChg>
      <pc:sldChg chg="del">
        <pc:chgData name="Chris Speller" userId="0a97f007-b978-4543-a8a0-9ee0abccdf0a" providerId="ADAL" clId="{221B2FE5-B0DD-4C49-A6BC-EB5E92A971A0}" dt="2020-12-29T18:15:49.125" v="1" actId="47"/>
        <pc:sldMkLst>
          <pc:docMk/>
          <pc:sldMk cId="3230154808" sldId="4353"/>
        </pc:sldMkLst>
      </pc:sldChg>
      <pc:sldChg chg="del">
        <pc:chgData name="Chris Speller" userId="0a97f007-b978-4543-a8a0-9ee0abccdf0a" providerId="ADAL" clId="{221B2FE5-B0DD-4C49-A6BC-EB5E92A971A0}" dt="2020-12-29T18:15:49.125" v="1" actId="47"/>
        <pc:sldMkLst>
          <pc:docMk/>
          <pc:sldMk cId="1604287889" sldId="4354"/>
        </pc:sldMkLst>
      </pc:sldChg>
      <pc:sldChg chg="del">
        <pc:chgData name="Chris Speller" userId="0a97f007-b978-4543-a8a0-9ee0abccdf0a" providerId="ADAL" clId="{221B2FE5-B0DD-4C49-A6BC-EB5E92A971A0}" dt="2020-12-29T18:15:49.125" v="1" actId="47"/>
        <pc:sldMkLst>
          <pc:docMk/>
          <pc:sldMk cId="2112412700" sldId="4355"/>
        </pc:sldMkLst>
      </pc:sldChg>
      <pc:sldChg chg="del">
        <pc:chgData name="Chris Speller" userId="0a97f007-b978-4543-a8a0-9ee0abccdf0a" providerId="ADAL" clId="{221B2FE5-B0DD-4C49-A6BC-EB5E92A971A0}" dt="2020-12-29T18:15:49.125" v="1" actId="47"/>
        <pc:sldMkLst>
          <pc:docMk/>
          <pc:sldMk cId="183042484" sldId="4356"/>
        </pc:sldMkLst>
      </pc:sldChg>
      <pc:sldChg chg="del">
        <pc:chgData name="Chris Speller" userId="0a97f007-b978-4543-a8a0-9ee0abccdf0a" providerId="ADAL" clId="{221B2FE5-B0DD-4C49-A6BC-EB5E92A971A0}" dt="2020-12-29T18:15:49.125" v="1" actId="47"/>
        <pc:sldMkLst>
          <pc:docMk/>
          <pc:sldMk cId="1220972997" sldId="4357"/>
        </pc:sldMkLst>
      </pc:sldChg>
      <pc:sldChg chg="del">
        <pc:chgData name="Chris Speller" userId="0a97f007-b978-4543-a8a0-9ee0abccdf0a" providerId="ADAL" clId="{221B2FE5-B0DD-4C49-A6BC-EB5E92A971A0}" dt="2020-12-29T18:15:49.125" v="1" actId="47"/>
        <pc:sldMkLst>
          <pc:docMk/>
          <pc:sldMk cId="1972103750" sldId="4358"/>
        </pc:sldMkLst>
      </pc:sldChg>
      <pc:sldChg chg="del">
        <pc:chgData name="Chris Speller" userId="0a97f007-b978-4543-a8a0-9ee0abccdf0a" providerId="ADAL" clId="{221B2FE5-B0DD-4C49-A6BC-EB5E92A971A0}" dt="2020-12-29T18:15:49.125" v="1" actId="47"/>
        <pc:sldMkLst>
          <pc:docMk/>
          <pc:sldMk cId="1118833427" sldId="4359"/>
        </pc:sldMkLst>
      </pc:sldChg>
      <pc:sldChg chg="del">
        <pc:chgData name="Chris Speller" userId="0a97f007-b978-4543-a8a0-9ee0abccdf0a" providerId="ADAL" clId="{221B2FE5-B0DD-4C49-A6BC-EB5E92A971A0}" dt="2020-12-29T18:15:49.125" v="1" actId="47"/>
        <pc:sldMkLst>
          <pc:docMk/>
          <pc:sldMk cId="21646681" sldId="4360"/>
        </pc:sldMkLst>
      </pc:sldChg>
      <pc:sldChg chg="del">
        <pc:chgData name="Chris Speller" userId="0a97f007-b978-4543-a8a0-9ee0abccdf0a" providerId="ADAL" clId="{221B2FE5-B0DD-4C49-A6BC-EB5E92A971A0}" dt="2020-12-29T18:15:49.125" v="1" actId="47"/>
        <pc:sldMkLst>
          <pc:docMk/>
          <pc:sldMk cId="3543663213" sldId="4361"/>
        </pc:sldMkLst>
      </pc:sldChg>
      <pc:sldChg chg="del">
        <pc:chgData name="Chris Speller" userId="0a97f007-b978-4543-a8a0-9ee0abccdf0a" providerId="ADAL" clId="{221B2FE5-B0DD-4C49-A6BC-EB5E92A971A0}" dt="2020-12-29T18:15:49.125" v="1" actId="47"/>
        <pc:sldMkLst>
          <pc:docMk/>
          <pc:sldMk cId="1263047628" sldId="4362"/>
        </pc:sldMkLst>
      </pc:sldChg>
      <pc:sldChg chg="del">
        <pc:chgData name="Chris Speller" userId="0a97f007-b978-4543-a8a0-9ee0abccdf0a" providerId="ADAL" clId="{221B2FE5-B0DD-4C49-A6BC-EB5E92A971A0}" dt="2020-12-29T18:15:49.125" v="1" actId="47"/>
        <pc:sldMkLst>
          <pc:docMk/>
          <pc:sldMk cId="750677471" sldId="4363"/>
        </pc:sldMkLst>
      </pc:sldChg>
      <pc:sldChg chg="del">
        <pc:chgData name="Chris Speller" userId="0a97f007-b978-4543-a8a0-9ee0abccdf0a" providerId="ADAL" clId="{221B2FE5-B0DD-4C49-A6BC-EB5E92A971A0}" dt="2020-12-29T18:15:49.125" v="1" actId="47"/>
        <pc:sldMkLst>
          <pc:docMk/>
          <pc:sldMk cId="428243676" sldId="4364"/>
        </pc:sldMkLst>
      </pc:sldChg>
      <pc:sldChg chg="del">
        <pc:chgData name="Chris Speller" userId="0a97f007-b978-4543-a8a0-9ee0abccdf0a" providerId="ADAL" clId="{221B2FE5-B0DD-4C49-A6BC-EB5E92A971A0}" dt="2020-12-29T18:15:49.125" v="1" actId="47"/>
        <pc:sldMkLst>
          <pc:docMk/>
          <pc:sldMk cId="2456944556" sldId="4365"/>
        </pc:sldMkLst>
      </pc:sldChg>
      <pc:sldChg chg="del">
        <pc:chgData name="Chris Speller" userId="0a97f007-b978-4543-a8a0-9ee0abccdf0a" providerId="ADAL" clId="{221B2FE5-B0DD-4C49-A6BC-EB5E92A971A0}" dt="2020-12-29T18:15:49.125" v="1" actId="47"/>
        <pc:sldMkLst>
          <pc:docMk/>
          <pc:sldMk cId="662453415" sldId="4366"/>
        </pc:sldMkLst>
      </pc:sldChg>
      <pc:sldChg chg="del">
        <pc:chgData name="Chris Speller" userId="0a97f007-b978-4543-a8a0-9ee0abccdf0a" providerId="ADAL" clId="{221B2FE5-B0DD-4C49-A6BC-EB5E92A971A0}" dt="2020-12-29T18:15:49.125" v="1" actId="47"/>
        <pc:sldMkLst>
          <pc:docMk/>
          <pc:sldMk cId="2133670684" sldId="4367"/>
        </pc:sldMkLst>
      </pc:sldChg>
      <pc:sldChg chg="del">
        <pc:chgData name="Chris Speller" userId="0a97f007-b978-4543-a8a0-9ee0abccdf0a" providerId="ADAL" clId="{221B2FE5-B0DD-4C49-A6BC-EB5E92A971A0}" dt="2020-12-29T18:15:49.125" v="1" actId="47"/>
        <pc:sldMkLst>
          <pc:docMk/>
          <pc:sldMk cId="2419695591" sldId="4368"/>
        </pc:sldMkLst>
      </pc:sldChg>
      <pc:sldChg chg="del">
        <pc:chgData name="Chris Speller" userId="0a97f007-b978-4543-a8a0-9ee0abccdf0a" providerId="ADAL" clId="{221B2FE5-B0DD-4C49-A6BC-EB5E92A971A0}" dt="2020-12-29T18:15:49.125" v="1" actId="47"/>
        <pc:sldMkLst>
          <pc:docMk/>
          <pc:sldMk cId="3044792326" sldId="4369"/>
        </pc:sldMkLst>
      </pc:sldChg>
      <pc:sldChg chg="del">
        <pc:chgData name="Chris Speller" userId="0a97f007-b978-4543-a8a0-9ee0abccdf0a" providerId="ADAL" clId="{221B2FE5-B0DD-4C49-A6BC-EB5E92A971A0}" dt="2020-12-29T18:15:49.125" v="1" actId="47"/>
        <pc:sldMkLst>
          <pc:docMk/>
          <pc:sldMk cId="1229155451" sldId="4370"/>
        </pc:sldMkLst>
      </pc:sldChg>
      <pc:sldChg chg="del">
        <pc:chgData name="Chris Speller" userId="0a97f007-b978-4543-a8a0-9ee0abccdf0a" providerId="ADAL" clId="{221B2FE5-B0DD-4C49-A6BC-EB5E92A971A0}" dt="2020-12-29T18:15:49.125" v="1" actId="47"/>
        <pc:sldMkLst>
          <pc:docMk/>
          <pc:sldMk cId="3969297651" sldId="4371"/>
        </pc:sldMkLst>
      </pc:sldChg>
      <pc:sldChg chg="del">
        <pc:chgData name="Chris Speller" userId="0a97f007-b978-4543-a8a0-9ee0abccdf0a" providerId="ADAL" clId="{221B2FE5-B0DD-4C49-A6BC-EB5E92A971A0}" dt="2020-12-29T18:15:49.125" v="1" actId="47"/>
        <pc:sldMkLst>
          <pc:docMk/>
          <pc:sldMk cId="998256425" sldId="4372"/>
        </pc:sldMkLst>
      </pc:sldChg>
      <pc:sldChg chg="del">
        <pc:chgData name="Chris Speller" userId="0a97f007-b978-4543-a8a0-9ee0abccdf0a" providerId="ADAL" clId="{221B2FE5-B0DD-4C49-A6BC-EB5E92A971A0}" dt="2020-12-29T18:15:49.125" v="1" actId="47"/>
        <pc:sldMkLst>
          <pc:docMk/>
          <pc:sldMk cId="2204556056" sldId="4373"/>
        </pc:sldMkLst>
      </pc:sldChg>
      <pc:sldChg chg="del">
        <pc:chgData name="Chris Speller" userId="0a97f007-b978-4543-a8a0-9ee0abccdf0a" providerId="ADAL" clId="{221B2FE5-B0DD-4C49-A6BC-EB5E92A971A0}" dt="2020-12-29T18:15:49.125" v="1" actId="47"/>
        <pc:sldMkLst>
          <pc:docMk/>
          <pc:sldMk cId="1026167480" sldId="4374"/>
        </pc:sldMkLst>
      </pc:sldChg>
      <pc:sldChg chg="del">
        <pc:chgData name="Chris Speller" userId="0a97f007-b978-4543-a8a0-9ee0abccdf0a" providerId="ADAL" clId="{221B2FE5-B0DD-4C49-A6BC-EB5E92A971A0}" dt="2020-12-29T18:15:49.125" v="1" actId="47"/>
        <pc:sldMkLst>
          <pc:docMk/>
          <pc:sldMk cId="3172139061" sldId="4375"/>
        </pc:sldMkLst>
      </pc:sldChg>
      <pc:sldChg chg="del">
        <pc:chgData name="Chris Speller" userId="0a97f007-b978-4543-a8a0-9ee0abccdf0a" providerId="ADAL" clId="{221B2FE5-B0DD-4C49-A6BC-EB5E92A971A0}" dt="2020-12-29T18:15:49.125" v="1" actId="47"/>
        <pc:sldMkLst>
          <pc:docMk/>
          <pc:sldMk cId="2222330239" sldId="4376"/>
        </pc:sldMkLst>
      </pc:sldChg>
      <pc:sldChg chg="del">
        <pc:chgData name="Chris Speller" userId="0a97f007-b978-4543-a8a0-9ee0abccdf0a" providerId="ADAL" clId="{221B2FE5-B0DD-4C49-A6BC-EB5E92A971A0}" dt="2020-12-29T18:15:49.125" v="1" actId="47"/>
        <pc:sldMkLst>
          <pc:docMk/>
          <pc:sldMk cId="3605087695" sldId="4377"/>
        </pc:sldMkLst>
      </pc:sldChg>
      <pc:sldChg chg="del">
        <pc:chgData name="Chris Speller" userId="0a97f007-b978-4543-a8a0-9ee0abccdf0a" providerId="ADAL" clId="{221B2FE5-B0DD-4C49-A6BC-EB5E92A971A0}" dt="2020-12-29T18:15:49.125" v="1" actId="47"/>
        <pc:sldMkLst>
          <pc:docMk/>
          <pc:sldMk cId="2037259512" sldId="4378"/>
        </pc:sldMkLst>
      </pc:sldChg>
      <pc:sldChg chg="del">
        <pc:chgData name="Chris Speller" userId="0a97f007-b978-4543-a8a0-9ee0abccdf0a" providerId="ADAL" clId="{221B2FE5-B0DD-4C49-A6BC-EB5E92A971A0}" dt="2020-12-29T18:15:49.125" v="1" actId="47"/>
        <pc:sldMkLst>
          <pc:docMk/>
          <pc:sldMk cId="3609281399" sldId="4379"/>
        </pc:sldMkLst>
      </pc:sldChg>
      <pc:sldChg chg="del">
        <pc:chgData name="Chris Speller" userId="0a97f007-b978-4543-a8a0-9ee0abccdf0a" providerId="ADAL" clId="{221B2FE5-B0DD-4C49-A6BC-EB5E92A971A0}" dt="2020-12-29T18:15:49.125" v="1" actId="47"/>
        <pc:sldMkLst>
          <pc:docMk/>
          <pc:sldMk cId="286609433" sldId="4380"/>
        </pc:sldMkLst>
      </pc:sldChg>
      <pc:sldChg chg="del">
        <pc:chgData name="Chris Speller" userId="0a97f007-b978-4543-a8a0-9ee0abccdf0a" providerId="ADAL" clId="{221B2FE5-B0DD-4C49-A6BC-EB5E92A971A0}" dt="2020-12-29T18:15:49.125" v="1" actId="47"/>
        <pc:sldMkLst>
          <pc:docMk/>
          <pc:sldMk cId="2087474387" sldId="4381"/>
        </pc:sldMkLst>
      </pc:sldChg>
      <pc:sldChg chg="del">
        <pc:chgData name="Chris Speller" userId="0a97f007-b978-4543-a8a0-9ee0abccdf0a" providerId="ADAL" clId="{221B2FE5-B0DD-4C49-A6BC-EB5E92A971A0}" dt="2020-12-29T18:15:49.125" v="1" actId="47"/>
        <pc:sldMkLst>
          <pc:docMk/>
          <pc:sldMk cId="1744103207" sldId="4382"/>
        </pc:sldMkLst>
      </pc:sldChg>
      <pc:sldChg chg="del">
        <pc:chgData name="Chris Speller" userId="0a97f007-b978-4543-a8a0-9ee0abccdf0a" providerId="ADAL" clId="{221B2FE5-B0DD-4C49-A6BC-EB5E92A971A0}" dt="2020-12-29T18:15:49.125" v="1" actId="47"/>
        <pc:sldMkLst>
          <pc:docMk/>
          <pc:sldMk cId="3897156336" sldId="4383"/>
        </pc:sldMkLst>
      </pc:sldChg>
      <pc:sldChg chg="del">
        <pc:chgData name="Chris Speller" userId="0a97f007-b978-4543-a8a0-9ee0abccdf0a" providerId="ADAL" clId="{221B2FE5-B0DD-4C49-A6BC-EB5E92A971A0}" dt="2020-12-29T18:15:49.125" v="1" actId="47"/>
        <pc:sldMkLst>
          <pc:docMk/>
          <pc:sldMk cId="556829712" sldId="4384"/>
        </pc:sldMkLst>
      </pc:sldChg>
      <pc:sldChg chg="del">
        <pc:chgData name="Chris Speller" userId="0a97f007-b978-4543-a8a0-9ee0abccdf0a" providerId="ADAL" clId="{221B2FE5-B0DD-4C49-A6BC-EB5E92A971A0}" dt="2020-12-29T18:15:49.125" v="1" actId="47"/>
        <pc:sldMkLst>
          <pc:docMk/>
          <pc:sldMk cId="2870114305" sldId="4385"/>
        </pc:sldMkLst>
      </pc:sldChg>
      <pc:sldChg chg="del">
        <pc:chgData name="Chris Speller" userId="0a97f007-b978-4543-a8a0-9ee0abccdf0a" providerId="ADAL" clId="{221B2FE5-B0DD-4C49-A6BC-EB5E92A971A0}" dt="2020-12-29T18:15:49.125" v="1" actId="47"/>
        <pc:sldMkLst>
          <pc:docMk/>
          <pc:sldMk cId="2711849621" sldId="4386"/>
        </pc:sldMkLst>
      </pc:sldChg>
      <pc:sldChg chg="del">
        <pc:chgData name="Chris Speller" userId="0a97f007-b978-4543-a8a0-9ee0abccdf0a" providerId="ADAL" clId="{221B2FE5-B0DD-4C49-A6BC-EB5E92A971A0}" dt="2020-12-29T18:15:49.125" v="1" actId="47"/>
        <pc:sldMkLst>
          <pc:docMk/>
          <pc:sldMk cId="4046531834" sldId="4387"/>
        </pc:sldMkLst>
      </pc:sldChg>
      <pc:sldChg chg="del">
        <pc:chgData name="Chris Speller" userId="0a97f007-b978-4543-a8a0-9ee0abccdf0a" providerId="ADAL" clId="{221B2FE5-B0DD-4C49-A6BC-EB5E92A971A0}" dt="2020-12-29T18:15:49.125" v="1" actId="47"/>
        <pc:sldMkLst>
          <pc:docMk/>
          <pc:sldMk cId="1366458833" sldId="4388"/>
        </pc:sldMkLst>
      </pc:sldChg>
      <pc:sldChg chg="del">
        <pc:chgData name="Chris Speller" userId="0a97f007-b978-4543-a8a0-9ee0abccdf0a" providerId="ADAL" clId="{221B2FE5-B0DD-4C49-A6BC-EB5E92A971A0}" dt="2020-12-29T18:15:49.125" v="1" actId="47"/>
        <pc:sldMkLst>
          <pc:docMk/>
          <pc:sldMk cId="1752210614" sldId="4389"/>
        </pc:sldMkLst>
      </pc:sldChg>
      <pc:sldChg chg="del">
        <pc:chgData name="Chris Speller" userId="0a97f007-b978-4543-a8a0-9ee0abccdf0a" providerId="ADAL" clId="{221B2FE5-B0DD-4C49-A6BC-EB5E92A971A0}" dt="2020-12-29T18:15:49.125" v="1" actId="47"/>
        <pc:sldMkLst>
          <pc:docMk/>
          <pc:sldMk cId="1133321599" sldId="4390"/>
        </pc:sldMkLst>
      </pc:sldChg>
      <pc:sldChg chg="del">
        <pc:chgData name="Chris Speller" userId="0a97f007-b978-4543-a8a0-9ee0abccdf0a" providerId="ADAL" clId="{221B2FE5-B0DD-4C49-A6BC-EB5E92A971A0}" dt="2020-12-29T18:16:02.135" v="2" actId="47"/>
        <pc:sldMkLst>
          <pc:docMk/>
          <pc:sldMk cId="4076423559" sldId="4451"/>
        </pc:sldMkLst>
      </pc:sldChg>
      <pc:sldChg chg="del">
        <pc:chgData name="Chris Speller" userId="0a97f007-b978-4543-a8a0-9ee0abccdf0a" providerId="ADAL" clId="{221B2FE5-B0DD-4C49-A6BC-EB5E92A971A0}" dt="2020-12-29T18:16:02.135" v="2" actId="47"/>
        <pc:sldMkLst>
          <pc:docMk/>
          <pc:sldMk cId="3778617228" sldId="4452"/>
        </pc:sldMkLst>
      </pc:sldChg>
      <pc:sldChg chg="del">
        <pc:chgData name="Chris Speller" userId="0a97f007-b978-4543-a8a0-9ee0abccdf0a" providerId="ADAL" clId="{221B2FE5-B0DD-4C49-A6BC-EB5E92A971A0}" dt="2020-12-29T18:16:02.135" v="2" actId="47"/>
        <pc:sldMkLst>
          <pc:docMk/>
          <pc:sldMk cId="451150910" sldId="4453"/>
        </pc:sldMkLst>
      </pc:sldChg>
      <pc:sldChg chg="del">
        <pc:chgData name="Chris Speller" userId="0a97f007-b978-4543-a8a0-9ee0abccdf0a" providerId="ADAL" clId="{221B2FE5-B0DD-4C49-A6BC-EB5E92A971A0}" dt="2020-12-29T18:16:02.135" v="2" actId="47"/>
        <pc:sldMkLst>
          <pc:docMk/>
          <pc:sldMk cId="789857523" sldId="4454"/>
        </pc:sldMkLst>
      </pc:sldChg>
      <pc:sldChg chg="del">
        <pc:chgData name="Chris Speller" userId="0a97f007-b978-4543-a8a0-9ee0abccdf0a" providerId="ADAL" clId="{221B2FE5-B0DD-4C49-A6BC-EB5E92A971A0}" dt="2020-12-29T18:16:02.135" v="2" actId="47"/>
        <pc:sldMkLst>
          <pc:docMk/>
          <pc:sldMk cId="3639811276" sldId="4455"/>
        </pc:sldMkLst>
      </pc:sldChg>
      <pc:sldChg chg="del">
        <pc:chgData name="Chris Speller" userId="0a97f007-b978-4543-a8a0-9ee0abccdf0a" providerId="ADAL" clId="{221B2FE5-B0DD-4C49-A6BC-EB5E92A971A0}" dt="2020-12-29T18:16:02.135" v="2" actId="47"/>
        <pc:sldMkLst>
          <pc:docMk/>
          <pc:sldMk cId="278819167" sldId="4456"/>
        </pc:sldMkLst>
      </pc:sldChg>
      <pc:sldChg chg="del">
        <pc:chgData name="Chris Speller" userId="0a97f007-b978-4543-a8a0-9ee0abccdf0a" providerId="ADAL" clId="{221B2FE5-B0DD-4C49-A6BC-EB5E92A971A0}" dt="2020-12-29T18:16:02.135" v="2" actId="47"/>
        <pc:sldMkLst>
          <pc:docMk/>
          <pc:sldMk cId="1632075523" sldId="4457"/>
        </pc:sldMkLst>
      </pc:sldChg>
      <pc:sldChg chg="del">
        <pc:chgData name="Chris Speller" userId="0a97f007-b978-4543-a8a0-9ee0abccdf0a" providerId="ADAL" clId="{221B2FE5-B0DD-4C49-A6BC-EB5E92A971A0}" dt="2020-12-29T18:16:02.135" v="2" actId="47"/>
        <pc:sldMkLst>
          <pc:docMk/>
          <pc:sldMk cId="4017300113" sldId="4458"/>
        </pc:sldMkLst>
      </pc:sldChg>
      <pc:sldChg chg="del">
        <pc:chgData name="Chris Speller" userId="0a97f007-b978-4543-a8a0-9ee0abccdf0a" providerId="ADAL" clId="{221B2FE5-B0DD-4C49-A6BC-EB5E92A971A0}" dt="2020-12-29T18:16:02.135" v="2" actId="47"/>
        <pc:sldMkLst>
          <pc:docMk/>
          <pc:sldMk cId="1157094142" sldId="4459"/>
        </pc:sldMkLst>
      </pc:sldChg>
      <pc:sldChg chg="del">
        <pc:chgData name="Chris Speller" userId="0a97f007-b978-4543-a8a0-9ee0abccdf0a" providerId="ADAL" clId="{221B2FE5-B0DD-4C49-A6BC-EB5E92A971A0}" dt="2020-12-29T18:16:02.135" v="2" actId="47"/>
        <pc:sldMkLst>
          <pc:docMk/>
          <pc:sldMk cId="2836499602" sldId="4460"/>
        </pc:sldMkLst>
      </pc:sldChg>
      <pc:sldChg chg="del">
        <pc:chgData name="Chris Speller" userId="0a97f007-b978-4543-a8a0-9ee0abccdf0a" providerId="ADAL" clId="{221B2FE5-B0DD-4C49-A6BC-EB5E92A971A0}" dt="2020-12-29T18:16:02.135" v="2" actId="47"/>
        <pc:sldMkLst>
          <pc:docMk/>
          <pc:sldMk cId="2100082424" sldId="4461"/>
        </pc:sldMkLst>
      </pc:sldChg>
      <pc:sldChg chg="del">
        <pc:chgData name="Chris Speller" userId="0a97f007-b978-4543-a8a0-9ee0abccdf0a" providerId="ADAL" clId="{221B2FE5-B0DD-4C49-A6BC-EB5E92A971A0}" dt="2020-12-29T18:16:02.135" v="2" actId="47"/>
        <pc:sldMkLst>
          <pc:docMk/>
          <pc:sldMk cId="1901149098" sldId="4462"/>
        </pc:sldMkLst>
      </pc:sldChg>
      <pc:sldChg chg="del">
        <pc:chgData name="Chris Speller" userId="0a97f007-b978-4543-a8a0-9ee0abccdf0a" providerId="ADAL" clId="{221B2FE5-B0DD-4C49-A6BC-EB5E92A971A0}" dt="2020-12-29T18:16:02.135" v="2" actId="47"/>
        <pc:sldMkLst>
          <pc:docMk/>
          <pc:sldMk cId="1496540759" sldId="4463"/>
        </pc:sldMkLst>
      </pc:sldChg>
      <pc:sldChg chg="del">
        <pc:chgData name="Chris Speller" userId="0a97f007-b978-4543-a8a0-9ee0abccdf0a" providerId="ADAL" clId="{221B2FE5-B0DD-4C49-A6BC-EB5E92A971A0}" dt="2020-12-29T18:16:02.135" v="2" actId="47"/>
        <pc:sldMkLst>
          <pc:docMk/>
          <pc:sldMk cId="2521015681" sldId="4464"/>
        </pc:sldMkLst>
      </pc:sldChg>
      <pc:sldChg chg="del">
        <pc:chgData name="Chris Speller" userId="0a97f007-b978-4543-a8a0-9ee0abccdf0a" providerId="ADAL" clId="{221B2FE5-B0DD-4C49-A6BC-EB5E92A971A0}" dt="2020-12-29T18:16:02.135" v="2" actId="47"/>
        <pc:sldMkLst>
          <pc:docMk/>
          <pc:sldMk cId="4078316437" sldId="4465"/>
        </pc:sldMkLst>
      </pc:sldChg>
      <pc:sldChg chg="del">
        <pc:chgData name="Chris Speller" userId="0a97f007-b978-4543-a8a0-9ee0abccdf0a" providerId="ADAL" clId="{221B2FE5-B0DD-4C49-A6BC-EB5E92A971A0}" dt="2020-12-29T18:16:02.135" v="2" actId="47"/>
        <pc:sldMkLst>
          <pc:docMk/>
          <pc:sldMk cId="365240996" sldId="4466"/>
        </pc:sldMkLst>
      </pc:sldChg>
      <pc:sldChg chg="del">
        <pc:chgData name="Chris Speller" userId="0a97f007-b978-4543-a8a0-9ee0abccdf0a" providerId="ADAL" clId="{221B2FE5-B0DD-4C49-A6BC-EB5E92A971A0}" dt="2020-12-29T18:16:02.135" v="2" actId="47"/>
        <pc:sldMkLst>
          <pc:docMk/>
          <pc:sldMk cId="3956989432" sldId="4467"/>
        </pc:sldMkLst>
      </pc:sldChg>
      <pc:sldChg chg="del">
        <pc:chgData name="Chris Speller" userId="0a97f007-b978-4543-a8a0-9ee0abccdf0a" providerId="ADAL" clId="{221B2FE5-B0DD-4C49-A6BC-EB5E92A971A0}" dt="2020-12-29T18:16:02.135" v="2" actId="47"/>
        <pc:sldMkLst>
          <pc:docMk/>
          <pc:sldMk cId="3825312396" sldId="4468"/>
        </pc:sldMkLst>
      </pc:sldChg>
      <pc:sldChg chg="del">
        <pc:chgData name="Chris Speller" userId="0a97f007-b978-4543-a8a0-9ee0abccdf0a" providerId="ADAL" clId="{221B2FE5-B0DD-4C49-A6BC-EB5E92A971A0}" dt="2020-12-29T18:16:02.135" v="2" actId="47"/>
        <pc:sldMkLst>
          <pc:docMk/>
          <pc:sldMk cId="1679515247" sldId="4469"/>
        </pc:sldMkLst>
      </pc:sldChg>
      <pc:sldChg chg="del">
        <pc:chgData name="Chris Speller" userId="0a97f007-b978-4543-a8a0-9ee0abccdf0a" providerId="ADAL" clId="{221B2FE5-B0DD-4C49-A6BC-EB5E92A971A0}" dt="2020-12-29T18:16:02.135" v="2" actId="47"/>
        <pc:sldMkLst>
          <pc:docMk/>
          <pc:sldMk cId="2525416396" sldId="4470"/>
        </pc:sldMkLst>
      </pc:sldChg>
      <pc:sldChg chg="del">
        <pc:chgData name="Chris Speller" userId="0a97f007-b978-4543-a8a0-9ee0abccdf0a" providerId="ADAL" clId="{221B2FE5-B0DD-4C49-A6BC-EB5E92A971A0}" dt="2020-12-29T18:16:02.135" v="2" actId="47"/>
        <pc:sldMkLst>
          <pc:docMk/>
          <pc:sldMk cId="1291085552" sldId="4471"/>
        </pc:sldMkLst>
      </pc:sldChg>
      <pc:sldChg chg="del">
        <pc:chgData name="Chris Speller" userId="0a97f007-b978-4543-a8a0-9ee0abccdf0a" providerId="ADAL" clId="{221B2FE5-B0DD-4C49-A6BC-EB5E92A971A0}" dt="2020-12-29T18:16:02.135" v="2" actId="47"/>
        <pc:sldMkLst>
          <pc:docMk/>
          <pc:sldMk cId="94496497" sldId="4472"/>
        </pc:sldMkLst>
      </pc:sldChg>
      <pc:sldChg chg="del">
        <pc:chgData name="Chris Speller" userId="0a97f007-b978-4543-a8a0-9ee0abccdf0a" providerId="ADAL" clId="{221B2FE5-B0DD-4C49-A6BC-EB5E92A971A0}" dt="2020-12-29T18:16:02.135" v="2" actId="47"/>
        <pc:sldMkLst>
          <pc:docMk/>
          <pc:sldMk cId="1635894632" sldId="4473"/>
        </pc:sldMkLst>
      </pc:sldChg>
      <pc:sldChg chg="del">
        <pc:chgData name="Chris Speller" userId="0a97f007-b978-4543-a8a0-9ee0abccdf0a" providerId="ADAL" clId="{221B2FE5-B0DD-4C49-A6BC-EB5E92A971A0}" dt="2020-12-29T18:16:02.135" v="2" actId="47"/>
        <pc:sldMkLst>
          <pc:docMk/>
          <pc:sldMk cId="3312607723" sldId="4474"/>
        </pc:sldMkLst>
      </pc:sldChg>
      <pc:sldChg chg="del">
        <pc:chgData name="Chris Speller" userId="0a97f007-b978-4543-a8a0-9ee0abccdf0a" providerId="ADAL" clId="{221B2FE5-B0DD-4C49-A6BC-EB5E92A971A0}" dt="2020-12-29T18:16:02.135" v="2" actId="47"/>
        <pc:sldMkLst>
          <pc:docMk/>
          <pc:sldMk cId="3506666490" sldId="4475"/>
        </pc:sldMkLst>
      </pc:sldChg>
      <pc:sldChg chg="del">
        <pc:chgData name="Chris Speller" userId="0a97f007-b978-4543-a8a0-9ee0abccdf0a" providerId="ADAL" clId="{221B2FE5-B0DD-4C49-A6BC-EB5E92A971A0}" dt="2020-12-29T18:16:02.135" v="2" actId="47"/>
        <pc:sldMkLst>
          <pc:docMk/>
          <pc:sldMk cId="4161152290" sldId="4476"/>
        </pc:sldMkLst>
      </pc:sldChg>
      <pc:sldChg chg="del">
        <pc:chgData name="Chris Speller" userId="0a97f007-b978-4543-a8a0-9ee0abccdf0a" providerId="ADAL" clId="{221B2FE5-B0DD-4C49-A6BC-EB5E92A971A0}" dt="2020-12-29T18:16:02.135" v="2" actId="47"/>
        <pc:sldMkLst>
          <pc:docMk/>
          <pc:sldMk cId="3548903106" sldId="4477"/>
        </pc:sldMkLst>
      </pc:sldChg>
      <pc:sldChg chg="del">
        <pc:chgData name="Chris Speller" userId="0a97f007-b978-4543-a8a0-9ee0abccdf0a" providerId="ADAL" clId="{221B2FE5-B0DD-4C49-A6BC-EB5E92A971A0}" dt="2020-12-29T18:16:02.135" v="2" actId="47"/>
        <pc:sldMkLst>
          <pc:docMk/>
          <pc:sldMk cId="727745820" sldId="4478"/>
        </pc:sldMkLst>
      </pc:sldChg>
      <pc:sldChg chg="del">
        <pc:chgData name="Chris Speller" userId="0a97f007-b978-4543-a8a0-9ee0abccdf0a" providerId="ADAL" clId="{221B2FE5-B0DD-4C49-A6BC-EB5E92A971A0}" dt="2020-12-29T18:16:02.135" v="2" actId="47"/>
        <pc:sldMkLst>
          <pc:docMk/>
          <pc:sldMk cId="422331135" sldId="4479"/>
        </pc:sldMkLst>
      </pc:sldChg>
      <pc:sldChg chg="del">
        <pc:chgData name="Chris Speller" userId="0a97f007-b978-4543-a8a0-9ee0abccdf0a" providerId="ADAL" clId="{221B2FE5-B0DD-4C49-A6BC-EB5E92A971A0}" dt="2020-12-29T18:16:02.135" v="2" actId="47"/>
        <pc:sldMkLst>
          <pc:docMk/>
          <pc:sldMk cId="855453669" sldId="4480"/>
        </pc:sldMkLst>
      </pc:sldChg>
      <pc:sldChg chg="del">
        <pc:chgData name="Chris Speller" userId="0a97f007-b978-4543-a8a0-9ee0abccdf0a" providerId="ADAL" clId="{221B2FE5-B0DD-4C49-A6BC-EB5E92A971A0}" dt="2020-12-29T18:16:02.135" v="2" actId="47"/>
        <pc:sldMkLst>
          <pc:docMk/>
          <pc:sldMk cId="318345691" sldId="4481"/>
        </pc:sldMkLst>
      </pc:sldChg>
      <pc:sldChg chg="del">
        <pc:chgData name="Chris Speller" userId="0a97f007-b978-4543-a8a0-9ee0abccdf0a" providerId="ADAL" clId="{221B2FE5-B0DD-4C49-A6BC-EB5E92A971A0}" dt="2020-12-29T18:16:02.135" v="2" actId="47"/>
        <pc:sldMkLst>
          <pc:docMk/>
          <pc:sldMk cId="3746085451" sldId="4482"/>
        </pc:sldMkLst>
      </pc:sldChg>
      <pc:sldChg chg="del">
        <pc:chgData name="Chris Speller" userId="0a97f007-b978-4543-a8a0-9ee0abccdf0a" providerId="ADAL" clId="{221B2FE5-B0DD-4C49-A6BC-EB5E92A971A0}" dt="2020-12-29T18:16:02.135" v="2" actId="47"/>
        <pc:sldMkLst>
          <pc:docMk/>
          <pc:sldMk cId="3263621018" sldId="4483"/>
        </pc:sldMkLst>
      </pc:sldChg>
      <pc:sldChg chg="del">
        <pc:chgData name="Chris Speller" userId="0a97f007-b978-4543-a8a0-9ee0abccdf0a" providerId="ADAL" clId="{221B2FE5-B0DD-4C49-A6BC-EB5E92A971A0}" dt="2020-12-29T18:16:02.135" v="2" actId="47"/>
        <pc:sldMkLst>
          <pc:docMk/>
          <pc:sldMk cId="2919243237" sldId="4484"/>
        </pc:sldMkLst>
      </pc:sldChg>
      <pc:sldChg chg="del">
        <pc:chgData name="Chris Speller" userId="0a97f007-b978-4543-a8a0-9ee0abccdf0a" providerId="ADAL" clId="{221B2FE5-B0DD-4C49-A6BC-EB5E92A971A0}" dt="2020-12-29T18:16:02.135" v="2" actId="47"/>
        <pc:sldMkLst>
          <pc:docMk/>
          <pc:sldMk cId="67271085" sldId="4485"/>
        </pc:sldMkLst>
      </pc:sldChg>
      <pc:sldChg chg="del">
        <pc:chgData name="Chris Speller" userId="0a97f007-b978-4543-a8a0-9ee0abccdf0a" providerId="ADAL" clId="{221B2FE5-B0DD-4C49-A6BC-EB5E92A971A0}" dt="2020-12-29T18:16:02.135" v="2" actId="47"/>
        <pc:sldMkLst>
          <pc:docMk/>
          <pc:sldMk cId="2640440858" sldId="4486"/>
        </pc:sldMkLst>
      </pc:sldChg>
      <pc:sldChg chg="del">
        <pc:chgData name="Chris Speller" userId="0a97f007-b978-4543-a8a0-9ee0abccdf0a" providerId="ADAL" clId="{221B2FE5-B0DD-4C49-A6BC-EB5E92A971A0}" dt="2020-12-29T18:16:02.135" v="2" actId="47"/>
        <pc:sldMkLst>
          <pc:docMk/>
          <pc:sldMk cId="2834651553" sldId="4487"/>
        </pc:sldMkLst>
      </pc:sldChg>
      <pc:sldChg chg="del">
        <pc:chgData name="Chris Speller" userId="0a97f007-b978-4543-a8a0-9ee0abccdf0a" providerId="ADAL" clId="{221B2FE5-B0DD-4C49-A6BC-EB5E92A971A0}" dt="2020-12-29T18:16:02.135" v="2" actId="47"/>
        <pc:sldMkLst>
          <pc:docMk/>
          <pc:sldMk cId="1987378292" sldId="4488"/>
        </pc:sldMkLst>
      </pc:sldChg>
      <pc:sldChg chg="del">
        <pc:chgData name="Chris Speller" userId="0a97f007-b978-4543-a8a0-9ee0abccdf0a" providerId="ADAL" clId="{221B2FE5-B0DD-4C49-A6BC-EB5E92A971A0}" dt="2020-12-29T18:16:02.135" v="2" actId="47"/>
        <pc:sldMkLst>
          <pc:docMk/>
          <pc:sldMk cId="1258220838" sldId="4489"/>
        </pc:sldMkLst>
      </pc:sldChg>
      <pc:sldChg chg="del">
        <pc:chgData name="Chris Speller" userId="0a97f007-b978-4543-a8a0-9ee0abccdf0a" providerId="ADAL" clId="{221B2FE5-B0DD-4C49-A6BC-EB5E92A971A0}" dt="2020-12-29T18:16:02.135" v="2" actId="47"/>
        <pc:sldMkLst>
          <pc:docMk/>
          <pc:sldMk cId="1371251712" sldId="4490"/>
        </pc:sldMkLst>
      </pc:sldChg>
      <pc:sldChg chg="del">
        <pc:chgData name="Chris Speller" userId="0a97f007-b978-4543-a8a0-9ee0abccdf0a" providerId="ADAL" clId="{221B2FE5-B0DD-4C49-A6BC-EB5E92A971A0}" dt="2020-12-29T18:16:02.135" v="2" actId="47"/>
        <pc:sldMkLst>
          <pc:docMk/>
          <pc:sldMk cId="4027787310" sldId="4491"/>
        </pc:sldMkLst>
      </pc:sldChg>
      <pc:sldChg chg="del">
        <pc:chgData name="Chris Speller" userId="0a97f007-b978-4543-a8a0-9ee0abccdf0a" providerId="ADAL" clId="{221B2FE5-B0DD-4C49-A6BC-EB5E92A971A0}" dt="2020-12-29T18:16:02.135" v="2" actId="47"/>
        <pc:sldMkLst>
          <pc:docMk/>
          <pc:sldMk cId="4000840487" sldId="4492"/>
        </pc:sldMkLst>
      </pc:sldChg>
      <pc:sldChg chg="del">
        <pc:chgData name="Chris Speller" userId="0a97f007-b978-4543-a8a0-9ee0abccdf0a" providerId="ADAL" clId="{221B2FE5-B0DD-4C49-A6BC-EB5E92A971A0}" dt="2020-12-29T18:16:02.135" v="2" actId="47"/>
        <pc:sldMkLst>
          <pc:docMk/>
          <pc:sldMk cId="3907785458" sldId="4493"/>
        </pc:sldMkLst>
      </pc:sldChg>
      <pc:sldChg chg="del">
        <pc:chgData name="Chris Speller" userId="0a97f007-b978-4543-a8a0-9ee0abccdf0a" providerId="ADAL" clId="{221B2FE5-B0DD-4C49-A6BC-EB5E92A971A0}" dt="2020-12-29T18:16:02.135" v="2" actId="47"/>
        <pc:sldMkLst>
          <pc:docMk/>
          <pc:sldMk cId="3418058598" sldId="4494"/>
        </pc:sldMkLst>
      </pc:sldChg>
      <pc:sldChg chg="del">
        <pc:chgData name="Chris Speller" userId="0a97f007-b978-4543-a8a0-9ee0abccdf0a" providerId="ADAL" clId="{221B2FE5-B0DD-4C49-A6BC-EB5E92A971A0}" dt="2020-12-29T18:16:02.135" v="2" actId="47"/>
        <pc:sldMkLst>
          <pc:docMk/>
          <pc:sldMk cId="3469972001" sldId="4495"/>
        </pc:sldMkLst>
      </pc:sldChg>
      <pc:sldChg chg="del">
        <pc:chgData name="Chris Speller" userId="0a97f007-b978-4543-a8a0-9ee0abccdf0a" providerId="ADAL" clId="{221B2FE5-B0DD-4C49-A6BC-EB5E92A971A0}" dt="2020-12-29T18:16:02.135" v="2" actId="47"/>
        <pc:sldMkLst>
          <pc:docMk/>
          <pc:sldMk cId="1108674935" sldId="4496"/>
        </pc:sldMkLst>
      </pc:sldChg>
      <pc:sldChg chg="del">
        <pc:chgData name="Chris Speller" userId="0a97f007-b978-4543-a8a0-9ee0abccdf0a" providerId="ADAL" clId="{221B2FE5-B0DD-4C49-A6BC-EB5E92A971A0}" dt="2020-12-29T18:15:49.125" v="1" actId="47"/>
        <pc:sldMkLst>
          <pc:docMk/>
          <pc:sldMk cId="2642897897" sldId="4497"/>
        </pc:sldMkLst>
      </pc:sldChg>
      <pc:sldChg chg="del">
        <pc:chgData name="Chris Speller" userId="0a97f007-b978-4543-a8a0-9ee0abccdf0a" providerId="ADAL" clId="{221B2FE5-B0DD-4C49-A6BC-EB5E92A971A0}" dt="2020-12-29T18:15:49.125" v="1" actId="47"/>
        <pc:sldMkLst>
          <pc:docMk/>
          <pc:sldMk cId="3599417821" sldId="4498"/>
        </pc:sldMkLst>
      </pc:sldChg>
      <pc:sldChg chg="del">
        <pc:chgData name="Chris Speller" userId="0a97f007-b978-4543-a8a0-9ee0abccdf0a" providerId="ADAL" clId="{221B2FE5-B0DD-4C49-A6BC-EB5E92A971A0}" dt="2020-12-29T18:15:49.125" v="1" actId="47"/>
        <pc:sldMkLst>
          <pc:docMk/>
          <pc:sldMk cId="1061952219" sldId="4499"/>
        </pc:sldMkLst>
      </pc:sldChg>
      <pc:sldChg chg="del">
        <pc:chgData name="Chris Speller" userId="0a97f007-b978-4543-a8a0-9ee0abccdf0a" providerId="ADAL" clId="{221B2FE5-B0DD-4C49-A6BC-EB5E92A971A0}" dt="2020-12-29T18:15:49.125" v="1" actId="47"/>
        <pc:sldMkLst>
          <pc:docMk/>
          <pc:sldMk cId="2096818477" sldId="4500"/>
        </pc:sldMkLst>
      </pc:sldChg>
      <pc:sldChg chg="del">
        <pc:chgData name="Chris Speller" userId="0a97f007-b978-4543-a8a0-9ee0abccdf0a" providerId="ADAL" clId="{221B2FE5-B0DD-4C49-A6BC-EB5E92A971A0}" dt="2020-12-29T18:15:49.125" v="1" actId="47"/>
        <pc:sldMkLst>
          <pc:docMk/>
          <pc:sldMk cId="3334222186" sldId="4502"/>
        </pc:sldMkLst>
      </pc:sldChg>
      <pc:sldChg chg="del">
        <pc:chgData name="Chris Speller" userId="0a97f007-b978-4543-a8a0-9ee0abccdf0a" providerId="ADAL" clId="{221B2FE5-B0DD-4C49-A6BC-EB5E92A971A0}" dt="2020-12-29T18:15:49.125" v="1" actId="47"/>
        <pc:sldMkLst>
          <pc:docMk/>
          <pc:sldMk cId="1797223720" sldId="4503"/>
        </pc:sldMkLst>
      </pc:sldChg>
      <pc:sldChg chg="del">
        <pc:chgData name="Chris Speller" userId="0a97f007-b978-4543-a8a0-9ee0abccdf0a" providerId="ADAL" clId="{221B2FE5-B0DD-4C49-A6BC-EB5E92A971A0}" dt="2020-12-29T18:15:49.125" v="1" actId="47"/>
        <pc:sldMkLst>
          <pc:docMk/>
          <pc:sldMk cId="331667892" sldId="4504"/>
        </pc:sldMkLst>
      </pc:sldChg>
      <pc:sldChg chg="del">
        <pc:chgData name="Chris Speller" userId="0a97f007-b978-4543-a8a0-9ee0abccdf0a" providerId="ADAL" clId="{221B2FE5-B0DD-4C49-A6BC-EB5E92A971A0}" dt="2020-12-29T18:15:49.125" v="1" actId="47"/>
        <pc:sldMkLst>
          <pc:docMk/>
          <pc:sldMk cId="1323472595" sldId="4505"/>
        </pc:sldMkLst>
      </pc:sldChg>
      <pc:sldChg chg="del">
        <pc:chgData name="Chris Speller" userId="0a97f007-b978-4543-a8a0-9ee0abccdf0a" providerId="ADAL" clId="{221B2FE5-B0DD-4C49-A6BC-EB5E92A971A0}" dt="2020-12-29T18:15:49.125" v="1" actId="47"/>
        <pc:sldMkLst>
          <pc:docMk/>
          <pc:sldMk cId="3051933063" sldId="4506"/>
        </pc:sldMkLst>
      </pc:sldChg>
      <pc:sldChg chg="del">
        <pc:chgData name="Chris Speller" userId="0a97f007-b978-4543-a8a0-9ee0abccdf0a" providerId="ADAL" clId="{221B2FE5-B0DD-4C49-A6BC-EB5E92A971A0}" dt="2020-12-29T18:15:49.125" v="1" actId="47"/>
        <pc:sldMkLst>
          <pc:docMk/>
          <pc:sldMk cId="2067440605" sldId="4507"/>
        </pc:sldMkLst>
      </pc:sldChg>
      <pc:sldChg chg="del">
        <pc:chgData name="Chris Speller" userId="0a97f007-b978-4543-a8a0-9ee0abccdf0a" providerId="ADAL" clId="{221B2FE5-B0DD-4C49-A6BC-EB5E92A971A0}" dt="2020-12-29T18:15:49.125" v="1" actId="47"/>
        <pc:sldMkLst>
          <pc:docMk/>
          <pc:sldMk cId="352763197" sldId="4508"/>
        </pc:sldMkLst>
      </pc:sldChg>
      <pc:sldChg chg="del">
        <pc:chgData name="Chris Speller" userId="0a97f007-b978-4543-a8a0-9ee0abccdf0a" providerId="ADAL" clId="{221B2FE5-B0DD-4C49-A6BC-EB5E92A971A0}" dt="2020-12-29T18:15:49.125" v="1" actId="47"/>
        <pc:sldMkLst>
          <pc:docMk/>
          <pc:sldMk cId="1043054482" sldId="4509"/>
        </pc:sldMkLst>
      </pc:sldChg>
      <pc:sldChg chg="del">
        <pc:chgData name="Chris Speller" userId="0a97f007-b978-4543-a8a0-9ee0abccdf0a" providerId="ADAL" clId="{221B2FE5-B0DD-4C49-A6BC-EB5E92A971A0}" dt="2020-12-29T18:15:49.125" v="1" actId="47"/>
        <pc:sldMkLst>
          <pc:docMk/>
          <pc:sldMk cId="3824755991" sldId="4510"/>
        </pc:sldMkLst>
      </pc:sldChg>
      <pc:sldChg chg="del">
        <pc:chgData name="Chris Speller" userId="0a97f007-b978-4543-a8a0-9ee0abccdf0a" providerId="ADAL" clId="{221B2FE5-B0DD-4C49-A6BC-EB5E92A971A0}" dt="2020-12-29T18:15:49.125" v="1" actId="47"/>
        <pc:sldMkLst>
          <pc:docMk/>
          <pc:sldMk cId="4080876985" sldId="4511"/>
        </pc:sldMkLst>
      </pc:sldChg>
      <pc:sldChg chg="del">
        <pc:chgData name="Chris Speller" userId="0a97f007-b978-4543-a8a0-9ee0abccdf0a" providerId="ADAL" clId="{221B2FE5-B0DD-4C49-A6BC-EB5E92A971A0}" dt="2020-12-29T18:15:49.125" v="1" actId="47"/>
        <pc:sldMkLst>
          <pc:docMk/>
          <pc:sldMk cId="3069792487" sldId="4512"/>
        </pc:sldMkLst>
      </pc:sldChg>
      <pc:sldChg chg="del">
        <pc:chgData name="Chris Speller" userId="0a97f007-b978-4543-a8a0-9ee0abccdf0a" providerId="ADAL" clId="{221B2FE5-B0DD-4C49-A6BC-EB5E92A971A0}" dt="2020-12-29T18:15:49.125" v="1" actId="47"/>
        <pc:sldMkLst>
          <pc:docMk/>
          <pc:sldMk cId="2753856230" sldId="4513"/>
        </pc:sldMkLst>
      </pc:sldChg>
      <pc:sldChg chg="del">
        <pc:chgData name="Chris Speller" userId="0a97f007-b978-4543-a8a0-9ee0abccdf0a" providerId="ADAL" clId="{221B2FE5-B0DD-4C49-A6BC-EB5E92A971A0}" dt="2020-12-29T18:15:49.125" v="1" actId="47"/>
        <pc:sldMkLst>
          <pc:docMk/>
          <pc:sldMk cId="468922005" sldId="4514"/>
        </pc:sldMkLst>
      </pc:sldChg>
      <pc:sldChg chg="del">
        <pc:chgData name="Chris Speller" userId="0a97f007-b978-4543-a8a0-9ee0abccdf0a" providerId="ADAL" clId="{221B2FE5-B0DD-4C49-A6BC-EB5E92A971A0}" dt="2020-12-29T18:15:49.125" v="1" actId="47"/>
        <pc:sldMkLst>
          <pc:docMk/>
          <pc:sldMk cId="4159588484" sldId="4515"/>
        </pc:sldMkLst>
      </pc:sldChg>
      <pc:sldChg chg="del">
        <pc:chgData name="Chris Speller" userId="0a97f007-b978-4543-a8a0-9ee0abccdf0a" providerId="ADAL" clId="{221B2FE5-B0DD-4C49-A6BC-EB5E92A971A0}" dt="2020-12-29T18:15:49.125" v="1" actId="47"/>
        <pc:sldMkLst>
          <pc:docMk/>
          <pc:sldMk cId="1677545704" sldId="4516"/>
        </pc:sldMkLst>
      </pc:sldChg>
      <pc:sldChg chg="del">
        <pc:chgData name="Chris Speller" userId="0a97f007-b978-4543-a8a0-9ee0abccdf0a" providerId="ADAL" clId="{221B2FE5-B0DD-4C49-A6BC-EB5E92A971A0}" dt="2020-12-29T18:15:49.125" v="1" actId="47"/>
        <pc:sldMkLst>
          <pc:docMk/>
          <pc:sldMk cId="2384249564" sldId="4517"/>
        </pc:sldMkLst>
      </pc:sldChg>
      <pc:sldChg chg="del">
        <pc:chgData name="Chris Speller" userId="0a97f007-b978-4543-a8a0-9ee0abccdf0a" providerId="ADAL" clId="{221B2FE5-B0DD-4C49-A6BC-EB5E92A971A0}" dt="2020-12-29T18:15:49.125" v="1" actId="47"/>
        <pc:sldMkLst>
          <pc:docMk/>
          <pc:sldMk cId="739569185" sldId="4518"/>
        </pc:sldMkLst>
      </pc:sldChg>
      <pc:sldChg chg="del">
        <pc:chgData name="Chris Speller" userId="0a97f007-b978-4543-a8a0-9ee0abccdf0a" providerId="ADAL" clId="{221B2FE5-B0DD-4C49-A6BC-EB5E92A971A0}" dt="2020-12-29T18:15:49.125" v="1" actId="47"/>
        <pc:sldMkLst>
          <pc:docMk/>
          <pc:sldMk cId="2283355391" sldId="4519"/>
        </pc:sldMkLst>
      </pc:sldChg>
      <pc:sldChg chg="del">
        <pc:chgData name="Chris Speller" userId="0a97f007-b978-4543-a8a0-9ee0abccdf0a" providerId="ADAL" clId="{221B2FE5-B0DD-4C49-A6BC-EB5E92A971A0}" dt="2020-12-29T18:15:49.125" v="1" actId="47"/>
        <pc:sldMkLst>
          <pc:docMk/>
          <pc:sldMk cId="4252992111" sldId="4520"/>
        </pc:sldMkLst>
      </pc:sldChg>
      <pc:sldChg chg="del">
        <pc:chgData name="Chris Speller" userId="0a97f007-b978-4543-a8a0-9ee0abccdf0a" providerId="ADAL" clId="{221B2FE5-B0DD-4C49-A6BC-EB5E92A971A0}" dt="2020-12-29T18:15:49.125" v="1" actId="47"/>
        <pc:sldMkLst>
          <pc:docMk/>
          <pc:sldMk cId="1989110510" sldId="4521"/>
        </pc:sldMkLst>
      </pc:sldChg>
      <pc:sldChg chg="del">
        <pc:chgData name="Chris Speller" userId="0a97f007-b978-4543-a8a0-9ee0abccdf0a" providerId="ADAL" clId="{221B2FE5-B0DD-4C49-A6BC-EB5E92A971A0}" dt="2020-12-29T18:15:49.125" v="1" actId="47"/>
        <pc:sldMkLst>
          <pc:docMk/>
          <pc:sldMk cId="1259947343" sldId="4522"/>
        </pc:sldMkLst>
      </pc:sldChg>
      <pc:sldChg chg="del">
        <pc:chgData name="Chris Speller" userId="0a97f007-b978-4543-a8a0-9ee0abccdf0a" providerId="ADAL" clId="{221B2FE5-B0DD-4C49-A6BC-EB5E92A971A0}" dt="2020-12-29T18:15:49.125" v="1" actId="47"/>
        <pc:sldMkLst>
          <pc:docMk/>
          <pc:sldMk cId="2518044537" sldId="4523"/>
        </pc:sldMkLst>
      </pc:sldChg>
      <pc:sldChg chg="del">
        <pc:chgData name="Chris Speller" userId="0a97f007-b978-4543-a8a0-9ee0abccdf0a" providerId="ADAL" clId="{221B2FE5-B0DD-4C49-A6BC-EB5E92A971A0}" dt="2020-12-29T18:15:49.125" v="1" actId="47"/>
        <pc:sldMkLst>
          <pc:docMk/>
          <pc:sldMk cId="164767995" sldId="4524"/>
        </pc:sldMkLst>
      </pc:sldChg>
      <pc:sldChg chg="del">
        <pc:chgData name="Chris Speller" userId="0a97f007-b978-4543-a8a0-9ee0abccdf0a" providerId="ADAL" clId="{221B2FE5-B0DD-4C49-A6BC-EB5E92A971A0}" dt="2020-12-29T18:15:49.125" v="1" actId="47"/>
        <pc:sldMkLst>
          <pc:docMk/>
          <pc:sldMk cId="4286493584" sldId="4525"/>
        </pc:sldMkLst>
      </pc:sldChg>
      <pc:sldChg chg="del">
        <pc:chgData name="Chris Speller" userId="0a97f007-b978-4543-a8a0-9ee0abccdf0a" providerId="ADAL" clId="{221B2FE5-B0DD-4C49-A6BC-EB5E92A971A0}" dt="2020-12-29T18:15:49.125" v="1" actId="47"/>
        <pc:sldMkLst>
          <pc:docMk/>
          <pc:sldMk cId="1662784938" sldId="4526"/>
        </pc:sldMkLst>
      </pc:sldChg>
      <pc:sldChg chg="del">
        <pc:chgData name="Chris Speller" userId="0a97f007-b978-4543-a8a0-9ee0abccdf0a" providerId="ADAL" clId="{221B2FE5-B0DD-4C49-A6BC-EB5E92A971A0}" dt="2020-12-29T18:15:49.125" v="1" actId="47"/>
        <pc:sldMkLst>
          <pc:docMk/>
          <pc:sldMk cId="1924365939" sldId="4527"/>
        </pc:sldMkLst>
      </pc:sldChg>
      <pc:sldChg chg="del">
        <pc:chgData name="Chris Speller" userId="0a97f007-b978-4543-a8a0-9ee0abccdf0a" providerId="ADAL" clId="{221B2FE5-B0DD-4C49-A6BC-EB5E92A971A0}" dt="2020-12-29T18:15:49.125" v="1" actId="47"/>
        <pc:sldMkLst>
          <pc:docMk/>
          <pc:sldMk cId="4192083389" sldId="4528"/>
        </pc:sldMkLst>
      </pc:sldChg>
      <pc:sldChg chg="del">
        <pc:chgData name="Chris Speller" userId="0a97f007-b978-4543-a8a0-9ee0abccdf0a" providerId="ADAL" clId="{221B2FE5-B0DD-4C49-A6BC-EB5E92A971A0}" dt="2020-12-29T18:15:49.125" v="1" actId="47"/>
        <pc:sldMkLst>
          <pc:docMk/>
          <pc:sldMk cId="3469912594" sldId="4529"/>
        </pc:sldMkLst>
      </pc:sldChg>
      <pc:sldChg chg="del">
        <pc:chgData name="Chris Speller" userId="0a97f007-b978-4543-a8a0-9ee0abccdf0a" providerId="ADAL" clId="{221B2FE5-B0DD-4C49-A6BC-EB5E92A971A0}" dt="2020-12-29T18:15:49.125" v="1" actId="47"/>
        <pc:sldMkLst>
          <pc:docMk/>
          <pc:sldMk cId="3634829642" sldId="4530"/>
        </pc:sldMkLst>
      </pc:sldChg>
      <pc:sldChg chg="del">
        <pc:chgData name="Chris Speller" userId="0a97f007-b978-4543-a8a0-9ee0abccdf0a" providerId="ADAL" clId="{221B2FE5-B0DD-4C49-A6BC-EB5E92A971A0}" dt="2020-12-29T18:15:49.125" v="1" actId="47"/>
        <pc:sldMkLst>
          <pc:docMk/>
          <pc:sldMk cId="2068785301" sldId="4531"/>
        </pc:sldMkLst>
      </pc:sldChg>
      <pc:sldChg chg="delSp modSp add del mod delAnim modAnim">
        <pc:chgData name="Chris Speller" userId="0a97f007-b978-4543-a8a0-9ee0abccdf0a" providerId="ADAL" clId="{221B2FE5-B0DD-4C49-A6BC-EB5E92A971A0}" dt="2021-01-10T21:47:42.231" v="7052"/>
        <pc:sldMkLst>
          <pc:docMk/>
          <pc:sldMk cId="2265902696" sldId="4532"/>
        </pc:sldMkLst>
        <pc:spChg chg="mod">
          <ac:chgData name="Chris Speller" userId="0a97f007-b978-4543-a8a0-9ee0abccdf0a" providerId="ADAL" clId="{221B2FE5-B0DD-4C49-A6BC-EB5E92A971A0}" dt="2021-01-10T20:14:03.129" v="1601" actId="403"/>
          <ac:spMkLst>
            <pc:docMk/>
            <pc:sldMk cId="2265902696" sldId="4532"/>
            <ac:spMk id="10" creationId="{00000000-0000-0000-0000-000000000000}"/>
          </ac:spMkLst>
        </pc:spChg>
        <pc:spChg chg="mod">
          <ac:chgData name="Chris Speller" userId="0a97f007-b978-4543-a8a0-9ee0abccdf0a" providerId="ADAL" clId="{221B2FE5-B0DD-4C49-A6BC-EB5E92A971A0}" dt="2021-01-10T20:14:05.952" v="1603" actId="403"/>
          <ac:spMkLst>
            <pc:docMk/>
            <pc:sldMk cId="2265902696" sldId="4532"/>
            <ac:spMk id="11" creationId="{00000000-0000-0000-0000-000000000000}"/>
          </ac:spMkLst>
        </pc:spChg>
        <pc:spChg chg="mod">
          <ac:chgData name="Chris Speller" userId="0a97f007-b978-4543-a8a0-9ee0abccdf0a" providerId="ADAL" clId="{221B2FE5-B0DD-4C49-A6BC-EB5E92A971A0}" dt="2021-01-10T20:14:10.210" v="1605" actId="403"/>
          <ac:spMkLst>
            <pc:docMk/>
            <pc:sldMk cId="2265902696" sldId="4532"/>
            <ac:spMk id="12" creationId="{00000000-0000-0000-0000-000000000000}"/>
          </ac:spMkLst>
        </pc:spChg>
        <pc:graphicFrameChg chg="del">
          <ac:chgData name="Chris Speller" userId="0a97f007-b978-4543-a8a0-9ee0abccdf0a" providerId="ADAL" clId="{221B2FE5-B0DD-4C49-A6BC-EB5E92A971A0}" dt="2021-01-10T19:57:49.678" v="10" actId="478"/>
          <ac:graphicFrameMkLst>
            <pc:docMk/>
            <pc:sldMk cId="2265902696" sldId="4532"/>
            <ac:graphicFrameMk id="13" creationId="{C1941E3C-28D9-4C7F-B630-5E3549EF5D71}"/>
          </ac:graphicFrameMkLst>
        </pc:graphicFrameChg>
        <pc:graphicFrameChg chg="del">
          <ac:chgData name="Chris Speller" userId="0a97f007-b978-4543-a8a0-9ee0abccdf0a" providerId="ADAL" clId="{221B2FE5-B0DD-4C49-A6BC-EB5E92A971A0}" dt="2021-01-10T19:57:48.193" v="9" actId="478"/>
          <ac:graphicFrameMkLst>
            <pc:docMk/>
            <pc:sldMk cId="2265902696" sldId="4532"/>
            <ac:graphicFrameMk id="14" creationId="{40B009D4-D5CC-457F-BBCB-6EB6237B8DC7}"/>
          </ac:graphicFrameMkLst>
        </pc:graphicFrameChg>
      </pc:sldChg>
      <pc:sldChg chg="addSp delSp modSp add del mod modAnim">
        <pc:chgData name="Chris Speller" userId="0a97f007-b978-4543-a8a0-9ee0abccdf0a" providerId="ADAL" clId="{221B2FE5-B0DD-4C49-A6BC-EB5E92A971A0}" dt="2021-01-10T20:07:34.248" v="828" actId="47"/>
        <pc:sldMkLst>
          <pc:docMk/>
          <pc:sldMk cId="1515848102" sldId="4533"/>
        </pc:sldMkLst>
        <pc:spChg chg="mod">
          <ac:chgData name="Chris Speller" userId="0a97f007-b978-4543-a8a0-9ee0abccdf0a" providerId="ADAL" clId="{221B2FE5-B0DD-4C49-A6BC-EB5E92A971A0}" dt="2021-01-10T20:03:59.532" v="299" actId="403"/>
          <ac:spMkLst>
            <pc:docMk/>
            <pc:sldMk cId="1515848102" sldId="4533"/>
            <ac:spMk id="10" creationId="{00000000-0000-0000-0000-000000000000}"/>
          </ac:spMkLst>
        </pc:spChg>
        <pc:spChg chg="mod">
          <ac:chgData name="Chris Speller" userId="0a97f007-b978-4543-a8a0-9ee0abccdf0a" providerId="ADAL" clId="{221B2FE5-B0DD-4C49-A6BC-EB5E92A971A0}" dt="2021-01-10T20:04:00.835" v="300" actId="403"/>
          <ac:spMkLst>
            <pc:docMk/>
            <pc:sldMk cId="1515848102" sldId="4533"/>
            <ac:spMk id="11" creationId="{00000000-0000-0000-0000-000000000000}"/>
          </ac:spMkLst>
        </pc:spChg>
        <pc:spChg chg="mod">
          <ac:chgData name="Chris Speller" userId="0a97f007-b978-4543-a8a0-9ee0abccdf0a" providerId="ADAL" clId="{221B2FE5-B0DD-4C49-A6BC-EB5E92A971A0}" dt="2021-01-10T20:05:45.022" v="698" actId="20577"/>
          <ac:spMkLst>
            <pc:docMk/>
            <pc:sldMk cId="1515848102" sldId="4533"/>
            <ac:spMk id="12" creationId="{00000000-0000-0000-0000-000000000000}"/>
          </ac:spMkLst>
        </pc:spChg>
        <pc:picChg chg="add del mod">
          <ac:chgData name="Chris Speller" userId="0a97f007-b978-4543-a8a0-9ee0abccdf0a" providerId="ADAL" clId="{221B2FE5-B0DD-4C49-A6BC-EB5E92A971A0}" dt="2021-01-10T20:05:38.717" v="694" actId="478"/>
          <ac:picMkLst>
            <pc:docMk/>
            <pc:sldMk cId="1515848102" sldId="4533"/>
            <ac:picMk id="3" creationId="{19EAA4AD-CDCE-43DE-9504-3A914C87BF52}"/>
          </ac:picMkLst>
        </pc:picChg>
      </pc:sldChg>
      <pc:sldChg chg="add del">
        <pc:chgData name="Chris Speller" userId="0a97f007-b978-4543-a8a0-9ee0abccdf0a" providerId="ADAL" clId="{221B2FE5-B0DD-4C49-A6BC-EB5E92A971A0}" dt="2021-01-10T20:02:51.202" v="286" actId="47"/>
        <pc:sldMkLst>
          <pc:docMk/>
          <pc:sldMk cId="2206230238" sldId="4533"/>
        </pc:sldMkLst>
      </pc:sldChg>
      <pc:sldChg chg="del">
        <pc:chgData name="Chris Speller" userId="0a97f007-b978-4543-a8a0-9ee0abccdf0a" providerId="ADAL" clId="{221B2FE5-B0DD-4C49-A6BC-EB5E92A971A0}" dt="2020-12-29T18:15:49.125" v="1" actId="47"/>
        <pc:sldMkLst>
          <pc:docMk/>
          <pc:sldMk cId="3591608968" sldId="4533"/>
        </pc:sldMkLst>
      </pc:sldChg>
      <pc:sldChg chg="modSp add mod modAnim">
        <pc:chgData name="Chris Speller" userId="0a97f007-b978-4543-a8a0-9ee0abccdf0a" providerId="ADAL" clId="{221B2FE5-B0DD-4C49-A6BC-EB5E92A971A0}" dt="2021-01-10T21:47:38.255" v="7049"/>
        <pc:sldMkLst>
          <pc:docMk/>
          <pc:sldMk cId="991475868" sldId="4534"/>
        </pc:sldMkLst>
        <pc:spChg chg="mod">
          <ac:chgData name="Chris Speller" userId="0a97f007-b978-4543-a8a0-9ee0abccdf0a" providerId="ADAL" clId="{221B2FE5-B0DD-4C49-A6BC-EB5E92A971A0}" dt="2021-01-10T20:13:56.815" v="1597" actId="403"/>
          <ac:spMkLst>
            <pc:docMk/>
            <pc:sldMk cId="991475868" sldId="4534"/>
            <ac:spMk id="10" creationId="{00000000-0000-0000-0000-000000000000}"/>
          </ac:spMkLst>
        </pc:spChg>
        <pc:spChg chg="mod">
          <ac:chgData name="Chris Speller" userId="0a97f007-b978-4543-a8a0-9ee0abccdf0a" providerId="ADAL" clId="{221B2FE5-B0DD-4C49-A6BC-EB5E92A971A0}" dt="2021-01-10T20:13:58.210" v="1598" actId="403"/>
          <ac:spMkLst>
            <pc:docMk/>
            <pc:sldMk cId="991475868" sldId="4534"/>
            <ac:spMk id="11" creationId="{00000000-0000-0000-0000-000000000000}"/>
          </ac:spMkLst>
        </pc:spChg>
        <pc:spChg chg="mod">
          <ac:chgData name="Chris Speller" userId="0a97f007-b978-4543-a8a0-9ee0abccdf0a" providerId="ADAL" clId="{221B2FE5-B0DD-4C49-A6BC-EB5E92A971A0}" dt="2021-01-10T20:14:00.602" v="1599" actId="1076"/>
          <ac:spMkLst>
            <pc:docMk/>
            <pc:sldMk cId="991475868" sldId="4534"/>
            <ac:spMk id="12" creationId="{00000000-0000-0000-0000-000000000000}"/>
          </ac:spMkLst>
        </pc:spChg>
      </pc:sldChg>
      <pc:sldChg chg="del">
        <pc:chgData name="Chris Speller" userId="0a97f007-b978-4543-a8a0-9ee0abccdf0a" providerId="ADAL" clId="{221B2FE5-B0DD-4C49-A6BC-EB5E92A971A0}" dt="2020-12-29T18:15:49.125" v="1" actId="47"/>
        <pc:sldMkLst>
          <pc:docMk/>
          <pc:sldMk cId="3459127171" sldId="4534"/>
        </pc:sldMkLst>
      </pc:sldChg>
      <pc:sldChg chg="modSp add mod modAnim">
        <pc:chgData name="Chris Speller" userId="0a97f007-b978-4543-a8a0-9ee0abccdf0a" providerId="ADAL" clId="{221B2FE5-B0DD-4C49-A6BC-EB5E92A971A0}" dt="2021-01-10T21:47:34.238" v="7046"/>
        <pc:sldMkLst>
          <pc:docMk/>
          <pc:sldMk cId="326434511" sldId="4535"/>
        </pc:sldMkLst>
        <pc:spChg chg="mod">
          <ac:chgData name="Chris Speller" userId="0a97f007-b978-4543-a8a0-9ee0abccdf0a" providerId="ADAL" clId="{221B2FE5-B0DD-4C49-A6BC-EB5E92A971A0}" dt="2021-01-10T20:13:51.460" v="1594" actId="403"/>
          <ac:spMkLst>
            <pc:docMk/>
            <pc:sldMk cId="326434511" sldId="4535"/>
            <ac:spMk id="10" creationId="{00000000-0000-0000-0000-000000000000}"/>
          </ac:spMkLst>
        </pc:spChg>
        <pc:spChg chg="mod">
          <ac:chgData name="Chris Speller" userId="0a97f007-b978-4543-a8a0-9ee0abccdf0a" providerId="ADAL" clId="{221B2FE5-B0DD-4C49-A6BC-EB5E92A971A0}" dt="2021-01-10T20:13:52.824" v="1595" actId="403"/>
          <ac:spMkLst>
            <pc:docMk/>
            <pc:sldMk cId="326434511" sldId="4535"/>
            <ac:spMk id="11" creationId="{00000000-0000-0000-0000-000000000000}"/>
          </ac:spMkLst>
        </pc:spChg>
        <pc:spChg chg="mod">
          <ac:chgData name="Chris Speller" userId="0a97f007-b978-4543-a8a0-9ee0abccdf0a" providerId="ADAL" clId="{221B2FE5-B0DD-4C49-A6BC-EB5E92A971A0}" dt="2021-01-10T20:13:54.867" v="1596" actId="1076"/>
          <ac:spMkLst>
            <pc:docMk/>
            <pc:sldMk cId="326434511" sldId="4535"/>
            <ac:spMk id="12" creationId="{00000000-0000-0000-0000-000000000000}"/>
          </ac:spMkLst>
        </pc:spChg>
      </pc:sldChg>
      <pc:sldChg chg="del">
        <pc:chgData name="Chris Speller" userId="0a97f007-b978-4543-a8a0-9ee0abccdf0a" providerId="ADAL" clId="{221B2FE5-B0DD-4C49-A6BC-EB5E92A971A0}" dt="2020-12-29T18:15:49.125" v="1" actId="47"/>
        <pc:sldMkLst>
          <pc:docMk/>
          <pc:sldMk cId="532810138" sldId="4535"/>
        </pc:sldMkLst>
      </pc:sldChg>
      <pc:sldChg chg="addSp delSp modSp add mod modAnim">
        <pc:chgData name="Chris Speller" userId="0a97f007-b978-4543-a8a0-9ee0abccdf0a" providerId="ADAL" clId="{221B2FE5-B0DD-4C49-A6BC-EB5E92A971A0}" dt="2021-01-10T21:47:30.282" v="7043"/>
        <pc:sldMkLst>
          <pc:docMk/>
          <pc:sldMk cId="120318186" sldId="4536"/>
        </pc:sldMkLst>
        <pc:spChg chg="mod">
          <ac:chgData name="Chris Speller" userId="0a97f007-b978-4543-a8a0-9ee0abccdf0a" providerId="ADAL" clId="{221B2FE5-B0DD-4C49-A6BC-EB5E92A971A0}" dt="2021-01-10T20:13:44.723" v="1591" actId="403"/>
          <ac:spMkLst>
            <pc:docMk/>
            <pc:sldMk cId="120318186" sldId="4536"/>
            <ac:spMk id="10" creationId="{00000000-0000-0000-0000-000000000000}"/>
          </ac:spMkLst>
        </pc:spChg>
        <pc:spChg chg="mod">
          <ac:chgData name="Chris Speller" userId="0a97f007-b978-4543-a8a0-9ee0abccdf0a" providerId="ADAL" clId="{221B2FE5-B0DD-4C49-A6BC-EB5E92A971A0}" dt="2021-01-10T20:13:46.179" v="1592" actId="403"/>
          <ac:spMkLst>
            <pc:docMk/>
            <pc:sldMk cId="120318186" sldId="4536"/>
            <ac:spMk id="11" creationId="{00000000-0000-0000-0000-000000000000}"/>
          </ac:spMkLst>
        </pc:spChg>
        <pc:spChg chg="mod">
          <ac:chgData name="Chris Speller" userId="0a97f007-b978-4543-a8a0-9ee0abccdf0a" providerId="ADAL" clId="{221B2FE5-B0DD-4C49-A6BC-EB5E92A971A0}" dt="2021-01-10T20:13:48.777" v="1593" actId="1076"/>
          <ac:spMkLst>
            <pc:docMk/>
            <pc:sldMk cId="120318186" sldId="4536"/>
            <ac:spMk id="12" creationId="{00000000-0000-0000-0000-000000000000}"/>
          </ac:spMkLst>
        </pc:spChg>
        <pc:picChg chg="add del mod">
          <ac:chgData name="Chris Speller" userId="0a97f007-b978-4543-a8a0-9ee0abccdf0a" providerId="ADAL" clId="{221B2FE5-B0DD-4C49-A6BC-EB5E92A971A0}" dt="2021-01-10T20:11:33.970" v="1483" actId="478"/>
          <ac:picMkLst>
            <pc:docMk/>
            <pc:sldMk cId="120318186" sldId="4536"/>
            <ac:picMk id="3" creationId="{EA30EF43-E438-40BE-995F-2E641AF632F7}"/>
          </ac:picMkLst>
        </pc:picChg>
      </pc:sldChg>
      <pc:sldChg chg="del">
        <pc:chgData name="Chris Speller" userId="0a97f007-b978-4543-a8a0-9ee0abccdf0a" providerId="ADAL" clId="{221B2FE5-B0DD-4C49-A6BC-EB5E92A971A0}" dt="2020-12-29T18:15:49.125" v="1" actId="47"/>
        <pc:sldMkLst>
          <pc:docMk/>
          <pc:sldMk cId="1637747923" sldId="4536"/>
        </pc:sldMkLst>
      </pc:sldChg>
      <pc:sldChg chg="add del">
        <pc:chgData name="Chris Speller" userId="0a97f007-b978-4543-a8a0-9ee0abccdf0a" providerId="ADAL" clId="{221B2FE5-B0DD-4C49-A6BC-EB5E92A971A0}" dt="2021-01-10T20:09:06.713" v="1246"/>
        <pc:sldMkLst>
          <pc:docMk/>
          <pc:sldMk cId="3298837627" sldId="4536"/>
        </pc:sldMkLst>
      </pc:sldChg>
      <pc:sldChg chg="del">
        <pc:chgData name="Chris Speller" userId="0a97f007-b978-4543-a8a0-9ee0abccdf0a" providerId="ADAL" clId="{221B2FE5-B0DD-4C49-A6BC-EB5E92A971A0}" dt="2020-12-29T18:15:49.125" v="1" actId="47"/>
        <pc:sldMkLst>
          <pc:docMk/>
          <pc:sldMk cId="548061374" sldId="4537"/>
        </pc:sldMkLst>
      </pc:sldChg>
      <pc:sldChg chg="addSp delSp modSp add mod modAnim">
        <pc:chgData name="Chris Speller" userId="0a97f007-b978-4543-a8a0-9ee0abccdf0a" providerId="ADAL" clId="{221B2FE5-B0DD-4C49-A6BC-EB5E92A971A0}" dt="2021-01-10T21:47:25.908" v="7040"/>
        <pc:sldMkLst>
          <pc:docMk/>
          <pc:sldMk cId="3903845405" sldId="4537"/>
        </pc:sldMkLst>
        <pc:spChg chg="mod">
          <ac:chgData name="Chris Speller" userId="0a97f007-b978-4543-a8a0-9ee0abccdf0a" providerId="ADAL" clId="{221B2FE5-B0DD-4C49-A6BC-EB5E92A971A0}" dt="2021-01-10T20:24:44.950" v="2126" actId="20577"/>
          <ac:spMkLst>
            <pc:docMk/>
            <pc:sldMk cId="3903845405" sldId="4537"/>
            <ac:spMk id="10" creationId="{00000000-0000-0000-0000-000000000000}"/>
          </ac:spMkLst>
        </pc:spChg>
        <pc:spChg chg="mod">
          <ac:chgData name="Chris Speller" userId="0a97f007-b978-4543-a8a0-9ee0abccdf0a" providerId="ADAL" clId="{221B2FE5-B0DD-4C49-A6BC-EB5E92A971A0}" dt="2021-01-10T20:12:11.168" v="1500"/>
          <ac:spMkLst>
            <pc:docMk/>
            <pc:sldMk cId="3903845405" sldId="4537"/>
            <ac:spMk id="11" creationId="{00000000-0000-0000-0000-000000000000}"/>
          </ac:spMkLst>
        </pc:spChg>
        <pc:spChg chg="mod">
          <ac:chgData name="Chris Speller" userId="0a97f007-b978-4543-a8a0-9ee0abccdf0a" providerId="ADAL" clId="{221B2FE5-B0DD-4C49-A6BC-EB5E92A971A0}" dt="2021-01-10T20:18:47.880" v="2087" actId="20577"/>
          <ac:spMkLst>
            <pc:docMk/>
            <pc:sldMk cId="3903845405" sldId="4537"/>
            <ac:spMk id="12" creationId="{00000000-0000-0000-0000-000000000000}"/>
          </ac:spMkLst>
        </pc:spChg>
        <pc:picChg chg="add del mod">
          <ac:chgData name="Chris Speller" userId="0a97f007-b978-4543-a8a0-9ee0abccdf0a" providerId="ADAL" clId="{221B2FE5-B0DD-4C49-A6BC-EB5E92A971A0}" dt="2021-01-10T20:18:50.380" v="2088" actId="478"/>
          <ac:picMkLst>
            <pc:docMk/>
            <pc:sldMk cId="3903845405" sldId="4537"/>
            <ac:picMk id="3" creationId="{10BA7299-2C31-4DB9-97CF-1091C6872C6D}"/>
          </ac:picMkLst>
        </pc:picChg>
      </pc:sldChg>
      <pc:sldChg chg="del">
        <pc:chgData name="Chris Speller" userId="0a97f007-b978-4543-a8a0-9ee0abccdf0a" providerId="ADAL" clId="{221B2FE5-B0DD-4C49-A6BC-EB5E92A971A0}" dt="2020-12-29T18:15:49.125" v="1" actId="47"/>
        <pc:sldMkLst>
          <pc:docMk/>
          <pc:sldMk cId="3083284485" sldId="4538"/>
        </pc:sldMkLst>
      </pc:sldChg>
      <pc:sldChg chg="modSp add del mod">
        <pc:chgData name="Chris Speller" userId="0a97f007-b978-4543-a8a0-9ee0abccdf0a" providerId="ADAL" clId="{221B2FE5-B0DD-4C49-A6BC-EB5E92A971A0}" dt="2021-01-10T20:14:19.824" v="1607" actId="47"/>
        <pc:sldMkLst>
          <pc:docMk/>
          <pc:sldMk cId="3245732207" sldId="4538"/>
        </pc:sldMkLst>
        <pc:spChg chg="mod">
          <ac:chgData name="Chris Speller" userId="0a97f007-b978-4543-a8a0-9ee0abccdf0a" providerId="ADAL" clId="{221B2FE5-B0DD-4C49-A6BC-EB5E92A971A0}" dt="2021-01-10T20:13:33.579" v="1588" actId="20577"/>
          <ac:spMkLst>
            <pc:docMk/>
            <pc:sldMk cId="3245732207" sldId="4538"/>
            <ac:spMk id="10" creationId="{00000000-0000-0000-0000-000000000000}"/>
          </ac:spMkLst>
        </pc:spChg>
        <pc:spChg chg="mod">
          <ac:chgData name="Chris Speller" userId="0a97f007-b978-4543-a8a0-9ee0abccdf0a" providerId="ADAL" clId="{221B2FE5-B0DD-4C49-A6BC-EB5E92A971A0}" dt="2021-01-10T20:13:35.119" v="1589" actId="20577"/>
          <ac:spMkLst>
            <pc:docMk/>
            <pc:sldMk cId="3245732207" sldId="4538"/>
            <ac:spMk id="11" creationId="{00000000-0000-0000-0000-000000000000}"/>
          </ac:spMkLst>
        </pc:spChg>
        <pc:spChg chg="mod">
          <ac:chgData name="Chris Speller" userId="0a97f007-b978-4543-a8a0-9ee0abccdf0a" providerId="ADAL" clId="{221B2FE5-B0DD-4C49-A6BC-EB5E92A971A0}" dt="2021-01-10T20:13:36.424" v="1590" actId="20577"/>
          <ac:spMkLst>
            <pc:docMk/>
            <pc:sldMk cId="3245732207" sldId="4538"/>
            <ac:spMk id="12" creationId="{00000000-0000-0000-0000-000000000000}"/>
          </ac:spMkLst>
        </pc:spChg>
      </pc:sldChg>
      <pc:sldChg chg="del">
        <pc:chgData name="Chris Speller" userId="0a97f007-b978-4543-a8a0-9ee0abccdf0a" providerId="ADAL" clId="{221B2FE5-B0DD-4C49-A6BC-EB5E92A971A0}" dt="2020-12-29T18:15:49.125" v="1" actId="47"/>
        <pc:sldMkLst>
          <pc:docMk/>
          <pc:sldMk cId="1479083541" sldId="4539"/>
        </pc:sldMkLst>
      </pc:sldChg>
      <pc:sldChg chg="addSp delSp modSp add mod modAnim">
        <pc:chgData name="Chris Speller" userId="0a97f007-b978-4543-a8a0-9ee0abccdf0a" providerId="ADAL" clId="{221B2FE5-B0DD-4C49-A6BC-EB5E92A971A0}" dt="2021-01-10T21:47:21.908" v="7037"/>
        <pc:sldMkLst>
          <pc:docMk/>
          <pc:sldMk cId="4186232604" sldId="4539"/>
        </pc:sldMkLst>
        <pc:spChg chg="mod">
          <ac:chgData name="Chris Speller" userId="0a97f007-b978-4543-a8a0-9ee0abccdf0a" providerId="ADAL" clId="{221B2FE5-B0DD-4C49-A6BC-EB5E92A971A0}" dt="2021-01-10T20:31:46.609" v="3208" actId="6549"/>
          <ac:spMkLst>
            <pc:docMk/>
            <pc:sldMk cId="4186232604" sldId="4539"/>
            <ac:spMk id="10" creationId="{00000000-0000-0000-0000-000000000000}"/>
          </ac:spMkLst>
        </pc:spChg>
        <pc:spChg chg="mod">
          <ac:chgData name="Chris Speller" userId="0a97f007-b978-4543-a8a0-9ee0abccdf0a" providerId="ADAL" clId="{221B2FE5-B0DD-4C49-A6BC-EB5E92A971A0}" dt="2021-01-10T20:28:33.189" v="2719" actId="1076"/>
          <ac:spMkLst>
            <pc:docMk/>
            <pc:sldMk cId="4186232604" sldId="4539"/>
            <ac:spMk id="11" creationId="{00000000-0000-0000-0000-000000000000}"/>
          </ac:spMkLst>
        </pc:spChg>
        <pc:spChg chg="mod">
          <ac:chgData name="Chris Speller" userId="0a97f007-b978-4543-a8a0-9ee0abccdf0a" providerId="ADAL" clId="{221B2FE5-B0DD-4C49-A6BC-EB5E92A971A0}" dt="2021-01-10T20:31:07.859" v="3200" actId="404"/>
          <ac:spMkLst>
            <pc:docMk/>
            <pc:sldMk cId="4186232604" sldId="4539"/>
            <ac:spMk id="12" creationId="{00000000-0000-0000-0000-000000000000}"/>
          </ac:spMkLst>
        </pc:spChg>
        <pc:picChg chg="add del mod">
          <ac:chgData name="Chris Speller" userId="0a97f007-b978-4543-a8a0-9ee0abccdf0a" providerId="ADAL" clId="{221B2FE5-B0DD-4C49-A6BC-EB5E92A971A0}" dt="2021-01-10T20:31:12.149" v="3201" actId="478"/>
          <ac:picMkLst>
            <pc:docMk/>
            <pc:sldMk cId="4186232604" sldId="4539"/>
            <ac:picMk id="3" creationId="{84F4429C-E5A1-429D-B8E6-ADAD467694D6}"/>
          </ac:picMkLst>
        </pc:picChg>
        <pc:picChg chg="add del">
          <ac:chgData name="Chris Speller" userId="0a97f007-b978-4543-a8a0-9ee0abccdf0a" providerId="ADAL" clId="{221B2FE5-B0DD-4C49-A6BC-EB5E92A971A0}" dt="2021-01-10T20:51:50.974" v="3213" actId="478"/>
          <ac:picMkLst>
            <pc:docMk/>
            <pc:sldMk cId="4186232604" sldId="4539"/>
            <ac:picMk id="7" creationId="{B9956F24-5B6A-4575-8200-0AD82954F0FF}"/>
          </ac:picMkLst>
        </pc:picChg>
      </pc:sldChg>
      <pc:sldChg chg="del">
        <pc:chgData name="Chris Speller" userId="0a97f007-b978-4543-a8a0-9ee0abccdf0a" providerId="ADAL" clId="{221B2FE5-B0DD-4C49-A6BC-EB5E92A971A0}" dt="2020-12-29T18:15:49.125" v="1" actId="47"/>
        <pc:sldMkLst>
          <pc:docMk/>
          <pc:sldMk cId="614759771" sldId="4540"/>
        </pc:sldMkLst>
      </pc:sldChg>
      <pc:sldChg chg="addSp delSp modSp add mod modAnim">
        <pc:chgData name="Chris Speller" userId="0a97f007-b978-4543-a8a0-9ee0abccdf0a" providerId="ADAL" clId="{221B2FE5-B0DD-4C49-A6BC-EB5E92A971A0}" dt="2021-01-10T21:48:11.297" v="7140" actId="20577"/>
        <pc:sldMkLst>
          <pc:docMk/>
          <pc:sldMk cId="1281440448" sldId="4540"/>
        </pc:sldMkLst>
        <pc:spChg chg="mod">
          <ac:chgData name="Chris Speller" userId="0a97f007-b978-4543-a8a0-9ee0abccdf0a" providerId="ADAL" clId="{221B2FE5-B0DD-4C49-A6BC-EB5E92A971A0}" dt="2021-01-10T20:54:25.288" v="3330" actId="20577"/>
          <ac:spMkLst>
            <pc:docMk/>
            <pc:sldMk cId="1281440448" sldId="4540"/>
            <ac:spMk id="10" creationId="{00000000-0000-0000-0000-000000000000}"/>
          </ac:spMkLst>
        </pc:spChg>
        <pc:spChg chg="mod">
          <ac:chgData name="Chris Speller" userId="0a97f007-b978-4543-a8a0-9ee0abccdf0a" providerId="ADAL" clId="{221B2FE5-B0DD-4C49-A6BC-EB5E92A971A0}" dt="2021-01-10T20:54:18.584" v="3316" actId="20577"/>
          <ac:spMkLst>
            <pc:docMk/>
            <pc:sldMk cId="1281440448" sldId="4540"/>
            <ac:spMk id="11" creationId="{00000000-0000-0000-0000-000000000000}"/>
          </ac:spMkLst>
        </pc:spChg>
        <pc:spChg chg="mod">
          <ac:chgData name="Chris Speller" userId="0a97f007-b978-4543-a8a0-9ee0abccdf0a" providerId="ADAL" clId="{221B2FE5-B0DD-4C49-A6BC-EB5E92A971A0}" dt="2021-01-10T21:48:11.297" v="7140" actId="20577"/>
          <ac:spMkLst>
            <pc:docMk/>
            <pc:sldMk cId="1281440448" sldId="4540"/>
            <ac:spMk id="12" creationId="{00000000-0000-0000-0000-000000000000}"/>
          </ac:spMkLst>
        </pc:spChg>
        <pc:picChg chg="add del">
          <ac:chgData name="Chris Speller" userId="0a97f007-b978-4543-a8a0-9ee0abccdf0a" providerId="ADAL" clId="{221B2FE5-B0DD-4C49-A6BC-EB5E92A971A0}" dt="2021-01-10T20:55:46.294" v="3650" actId="478"/>
          <ac:picMkLst>
            <pc:docMk/>
            <pc:sldMk cId="1281440448" sldId="4540"/>
            <ac:picMk id="3" creationId="{0F3D373D-829A-4891-A89C-09F8DEC3E081}"/>
          </ac:picMkLst>
        </pc:picChg>
        <pc:picChg chg="del mod">
          <ac:chgData name="Chris Speller" userId="0a97f007-b978-4543-a8a0-9ee0abccdf0a" providerId="ADAL" clId="{221B2FE5-B0DD-4C49-A6BC-EB5E92A971A0}" dt="2021-01-10T20:52:44.784" v="3221" actId="478"/>
          <ac:picMkLst>
            <pc:docMk/>
            <pc:sldMk cId="1281440448" sldId="4540"/>
            <ac:picMk id="7" creationId="{B9956F24-5B6A-4575-8200-0AD82954F0FF}"/>
          </ac:picMkLst>
        </pc:picChg>
        <pc:picChg chg="add del mod">
          <ac:chgData name="Chris Speller" userId="0a97f007-b978-4543-a8a0-9ee0abccdf0a" providerId="ADAL" clId="{221B2FE5-B0DD-4C49-A6BC-EB5E92A971A0}" dt="2021-01-10T20:55:41.524" v="3649" actId="478"/>
          <ac:picMkLst>
            <pc:docMk/>
            <pc:sldMk cId="1281440448" sldId="4540"/>
            <ac:picMk id="13" creationId="{1AA15E57-A2BD-42B5-A264-0B09B68D8382}"/>
          </ac:picMkLst>
        </pc:picChg>
      </pc:sldChg>
      <pc:sldChg chg="add del">
        <pc:chgData name="Chris Speller" userId="0a97f007-b978-4543-a8a0-9ee0abccdf0a" providerId="ADAL" clId="{221B2FE5-B0DD-4C49-A6BC-EB5E92A971A0}" dt="2021-01-10T20:51:47.575" v="3211"/>
        <pc:sldMkLst>
          <pc:docMk/>
          <pc:sldMk cId="4014455354" sldId="4540"/>
        </pc:sldMkLst>
      </pc:sldChg>
      <pc:sldChg chg="delSp modSp add mod modAnim">
        <pc:chgData name="Chris Speller" userId="0a97f007-b978-4543-a8a0-9ee0abccdf0a" providerId="ADAL" clId="{221B2FE5-B0DD-4C49-A6BC-EB5E92A971A0}" dt="2021-01-10T21:46:46.913" v="7017"/>
        <pc:sldMkLst>
          <pc:docMk/>
          <pc:sldMk cId="87087102" sldId="4541"/>
        </pc:sldMkLst>
        <pc:spChg chg="mod">
          <ac:chgData name="Chris Speller" userId="0a97f007-b978-4543-a8a0-9ee0abccdf0a" providerId="ADAL" clId="{221B2FE5-B0DD-4C49-A6BC-EB5E92A971A0}" dt="2021-01-10T21:13:03.653" v="4091" actId="20577"/>
          <ac:spMkLst>
            <pc:docMk/>
            <pc:sldMk cId="87087102" sldId="4541"/>
            <ac:spMk id="10" creationId="{00000000-0000-0000-0000-000000000000}"/>
          </ac:spMkLst>
        </pc:spChg>
        <pc:spChg chg="mod">
          <ac:chgData name="Chris Speller" userId="0a97f007-b978-4543-a8a0-9ee0abccdf0a" providerId="ADAL" clId="{221B2FE5-B0DD-4C49-A6BC-EB5E92A971A0}" dt="2021-01-10T20:56:56.854" v="4045"/>
          <ac:spMkLst>
            <pc:docMk/>
            <pc:sldMk cId="87087102" sldId="4541"/>
            <ac:spMk id="11" creationId="{00000000-0000-0000-0000-000000000000}"/>
          </ac:spMkLst>
        </pc:spChg>
        <pc:spChg chg="mod">
          <ac:chgData name="Chris Speller" userId="0a97f007-b978-4543-a8a0-9ee0abccdf0a" providerId="ADAL" clId="{221B2FE5-B0DD-4C49-A6BC-EB5E92A971A0}" dt="2021-01-10T21:15:28.252" v="4615" actId="20577"/>
          <ac:spMkLst>
            <pc:docMk/>
            <pc:sldMk cId="87087102" sldId="4541"/>
            <ac:spMk id="12" creationId="{00000000-0000-0000-0000-000000000000}"/>
          </ac:spMkLst>
        </pc:spChg>
        <pc:picChg chg="del mod">
          <ac:chgData name="Chris Speller" userId="0a97f007-b978-4543-a8a0-9ee0abccdf0a" providerId="ADAL" clId="{221B2FE5-B0DD-4C49-A6BC-EB5E92A971A0}" dt="2021-01-10T21:15:05.352" v="4531" actId="478"/>
          <ac:picMkLst>
            <pc:docMk/>
            <pc:sldMk cId="87087102" sldId="4541"/>
            <ac:picMk id="7" creationId="{B9956F24-5B6A-4575-8200-0AD82954F0FF}"/>
          </ac:picMkLst>
        </pc:picChg>
      </pc:sldChg>
      <pc:sldChg chg="del">
        <pc:chgData name="Chris Speller" userId="0a97f007-b978-4543-a8a0-9ee0abccdf0a" providerId="ADAL" clId="{221B2FE5-B0DD-4C49-A6BC-EB5E92A971A0}" dt="2020-12-29T18:15:49.125" v="1" actId="47"/>
        <pc:sldMkLst>
          <pc:docMk/>
          <pc:sldMk cId="2774048195" sldId="4541"/>
        </pc:sldMkLst>
      </pc:sldChg>
      <pc:sldChg chg="del">
        <pc:chgData name="Chris Speller" userId="0a97f007-b978-4543-a8a0-9ee0abccdf0a" providerId="ADAL" clId="{221B2FE5-B0DD-4C49-A6BC-EB5E92A971A0}" dt="2020-12-29T18:15:49.125" v="1" actId="47"/>
        <pc:sldMkLst>
          <pc:docMk/>
          <pc:sldMk cId="386628054" sldId="4542"/>
        </pc:sldMkLst>
      </pc:sldChg>
      <pc:sldChg chg="modSp add mod modAnim">
        <pc:chgData name="Chris Speller" userId="0a97f007-b978-4543-a8a0-9ee0abccdf0a" providerId="ADAL" clId="{221B2FE5-B0DD-4C49-A6BC-EB5E92A971A0}" dt="2021-01-10T21:46:55.796" v="7021" actId="20577"/>
        <pc:sldMkLst>
          <pc:docMk/>
          <pc:sldMk cId="3761557993" sldId="4542"/>
        </pc:sldMkLst>
        <pc:spChg chg="mod">
          <ac:chgData name="Chris Speller" userId="0a97f007-b978-4543-a8a0-9ee0abccdf0a" providerId="ADAL" clId="{221B2FE5-B0DD-4C49-A6BC-EB5E92A971A0}" dt="2021-01-10T21:19:53.102" v="4996" actId="20577"/>
          <ac:spMkLst>
            <pc:docMk/>
            <pc:sldMk cId="3761557993" sldId="4542"/>
            <ac:spMk id="10" creationId="{00000000-0000-0000-0000-000000000000}"/>
          </ac:spMkLst>
        </pc:spChg>
        <pc:spChg chg="mod">
          <ac:chgData name="Chris Speller" userId="0a97f007-b978-4543-a8a0-9ee0abccdf0a" providerId="ADAL" clId="{221B2FE5-B0DD-4C49-A6BC-EB5E92A971A0}" dt="2021-01-10T21:19:20.952" v="4954" actId="20577"/>
          <ac:spMkLst>
            <pc:docMk/>
            <pc:sldMk cId="3761557993" sldId="4542"/>
            <ac:spMk id="11" creationId="{00000000-0000-0000-0000-000000000000}"/>
          </ac:spMkLst>
        </pc:spChg>
        <pc:spChg chg="mod">
          <ac:chgData name="Chris Speller" userId="0a97f007-b978-4543-a8a0-9ee0abccdf0a" providerId="ADAL" clId="{221B2FE5-B0DD-4C49-A6BC-EB5E92A971A0}" dt="2021-01-10T21:46:55.796" v="7021" actId="20577"/>
          <ac:spMkLst>
            <pc:docMk/>
            <pc:sldMk cId="3761557993" sldId="4542"/>
            <ac:spMk id="12" creationId="{00000000-0000-0000-0000-000000000000}"/>
          </ac:spMkLst>
        </pc:spChg>
      </pc:sldChg>
      <pc:sldChg chg="addSp new del mod">
        <pc:chgData name="Chris Speller" userId="0a97f007-b978-4543-a8a0-9ee0abccdf0a" providerId="ADAL" clId="{221B2FE5-B0DD-4C49-A6BC-EB5E92A971A0}" dt="2021-01-10T21:20:42.952" v="5040" actId="47"/>
        <pc:sldMkLst>
          <pc:docMk/>
          <pc:sldMk cId="1122387923" sldId="4543"/>
        </pc:sldMkLst>
        <pc:picChg chg="add">
          <ac:chgData name="Chris Speller" userId="0a97f007-b978-4543-a8a0-9ee0abccdf0a" providerId="ADAL" clId="{221B2FE5-B0DD-4C49-A6BC-EB5E92A971A0}" dt="2021-01-10T21:16:47.767" v="4675" actId="22"/>
          <ac:picMkLst>
            <pc:docMk/>
            <pc:sldMk cId="1122387923" sldId="4543"/>
            <ac:picMk id="4" creationId="{D471BFF5-B0F6-4580-879C-BC03FDE99C23}"/>
          </ac:picMkLst>
        </pc:picChg>
      </pc:sldChg>
      <pc:sldChg chg="del">
        <pc:chgData name="Chris Speller" userId="0a97f007-b978-4543-a8a0-9ee0abccdf0a" providerId="ADAL" clId="{221B2FE5-B0DD-4C49-A6BC-EB5E92A971A0}" dt="2020-12-29T18:15:49.125" v="1" actId="47"/>
        <pc:sldMkLst>
          <pc:docMk/>
          <pc:sldMk cId="2014457315" sldId="4543"/>
        </pc:sldMkLst>
      </pc:sldChg>
      <pc:sldChg chg="addSp delSp modSp add mod modAnim">
        <pc:chgData name="Chris Speller" userId="0a97f007-b978-4543-a8a0-9ee0abccdf0a" providerId="ADAL" clId="{221B2FE5-B0DD-4C49-A6BC-EB5E92A971A0}" dt="2021-01-10T21:46:59.539" v="7024"/>
        <pc:sldMkLst>
          <pc:docMk/>
          <pc:sldMk cId="3423324812" sldId="4544"/>
        </pc:sldMkLst>
        <pc:spChg chg="mod">
          <ac:chgData name="Chris Speller" userId="0a97f007-b978-4543-a8a0-9ee0abccdf0a" providerId="ADAL" clId="{221B2FE5-B0DD-4C49-A6BC-EB5E92A971A0}" dt="2021-01-10T21:26:36.441" v="6364" actId="20577"/>
          <ac:spMkLst>
            <pc:docMk/>
            <pc:sldMk cId="3423324812" sldId="4544"/>
            <ac:spMk id="10" creationId="{00000000-0000-0000-0000-000000000000}"/>
          </ac:spMkLst>
        </pc:spChg>
        <pc:spChg chg="mod">
          <ac:chgData name="Chris Speller" userId="0a97f007-b978-4543-a8a0-9ee0abccdf0a" providerId="ADAL" clId="{221B2FE5-B0DD-4C49-A6BC-EB5E92A971A0}" dt="2021-01-10T21:22:38.892" v="5410"/>
          <ac:spMkLst>
            <pc:docMk/>
            <pc:sldMk cId="3423324812" sldId="4544"/>
            <ac:spMk id="11" creationId="{00000000-0000-0000-0000-000000000000}"/>
          </ac:spMkLst>
        </pc:spChg>
        <pc:spChg chg="mod">
          <ac:chgData name="Chris Speller" userId="0a97f007-b978-4543-a8a0-9ee0abccdf0a" providerId="ADAL" clId="{221B2FE5-B0DD-4C49-A6BC-EB5E92A971A0}" dt="2021-01-10T21:24:03.911" v="5956" actId="20577"/>
          <ac:spMkLst>
            <pc:docMk/>
            <pc:sldMk cId="3423324812" sldId="4544"/>
            <ac:spMk id="12" creationId="{00000000-0000-0000-0000-000000000000}"/>
          </ac:spMkLst>
        </pc:spChg>
        <pc:picChg chg="add del mod">
          <ac:chgData name="Chris Speller" userId="0a97f007-b978-4543-a8a0-9ee0abccdf0a" providerId="ADAL" clId="{221B2FE5-B0DD-4C49-A6BC-EB5E92A971A0}" dt="2021-01-10T21:24:06.582" v="5957" actId="478"/>
          <ac:picMkLst>
            <pc:docMk/>
            <pc:sldMk cId="3423324812" sldId="4544"/>
            <ac:picMk id="13" creationId="{D07CB1F6-05BE-495A-B018-7CA7BE96CA1E}"/>
          </ac:picMkLst>
        </pc:picChg>
      </pc:sldChg>
      <pc:sldChg chg="addSp delSp modSp add mod modAnim">
        <pc:chgData name="Chris Speller" userId="0a97f007-b978-4543-a8a0-9ee0abccdf0a" providerId="ADAL" clId="{221B2FE5-B0DD-4C49-A6BC-EB5E92A971A0}" dt="2021-01-10T21:47:04.007" v="7027"/>
        <pc:sldMkLst>
          <pc:docMk/>
          <pc:sldMk cId="2393951987" sldId="4545"/>
        </pc:sldMkLst>
        <pc:spChg chg="mod">
          <ac:chgData name="Chris Speller" userId="0a97f007-b978-4543-a8a0-9ee0abccdf0a" providerId="ADAL" clId="{221B2FE5-B0DD-4C49-A6BC-EB5E92A971A0}" dt="2021-01-10T21:32:49.971" v="6603" actId="20577"/>
          <ac:spMkLst>
            <pc:docMk/>
            <pc:sldMk cId="2393951987" sldId="4545"/>
            <ac:spMk id="10" creationId="{00000000-0000-0000-0000-000000000000}"/>
          </ac:spMkLst>
        </pc:spChg>
        <pc:spChg chg="mod">
          <ac:chgData name="Chris Speller" userId="0a97f007-b978-4543-a8a0-9ee0abccdf0a" providerId="ADAL" clId="{221B2FE5-B0DD-4C49-A6BC-EB5E92A971A0}" dt="2021-01-10T21:29:02.301" v="6376"/>
          <ac:spMkLst>
            <pc:docMk/>
            <pc:sldMk cId="2393951987" sldId="4545"/>
            <ac:spMk id="11" creationId="{00000000-0000-0000-0000-000000000000}"/>
          </ac:spMkLst>
        </pc:spChg>
        <pc:spChg chg="mod">
          <ac:chgData name="Chris Speller" userId="0a97f007-b978-4543-a8a0-9ee0abccdf0a" providerId="ADAL" clId="{221B2FE5-B0DD-4C49-A6BC-EB5E92A971A0}" dt="2021-01-10T21:29:41.922" v="6513" actId="20577"/>
          <ac:spMkLst>
            <pc:docMk/>
            <pc:sldMk cId="2393951987" sldId="4545"/>
            <ac:spMk id="12" creationId="{00000000-0000-0000-0000-000000000000}"/>
          </ac:spMkLst>
        </pc:spChg>
        <pc:picChg chg="add del mod">
          <ac:chgData name="Chris Speller" userId="0a97f007-b978-4543-a8a0-9ee0abccdf0a" providerId="ADAL" clId="{221B2FE5-B0DD-4C49-A6BC-EB5E92A971A0}" dt="2021-01-10T21:32:56.391" v="6605" actId="478"/>
          <ac:picMkLst>
            <pc:docMk/>
            <pc:sldMk cId="2393951987" sldId="4545"/>
            <ac:picMk id="3" creationId="{E92C1068-9E24-4B0C-A84A-10A55D20DCE1}"/>
          </ac:picMkLst>
        </pc:picChg>
      </pc:sldChg>
      <pc:sldChg chg="add del">
        <pc:chgData name="Chris Speller" userId="0a97f007-b978-4543-a8a0-9ee0abccdf0a" providerId="ADAL" clId="{221B2FE5-B0DD-4C49-A6BC-EB5E92A971A0}" dt="2021-01-10T21:26:44.101" v="6366"/>
        <pc:sldMkLst>
          <pc:docMk/>
          <pc:sldMk cId="2639230783" sldId="4545"/>
        </pc:sldMkLst>
      </pc:sldChg>
      <pc:sldChg chg="del">
        <pc:chgData name="Chris Speller" userId="0a97f007-b978-4543-a8a0-9ee0abccdf0a" providerId="ADAL" clId="{221B2FE5-B0DD-4C49-A6BC-EB5E92A971A0}" dt="2020-12-29T18:15:49.125" v="1" actId="47"/>
        <pc:sldMkLst>
          <pc:docMk/>
          <pc:sldMk cId="3520041618" sldId="4545"/>
        </pc:sldMkLst>
      </pc:sldChg>
      <pc:sldChg chg="del">
        <pc:chgData name="Chris Speller" userId="0a97f007-b978-4543-a8a0-9ee0abccdf0a" providerId="ADAL" clId="{221B2FE5-B0DD-4C49-A6BC-EB5E92A971A0}" dt="2020-12-29T18:15:49.125" v="1" actId="47"/>
        <pc:sldMkLst>
          <pc:docMk/>
          <pc:sldMk cId="1940938585" sldId="4546"/>
        </pc:sldMkLst>
      </pc:sldChg>
      <pc:sldChg chg="addSp modSp add mod modAnim">
        <pc:chgData name="Chris Speller" userId="0a97f007-b978-4543-a8a0-9ee0abccdf0a" providerId="ADAL" clId="{221B2FE5-B0DD-4C49-A6BC-EB5E92A971A0}" dt="2021-01-10T21:47:08.328" v="7030"/>
        <pc:sldMkLst>
          <pc:docMk/>
          <pc:sldMk cId="4229952275" sldId="4546"/>
        </pc:sldMkLst>
        <pc:spChg chg="mod">
          <ac:chgData name="Chris Speller" userId="0a97f007-b978-4543-a8a0-9ee0abccdf0a" providerId="ADAL" clId="{221B2FE5-B0DD-4C49-A6BC-EB5E92A971A0}" dt="2021-01-10T21:41:45.850" v="7007" actId="6549"/>
          <ac:spMkLst>
            <pc:docMk/>
            <pc:sldMk cId="4229952275" sldId="4546"/>
            <ac:spMk id="10" creationId="{00000000-0000-0000-0000-000000000000}"/>
          </ac:spMkLst>
        </pc:spChg>
        <pc:spChg chg="mod">
          <ac:chgData name="Chris Speller" userId="0a97f007-b978-4543-a8a0-9ee0abccdf0a" providerId="ADAL" clId="{221B2FE5-B0DD-4C49-A6BC-EB5E92A971A0}" dt="2021-01-10T21:39:21.141" v="6999" actId="404"/>
          <ac:spMkLst>
            <pc:docMk/>
            <pc:sldMk cId="4229952275" sldId="4546"/>
            <ac:spMk id="11" creationId="{00000000-0000-0000-0000-000000000000}"/>
          </ac:spMkLst>
        </pc:spChg>
        <pc:spChg chg="mod">
          <ac:chgData name="Chris Speller" userId="0a97f007-b978-4543-a8a0-9ee0abccdf0a" providerId="ADAL" clId="{221B2FE5-B0DD-4C49-A6BC-EB5E92A971A0}" dt="2021-01-10T21:39:23.817" v="7000" actId="1076"/>
          <ac:spMkLst>
            <pc:docMk/>
            <pc:sldMk cId="4229952275" sldId="4546"/>
            <ac:spMk id="12" creationId="{00000000-0000-0000-0000-000000000000}"/>
          </ac:spMkLst>
        </pc:spChg>
        <pc:picChg chg="add mod">
          <ac:chgData name="Chris Speller" userId="0a97f007-b978-4543-a8a0-9ee0abccdf0a" providerId="ADAL" clId="{221B2FE5-B0DD-4C49-A6BC-EB5E92A971A0}" dt="2021-01-10T21:36:43.721" v="6933" actId="14100"/>
          <ac:picMkLst>
            <pc:docMk/>
            <pc:sldMk cId="4229952275" sldId="4546"/>
            <ac:picMk id="3" creationId="{06FAD2A7-161D-443C-9205-31CB81663593}"/>
          </ac:picMkLst>
        </pc:picChg>
      </pc:sldChg>
      <pc:sldChg chg="del">
        <pc:chgData name="Chris Speller" userId="0a97f007-b978-4543-a8a0-9ee0abccdf0a" providerId="ADAL" clId="{221B2FE5-B0DD-4C49-A6BC-EB5E92A971A0}" dt="2020-12-29T18:15:49.125" v="1" actId="47"/>
        <pc:sldMkLst>
          <pc:docMk/>
          <pc:sldMk cId="264943493" sldId="4547"/>
        </pc:sldMkLst>
      </pc:sldChg>
      <pc:sldChg chg="addSp modSp add mod modAnim">
        <pc:chgData name="Chris Speller" userId="0a97f007-b978-4543-a8a0-9ee0abccdf0a" providerId="ADAL" clId="{221B2FE5-B0DD-4C49-A6BC-EB5E92A971A0}" dt="2021-01-19T17:00:40.687" v="7875" actId="20577"/>
        <pc:sldMkLst>
          <pc:docMk/>
          <pc:sldMk cId="3344105461" sldId="4547"/>
        </pc:sldMkLst>
        <pc:spChg chg="mod">
          <ac:chgData name="Chris Speller" userId="0a97f007-b978-4543-a8a0-9ee0abccdf0a" providerId="ADAL" clId="{221B2FE5-B0DD-4C49-A6BC-EB5E92A971A0}" dt="2021-01-19T16:52:36.672" v="7458" actId="20577"/>
          <ac:spMkLst>
            <pc:docMk/>
            <pc:sldMk cId="3344105461" sldId="4547"/>
            <ac:spMk id="10" creationId="{00000000-0000-0000-0000-000000000000}"/>
          </ac:spMkLst>
        </pc:spChg>
        <pc:spChg chg="mod">
          <ac:chgData name="Chris Speller" userId="0a97f007-b978-4543-a8a0-9ee0abccdf0a" providerId="ADAL" clId="{221B2FE5-B0DD-4C49-A6BC-EB5E92A971A0}" dt="2021-01-19T16:52:38.374" v="7459"/>
          <ac:spMkLst>
            <pc:docMk/>
            <pc:sldMk cId="3344105461" sldId="4547"/>
            <ac:spMk id="11" creationId="{00000000-0000-0000-0000-000000000000}"/>
          </ac:spMkLst>
        </pc:spChg>
        <pc:spChg chg="mod">
          <ac:chgData name="Chris Speller" userId="0a97f007-b978-4543-a8a0-9ee0abccdf0a" providerId="ADAL" clId="{221B2FE5-B0DD-4C49-A6BC-EB5E92A971A0}" dt="2021-01-19T17:00:38.802" v="7874" actId="20577"/>
          <ac:spMkLst>
            <pc:docMk/>
            <pc:sldMk cId="3344105461" sldId="4547"/>
            <ac:spMk id="12" creationId="{00000000-0000-0000-0000-000000000000}"/>
          </ac:spMkLst>
        </pc:spChg>
        <pc:graphicFrameChg chg="add mod modGraphic">
          <ac:chgData name="Chris Speller" userId="0a97f007-b978-4543-a8a0-9ee0abccdf0a" providerId="ADAL" clId="{221B2FE5-B0DD-4C49-A6BC-EB5E92A971A0}" dt="2021-01-12T10:59:18.022" v="7269" actId="20577"/>
          <ac:graphicFrameMkLst>
            <pc:docMk/>
            <pc:sldMk cId="3344105461" sldId="4547"/>
            <ac:graphicFrameMk id="2" creationId="{8AA76152-84F7-4536-A3FC-717EC1C90BE6}"/>
          </ac:graphicFrameMkLst>
        </pc:graphicFrameChg>
        <pc:graphicFrameChg chg="add mod">
          <ac:chgData name="Chris Speller" userId="0a97f007-b978-4543-a8a0-9ee0abccdf0a" providerId="ADAL" clId="{221B2FE5-B0DD-4C49-A6BC-EB5E92A971A0}" dt="2021-01-12T10:59:40.916" v="7278" actId="20577"/>
          <ac:graphicFrameMkLst>
            <pc:docMk/>
            <pc:sldMk cId="3344105461" sldId="4547"/>
            <ac:graphicFrameMk id="13" creationId="{0FB65410-0486-4EB0-BB46-97761BE10877}"/>
          </ac:graphicFrameMkLst>
        </pc:graphicFrameChg>
      </pc:sldChg>
      <pc:sldChg chg="del">
        <pc:chgData name="Chris Speller" userId="0a97f007-b978-4543-a8a0-9ee0abccdf0a" providerId="ADAL" clId="{221B2FE5-B0DD-4C49-A6BC-EB5E92A971A0}" dt="2020-12-29T18:15:49.125" v="1" actId="47"/>
        <pc:sldMkLst>
          <pc:docMk/>
          <pc:sldMk cId="4113757980" sldId="4548"/>
        </pc:sldMkLst>
      </pc:sldChg>
      <pc:sldChg chg="del">
        <pc:chgData name="Chris Speller" userId="0a97f007-b978-4543-a8a0-9ee0abccdf0a" providerId="ADAL" clId="{221B2FE5-B0DD-4C49-A6BC-EB5E92A971A0}" dt="2020-12-29T18:15:49.125" v="1" actId="47"/>
        <pc:sldMkLst>
          <pc:docMk/>
          <pc:sldMk cId="3467329057" sldId="4549"/>
        </pc:sldMkLst>
      </pc:sldChg>
      <pc:sldChg chg="del">
        <pc:chgData name="Chris Speller" userId="0a97f007-b978-4543-a8a0-9ee0abccdf0a" providerId="ADAL" clId="{221B2FE5-B0DD-4C49-A6BC-EB5E92A971A0}" dt="2020-12-29T18:15:49.125" v="1" actId="47"/>
        <pc:sldMkLst>
          <pc:docMk/>
          <pc:sldMk cId="3456198287" sldId="4551"/>
        </pc:sldMkLst>
      </pc:sldChg>
      <pc:sldChg chg="del">
        <pc:chgData name="Chris Speller" userId="0a97f007-b978-4543-a8a0-9ee0abccdf0a" providerId="ADAL" clId="{221B2FE5-B0DD-4C49-A6BC-EB5E92A971A0}" dt="2020-12-29T18:15:49.125" v="1" actId="47"/>
        <pc:sldMkLst>
          <pc:docMk/>
          <pc:sldMk cId="865770680" sldId="4552"/>
        </pc:sldMkLst>
      </pc:sldChg>
      <pc:sldChg chg="del">
        <pc:chgData name="Chris Speller" userId="0a97f007-b978-4543-a8a0-9ee0abccdf0a" providerId="ADAL" clId="{221B2FE5-B0DD-4C49-A6BC-EB5E92A971A0}" dt="2020-12-29T18:15:49.125" v="1" actId="47"/>
        <pc:sldMkLst>
          <pc:docMk/>
          <pc:sldMk cId="1914038850" sldId="4553"/>
        </pc:sldMkLst>
      </pc:sldChg>
      <pc:sldChg chg="del">
        <pc:chgData name="Chris Speller" userId="0a97f007-b978-4543-a8a0-9ee0abccdf0a" providerId="ADAL" clId="{221B2FE5-B0DD-4C49-A6BC-EB5E92A971A0}" dt="2020-12-29T18:15:49.125" v="1" actId="47"/>
        <pc:sldMkLst>
          <pc:docMk/>
          <pc:sldMk cId="2499581191" sldId="4554"/>
        </pc:sldMkLst>
      </pc:sldChg>
      <pc:sldChg chg="del">
        <pc:chgData name="Chris Speller" userId="0a97f007-b978-4543-a8a0-9ee0abccdf0a" providerId="ADAL" clId="{221B2FE5-B0DD-4C49-A6BC-EB5E92A971A0}" dt="2020-12-29T18:15:49.125" v="1" actId="47"/>
        <pc:sldMkLst>
          <pc:docMk/>
          <pc:sldMk cId="3332705487" sldId="4555"/>
        </pc:sldMkLst>
      </pc:sldChg>
      <pc:sldChg chg="del">
        <pc:chgData name="Chris Speller" userId="0a97f007-b978-4543-a8a0-9ee0abccdf0a" providerId="ADAL" clId="{221B2FE5-B0DD-4C49-A6BC-EB5E92A971A0}" dt="2020-12-29T18:15:49.125" v="1" actId="47"/>
        <pc:sldMkLst>
          <pc:docMk/>
          <pc:sldMk cId="150456207" sldId="4556"/>
        </pc:sldMkLst>
      </pc:sldChg>
      <pc:sldChg chg="del">
        <pc:chgData name="Chris Speller" userId="0a97f007-b978-4543-a8a0-9ee0abccdf0a" providerId="ADAL" clId="{221B2FE5-B0DD-4C49-A6BC-EB5E92A971A0}" dt="2020-12-29T18:15:49.125" v="1" actId="47"/>
        <pc:sldMkLst>
          <pc:docMk/>
          <pc:sldMk cId="636702173" sldId="4557"/>
        </pc:sldMkLst>
      </pc:sldChg>
      <pc:sldChg chg="del">
        <pc:chgData name="Chris Speller" userId="0a97f007-b978-4543-a8a0-9ee0abccdf0a" providerId="ADAL" clId="{221B2FE5-B0DD-4C49-A6BC-EB5E92A971A0}" dt="2020-12-29T18:15:49.125" v="1" actId="47"/>
        <pc:sldMkLst>
          <pc:docMk/>
          <pc:sldMk cId="996751074" sldId="4558"/>
        </pc:sldMkLst>
      </pc:sldChg>
      <pc:sldChg chg="del">
        <pc:chgData name="Chris Speller" userId="0a97f007-b978-4543-a8a0-9ee0abccdf0a" providerId="ADAL" clId="{221B2FE5-B0DD-4C49-A6BC-EB5E92A971A0}" dt="2020-12-29T18:15:49.125" v="1" actId="47"/>
        <pc:sldMkLst>
          <pc:docMk/>
          <pc:sldMk cId="4185124990" sldId="4559"/>
        </pc:sldMkLst>
      </pc:sldChg>
      <pc:sldChg chg="del">
        <pc:chgData name="Chris Speller" userId="0a97f007-b978-4543-a8a0-9ee0abccdf0a" providerId="ADAL" clId="{221B2FE5-B0DD-4C49-A6BC-EB5E92A971A0}" dt="2020-12-29T18:15:49.125" v="1" actId="47"/>
        <pc:sldMkLst>
          <pc:docMk/>
          <pc:sldMk cId="1403384436" sldId="4560"/>
        </pc:sldMkLst>
      </pc:sldChg>
      <pc:sldChg chg="del">
        <pc:chgData name="Chris Speller" userId="0a97f007-b978-4543-a8a0-9ee0abccdf0a" providerId="ADAL" clId="{221B2FE5-B0DD-4C49-A6BC-EB5E92A971A0}" dt="2020-12-29T18:15:49.125" v="1" actId="47"/>
        <pc:sldMkLst>
          <pc:docMk/>
          <pc:sldMk cId="2352928859" sldId="4561"/>
        </pc:sldMkLst>
      </pc:sldChg>
      <pc:sldChg chg="del">
        <pc:chgData name="Chris Speller" userId="0a97f007-b978-4543-a8a0-9ee0abccdf0a" providerId="ADAL" clId="{221B2FE5-B0DD-4C49-A6BC-EB5E92A971A0}" dt="2020-12-29T18:15:49.125" v="1" actId="47"/>
        <pc:sldMkLst>
          <pc:docMk/>
          <pc:sldMk cId="1996507028" sldId="4562"/>
        </pc:sldMkLst>
      </pc:sldChg>
      <pc:sldChg chg="del">
        <pc:chgData name="Chris Speller" userId="0a97f007-b978-4543-a8a0-9ee0abccdf0a" providerId="ADAL" clId="{221B2FE5-B0DD-4C49-A6BC-EB5E92A971A0}" dt="2020-12-29T18:15:49.125" v="1" actId="47"/>
        <pc:sldMkLst>
          <pc:docMk/>
          <pc:sldMk cId="3224603505" sldId="4563"/>
        </pc:sldMkLst>
      </pc:sldChg>
      <pc:sldChg chg="del">
        <pc:chgData name="Chris Speller" userId="0a97f007-b978-4543-a8a0-9ee0abccdf0a" providerId="ADAL" clId="{221B2FE5-B0DD-4C49-A6BC-EB5E92A971A0}" dt="2020-12-29T18:15:49.125" v="1" actId="47"/>
        <pc:sldMkLst>
          <pc:docMk/>
          <pc:sldMk cId="1167538899" sldId="4564"/>
        </pc:sldMkLst>
      </pc:sldChg>
      <pc:sldChg chg="del">
        <pc:chgData name="Chris Speller" userId="0a97f007-b978-4543-a8a0-9ee0abccdf0a" providerId="ADAL" clId="{221B2FE5-B0DD-4C49-A6BC-EB5E92A971A0}" dt="2020-12-29T18:15:49.125" v="1" actId="47"/>
        <pc:sldMkLst>
          <pc:docMk/>
          <pc:sldMk cId="856568901" sldId="4565"/>
        </pc:sldMkLst>
      </pc:sldChg>
      <pc:sldChg chg="del">
        <pc:chgData name="Chris Speller" userId="0a97f007-b978-4543-a8a0-9ee0abccdf0a" providerId="ADAL" clId="{221B2FE5-B0DD-4C49-A6BC-EB5E92A971A0}" dt="2020-12-29T18:15:49.125" v="1" actId="47"/>
        <pc:sldMkLst>
          <pc:docMk/>
          <pc:sldMk cId="1011594260" sldId="4566"/>
        </pc:sldMkLst>
      </pc:sldChg>
      <pc:sldChg chg="del">
        <pc:chgData name="Chris Speller" userId="0a97f007-b978-4543-a8a0-9ee0abccdf0a" providerId="ADAL" clId="{221B2FE5-B0DD-4C49-A6BC-EB5E92A971A0}" dt="2020-12-29T18:15:49.125" v="1" actId="47"/>
        <pc:sldMkLst>
          <pc:docMk/>
          <pc:sldMk cId="1876059674" sldId="4567"/>
        </pc:sldMkLst>
      </pc:sldChg>
      <pc:sldChg chg="del">
        <pc:chgData name="Chris Speller" userId="0a97f007-b978-4543-a8a0-9ee0abccdf0a" providerId="ADAL" clId="{221B2FE5-B0DD-4C49-A6BC-EB5E92A971A0}" dt="2020-12-29T18:15:49.125" v="1" actId="47"/>
        <pc:sldMkLst>
          <pc:docMk/>
          <pc:sldMk cId="628500923" sldId="4568"/>
        </pc:sldMkLst>
      </pc:sldChg>
      <pc:sldChg chg="del">
        <pc:chgData name="Chris Speller" userId="0a97f007-b978-4543-a8a0-9ee0abccdf0a" providerId="ADAL" clId="{221B2FE5-B0DD-4C49-A6BC-EB5E92A971A0}" dt="2020-12-29T18:15:49.125" v="1" actId="47"/>
        <pc:sldMkLst>
          <pc:docMk/>
          <pc:sldMk cId="2655181354" sldId="4569"/>
        </pc:sldMkLst>
      </pc:sldChg>
      <pc:sldChg chg="del">
        <pc:chgData name="Chris Speller" userId="0a97f007-b978-4543-a8a0-9ee0abccdf0a" providerId="ADAL" clId="{221B2FE5-B0DD-4C49-A6BC-EB5E92A971A0}" dt="2020-12-29T18:15:49.125" v="1" actId="47"/>
        <pc:sldMkLst>
          <pc:docMk/>
          <pc:sldMk cId="3000739585" sldId="4570"/>
        </pc:sldMkLst>
      </pc:sldChg>
      <pc:sldChg chg="del">
        <pc:chgData name="Chris Speller" userId="0a97f007-b978-4543-a8a0-9ee0abccdf0a" providerId="ADAL" clId="{221B2FE5-B0DD-4C49-A6BC-EB5E92A971A0}" dt="2020-12-29T18:15:49.125" v="1" actId="47"/>
        <pc:sldMkLst>
          <pc:docMk/>
          <pc:sldMk cId="3666158525" sldId="4571"/>
        </pc:sldMkLst>
      </pc:sldChg>
      <pc:sldChg chg="del">
        <pc:chgData name="Chris Speller" userId="0a97f007-b978-4543-a8a0-9ee0abccdf0a" providerId="ADAL" clId="{221B2FE5-B0DD-4C49-A6BC-EB5E92A971A0}" dt="2020-12-29T18:15:49.125" v="1" actId="47"/>
        <pc:sldMkLst>
          <pc:docMk/>
          <pc:sldMk cId="3940725371" sldId="4572"/>
        </pc:sldMkLst>
      </pc:sldChg>
      <pc:sldChg chg="del">
        <pc:chgData name="Chris Speller" userId="0a97f007-b978-4543-a8a0-9ee0abccdf0a" providerId="ADAL" clId="{221B2FE5-B0DD-4C49-A6BC-EB5E92A971A0}" dt="2020-12-29T18:15:49.125" v="1" actId="47"/>
        <pc:sldMkLst>
          <pc:docMk/>
          <pc:sldMk cId="1998385496" sldId="4573"/>
        </pc:sldMkLst>
      </pc:sldChg>
      <pc:sldChg chg="del">
        <pc:chgData name="Chris Speller" userId="0a97f007-b978-4543-a8a0-9ee0abccdf0a" providerId="ADAL" clId="{221B2FE5-B0DD-4C49-A6BC-EB5E92A971A0}" dt="2020-12-29T18:15:49.125" v="1" actId="47"/>
        <pc:sldMkLst>
          <pc:docMk/>
          <pc:sldMk cId="888980170" sldId="4574"/>
        </pc:sldMkLst>
      </pc:sldChg>
      <pc:sldChg chg="del">
        <pc:chgData name="Chris Speller" userId="0a97f007-b978-4543-a8a0-9ee0abccdf0a" providerId="ADAL" clId="{221B2FE5-B0DD-4C49-A6BC-EB5E92A971A0}" dt="2020-12-29T18:15:49.125" v="1" actId="47"/>
        <pc:sldMkLst>
          <pc:docMk/>
          <pc:sldMk cId="2474769421" sldId="4575"/>
        </pc:sldMkLst>
      </pc:sldChg>
      <pc:sldChg chg="del">
        <pc:chgData name="Chris Speller" userId="0a97f007-b978-4543-a8a0-9ee0abccdf0a" providerId="ADAL" clId="{221B2FE5-B0DD-4C49-A6BC-EB5E92A971A0}" dt="2020-12-29T18:15:49.125" v="1" actId="47"/>
        <pc:sldMkLst>
          <pc:docMk/>
          <pc:sldMk cId="366152703" sldId="4578"/>
        </pc:sldMkLst>
      </pc:sldChg>
      <pc:sldChg chg="del">
        <pc:chgData name="Chris Speller" userId="0a97f007-b978-4543-a8a0-9ee0abccdf0a" providerId="ADAL" clId="{221B2FE5-B0DD-4C49-A6BC-EB5E92A971A0}" dt="2020-12-29T18:15:49.125" v="1" actId="47"/>
        <pc:sldMkLst>
          <pc:docMk/>
          <pc:sldMk cId="3136939683" sldId="4579"/>
        </pc:sldMkLst>
      </pc:sldChg>
      <pc:sldChg chg="del">
        <pc:chgData name="Chris Speller" userId="0a97f007-b978-4543-a8a0-9ee0abccdf0a" providerId="ADAL" clId="{221B2FE5-B0DD-4C49-A6BC-EB5E92A971A0}" dt="2020-12-29T18:15:49.125" v="1" actId="47"/>
        <pc:sldMkLst>
          <pc:docMk/>
          <pc:sldMk cId="4142849863" sldId="4581"/>
        </pc:sldMkLst>
      </pc:sldChg>
      <pc:sldChg chg="del">
        <pc:chgData name="Chris Speller" userId="0a97f007-b978-4543-a8a0-9ee0abccdf0a" providerId="ADAL" clId="{221B2FE5-B0DD-4C49-A6BC-EB5E92A971A0}" dt="2020-12-29T18:15:49.125" v="1" actId="47"/>
        <pc:sldMkLst>
          <pc:docMk/>
          <pc:sldMk cId="505819840" sldId="4582"/>
        </pc:sldMkLst>
      </pc:sldChg>
      <pc:sldChg chg="del">
        <pc:chgData name="Chris Speller" userId="0a97f007-b978-4543-a8a0-9ee0abccdf0a" providerId="ADAL" clId="{221B2FE5-B0DD-4C49-A6BC-EB5E92A971A0}" dt="2020-12-29T18:15:49.125" v="1" actId="47"/>
        <pc:sldMkLst>
          <pc:docMk/>
          <pc:sldMk cId="2371286383" sldId="4583"/>
        </pc:sldMkLst>
      </pc:sldChg>
      <pc:sldChg chg="del">
        <pc:chgData name="Chris Speller" userId="0a97f007-b978-4543-a8a0-9ee0abccdf0a" providerId="ADAL" clId="{221B2FE5-B0DD-4C49-A6BC-EB5E92A971A0}" dt="2020-12-29T18:15:49.125" v="1" actId="47"/>
        <pc:sldMkLst>
          <pc:docMk/>
          <pc:sldMk cId="1532539178" sldId="4584"/>
        </pc:sldMkLst>
      </pc:sldChg>
      <pc:sldChg chg="del">
        <pc:chgData name="Chris Speller" userId="0a97f007-b978-4543-a8a0-9ee0abccdf0a" providerId="ADAL" clId="{221B2FE5-B0DD-4C49-A6BC-EB5E92A971A0}" dt="2020-12-29T18:15:49.125" v="1" actId="47"/>
        <pc:sldMkLst>
          <pc:docMk/>
          <pc:sldMk cId="3566851229" sldId="4585"/>
        </pc:sldMkLst>
      </pc:sldChg>
      <pc:sldChg chg="del">
        <pc:chgData name="Chris Speller" userId="0a97f007-b978-4543-a8a0-9ee0abccdf0a" providerId="ADAL" clId="{221B2FE5-B0DD-4C49-A6BC-EB5E92A971A0}" dt="2020-12-29T18:15:49.125" v="1" actId="47"/>
        <pc:sldMkLst>
          <pc:docMk/>
          <pc:sldMk cId="1262653115" sldId="4586"/>
        </pc:sldMkLst>
      </pc:sldChg>
      <pc:sldChg chg="del">
        <pc:chgData name="Chris Speller" userId="0a97f007-b978-4543-a8a0-9ee0abccdf0a" providerId="ADAL" clId="{221B2FE5-B0DD-4C49-A6BC-EB5E92A971A0}" dt="2020-12-29T18:15:49.125" v="1" actId="47"/>
        <pc:sldMkLst>
          <pc:docMk/>
          <pc:sldMk cId="1424378260" sldId="4587"/>
        </pc:sldMkLst>
      </pc:sldChg>
      <pc:sldChg chg="del">
        <pc:chgData name="Chris Speller" userId="0a97f007-b978-4543-a8a0-9ee0abccdf0a" providerId="ADAL" clId="{221B2FE5-B0DD-4C49-A6BC-EB5E92A971A0}" dt="2020-12-29T18:15:49.125" v="1" actId="47"/>
        <pc:sldMkLst>
          <pc:docMk/>
          <pc:sldMk cId="1523662392" sldId="4588"/>
        </pc:sldMkLst>
      </pc:sldChg>
      <pc:sldChg chg="del">
        <pc:chgData name="Chris Speller" userId="0a97f007-b978-4543-a8a0-9ee0abccdf0a" providerId="ADAL" clId="{221B2FE5-B0DD-4C49-A6BC-EB5E92A971A0}" dt="2020-12-29T18:15:49.125" v="1" actId="47"/>
        <pc:sldMkLst>
          <pc:docMk/>
          <pc:sldMk cId="806556605" sldId="4589"/>
        </pc:sldMkLst>
      </pc:sldChg>
      <pc:sldChg chg="del">
        <pc:chgData name="Chris Speller" userId="0a97f007-b978-4543-a8a0-9ee0abccdf0a" providerId="ADAL" clId="{221B2FE5-B0DD-4C49-A6BC-EB5E92A971A0}" dt="2020-12-29T18:15:49.125" v="1" actId="47"/>
        <pc:sldMkLst>
          <pc:docMk/>
          <pc:sldMk cId="812925128" sldId="4590"/>
        </pc:sldMkLst>
      </pc:sldChg>
      <pc:sldChg chg="del">
        <pc:chgData name="Chris Speller" userId="0a97f007-b978-4543-a8a0-9ee0abccdf0a" providerId="ADAL" clId="{221B2FE5-B0DD-4C49-A6BC-EB5E92A971A0}" dt="2020-12-29T18:15:49.125" v="1" actId="47"/>
        <pc:sldMkLst>
          <pc:docMk/>
          <pc:sldMk cId="1308396116" sldId="4591"/>
        </pc:sldMkLst>
      </pc:sldChg>
      <pc:sldChg chg="del">
        <pc:chgData name="Chris Speller" userId="0a97f007-b978-4543-a8a0-9ee0abccdf0a" providerId="ADAL" clId="{221B2FE5-B0DD-4C49-A6BC-EB5E92A971A0}" dt="2020-12-29T18:15:49.125" v="1" actId="47"/>
        <pc:sldMkLst>
          <pc:docMk/>
          <pc:sldMk cId="4118606649" sldId="4592"/>
        </pc:sldMkLst>
      </pc:sldChg>
      <pc:sldChg chg="del">
        <pc:chgData name="Chris Speller" userId="0a97f007-b978-4543-a8a0-9ee0abccdf0a" providerId="ADAL" clId="{221B2FE5-B0DD-4C49-A6BC-EB5E92A971A0}" dt="2020-12-29T18:15:49.125" v="1" actId="47"/>
        <pc:sldMkLst>
          <pc:docMk/>
          <pc:sldMk cId="716131373" sldId="4593"/>
        </pc:sldMkLst>
      </pc:sldChg>
      <pc:sldChg chg="del">
        <pc:chgData name="Chris Speller" userId="0a97f007-b978-4543-a8a0-9ee0abccdf0a" providerId="ADAL" clId="{221B2FE5-B0DD-4C49-A6BC-EB5E92A971A0}" dt="2020-12-29T18:15:49.125" v="1" actId="47"/>
        <pc:sldMkLst>
          <pc:docMk/>
          <pc:sldMk cId="2543856349" sldId="4594"/>
        </pc:sldMkLst>
      </pc:sldChg>
      <pc:sldChg chg="del">
        <pc:chgData name="Chris Speller" userId="0a97f007-b978-4543-a8a0-9ee0abccdf0a" providerId="ADAL" clId="{221B2FE5-B0DD-4C49-A6BC-EB5E92A971A0}" dt="2020-12-29T18:15:49.125" v="1" actId="47"/>
        <pc:sldMkLst>
          <pc:docMk/>
          <pc:sldMk cId="330540288" sldId="4595"/>
        </pc:sldMkLst>
      </pc:sldChg>
      <pc:sldChg chg="del">
        <pc:chgData name="Chris Speller" userId="0a97f007-b978-4543-a8a0-9ee0abccdf0a" providerId="ADAL" clId="{221B2FE5-B0DD-4C49-A6BC-EB5E92A971A0}" dt="2020-12-29T18:15:49.125" v="1" actId="47"/>
        <pc:sldMkLst>
          <pc:docMk/>
          <pc:sldMk cId="628057033" sldId="4596"/>
        </pc:sldMkLst>
      </pc:sldChg>
      <pc:sldChg chg="del">
        <pc:chgData name="Chris Speller" userId="0a97f007-b978-4543-a8a0-9ee0abccdf0a" providerId="ADAL" clId="{221B2FE5-B0DD-4C49-A6BC-EB5E92A971A0}" dt="2020-12-29T18:15:49.125" v="1" actId="47"/>
        <pc:sldMkLst>
          <pc:docMk/>
          <pc:sldMk cId="1139958666" sldId="4597"/>
        </pc:sldMkLst>
      </pc:sldChg>
      <pc:sldChg chg="del">
        <pc:chgData name="Chris Speller" userId="0a97f007-b978-4543-a8a0-9ee0abccdf0a" providerId="ADAL" clId="{221B2FE5-B0DD-4C49-A6BC-EB5E92A971A0}" dt="2020-12-29T18:15:49.125" v="1" actId="47"/>
        <pc:sldMkLst>
          <pc:docMk/>
          <pc:sldMk cId="4137002087" sldId="4598"/>
        </pc:sldMkLst>
      </pc:sldChg>
      <pc:sldChg chg="del">
        <pc:chgData name="Chris Speller" userId="0a97f007-b978-4543-a8a0-9ee0abccdf0a" providerId="ADAL" clId="{221B2FE5-B0DD-4C49-A6BC-EB5E92A971A0}" dt="2020-12-29T18:15:49.125" v="1" actId="47"/>
        <pc:sldMkLst>
          <pc:docMk/>
          <pc:sldMk cId="860969422" sldId="4599"/>
        </pc:sldMkLst>
      </pc:sldChg>
      <pc:sldChg chg="del">
        <pc:chgData name="Chris Speller" userId="0a97f007-b978-4543-a8a0-9ee0abccdf0a" providerId="ADAL" clId="{221B2FE5-B0DD-4C49-A6BC-EB5E92A971A0}" dt="2020-12-29T18:15:49.125" v="1" actId="47"/>
        <pc:sldMkLst>
          <pc:docMk/>
          <pc:sldMk cId="4108622673" sldId="4600"/>
        </pc:sldMkLst>
      </pc:sldChg>
      <pc:sldChg chg="del">
        <pc:chgData name="Chris Speller" userId="0a97f007-b978-4543-a8a0-9ee0abccdf0a" providerId="ADAL" clId="{221B2FE5-B0DD-4C49-A6BC-EB5E92A971A0}" dt="2020-12-29T18:15:49.125" v="1" actId="47"/>
        <pc:sldMkLst>
          <pc:docMk/>
          <pc:sldMk cId="1764366583" sldId="4601"/>
        </pc:sldMkLst>
      </pc:sldChg>
      <pc:sldChg chg="del">
        <pc:chgData name="Chris Speller" userId="0a97f007-b978-4543-a8a0-9ee0abccdf0a" providerId="ADAL" clId="{221B2FE5-B0DD-4C49-A6BC-EB5E92A971A0}" dt="2020-12-29T18:15:49.125" v="1" actId="47"/>
        <pc:sldMkLst>
          <pc:docMk/>
          <pc:sldMk cId="832597252" sldId="4602"/>
        </pc:sldMkLst>
      </pc:sldChg>
      <pc:sldChg chg="del">
        <pc:chgData name="Chris Speller" userId="0a97f007-b978-4543-a8a0-9ee0abccdf0a" providerId="ADAL" clId="{221B2FE5-B0DD-4C49-A6BC-EB5E92A971A0}" dt="2020-12-29T18:15:49.125" v="1" actId="47"/>
        <pc:sldMkLst>
          <pc:docMk/>
          <pc:sldMk cId="1144295525" sldId="4603"/>
        </pc:sldMkLst>
      </pc:sldChg>
      <pc:sldChg chg="del">
        <pc:chgData name="Chris Speller" userId="0a97f007-b978-4543-a8a0-9ee0abccdf0a" providerId="ADAL" clId="{221B2FE5-B0DD-4C49-A6BC-EB5E92A971A0}" dt="2020-12-29T18:15:49.125" v="1" actId="47"/>
        <pc:sldMkLst>
          <pc:docMk/>
          <pc:sldMk cId="4277447698" sldId="4604"/>
        </pc:sldMkLst>
      </pc:sldChg>
      <pc:sldChg chg="del">
        <pc:chgData name="Chris Speller" userId="0a97f007-b978-4543-a8a0-9ee0abccdf0a" providerId="ADAL" clId="{221B2FE5-B0DD-4C49-A6BC-EB5E92A971A0}" dt="2020-12-29T18:15:49.125" v="1" actId="47"/>
        <pc:sldMkLst>
          <pc:docMk/>
          <pc:sldMk cId="1896310137" sldId="4605"/>
        </pc:sldMkLst>
      </pc:sldChg>
      <pc:sldChg chg="del">
        <pc:chgData name="Chris Speller" userId="0a97f007-b978-4543-a8a0-9ee0abccdf0a" providerId="ADAL" clId="{221B2FE5-B0DD-4C49-A6BC-EB5E92A971A0}" dt="2020-12-29T18:15:49.125" v="1" actId="47"/>
        <pc:sldMkLst>
          <pc:docMk/>
          <pc:sldMk cId="1536450868" sldId="4606"/>
        </pc:sldMkLst>
      </pc:sldChg>
      <pc:sldChg chg="del">
        <pc:chgData name="Chris Speller" userId="0a97f007-b978-4543-a8a0-9ee0abccdf0a" providerId="ADAL" clId="{221B2FE5-B0DD-4C49-A6BC-EB5E92A971A0}" dt="2020-12-29T18:15:49.125" v="1" actId="47"/>
        <pc:sldMkLst>
          <pc:docMk/>
          <pc:sldMk cId="4294851430" sldId="4607"/>
        </pc:sldMkLst>
      </pc:sldChg>
      <pc:sldChg chg="del">
        <pc:chgData name="Chris Speller" userId="0a97f007-b978-4543-a8a0-9ee0abccdf0a" providerId="ADAL" clId="{221B2FE5-B0DD-4C49-A6BC-EB5E92A971A0}" dt="2020-12-29T18:15:49.125" v="1" actId="47"/>
        <pc:sldMkLst>
          <pc:docMk/>
          <pc:sldMk cId="2277189781" sldId="4608"/>
        </pc:sldMkLst>
      </pc:sldChg>
      <pc:sldChg chg="del">
        <pc:chgData name="Chris Speller" userId="0a97f007-b978-4543-a8a0-9ee0abccdf0a" providerId="ADAL" clId="{221B2FE5-B0DD-4C49-A6BC-EB5E92A971A0}" dt="2020-12-29T18:15:49.125" v="1" actId="47"/>
        <pc:sldMkLst>
          <pc:docMk/>
          <pc:sldMk cId="4057536436" sldId="4609"/>
        </pc:sldMkLst>
      </pc:sldChg>
      <pc:sldChg chg="del">
        <pc:chgData name="Chris Speller" userId="0a97f007-b978-4543-a8a0-9ee0abccdf0a" providerId="ADAL" clId="{221B2FE5-B0DD-4C49-A6BC-EB5E92A971A0}" dt="2020-12-29T18:15:49.125" v="1" actId="47"/>
        <pc:sldMkLst>
          <pc:docMk/>
          <pc:sldMk cId="423316871" sldId="4610"/>
        </pc:sldMkLst>
      </pc:sldChg>
      <pc:sldChg chg="del">
        <pc:chgData name="Chris Speller" userId="0a97f007-b978-4543-a8a0-9ee0abccdf0a" providerId="ADAL" clId="{221B2FE5-B0DD-4C49-A6BC-EB5E92A971A0}" dt="2020-12-29T18:15:49.125" v="1" actId="47"/>
        <pc:sldMkLst>
          <pc:docMk/>
          <pc:sldMk cId="3018200317" sldId="4611"/>
        </pc:sldMkLst>
      </pc:sldChg>
      <pc:sldChg chg="del">
        <pc:chgData name="Chris Speller" userId="0a97f007-b978-4543-a8a0-9ee0abccdf0a" providerId="ADAL" clId="{221B2FE5-B0DD-4C49-A6BC-EB5E92A971A0}" dt="2020-12-29T18:15:49.125" v="1" actId="47"/>
        <pc:sldMkLst>
          <pc:docMk/>
          <pc:sldMk cId="3733495220" sldId="4612"/>
        </pc:sldMkLst>
      </pc:sldChg>
      <pc:sldChg chg="del">
        <pc:chgData name="Chris Speller" userId="0a97f007-b978-4543-a8a0-9ee0abccdf0a" providerId="ADAL" clId="{221B2FE5-B0DD-4C49-A6BC-EB5E92A971A0}" dt="2020-12-29T18:15:49.125" v="1" actId="47"/>
        <pc:sldMkLst>
          <pc:docMk/>
          <pc:sldMk cId="3353916431" sldId="4613"/>
        </pc:sldMkLst>
      </pc:sldChg>
      <pc:sldChg chg="del">
        <pc:chgData name="Chris Speller" userId="0a97f007-b978-4543-a8a0-9ee0abccdf0a" providerId="ADAL" clId="{221B2FE5-B0DD-4C49-A6BC-EB5E92A971A0}" dt="2020-12-29T18:15:49.125" v="1" actId="47"/>
        <pc:sldMkLst>
          <pc:docMk/>
          <pc:sldMk cId="2332748863" sldId="4614"/>
        </pc:sldMkLst>
      </pc:sldChg>
      <pc:sldChg chg="del">
        <pc:chgData name="Chris Speller" userId="0a97f007-b978-4543-a8a0-9ee0abccdf0a" providerId="ADAL" clId="{221B2FE5-B0DD-4C49-A6BC-EB5E92A971A0}" dt="2020-12-29T18:15:49.125" v="1" actId="47"/>
        <pc:sldMkLst>
          <pc:docMk/>
          <pc:sldMk cId="2739238062" sldId="4615"/>
        </pc:sldMkLst>
      </pc:sldChg>
      <pc:sldChg chg="del">
        <pc:chgData name="Chris Speller" userId="0a97f007-b978-4543-a8a0-9ee0abccdf0a" providerId="ADAL" clId="{221B2FE5-B0DD-4C49-A6BC-EB5E92A971A0}" dt="2020-12-29T18:15:49.125" v="1" actId="47"/>
        <pc:sldMkLst>
          <pc:docMk/>
          <pc:sldMk cId="4074836726" sldId="4616"/>
        </pc:sldMkLst>
      </pc:sldChg>
      <pc:sldChg chg="del">
        <pc:chgData name="Chris Speller" userId="0a97f007-b978-4543-a8a0-9ee0abccdf0a" providerId="ADAL" clId="{221B2FE5-B0DD-4C49-A6BC-EB5E92A971A0}" dt="2020-12-29T18:15:49.125" v="1" actId="47"/>
        <pc:sldMkLst>
          <pc:docMk/>
          <pc:sldMk cId="303281265" sldId="4617"/>
        </pc:sldMkLst>
      </pc:sldChg>
      <pc:sldChg chg="del">
        <pc:chgData name="Chris Speller" userId="0a97f007-b978-4543-a8a0-9ee0abccdf0a" providerId="ADAL" clId="{221B2FE5-B0DD-4C49-A6BC-EB5E92A971A0}" dt="2020-12-29T18:15:49.125" v="1" actId="47"/>
        <pc:sldMkLst>
          <pc:docMk/>
          <pc:sldMk cId="1197690649" sldId="4618"/>
        </pc:sldMkLst>
      </pc:sldChg>
      <pc:sldChg chg="del">
        <pc:chgData name="Chris Speller" userId="0a97f007-b978-4543-a8a0-9ee0abccdf0a" providerId="ADAL" clId="{221B2FE5-B0DD-4C49-A6BC-EB5E92A971A0}" dt="2020-12-29T18:15:49.125" v="1" actId="47"/>
        <pc:sldMkLst>
          <pc:docMk/>
          <pc:sldMk cId="4260964296" sldId="4619"/>
        </pc:sldMkLst>
      </pc:sldChg>
      <pc:sldChg chg="del">
        <pc:chgData name="Chris Speller" userId="0a97f007-b978-4543-a8a0-9ee0abccdf0a" providerId="ADAL" clId="{221B2FE5-B0DD-4C49-A6BC-EB5E92A971A0}" dt="2020-12-29T18:15:49.125" v="1" actId="47"/>
        <pc:sldMkLst>
          <pc:docMk/>
          <pc:sldMk cId="105784293" sldId="4620"/>
        </pc:sldMkLst>
      </pc:sldChg>
      <pc:sldChg chg="del">
        <pc:chgData name="Chris Speller" userId="0a97f007-b978-4543-a8a0-9ee0abccdf0a" providerId="ADAL" clId="{221B2FE5-B0DD-4C49-A6BC-EB5E92A971A0}" dt="2020-12-29T18:15:49.125" v="1" actId="47"/>
        <pc:sldMkLst>
          <pc:docMk/>
          <pc:sldMk cId="501085653" sldId="4621"/>
        </pc:sldMkLst>
      </pc:sldChg>
      <pc:sldChg chg="del">
        <pc:chgData name="Chris Speller" userId="0a97f007-b978-4543-a8a0-9ee0abccdf0a" providerId="ADAL" clId="{221B2FE5-B0DD-4C49-A6BC-EB5E92A971A0}" dt="2020-12-29T18:15:49.125" v="1" actId="47"/>
        <pc:sldMkLst>
          <pc:docMk/>
          <pc:sldMk cId="968933847" sldId="4622"/>
        </pc:sldMkLst>
      </pc:sldChg>
      <pc:sldChg chg="del">
        <pc:chgData name="Chris Speller" userId="0a97f007-b978-4543-a8a0-9ee0abccdf0a" providerId="ADAL" clId="{221B2FE5-B0DD-4C49-A6BC-EB5E92A971A0}" dt="2020-12-29T18:15:49.125" v="1" actId="47"/>
        <pc:sldMkLst>
          <pc:docMk/>
          <pc:sldMk cId="2471236627" sldId="4623"/>
        </pc:sldMkLst>
      </pc:sldChg>
      <pc:sldChg chg="del">
        <pc:chgData name="Chris Speller" userId="0a97f007-b978-4543-a8a0-9ee0abccdf0a" providerId="ADAL" clId="{221B2FE5-B0DD-4C49-A6BC-EB5E92A971A0}" dt="2020-12-29T18:15:49.125" v="1" actId="47"/>
        <pc:sldMkLst>
          <pc:docMk/>
          <pc:sldMk cId="1072897931" sldId="4624"/>
        </pc:sldMkLst>
      </pc:sldChg>
      <pc:sldChg chg="del">
        <pc:chgData name="Chris Speller" userId="0a97f007-b978-4543-a8a0-9ee0abccdf0a" providerId="ADAL" clId="{221B2FE5-B0DD-4C49-A6BC-EB5E92A971A0}" dt="2020-12-29T18:15:49.125" v="1" actId="47"/>
        <pc:sldMkLst>
          <pc:docMk/>
          <pc:sldMk cId="4002548402" sldId="4625"/>
        </pc:sldMkLst>
      </pc:sldChg>
      <pc:sldChg chg="del">
        <pc:chgData name="Chris Speller" userId="0a97f007-b978-4543-a8a0-9ee0abccdf0a" providerId="ADAL" clId="{221B2FE5-B0DD-4C49-A6BC-EB5E92A971A0}" dt="2020-12-29T18:15:49.125" v="1" actId="47"/>
        <pc:sldMkLst>
          <pc:docMk/>
          <pc:sldMk cId="2045274727" sldId="4626"/>
        </pc:sldMkLst>
      </pc:sldChg>
      <pc:sldChg chg="del">
        <pc:chgData name="Chris Speller" userId="0a97f007-b978-4543-a8a0-9ee0abccdf0a" providerId="ADAL" clId="{221B2FE5-B0DD-4C49-A6BC-EB5E92A971A0}" dt="2020-12-29T18:15:49.125" v="1" actId="47"/>
        <pc:sldMkLst>
          <pc:docMk/>
          <pc:sldMk cId="2237222358" sldId="4627"/>
        </pc:sldMkLst>
      </pc:sldChg>
      <pc:sldChg chg="del">
        <pc:chgData name="Chris Speller" userId="0a97f007-b978-4543-a8a0-9ee0abccdf0a" providerId="ADAL" clId="{221B2FE5-B0DD-4C49-A6BC-EB5E92A971A0}" dt="2020-12-29T18:15:49.125" v="1" actId="47"/>
        <pc:sldMkLst>
          <pc:docMk/>
          <pc:sldMk cId="1254430283" sldId="4628"/>
        </pc:sldMkLst>
      </pc:sldChg>
      <pc:sldChg chg="del">
        <pc:chgData name="Chris Speller" userId="0a97f007-b978-4543-a8a0-9ee0abccdf0a" providerId="ADAL" clId="{221B2FE5-B0DD-4C49-A6BC-EB5E92A971A0}" dt="2020-12-29T18:15:49.125" v="1" actId="47"/>
        <pc:sldMkLst>
          <pc:docMk/>
          <pc:sldMk cId="1744796261" sldId="4629"/>
        </pc:sldMkLst>
      </pc:sldChg>
      <pc:sldChg chg="del">
        <pc:chgData name="Chris Speller" userId="0a97f007-b978-4543-a8a0-9ee0abccdf0a" providerId="ADAL" clId="{221B2FE5-B0DD-4C49-A6BC-EB5E92A971A0}" dt="2020-12-29T18:15:49.125" v="1" actId="47"/>
        <pc:sldMkLst>
          <pc:docMk/>
          <pc:sldMk cId="883161294" sldId="4630"/>
        </pc:sldMkLst>
      </pc:sldChg>
      <pc:sldChg chg="del">
        <pc:chgData name="Chris Speller" userId="0a97f007-b978-4543-a8a0-9ee0abccdf0a" providerId="ADAL" clId="{221B2FE5-B0DD-4C49-A6BC-EB5E92A971A0}" dt="2020-12-29T18:15:49.125" v="1" actId="47"/>
        <pc:sldMkLst>
          <pc:docMk/>
          <pc:sldMk cId="2434932340" sldId="4631"/>
        </pc:sldMkLst>
      </pc:sldChg>
      <pc:sldChg chg="del">
        <pc:chgData name="Chris Speller" userId="0a97f007-b978-4543-a8a0-9ee0abccdf0a" providerId="ADAL" clId="{221B2FE5-B0DD-4C49-A6BC-EB5E92A971A0}" dt="2020-12-29T18:15:49.125" v="1" actId="47"/>
        <pc:sldMkLst>
          <pc:docMk/>
          <pc:sldMk cId="1199265978" sldId="4632"/>
        </pc:sldMkLst>
      </pc:sldChg>
      <pc:sldChg chg="del">
        <pc:chgData name="Chris Speller" userId="0a97f007-b978-4543-a8a0-9ee0abccdf0a" providerId="ADAL" clId="{221B2FE5-B0DD-4C49-A6BC-EB5E92A971A0}" dt="2020-12-29T18:15:49.125" v="1" actId="47"/>
        <pc:sldMkLst>
          <pc:docMk/>
          <pc:sldMk cId="4008228972" sldId="4633"/>
        </pc:sldMkLst>
      </pc:sldChg>
      <pc:sldChg chg="del">
        <pc:chgData name="Chris Speller" userId="0a97f007-b978-4543-a8a0-9ee0abccdf0a" providerId="ADAL" clId="{221B2FE5-B0DD-4C49-A6BC-EB5E92A971A0}" dt="2020-12-29T18:15:49.125" v="1" actId="47"/>
        <pc:sldMkLst>
          <pc:docMk/>
          <pc:sldMk cId="4116779941" sldId="4635"/>
        </pc:sldMkLst>
      </pc:sldChg>
      <pc:sldChg chg="del">
        <pc:chgData name="Chris Speller" userId="0a97f007-b978-4543-a8a0-9ee0abccdf0a" providerId="ADAL" clId="{221B2FE5-B0DD-4C49-A6BC-EB5E92A971A0}" dt="2020-12-29T18:15:49.125" v="1" actId="47"/>
        <pc:sldMkLst>
          <pc:docMk/>
          <pc:sldMk cId="2156876504" sldId="4636"/>
        </pc:sldMkLst>
      </pc:sldChg>
      <pc:sldChg chg="del">
        <pc:chgData name="Chris Speller" userId="0a97f007-b978-4543-a8a0-9ee0abccdf0a" providerId="ADAL" clId="{221B2FE5-B0DD-4C49-A6BC-EB5E92A971A0}" dt="2020-12-29T18:15:49.125" v="1" actId="47"/>
        <pc:sldMkLst>
          <pc:docMk/>
          <pc:sldMk cId="1436877071" sldId="4637"/>
        </pc:sldMkLst>
      </pc:sldChg>
      <pc:sldChg chg="del">
        <pc:chgData name="Chris Speller" userId="0a97f007-b978-4543-a8a0-9ee0abccdf0a" providerId="ADAL" clId="{221B2FE5-B0DD-4C49-A6BC-EB5E92A971A0}" dt="2020-12-29T18:15:49.125" v="1" actId="47"/>
        <pc:sldMkLst>
          <pc:docMk/>
          <pc:sldMk cId="3516740161" sldId="4638"/>
        </pc:sldMkLst>
      </pc:sldChg>
      <pc:sldChg chg="del">
        <pc:chgData name="Chris Speller" userId="0a97f007-b978-4543-a8a0-9ee0abccdf0a" providerId="ADAL" clId="{221B2FE5-B0DD-4C49-A6BC-EB5E92A971A0}" dt="2020-12-29T18:15:49.125" v="1" actId="47"/>
        <pc:sldMkLst>
          <pc:docMk/>
          <pc:sldMk cId="3548521687" sldId="4639"/>
        </pc:sldMkLst>
      </pc:sldChg>
      <pc:sldChg chg="del">
        <pc:chgData name="Chris Speller" userId="0a97f007-b978-4543-a8a0-9ee0abccdf0a" providerId="ADAL" clId="{221B2FE5-B0DD-4C49-A6BC-EB5E92A971A0}" dt="2020-12-29T18:15:49.125" v="1" actId="47"/>
        <pc:sldMkLst>
          <pc:docMk/>
          <pc:sldMk cId="57826844" sldId="4640"/>
        </pc:sldMkLst>
      </pc:sldChg>
      <pc:sldChg chg="del">
        <pc:chgData name="Chris Speller" userId="0a97f007-b978-4543-a8a0-9ee0abccdf0a" providerId="ADAL" clId="{221B2FE5-B0DD-4C49-A6BC-EB5E92A971A0}" dt="2020-12-29T18:15:49.125" v="1" actId="47"/>
        <pc:sldMkLst>
          <pc:docMk/>
          <pc:sldMk cId="1781149090" sldId="4641"/>
        </pc:sldMkLst>
      </pc:sldChg>
      <pc:sldChg chg="del">
        <pc:chgData name="Chris Speller" userId="0a97f007-b978-4543-a8a0-9ee0abccdf0a" providerId="ADAL" clId="{221B2FE5-B0DD-4C49-A6BC-EB5E92A971A0}" dt="2020-12-29T18:15:49.125" v="1" actId="47"/>
        <pc:sldMkLst>
          <pc:docMk/>
          <pc:sldMk cId="505362518" sldId="4642"/>
        </pc:sldMkLst>
      </pc:sldChg>
      <pc:sldChg chg="del">
        <pc:chgData name="Chris Speller" userId="0a97f007-b978-4543-a8a0-9ee0abccdf0a" providerId="ADAL" clId="{221B2FE5-B0DD-4C49-A6BC-EB5E92A971A0}" dt="2020-12-29T18:15:49.125" v="1" actId="47"/>
        <pc:sldMkLst>
          <pc:docMk/>
          <pc:sldMk cId="2208450198" sldId="4643"/>
        </pc:sldMkLst>
      </pc:sldChg>
      <pc:sldChg chg="del">
        <pc:chgData name="Chris Speller" userId="0a97f007-b978-4543-a8a0-9ee0abccdf0a" providerId="ADAL" clId="{221B2FE5-B0DD-4C49-A6BC-EB5E92A971A0}" dt="2020-12-29T18:15:49.125" v="1" actId="47"/>
        <pc:sldMkLst>
          <pc:docMk/>
          <pc:sldMk cId="22069436" sldId="4644"/>
        </pc:sldMkLst>
      </pc:sldChg>
      <pc:sldChg chg="del">
        <pc:chgData name="Chris Speller" userId="0a97f007-b978-4543-a8a0-9ee0abccdf0a" providerId="ADAL" clId="{221B2FE5-B0DD-4C49-A6BC-EB5E92A971A0}" dt="2020-12-29T18:15:49.125" v="1" actId="47"/>
        <pc:sldMkLst>
          <pc:docMk/>
          <pc:sldMk cId="2817114249" sldId="4645"/>
        </pc:sldMkLst>
      </pc:sldChg>
      <pc:sldChg chg="del">
        <pc:chgData name="Chris Speller" userId="0a97f007-b978-4543-a8a0-9ee0abccdf0a" providerId="ADAL" clId="{221B2FE5-B0DD-4C49-A6BC-EB5E92A971A0}" dt="2020-12-29T18:15:49.125" v="1" actId="47"/>
        <pc:sldMkLst>
          <pc:docMk/>
          <pc:sldMk cId="1615876387" sldId="4646"/>
        </pc:sldMkLst>
      </pc:sldChg>
      <pc:sldChg chg="del">
        <pc:chgData name="Chris Speller" userId="0a97f007-b978-4543-a8a0-9ee0abccdf0a" providerId="ADAL" clId="{221B2FE5-B0DD-4C49-A6BC-EB5E92A971A0}" dt="2020-12-29T18:15:49.125" v="1" actId="47"/>
        <pc:sldMkLst>
          <pc:docMk/>
          <pc:sldMk cId="2015644189" sldId="4647"/>
        </pc:sldMkLst>
      </pc:sldChg>
      <pc:sldChg chg="del">
        <pc:chgData name="Chris Speller" userId="0a97f007-b978-4543-a8a0-9ee0abccdf0a" providerId="ADAL" clId="{221B2FE5-B0DD-4C49-A6BC-EB5E92A971A0}" dt="2020-12-29T18:15:49.125" v="1" actId="47"/>
        <pc:sldMkLst>
          <pc:docMk/>
          <pc:sldMk cId="947961735" sldId="4648"/>
        </pc:sldMkLst>
      </pc:sldChg>
      <pc:sldChg chg="del">
        <pc:chgData name="Chris Speller" userId="0a97f007-b978-4543-a8a0-9ee0abccdf0a" providerId="ADAL" clId="{221B2FE5-B0DD-4C49-A6BC-EB5E92A971A0}" dt="2020-12-29T18:15:49.125" v="1" actId="47"/>
        <pc:sldMkLst>
          <pc:docMk/>
          <pc:sldMk cId="2485358906" sldId="4649"/>
        </pc:sldMkLst>
      </pc:sldChg>
      <pc:sldChg chg="del">
        <pc:chgData name="Chris Speller" userId="0a97f007-b978-4543-a8a0-9ee0abccdf0a" providerId="ADAL" clId="{221B2FE5-B0DD-4C49-A6BC-EB5E92A971A0}" dt="2020-12-29T18:15:49.125" v="1" actId="47"/>
        <pc:sldMkLst>
          <pc:docMk/>
          <pc:sldMk cId="3766808014" sldId="4650"/>
        </pc:sldMkLst>
      </pc:sldChg>
      <pc:sldChg chg="del">
        <pc:chgData name="Chris Speller" userId="0a97f007-b978-4543-a8a0-9ee0abccdf0a" providerId="ADAL" clId="{221B2FE5-B0DD-4C49-A6BC-EB5E92A971A0}" dt="2020-12-29T18:15:49.125" v="1" actId="47"/>
        <pc:sldMkLst>
          <pc:docMk/>
          <pc:sldMk cId="2322858875" sldId="4651"/>
        </pc:sldMkLst>
      </pc:sldChg>
      <pc:sldChg chg="del">
        <pc:chgData name="Chris Speller" userId="0a97f007-b978-4543-a8a0-9ee0abccdf0a" providerId="ADAL" clId="{221B2FE5-B0DD-4C49-A6BC-EB5E92A971A0}" dt="2020-12-29T18:15:49.125" v="1" actId="47"/>
        <pc:sldMkLst>
          <pc:docMk/>
          <pc:sldMk cId="3438601238" sldId="4652"/>
        </pc:sldMkLst>
      </pc:sldChg>
      <pc:sldChg chg="del">
        <pc:chgData name="Chris Speller" userId="0a97f007-b978-4543-a8a0-9ee0abccdf0a" providerId="ADAL" clId="{221B2FE5-B0DD-4C49-A6BC-EB5E92A971A0}" dt="2020-12-29T18:15:49.125" v="1" actId="47"/>
        <pc:sldMkLst>
          <pc:docMk/>
          <pc:sldMk cId="1799621015" sldId="4653"/>
        </pc:sldMkLst>
      </pc:sldChg>
      <pc:sldChg chg="del">
        <pc:chgData name="Chris Speller" userId="0a97f007-b978-4543-a8a0-9ee0abccdf0a" providerId="ADAL" clId="{221B2FE5-B0DD-4C49-A6BC-EB5E92A971A0}" dt="2020-12-29T18:15:49.125" v="1" actId="47"/>
        <pc:sldMkLst>
          <pc:docMk/>
          <pc:sldMk cId="4095938949" sldId="4654"/>
        </pc:sldMkLst>
      </pc:sldChg>
      <pc:sldChg chg="del">
        <pc:chgData name="Chris Speller" userId="0a97f007-b978-4543-a8a0-9ee0abccdf0a" providerId="ADAL" clId="{221B2FE5-B0DD-4C49-A6BC-EB5E92A971A0}" dt="2020-12-29T18:15:49.125" v="1" actId="47"/>
        <pc:sldMkLst>
          <pc:docMk/>
          <pc:sldMk cId="484937249" sldId="4655"/>
        </pc:sldMkLst>
      </pc:sldChg>
      <pc:sldChg chg="del">
        <pc:chgData name="Chris Speller" userId="0a97f007-b978-4543-a8a0-9ee0abccdf0a" providerId="ADAL" clId="{221B2FE5-B0DD-4C49-A6BC-EB5E92A971A0}" dt="2020-12-29T18:15:49.125" v="1" actId="47"/>
        <pc:sldMkLst>
          <pc:docMk/>
          <pc:sldMk cId="662840791" sldId="4656"/>
        </pc:sldMkLst>
      </pc:sldChg>
      <pc:sldChg chg="del">
        <pc:chgData name="Chris Speller" userId="0a97f007-b978-4543-a8a0-9ee0abccdf0a" providerId="ADAL" clId="{221B2FE5-B0DD-4C49-A6BC-EB5E92A971A0}" dt="2020-12-29T18:15:49.125" v="1" actId="47"/>
        <pc:sldMkLst>
          <pc:docMk/>
          <pc:sldMk cId="310562790" sldId="4657"/>
        </pc:sldMkLst>
      </pc:sldChg>
      <pc:sldChg chg="del">
        <pc:chgData name="Chris Speller" userId="0a97f007-b978-4543-a8a0-9ee0abccdf0a" providerId="ADAL" clId="{221B2FE5-B0DD-4C49-A6BC-EB5E92A971A0}" dt="2020-12-29T18:15:49.125" v="1" actId="47"/>
        <pc:sldMkLst>
          <pc:docMk/>
          <pc:sldMk cId="2964137074" sldId="4658"/>
        </pc:sldMkLst>
      </pc:sldChg>
      <pc:sldChg chg="del">
        <pc:chgData name="Chris Speller" userId="0a97f007-b978-4543-a8a0-9ee0abccdf0a" providerId="ADAL" clId="{221B2FE5-B0DD-4C49-A6BC-EB5E92A971A0}" dt="2020-12-29T18:15:49.125" v="1" actId="47"/>
        <pc:sldMkLst>
          <pc:docMk/>
          <pc:sldMk cId="84967896" sldId="4659"/>
        </pc:sldMkLst>
      </pc:sldChg>
      <pc:sldChg chg="del">
        <pc:chgData name="Chris Speller" userId="0a97f007-b978-4543-a8a0-9ee0abccdf0a" providerId="ADAL" clId="{221B2FE5-B0DD-4C49-A6BC-EB5E92A971A0}" dt="2020-12-29T18:15:49.125" v="1" actId="47"/>
        <pc:sldMkLst>
          <pc:docMk/>
          <pc:sldMk cId="2767086994" sldId="4660"/>
        </pc:sldMkLst>
      </pc:sldChg>
      <pc:sldChg chg="del">
        <pc:chgData name="Chris Speller" userId="0a97f007-b978-4543-a8a0-9ee0abccdf0a" providerId="ADAL" clId="{221B2FE5-B0DD-4C49-A6BC-EB5E92A971A0}" dt="2020-12-29T18:15:49.125" v="1" actId="47"/>
        <pc:sldMkLst>
          <pc:docMk/>
          <pc:sldMk cId="610382414" sldId="4661"/>
        </pc:sldMkLst>
      </pc:sldChg>
      <pc:sldChg chg="del">
        <pc:chgData name="Chris Speller" userId="0a97f007-b978-4543-a8a0-9ee0abccdf0a" providerId="ADAL" clId="{221B2FE5-B0DD-4C49-A6BC-EB5E92A971A0}" dt="2020-12-29T18:15:49.125" v="1" actId="47"/>
        <pc:sldMkLst>
          <pc:docMk/>
          <pc:sldMk cId="1074271202" sldId="4662"/>
        </pc:sldMkLst>
      </pc:sldChg>
      <pc:sldChg chg="del">
        <pc:chgData name="Chris Speller" userId="0a97f007-b978-4543-a8a0-9ee0abccdf0a" providerId="ADAL" clId="{221B2FE5-B0DD-4C49-A6BC-EB5E92A971A0}" dt="2020-12-29T18:15:49.125" v="1" actId="47"/>
        <pc:sldMkLst>
          <pc:docMk/>
          <pc:sldMk cId="1340143252" sldId="4663"/>
        </pc:sldMkLst>
      </pc:sldChg>
      <pc:sldChg chg="del">
        <pc:chgData name="Chris Speller" userId="0a97f007-b978-4543-a8a0-9ee0abccdf0a" providerId="ADAL" clId="{221B2FE5-B0DD-4C49-A6BC-EB5E92A971A0}" dt="2020-12-29T18:15:49.125" v="1" actId="47"/>
        <pc:sldMkLst>
          <pc:docMk/>
          <pc:sldMk cId="2650443504" sldId="4664"/>
        </pc:sldMkLst>
      </pc:sldChg>
      <pc:sldChg chg="del">
        <pc:chgData name="Chris Speller" userId="0a97f007-b978-4543-a8a0-9ee0abccdf0a" providerId="ADAL" clId="{221B2FE5-B0DD-4C49-A6BC-EB5E92A971A0}" dt="2020-12-29T18:15:49.125" v="1" actId="47"/>
        <pc:sldMkLst>
          <pc:docMk/>
          <pc:sldMk cId="611562782" sldId="4665"/>
        </pc:sldMkLst>
      </pc:sldChg>
      <pc:sldChg chg="del">
        <pc:chgData name="Chris Speller" userId="0a97f007-b978-4543-a8a0-9ee0abccdf0a" providerId="ADAL" clId="{221B2FE5-B0DD-4C49-A6BC-EB5E92A971A0}" dt="2020-12-29T18:15:49.125" v="1" actId="47"/>
        <pc:sldMkLst>
          <pc:docMk/>
          <pc:sldMk cId="479009871" sldId="4666"/>
        </pc:sldMkLst>
      </pc:sldChg>
      <pc:sldChg chg="del">
        <pc:chgData name="Chris Speller" userId="0a97f007-b978-4543-a8a0-9ee0abccdf0a" providerId="ADAL" clId="{221B2FE5-B0DD-4C49-A6BC-EB5E92A971A0}" dt="2020-12-29T18:15:49.125" v="1" actId="47"/>
        <pc:sldMkLst>
          <pc:docMk/>
          <pc:sldMk cId="79983693" sldId="4667"/>
        </pc:sldMkLst>
      </pc:sldChg>
      <pc:sldChg chg="del">
        <pc:chgData name="Chris Speller" userId="0a97f007-b978-4543-a8a0-9ee0abccdf0a" providerId="ADAL" clId="{221B2FE5-B0DD-4C49-A6BC-EB5E92A971A0}" dt="2020-12-29T18:15:49.125" v="1" actId="47"/>
        <pc:sldMkLst>
          <pc:docMk/>
          <pc:sldMk cId="3854009182" sldId="4668"/>
        </pc:sldMkLst>
      </pc:sldChg>
      <pc:sldChg chg="del">
        <pc:chgData name="Chris Speller" userId="0a97f007-b978-4543-a8a0-9ee0abccdf0a" providerId="ADAL" clId="{221B2FE5-B0DD-4C49-A6BC-EB5E92A971A0}" dt="2020-12-29T18:15:49.125" v="1" actId="47"/>
        <pc:sldMkLst>
          <pc:docMk/>
          <pc:sldMk cId="984190079" sldId="4670"/>
        </pc:sldMkLst>
      </pc:sldChg>
      <pc:sldChg chg="del">
        <pc:chgData name="Chris Speller" userId="0a97f007-b978-4543-a8a0-9ee0abccdf0a" providerId="ADAL" clId="{221B2FE5-B0DD-4C49-A6BC-EB5E92A971A0}" dt="2020-12-29T18:15:49.125" v="1" actId="47"/>
        <pc:sldMkLst>
          <pc:docMk/>
          <pc:sldMk cId="144567606" sldId="4671"/>
        </pc:sldMkLst>
      </pc:sldChg>
      <pc:sldChg chg="del">
        <pc:chgData name="Chris Speller" userId="0a97f007-b978-4543-a8a0-9ee0abccdf0a" providerId="ADAL" clId="{221B2FE5-B0DD-4C49-A6BC-EB5E92A971A0}" dt="2020-12-29T18:15:49.125" v="1" actId="47"/>
        <pc:sldMkLst>
          <pc:docMk/>
          <pc:sldMk cId="160703588" sldId="4672"/>
        </pc:sldMkLst>
      </pc:sldChg>
      <pc:sldChg chg="del">
        <pc:chgData name="Chris Speller" userId="0a97f007-b978-4543-a8a0-9ee0abccdf0a" providerId="ADAL" clId="{221B2FE5-B0DD-4C49-A6BC-EB5E92A971A0}" dt="2020-12-29T18:15:49.125" v="1" actId="47"/>
        <pc:sldMkLst>
          <pc:docMk/>
          <pc:sldMk cId="1521193003" sldId="4673"/>
        </pc:sldMkLst>
      </pc:sldChg>
      <pc:sldChg chg="del">
        <pc:chgData name="Chris Speller" userId="0a97f007-b978-4543-a8a0-9ee0abccdf0a" providerId="ADAL" clId="{221B2FE5-B0DD-4C49-A6BC-EB5E92A971A0}" dt="2020-12-29T18:15:49.125" v="1" actId="47"/>
        <pc:sldMkLst>
          <pc:docMk/>
          <pc:sldMk cId="416542447" sldId="4674"/>
        </pc:sldMkLst>
      </pc:sldChg>
      <pc:sldChg chg="del">
        <pc:chgData name="Chris Speller" userId="0a97f007-b978-4543-a8a0-9ee0abccdf0a" providerId="ADAL" clId="{221B2FE5-B0DD-4C49-A6BC-EB5E92A971A0}" dt="2020-12-29T18:15:49.125" v="1" actId="47"/>
        <pc:sldMkLst>
          <pc:docMk/>
          <pc:sldMk cId="3230170949" sldId="4675"/>
        </pc:sldMkLst>
      </pc:sldChg>
      <pc:sldChg chg="del">
        <pc:chgData name="Chris Speller" userId="0a97f007-b978-4543-a8a0-9ee0abccdf0a" providerId="ADAL" clId="{221B2FE5-B0DD-4C49-A6BC-EB5E92A971A0}" dt="2020-12-29T18:15:49.125" v="1" actId="47"/>
        <pc:sldMkLst>
          <pc:docMk/>
          <pc:sldMk cId="4066716048" sldId="4676"/>
        </pc:sldMkLst>
      </pc:sldChg>
      <pc:sldChg chg="del">
        <pc:chgData name="Chris Speller" userId="0a97f007-b978-4543-a8a0-9ee0abccdf0a" providerId="ADAL" clId="{221B2FE5-B0DD-4C49-A6BC-EB5E92A971A0}" dt="2020-12-29T18:15:49.125" v="1" actId="47"/>
        <pc:sldMkLst>
          <pc:docMk/>
          <pc:sldMk cId="1512946260" sldId="4677"/>
        </pc:sldMkLst>
      </pc:sldChg>
      <pc:sldChg chg="del">
        <pc:chgData name="Chris Speller" userId="0a97f007-b978-4543-a8a0-9ee0abccdf0a" providerId="ADAL" clId="{221B2FE5-B0DD-4C49-A6BC-EB5E92A971A0}" dt="2020-12-29T18:15:49.125" v="1" actId="47"/>
        <pc:sldMkLst>
          <pc:docMk/>
          <pc:sldMk cId="1590756109" sldId="4678"/>
        </pc:sldMkLst>
      </pc:sldChg>
      <pc:sldChg chg="del">
        <pc:chgData name="Chris Speller" userId="0a97f007-b978-4543-a8a0-9ee0abccdf0a" providerId="ADAL" clId="{221B2FE5-B0DD-4C49-A6BC-EB5E92A971A0}" dt="2020-12-29T18:15:49.125" v="1" actId="47"/>
        <pc:sldMkLst>
          <pc:docMk/>
          <pc:sldMk cId="1928901134" sldId="4679"/>
        </pc:sldMkLst>
      </pc:sldChg>
      <pc:sldChg chg="del">
        <pc:chgData name="Chris Speller" userId="0a97f007-b978-4543-a8a0-9ee0abccdf0a" providerId="ADAL" clId="{221B2FE5-B0DD-4C49-A6BC-EB5E92A971A0}" dt="2020-12-29T18:15:49.125" v="1" actId="47"/>
        <pc:sldMkLst>
          <pc:docMk/>
          <pc:sldMk cId="2185017508" sldId="4680"/>
        </pc:sldMkLst>
      </pc:sldChg>
      <pc:sldChg chg="del">
        <pc:chgData name="Chris Speller" userId="0a97f007-b978-4543-a8a0-9ee0abccdf0a" providerId="ADAL" clId="{221B2FE5-B0DD-4C49-A6BC-EB5E92A971A0}" dt="2020-12-29T18:15:49.125" v="1" actId="47"/>
        <pc:sldMkLst>
          <pc:docMk/>
          <pc:sldMk cId="4005175217" sldId="4681"/>
        </pc:sldMkLst>
      </pc:sldChg>
      <pc:sldChg chg="del">
        <pc:chgData name="Chris Speller" userId="0a97f007-b978-4543-a8a0-9ee0abccdf0a" providerId="ADAL" clId="{221B2FE5-B0DD-4C49-A6BC-EB5E92A971A0}" dt="2020-12-29T18:15:49.125" v="1" actId="47"/>
        <pc:sldMkLst>
          <pc:docMk/>
          <pc:sldMk cId="2916927005" sldId="4682"/>
        </pc:sldMkLst>
      </pc:sldChg>
      <pc:sldChg chg="del">
        <pc:chgData name="Chris Speller" userId="0a97f007-b978-4543-a8a0-9ee0abccdf0a" providerId="ADAL" clId="{221B2FE5-B0DD-4C49-A6BC-EB5E92A971A0}" dt="2020-12-29T18:15:49.125" v="1" actId="47"/>
        <pc:sldMkLst>
          <pc:docMk/>
          <pc:sldMk cId="1255991944" sldId="4683"/>
        </pc:sldMkLst>
      </pc:sldChg>
      <pc:sldChg chg="del">
        <pc:chgData name="Chris Speller" userId="0a97f007-b978-4543-a8a0-9ee0abccdf0a" providerId="ADAL" clId="{221B2FE5-B0DD-4C49-A6BC-EB5E92A971A0}" dt="2020-12-29T18:15:49.125" v="1" actId="47"/>
        <pc:sldMkLst>
          <pc:docMk/>
          <pc:sldMk cId="741870652" sldId="4684"/>
        </pc:sldMkLst>
      </pc:sldChg>
      <pc:sldChg chg="del">
        <pc:chgData name="Chris Speller" userId="0a97f007-b978-4543-a8a0-9ee0abccdf0a" providerId="ADAL" clId="{221B2FE5-B0DD-4C49-A6BC-EB5E92A971A0}" dt="2020-12-29T18:15:49.125" v="1" actId="47"/>
        <pc:sldMkLst>
          <pc:docMk/>
          <pc:sldMk cId="2459793935" sldId="4685"/>
        </pc:sldMkLst>
      </pc:sldChg>
      <pc:sldChg chg="del">
        <pc:chgData name="Chris Speller" userId="0a97f007-b978-4543-a8a0-9ee0abccdf0a" providerId="ADAL" clId="{221B2FE5-B0DD-4C49-A6BC-EB5E92A971A0}" dt="2020-12-29T18:15:49.125" v="1" actId="47"/>
        <pc:sldMkLst>
          <pc:docMk/>
          <pc:sldMk cId="2961364042" sldId="4687"/>
        </pc:sldMkLst>
      </pc:sldChg>
      <pc:sldChg chg="del">
        <pc:chgData name="Chris Speller" userId="0a97f007-b978-4543-a8a0-9ee0abccdf0a" providerId="ADAL" clId="{221B2FE5-B0DD-4C49-A6BC-EB5E92A971A0}" dt="2020-12-29T18:15:49.125" v="1" actId="47"/>
        <pc:sldMkLst>
          <pc:docMk/>
          <pc:sldMk cId="1320084455" sldId="4688"/>
        </pc:sldMkLst>
      </pc:sldChg>
      <pc:sldChg chg="del">
        <pc:chgData name="Chris Speller" userId="0a97f007-b978-4543-a8a0-9ee0abccdf0a" providerId="ADAL" clId="{221B2FE5-B0DD-4C49-A6BC-EB5E92A971A0}" dt="2020-12-29T18:15:49.125" v="1" actId="47"/>
        <pc:sldMkLst>
          <pc:docMk/>
          <pc:sldMk cId="61684493" sldId="4689"/>
        </pc:sldMkLst>
      </pc:sldChg>
      <pc:sldChg chg="del">
        <pc:chgData name="Chris Speller" userId="0a97f007-b978-4543-a8a0-9ee0abccdf0a" providerId="ADAL" clId="{221B2FE5-B0DD-4C49-A6BC-EB5E92A971A0}" dt="2020-12-29T18:15:49.125" v="1" actId="47"/>
        <pc:sldMkLst>
          <pc:docMk/>
          <pc:sldMk cId="4188401268" sldId="4690"/>
        </pc:sldMkLst>
      </pc:sldChg>
      <pc:sldChg chg="del">
        <pc:chgData name="Chris Speller" userId="0a97f007-b978-4543-a8a0-9ee0abccdf0a" providerId="ADAL" clId="{221B2FE5-B0DD-4C49-A6BC-EB5E92A971A0}" dt="2020-12-29T18:15:49.125" v="1" actId="47"/>
        <pc:sldMkLst>
          <pc:docMk/>
          <pc:sldMk cId="4001262985" sldId="4691"/>
        </pc:sldMkLst>
      </pc:sldChg>
      <pc:sldChg chg="del">
        <pc:chgData name="Chris Speller" userId="0a97f007-b978-4543-a8a0-9ee0abccdf0a" providerId="ADAL" clId="{221B2FE5-B0DD-4C49-A6BC-EB5E92A971A0}" dt="2020-12-29T18:15:49.125" v="1" actId="47"/>
        <pc:sldMkLst>
          <pc:docMk/>
          <pc:sldMk cId="2653828902" sldId="4693"/>
        </pc:sldMkLst>
      </pc:sldChg>
      <pc:sldChg chg="del">
        <pc:chgData name="Chris Speller" userId="0a97f007-b978-4543-a8a0-9ee0abccdf0a" providerId="ADAL" clId="{221B2FE5-B0DD-4C49-A6BC-EB5E92A971A0}" dt="2020-12-29T18:15:49.125" v="1" actId="47"/>
        <pc:sldMkLst>
          <pc:docMk/>
          <pc:sldMk cId="2815576393" sldId="4694"/>
        </pc:sldMkLst>
      </pc:sldChg>
      <pc:sldChg chg="del">
        <pc:chgData name="Chris Speller" userId="0a97f007-b978-4543-a8a0-9ee0abccdf0a" providerId="ADAL" clId="{221B2FE5-B0DD-4C49-A6BC-EB5E92A971A0}" dt="2020-12-29T18:15:49.125" v="1" actId="47"/>
        <pc:sldMkLst>
          <pc:docMk/>
          <pc:sldMk cId="3191153721" sldId="4695"/>
        </pc:sldMkLst>
      </pc:sldChg>
      <pc:sldChg chg="del">
        <pc:chgData name="Chris Speller" userId="0a97f007-b978-4543-a8a0-9ee0abccdf0a" providerId="ADAL" clId="{221B2FE5-B0DD-4C49-A6BC-EB5E92A971A0}" dt="2020-12-29T18:15:49.125" v="1" actId="47"/>
        <pc:sldMkLst>
          <pc:docMk/>
          <pc:sldMk cId="1468467054" sldId="4696"/>
        </pc:sldMkLst>
      </pc:sldChg>
      <pc:sldChg chg="del">
        <pc:chgData name="Chris Speller" userId="0a97f007-b978-4543-a8a0-9ee0abccdf0a" providerId="ADAL" clId="{221B2FE5-B0DD-4C49-A6BC-EB5E92A971A0}" dt="2020-12-29T18:15:49.125" v="1" actId="47"/>
        <pc:sldMkLst>
          <pc:docMk/>
          <pc:sldMk cId="813449759" sldId="4697"/>
        </pc:sldMkLst>
      </pc:sldChg>
      <pc:sldChg chg="del">
        <pc:chgData name="Chris Speller" userId="0a97f007-b978-4543-a8a0-9ee0abccdf0a" providerId="ADAL" clId="{221B2FE5-B0DD-4C49-A6BC-EB5E92A971A0}" dt="2020-12-29T18:15:49.125" v="1" actId="47"/>
        <pc:sldMkLst>
          <pc:docMk/>
          <pc:sldMk cId="3596336016" sldId="4698"/>
        </pc:sldMkLst>
      </pc:sldChg>
      <pc:sldChg chg="del">
        <pc:chgData name="Chris Speller" userId="0a97f007-b978-4543-a8a0-9ee0abccdf0a" providerId="ADAL" clId="{221B2FE5-B0DD-4C49-A6BC-EB5E92A971A0}" dt="2020-12-29T18:15:49.125" v="1" actId="47"/>
        <pc:sldMkLst>
          <pc:docMk/>
          <pc:sldMk cId="540103378" sldId="4699"/>
        </pc:sldMkLst>
      </pc:sldChg>
      <pc:sldChg chg="del">
        <pc:chgData name="Chris Speller" userId="0a97f007-b978-4543-a8a0-9ee0abccdf0a" providerId="ADAL" clId="{221B2FE5-B0DD-4C49-A6BC-EB5E92A971A0}" dt="2020-12-29T18:15:49.125" v="1" actId="47"/>
        <pc:sldMkLst>
          <pc:docMk/>
          <pc:sldMk cId="4184026243" sldId="4700"/>
        </pc:sldMkLst>
      </pc:sldChg>
      <pc:sldChg chg="del">
        <pc:chgData name="Chris Speller" userId="0a97f007-b978-4543-a8a0-9ee0abccdf0a" providerId="ADAL" clId="{221B2FE5-B0DD-4C49-A6BC-EB5E92A971A0}" dt="2020-12-29T18:15:49.125" v="1" actId="47"/>
        <pc:sldMkLst>
          <pc:docMk/>
          <pc:sldMk cId="1753003747" sldId="4701"/>
        </pc:sldMkLst>
      </pc:sldChg>
      <pc:sldChg chg="del">
        <pc:chgData name="Chris Speller" userId="0a97f007-b978-4543-a8a0-9ee0abccdf0a" providerId="ADAL" clId="{221B2FE5-B0DD-4C49-A6BC-EB5E92A971A0}" dt="2020-12-29T18:15:49.125" v="1" actId="47"/>
        <pc:sldMkLst>
          <pc:docMk/>
          <pc:sldMk cId="3103156149" sldId="4702"/>
        </pc:sldMkLst>
      </pc:sldChg>
      <pc:sldChg chg="del">
        <pc:chgData name="Chris Speller" userId="0a97f007-b978-4543-a8a0-9ee0abccdf0a" providerId="ADAL" clId="{221B2FE5-B0DD-4C49-A6BC-EB5E92A971A0}" dt="2020-12-29T18:15:49.125" v="1" actId="47"/>
        <pc:sldMkLst>
          <pc:docMk/>
          <pc:sldMk cId="504748596" sldId="4703"/>
        </pc:sldMkLst>
      </pc:sldChg>
      <pc:sldChg chg="del">
        <pc:chgData name="Chris Speller" userId="0a97f007-b978-4543-a8a0-9ee0abccdf0a" providerId="ADAL" clId="{221B2FE5-B0DD-4C49-A6BC-EB5E92A971A0}" dt="2020-12-29T18:15:49.125" v="1" actId="47"/>
        <pc:sldMkLst>
          <pc:docMk/>
          <pc:sldMk cId="692314191" sldId="4704"/>
        </pc:sldMkLst>
      </pc:sldChg>
      <pc:sldChg chg="del">
        <pc:chgData name="Chris Speller" userId="0a97f007-b978-4543-a8a0-9ee0abccdf0a" providerId="ADAL" clId="{221B2FE5-B0DD-4C49-A6BC-EB5E92A971A0}" dt="2020-12-29T18:15:49.125" v="1" actId="47"/>
        <pc:sldMkLst>
          <pc:docMk/>
          <pc:sldMk cId="3970377393" sldId="4705"/>
        </pc:sldMkLst>
      </pc:sldChg>
      <pc:sldChg chg="del">
        <pc:chgData name="Chris Speller" userId="0a97f007-b978-4543-a8a0-9ee0abccdf0a" providerId="ADAL" clId="{221B2FE5-B0DD-4C49-A6BC-EB5E92A971A0}" dt="2020-12-29T18:15:49.125" v="1" actId="47"/>
        <pc:sldMkLst>
          <pc:docMk/>
          <pc:sldMk cId="1344203808" sldId="4706"/>
        </pc:sldMkLst>
      </pc:sldChg>
      <pc:sldChg chg="del">
        <pc:chgData name="Chris Speller" userId="0a97f007-b978-4543-a8a0-9ee0abccdf0a" providerId="ADAL" clId="{221B2FE5-B0DD-4C49-A6BC-EB5E92A971A0}" dt="2020-12-29T18:15:49.125" v="1" actId="47"/>
        <pc:sldMkLst>
          <pc:docMk/>
          <pc:sldMk cId="691999065" sldId="4707"/>
        </pc:sldMkLst>
      </pc:sldChg>
      <pc:sldChg chg="del">
        <pc:chgData name="Chris Speller" userId="0a97f007-b978-4543-a8a0-9ee0abccdf0a" providerId="ADAL" clId="{221B2FE5-B0DD-4C49-A6BC-EB5E92A971A0}" dt="2020-12-29T18:15:49.125" v="1" actId="47"/>
        <pc:sldMkLst>
          <pc:docMk/>
          <pc:sldMk cId="3269695684" sldId="4708"/>
        </pc:sldMkLst>
      </pc:sldChg>
      <pc:sldChg chg="del">
        <pc:chgData name="Chris Speller" userId="0a97f007-b978-4543-a8a0-9ee0abccdf0a" providerId="ADAL" clId="{221B2FE5-B0DD-4C49-A6BC-EB5E92A971A0}" dt="2020-12-29T18:15:49.125" v="1" actId="47"/>
        <pc:sldMkLst>
          <pc:docMk/>
          <pc:sldMk cId="2292690780" sldId="4709"/>
        </pc:sldMkLst>
      </pc:sldChg>
      <pc:sldChg chg="del">
        <pc:chgData name="Chris Speller" userId="0a97f007-b978-4543-a8a0-9ee0abccdf0a" providerId="ADAL" clId="{221B2FE5-B0DD-4C49-A6BC-EB5E92A971A0}" dt="2020-12-29T18:15:49.125" v="1" actId="47"/>
        <pc:sldMkLst>
          <pc:docMk/>
          <pc:sldMk cId="1190831618" sldId="4710"/>
        </pc:sldMkLst>
      </pc:sldChg>
      <pc:sldChg chg="del">
        <pc:chgData name="Chris Speller" userId="0a97f007-b978-4543-a8a0-9ee0abccdf0a" providerId="ADAL" clId="{221B2FE5-B0DD-4C49-A6BC-EB5E92A971A0}" dt="2020-12-29T18:15:49.125" v="1" actId="47"/>
        <pc:sldMkLst>
          <pc:docMk/>
          <pc:sldMk cId="2459557445" sldId="4712"/>
        </pc:sldMkLst>
      </pc:sldChg>
      <pc:sldChg chg="del">
        <pc:chgData name="Chris Speller" userId="0a97f007-b978-4543-a8a0-9ee0abccdf0a" providerId="ADAL" clId="{221B2FE5-B0DD-4C49-A6BC-EB5E92A971A0}" dt="2020-12-29T18:15:49.125" v="1" actId="47"/>
        <pc:sldMkLst>
          <pc:docMk/>
          <pc:sldMk cId="799073865" sldId="4713"/>
        </pc:sldMkLst>
      </pc:sldChg>
      <pc:sldChg chg="del">
        <pc:chgData name="Chris Speller" userId="0a97f007-b978-4543-a8a0-9ee0abccdf0a" providerId="ADAL" clId="{221B2FE5-B0DD-4C49-A6BC-EB5E92A971A0}" dt="2020-12-29T18:15:49.125" v="1" actId="47"/>
        <pc:sldMkLst>
          <pc:docMk/>
          <pc:sldMk cId="1978736416" sldId="4714"/>
        </pc:sldMkLst>
      </pc:sldChg>
      <pc:sldChg chg="del">
        <pc:chgData name="Chris Speller" userId="0a97f007-b978-4543-a8a0-9ee0abccdf0a" providerId="ADAL" clId="{221B2FE5-B0DD-4C49-A6BC-EB5E92A971A0}" dt="2020-12-29T18:15:49.125" v="1" actId="47"/>
        <pc:sldMkLst>
          <pc:docMk/>
          <pc:sldMk cId="284882688" sldId="4716"/>
        </pc:sldMkLst>
      </pc:sldChg>
      <pc:sldChg chg="del">
        <pc:chgData name="Chris Speller" userId="0a97f007-b978-4543-a8a0-9ee0abccdf0a" providerId="ADAL" clId="{221B2FE5-B0DD-4C49-A6BC-EB5E92A971A0}" dt="2020-12-29T18:15:49.125" v="1" actId="47"/>
        <pc:sldMkLst>
          <pc:docMk/>
          <pc:sldMk cId="3159024172" sldId="4717"/>
        </pc:sldMkLst>
      </pc:sldChg>
      <pc:sldChg chg="del">
        <pc:chgData name="Chris Speller" userId="0a97f007-b978-4543-a8a0-9ee0abccdf0a" providerId="ADAL" clId="{221B2FE5-B0DD-4C49-A6BC-EB5E92A971A0}" dt="2020-12-29T18:15:49.125" v="1" actId="47"/>
        <pc:sldMkLst>
          <pc:docMk/>
          <pc:sldMk cId="803434644" sldId="4718"/>
        </pc:sldMkLst>
      </pc:sldChg>
      <pc:sldChg chg="del">
        <pc:chgData name="Chris Speller" userId="0a97f007-b978-4543-a8a0-9ee0abccdf0a" providerId="ADAL" clId="{221B2FE5-B0DD-4C49-A6BC-EB5E92A971A0}" dt="2020-12-29T18:15:49.125" v="1" actId="47"/>
        <pc:sldMkLst>
          <pc:docMk/>
          <pc:sldMk cId="1991779842" sldId="4719"/>
        </pc:sldMkLst>
      </pc:sldChg>
      <pc:sldChg chg="del">
        <pc:chgData name="Chris Speller" userId="0a97f007-b978-4543-a8a0-9ee0abccdf0a" providerId="ADAL" clId="{221B2FE5-B0DD-4C49-A6BC-EB5E92A971A0}" dt="2020-12-29T18:15:49.125" v="1" actId="47"/>
        <pc:sldMkLst>
          <pc:docMk/>
          <pc:sldMk cId="2839615402" sldId="4720"/>
        </pc:sldMkLst>
      </pc:sldChg>
      <pc:sldChg chg="del">
        <pc:chgData name="Chris Speller" userId="0a97f007-b978-4543-a8a0-9ee0abccdf0a" providerId="ADAL" clId="{221B2FE5-B0DD-4C49-A6BC-EB5E92A971A0}" dt="2020-12-29T18:15:49.125" v="1" actId="47"/>
        <pc:sldMkLst>
          <pc:docMk/>
          <pc:sldMk cId="973025012" sldId="4721"/>
        </pc:sldMkLst>
      </pc:sldChg>
      <pc:sldChg chg="del">
        <pc:chgData name="Chris Speller" userId="0a97f007-b978-4543-a8a0-9ee0abccdf0a" providerId="ADAL" clId="{221B2FE5-B0DD-4C49-A6BC-EB5E92A971A0}" dt="2020-12-29T18:15:49.125" v="1" actId="47"/>
        <pc:sldMkLst>
          <pc:docMk/>
          <pc:sldMk cId="2090716200" sldId="4723"/>
        </pc:sldMkLst>
      </pc:sldChg>
      <pc:sldChg chg="del">
        <pc:chgData name="Chris Speller" userId="0a97f007-b978-4543-a8a0-9ee0abccdf0a" providerId="ADAL" clId="{221B2FE5-B0DD-4C49-A6BC-EB5E92A971A0}" dt="2020-12-29T18:15:49.125" v="1" actId="47"/>
        <pc:sldMkLst>
          <pc:docMk/>
          <pc:sldMk cId="529506310" sldId="4725"/>
        </pc:sldMkLst>
      </pc:sldChg>
      <pc:sldChg chg="del">
        <pc:chgData name="Chris Speller" userId="0a97f007-b978-4543-a8a0-9ee0abccdf0a" providerId="ADAL" clId="{221B2FE5-B0DD-4C49-A6BC-EB5E92A971A0}" dt="2020-12-29T18:15:49.125" v="1" actId="47"/>
        <pc:sldMkLst>
          <pc:docMk/>
          <pc:sldMk cId="2525613697" sldId="4726"/>
        </pc:sldMkLst>
      </pc:sldChg>
      <pc:sldChg chg="del">
        <pc:chgData name="Chris Speller" userId="0a97f007-b978-4543-a8a0-9ee0abccdf0a" providerId="ADAL" clId="{221B2FE5-B0DD-4C49-A6BC-EB5E92A971A0}" dt="2020-12-29T18:15:49.125" v="1" actId="47"/>
        <pc:sldMkLst>
          <pc:docMk/>
          <pc:sldMk cId="2330143849" sldId="4727"/>
        </pc:sldMkLst>
      </pc:sldChg>
      <pc:sldChg chg="del">
        <pc:chgData name="Chris Speller" userId="0a97f007-b978-4543-a8a0-9ee0abccdf0a" providerId="ADAL" clId="{221B2FE5-B0DD-4C49-A6BC-EB5E92A971A0}" dt="2020-12-29T18:15:49.125" v="1" actId="47"/>
        <pc:sldMkLst>
          <pc:docMk/>
          <pc:sldMk cId="3442140549" sldId="4728"/>
        </pc:sldMkLst>
      </pc:sldChg>
      <pc:sldChg chg="del">
        <pc:chgData name="Chris Speller" userId="0a97f007-b978-4543-a8a0-9ee0abccdf0a" providerId="ADAL" clId="{221B2FE5-B0DD-4C49-A6BC-EB5E92A971A0}" dt="2020-12-29T18:15:49.125" v="1" actId="47"/>
        <pc:sldMkLst>
          <pc:docMk/>
          <pc:sldMk cId="4136095390" sldId="4729"/>
        </pc:sldMkLst>
      </pc:sldChg>
      <pc:sldChg chg="del">
        <pc:chgData name="Chris Speller" userId="0a97f007-b978-4543-a8a0-9ee0abccdf0a" providerId="ADAL" clId="{221B2FE5-B0DD-4C49-A6BC-EB5E92A971A0}" dt="2020-12-29T18:15:49.125" v="1" actId="47"/>
        <pc:sldMkLst>
          <pc:docMk/>
          <pc:sldMk cId="4053174" sldId="4730"/>
        </pc:sldMkLst>
      </pc:sldChg>
      <pc:sldChg chg="del">
        <pc:chgData name="Chris Speller" userId="0a97f007-b978-4543-a8a0-9ee0abccdf0a" providerId="ADAL" clId="{221B2FE5-B0DD-4C49-A6BC-EB5E92A971A0}" dt="2020-12-29T18:15:49.125" v="1" actId="47"/>
        <pc:sldMkLst>
          <pc:docMk/>
          <pc:sldMk cId="2258158008" sldId="4731"/>
        </pc:sldMkLst>
      </pc:sldChg>
      <pc:sldChg chg="del">
        <pc:chgData name="Chris Speller" userId="0a97f007-b978-4543-a8a0-9ee0abccdf0a" providerId="ADAL" clId="{221B2FE5-B0DD-4C49-A6BC-EB5E92A971A0}" dt="2020-12-29T18:15:49.125" v="1" actId="47"/>
        <pc:sldMkLst>
          <pc:docMk/>
          <pc:sldMk cId="4012779779" sldId="4732"/>
        </pc:sldMkLst>
      </pc:sldChg>
      <pc:sldChg chg="del">
        <pc:chgData name="Chris Speller" userId="0a97f007-b978-4543-a8a0-9ee0abccdf0a" providerId="ADAL" clId="{221B2FE5-B0DD-4C49-A6BC-EB5E92A971A0}" dt="2020-12-29T18:15:49.125" v="1" actId="47"/>
        <pc:sldMkLst>
          <pc:docMk/>
          <pc:sldMk cId="4104130117" sldId="4733"/>
        </pc:sldMkLst>
      </pc:sldChg>
      <pc:sldChg chg="del">
        <pc:chgData name="Chris Speller" userId="0a97f007-b978-4543-a8a0-9ee0abccdf0a" providerId="ADAL" clId="{221B2FE5-B0DD-4C49-A6BC-EB5E92A971A0}" dt="2020-12-29T18:15:49.125" v="1" actId="47"/>
        <pc:sldMkLst>
          <pc:docMk/>
          <pc:sldMk cId="2902580032" sldId="4734"/>
        </pc:sldMkLst>
      </pc:sldChg>
      <pc:sldChg chg="del">
        <pc:chgData name="Chris Speller" userId="0a97f007-b978-4543-a8a0-9ee0abccdf0a" providerId="ADAL" clId="{221B2FE5-B0DD-4C49-A6BC-EB5E92A971A0}" dt="2020-12-29T18:15:49.125" v="1" actId="47"/>
        <pc:sldMkLst>
          <pc:docMk/>
          <pc:sldMk cId="3003485607" sldId="4735"/>
        </pc:sldMkLst>
      </pc:sldChg>
      <pc:sldChg chg="del">
        <pc:chgData name="Chris Speller" userId="0a97f007-b978-4543-a8a0-9ee0abccdf0a" providerId="ADAL" clId="{221B2FE5-B0DD-4C49-A6BC-EB5E92A971A0}" dt="2020-12-29T18:15:49.125" v="1" actId="47"/>
        <pc:sldMkLst>
          <pc:docMk/>
          <pc:sldMk cId="2772533534" sldId="4736"/>
        </pc:sldMkLst>
      </pc:sldChg>
      <pc:sldChg chg="del">
        <pc:chgData name="Chris Speller" userId="0a97f007-b978-4543-a8a0-9ee0abccdf0a" providerId="ADAL" clId="{221B2FE5-B0DD-4C49-A6BC-EB5E92A971A0}" dt="2020-12-29T18:15:49.125" v="1" actId="47"/>
        <pc:sldMkLst>
          <pc:docMk/>
          <pc:sldMk cId="3326001436" sldId="4738"/>
        </pc:sldMkLst>
      </pc:sldChg>
      <pc:sldChg chg="del">
        <pc:chgData name="Chris Speller" userId="0a97f007-b978-4543-a8a0-9ee0abccdf0a" providerId="ADAL" clId="{221B2FE5-B0DD-4C49-A6BC-EB5E92A971A0}" dt="2020-12-29T18:15:49.125" v="1" actId="47"/>
        <pc:sldMkLst>
          <pc:docMk/>
          <pc:sldMk cId="1111323320" sldId="4739"/>
        </pc:sldMkLst>
      </pc:sldChg>
      <pc:sldChg chg="del">
        <pc:chgData name="Chris Speller" userId="0a97f007-b978-4543-a8a0-9ee0abccdf0a" providerId="ADAL" clId="{221B2FE5-B0DD-4C49-A6BC-EB5E92A971A0}" dt="2020-12-29T18:15:49.125" v="1" actId="47"/>
        <pc:sldMkLst>
          <pc:docMk/>
          <pc:sldMk cId="3466167232" sldId="4740"/>
        </pc:sldMkLst>
      </pc:sldChg>
      <pc:sldChg chg="del">
        <pc:chgData name="Chris Speller" userId="0a97f007-b978-4543-a8a0-9ee0abccdf0a" providerId="ADAL" clId="{221B2FE5-B0DD-4C49-A6BC-EB5E92A971A0}" dt="2020-12-29T18:15:49.125" v="1" actId="47"/>
        <pc:sldMkLst>
          <pc:docMk/>
          <pc:sldMk cId="1689172135" sldId="4741"/>
        </pc:sldMkLst>
      </pc:sldChg>
      <pc:sldChg chg="del">
        <pc:chgData name="Chris Speller" userId="0a97f007-b978-4543-a8a0-9ee0abccdf0a" providerId="ADAL" clId="{221B2FE5-B0DD-4C49-A6BC-EB5E92A971A0}" dt="2020-12-29T18:15:49.125" v="1" actId="47"/>
        <pc:sldMkLst>
          <pc:docMk/>
          <pc:sldMk cId="1306276241" sldId="4742"/>
        </pc:sldMkLst>
      </pc:sldChg>
      <pc:sldChg chg="del">
        <pc:chgData name="Chris Speller" userId="0a97f007-b978-4543-a8a0-9ee0abccdf0a" providerId="ADAL" clId="{221B2FE5-B0DD-4C49-A6BC-EB5E92A971A0}" dt="2020-12-29T18:15:49.125" v="1" actId="47"/>
        <pc:sldMkLst>
          <pc:docMk/>
          <pc:sldMk cId="3622124603" sldId="4743"/>
        </pc:sldMkLst>
      </pc:sldChg>
      <pc:sldChg chg="del">
        <pc:chgData name="Chris Speller" userId="0a97f007-b978-4543-a8a0-9ee0abccdf0a" providerId="ADAL" clId="{221B2FE5-B0DD-4C49-A6BC-EB5E92A971A0}" dt="2020-12-29T18:15:49.125" v="1" actId="47"/>
        <pc:sldMkLst>
          <pc:docMk/>
          <pc:sldMk cId="2819072440" sldId="4745"/>
        </pc:sldMkLst>
      </pc:sldChg>
      <pc:sldChg chg="del">
        <pc:chgData name="Chris Speller" userId="0a97f007-b978-4543-a8a0-9ee0abccdf0a" providerId="ADAL" clId="{221B2FE5-B0DD-4C49-A6BC-EB5E92A971A0}" dt="2020-12-29T18:15:49.125" v="1" actId="47"/>
        <pc:sldMkLst>
          <pc:docMk/>
          <pc:sldMk cId="172084613" sldId="4746"/>
        </pc:sldMkLst>
      </pc:sldChg>
      <pc:sldChg chg="del">
        <pc:chgData name="Chris Speller" userId="0a97f007-b978-4543-a8a0-9ee0abccdf0a" providerId="ADAL" clId="{221B2FE5-B0DD-4C49-A6BC-EB5E92A971A0}" dt="2020-12-29T18:15:49.125" v="1" actId="47"/>
        <pc:sldMkLst>
          <pc:docMk/>
          <pc:sldMk cId="1198176917" sldId="4747"/>
        </pc:sldMkLst>
      </pc:sldChg>
      <pc:sldChg chg="del">
        <pc:chgData name="Chris Speller" userId="0a97f007-b978-4543-a8a0-9ee0abccdf0a" providerId="ADAL" clId="{221B2FE5-B0DD-4C49-A6BC-EB5E92A971A0}" dt="2020-12-29T18:15:49.125" v="1" actId="47"/>
        <pc:sldMkLst>
          <pc:docMk/>
          <pc:sldMk cId="395353551" sldId="4748"/>
        </pc:sldMkLst>
      </pc:sldChg>
      <pc:sldChg chg="del">
        <pc:chgData name="Chris Speller" userId="0a97f007-b978-4543-a8a0-9ee0abccdf0a" providerId="ADAL" clId="{221B2FE5-B0DD-4C49-A6BC-EB5E92A971A0}" dt="2020-12-29T18:15:49.125" v="1" actId="47"/>
        <pc:sldMkLst>
          <pc:docMk/>
          <pc:sldMk cId="4052466746" sldId="4749"/>
        </pc:sldMkLst>
      </pc:sldChg>
      <pc:sldChg chg="del">
        <pc:chgData name="Chris Speller" userId="0a97f007-b978-4543-a8a0-9ee0abccdf0a" providerId="ADAL" clId="{221B2FE5-B0DD-4C49-A6BC-EB5E92A971A0}" dt="2020-12-29T18:15:49.125" v="1" actId="47"/>
        <pc:sldMkLst>
          <pc:docMk/>
          <pc:sldMk cId="2131221057" sldId="4750"/>
        </pc:sldMkLst>
      </pc:sldChg>
      <pc:sldChg chg="del">
        <pc:chgData name="Chris Speller" userId="0a97f007-b978-4543-a8a0-9ee0abccdf0a" providerId="ADAL" clId="{221B2FE5-B0DD-4C49-A6BC-EB5E92A971A0}" dt="2020-12-29T18:15:49.125" v="1" actId="47"/>
        <pc:sldMkLst>
          <pc:docMk/>
          <pc:sldMk cId="1727782770" sldId="4751"/>
        </pc:sldMkLst>
      </pc:sldChg>
      <pc:sldChg chg="del">
        <pc:chgData name="Chris Speller" userId="0a97f007-b978-4543-a8a0-9ee0abccdf0a" providerId="ADAL" clId="{221B2FE5-B0DD-4C49-A6BC-EB5E92A971A0}" dt="2020-12-29T18:15:49.125" v="1" actId="47"/>
        <pc:sldMkLst>
          <pc:docMk/>
          <pc:sldMk cId="800923901" sldId="4752"/>
        </pc:sldMkLst>
      </pc:sldChg>
      <pc:sldChg chg="del">
        <pc:chgData name="Chris Speller" userId="0a97f007-b978-4543-a8a0-9ee0abccdf0a" providerId="ADAL" clId="{221B2FE5-B0DD-4C49-A6BC-EB5E92A971A0}" dt="2020-12-29T18:15:49.125" v="1" actId="47"/>
        <pc:sldMkLst>
          <pc:docMk/>
          <pc:sldMk cId="3263946985" sldId="4753"/>
        </pc:sldMkLst>
      </pc:sldChg>
      <pc:sldChg chg="del">
        <pc:chgData name="Chris Speller" userId="0a97f007-b978-4543-a8a0-9ee0abccdf0a" providerId="ADAL" clId="{221B2FE5-B0DD-4C49-A6BC-EB5E92A971A0}" dt="2020-12-29T18:15:49.125" v="1" actId="47"/>
        <pc:sldMkLst>
          <pc:docMk/>
          <pc:sldMk cId="259612572" sldId="4754"/>
        </pc:sldMkLst>
      </pc:sldChg>
      <pc:sldChg chg="del">
        <pc:chgData name="Chris Speller" userId="0a97f007-b978-4543-a8a0-9ee0abccdf0a" providerId="ADAL" clId="{221B2FE5-B0DD-4C49-A6BC-EB5E92A971A0}" dt="2020-12-29T18:15:49.125" v="1" actId="47"/>
        <pc:sldMkLst>
          <pc:docMk/>
          <pc:sldMk cId="1453220099" sldId="4755"/>
        </pc:sldMkLst>
      </pc:sldChg>
      <pc:sldChg chg="del">
        <pc:chgData name="Chris Speller" userId="0a97f007-b978-4543-a8a0-9ee0abccdf0a" providerId="ADAL" clId="{221B2FE5-B0DD-4C49-A6BC-EB5E92A971A0}" dt="2020-12-29T18:15:49.125" v="1" actId="47"/>
        <pc:sldMkLst>
          <pc:docMk/>
          <pc:sldMk cId="2971636364" sldId="4756"/>
        </pc:sldMkLst>
      </pc:sldChg>
      <pc:sldChg chg="del">
        <pc:chgData name="Chris Speller" userId="0a97f007-b978-4543-a8a0-9ee0abccdf0a" providerId="ADAL" clId="{221B2FE5-B0DD-4C49-A6BC-EB5E92A971A0}" dt="2020-12-29T18:15:49.125" v="1" actId="47"/>
        <pc:sldMkLst>
          <pc:docMk/>
          <pc:sldMk cId="590952942" sldId="4757"/>
        </pc:sldMkLst>
      </pc:sldChg>
      <pc:sldChg chg="del">
        <pc:chgData name="Chris Speller" userId="0a97f007-b978-4543-a8a0-9ee0abccdf0a" providerId="ADAL" clId="{221B2FE5-B0DD-4C49-A6BC-EB5E92A971A0}" dt="2020-12-29T18:15:49.125" v="1" actId="47"/>
        <pc:sldMkLst>
          <pc:docMk/>
          <pc:sldMk cId="1620566905" sldId="4758"/>
        </pc:sldMkLst>
      </pc:sldChg>
      <pc:sldChg chg="del">
        <pc:chgData name="Chris Speller" userId="0a97f007-b978-4543-a8a0-9ee0abccdf0a" providerId="ADAL" clId="{221B2FE5-B0DD-4C49-A6BC-EB5E92A971A0}" dt="2020-12-29T18:15:49.125" v="1" actId="47"/>
        <pc:sldMkLst>
          <pc:docMk/>
          <pc:sldMk cId="540097339" sldId="4759"/>
        </pc:sldMkLst>
      </pc:sldChg>
      <pc:sldChg chg="del">
        <pc:chgData name="Chris Speller" userId="0a97f007-b978-4543-a8a0-9ee0abccdf0a" providerId="ADAL" clId="{221B2FE5-B0DD-4C49-A6BC-EB5E92A971A0}" dt="2020-12-29T18:15:49.125" v="1" actId="47"/>
        <pc:sldMkLst>
          <pc:docMk/>
          <pc:sldMk cId="196227223" sldId="4761"/>
        </pc:sldMkLst>
      </pc:sldChg>
      <pc:sldChg chg="del">
        <pc:chgData name="Chris Speller" userId="0a97f007-b978-4543-a8a0-9ee0abccdf0a" providerId="ADAL" clId="{221B2FE5-B0DD-4C49-A6BC-EB5E92A971A0}" dt="2020-12-29T18:15:49.125" v="1" actId="47"/>
        <pc:sldMkLst>
          <pc:docMk/>
          <pc:sldMk cId="1394351389" sldId="4762"/>
        </pc:sldMkLst>
      </pc:sldChg>
      <pc:sldChg chg="del">
        <pc:chgData name="Chris Speller" userId="0a97f007-b978-4543-a8a0-9ee0abccdf0a" providerId="ADAL" clId="{221B2FE5-B0DD-4C49-A6BC-EB5E92A971A0}" dt="2020-12-29T18:15:49.125" v="1" actId="47"/>
        <pc:sldMkLst>
          <pc:docMk/>
          <pc:sldMk cId="903214177" sldId="4763"/>
        </pc:sldMkLst>
      </pc:sldChg>
      <pc:sldChg chg="del">
        <pc:chgData name="Chris Speller" userId="0a97f007-b978-4543-a8a0-9ee0abccdf0a" providerId="ADAL" clId="{221B2FE5-B0DD-4C49-A6BC-EB5E92A971A0}" dt="2020-12-29T18:15:49.125" v="1" actId="47"/>
        <pc:sldMkLst>
          <pc:docMk/>
          <pc:sldMk cId="3208283293" sldId="4764"/>
        </pc:sldMkLst>
      </pc:sldChg>
      <pc:sldChg chg="del">
        <pc:chgData name="Chris Speller" userId="0a97f007-b978-4543-a8a0-9ee0abccdf0a" providerId="ADAL" clId="{221B2FE5-B0DD-4C49-A6BC-EB5E92A971A0}" dt="2020-12-29T18:15:49.125" v="1" actId="47"/>
        <pc:sldMkLst>
          <pc:docMk/>
          <pc:sldMk cId="3490640035" sldId="4765"/>
        </pc:sldMkLst>
      </pc:sldChg>
      <pc:sldChg chg="del">
        <pc:chgData name="Chris Speller" userId="0a97f007-b978-4543-a8a0-9ee0abccdf0a" providerId="ADAL" clId="{221B2FE5-B0DD-4C49-A6BC-EB5E92A971A0}" dt="2020-12-29T18:15:49.125" v="1" actId="47"/>
        <pc:sldMkLst>
          <pc:docMk/>
          <pc:sldMk cId="3382998405" sldId="4766"/>
        </pc:sldMkLst>
      </pc:sldChg>
      <pc:sldChg chg="del">
        <pc:chgData name="Chris Speller" userId="0a97f007-b978-4543-a8a0-9ee0abccdf0a" providerId="ADAL" clId="{221B2FE5-B0DD-4C49-A6BC-EB5E92A971A0}" dt="2020-12-29T18:15:49.125" v="1" actId="47"/>
        <pc:sldMkLst>
          <pc:docMk/>
          <pc:sldMk cId="3527258536" sldId="4767"/>
        </pc:sldMkLst>
      </pc:sldChg>
      <pc:sldChg chg="del">
        <pc:chgData name="Chris Speller" userId="0a97f007-b978-4543-a8a0-9ee0abccdf0a" providerId="ADAL" clId="{221B2FE5-B0DD-4C49-A6BC-EB5E92A971A0}" dt="2020-12-29T18:15:49.125" v="1" actId="47"/>
        <pc:sldMkLst>
          <pc:docMk/>
          <pc:sldMk cId="4206927249" sldId="4768"/>
        </pc:sldMkLst>
      </pc:sldChg>
      <pc:sldChg chg="del">
        <pc:chgData name="Chris Speller" userId="0a97f007-b978-4543-a8a0-9ee0abccdf0a" providerId="ADAL" clId="{221B2FE5-B0DD-4C49-A6BC-EB5E92A971A0}" dt="2020-12-29T18:15:49.125" v="1" actId="47"/>
        <pc:sldMkLst>
          <pc:docMk/>
          <pc:sldMk cId="3861793919" sldId="4769"/>
        </pc:sldMkLst>
      </pc:sldChg>
      <pc:sldChg chg="del">
        <pc:chgData name="Chris Speller" userId="0a97f007-b978-4543-a8a0-9ee0abccdf0a" providerId="ADAL" clId="{221B2FE5-B0DD-4C49-A6BC-EB5E92A971A0}" dt="2020-12-29T18:15:49.125" v="1" actId="47"/>
        <pc:sldMkLst>
          <pc:docMk/>
          <pc:sldMk cId="2856050894" sldId="4770"/>
        </pc:sldMkLst>
      </pc:sldChg>
      <pc:sldChg chg="del">
        <pc:chgData name="Chris Speller" userId="0a97f007-b978-4543-a8a0-9ee0abccdf0a" providerId="ADAL" clId="{221B2FE5-B0DD-4C49-A6BC-EB5E92A971A0}" dt="2020-12-29T18:15:49.125" v="1" actId="47"/>
        <pc:sldMkLst>
          <pc:docMk/>
          <pc:sldMk cId="1429078983" sldId="4771"/>
        </pc:sldMkLst>
      </pc:sldChg>
      <pc:sldChg chg="del">
        <pc:chgData name="Chris Speller" userId="0a97f007-b978-4543-a8a0-9ee0abccdf0a" providerId="ADAL" clId="{221B2FE5-B0DD-4C49-A6BC-EB5E92A971A0}" dt="2020-12-29T18:15:49.125" v="1" actId="47"/>
        <pc:sldMkLst>
          <pc:docMk/>
          <pc:sldMk cId="3808131046" sldId="4772"/>
        </pc:sldMkLst>
      </pc:sldChg>
      <pc:sldChg chg="del">
        <pc:chgData name="Chris Speller" userId="0a97f007-b978-4543-a8a0-9ee0abccdf0a" providerId="ADAL" clId="{221B2FE5-B0DD-4C49-A6BC-EB5E92A971A0}" dt="2020-12-29T18:15:49.125" v="1" actId="47"/>
        <pc:sldMkLst>
          <pc:docMk/>
          <pc:sldMk cId="3284202995" sldId="4773"/>
        </pc:sldMkLst>
      </pc:sldChg>
      <pc:sldChg chg="del">
        <pc:chgData name="Chris Speller" userId="0a97f007-b978-4543-a8a0-9ee0abccdf0a" providerId="ADAL" clId="{221B2FE5-B0DD-4C49-A6BC-EB5E92A971A0}" dt="2020-12-29T18:15:49.125" v="1" actId="47"/>
        <pc:sldMkLst>
          <pc:docMk/>
          <pc:sldMk cId="718983160" sldId="4774"/>
        </pc:sldMkLst>
      </pc:sldChg>
      <pc:sldChg chg="del">
        <pc:chgData name="Chris Speller" userId="0a97f007-b978-4543-a8a0-9ee0abccdf0a" providerId="ADAL" clId="{221B2FE5-B0DD-4C49-A6BC-EB5E92A971A0}" dt="2020-12-29T18:15:49.125" v="1" actId="47"/>
        <pc:sldMkLst>
          <pc:docMk/>
          <pc:sldMk cId="3754669450" sldId="4775"/>
        </pc:sldMkLst>
      </pc:sldChg>
      <pc:sldChg chg="del">
        <pc:chgData name="Chris Speller" userId="0a97f007-b978-4543-a8a0-9ee0abccdf0a" providerId="ADAL" clId="{221B2FE5-B0DD-4C49-A6BC-EB5E92A971A0}" dt="2020-12-29T18:15:49.125" v="1" actId="47"/>
        <pc:sldMkLst>
          <pc:docMk/>
          <pc:sldMk cId="2533942586" sldId="4776"/>
        </pc:sldMkLst>
      </pc:sldChg>
      <pc:sldChg chg="del">
        <pc:chgData name="Chris Speller" userId="0a97f007-b978-4543-a8a0-9ee0abccdf0a" providerId="ADAL" clId="{221B2FE5-B0DD-4C49-A6BC-EB5E92A971A0}" dt="2020-12-29T18:15:49.125" v="1" actId="47"/>
        <pc:sldMkLst>
          <pc:docMk/>
          <pc:sldMk cId="2781626223" sldId="4777"/>
        </pc:sldMkLst>
      </pc:sldChg>
      <pc:sldChg chg="del">
        <pc:chgData name="Chris Speller" userId="0a97f007-b978-4543-a8a0-9ee0abccdf0a" providerId="ADAL" clId="{221B2FE5-B0DD-4C49-A6BC-EB5E92A971A0}" dt="2020-12-29T18:15:49.125" v="1" actId="47"/>
        <pc:sldMkLst>
          <pc:docMk/>
          <pc:sldMk cId="518355232" sldId="4778"/>
        </pc:sldMkLst>
      </pc:sldChg>
      <pc:sldChg chg="del">
        <pc:chgData name="Chris Speller" userId="0a97f007-b978-4543-a8a0-9ee0abccdf0a" providerId="ADAL" clId="{221B2FE5-B0DD-4C49-A6BC-EB5E92A971A0}" dt="2020-12-29T18:15:49.125" v="1" actId="47"/>
        <pc:sldMkLst>
          <pc:docMk/>
          <pc:sldMk cId="2906374009" sldId="4779"/>
        </pc:sldMkLst>
      </pc:sldChg>
      <pc:sldChg chg="del">
        <pc:chgData name="Chris Speller" userId="0a97f007-b978-4543-a8a0-9ee0abccdf0a" providerId="ADAL" clId="{221B2FE5-B0DD-4C49-A6BC-EB5E92A971A0}" dt="2020-12-29T18:15:49.125" v="1" actId="47"/>
        <pc:sldMkLst>
          <pc:docMk/>
          <pc:sldMk cId="3207037391" sldId="4780"/>
        </pc:sldMkLst>
      </pc:sldChg>
      <pc:sldChg chg="del">
        <pc:chgData name="Chris Speller" userId="0a97f007-b978-4543-a8a0-9ee0abccdf0a" providerId="ADAL" clId="{221B2FE5-B0DD-4C49-A6BC-EB5E92A971A0}" dt="2020-12-29T18:15:49.125" v="1" actId="47"/>
        <pc:sldMkLst>
          <pc:docMk/>
          <pc:sldMk cId="2459258053" sldId="4781"/>
        </pc:sldMkLst>
      </pc:sldChg>
      <pc:sldChg chg="del">
        <pc:chgData name="Chris Speller" userId="0a97f007-b978-4543-a8a0-9ee0abccdf0a" providerId="ADAL" clId="{221B2FE5-B0DD-4C49-A6BC-EB5E92A971A0}" dt="2020-12-29T18:15:49.125" v="1" actId="47"/>
        <pc:sldMkLst>
          <pc:docMk/>
          <pc:sldMk cId="1493703655" sldId="4782"/>
        </pc:sldMkLst>
      </pc:sldChg>
      <pc:sldChg chg="del">
        <pc:chgData name="Chris Speller" userId="0a97f007-b978-4543-a8a0-9ee0abccdf0a" providerId="ADAL" clId="{221B2FE5-B0DD-4C49-A6BC-EB5E92A971A0}" dt="2020-12-29T18:15:49.125" v="1" actId="47"/>
        <pc:sldMkLst>
          <pc:docMk/>
          <pc:sldMk cId="3274998403" sldId="4783"/>
        </pc:sldMkLst>
      </pc:sldChg>
      <pc:sldChg chg="del">
        <pc:chgData name="Chris Speller" userId="0a97f007-b978-4543-a8a0-9ee0abccdf0a" providerId="ADAL" clId="{221B2FE5-B0DD-4C49-A6BC-EB5E92A971A0}" dt="2020-12-29T18:15:49.125" v="1" actId="47"/>
        <pc:sldMkLst>
          <pc:docMk/>
          <pc:sldMk cId="360235707" sldId="4784"/>
        </pc:sldMkLst>
      </pc:sldChg>
      <pc:sldChg chg="del">
        <pc:chgData name="Chris Speller" userId="0a97f007-b978-4543-a8a0-9ee0abccdf0a" providerId="ADAL" clId="{221B2FE5-B0DD-4C49-A6BC-EB5E92A971A0}" dt="2020-12-29T18:15:49.125" v="1" actId="47"/>
        <pc:sldMkLst>
          <pc:docMk/>
          <pc:sldMk cId="24953137" sldId="4785"/>
        </pc:sldMkLst>
      </pc:sldChg>
      <pc:sldChg chg="del">
        <pc:chgData name="Chris Speller" userId="0a97f007-b978-4543-a8a0-9ee0abccdf0a" providerId="ADAL" clId="{221B2FE5-B0DD-4C49-A6BC-EB5E92A971A0}" dt="2020-12-29T18:15:49.125" v="1" actId="47"/>
        <pc:sldMkLst>
          <pc:docMk/>
          <pc:sldMk cId="2512427635" sldId="4786"/>
        </pc:sldMkLst>
      </pc:sldChg>
      <pc:sldChg chg="del">
        <pc:chgData name="Chris Speller" userId="0a97f007-b978-4543-a8a0-9ee0abccdf0a" providerId="ADAL" clId="{221B2FE5-B0DD-4C49-A6BC-EB5E92A971A0}" dt="2020-12-29T18:15:49.125" v="1" actId="47"/>
        <pc:sldMkLst>
          <pc:docMk/>
          <pc:sldMk cId="3215955651" sldId="4787"/>
        </pc:sldMkLst>
      </pc:sldChg>
      <pc:sldChg chg="del">
        <pc:chgData name="Chris Speller" userId="0a97f007-b978-4543-a8a0-9ee0abccdf0a" providerId="ADAL" clId="{221B2FE5-B0DD-4C49-A6BC-EB5E92A971A0}" dt="2020-12-29T18:15:49.125" v="1" actId="47"/>
        <pc:sldMkLst>
          <pc:docMk/>
          <pc:sldMk cId="2237640941" sldId="4788"/>
        </pc:sldMkLst>
      </pc:sldChg>
      <pc:sldChg chg="del">
        <pc:chgData name="Chris Speller" userId="0a97f007-b978-4543-a8a0-9ee0abccdf0a" providerId="ADAL" clId="{221B2FE5-B0DD-4C49-A6BC-EB5E92A971A0}" dt="2020-12-29T18:15:49.125" v="1" actId="47"/>
        <pc:sldMkLst>
          <pc:docMk/>
          <pc:sldMk cId="2640376956" sldId="4789"/>
        </pc:sldMkLst>
      </pc:sldChg>
      <pc:sldChg chg="del">
        <pc:chgData name="Chris Speller" userId="0a97f007-b978-4543-a8a0-9ee0abccdf0a" providerId="ADAL" clId="{221B2FE5-B0DD-4C49-A6BC-EB5E92A971A0}" dt="2020-12-29T18:15:49.125" v="1" actId="47"/>
        <pc:sldMkLst>
          <pc:docMk/>
          <pc:sldMk cId="1060106445" sldId="4790"/>
        </pc:sldMkLst>
      </pc:sldChg>
      <pc:sldChg chg="del">
        <pc:chgData name="Chris Speller" userId="0a97f007-b978-4543-a8a0-9ee0abccdf0a" providerId="ADAL" clId="{221B2FE5-B0DD-4C49-A6BC-EB5E92A971A0}" dt="2020-12-29T18:15:49.125" v="1" actId="47"/>
        <pc:sldMkLst>
          <pc:docMk/>
          <pc:sldMk cId="3297199109" sldId="4791"/>
        </pc:sldMkLst>
      </pc:sldChg>
      <pc:sldChg chg="del">
        <pc:chgData name="Chris Speller" userId="0a97f007-b978-4543-a8a0-9ee0abccdf0a" providerId="ADAL" clId="{221B2FE5-B0DD-4C49-A6BC-EB5E92A971A0}" dt="2020-12-29T18:15:49.125" v="1" actId="47"/>
        <pc:sldMkLst>
          <pc:docMk/>
          <pc:sldMk cId="2341092392" sldId="4792"/>
        </pc:sldMkLst>
      </pc:sldChg>
      <pc:sldChg chg="del">
        <pc:chgData name="Chris Speller" userId="0a97f007-b978-4543-a8a0-9ee0abccdf0a" providerId="ADAL" clId="{221B2FE5-B0DD-4C49-A6BC-EB5E92A971A0}" dt="2020-12-29T18:15:49.125" v="1" actId="47"/>
        <pc:sldMkLst>
          <pc:docMk/>
          <pc:sldMk cId="1992576724" sldId="4793"/>
        </pc:sldMkLst>
      </pc:sldChg>
      <pc:sldChg chg="del">
        <pc:chgData name="Chris Speller" userId="0a97f007-b978-4543-a8a0-9ee0abccdf0a" providerId="ADAL" clId="{221B2FE5-B0DD-4C49-A6BC-EB5E92A971A0}" dt="2020-12-29T18:15:49.125" v="1" actId="47"/>
        <pc:sldMkLst>
          <pc:docMk/>
          <pc:sldMk cId="4108036871" sldId="4794"/>
        </pc:sldMkLst>
      </pc:sldChg>
      <pc:sldChg chg="del">
        <pc:chgData name="Chris Speller" userId="0a97f007-b978-4543-a8a0-9ee0abccdf0a" providerId="ADAL" clId="{221B2FE5-B0DD-4C49-A6BC-EB5E92A971A0}" dt="2020-12-29T18:15:49.125" v="1" actId="47"/>
        <pc:sldMkLst>
          <pc:docMk/>
          <pc:sldMk cId="2868887948" sldId="4795"/>
        </pc:sldMkLst>
      </pc:sldChg>
      <pc:sldChg chg="del">
        <pc:chgData name="Chris Speller" userId="0a97f007-b978-4543-a8a0-9ee0abccdf0a" providerId="ADAL" clId="{221B2FE5-B0DD-4C49-A6BC-EB5E92A971A0}" dt="2020-12-29T18:15:49.125" v="1" actId="47"/>
        <pc:sldMkLst>
          <pc:docMk/>
          <pc:sldMk cId="3742443768" sldId="4796"/>
        </pc:sldMkLst>
      </pc:sldChg>
      <pc:sldChg chg="del">
        <pc:chgData name="Chris Speller" userId="0a97f007-b978-4543-a8a0-9ee0abccdf0a" providerId="ADAL" clId="{221B2FE5-B0DD-4C49-A6BC-EB5E92A971A0}" dt="2020-12-29T18:15:49.125" v="1" actId="47"/>
        <pc:sldMkLst>
          <pc:docMk/>
          <pc:sldMk cId="4214343446" sldId="4797"/>
        </pc:sldMkLst>
      </pc:sldChg>
      <pc:sldChg chg="del">
        <pc:chgData name="Chris Speller" userId="0a97f007-b978-4543-a8a0-9ee0abccdf0a" providerId="ADAL" clId="{221B2FE5-B0DD-4C49-A6BC-EB5E92A971A0}" dt="2020-12-29T18:15:49.125" v="1" actId="47"/>
        <pc:sldMkLst>
          <pc:docMk/>
          <pc:sldMk cId="4014737597" sldId="4798"/>
        </pc:sldMkLst>
      </pc:sldChg>
      <pc:sldChg chg="del">
        <pc:chgData name="Chris Speller" userId="0a97f007-b978-4543-a8a0-9ee0abccdf0a" providerId="ADAL" clId="{221B2FE5-B0DD-4C49-A6BC-EB5E92A971A0}" dt="2020-12-29T18:15:49.125" v="1" actId="47"/>
        <pc:sldMkLst>
          <pc:docMk/>
          <pc:sldMk cId="3963224426" sldId="4799"/>
        </pc:sldMkLst>
      </pc:sldChg>
      <pc:sldChg chg="del">
        <pc:chgData name="Chris Speller" userId="0a97f007-b978-4543-a8a0-9ee0abccdf0a" providerId="ADAL" clId="{221B2FE5-B0DD-4C49-A6BC-EB5E92A971A0}" dt="2020-12-29T18:15:49.125" v="1" actId="47"/>
        <pc:sldMkLst>
          <pc:docMk/>
          <pc:sldMk cId="1310457183" sldId="4800"/>
        </pc:sldMkLst>
      </pc:sldChg>
      <pc:sldChg chg="del">
        <pc:chgData name="Chris Speller" userId="0a97f007-b978-4543-a8a0-9ee0abccdf0a" providerId="ADAL" clId="{221B2FE5-B0DD-4C49-A6BC-EB5E92A971A0}" dt="2020-12-29T18:15:49.125" v="1" actId="47"/>
        <pc:sldMkLst>
          <pc:docMk/>
          <pc:sldMk cId="2354500240" sldId="4801"/>
        </pc:sldMkLst>
      </pc:sldChg>
      <pc:sldChg chg="del">
        <pc:chgData name="Chris Speller" userId="0a97f007-b978-4543-a8a0-9ee0abccdf0a" providerId="ADAL" clId="{221B2FE5-B0DD-4C49-A6BC-EB5E92A971A0}" dt="2020-12-29T18:15:49.125" v="1" actId="47"/>
        <pc:sldMkLst>
          <pc:docMk/>
          <pc:sldMk cId="2413542146" sldId="4802"/>
        </pc:sldMkLst>
      </pc:sldChg>
      <pc:sldChg chg="del">
        <pc:chgData name="Chris Speller" userId="0a97f007-b978-4543-a8a0-9ee0abccdf0a" providerId="ADAL" clId="{221B2FE5-B0DD-4C49-A6BC-EB5E92A971A0}" dt="2020-12-29T18:15:49.125" v="1" actId="47"/>
        <pc:sldMkLst>
          <pc:docMk/>
          <pc:sldMk cId="698886428" sldId="4803"/>
        </pc:sldMkLst>
      </pc:sldChg>
      <pc:sldChg chg="del">
        <pc:chgData name="Chris Speller" userId="0a97f007-b978-4543-a8a0-9ee0abccdf0a" providerId="ADAL" clId="{221B2FE5-B0DD-4C49-A6BC-EB5E92A971A0}" dt="2020-12-29T18:15:49.125" v="1" actId="47"/>
        <pc:sldMkLst>
          <pc:docMk/>
          <pc:sldMk cId="956248684" sldId="4804"/>
        </pc:sldMkLst>
      </pc:sldChg>
      <pc:sldChg chg="del">
        <pc:chgData name="Chris Speller" userId="0a97f007-b978-4543-a8a0-9ee0abccdf0a" providerId="ADAL" clId="{221B2FE5-B0DD-4C49-A6BC-EB5E92A971A0}" dt="2020-12-29T18:15:49.125" v="1" actId="47"/>
        <pc:sldMkLst>
          <pc:docMk/>
          <pc:sldMk cId="8250767" sldId="4805"/>
        </pc:sldMkLst>
      </pc:sldChg>
      <pc:sldChg chg="del">
        <pc:chgData name="Chris Speller" userId="0a97f007-b978-4543-a8a0-9ee0abccdf0a" providerId="ADAL" clId="{221B2FE5-B0DD-4C49-A6BC-EB5E92A971A0}" dt="2020-12-29T18:15:49.125" v="1" actId="47"/>
        <pc:sldMkLst>
          <pc:docMk/>
          <pc:sldMk cId="2589281421" sldId="4806"/>
        </pc:sldMkLst>
      </pc:sldChg>
      <pc:sldChg chg="del">
        <pc:chgData name="Chris Speller" userId="0a97f007-b978-4543-a8a0-9ee0abccdf0a" providerId="ADAL" clId="{221B2FE5-B0DD-4C49-A6BC-EB5E92A971A0}" dt="2020-12-29T18:15:49.125" v="1" actId="47"/>
        <pc:sldMkLst>
          <pc:docMk/>
          <pc:sldMk cId="453197629" sldId="4807"/>
        </pc:sldMkLst>
      </pc:sldChg>
      <pc:sldChg chg="del">
        <pc:chgData name="Chris Speller" userId="0a97f007-b978-4543-a8a0-9ee0abccdf0a" providerId="ADAL" clId="{221B2FE5-B0DD-4C49-A6BC-EB5E92A971A0}" dt="2020-12-29T18:15:49.125" v="1" actId="47"/>
        <pc:sldMkLst>
          <pc:docMk/>
          <pc:sldMk cId="2953664565" sldId="4808"/>
        </pc:sldMkLst>
      </pc:sldChg>
      <pc:sldChg chg="del">
        <pc:chgData name="Chris Speller" userId="0a97f007-b978-4543-a8a0-9ee0abccdf0a" providerId="ADAL" clId="{221B2FE5-B0DD-4C49-A6BC-EB5E92A971A0}" dt="2020-12-29T18:15:49.125" v="1" actId="47"/>
        <pc:sldMkLst>
          <pc:docMk/>
          <pc:sldMk cId="2929586724" sldId="4809"/>
        </pc:sldMkLst>
      </pc:sldChg>
      <pc:sldChg chg="del">
        <pc:chgData name="Chris Speller" userId="0a97f007-b978-4543-a8a0-9ee0abccdf0a" providerId="ADAL" clId="{221B2FE5-B0DD-4C49-A6BC-EB5E92A971A0}" dt="2020-12-29T18:15:49.125" v="1" actId="47"/>
        <pc:sldMkLst>
          <pc:docMk/>
          <pc:sldMk cId="2845761146" sldId="4810"/>
        </pc:sldMkLst>
      </pc:sldChg>
      <pc:sldChg chg="del">
        <pc:chgData name="Chris Speller" userId="0a97f007-b978-4543-a8a0-9ee0abccdf0a" providerId="ADAL" clId="{221B2FE5-B0DD-4C49-A6BC-EB5E92A971A0}" dt="2020-12-29T18:15:49.125" v="1" actId="47"/>
        <pc:sldMkLst>
          <pc:docMk/>
          <pc:sldMk cId="3930443649" sldId="4811"/>
        </pc:sldMkLst>
      </pc:sldChg>
      <pc:sldChg chg="del">
        <pc:chgData name="Chris Speller" userId="0a97f007-b978-4543-a8a0-9ee0abccdf0a" providerId="ADAL" clId="{221B2FE5-B0DD-4C49-A6BC-EB5E92A971A0}" dt="2020-12-29T18:15:49.125" v="1" actId="47"/>
        <pc:sldMkLst>
          <pc:docMk/>
          <pc:sldMk cId="2801330799" sldId="4813"/>
        </pc:sldMkLst>
      </pc:sldChg>
      <pc:sldChg chg="del">
        <pc:chgData name="Chris Speller" userId="0a97f007-b978-4543-a8a0-9ee0abccdf0a" providerId="ADAL" clId="{221B2FE5-B0DD-4C49-A6BC-EB5E92A971A0}" dt="2020-12-29T18:15:49.125" v="1" actId="47"/>
        <pc:sldMkLst>
          <pc:docMk/>
          <pc:sldMk cId="629950225" sldId="4814"/>
        </pc:sldMkLst>
      </pc:sldChg>
      <pc:sldChg chg="del">
        <pc:chgData name="Chris Speller" userId="0a97f007-b978-4543-a8a0-9ee0abccdf0a" providerId="ADAL" clId="{221B2FE5-B0DD-4C49-A6BC-EB5E92A971A0}" dt="2020-12-29T18:15:49.125" v="1" actId="47"/>
        <pc:sldMkLst>
          <pc:docMk/>
          <pc:sldMk cId="3137180990" sldId="4815"/>
        </pc:sldMkLst>
      </pc:sldChg>
      <pc:sldChg chg="del">
        <pc:chgData name="Chris Speller" userId="0a97f007-b978-4543-a8a0-9ee0abccdf0a" providerId="ADAL" clId="{221B2FE5-B0DD-4C49-A6BC-EB5E92A971A0}" dt="2020-12-29T18:15:49.125" v="1" actId="47"/>
        <pc:sldMkLst>
          <pc:docMk/>
          <pc:sldMk cId="2200721012" sldId="4816"/>
        </pc:sldMkLst>
      </pc:sldChg>
      <pc:sldChg chg="del">
        <pc:chgData name="Chris Speller" userId="0a97f007-b978-4543-a8a0-9ee0abccdf0a" providerId="ADAL" clId="{221B2FE5-B0DD-4C49-A6BC-EB5E92A971A0}" dt="2020-12-29T18:15:49.125" v="1" actId="47"/>
        <pc:sldMkLst>
          <pc:docMk/>
          <pc:sldMk cId="1715847065" sldId="4817"/>
        </pc:sldMkLst>
      </pc:sldChg>
      <pc:sldChg chg="del">
        <pc:chgData name="Chris Speller" userId="0a97f007-b978-4543-a8a0-9ee0abccdf0a" providerId="ADAL" clId="{221B2FE5-B0DD-4C49-A6BC-EB5E92A971A0}" dt="2020-12-29T18:15:49.125" v="1" actId="47"/>
        <pc:sldMkLst>
          <pc:docMk/>
          <pc:sldMk cId="2035149378" sldId="4818"/>
        </pc:sldMkLst>
      </pc:sldChg>
      <pc:sldChg chg="del">
        <pc:chgData name="Chris Speller" userId="0a97f007-b978-4543-a8a0-9ee0abccdf0a" providerId="ADAL" clId="{221B2FE5-B0DD-4C49-A6BC-EB5E92A971A0}" dt="2020-12-29T18:15:49.125" v="1" actId="47"/>
        <pc:sldMkLst>
          <pc:docMk/>
          <pc:sldMk cId="1541161383" sldId="4819"/>
        </pc:sldMkLst>
      </pc:sldChg>
      <pc:sldChg chg="del">
        <pc:chgData name="Chris Speller" userId="0a97f007-b978-4543-a8a0-9ee0abccdf0a" providerId="ADAL" clId="{221B2FE5-B0DD-4C49-A6BC-EB5E92A971A0}" dt="2020-12-29T18:15:49.125" v="1" actId="47"/>
        <pc:sldMkLst>
          <pc:docMk/>
          <pc:sldMk cId="185164519" sldId="4820"/>
        </pc:sldMkLst>
      </pc:sldChg>
      <pc:sldChg chg="del">
        <pc:chgData name="Chris Speller" userId="0a97f007-b978-4543-a8a0-9ee0abccdf0a" providerId="ADAL" clId="{221B2FE5-B0DD-4C49-A6BC-EB5E92A971A0}" dt="2020-12-29T18:15:49.125" v="1" actId="47"/>
        <pc:sldMkLst>
          <pc:docMk/>
          <pc:sldMk cId="3632289685" sldId="4821"/>
        </pc:sldMkLst>
      </pc:sldChg>
      <pc:sldChg chg="del">
        <pc:chgData name="Chris Speller" userId="0a97f007-b978-4543-a8a0-9ee0abccdf0a" providerId="ADAL" clId="{221B2FE5-B0DD-4C49-A6BC-EB5E92A971A0}" dt="2020-12-29T18:15:49.125" v="1" actId="47"/>
        <pc:sldMkLst>
          <pc:docMk/>
          <pc:sldMk cId="4114120842" sldId="4822"/>
        </pc:sldMkLst>
      </pc:sldChg>
      <pc:sldChg chg="del">
        <pc:chgData name="Chris Speller" userId="0a97f007-b978-4543-a8a0-9ee0abccdf0a" providerId="ADAL" clId="{221B2FE5-B0DD-4C49-A6BC-EB5E92A971A0}" dt="2020-12-29T18:15:49.125" v="1" actId="47"/>
        <pc:sldMkLst>
          <pc:docMk/>
          <pc:sldMk cId="2897857774" sldId="4823"/>
        </pc:sldMkLst>
      </pc:sldChg>
      <pc:sldChg chg="del">
        <pc:chgData name="Chris Speller" userId="0a97f007-b978-4543-a8a0-9ee0abccdf0a" providerId="ADAL" clId="{221B2FE5-B0DD-4C49-A6BC-EB5E92A971A0}" dt="2020-12-29T18:15:49.125" v="1" actId="47"/>
        <pc:sldMkLst>
          <pc:docMk/>
          <pc:sldMk cId="2780063684" sldId="4824"/>
        </pc:sldMkLst>
      </pc:sldChg>
      <pc:sldChg chg="del">
        <pc:chgData name="Chris Speller" userId="0a97f007-b978-4543-a8a0-9ee0abccdf0a" providerId="ADAL" clId="{221B2FE5-B0DD-4C49-A6BC-EB5E92A971A0}" dt="2020-12-29T18:15:49.125" v="1" actId="47"/>
        <pc:sldMkLst>
          <pc:docMk/>
          <pc:sldMk cId="3280137925" sldId="4825"/>
        </pc:sldMkLst>
      </pc:sldChg>
      <pc:sldChg chg="del">
        <pc:chgData name="Chris Speller" userId="0a97f007-b978-4543-a8a0-9ee0abccdf0a" providerId="ADAL" clId="{221B2FE5-B0DD-4C49-A6BC-EB5E92A971A0}" dt="2020-12-29T18:15:49.125" v="1" actId="47"/>
        <pc:sldMkLst>
          <pc:docMk/>
          <pc:sldMk cId="519677964" sldId="4826"/>
        </pc:sldMkLst>
      </pc:sldChg>
      <pc:sldChg chg="del">
        <pc:chgData name="Chris Speller" userId="0a97f007-b978-4543-a8a0-9ee0abccdf0a" providerId="ADAL" clId="{221B2FE5-B0DD-4C49-A6BC-EB5E92A971A0}" dt="2020-12-29T18:15:49.125" v="1" actId="47"/>
        <pc:sldMkLst>
          <pc:docMk/>
          <pc:sldMk cId="1077189501" sldId="4827"/>
        </pc:sldMkLst>
      </pc:sldChg>
      <pc:sldChg chg="del">
        <pc:chgData name="Chris Speller" userId="0a97f007-b978-4543-a8a0-9ee0abccdf0a" providerId="ADAL" clId="{221B2FE5-B0DD-4C49-A6BC-EB5E92A971A0}" dt="2020-12-29T18:15:49.125" v="1" actId="47"/>
        <pc:sldMkLst>
          <pc:docMk/>
          <pc:sldMk cId="914447037" sldId="4828"/>
        </pc:sldMkLst>
      </pc:sldChg>
      <pc:sldChg chg="del">
        <pc:chgData name="Chris Speller" userId="0a97f007-b978-4543-a8a0-9ee0abccdf0a" providerId="ADAL" clId="{221B2FE5-B0DD-4C49-A6BC-EB5E92A971A0}" dt="2020-12-29T18:15:49.125" v="1" actId="47"/>
        <pc:sldMkLst>
          <pc:docMk/>
          <pc:sldMk cId="681424813" sldId="4829"/>
        </pc:sldMkLst>
      </pc:sldChg>
      <pc:sldChg chg="del">
        <pc:chgData name="Chris Speller" userId="0a97f007-b978-4543-a8a0-9ee0abccdf0a" providerId="ADAL" clId="{221B2FE5-B0DD-4C49-A6BC-EB5E92A971A0}" dt="2020-12-29T18:15:49.125" v="1" actId="47"/>
        <pc:sldMkLst>
          <pc:docMk/>
          <pc:sldMk cId="3009784992" sldId="4830"/>
        </pc:sldMkLst>
      </pc:sldChg>
      <pc:sldChg chg="del">
        <pc:chgData name="Chris Speller" userId="0a97f007-b978-4543-a8a0-9ee0abccdf0a" providerId="ADAL" clId="{221B2FE5-B0DD-4C49-A6BC-EB5E92A971A0}" dt="2020-12-29T18:15:49.125" v="1" actId="47"/>
        <pc:sldMkLst>
          <pc:docMk/>
          <pc:sldMk cId="893306287" sldId="4831"/>
        </pc:sldMkLst>
      </pc:sldChg>
      <pc:sldChg chg="del">
        <pc:chgData name="Chris Speller" userId="0a97f007-b978-4543-a8a0-9ee0abccdf0a" providerId="ADAL" clId="{221B2FE5-B0DD-4C49-A6BC-EB5E92A971A0}" dt="2020-12-29T18:15:49.125" v="1" actId="47"/>
        <pc:sldMkLst>
          <pc:docMk/>
          <pc:sldMk cId="3707693308" sldId="4832"/>
        </pc:sldMkLst>
      </pc:sldChg>
      <pc:sldChg chg="del">
        <pc:chgData name="Chris Speller" userId="0a97f007-b978-4543-a8a0-9ee0abccdf0a" providerId="ADAL" clId="{221B2FE5-B0DD-4C49-A6BC-EB5E92A971A0}" dt="2020-12-29T18:15:49.125" v="1" actId="47"/>
        <pc:sldMkLst>
          <pc:docMk/>
          <pc:sldMk cId="612681693" sldId="4833"/>
        </pc:sldMkLst>
      </pc:sldChg>
      <pc:sldChg chg="del">
        <pc:chgData name="Chris Speller" userId="0a97f007-b978-4543-a8a0-9ee0abccdf0a" providerId="ADAL" clId="{221B2FE5-B0DD-4C49-A6BC-EB5E92A971A0}" dt="2020-12-29T18:15:49.125" v="1" actId="47"/>
        <pc:sldMkLst>
          <pc:docMk/>
          <pc:sldMk cId="417470542" sldId="4834"/>
        </pc:sldMkLst>
      </pc:sldChg>
      <pc:sldChg chg="del">
        <pc:chgData name="Chris Speller" userId="0a97f007-b978-4543-a8a0-9ee0abccdf0a" providerId="ADAL" clId="{221B2FE5-B0DD-4C49-A6BC-EB5E92A971A0}" dt="2020-12-29T18:15:49.125" v="1" actId="47"/>
        <pc:sldMkLst>
          <pc:docMk/>
          <pc:sldMk cId="1009625822" sldId="4835"/>
        </pc:sldMkLst>
      </pc:sldChg>
      <pc:sldChg chg="del">
        <pc:chgData name="Chris Speller" userId="0a97f007-b978-4543-a8a0-9ee0abccdf0a" providerId="ADAL" clId="{221B2FE5-B0DD-4C49-A6BC-EB5E92A971A0}" dt="2020-12-29T18:15:49.125" v="1" actId="47"/>
        <pc:sldMkLst>
          <pc:docMk/>
          <pc:sldMk cId="1870957481" sldId="4836"/>
        </pc:sldMkLst>
      </pc:sldChg>
      <pc:sldChg chg="del">
        <pc:chgData name="Chris Speller" userId="0a97f007-b978-4543-a8a0-9ee0abccdf0a" providerId="ADAL" clId="{221B2FE5-B0DD-4C49-A6BC-EB5E92A971A0}" dt="2020-12-29T18:15:49.125" v="1" actId="47"/>
        <pc:sldMkLst>
          <pc:docMk/>
          <pc:sldMk cId="55428266" sldId="4837"/>
        </pc:sldMkLst>
      </pc:sldChg>
      <pc:sldChg chg="del">
        <pc:chgData name="Chris Speller" userId="0a97f007-b978-4543-a8a0-9ee0abccdf0a" providerId="ADAL" clId="{221B2FE5-B0DD-4C49-A6BC-EB5E92A971A0}" dt="2020-12-29T18:15:49.125" v="1" actId="47"/>
        <pc:sldMkLst>
          <pc:docMk/>
          <pc:sldMk cId="2515676688" sldId="4839"/>
        </pc:sldMkLst>
      </pc:sldChg>
      <pc:sldChg chg="del">
        <pc:chgData name="Chris Speller" userId="0a97f007-b978-4543-a8a0-9ee0abccdf0a" providerId="ADAL" clId="{221B2FE5-B0DD-4C49-A6BC-EB5E92A971A0}" dt="2020-12-29T18:15:49.125" v="1" actId="47"/>
        <pc:sldMkLst>
          <pc:docMk/>
          <pc:sldMk cId="2372665945" sldId="4840"/>
        </pc:sldMkLst>
      </pc:sldChg>
      <pc:sldChg chg="del">
        <pc:chgData name="Chris Speller" userId="0a97f007-b978-4543-a8a0-9ee0abccdf0a" providerId="ADAL" clId="{221B2FE5-B0DD-4C49-A6BC-EB5E92A971A0}" dt="2020-12-29T18:15:49.125" v="1" actId="47"/>
        <pc:sldMkLst>
          <pc:docMk/>
          <pc:sldMk cId="733804660" sldId="4841"/>
        </pc:sldMkLst>
      </pc:sldChg>
      <pc:sldChg chg="del">
        <pc:chgData name="Chris Speller" userId="0a97f007-b978-4543-a8a0-9ee0abccdf0a" providerId="ADAL" clId="{221B2FE5-B0DD-4C49-A6BC-EB5E92A971A0}" dt="2020-12-29T18:15:49.125" v="1" actId="47"/>
        <pc:sldMkLst>
          <pc:docMk/>
          <pc:sldMk cId="3057344651" sldId="4842"/>
        </pc:sldMkLst>
      </pc:sldChg>
      <pc:sldChg chg="del">
        <pc:chgData name="Chris Speller" userId="0a97f007-b978-4543-a8a0-9ee0abccdf0a" providerId="ADAL" clId="{221B2FE5-B0DD-4C49-A6BC-EB5E92A971A0}" dt="2020-12-29T18:15:49.125" v="1" actId="47"/>
        <pc:sldMkLst>
          <pc:docMk/>
          <pc:sldMk cId="1412927133" sldId="4843"/>
        </pc:sldMkLst>
      </pc:sldChg>
      <pc:sldChg chg="del">
        <pc:chgData name="Chris Speller" userId="0a97f007-b978-4543-a8a0-9ee0abccdf0a" providerId="ADAL" clId="{221B2FE5-B0DD-4C49-A6BC-EB5E92A971A0}" dt="2020-12-29T18:15:49.125" v="1" actId="47"/>
        <pc:sldMkLst>
          <pc:docMk/>
          <pc:sldMk cId="109829421" sldId="4844"/>
        </pc:sldMkLst>
      </pc:sldChg>
      <pc:sldChg chg="del">
        <pc:chgData name="Chris Speller" userId="0a97f007-b978-4543-a8a0-9ee0abccdf0a" providerId="ADAL" clId="{221B2FE5-B0DD-4C49-A6BC-EB5E92A971A0}" dt="2020-12-29T18:15:49.125" v="1" actId="47"/>
        <pc:sldMkLst>
          <pc:docMk/>
          <pc:sldMk cId="3984981984" sldId="4846"/>
        </pc:sldMkLst>
      </pc:sldChg>
      <pc:sldChg chg="del">
        <pc:chgData name="Chris Speller" userId="0a97f007-b978-4543-a8a0-9ee0abccdf0a" providerId="ADAL" clId="{221B2FE5-B0DD-4C49-A6BC-EB5E92A971A0}" dt="2020-12-29T18:15:49.125" v="1" actId="47"/>
        <pc:sldMkLst>
          <pc:docMk/>
          <pc:sldMk cId="1494741266" sldId="4847"/>
        </pc:sldMkLst>
      </pc:sldChg>
      <pc:sldChg chg="del">
        <pc:chgData name="Chris Speller" userId="0a97f007-b978-4543-a8a0-9ee0abccdf0a" providerId="ADAL" clId="{221B2FE5-B0DD-4C49-A6BC-EB5E92A971A0}" dt="2020-12-29T18:15:49.125" v="1" actId="47"/>
        <pc:sldMkLst>
          <pc:docMk/>
          <pc:sldMk cId="2734723822" sldId="4848"/>
        </pc:sldMkLst>
      </pc:sldChg>
      <pc:sldChg chg="del">
        <pc:chgData name="Chris Speller" userId="0a97f007-b978-4543-a8a0-9ee0abccdf0a" providerId="ADAL" clId="{221B2FE5-B0DD-4C49-A6BC-EB5E92A971A0}" dt="2020-12-29T18:15:49.125" v="1" actId="47"/>
        <pc:sldMkLst>
          <pc:docMk/>
          <pc:sldMk cId="2748767894" sldId="4849"/>
        </pc:sldMkLst>
      </pc:sldChg>
      <pc:sldChg chg="del">
        <pc:chgData name="Chris Speller" userId="0a97f007-b978-4543-a8a0-9ee0abccdf0a" providerId="ADAL" clId="{221B2FE5-B0DD-4C49-A6BC-EB5E92A971A0}" dt="2020-12-29T18:15:49.125" v="1" actId="47"/>
        <pc:sldMkLst>
          <pc:docMk/>
          <pc:sldMk cId="2781009035" sldId="4850"/>
        </pc:sldMkLst>
      </pc:sldChg>
      <pc:sldChg chg="del">
        <pc:chgData name="Chris Speller" userId="0a97f007-b978-4543-a8a0-9ee0abccdf0a" providerId="ADAL" clId="{221B2FE5-B0DD-4C49-A6BC-EB5E92A971A0}" dt="2020-12-29T18:15:49.125" v="1" actId="47"/>
        <pc:sldMkLst>
          <pc:docMk/>
          <pc:sldMk cId="4076338706" sldId="4851"/>
        </pc:sldMkLst>
      </pc:sldChg>
      <pc:sldChg chg="del">
        <pc:chgData name="Chris Speller" userId="0a97f007-b978-4543-a8a0-9ee0abccdf0a" providerId="ADAL" clId="{221B2FE5-B0DD-4C49-A6BC-EB5E92A971A0}" dt="2020-12-29T18:15:49.125" v="1" actId="47"/>
        <pc:sldMkLst>
          <pc:docMk/>
          <pc:sldMk cId="2363494306" sldId="4852"/>
        </pc:sldMkLst>
      </pc:sldChg>
      <pc:sldChg chg="del">
        <pc:chgData name="Chris Speller" userId="0a97f007-b978-4543-a8a0-9ee0abccdf0a" providerId="ADAL" clId="{221B2FE5-B0DD-4C49-A6BC-EB5E92A971A0}" dt="2020-12-29T18:15:49.125" v="1" actId="47"/>
        <pc:sldMkLst>
          <pc:docMk/>
          <pc:sldMk cId="3507289800" sldId="4853"/>
        </pc:sldMkLst>
      </pc:sldChg>
      <pc:sldChg chg="del">
        <pc:chgData name="Chris Speller" userId="0a97f007-b978-4543-a8a0-9ee0abccdf0a" providerId="ADAL" clId="{221B2FE5-B0DD-4C49-A6BC-EB5E92A971A0}" dt="2020-12-29T18:15:49.125" v="1" actId="47"/>
        <pc:sldMkLst>
          <pc:docMk/>
          <pc:sldMk cId="316030516" sldId="4854"/>
        </pc:sldMkLst>
      </pc:sldChg>
      <pc:sldChg chg="del">
        <pc:chgData name="Chris Speller" userId="0a97f007-b978-4543-a8a0-9ee0abccdf0a" providerId="ADAL" clId="{221B2FE5-B0DD-4C49-A6BC-EB5E92A971A0}" dt="2020-12-29T18:15:49.125" v="1" actId="47"/>
        <pc:sldMkLst>
          <pc:docMk/>
          <pc:sldMk cId="3263148169" sldId="4855"/>
        </pc:sldMkLst>
      </pc:sldChg>
      <pc:sldChg chg="del">
        <pc:chgData name="Chris Speller" userId="0a97f007-b978-4543-a8a0-9ee0abccdf0a" providerId="ADAL" clId="{221B2FE5-B0DD-4C49-A6BC-EB5E92A971A0}" dt="2020-12-29T18:15:49.125" v="1" actId="47"/>
        <pc:sldMkLst>
          <pc:docMk/>
          <pc:sldMk cId="840936371" sldId="4856"/>
        </pc:sldMkLst>
      </pc:sldChg>
      <pc:sldChg chg="del">
        <pc:chgData name="Chris Speller" userId="0a97f007-b978-4543-a8a0-9ee0abccdf0a" providerId="ADAL" clId="{221B2FE5-B0DD-4C49-A6BC-EB5E92A971A0}" dt="2020-12-29T18:15:49.125" v="1" actId="47"/>
        <pc:sldMkLst>
          <pc:docMk/>
          <pc:sldMk cId="2424310000" sldId="4857"/>
        </pc:sldMkLst>
      </pc:sldChg>
      <pc:sldChg chg="del">
        <pc:chgData name="Chris Speller" userId="0a97f007-b978-4543-a8a0-9ee0abccdf0a" providerId="ADAL" clId="{221B2FE5-B0DD-4C49-A6BC-EB5E92A971A0}" dt="2020-12-29T18:15:49.125" v="1" actId="47"/>
        <pc:sldMkLst>
          <pc:docMk/>
          <pc:sldMk cId="1353494843" sldId="4858"/>
        </pc:sldMkLst>
      </pc:sldChg>
      <pc:sldChg chg="del">
        <pc:chgData name="Chris Speller" userId="0a97f007-b978-4543-a8a0-9ee0abccdf0a" providerId="ADAL" clId="{221B2FE5-B0DD-4C49-A6BC-EB5E92A971A0}" dt="2020-12-29T18:15:49.125" v="1" actId="47"/>
        <pc:sldMkLst>
          <pc:docMk/>
          <pc:sldMk cId="909323710" sldId="4859"/>
        </pc:sldMkLst>
      </pc:sldChg>
      <pc:sldChg chg="del">
        <pc:chgData name="Chris Speller" userId="0a97f007-b978-4543-a8a0-9ee0abccdf0a" providerId="ADAL" clId="{221B2FE5-B0DD-4C49-A6BC-EB5E92A971A0}" dt="2020-12-29T18:15:49.125" v="1" actId="47"/>
        <pc:sldMkLst>
          <pc:docMk/>
          <pc:sldMk cId="1970612086" sldId="4860"/>
        </pc:sldMkLst>
      </pc:sldChg>
      <pc:sldChg chg="del">
        <pc:chgData name="Chris Speller" userId="0a97f007-b978-4543-a8a0-9ee0abccdf0a" providerId="ADAL" clId="{221B2FE5-B0DD-4C49-A6BC-EB5E92A971A0}" dt="2020-12-29T18:15:49.125" v="1" actId="47"/>
        <pc:sldMkLst>
          <pc:docMk/>
          <pc:sldMk cId="1904578280" sldId="4861"/>
        </pc:sldMkLst>
      </pc:sldChg>
      <pc:sldChg chg="del">
        <pc:chgData name="Chris Speller" userId="0a97f007-b978-4543-a8a0-9ee0abccdf0a" providerId="ADAL" clId="{221B2FE5-B0DD-4C49-A6BC-EB5E92A971A0}" dt="2020-12-29T18:15:49.125" v="1" actId="47"/>
        <pc:sldMkLst>
          <pc:docMk/>
          <pc:sldMk cId="8499936" sldId="4862"/>
        </pc:sldMkLst>
      </pc:sldChg>
      <pc:sldChg chg="del">
        <pc:chgData name="Chris Speller" userId="0a97f007-b978-4543-a8a0-9ee0abccdf0a" providerId="ADAL" clId="{221B2FE5-B0DD-4C49-A6BC-EB5E92A971A0}" dt="2020-12-29T18:15:49.125" v="1" actId="47"/>
        <pc:sldMkLst>
          <pc:docMk/>
          <pc:sldMk cId="2882947052" sldId="4863"/>
        </pc:sldMkLst>
      </pc:sldChg>
      <pc:sldChg chg="del">
        <pc:chgData name="Chris Speller" userId="0a97f007-b978-4543-a8a0-9ee0abccdf0a" providerId="ADAL" clId="{221B2FE5-B0DD-4C49-A6BC-EB5E92A971A0}" dt="2020-12-29T18:15:49.125" v="1" actId="47"/>
        <pc:sldMkLst>
          <pc:docMk/>
          <pc:sldMk cId="1187296237" sldId="4864"/>
        </pc:sldMkLst>
      </pc:sldChg>
      <pc:sldChg chg="del">
        <pc:chgData name="Chris Speller" userId="0a97f007-b978-4543-a8a0-9ee0abccdf0a" providerId="ADAL" clId="{221B2FE5-B0DD-4C49-A6BC-EB5E92A971A0}" dt="2020-12-29T18:15:49.125" v="1" actId="47"/>
        <pc:sldMkLst>
          <pc:docMk/>
          <pc:sldMk cId="1679216987" sldId="4865"/>
        </pc:sldMkLst>
      </pc:sldChg>
      <pc:sldChg chg="del">
        <pc:chgData name="Chris Speller" userId="0a97f007-b978-4543-a8a0-9ee0abccdf0a" providerId="ADAL" clId="{221B2FE5-B0DD-4C49-A6BC-EB5E92A971A0}" dt="2020-12-29T18:15:49.125" v="1" actId="47"/>
        <pc:sldMkLst>
          <pc:docMk/>
          <pc:sldMk cId="3106687566" sldId="4866"/>
        </pc:sldMkLst>
      </pc:sldChg>
      <pc:sldChg chg="del">
        <pc:chgData name="Chris Speller" userId="0a97f007-b978-4543-a8a0-9ee0abccdf0a" providerId="ADAL" clId="{221B2FE5-B0DD-4C49-A6BC-EB5E92A971A0}" dt="2020-12-29T18:15:49.125" v="1" actId="47"/>
        <pc:sldMkLst>
          <pc:docMk/>
          <pc:sldMk cId="1621162045" sldId="4867"/>
        </pc:sldMkLst>
      </pc:sldChg>
      <pc:sldChg chg="del">
        <pc:chgData name="Chris Speller" userId="0a97f007-b978-4543-a8a0-9ee0abccdf0a" providerId="ADAL" clId="{221B2FE5-B0DD-4C49-A6BC-EB5E92A971A0}" dt="2020-12-29T18:15:49.125" v="1" actId="47"/>
        <pc:sldMkLst>
          <pc:docMk/>
          <pc:sldMk cId="2002101537" sldId="4868"/>
        </pc:sldMkLst>
      </pc:sldChg>
      <pc:sldChg chg="del">
        <pc:chgData name="Chris Speller" userId="0a97f007-b978-4543-a8a0-9ee0abccdf0a" providerId="ADAL" clId="{221B2FE5-B0DD-4C49-A6BC-EB5E92A971A0}" dt="2020-12-29T18:15:49.125" v="1" actId="47"/>
        <pc:sldMkLst>
          <pc:docMk/>
          <pc:sldMk cId="513934014" sldId="4869"/>
        </pc:sldMkLst>
      </pc:sldChg>
      <pc:sldChg chg="del">
        <pc:chgData name="Chris Speller" userId="0a97f007-b978-4543-a8a0-9ee0abccdf0a" providerId="ADAL" clId="{221B2FE5-B0DD-4C49-A6BC-EB5E92A971A0}" dt="2020-12-29T18:15:49.125" v="1" actId="47"/>
        <pc:sldMkLst>
          <pc:docMk/>
          <pc:sldMk cId="1149182179" sldId="4870"/>
        </pc:sldMkLst>
      </pc:sldChg>
      <pc:sldChg chg="del">
        <pc:chgData name="Chris Speller" userId="0a97f007-b978-4543-a8a0-9ee0abccdf0a" providerId="ADAL" clId="{221B2FE5-B0DD-4C49-A6BC-EB5E92A971A0}" dt="2020-12-29T18:15:49.125" v="1" actId="47"/>
        <pc:sldMkLst>
          <pc:docMk/>
          <pc:sldMk cId="1664199078" sldId="4871"/>
        </pc:sldMkLst>
      </pc:sldChg>
      <pc:sldChg chg="del">
        <pc:chgData name="Chris Speller" userId="0a97f007-b978-4543-a8a0-9ee0abccdf0a" providerId="ADAL" clId="{221B2FE5-B0DD-4C49-A6BC-EB5E92A971A0}" dt="2020-12-29T18:15:49.125" v="1" actId="47"/>
        <pc:sldMkLst>
          <pc:docMk/>
          <pc:sldMk cId="950847538" sldId="4872"/>
        </pc:sldMkLst>
      </pc:sldChg>
      <pc:sldChg chg="del">
        <pc:chgData name="Chris Speller" userId="0a97f007-b978-4543-a8a0-9ee0abccdf0a" providerId="ADAL" clId="{221B2FE5-B0DD-4C49-A6BC-EB5E92A971A0}" dt="2020-12-29T18:15:49.125" v="1" actId="47"/>
        <pc:sldMkLst>
          <pc:docMk/>
          <pc:sldMk cId="2791585162" sldId="4873"/>
        </pc:sldMkLst>
      </pc:sldChg>
      <pc:sldChg chg="del">
        <pc:chgData name="Chris Speller" userId="0a97f007-b978-4543-a8a0-9ee0abccdf0a" providerId="ADAL" clId="{221B2FE5-B0DD-4C49-A6BC-EB5E92A971A0}" dt="2020-12-29T18:15:49.125" v="1" actId="47"/>
        <pc:sldMkLst>
          <pc:docMk/>
          <pc:sldMk cId="362314042" sldId="4874"/>
        </pc:sldMkLst>
      </pc:sldChg>
      <pc:sldChg chg="del">
        <pc:chgData name="Chris Speller" userId="0a97f007-b978-4543-a8a0-9ee0abccdf0a" providerId="ADAL" clId="{221B2FE5-B0DD-4C49-A6BC-EB5E92A971A0}" dt="2020-12-29T18:15:49.125" v="1" actId="47"/>
        <pc:sldMkLst>
          <pc:docMk/>
          <pc:sldMk cId="2902700035" sldId="4875"/>
        </pc:sldMkLst>
      </pc:sldChg>
      <pc:sldChg chg="del">
        <pc:chgData name="Chris Speller" userId="0a97f007-b978-4543-a8a0-9ee0abccdf0a" providerId="ADAL" clId="{221B2FE5-B0DD-4C49-A6BC-EB5E92A971A0}" dt="2020-12-29T18:15:49.125" v="1" actId="47"/>
        <pc:sldMkLst>
          <pc:docMk/>
          <pc:sldMk cId="2565199901" sldId="4876"/>
        </pc:sldMkLst>
      </pc:sldChg>
      <pc:sldChg chg="del">
        <pc:chgData name="Chris Speller" userId="0a97f007-b978-4543-a8a0-9ee0abccdf0a" providerId="ADAL" clId="{221B2FE5-B0DD-4C49-A6BC-EB5E92A971A0}" dt="2020-12-29T18:15:49.125" v="1" actId="47"/>
        <pc:sldMkLst>
          <pc:docMk/>
          <pc:sldMk cId="595456848" sldId="4877"/>
        </pc:sldMkLst>
      </pc:sldChg>
      <pc:sldChg chg="del">
        <pc:chgData name="Chris Speller" userId="0a97f007-b978-4543-a8a0-9ee0abccdf0a" providerId="ADAL" clId="{221B2FE5-B0DD-4C49-A6BC-EB5E92A971A0}" dt="2020-12-29T18:15:49.125" v="1" actId="47"/>
        <pc:sldMkLst>
          <pc:docMk/>
          <pc:sldMk cId="796682822" sldId="4878"/>
        </pc:sldMkLst>
      </pc:sldChg>
      <pc:sldChg chg="del">
        <pc:chgData name="Chris Speller" userId="0a97f007-b978-4543-a8a0-9ee0abccdf0a" providerId="ADAL" clId="{221B2FE5-B0DD-4C49-A6BC-EB5E92A971A0}" dt="2020-12-29T18:15:49.125" v="1" actId="47"/>
        <pc:sldMkLst>
          <pc:docMk/>
          <pc:sldMk cId="2740324214" sldId="4879"/>
        </pc:sldMkLst>
      </pc:sldChg>
      <pc:sldChg chg="del">
        <pc:chgData name="Chris Speller" userId="0a97f007-b978-4543-a8a0-9ee0abccdf0a" providerId="ADAL" clId="{221B2FE5-B0DD-4C49-A6BC-EB5E92A971A0}" dt="2020-12-29T18:15:49.125" v="1" actId="47"/>
        <pc:sldMkLst>
          <pc:docMk/>
          <pc:sldMk cId="3913369191" sldId="4880"/>
        </pc:sldMkLst>
      </pc:sldChg>
      <pc:sldChg chg="del">
        <pc:chgData name="Chris Speller" userId="0a97f007-b978-4543-a8a0-9ee0abccdf0a" providerId="ADAL" clId="{221B2FE5-B0DD-4C49-A6BC-EB5E92A971A0}" dt="2020-12-29T18:15:49.125" v="1" actId="47"/>
        <pc:sldMkLst>
          <pc:docMk/>
          <pc:sldMk cId="948978577" sldId="4881"/>
        </pc:sldMkLst>
      </pc:sldChg>
      <pc:sldChg chg="del">
        <pc:chgData name="Chris Speller" userId="0a97f007-b978-4543-a8a0-9ee0abccdf0a" providerId="ADAL" clId="{221B2FE5-B0DD-4C49-A6BC-EB5E92A971A0}" dt="2020-12-29T18:15:49.125" v="1" actId="47"/>
        <pc:sldMkLst>
          <pc:docMk/>
          <pc:sldMk cId="493003395" sldId="4882"/>
        </pc:sldMkLst>
      </pc:sldChg>
      <pc:sldChg chg="del">
        <pc:chgData name="Chris Speller" userId="0a97f007-b978-4543-a8a0-9ee0abccdf0a" providerId="ADAL" clId="{221B2FE5-B0DD-4C49-A6BC-EB5E92A971A0}" dt="2020-12-29T18:15:49.125" v="1" actId="47"/>
        <pc:sldMkLst>
          <pc:docMk/>
          <pc:sldMk cId="3165123142" sldId="4883"/>
        </pc:sldMkLst>
      </pc:sldChg>
      <pc:sldChg chg="del">
        <pc:chgData name="Chris Speller" userId="0a97f007-b978-4543-a8a0-9ee0abccdf0a" providerId="ADAL" clId="{221B2FE5-B0DD-4C49-A6BC-EB5E92A971A0}" dt="2020-12-29T18:15:49.125" v="1" actId="47"/>
        <pc:sldMkLst>
          <pc:docMk/>
          <pc:sldMk cId="367817852" sldId="4884"/>
        </pc:sldMkLst>
      </pc:sldChg>
      <pc:sldChg chg="del">
        <pc:chgData name="Chris Speller" userId="0a97f007-b978-4543-a8a0-9ee0abccdf0a" providerId="ADAL" clId="{221B2FE5-B0DD-4C49-A6BC-EB5E92A971A0}" dt="2020-12-29T18:15:49.125" v="1" actId="47"/>
        <pc:sldMkLst>
          <pc:docMk/>
          <pc:sldMk cId="4225032360" sldId="4885"/>
        </pc:sldMkLst>
      </pc:sldChg>
      <pc:sldChg chg="del">
        <pc:chgData name="Chris Speller" userId="0a97f007-b978-4543-a8a0-9ee0abccdf0a" providerId="ADAL" clId="{221B2FE5-B0DD-4C49-A6BC-EB5E92A971A0}" dt="2020-12-29T18:15:49.125" v="1" actId="47"/>
        <pc:sldMkLst>
          <pc:docMk/>
          <pc:sldMk cId="1304245031" sldId="4886"/>
        </pc:sldMkLst>
      </pc:sldChg>
      <pc:sldChg chg="del">
        <pc:chgData name="Chris Speller" userId="0a97f007-b978-4543-a8a0-9ee0abccdf0a" providerId="ADAL" clId="{221B2FE5-B0DD-4C49-A6BC-EB5E92A971A0}" dt="2020-12-29T18:15:49.125" v="1" actId="47"/>
        <pc:sldMkLst>
          <pc:docMk/>
          <pc:sldMk cId="1093720021" sldId="4887"/>
        </pc:sldMkLst>
      </pc:sldChg>
      <pc:sldChg chg="del">
        <pc:chgData name="Chris Speller" userId="0a97f007-b978-4543-a8a0-9ee0abccdf0a" providerId="ADAL" clId="{221B2FE5-B0DD-4C49-A6BC-EB5E92A971A0}" dt="2020-12-29T18:15:49.125" v="1" actId="47"/>
        <pc:sldMkLst>
          <pc:docMk/>
          <pc:sldMk cId="2610518878" sldId="4888"/>
        </pc:sldMkLst>
      </pc:sldChg>
      <pc:sldChg chg="del">
        <pc:chgData name="Chris Speller" userId="0a97f007-b978-4543-a8a0-9ee0abccdf0a" providerId="ADAL" clId="{221B2FE5-B0DD-4C49-A6BC-EB5E92A971A0}" dt="2020-12-29T18:15:49.125" v="1" actId="47"/>
        <pc:sldMkLst>
          <pc:docMk/>
          <pc:sldMk cId="813166490" sldId="4889"/>
        </pc:sldMkLst>
      </pc:sldChg>
      <pc:sldChg chg="del">
        <pc:chgData name="Chris Speller" userId="0a97f007-b978-4543-a8a0-9ee0abccdf0a" providerId="ADAL" clId="{221B2FE5-B0DD-4C49-A6BC-EB5E92A971A0}" dt="2020-12-29T18:15:49.125" v="1" actId="47"/>
        <pc:sldMkLst>
          <pc:docMk/>
          <pc:sldMk cId="947881259" sldId="4890"/>
        </pc:sldMkLst>
      </pc:sldChg>
      <pc:sldChg chg="del">
        <pc:chgData name="Chris Speller" userId="0a97f007-b978-4543-a8a0-9ee0abccdf0a" providerId="ADAL" clId="{221B2FE5-B0DD-4C49-A6BC-EB5E92A971A0}" dt="2020-12-29T18:15:49.125" v="1" actId="47"/>
        <pc:sldMkLst>
          <pc:docMk/>
          <pc:sldMk cId="1637324758" sldId="4891"/>
        </pc:sldMkLst>
      </pc:sldChg>
      <pc:sldChg chg="del">
        <pc:chgData name="Chris Speller" userId="0a97f007-b978-4543-a8a0-9ee0abccdf0a" providerId="ADAL" clId="{221B2FE5-B0DD-4C49-A6BC-EB5E92A971A0}" dt="2020-12-29T18:15:49.125" v="1" actId="47"/>
        <pc:sldMkLst>
          <pc:docMk/>
          <pc:sldMk cId="767248943" sldId="4892"/>
        </pc:sldMkLst>
      </pc:sldChg>
      <pc:sldChg chg="del">
        <pc:chgData name="Chris Speller" userId="0a97f007-b978-4543-a8a0-9ee0abccdf0a" providerId="ADAL" clId="{221B2FE5-B0DD-4C49-A6BC-EB5E92A971A0}" dt="2020-12-29T18:15:49.125" v="1" actId="47"/>
        <pc:sldMkLst>
          <pc:docMk/>
          <pc:sldMk cId="533485695" sldId="4893"/>
        </pc:sldMkLst>
      </pc:sldChg>
      <pc:sldChg chg="del">
        <pc:chgData name="Chris Speller" userId="0a97f007-b978-4543-a8a0-9ee0abccdf0a" providerId="ADAL" clId="{221B2FE5-B0DD-4C49-A6BC-EB5E92A971A0}" dt="2020-12-29T18:15:49.125" v="1" actId="47"/>
        <pc:sldMkLst>
          <pc:docMk/>
          <pc:sldMk cId="336587250" sldId="4894"/>
        </pc:sldMkLst>
      </pc:sldChg>
      <pc:sldChg chg="del">
        <pc:chgData name="Chris Speller" userId="0a97f007-b978-4543-a8a0-9ee0abccdf0a" providerId="ADAL" clId="{221B2FE5-B0DD-4C49-A6BC-EB5E92A971A0}" dt="2020-12-29T18:15:49.125" v="1" actId="47"/>
        <pc:sldMkLst>
          <pc:docMk/>
          <pc:sldMk cId="2786497567" sldId="4895"/>
        </pc:sldMkLst>
      </pc:sldChg>
      <pc:sldChg chg="del">
        <pc:chgData name="Chris Speller" userId="0a97f007-b978-4543-a8a0-9ee0abccdf0a" providerId="ADAL" clId="{221B2FE5-B0DD-4C49-A6BC-EB5E92A971A0}" dt="2020-12-29T18:15:49.125" v="1" actId="47"/>
        <pc:sldMkLst>
          <pc:docMk/>
          <pc:sldMk cId="581696693" sldId="4896"/>
        </pc:sldMkLst>
      </pc:sldChg>
      <pc:sldChg chg="del">
        <pc:chgData name="Chris Speller" userId="0a97f007-b978-4543-a8a0-9ee0abccdf0a" providerId="ADAL" clId="{221B2FE5-B0DD-4C49-A6BC-EB5E92A971A0}" dt="2020-12-29T18:15:49.125" v="1" actId="47"/>
        <pc:sldMkLst>
          <pc:docMk/>
          <pc:sldMk cId="3667524464" sldId="4897"/>
        </pc:sldMkLst>
      </pc:sldChg>
      <pc:sldChg chg="del">
        <pc:chgData name="Chris Speller" userId="0a97f007-b978-4543-a8a0-9ee0abccdf0a" providerId="ADAL" clId="{221B2FE5-B0DD-4C49-A6BC-EB5E92A971A0}" dt="2020-12-29T18:15:49.125" v="1" actId="47"/>
        <pc:sldMkLst>
          <pc:docMk/>
          <pc:sldMk cId="1149761117" sldId="4898"/>
        </pc:sldMkLst>
      </pc:sldChg>
      <pc:sldChg chg="del">
        <pc:chgData name="Chris Speller" userId="0a97f007-b978-4543-a8a0-9ee0abccdf0a" providerId="ADAL" clId="{221B2FE5-B0DD-4C49-A6BC-EB5E92A971A0}" dt="2020-12-29T18:15:49.125" v="1" actId="47"/>
        <pc:sldMkLst>
          <pc:docMk/>
          <pc:sldMk cId="661678628" sldId="4900"/>
        </pc:sldMkLst>
      </pc:sldChg>
      <pc:sldChg chg="del">
        <pc:chgData name="Chris Speller" userId="0a97f007-b978-4543-a8a0-9ee0abccdf0a" providerId="ADAL" clId="{221B2FE5-B0DD-4C49-A6BC-EB5E92A971A0}" dt="2020-12-29T18:15:49.125" v="1" actId="47"/>
        <pc:sldMkLst>
          <pc:docMk/>
          <pc:sldMk cId="3527005941" sldId="4901"/>
        </pc:sldMkLst>
      </pc:sldChg>
      <pc:sldChg chg="del">
        <pc:chgData name="Chris Speller" userId="0a97f007-b978-4543-a8a0-9ee0abccdf0a" providerId="ADAL" clId="{221B2FE5-B0DD-4C49-A6BC-EB5E92A971A0}" dt="2020-12-29T18:15:49.125" v="1" actId="47"/>
        <pc:sldMkLst>
          <pc:docMk/>
          <pc:sldMk cId="313880103" sldId="4902"/>
        </pc:sldMkLst>
      </pc:sldChg>
      <pc:sldChg chg="del">
        <pc:chgData name="Chris Speller" userId="0a97f007-b978-4543-a8a0-9ee0abccdf0a" providerId="ADAL" clId="{221B2FE5-B0DD-4C49-A6BC-EB5E92A971A0}" dt="2020-12-29T18:15:49.125" v="1" actId="47"/>
        <pc:sldMkLst>
          <pc:docMk/>
          <pc:sldMk cId="1000634790" sldId="4903"/>
        </pc:sldMkLst>
      </pc:sldChg>
      <pc:sldChg chg="del">
        <pc:chgData name="Chris Speller" userId="0a97f007-b978-4543-a8a0-9ee0abccdf0a" providerId="ADAL" clId="{221B2FE5-B0DD-4C49-A6BC-EB5E92A971A0}" dt="2020-12-29T18:15:49.125" v="1" actId="47"/>
        <pc:sldMkLst>
          <pc:docMk/>
          <pc:sldMk cId="455057428" sldId="4904"/>
        </pc:sldMkLst>
      </pc:sldChg>
      <pc:sldChg chg="del">
        <pc:chgData name="Chris Speller" userId="0a97f007-b978-4543-a8a0-9ee0abccdf0a" providerId="ADAL" clId="{221B2FE5-B0DD-4C49-A6BC-EB5E92A971A0}" dt="2020-12-29T18:15:49.125" v="1" actId="47"/>
        <pc:sldMkLst>
          <pc:docMk/>
          <pc:sldMk cId="266676331" sldId="4906"/>
        </pc:sldMkLst>
      </pc:sldChg>
      <pc:sldChg chg="del">
        <pc:chgData name="Chris Speller" userId="0a97f007-b978-4543-a8a0-9ee0abccdf0a" providerId="ADAL" clId="{221B2FE5-B0DD-4C49-A6BC-EB5E92A971A0}" dt="2020-12-29T18:15:49.125" v="1" actId="47"/>
        <pc:sldMkLst>
          <pc:docMk/>
          <pc:sldMk cId="3189139836" sldId="4907"/>
        </pc:sldMkLst>
      </pc:sldChg>
      <pc:sldChg chg="del">
        <pc:chgData name="Chris Speller" userId="0a97f007-b978-4543-a8a0-9ee0abccdf0a" providerId="ADAL" clId="{221B2FE5-B0DD-4C49-A6BC-EB5E92A971A0}" dt="2020-12-29T18:15:49.125" v="1" actId="47"/>
        <pc:sldMkLst>
          <pc:docMk/>
          <pc:sldMk cId="2246131580" sldId="4908"/>
        </pc:sldMkLst>
      </pc:sldChg>
      <pc:sldChg chg="del">
        <pc:chgData name="Chris Speller" userId="0a97f007-b978-4543-a8a0-9ee0abccdf0a" providerId="ADAL" clId="{221B2FE5-B0DD-4C49-A6BC-EB5E92A971A0}" dt="2020-12-29T18:15:49.125" v="1" actId="47"/>
        <pc:sldMkLst>
          <pc:docMk/>
          <pc:sldMk cId="1513755665" sldId="4909"/>
        </pc:sldMkLst>
      </pc:sldChg>
      <pc:sldChg chg="del">
        <pc:chgData name="Chris Speller" userId="0a97f007-b978-4543-a8a0-9ee0abccdf0a" providerId="ADAL" clId="{221B2FE5-B0DD-4C49-A6BC-EB5E92A971A0}" dt="2020-12-29T18:15:49.125" v="1" actId="47"/>
        <pc:sldMkLst>
          <pc:docMk/>
          <pc:sldMk cId="2557303521" sldId="4910"/>
        </pc:sldMkLst>
      </pc:sldChg>
      <pc:sldChg chg="del">
        <pc:chgData name="Chris Speller" userId="0a97f007-b978-4543-a8a0-9ee0abccdf0a" providerId="ADAL" clId="{221B2FE5-B0DD-4C49-A6BC-EB5E92A971A0}" dt="2020-12-29T18:15:49.125" v="1" actId="47"/>
        <pc:sldMkLst>
          <pc:docMk/>
          <pc:sldMk cId="294088140" sldId="4911"/>
        </pc:sldMkLst>
      </pc:sldChg>
      <pc:sldChg chg="del">
        <pc:chgData name="Chris Speller" userId="0a97f007-b978-4543-a8a0-9ee0abccdf0a" providerId="ADAL" clId="{221B2FE5-B0DD-4C49-A6BC-EB5E92A971A0}" dt="2020-12-29T18:15:49.125" v="1" actId="47"/>
        <pc:sldMkLst>
          <pc:docMk/>
          <pc:sldMk cId="929981236" sldId="4912"/>
        </pc:sldMkLst>
      </pc:sldChg>
      <pc:sldChg chg="del">
        <pc:chgData name="Chris Speller" userId="0a97f007-b978-4543-a8a0-9ee0abccdf0a" providerId="ADAL" clId="{221B2FE5-B0DD-4C49-A6BC-EB5E92A971A0}" dt="2020-12-29T18:15:49.125" v="1" actId="47"/>
        <pc:sldMkLst>
          <pc:docMk/>
          <pc:sldMk cId="1250030672" sldId="4913"/>
        </pc:sldMkLst>
      </pc:sldChg>
      <pc:sldChg chg="del">
        <pc:chgData name="Chris Speller" userId="0a97f007-b978-4543-a8a0-9ee0abccdf0a" providerId="ADAL" clId="{221B2FE5-B0DD-4C49-A6BC-EB5E92A971A0}" dt="2020-12-29T18:15:49.125" v="1" actId="47"/>
        <pc:sldMkLst>
          <pc:docMk/>
          <pc:sldMk cId="1017759293" sldId="4914"/>
        </pc:sldMkLst>
      </pc:sldChg>
      <pc:sldChg chg="del">
        <pc:chgData name="Chris Speller" userId="0a97f007-b978-4543-a8a0-9ee0abccdf0a" providerId="ADAL" clId="{221B2FE5-B0DD-4C49-A6BC-EB5E92A971A0}" dt="2020-12-29T18:15:49.125" v="1" actId="47"/>
        <pc:sldMkLst>
          <pc:docMk/>
          <pc:sldMk cId="1150757353" sldId="4915"/>
        </pc:sldMkLst>
      </pc:sldChg>
      <pc:sldChg chg="del">
        <pc:chgData name="Chris Speller" userId="0a97f007-b978-4543-a8a0-9ee0abccdf0a" providerId="ADAL" clId="{221B2FE5-B0DD-4C49-A6BC-EB5E92A971A0}" dt="2020-12-29T18:15:49.125" v="1" actId="47"/>
        <pc:sldMkLst>
          <pc:docMk/>
          <pc:sldMk cId="926953237" sldId="4916"/>
        </pc:sldMkLst>
      </pc:sldChg>
      <pc:sldChg chg="del">
        <pc:chgData name="Chris Speller" userId="0a97f007-b978-4543-a8a0-9ee0abccdf0a" providerId="ADAL" clId="{221B2FE5-B0DD-4C49-A6BC-EB5E92A971A0}" dt="2020-12-29T18:15:49.125" v="1" actId="47"/>
        <pc:sldMkLst>
          <pc:docMk/>
          <pc:sldMk cId="3278411850" sldId="4917"/>
        </pc:sldMkLst>
      </pc:sldChg>
      <pc:sldChg chg="del">
        <pc:chgData name="Chris Speller" userId="0a97f007-b978-4543-a8a0-9ee0abccdf0a" providerId="ADAL" clId="{221B2FE5-B0DD-4C49-A6BC-EB5E92A971A0}" dt="2020-12-29T18:15:49.125" v="1" actId="47"/>
        <pc:sldMkLst>
          <pc:docMk/>
          <pc:sldMk cId="3488796061" sldId="4918"/>
        </pc:sldMkLst>
      </pc:sldChg>
      <pc:sldChg chg="del">
        <pc:chgData name="Chris Speller" userId="0a97f007-b978-4543-a8a0-9ee0abccdf0a" providerId="ADAL" clId="{221B2FE5-B0DD-4C49-A6BC-EB5E92A971A0}" dt="2020-12-29T18:15:49.125" v="1" actId="47"/>
        <pc:sldMkLst>
          <pc:docMk/>
          <pc:sldMk cId="3703842369" sldId="4919"/>
        </pc:sldMkLst>
      </pc:sldChg>
      <pc:sldChg chg="del">
        <pc:chgData name="Chris Speller" userId="0a97f007-b978-4543-a8a0-9ee0abccdf0a" providerId="ADAL" clId="{221B2FE5-B0DD-4C49-A6BC-EB5E92A971A0}" dt="2020-12-29T18:15:49.125" v="1" actId="47"/>
        <pc:sldMkLst>
          <pc:docMk/>
          <pc:sldMk cId="3552989731" sldId="4920"/>
        </pc:sldMkLst>
      </pc:sldChg>
      <pc:sldChg chg="del">
        <pc:chgData name="Chris Speller" userId="0a97f007-b978-4543-a8a0-9ee0abccdf0a" providerId="ADAL" clId="{221B2FE5-B0DD-4C49-A6BC-EB5E92A971A0}" dt="2020-12-29T18:15:49.125" v="1" actId="47"/>
        <pc:sldMkLst>
          <pc:docMk/>
          <pc:sldMk cId="4291380822" sldId="4921"/>
        </pc:sldMkLst>
      </pc:sldChg>
      <pc:sldChg chg="del">
        <pc:chgData name="Chris Speller" userId="0a97f007-b978-4543-a8a0-9ee0abccdf0a" providerId="ADAL" clId="{221B2FE5-B0DD-4C49-A6BC-EB5E92A971A0}" dt="2020-12-29T18:15:49.125" v="1" actId="47"/>
        <pc:sldMkLst>
          <pc:docMk/>
          <pc:sldMk cId="3439030957" sldId="4923"/>
        </pc:sldMkLst>
      </pc:sldChg>
      <pc:sldChg chg="del">
        <pc:chgData name="Chris Speller" userId="0a97f007-b978-4543-a8a0-9ee0abccdf0a" providerId="ADAL" clId="{221B2FE5-B0DD-4C49-A6BC-EB5E92A971A0}" dt="2020-12-29T18:15:49.125" v="1" actId="47"/>
        <pc:sldMkLst>
          <pc:docMk/>
          <pc:sldMk cId="1362988825" sldId="4924"/>
        </pc:sldMkLst>
      </pc:sldChg>
      <pc:sldChg chg="del">
        <pc:chgData name="Chris Speller" userId="0a97f007-b978-4543-a8a0-9ee0abccdf0a" providerId="ADAL" clId="{221B2FE5-B0DD-4C49-A6BC-EB5E92A971A0}" dt="2020-12-29T18:15:49.125" v="1" actId="47"/>
        <pc:sldMkLst>
          <pc:docMk/>
          <pc:sldMk cId="3911840314" sldId="4925"/>
        </pc:sldMkLst>
      </pc:sldChg>
      <pc:sldChg chg="del">
        <pc:chgData name="Chris Speller" userId="0a97f007-b978-4543-a8a0-9ee0abccdf0a" providerId="ADAL" clId="{221B2FE5-B0DD-4C49-A6BC-EB5E92A971A0}" dt="2020-12-29T18:15:49.125" v="1" actId="47"/>
        <pc:sldMkLst>
          <pc:docMk/>
          <pc:sldMk cId="2869881280" sldId="4926"/>
        </pc:sldMkLst>
      </pc:sldChg>
      <pc:sldChg chg="add del ord">
        <pc:chgData name="Chris Speller" userId="0a97f007-b978-4543-a8a0-9ee0abccdf0a" providerId="ADAL" clId="{221B2FE5-B0DD-4C49-A6BC-EB5E92A971A0}" dt="2021-01-31T20:00:22.108" v="58228" actId="47"/>
        <pc:sldMkLst>
          <pc:docMk/>
          <pc:sldMk cId="2233500708" sldId="4933"/>
        </pc:sldMkLst>
      </pc:sldChg>
      <pc:sldChg chg="add del ord">
        <pc:chgData name="Chris Speller" userId="0a97f007-b978-4543-a8a0-9ee0abccdf0a" providerId="ADAL" clId="{221B2FE5-B0DD-4C49-A6BC-EB5E92A971A0}" dt="2021-01-31T20:00:22.108" v="58228" actId="47"/>
        <pc:sldMkLst>
          <pc:docMk/>
          <pc:sldMk cId="1196521660" sldId="4934"/>
        </pc:sldMkLst>
      </pc:sldChg>
      <pc:sldChg chg="add">
        <pc:chgData name="Chris Speller" userId="0a97f007-b978-4543-a8a0-9ee0abccdf0a" providerId="ADAL" clId="{221B2FE5-B0DD-4C49-A6BC-EB5E92A971A0}" dt="2021-01-31T20:00:20.085" v="58227"/>
        <pc:sldMkLst>
          <pc:docMk/>
          <pc:sldMk cId="1278649837" sldId="4935"/>
        </pc:sldMkLst>
      </pc:sldChg>
      <pc:sldChg chg="add">
        <pc:chgData name="Chris Speller" userId="0a97f007-b978-4543-a8a0-9ee0abccdf0a" providerId="ADAL" clId="{221B2FE5-B0DD-4C49-A6BC-EB5E92A971A0}" dt="2021-01-31T20:00:20.085" v="58227"/>
        <pc:sldMkLst>
          <pc:docMk/>
          <pc:sldMk cId="1579773765" sldId="4936"/>
        </pc:sldMkLst>
      </pc:sldChg>
      <pc:sldChg chg="add del">
        <pc:chgData name="Chris Speller" userId="0a97f007-b978-4543-a8a0-9ee0abccdf0a" providerId="ADAL" clId="{221B2FE5-B0DD-4C49-A6BC-EB5E92A971A0}" dt="2021-01-21T11:34:25.531" v="21188" actId="47"/>
        <pc:sldMkLst>
          <pc:docMk/>
          <pc:sldMk cId="652944765" sldId="5011"/>
        </pc:sldMkLst>
      </pc:sldChg>
      <pc:sldChg chg="add del">
        <pc:chgData name="Chris Speller" userId="0a97f007-b978-4543-a8a0-9ee0abccdf0a" providerId="ADAL" clId="{221B2FE5-B0DD-4C49-A6BC-EB5E92A971A0}" dt="2021-01-21T11:34:24.840" v="21187" actId="47"/>
        <pc:sldMkLst>
          <pc:docMk/>
          <pc:sldMk cId="2834777664" sldId="5014"/>
        </pc:sldMkLst>
      </pc:sldChg>
      <pc:sldChg chg="add del">
        <pc:chgData name="Chris Speller" userId="0a97f007-b978-4543-a8a0-9ee0abccdf0a" providerId="ADAL" clId="{221B2FE5-B0DD-4C49-A6BC-EB5E92A971A0}" dt="2021-01-22T17:02:54.863" v="32569" actId="47"/>
        <pc:sldMkLst>
          <pc:docMk/>
          <pc:sldMk cId="2906645539" sldId="5040"/>
        </pc:sldMkLst>
      </pc:sldChg>
      <pc:sldChg chg="add del ord">
        <pc:chgData name="Chris Speller" userId="0a97f007-b978-4543-a8a0-9ee0abccdf0a" providerId="ADAL" clId="{221B2FE5-B0DD-4C49-A6BC-EB5E92A971A0}" dt="2021-01-21T12:35:25.721" v="23503" actId="47"/>
        <pc:sldMkLst>
          <pc:docMk/>
          <pc:sldMk cId="1363461510" sldId="5044"/>
        </pc:sldMkLst>
      </pc:sldChg>
      <pc:sldChg chg="add del">
        <pc:chgData name="Chris Speller" userId="0a97f007-b978-4543-a8a0-9ee0abccdf0a" providerId="ADAL" clId="{221B2FE5-B0DD-4C49-A6BC-EB5E92A971A0}" dt="2021-01-23T14:04:35.901" v="35046" actId="47"/>
        <pc:sldMkLst>
          <pc:docMk/>
          <pc:sldMk cId="515579077" sldId="5047"/>
        </pc:sldMkLst>
      </pc:sldChg>
      <pc:sldChg chg="add del">
        <pc:chgData name="Chris Speller" userId="0a97f007-b978-4543-a8a0-9ee0abccdf0a" providerId="ADAL" clId="{221B2FE5-B0DD-4C49-A6BC-EB5E92A971A0}" dt="2021-01-23T14:05:28.020" v="35069" actId="47"/>
        <pc:sldMkLst>
          <pc:docMk/>
          <pc:sldMk cId="1192953016" sldId="5047"/>
        </pc:sldMkLst>
      </pc:sldChg>
      <pc:sldChg chg="add del">
        <pc:chgData name="Chris Speller" userId="0a97f007-b978-4543-a8a0-9ee0abccdf0a" providerId="ADAL" clId="{221B2FE5-B0DD-4C49-A6BC-EB5E92A971A0}" dt="2021-01-23T14:05:56.712" v="35087" actId="47"/>
        <pc:sldMkLst>
          <pc:docMk/>
          <pc:sldMk cId="542730820" sldId="5048"/>
        </pc:sldMkLst>
      </pc:sldChg>
      <pc:sldChg chg="add del">
        <pc:chgData name="Chris Speller" userId="0a97f007-b978-4543-a8a0-9ee0abccdf0a" providerId="ADAL" clId="{221B2FE5-B0DD-4C49-A6BC-EB5E92A971A0}" dt="2021-01-23T14:04:35.901" v="35046" actId="47"/>
        <pc:sldMkLst>
          <pc:docMk/>
          <pc:sldMk cId="3453779038" sldId="5048"/>
        </pc:sldMkLst>
      </pc:sldChg>
      <pc:sldChg chg="add del">
        <pc:chgData name="Chris Speller" userId="0a97f007-b978-4543-a8a0-9ee0abccdf0a" providerId="ADAL" clId="{221B2FE5-B0DD-4C49-A6BC-EB5E92A971A0}" dt="2021-01-23T14:04:35.901" v="35046" actId="47"/>
        <pc:sldMkLst>
          <pc:docMk/>
          <pc:sldMk cId="2011792346" sldId="5049"/>
        </pc:sldMkLst>
      </pc:sldChg>
      <pc:sldChg chg="add del">
        <pc:chgData name="Chris Speller" userId="0a97f007-b978-4543-a8a0-9ee0abccdf0a" providerId="ADAL" clId="{221B2FE5-B0DD-4C49-A6BC-EB5E92A971A0}" dt="2021-01-23T14:06:34.840" v="35116" actId="47"/>
        <pc:sldMkLst>
          <pc:docMk/>
          <pc:sldMk cId="2570757754" sldId="5049"/>
        </pc:sldMkLst>
      </pc:sldChg>
      <pc:sldChg chg="add del">
        <pc:chgData name="Chris Speller" userId="0a97f007-b978-4543-a8a0-9ee0abccdf0a" providerId="ADAL" clId="{221B2FE5-B0DD-4C49-A6BC-EB5E92A971A0}" dt="2021-01-23T14:04:35.901" v="35046" actId="47"/>
        <pc:sldMkLst>
          <pc:docMk/>
          <pc:sldMk cId="77621516" sldId="5050"/>
        </pc:sldMkLst>
      </pc:sldChg>
      <pc:sldChg chg="add del">
        <pc:chgData name="Chris Speller" userId="0a97f007-b978-4543-a8a0-9ee0abccdf0a" providerId="ADAL" clId="{221B2FE5-B0DD-4C49-A6BC-EB5E92A971A0}" dt="2021-01-23T14:06:52.129" v="35122" actId="47"/>
        <pc:sldMkLst>
          <pc:docMk/>
          <pc:sldMk cId="244152962" sldId="5050"/>
        </pc:sldMkLst>
      </pc:sldChg>
      <pc:sldChg chg="add del">
        <pc:chgData name="Chris Speller" userId="0a97f007-b978-4543-a8a0-9ee0abccdf0a" providerId="ADAL" clId="{221B2FE5-B0DD-4C49-A6BC-EB5E92A971A0}" dt="2021-01-23T15:30:09.929" v="37600" actId="47"/>
        <pc:sldMkLst>
          <pc:docMk/>
          <pc:sldMk cId="3181114136" sldId="5051"/>
        </pc:sldMkLst>
      </pc:sldChg>
      <pc:sldChg chg="add del">
        <pc:chgData name="Chris Speller" userId="0a97f007-b978-4543-a8a0-9ee0abccdf0a" providerId="ADAL" clId="{221B2FE5-B0DD-4C49-A6BC-EB5E92A971A0}" dt="2021-01-23T15:14:17.291" v="36872" actId="47"/>
        <pc:sldMkLst>
          <pc:docMk/>
          <pc:sldMk cId="4174064898" sldId="5052"/>
        </pc:sldMkLst>
      </pc:sldChg>
      <pc:sldChg chg="add del ord">
        <pc:chgData name="Chris Speller" userId="0a97f007-b978-4543-a8a0-9ee0abccdf0a" providerId="ADAL" clId="{221B2FE5-B0DD-4C49-A6BC-EB5E92A971A0}" dt="2021-01-23T15:30:24.090" v="37605" actId="47"/>
        <pc:sldMkLst>
          <pc:docMk/>
          <pc:sldMk cId="3714788215" sldId="5053"/>
        </pc:sldMkLst>
      </pc:sldChg>
      <pc:sldChg chg="add del">
        <pc:chgData name="Chris Speller" userId="0a97f007-b978-4543-a8a0-9ee0abccdf0a" providerId="ADAL" clId="{221B2FE5-B0DD-4C49-A6BC-EB5E92A971A0}" dt="2021-01-23T14:07:39.034" v="35128" actId="47"/>
        <pc:sldMkLst>
          <pc:docMk/>
          <pc:sldMk cId="171099130" sldId="5054"/>
        </pc:sldMkLst>
      </pc:sldChg>
      <pc:sldChg chg="add del">
        <pc:chgData name="Chris Speller" userId="0a97f007-b978-4543-a8a0-9ee0abccdf0a" providerId="ADAL" clId="{221B2FE5-B0DD-4C49-A6BC-EB5E92A971A0}" dt="2021-01-23T14:08:11.219" v="35134" actId="47"/>
        <pc:sldMkLst>
          <pc:docMk/>
          <pc:sldMk cId="2921571862" sldId="5054"/>
        </pc:sldMkLst>
      </pc:sldChg>
      <pc:sldChg chg="add del">
        <pc:chgData name="Chris Speller" userId="0a97f007-b978-4543-a8a0-9ee0abccdf0a" providerId="ADAL" clId="{221B2FE5-B0DD-4C49-A6BC-EB5E92A971A0}" dt="2021-01-23T14:09:12.758" v="35212" actId="47"/>
        <pc:sldMkLst>
          <pc:docMk/>
          <pc:sldMk cId="1065467569" sldId="5055"/>
        </pc:sldMkLst>
      </pc:sldChg>
      <pc:sldChg chg="add del">
        <pc:chgData name="Chris Speller" userId="0a97f007-b978-4543-a8a0-9ee0abccdf0a" providerId="ADAL" clId="{221B2FE5-B0DD-4C49-A6BC-EB5E92A971A0}" dt="2021-01-23T14:07:39.034" v="35128" actId="47"/>
        <pc:sldMkLst>
          <pc:docMk/>
          <pc:sldMk cId="4207194986" sldId="5055"/>
        </pc:sldMkLst>
      </pc:sldChg>
      <pc:sldChg chg="add del">
        <pc:chgData name="Chris Speller" userId="0a97f007-b978-4543-a8a0-9ee0abccdf0a" providerId="ADAL" clId="{221B2FE5-B0DD-4C49-A6BC-EB5E92A971A0}" dt="2021-01-23T14:08:57.188" v="35206" actId="47"/>
        <pc:sldMkLst>
          <pc:docMk/>
          <pc:sldMk cId="4223282096" sldId="5055"/>
        </pc:sldMkLst>
      </pc:sldChg>
      <pc:sldChg chg="addSp delSp modSp add mod modAnim">
        <pc:chgData name="Chris Speller" userId="0a97f007-b978-4543-a8a0-9ee0abccdf0a" providerId="ADAL" clId="{221B2FE5-B0DD-4C49-A6BC-EB5E92A971A0}" dt="2021-01-19T17:01:01.084" v="7884" actId="20577"/>
        <pc:sldMkLst>
          <pc:docMk/>
          <pc:sldMk cId="1909278581" sldId="5056"/>
        </pc:sldMkLst>
        <pc:spChg chg="mod">
          <ac:chgData name="Chris Speller" userId="0a97f007-b978-4543-a8a0-9ee0abccdf0a" providerId="ADAL" clId="{221B2FE5-B0DD-4C49-A6BC-EB5E92A971A0}" dt="2021-01-19T16:52:47.440" v="7487" actId="20577"/>
          <ac:spMkLst>
            <pc:docMk/>
            <pc:sldMk cId="1909278581" sldId="5056"/>
            <ac:spMk id="10" creationId="{00000000-0000-0000-0000-000000000000}"/>
          </ac:spMkLst>
        </pc:spChg>
        <pc:spChg chg="mod">
          <ac:chgData name="Chris Speller" userId="0a97f007-b978-4543-a8a0-9ee0abccdf0a" providerId="ADAL" clId="{221B2FE5-B0DD-4C49-A6BC-EB5E92A971A0}" dt="2021-01-19T16:52:49.349" v="7488"/>
          <ac:spMkLst>
            <pc:docMk/>
            <pc:sldMk cId="1909278581" sldId="5056"/>
            <ac:spMk id="11" creationId="{00000000-0000-0000-0000-000000000000}"/>
          </ac:spMkLst>
        </pc:spChg>
        <pc:spChg chg="mod">
          <ac:chgData name="Chris Speller" userId="0a97f007-b978-4543-a8a0-9ee0abccdf0a" providerId="ADAL" clId="{221B2FE5-B0DD-4C49-A6BC-EB5E92A971A0}" dt="2021-01-19T17:01:01.084" v="7884" actId="20577"/>
          <ac:spMkLst>
            <pc:docMk/>
            <pc:sldMk cId="1909278581" sldId="5056"/>
            <ac:spMk id="12" creationId="{00000000-0000-0000-0000-000000000000}"/>
          </ac:spMkLst>
        </pc:spChg>
        <pc:graphicFrameChg chg="mod modGraphic">
          <ac:chgData name="Chris Speller" userId="0a97f007-b978-4543-a8a0-9ee0abccdf0a" providerId="ADAL" clId="{221B2FE5-B0DD-4C49-A6BC-EB5E92A971A0}" dt="2021-01-19T17:00:49.955" v="7878"/>
          <ac:graphicFrameMkLst>
            <pc:docMk/>
            <pc:sldMk cId="1909278581" sldId="5056"/>
            <ac:graphicFrameMk id="2" creationId="{8AA76152-84F7-4536-A3FC-717EC1C90BE6}"/>
          </ac:graphicFrameMkLst>
        </pc:graphicFrameChg>
        <pc:graphicFrameChg chg="del">
          <ac:chgData name="Chris Speller" userId="0a97f007-b978-4543-a8a0-9ee0abccdf0a" providerId="ADAL" clId="{221B2FE5-B0DD-4C49-A6BC-EB5E92A971A0}" dt="2021-01-19T16:47:55.059" v="7302" actId="478"/>
          <ac:graphicFrameMkLst>
            <pc:docMk/>
            <pc:sldMk cId="1909278581" sldId="5056"/>
            <ac:graphicFrameMk id="13" creationId="{0FB65410-0486-4EB0-BB46-97761BE10877}"/>
          </ac:graphicFrameMkLst>
        </pc:graphicFrameChg>
        <pc:graphicFrameChg chg="add mod modGraphic">
          <ac:chgData name="Chris Speller" userId="0a97f007-b978-4543-a8a0-9ee0abccdf0a" providerId="ADAL" clId="{221B2FE5-B0DD-4C49-A6BC-EB5E92A971A0}" dt="2021-01-19T17:00:53.185" v="7882" actId="20577"/>
          <ac:graphicFrameMkLst>
            <pc:docMk/>
            <pc:sldMk cId="1909278581" sldId="5056"/>
            <ac:graphicFrameMk id="14" creationId="{7535D315-1620-4010-8BE3-3EAAB85A19ED}"/>
          </ac:graphicFrameMkLst>
        </pc:graphicFrameChg>
        <pc:picChg chg="add del mod">
          <ac:chgData name="Chris Speller" userId="0a97f007-b978-4543-a8a0-9ee0abccdf0a" providerId="ADAL" clId="{221B2FE5-B0DD-4C49-A6BC-EB5E92A971A0}" dt="2021-01-19T16:50:37.832" v="7366" actId="478"/>
          <ac:picMkLst>
            <pc:docMk/>
            <pc:sldMk cId="1909278581" sldId="5056"/>
            <ac:picMk id="6" creationId="{42F39E59-6C64-4B60-9574-B8E7DE2E040E}"/>
          </ac:picMkLst>
        </pc:picChg>
      </pc:sldChg>
      <pc:sldChg chg="modSp add mod">
        <pc:chgData name="Chris Speller" userId="0a97f007-b978-4543-a8a0-9ee0abccdf0a" providerId="ADAL" clId="{221B2FE5-B0DD-4C49-A6BC-EB5E92A971A0}" dt="2021-01-19T16:54:16.996" v="7596" actId="20577"/>
        <pc:sldMkLst>
          <pc:docMk/>
          <pc:sldMk cId="4160081808" sldId="5057"/>
        </pc:sldMkLst>
        <pc:spChg chg="mod">
          <ac:chgData name="Chris Speller" userId="0a97f007-b978-4543-a8a0-9ee0abccdf0a" providerId="ADAL" clId="{221B2FE5-B0DD-4C49-A6BC-EB5E92A971A0}" dt="2021-01-19T16:54:00.184" v="7591" actId="20577"/>
          <ac:spMkLst>
            <pc:docMk/>
            <pc:sldMk cId="4160081808" sldId="5057"/>
            <ac:spMk id="10" creationId="{00000000-0000-0000-0000-000000000000}"/>
          </ac:spMkLst>
        </pc:spChg>
        <pc:spChg chg="mod">
          <ac:chgData name="Chris Speller" userId="0a97f007-b978-4543-a8a0-9ee0abccdf0a" providerId="ADAL" clId="{221B2FE5-B0DD-4C49-A6BC-EB5E92A971A0}" dt="2021-01-19T16:54:04.841" v="7593" actId="20577"/>
          <ac:spMkLst>
            <pc:docMk/>
            <pc:sldMk cId="4160081808" sldId="5057"/>
            <ac:spMk id="11" creationId="{00000000-0000-0000-0000-000000000000}"/>
          </ac:spMkLst>
        </pc:spChg>
        <pc:spChg chg="mod">
          <ac:chgData name="Chris Speller" userId="0a97f007-b978-4543-a8a0-9ee0abccdf0a" providerId="ADAL" clId="{221B2FE5-B0DD-4C49-A6BC-EB5E92A971A0}" dt="2021-01-19T16:54:16.996" v="7596" actId="20577"/>
          <ac:spMkLst>
            <pc:docMk/>
            <pc:sldMk cId="4160081808" sldId="5057"/>
            <ac:spMk id="12" creationId="{00000000-0000-0000-0000-000000000000}"/>
          </ac:spMkLst>
        </pc:spChg>
        <pc:graphicFrameChg chg="mod">
          <ac:chgData name="Chris Speller" userId="0a97f007-b978-4543-a8a0-9ee0abccdf0a" providerId="ADAL" clId="{221B2FE5-B0DD-4C49-A6BC-EB5E92A971A0}" dt="2021-01-19T16:54:12.978" v="7595" actId="20577"/>
          <ac:graphicFrameMkLst>
            <pc:docMk/>
            <pc:sldMk cId="4160081808" sldId="5057"/>
            <ac:graphicFrameMk id="14" creationId="{7535D315-1620-4010-8BE3-3EAAB85A19ED}"/>
          </ac:graphicFrameMkLst>
        </pc:graphicFrameChg>
      </pc:sldChg>
      <pc:sldChg chg="addSp delSp modSp add mod">
        <pc:chgData name="Chris Speller" userId="0a97f007-b978-4543-a8a0-9ee0abccdf0a" providerId="ADAL" clId="{221B2FE5-B0DD-4C49-A6BC-EB5E92A971A0}" dt="2021-01-19T17:04:14.268" v="7970" actId="20577"/>
        <pc:sldMkLst>
          <pc:docMk/>
          <pc:sldMk cId="4018872215" sldId="5058"/>
        </pc:sldMkLst>
        <pc:spChg chg="mod">
          <ac:chgData name="Chris Speller" userId="0a97f007-b978-4543-a8a0-9ee0abccdf0a" providerId="ADAL" clId="{221B2FE5-B0DD-4C49-A6BC-EB5E92A971A0}" dt="2021-01-19T16:54:31.665" v="7674" actId="20577"/>
          <ac:spMkLst>
            <pc:docMk/>
            <pc:sldMk cId="4018872215" sldId="5058"/>
            <ac:spMk id="10" creationId="{00000000-0000-0000-0000-000000000000}"/>
          </ac:spMkLst>
        </pc:spChg>
        <pc:spChg chg="mod">
          <ac:chgData name="Chris Speller" userId="0a97f007-b978-4543-a8a0-9ee0abccdf0a" providerId="ADAL" clId="{221B2FE5-B0DD-4C49-A6BC-EB5E92A971A0}" dt="2021-01-19T16:54:38.741" v="7715" actId="20577"/>
          <ac:spMkLst>
            <pc:docMk/>
            <pc:sldMk cId="4018872215" sldId="5058"/>
            <ac:spMk id="11" creationId="{00000000-0000-0000-0000-000000000000}"/>
          </ac:spMkLst>
        </pc:spChg>
        <pc:spChg chg="mod">
          <ac:chgData name="Chris Speller" userId="0a97f007-b978-4543-a8a0-9ee0abccdf0a" providerId="ADAL" clId="{221B2FE5-B0DD-4C49-A6BC-EB5E92A971A0}" dt="2021-01-19T17:03:40.795" v="7956" actId="6549"/>
          <ac:spMkLst>
            <pc:docMk/>
            <pc:sldMk cId="4018872215" sldId="5058"/>
            <ac:spMk id="12" creationId="{00000000-0000-0000-0000-000000000000}"/>
          </ac:spMkLst>
        </pc:spChg>
        <pc:graphicFrameChg chg="mod modGraphic">
          <ac:chgData name="Chris Speller" userId="0a97f007-b978-4543-a8a0-9ee0abccdf0a" providerId="ADAL" clId="{221B2FE5-B0DD-4C49-A6BC-EB5E92A971A0}" dt="2021-01-19T17:04:14.268" v="7970" actId="20577"/>
          <ac:graphicFrameMkLst>
            <pc:docMk/>
            <pc:sldMk cId="4018872215" sldId="5058"/>
            <ac:graphicFrameMk id="2" creationId="{8AA76152-84F7-4536-A3FC-717EC1C90BE6}"/>
          </ac:graphicFrameMkLst>
        </pc:graphicFrameChg>
        <pc:graphicFrameChg chg="mod modGraphic">
          <ac:chgData name="Chris Speller" userId="0a97f007-b978-4543-a8a0-9ee0abccdf0a" providerId="ADAL" clId="{221B2FE5-B0DD-4C49-A6BC-EB5E92A971A0}" dt="2021-01-19T17:03:03.842" v="7946" actId="16959"/>
          <ac:graphicFrameMkLst>
            <pc:docMk/>
            <pc:sldMk cId="4018872215" sldId="5058"/>
            <ac:graphicFrameMk id="14" creationId="{7535D315-1620-4010-8BE3-3EAAB85A19ED}"/>
          </ac:graphicFrameMkLst>
        </pc:graphicFrameChg>
        <pc:picChg chg="add del mod">
          <ac:chgData name="Chris Speller" userId="0a97f007-b978-4543-a8a0-9ee0abccdf0a" providerId="ADAL" clId="{221B2FE5-B0DD-4C49-A6BC-EB5E92A971A0}" dt="2021-01-19T17:02:50.968" v="7944" actId="478"/>
          <ac:picMkLst>
            <pc:docMk/>
            <pc:sldMk cId="4018872215" sldId="5058"/>
            <ac:picMk id="6" creationId="{68550819-9615-4D64-9311-D252E69D4309}"/>
          </ac:picMkLst>
        </pc:picChg>
      </pc:sldChg>
      <pc:sldChg chg="modSp add mod">
        <pc:chgData name="Chris Speller" userId="0a97f007-b978-4543-a8a0-9ee0abccdf0a" providerId="ADAL" clId="{221B2FE5-B0DD-4C49-A6BC-EB5E92A971A0}" dt="2021-01-19T16:55:45.189" v="7812" actId="20577"/>
        <pc:sldMkLst>
          <pc:docMk/>
          <pc:sldMk cId="3888322435" sldId="5059"/>
        </pc:sldMkLst>
        <pc:spChg chg="mod">
          <ac:chgData name="Chris Speller" userId="0a97f007-b978-4543-a8a0-9ee0abccdf0a" providerId="ADAL" clId="{221B2FE5-B0DD-4C49-A6BC-EB5E92A971A0}" dt="2021-01-19T16:55:10.393" v="7759" actId="20577"/>
          <ac:spMkLst>
            <pc:docMk/>
            <pc:sldMk cId="3888322435" sldId="5059"/>
            <ac:spMk id="10" creationId="{00000000-0000-0000-0000-000000000000}"/>
          </ac:spMkLst>
        </pc:spChg>
        <pc:spChg chg="mod">
          <ac:chgData name="Chris Speller" userId="0a97f007-b978-4543-a8a0-9ee0abccdf0a" providerId="ADAL" clId="{221B2FE5-B0DD-4C49-A6BC-EB5E92A971A0}" dt="2021-01-19T16:55:16.505" v="7801" actId="20577"/>
          <ac:spMkLst>
            <pc:docMk/>
            <pc:sldMk cId="3888322435" sldId="5059"/>
            <ac:spMk id="11" creationId="{00000000-0000-0000-0000-000000000000}"/>
          </ac:spMkLst>
        </pc:spChg>
        <pc:spChg chg="mod">
          <ac:chgData name="Chris Speller" userId="0a97f007-b978-4543-a8a0-9ee0abccdf0a" providerId="ADAL" clId="{221B2FE5-B0DD-4C49-A6BC-EB5E92A971A0}" dt="2021-01-19T16:55:45.189" v="7812" actId="20577"/>
          <ac:spMkLst>
            <pc:docMk/>
            <pc:sldMk cId="3888322435" sldId="5059"/>
            <ac:spMk id="12" creationId="{00000000-0000-0000-0000-000000000000}"/>
          </ac:spMkLst>
        </pc:spChg>
        <pc:graphicFrameChg chg="mod">
          <ac:chgData name="Chris Speller" userId="0a97f007-b978-4543-a8a0-9ee0abccdf0a" providerId="ADAL" clId="{221B2FE5-B0DD-4C49-A6BC-EB5E92A971A0}" dt="2021-01-19T16:55:39.849" v="7811" actId="20577"/>
          <ac:graphicFrameMkLst>
            <pc:docMk/>
            <pc:sldMk cId="3888322435" sldId="5059"/>
            <ac:graphicFrameMk id="14" creationId="{7535D315-1620-4010-8BE3-3EAAB85A19ED}"/>
          </ac:graphicFrameMkLst>
        </pc:graphicFrameChg>
      </pc:sldChg>
      <pc:sldChg chg="add del">
        <pc:chgData name="Chris Speller" userId="0a97f007-b978-4543-a8a0-9ee0abccdf0a" providerId="ADAL" clId="{221B2FE5-B0DD-4C49-A6BC-EB5E92A971A0}" dt="2021-01-19T16:55:05.649" v="7736"/>
        <pc:sldMkLst>
          <pc:docMk/>
          <pc:sldMk cId="3987189739" sldId="5059"/>
        </pc:sldMkLst>
      </pc:sldChg>
      <pc:sldChg chg="modSp add">
        <pc:chgData name="Chris Speller" userId="0a97f007-b978-4543-a8a0-9ee0abccdf0a" providerId="ADAL" clId="{221B2FE5-B0DD-4C49-A6BC-EB5E92A971A0}" dt="2021-01-19T16:57:11.345" v="7822" actId="20577"/>
        <pc:sldMkLst>
          <pc:docMk/>
          <pc:sldMk cId="689934039" sldId="5060"/>
        </pc:sldMkLst>
        <pc:graphicFrameChg chg="mod">
          <ac:chgData name="Chris Speller" userId="0a97f007-b978-4543-a8a0-9ee0abccdf0a" providerId="ADAL" clId="{221B2FE5-B0DD-4C49-A6BC-EB5E92A971A0}" dt="2021-01-19T16:56:52.842" v="7817" actId="20577"/>
          <ac:graphicFrameMkLst>
            <pc:docMk/>
            <pc:sldMk cId="689934039" sldId="5060"/>
            <ac:graphicFrameMk id="2" creationId="{8AA76152-84F7-4536-A3FC-717EC1C90BE6}"/>
          </ac:graphicFrameMkLst>
        </pc:graphicFrameChg>
        <pc:graphicFrameChg chg="mod">
          <ac:chgData name="Chris Speller" userId="0a97f007-b978-4543-a8a0-9ee0abccdf0a" providerId="ADAL" clId="{221B2FE5-B0DD-4C49-A6BC-EB5E92A971A0}" dt="2021-01-19T16:57:11.345" v="7822" actId="20577"/>
          <ac:graphicFrameMkLst>
            <pc:docMk/>
            <pc:sldMk cId="689934039" sldId="5060"/>
            <ac:graphicFrameMk id="14" creationId="{7535D315-1620-4010-8BE3-3EAAB85A19ED}"/>
          </ac:graphicFrameMkLst>
        </pc:graphicFrameChg>
      </pc:sldChg>
      <pc:sldChg chg="add del">
        <pc:chgData name="Chris Speller" userId="0a97f007-b978-4543-a8a0-9ee0abccdf0a" providerId="ADAL" clId="{221B2FE5-B0DD-4C49-A6BC-EB5E92A971A0}" dt="2021-01-19T16:57:39.874" v="7824" actId="47"/>
        <pc:sldMkLst>
          <pc:docMk/>
          <pc:sldMk cId="1707920676" sldId="5061"/>
        </pc:sldMkLst>
      </pc:sldChg>
      <pc:sldChg chg="add del">
        <pc:chgData name="Chris Speller" userId="0a97f007-b978-4543-a8a0-9ee0abccdf0a" providerId="ADAL" clId="{221B2FE5-B0DD-4C49-A6BC-EB5E92A971A0}" dt="2021-01-19T17:03:47.348" v="7959" actId="47"/>
        <pc:sldMkLst>
          <pc:docMk/>
          <pc:sldMk cId="2888688241" sldId="5061"/>
        </pc:sldMkLst>
      </pc:sldChg>
      <pc:sldChg chg="addSp modSp add del">
        <pc:chgData name="Chris Speller" userId="0a97f007-b978-4543-a8a0-9ee0abccdf0a" providerId="ADAL" clId="{221B2FE5-B0DD-4C49-A6BC-EB5E92A971A0}" dt="2021-01-19T17:04:29.217" v="7973" actId="47"/>
        <pc:sldMkLst>
          <pc:docMk/>
          <pc:sldMk cId="298524257" sldId="5062"/>
        </pc:sldMkLst>
        <pc:picChg chg="add mod">
          <ac:chgData name="Chris Speller" userId="0a97f007-b978-4543-a8a0-9ee0abccdf0a" providerId="ADAL" clId="{221B2FE5-B0DD-4C49-A6BC-EB5E92A971A0}" dt="2021-01-19T17:03:46.339" v="7958"/>
          <ac:picMkLst>
            <pc:docMk/>
            <pc:sldMk cId="298524257" sldId="5062"/>
            <ac:picMk id="13" creationId="{A7874011-3730-4A36-B4C1-3E18F16BEB64}"/>
          </ac:picMkLst>
        </pc:picChg>
      </pc:sldChg>
      <pc:sldChg chg="addSp delSp modSp add del mod">
        <pc:chgData name="Chris Speller" userId="0a97f007-b978-4543-a8a0-9ee0abccdf0a" providerId="ADAL" clId="{221B2FE5-B0DD-4C49-A6BC-EB5E92A971A0}" dt="2021-01-19T17:11:18.441" v="8006" actId="6549"/>
        <pc:sldMkLst>
          <pc:docMk/>
          <pc:sldMk cId="567117973" sldId="5063"/>
        </pc:sldMkLst>
        <pc:spChg chg="mod">
          <ac:chgData name="Chris Speller" userId="0a97f007-b978-4543-a8a0-9ee0abccdf0a" providerId="ADAL" clId="{221B2FE5-B0DD-4C49-A6BC-EB5E92A971A0}" dt="2021-01-19T17:11:18.441" v="8006" actId="6549"/>
          <ac:spMkLst>
            <pc:docMk/>
            <pc:sldMk cId="567117973" sldId="5063"/>
            <ac:spMk id="12" creationId="{00000000-0000-0000-0000-000000000000}"/>
          </ac:spMkLst>
        </pc:spChg>
        <pc:graphicFrameChg chg="mod">
          <ac:chgData name="Chris Speller" userId="0a97f007-b978-4543-a8a0-9ee0abccdf0a" providerId="ADAL" clId="{221B2FE5-B0DD-4C49-A6BC-EB5E92A971A0}" dt="2021-01-19T17:08:42.063" v="7993" actId="20577"/>
          <ac:graphicFrameMkLst>
            <pc:docMk/>
            <pc:sldMk cId="567117973" sldId="5063"/>
            <ac:graphicFrameMk id="2" creationId="{8AA76152-84F7-4536-A3FC-717EC1C90BE6}"/>
          </ac:graphicFrameMkLst>
        </pc:graphicFrameChg>
        <pc:graphicFrameChg chg="mod modGraphic">
          <ac:chgData name="Chris Speller" userId="0a97f007-b978-4543-a8a0-9ee0abccdf0a" providerId="ADAL" clId="{221B2FE5-B0DD-4C49-A6BC-EB5E92A971A0}" dt="2021-01-19T17:08:57.890" v="8001" actId="20577"/>
          <ac:graphicFrameMkLst>
            <pc:docMk/>
            <pc:sldMk cId="567117973" sldId="5063"/>
            <ac:graphicFrameMk id="14" creationId="{7535D315-1620-4010-8BE3-3EAAB85A19ED}"/>
          </ac:graphicFrameMkLst>
        </pc:graphicFrameChg>
        <pc:picChg chg="add del mod">
          <ac:chgData name="Chris Speller" userId="0a97f007-b978-4543-a8a0-9ee0abccdf0a" providerId="ADAL" clId="{221B2FE5-B0DD-4C49-A6BC-EB5E92A971A0}" dt="2021-01-19T17:05:29.953" v="7981" actId="478"/>
          <ac:picMkLst>
            <pc:docMk/>
            <pc:sldMk cId="567117973" sldId="5063"/>
            <ac:picMk id="13" creationId="{9C495804-5843-4FA0-876F-5D82F63D2343}"/>
          </ac:picMkLst>
        </pc:picChg>
      </pc:sldChg>
      <pc:sldChg chg="addSp delSp modSp add del mod delAnim modAnim">
        <pc:chgData name="Chris Speller" userId="0a97f007-b978-4543-a8a0-9ee0abccdf0a" providerId="ADAL" clId="{221B2FE5-B0DD-4C49-A6BC-EB5E92A971A0}" dt="2021-01-20T10:24:45.570" v="10307" actId="47"/>
        <pc:sldMkLst>
          <pc:docMk/>
          <pc:sldMk cId="198922384" sldId="5064"/>
        </pc:sldMkLst>
        <pc:spChg chg="mod">
          <ac:chgData name="Chris Speller" userId="0a97f007-b978-4543-a8a0-9ee0abccdf0a" providerId="ADAL" clId="{221B2FE5-B0DD-4C49-A6BC-EB5E92A971A0}" dt="2021-01-19T17:15:23.038" v="8256" actId="20577"/>
          <ac:spMkLst>
            <pc:docMk/>
            <pc:sldMk cId="198922384" sldId="5064"/>
            <ac:spMk id="10" creationId="{00000000-0000-0000-0000-000000000000}"/>
          </ac:spMkLst>
        </pc:spChg>
        <pc:spChg chg="mod">
          <ac:chgData name="Chris Speller" userId="0a97f007-b978-4543-a8a0-9ee0abccdf0a" providerId="ADAL" clId="{221B2FE5-B0DD-4C49-A6BC-EB5E92A971A0}" dt="2021-01-19T17:15:25.409" v="8257"/>
          <ac:spMkLst>
            <pc:docMk/>
            <pc:sldMk cId="198922384" sldId="5064"/>
            <ac:spMk id="11" creationId="{00000000-0000-0000-0000-000000000000}"/>
          </ac:spMkLst>
        </pc:spChg>
        <pc:spChg chg="mod">
          <ac:chgData name="Chris Speller" userId="0a97f007-b978-4543-a8a0-9ee0abccdf0a" providerId="ADAL" clId="{221B2FE5-B0DD-4C49-A6BC-EB5E92A971A0}" dt="2021-01-19T17:15:50.591" v="8266" actId="20577"/>
          <ac:spMkLst>
            <pc:docMk/>
            <pc:sldMk cId="198922384" sldId="5064"/>
            <ac:spMk id="12" creationId="{00000000-0000-0000-0000-000000000000}"/>
          </ac:spMkLst>
        </pc:spChg>
        <pc:graphicFrameChg chg="mod modGraphic">
          <ac:chgData name="Chris Speller" userId="0a97f007-b978-4543-a8a0-9ee0abccdf0a" providerId="ADAL" clId="{221B2FE5-B0DD-4C49-A6BC-EB5E92A971A0}" dt="2021-01-19T17:14:08.558" v="8242" actId="20577"/>
          <ac:graphicFrameMkLst>
            <pc:docMk/>
            <pc:sldMk cId="198922384" sldId="5064"/>
            <ac:graphicFrameMk id="2" creationId="{8AA76152-84F7-4536-A3FC-717EC1C90BE6}"/>
          </ac:graphicFrameMkLst>
        </pc:graphicFrameChg>
        <pc:graphicFrameChg chg="add mod">
          <ac:chgData name="Chris Speller" userId="0a97f007-b978-4543-a8a0-9ee0abccdf0a" providerId="ADAL" clId="{221B2FE5-B0DD-4C49-A6BC-EB5E92A971A0}" dt="2021-01-19T17:14:48.199" v="8249" actId="20577"/>
          <ac:graphicFrameMkLst>
            <pc:docMk/>
            <pc:sldMk cId="198922384" sldId="5064"/>
            <ac:graphicFrameMk id="13" creationId="{D10BD6DF-B38D-48D9-83B0-37B799147882}"/>
          </ac:graphicFrameMkLst>
        </pc:graphicFrameChg>
        <pc:graphicFrameChg chg="del">
          <ac:chgData name="Chris Speller" userId="0a97f007-b978-4543-a8a0-9ee0abccdf0a" providerId="ADAL" clId="{221B2FE5-B0DD-4C49-A6BC-EB5E92A971A0}" dt="2021-01-19T17:13:07.528" v="8186" actId="478"/>
          <ac:graphicFrameMkLst>
            <pc:docMk/>
            <pc:sldMk cId="198922384" sldId="5064"/>
            <ac:graphicFrameMk id="14" creationId="{7535D315-1620-4010-8BE3-3EAAB85A19ED}"/>
          </ac:graphicFrameMkLst>
        </pc:graphicFrameChg>
      </pc:sldChg>
      <pc:sldChg chg="modSp add del">
        <pc:chgData name="Chris Speller" userId="0a97f007-b978-4543-a8a0-9ee0abccdf0a" providerId="ADAL" clId="{221B2FE5-B0DD-4C49-A6BC-EB5E92A971A0}" dt="2021-01-20T10:26:28.655" v="10314" actId="20577"/>
        <pc:sldMkLst>
          <pc:docMk/>
          <pc:sldMk cId="1493866598" sldId="5065"/>
        </pc:sldMkLst>
        <pc:spChg chg="mod">
          <ac:chgData name="Chris Speller" userId="0a97f007-b978-4543-a8a0-9ee0abccdf0a" providerId="ADAL" clId="{221B2FE5-B0DD-4C49-A6BC-EB5E92A971A0}" dt="2021-01-20T10:26:20.177" v="10313" actId="20577"/>
          <ac:spMkLst>
            <pc:docMk/>
            <pc:sldMk cId="1493866598" sldId="5065"/>
            <ac:spMk id="12" creationId="{00000000-0000-0000-0000-000000000000}"/>
          </ac:spMkLst>
        </pc:spChg>
        <pc:graphicFrameChg chg="mod">
          <ac:chgData name="Chris Speller" userId="0a97f007-b978-4543-a8a0-9ee0abccdf0a" providerId="ADAL" clId="{221B2FE5-B0DD-4C49-A6BC-EB5E92A971A0}" dt="2021-01-20T10:26:28.655" v="10314" actId="20577"/>
          <ac:graphicFrameMkLst>
            <pc:docMk/>
            <pc:sldMk cId="1493866598" sldId="5065"/>
            <ac:graphicFrameMk id="2" creationId="{8AA76152-84F7-4536-A3FC-717EC1C90BE6}"/>
          </ac:graphicFrameMkLst>
        </pc:graphicFrameChg>
      </pc:sldChg>
      <pc:sldChg chg="addSp delSp modSp add mod ord">
        <pc:chgData name="Chris Speller" userId="0a97f007-b978-4543-a8a0-9ee0abccdf0a" providerId="ADAL" clId="{221B2FE5-B0DD-4C49-A6BC-EB5E92A971A0}" dt="2021-01-20T10:26:52.990" v="10317" actId="1076"/>
        <pc:sldMkLst>
          <pc:docMk/>
          <pc:sldMk cId="2791750055" sldId="5066"/>
        </pc:sldMkLst>
        <pc:spChg chg="mod">
          <ac:chgData name="Chris Speller" userId="0a97f007-b978-4543-a8a0-9ee0abccdf0a" providerId="ADAL" clId="{221B2FE5-B0DD-4C49-A6BC-EB5E92A971A0}" dt="2021-01-19T17:46:42.255" v="8867" actId="20577"/>
          <ac:spMkLst>
            <pc:docMk/>
            <pc:sldMk cId="2791750055" sldId="5066"/>
            <ac:spMk id="10" creationId="{00000000-0000-0000-0000-000000000000}"/>
          </ac:spMkLst>
        </pc:spChg>
        <pc:spChg chg="mod">
          <ac:chgData name="Chris Speller" userId="0a97f007-b978-4543-a8a0-9ee0abccdf0a" providerId="ADAL" clId="{221B2FE5-B0DD-4C49-A6BC-EB5E92A971A0}" dt="2021-01-19T17:46:48.264" v="8896" actId="20577"/>
          <ac:spMkLst>
            <pc:docMk/>
            <pc:sldMk cId="2791750055" sldId="5066"/>
            <ac:spMk id="11" creationId="{00000000-0000-0000-0000-000000000000}"/>
          </ac:spMkLst>
        </pc:spChg>
        <pc:spChg chg="mod">
          <ac:chgData name="Chris Speller" userId="0a97f007-b978-4543-a8a0-9ee0abccdf0a" providerId="ADAL" clId="{221B2FE5-B0DD-4C49-A6BC-EB5E92A971A0}" dt="2021-01-19T17:17:37.626" v="8306" actId="20577"/>
          <ac:spMkLst>
            <pc:docMk/>
            <pc:sldMk cId="2791750055" sldId="5066"/>
            <ac:spMk id="12" creationId="{00000000-0000-0000-0000-000000000000}"/>
          </ac:spMkLst>
        </pc:spChg>
        <pc:graphicFrameChg chg="del mod">
          <ac:chgData name="Chris Speller" userId="0a97f007-b978-4543-a8a0-9ee0abccdf0a" providerId="ADAL" clId="{221B2FE5-B0DD-4C49-A6BC-EB5E92A971A0}" dt="2021-01-20T10:26:48.704" v="10315" actId="478"/>
          <ac:graphicFrameMkLst>
            <pc:docMk/>
            <pc:sldMk cId="2791750055" sldId="5066"/>
            <ac:graphicFrameMk id="2" creationId="{8AA76152-84F7-4536-A3FC-717EC1C90BE6}"/>
          </ac:graphicFrameMkLst>
        </pc:graphicFrameChg>
        <pc:graphicFrameChg chg="mod">
          <ac:chgData name="Chris Speller" userId="0a97f007-b978-4543-a8a0-9ee0abccdf0a" providerId="ADAL" clId="{221B2FE5-B0DD-4C49-A6BC-EB5E92A971A0}" dt="2021-01-19T17:17:22.960" v="8301" actId="1076"/>
          <ac:graphicFrameMkLst>
            <pc:docMk/>
            <pc:sldMk cId="2791750055" sldId="5066"/>
            <ac:graphicFrameMk id="13" creationId="{D10BD6DF-B38D-48D9-83B0-37B799147882}"/>
          </ac:graphicFrameMkLst>
        </pc:graphicFrameChg>
        <pc:graphicFrameChg chg="add mod">
          <ac:chgData name="Chris Speller" userId="0a97f007-b978-4543-a8a0-9ee0abccdf0a" providerId="ADAL" clId="{221B2FE5-B0DD-4C49-A6BC-EB5E92A971A0}" dt="2021-01-20T10:26:52.990" v="10317" actId="1076"/>
          <ac:graphicFrameMkLst>
            <pc:docMk/>
            <pc:sldMk cId="2791750055" sldId="5066"/>
            <ac:graphicFrameMk id="14" creationId="{6B9DF222-F543-4C6E-B35F-306DF5538B50}"/>
          </ac:graphicFrameMkLst>
        </pc:graphicFrameChg>
      </pc:sldChg>
      <pc:sldChg chg="addSp delSp modSp add mod">
        <pc:chgData name="Chris Speller" userId="0a97f007-b978-4543-a8a0-9ee0abccdf0a" providerId="ADAL" clId="{221B2FE5-B0DD-4C49-A6BC-EB5E92A971A0}" dt="2021-01-20T10:26:58.862" v="10320" actId="1076"/>
        <pc:sldMkLst>
          <pc:docMk/>
          <pc:sldMk cId="998146772" sldId="5067"/>
        </pc:sldMkLst>
        <pc:spChg chg="mod">
          <ac:chgData name="Chris Speller" userId="0a97f007-b978-4543-a8a0-9ee0abccdf0a" providerId="ADAL" clId="{221B2FE5-B0DD-4C49-A6BC-EB5E92A971A0}" dt="2021-01-19T17:17:42.553" v="8312" actId="6549"/>
          <ac:spMkLst>
            <pc:docMk/>
            <pc:sldMk cId="998146772" sldId="5067"/>
            <ac:spMk id="10" creationId="{00000000-0000-0000-0000-000000000000}"/>
          </ac:spMkLst>
        </pc:spChg>
        <pc:spChg chg="mod">
          <ac:chgData name="Chris Speller" userId="0a97f007-b978-4543-a8a0-9ee0abccdf0a" providerId="ADAL" clId="{221B2FE5-B0DD-4C49-A6BC-EB5E92A971A0}" dt="2021-01-19T17:17:45.326" v="8316" actId="20577"/>
          <ac:spMkLst>
            <pc:docMk/>
            <pc:sldMk cId="998146772" sldId="5067"/>
            <ac:spMk id="11" creationId="{00000000-0000-0000-0000-000000000000}"/>
          </ac:spMkLst>
        </pc:spChg>
        <pc:spChg chg="mod">
          <ac:chgData name="Chris Speller" userId="0a97f007-b978-4543-a8a0-9ee0abccdf0a" providerId="ADAL" clId="{221B2FE5-B0DD-4C49-A6BC-EB5E92A971A0}" dt="2021-01-19T17:17:50.593" v="8321" actId="20577"/>
          <ac:spMkLst>
            <pc:docMk/>
            <pc:sldMk cId="998146772" sldId="5067"/>
            <ac:spMk id="12" creationId="{00000000-0000-0000-0000-000000000000}"/>
          </ac:spMkLst>
        </pc:spChg>
        <pc:graphicFrameChg chg="del">
          <ac:chgData name="Chris Speller" userId="0a97f007-b978-4543-a8a0-9ee0abccdf0a" providerId="ADAL" clId="{221B2FE5-B0DD-4C49-A6BC-EB5E92A971A0}" dt="2021-01-20T10:26:55.725" v="10318" actId="478"/>
          <ac:graphicFrameMkLst>
            <pc:docMk/>
            <pc:sldMk cId="998146772" sldId="5067"/>
            <ac:graphicFrameMk id="2" creationId="{8AA76152-84F7-4536-A3FC-717EC1C90BE6}"/>
          </ac:graphicFrameMkLst>
        </pc:graphicFrameChg>
        <pc:graphicFrameChg chg="add mod">
          <ac:chgData name="Chris Speller" userId="0a97f007-b978-4543-a8a0-9ee0abccdf0a" providerId="ADAL" clId="{221B2FE5-B0DD-4C49-A6BC-EB5E92A971A0}" dt="2021-01-20T10:26:58.862" v="10320" actId="1076"/>
          <ac:graphicFrameMkLst>
            <pc:docMk/>
            <pc:sldMk cId="998146772" sldId="5067"/>
            <ac:graphicFrameMk id="14" creationId="{74814E59-0364-4AA0-8EE2-085DA5DEB473}"/>
          </ac:graphicFrameMkLst>
        </pc:graphicFrameChg>
      </pc:sldChg>
      <pc:sldChg chg="modSp add mod">
        <pc:chgData name="Chris Speller" userId="0a97f007-b978-4543-a8a0-9ee0abccdf0a" providerId="ADAL" clId="{221B2FE5-B0DD-4C49-A6BC-EB5E92A971A0}" dt="2021-01-19T17:19:46.390" v="8375" actId="20577"/>
        <pc:sldMkLst>
          <pc:docMk/>
          <pc:sldMk cId="650389671" sldId="5068"/>
        </pc:sldMkLst>
        <pc:spChg chg="mod">
          <ac:chgData name="Chris Speller" userId="0a97f007-b978-4543-a8a0-9ee0abccdf0a" providerId="ADAL" clId="{221B2FE5-B0DD-4C49-A6BC-EB5E92A971A0}" dt="2021-01-19T17:19:05.922" v="8367" actId="20577"/>
          <ac:spMkLst>
            <pc:docMk/>
            <pc:sldMk cId="650389671" sldId="5068"/>
            <ac:spMk id="10" creationId="{00000000-0000-0000-0000-000000000000}"/>
          </ac:spMkLst>
        </pc:spChg>
        <pc:spChg chg="mod">
          <ac:chgData name="Chris Speller" userId="0a97f007-b978-4543-a8a0-9ee0abccdf0a" providerId="ADAL" clId="{221B2FE5-B0DD-4C49-A6BC-EB5E92A971A0}" dt="2021-01-19T17:19:10.219" v="8368"/>
          <ac:spMkLst>
            <pc:docMk/>
            <pc:sldMk cId="650389671" sldId="5068"/>
            <ac:spMk id="11" creationId="{00000000-0000-0000-0000-000000000000}"/>
          </ac:spMkLst>
        </pc:spChg>
        <pc:spChg chg="mod">
          <ac:chgData name="Chris Speller" userId="0a97f007-b978-4543-a8a0-9ee0abccdf0a" providerId="ADAL" clId="{221B2FE5-B0DD-4C49-A6BC-EB5E92A971A0}" dt="2021-01-19T17:19:23.642" v="8373" actId="20577"/>
          <ac:spMkLst>
            <pc:docMk/>
            <pc:sldMk cId="650389671" sldId="5068"/>
            <ac:spMk id="12" creationId="{00000000-0000-0000-0000-000000000000}"/>
          </ac:spMkLst>
        </pc:spChg>
        <pc:graphicFrameChg chg="mod">
          <ac:chgData name="Chris Speller" userId="0a97f007-b978-4543-a8a0-9ee0abccdf0a" providerId="ADAL" clId="{221B2FE5-B0DD-4C49-A6BC-EB5E92A971A0}" dt="2021-01-19T17:19:46.390" v="8375" actId="20577"/>
          <ac:graphicFrameMkLst>
            <pc:docMk/>
            <pc:sldMk cId="650389671" sldId="5068"/>
            <ac:graphicFrameMk id="2" creationId="{8AA76152-84F7-4536-A3FC-717EC1C90BE6}"/>
          </ac:graphicFrameMkLst>
        </pc:graphicFrameChg>
      </pc:sldChg>
      <pc:sldChg chg="modSp add">
        <pc:chgData name="Chris Speller" userId="0a97f007-b978-4543-a8a0-9ee0abccdf0a" providerId="ADAL" clId="{221B2FE5-B0DD-4C49-A6BC-EB5E92A971A0}" dt="2021-01-19T17:20:38.109" v="8384" actId="20577"/>
        <pc:sldMkLst>
          <pc:docMk/>
          <pc:sldMk cId="426313943" sldId="5069"/>
        </pc:sldMkLst>
        <pc:spChg chg="mod">
          <ac:chgData name="Chris Speller" userId="0a97f007-b978-4543-a8a0-9ee0abccdf0a" providerId="ADAL" clId="{221B2FE5-B0DD-4C49-A6BC-EB5E92A971A0}" dt="2021-01-19T17:20:38.109" v="8384" actId="20577"/>
          <ac:spMkLst>
            <pc:docMk/>
            <pc:sldMk cId="426313943" sldId="5069"/>
            <ac:spMk id="12" creationId="{00000000-0000-0000-0000-000000000000}"/>
          </ac:spMkLst>
        </pc:spChg>
        <pc:graphicFrameChg chg="mod">
          <ac:chgData name="Chris Speller" userId="0a97f007-b978-4543-a8a0-9ee0abccdf0a" providerId="ADAL" clId="{221B2FE5-B0DD-4C49-A6BC-EB5E92A971A0}" dt="2021-01-19T17:19:57.383" v="8377" actId="20577"/>
          <ac:graphicFrameMkLst>
            <pc:docMk/>
            <pc:sldMk cId="426313943" sldId="5069"/>
            <ac:graphicFrameMk id="2" creationId="{8AA76152-84F7-4536-A3FC-717EC1C90BE6}"/>
          </ac:graphicFrameMkLst>
        </pc:graphicFrameChg>
        <pc:graphicFrameChg chg="mod">
          <ac:chgData name="Chris Speller" userId="0a97f007-b978-4543-a8a0-9ee0abccdf0a" providerId="ADAL" clId="{221B2FE5-B0DD-4C49-A6BC-EB5E92A971A0}" dt="2021-01-19T17:20:14.970" v="8382" actId="20577"/>
          <ac:graphicFrameMkLst>
            <pc:docMk/>
            <pc:sldMk cId="426313943" sldId="5069"/>
            <ac:graphicFrameMk id="14" creationId="{7535D315-1620-4010-8BE3-3EAAB85A19ED}"/>
          </ac:graphicFrameMkLst>
        </pc:graphicFrameChg>
      </pc:sldChg>
      <pc:sldChg chg="modSp add mod">
        <pc:chgData name="Chris Speller" userId="0a97f007-b978-4543-a8a0-9ee0abccdf0a" providerId="ADAL" clId="{221B2FE5-B0DD-4C49-A6BC-EB5E92A971A0}" dt="2021-01-19T17:21:04.868" v="8400" actId="20577"/>
        <pc:sldMkLst>
          <pc:docMk/>
          <pc:sldMk cId="1596988366" sldId="5070"/>
        </pc:sldMkLst>
        <pc:spChg chg="mod">
          <ac:chgData name="Chris Speller" userId="0a97f007-b978-4543-a8a0-9ee0abccdf0a" providerId="ADAL" clId="{221B2FE5-B0DD-4C49-A6BC-EB5E92A971A0}" dt="2021-01-19T17:20:51.449" v="8396" actId="20577"/>
          <ac:spMkLst>
            <pc:docMk/>
            <pc:sldMk cId="1596988366" sldId="5070"/>
            <ac:spMk id="10" creationId="{00000000-0000-0000-0000-000000000000}"/>
          </ac:spMkLst>
        </pc:spChg>
        <pc:spChg chg="mod">
          <ac:chgData name="Chris Speller" userId="0a97f007-b978-4543-a8a0-9ee0abccdf0a" providerId="ADAL" clId="{221B2FE5-B0DD-4C49-A6BC-EB5E92A971A0}" dt="2021-01-19T17:21:00.094" v="8397"/>
          <ac:spMkLst>
            <pc:docMk/>
            <pc:sldMk cId="1596988366" sldId="5070"/>
            <ac:spMk id="11" creationId="{00000000-0000-0000-0000-000000000000}"/>
          </ac:spMkLst>
        </pc:spChg>
        <pc:spChg chg="mod">
          <ac:chgData name="Chris Speller" userId="0a97f007-b978-4543-a8a0-9ee0abccdf0a" providerId="ADAL" clId="{221B2FE5-B0DD-4C49-A6BC-EB5E92A971A0}" dt="2021-01-19T17:21:04.868" v="8400" actId="20577"/>
          <ac:spMkLst>
            <pc:docMk/>
            <pc:sldMk cId="1596988366" sldId="5070"/>
            <ac:spMk id="12" creationId="{00000000-0000-0000-0000-000000000000}"/>
          </ac:spMkLst>
        </pc:spChg>
      </pc:sldChg>
      <pc:sldChg chg="addSp delSp modSp add mod delAnim modAnim">
        <pc:chgData name="Chris Speller" userId="0a97f007-b978-4543-a8a0-9ee0abccdf0a" providerId="ADAL" clId="{221B2FE5-B0DD-4C49-A6BC-EB5E92A971A0}" dt="2021-01-19T17:40:53.332" v="8736"/>
        <pc:sldMkLst>
          <pc:docMk/>
          <pc:sldMk cId="4278099500" sldId="5071"/>
        </pc:sldMkLst>
        <pc:spChg chg="mod">
          <ac:chgData name="Chris Speller" userId="0a97f007-b978-4543-a8a0-9ee0abccdf0a" providerId="ADAL" clId="{221B2FE5-B0DD-4C49-A6BC-EB5E92A971A0}" dt="2021-01-19T17:25:29.080" v="8619" actId="20577"/>
          <ac:spMkLst>
            <pc:docMk/>
            <pc:sldMk cId="4278099500" sldId="5071"/>
            <ac:spMk id="10" creationId="{00000000-0000-0000-0000-000000000000}"/>
          </ac:spMkLst>
        </pc:spChg>
        <pc:spChg chg="mod">
          <ac:chgData name="Chris Speller" userId="0a97f007-b978-4543-a8a0-9ee0abccdf0a" providerId="ADAL" clId="{221B2FE5-B0DD-4C49-A6BC-EB5E92A971A0}" dt="2021-01-19T17:25:30.870" v="8620"/>
          <ac:spMkLst>
            <pc:docMk/>
            <pc:sldMk cId="4278099500" sldId="5071"/>
            <ac:spMk id="11" creationId="{00000000-0000-0000-0000-000000000000}"/>
          </ac:spMkLst>
        </pc:spChg>
        <pc:spChg chg="mod">
          <ac:chgData name="Chris Speller" userId="0a97f007-b978-4543-a8a0-9ee0abccdf0a" providerId="ADAL" clId="{221B2FE5-B0DD-4C49-A6BC-EB5E92A971A0}" dt="2021-01-19T17:25:56.456" v="8633" actId="20577"/>
          <ac:spMkLst>
            <pc:docMk/>
            <pc:sldMk cId="4278099500" sldId="5071"/>
            <ac:spMk id="12" creationId="{00000000-0000-0000-0000-000000000000}"/>
          </ac:spMkLst>
        </pc:spChg>
        <pc:graphicFrameChg chg="del mod">
          <ac:chgData name="Chris Speller" userId="0a97f007-b978-4543-a8a0-9ee0abccdf0a" providerId="ADAL" clId="{221B2FE5-B0DD-4C49-A6BC-EB5E92A971A0}" dt="2021-01-19T17:22:58.225" v="8494" actId="478"/>
          <ac:graphicFrameMkLst>
            <pc:docMk/>
            <pc:sldMk cId="4278099500" sldId="5071"/>
            <ac:graphicFrameMk id="2" creationId="{8AA76152-84F7-4536-A3FC-717EC1C90BE6}"/>
          </ac:graphicFrameMkLst>
        </pc:graphicFrameChg>
        <pc:graphicFrameChg chg="add mod modGraphic">
          <ac:chgData name="Chris Speller" userId="0a97f007-b978-4543-a8a0-9ee0abccdf0a" providerId="ADAL" clId="{221B2FE5-B0DD-4C49-A6BC-EB5E92A971A0}" dt="2021-01-19T17:25:49.830" v="8623" actId="20577"/>
          <ac:graphicFrameMkLst>
            <pc:docMk/>
            <pc:sldMk cId="4278099500" sldId="5071"/>
            <ac:graphicFrameMk id="3" creationId="{F8D6CD82-0B88-4142-AF17-A69C11108888}"/>
          </ac:graphicFrameMkLst>
        </pc:graphicFrameChg>
        <pc:graphicFrameChg chg="del">
          <ac:chgData name="Chris Speller" userId="0a97f007-b978-4543-a8a0-9ee0abccdf0a" providerId="ADAL" clId="{221B2FE5-B0DD-4C49-A6BC-EB5E92A971A0}" dt="2021-01-19T17:25:10.635" v="8567" actId="478"/>
          <ac:graphicFrameMkLst>
            <pc:docMk/>
            <pc:sldMk cId="4278099500" sldId="5071"/>
            <ac:graphicFrameMk id="13" creationId="{D10BD6DF-B38D-48D9-83B0-37B799147882}"/>
          </ac:graphicFrameMkLst>
        </pc:graphicFrameChg>
        <pc:graphicFrameChg chg="add mod modGraphic">
          <ac:chgData name="Chris Speller" userId="0a97f007-b978-4543-a8a0-9ee0abccdf0a" providerId="ADAL" clId="{221B2FE5-B0DD-4C49-A6BC-EB5E92A971A0}" dt="2021-01-19T17:25:53.093" v="8624" actId="20577"/>
          <ac:graphicFrameMkLst>
            <pc:docMk/>
            <pc:sldMk cId="4278099500" sldId="5071"/>
            <ac:graphicFrameMk id="14" creationId="{9AFDCF25-62A2-467C-AC28-BCB3DB296E9B}"/>
          </ac:graphicFrameMkLst>
        </pc:graphicFrameChg>
      </pc:sldChg>
      <pc:sldChg chg="modSp add mod ord modAnim">
        <pc:chgData name="Chris Speller" userId="0a97f007-b978-4543-a8a0-9ee0abccdf0a" providerId="ADAL" clId="{221B2FE5-B0DD-4C49-A6BC-EB5E92A971A0}" dt="2021-01-19T17:41:02.239" v="8742"/>
        <pc:sldMkLst>
          <pc:docMk/>
          <pc:sldMk cId="2935989356" sldId="5072"/>
        </pc:sldMkLst>
        <pc:spChg chg="mod">
          <ac:chgData name="Chris Speller" userId="0a97f007-b978-4543-a8a0-9ee0abccdf0a" providerId="ADAL" clId="{221B2FE5-B0DD-4C49-A6BC-EB5E92A971A0}" dt="2021-01-19T17:39:20.416" v="8674" actId="20577"/>
          <ac:spMkLst>
            <pc:docMk/>
            <pc:sldMk cId="2935989356" sldId="5072"/>
            <ac:spMk id="10" creationId="{00000000-0000-0000-0000-000000000000}"/>
          </ac:spMkLst>
        </pc:spChg>
        <pc:spChg chg="mod">
          <ac:chgData name="Chris Speller" userId="0a97f007-b978-4543-a8a0-9ee0abccdf0a" providerId="ADAL" clId="{221B2FE5-B0DD-4C49-A6BC-EB5E92A971A0}" dt="2021-01-19T17:39:22.808" v="8676" actId="20577"/>
          <ac:spMkLst>
            <pc:docMk/>
            <pc:sldMk cId="2935989356" sldId="5072"/>
            <ac:spMk id="11" creationId="{00000000-0000-0000-0000-000000000000}"/>
          </ac:spMkLst>
        </pc:spChg>
        <pc:spChg chg="mod">
          <ac:chgData name="Chris Speller" userId="0a97f007-b978-4543-a8a0-9ee0abccdf0a" providerId="ADAL" clId="{221B2FE5-B0DD-4C49-A6BC-EB5E92A971A0}" dt="2021-01-19T17:39:34.313" v="8685" actId="20577"/>
          <ac:spMkLst>
            <pc:docMk/>
            <pc:sldMk cId="2935989356" sldId="5072"/>
            <ac:spMk id="12" creationId="{00000000-0000-0000-0000-000000000000}"/>
          </ac:spMkLst>
        </pc:spChg>
      </pc:sldChg>
      <pc:sldChg chg="modSp add mod modAnim">
        <pc:chgData name="Chris Speller" userId="0a97f007-b978-4543-a8a0-9ee0abccdf0a" providerId="ADAL" clId="{221B2FE5-B0DD-4C49-A6BC-EB5E92A971A0}" dt="2021-01-19T17:40:57.782" v="8739"/>
        <pc:sldMkLst>
          <pc:docMk/>
          <pc:sldMk cId="242996541" sldId="5073"/>
        </pc:sldMkLst>
        <pc:spChg chg="mod">
          <ac:chgData name="Chris Speller" userId="0a97f007-b978-4543-a8a0-9ee0abccdf0a" providerId="ADAL" clId="{221B2FE5-B0DD-4C49-A6BC-EB5E92A971A0}" dt="2021-01-19T17:40:02.040" v="8702" actId="20577"/>
          <ac:spMkLst>
            <pc:docMk/>
            <pc:sldMk cId="242996541" sldId="5073"/>
            <ac:spMk id="10" creationId="{00000000-0000-0000-0000-000000000000}"/>
          </ac:spMkLst>
        </pc:spChg>
        <pc:spChg chg="mod">
          <ac:chgData name="Chris Speller" userId="0a97f007-b978-4543-a8a0-9ee0abccdf0a" providerId="ADAL" clId="{221B2FE5-B0DD-4C49-A6BC-EB5E92A971A0}" dt="2021-01-19T17:40:05.520" v="8718" actId="20577"/>
          <ac:spMkLst>
            <pc:docMk/>
            <pc:sldMk cId="242996541" sldId="5073"/>
            <ac:spMk id="11" creationId="{00000000-0000-0000-0000-000000000000}"/>
          </ac:spMkLst>
        </pc:spChg>
        <pc:spChg chg="mod">
          <ac:chgData name="Chris Speller" userId="0a97f007-b978-4543-a8a0-9ee0abccdf0a" providerId="ADAL" clId="{221B2FE5-B0DD-4C49-A6BC-EB5E92A971A0}" dt="2021-01-19T17:40:11.776" v="8727" actId="20577"/>
          <ac:spMkLst>
            <pc:docMk/>
            <pc:sldMk cId="242996541" sldId="5073"/>
            <ac:spMk id="12" creationId="{00000000-0000-0000-0000-000000000000}"/>
          </ac:spMkLst>
        </pc:spChg>
      </pc:sldChg>
      <pc:sldChg chg="addSp delSp modSp add mod modAnim">
        <pc:chgData name="Chris Speller" userId="0a97f007-b978-4543-a8a0-9ee0abccdf0a" providerId="ADAL" clId="{221B2FE5-B0DD-4C49-A6BC-EB5E92A971A0}" dt="2021-01-19T18:30:15.249" v="9705"/>
        <pc:sldMkLst>
          <pc:docMk/>
          <pc:sldMk cId="2843317504" sldId="5074"/>
        </pc:sldMkLst>
        <pc:spChg chg="mod">
          <ac:chgData name="Chris Speller" userId="0a97f007-b978-4543-a8a0-9ee0abccdf0a" providerId="ADAL" clId="{221B2FE5-B0DD-4C49-A6BC-EB5E92A971A0}" dt="2021-01-19T18:30:13.588" v="9704"/>
          <ac:spMkLst>
            <pc:docMk/>
            <pc:sldMk cId="2843317504" sldId="5074"/>
            <ac:spMk id="10" creationId="{00000000-0000-0000-0000-000000000000}"/>
          </ac:spMkLst>
        </pc:spChg>
        <pc:spChg chg="mod">
          <ac:chgData name="Chris Speller" userId="0a97f007-b978-4543-a8a0-9ee0abccdf0a" providerId="ADAL" clId="{221B2FE5-B0DD-4C49-A6BC-EB5E92A971A0}" dt="2021-01-19T18:30:15.249" v="9705"/>
          <ac:spMkLst>
            <pc:docMk/>
            <pc:sldMk cId="2843317504" sldId="5074"/>
            <ac:spMk id="11" creationId="{00000000-0000-0000-0000-000000000000}"/>
          </ac:spMkLst>
        </pc:spChg>
        <pc:spChg chg="mod">
          <ac:chgData name="Chris Speller" userId="0a97f007-b978-4543-a8a0-9ee0abccdf0a" providerId="ADAL" clId="{221B2FE5-B0DD-4C49-A6BC-EB5E92A971A0}" dt="2021-01-19T17:51:16.001" v="8979" actId="20577"/>
          <ac:spMkLst>
            <pc:docMk/>
            <pc:sldMk cId="2843317504" sldId="5074"/>
            <ac:spMk id="12" creationId="{00000000-0000-0000-0000-000000000000}"/>
          </ac:spMkLst>
        </pc:spChg>
        <pc:graphicFrameChg chg="del">
          <ac:chgData name="Chris Speller" userId="0a97f007-b978-4543-a8a0-9ee0abccdf0a" providerId="ADAL" clId="{221B2FE5-B0DD-4C49-A6BC-EB5E92A971A0}" dt="2021-01-19T17:40:36.089" v="8730" actId="478"/>
          <ac:graphicFrameMkLst>
            <pc:docMk/>
            <pc:sldMk cId="2843317504" sldId="5074"/>
            <ac:graphicFrameMk id="3" creationId="{F8D6CD82-0B88-4142-AF17-A69C11108888}"/>
          </ac:graphicFrameMkLst>
        </pc:graphicFrameChg>
        <pc:graphicFrameChg chg="add mod modGraphic">
          <ac:chgData name="Chris Speller" userId="0a97f007-b978-4543-a8a0-9ee0abccdf0a" providerId="ADAL" clId="{221B2FE5-B0DD-4C49-A6BC-EB5E92A971A0}" dt="2021-01-19T17:52:00.002" v="8985" actId="14100"/>
          <ac:graphicFrameMkLst>
            <pc:docMk/>
            <pc:sldMk cId="2843317504" sldId="5074"/>
            <ac:graphicFrameMk id="13" creationId="{048F7CC9-D845-454F-8F34-C9545EE230AE}"/>
          </ac:graphicFrameMkLst>
        </pc:graphicFrameChg>
        <pc:graphicFrameChg chg="del">
          <ac:chgData name="Chris Speller" userId="0a97f007-b978-4543-a8a0-9ee0abccdf0a" providerId="ADAL" clId="{221B2FE5-B0DD-4C49-A6BC-EB5E92A971A0}" dt="2021-01-19T17:40:44.761" v="8732" actId="478"/>
          <ac:graphicFrameMkLst>
            <pc:docMk/>
            <pc:sldMk cId="2843317504" sldId="5074"/>
            <ac:graphicFrameMk id="14" creationId="{9AFDCF25-62A2-467C-AC28-BCB3DB296E9B}"/>
          </ac:graphicFrameMkLst>
        </pc:graphicFrameChg>
        <pc:graphicFrameChg chg="add mod modGraphic">
          <ac:chgData name="Chris Speller" userId="0a97f007-b978-4543-a8a0-9ee0abccdf0a" providerId="ADAL" clId="{221B2FE5-B0DD-4C49-A6BC-EB5E92A971A0}" dt="2021-01-19T17:52:05.218" v="8987" actId="14100"/>
          <ac:graphicFrameMkLst>
            <pc:docMk/>
            <pc:sldMk cId="2843317504" sldId="5074"/>
            <ac:graphicFrameMk id="15" creationId="{FB0D41C3-CDE2-40B5-BC25-07D604464965}"/>
          </ac:graphicFrameMkLst>
        </pc:graphicFrameChg>
      </pc:sldChg>
      <pc:sldChg chg="modSp add mod modAnim">
        <pc:chgData name="Chris Speller" userId="0a97f007-b978-4543-a8a0-9ee0abccdf0a" providerId="ADAL" clId="{221B2FE5-B0DD-4C49-A6BC-EB5E92A971A0}" dt="2021-01-19T17:45:34.144" v="8838" actId="20577"/>
        <pc:sldMkLst>
          <pc:docMk/>
          <pc:sldMk cId="3944369158" sldId="5075"/>
        </pc:sldMkLst>
        <pc:spChg chg="mod">
          <ac:chgData name="Chris Speller" userId="0a97f007-b978-4543-a8a0-9ee0abccdf0a" providerId="ADAL" clId="{221B2FE5-B0DD-4C49-A6BC-EB5E92A971A0}" dt="2021-01-19T17:45:34.144" v="8838" actId="20577"/>
          <ac:spMkLst>
            <pc:docMk/>
            <pc:sldMk cId="3944369158" sldId="5075"/>
            <ac:spMk id="10" creationId="{00000000-0000-0000-0000-000000000000}"/>
          </ac:spMkLst>
        </pc:spChg>
        <pc:spChg chg="mod">
          <ac:chgData name="Chris Speller" userId="0a97f007-b978-4543-a8a0-9ee0abccdf0a" providerId="ADAL" clId="{221B2FE5-B0DD-4C49-A6BC-EB5E92A971A0}" dt="2021-01-19T17:45:22.830" v="8836"/>
          <ac:spMkLst>
            <pc:docMk/>
            <pc:sldMk cId="3944369158" sldId="5075"/>
            <ac:spMk id="11" creationId="{00000000-0000-0000-0000-000000000000}"/>
          </ac:spMkLst>
        </pc:spChg>
        <pc:spChg chg="mod">
          <ac:chgData name="Chris Speller" userId="0a97f007-b978-4543-a8a0-9ee0abccdf0a" providerId="ADAL" clId="{221B2FE5-B0DD-4C49-A6BC-EB5E92A971A0}" dt="2021-01-19T17:44:49" v="8817" actId="20577"/>
          <ac:spMkLst>
            <pc:docMk/>
            <pc:sldMk cId="3944369158" sldId="5075"/>
            <ac:spMk id="12" creationId="{00000000-0000-0000-0000-000000000000}"/>
          </ac:spMkLst>
        </pc:spChg>
      </pc:sldChg>
      <pc:sldChg chg="addSp delSp modSp add del mod delAnim">
        <pc:chgData name="Chris Speller" userId="0a97f007-b978-4543-a8a0-9ee0abccdf0a" providerId="ADAL" clId="{221B2FE5-B0DD-4C49-A6BC-EB5E92A971A0}" dt="2021-01-19T17:53:11.644" v="8994" actId="47"/>
        <pc:sldMkLst>
          <pc:docMk/>
          <pc:sldMk cId="1159015485" sldId="5076"/>
        </pc:sldMkLst>
        <pc:graphicFrameChg chg="del">
          <ac:chgData name="Chris Speller" userId="0a97f007-b978-4543-a8a0-9ee0abccdf0a" providerId="ADAL" clId="{221B2FE5-B0DD-4C49-A6BC-EB5E92A971A0}" dt="2021-01-19T17:52:50.291" v="8989" actId="478"/>
          <ac:graphicFrameMkLst>
            <pc:docMk/>
            <pc:sldMk cId="1159015485" sldId="5076"/>
            <ac:graphicFrameMk id="13" creationId="{048F7CC9-D845-454F-8F34-C9545EE230AE}"/>
          </ac:graphicFrameMkLst>
        </pc:graphicFrameChg>
        <pc:graphicFrameChg chg="add mod modGraphic">
          <ac:chgData name="Chris Speller" userId="0a97f007-b978-4543-a8a0-9ee0abccdf0a" providerId="ADAL" clId="{221B2FE5-B0DD-4C49-A6BC-EB5E92A971A0}" dt="2021-01-19T17:53:09.453" v="8993" actId="14100"/>
          <ac:graphicFrameMkLst>
            <pc:docMk/>
            <pc:sldMk cId="1159015485" sldId="5076"/>
            <ac:graphicFrameMk id="14" creationId="{499BDC1A-7617-4E45-9866-96616BDEEFC4}"/>
          </ac:graphicFrameMkLst>
        </pc:graphicFrameChg>
        <pc:graphicFrameChg chg="del">
          <ac:chgData name="Chris Speller" userId="0a97f007-b978-4543-a8a0-9ee0abccdf0a" providerId="ADAL" clId="{221B2FE5-B0DD-4C49-A6BC-EB5E92A971A0}" dt="2021-01-19T17:52:51.906" v="8990" actId="478"/>
          <ac:graphicFrameMkLst>
            <pc:docMk/>
            <pc:sldMk cId="1159015485" sldId="5076"/>
            <ac:graphicFrameMk id="15" creationId="{FB0D41C3-CDE2-40B5-BC25-07D604464965}"/>
          </ac:graphicFrameMkLst>
        </pc:graphicFrameChg>
      </pc:sldChg>
      <pc:sldChg chg="modSp add mod">
        <pc:chgData name="Chris Speller" userId="0a97f007-b978-4543-a8a0-9ee0abccdf0a" providerId="ADAL" clId="{221B2FE5-B0DD-4C49-A6BC-EB5E92A971A0}" dt="2021-01-19T18:30:27.268" v="9709"/>
        <pc:sldMkLst>
          <pc:docMk/>
          <pc:sldMk cId="2192723711" sldId="5076"/>
        </pc:sldMkLst>
        <pc:spChg chg="mod">
          <ac:chgData name="Chris Speller" userId="0a97f007-b978-4543-a8a0-9ee0abccdf0a" providerId="ADAL" clId="{221B2FE5-B0DD-4C49-A6BC-EB5E92A971A0}" dt="2021-01-19T18:30:25.404" v="9708"/>
          <ac:spMkLst>
            <pc:docMk/>
            <pc:sldMk cId="2192723711" sldId="5076"/>
            <ac:spMk id="10" creationId="{00000000-0000-0000-0000-000000000000}"/>
          </ac:spMkLst>
        </pc:spChg>
        <pc:spChg chg="mod">
          <ac:chgData name="Chris Speller" userId="0a97f007-b978-4543-a8a0-9ee0abccdf0a" providerId="ADAL" clId="{221B2FE5-B0DD-4C49-A6BC-EB5E92A971A0}" dt="2021-01-19T18:30:27.268" v="9709"/>
          <ac:spMkLst>
            <pc:docMk/>
            <pc:sldMk cId="2192723711" sldId="5076"/>
            <ac:spMk id="11" creationId="{00000000-0000-0000-0000-000000000000}"/>
          </ac:spMkLst>
        </pc:spChg>
        <pc:spChg chg="mod">
          <ac:chgData name="Chris Speller" userId="0a97f007-b978-4543-a8a0-9ee0abccdf0a" providerId="ADAL" clId="{221B2FE5-B0DD-4C49-A6BC-EB5E92A971A0}" dt="2021-01-19T17:55:19.978" v="9053" actId="20577"/>
          <ac:spMkLst>
            <pc:docMk/>
            <pc:sldMk cId="2192723711" sldId="5076"/>
            <ac:spMk id="12" creationId="{00000000-0000-0000-0000-000000000000}"/>
          </ac:spMkLst>
        </pc:spChg>
      </pc:sldChg>
      <pc:sldChg chg="add del">
        <pc:chgData name="Chris Speller" userId="0a97f007-b978-4543-a8a0-9ee0abccdf0a" providerId="ADAL" clId="{221B2FE5-B0DD-4C49-A6BC-EB5E92A971A0}" dt="2021-01-19T17:45:51.589" v="8840"/>
        <pc:sldMkLst>
          <pc:docMk/>
          <pc:sldMk cId="2556823267" sldId="5076"/>
        </pc:sldMkLst>
      </pc:sldChg>
      <pc:sldChg chg="addSp delSp modSp add mod">
        <pc:chgData name="Chris Speller" userId="0a97f007-b978-4543-a8a0-9ee0abccdf0a" providerId="ADAL" clId="{221B2FE5-B0DD-4C49-A6BC-EB5E92A971A0}" dt="2021-01-20T10:27:06.445" v="10322"/>
        <pc:sldMkLst>
          <pc:docMk/>
          <pc:sldMk cId="1095925883" sldId="5077"/>
        </pc:sldMkLst>
        <pc:spChg chg="mod">
          <ac:chgData name="Chris Speller" userId="0a97f007-b978-4543-a8a0-9ee0abccdf0a" providerId="ADAL" clId="{221B2FE5-B0DD-4C49-A6BC-EB5E92A971A0}" dt="2021-01-19T18:30:20.207" v="9706"/>
          <ac:spMkLst>
            <pc:docMk/>
            <pc:sldMk cId="1095925883" sldId="5077"/>
            <ac:spMk id="10" creationId="{00000000-0000-0000-0000-000000000000}"/>
          </ac:spMkLst>
        </pc:spChg>
        <pc:spChg chg="mod">
          <ac:chgData name="Chris Speller" userId="0a97f007-b978-4543-a8a0-9ee0abccdf0a" providerId="ADAL" clId="{221B2FE5-B0DD-4C49-A6BC-EB5E92A971A0}" dt="2021-01-19T18:30:22.439" v="9707"/>
          <ac:spMkLst>
            <pc:docMk/>
            <pc:sldMk cId="1095925883" sldId="5077"/>
            <ac:spMk id="11" creationId="{00000000-0000-0000-0000-000000000000}"/>
          </ac:spMkLst>
        </pc:spChg>
        <pc:spChg chg="mod">
          <ac:chgData name="Chris Speller" userId="0a97f007-b978-4543-a8a0-9ee0abccdf0a" providerId="ADAL" clId="{221B2FE5-B0DD-4C49-A6BC-EB5E92A971A0}" dt="2021-01-19T17:55:59.049" v="9064" actId="20577"/>
          <ac:spMkLst>
            <pc:docMk/>
            <pc:sldMk cId="1095925883" sldId="5077"/>
            <ac:spMk id="12" creationId="{00000000-0000-0000-0000-000000000000}"/>
          </ac:spMkLst>
        </pc:spChg>
        <pc:graphicFrameChg chg="del mod">
          <ac:chgData name="Chris Speller" userId="0a97f007-b978-4543-a8a0-9ee0abccdf0a" providerId="ADAL" clId="{221B2FE5-B0DD-4C49-A6BC-EB5E92A971A0}" dt="2021-01-20T10:27:06.262" v="10321" actId="478"/>
          <ac:graphicFrameMkLst>
            <pc:docMk/>
            <pc:sldMk cId="1095925883" sldId="5077"/>
            <ac:graphicFrameMk id="2" creationId="{8AA76152-84F7-4536-A3FC-717EC1C90BE6}"/>
          </ac:graphicFrameMkLst>
        </pc:graphicFrameChg>
        <pc:graphicFrameChg chg="add mod">
          <ac:chgData name="Chris Speller" userId="0a97f007-b978-4543-a8a0-9ee0abccdf0a" providerId="ADAL" clId="{221B2FE5-B0DD-4C49-A6BC-EB5E92A971A0}" dt="2021-01-20T10:27:06.445" v="10322"/>
          <ac:graphicFrameMkLst>
            <pc:docMk/>
            <pc:sldMk cId="1095925883" sldId="5077"/>
            <ac:graphicFrameMk id="14" creationId="{9BDD8E08-7C9C-46A7-8E85-BBE4A640CBCE}"/>
          </ac:graphicFrameMkLst>
        </pc:graphicFrameChg>
      </pc:sldChg>
      <pc:sldChg chg="delSp modSp add mod delAnim">
        <pc:chgData name="Chris Speller" userId="0a97f007-b978-4543-a8a0-9ee0abccdf0a" providerId="ADAL" clId="{221B2FE5-B0DD-4C49-A6BC-EB5E92A971A0}" dt="2021-01-19T18:07:56.847" v="9217" actId="20577"/>
        <pc:sldMkLst>
          <pc:docMk/>
          <pc:sldMk cId="2059903575" sldId="5078"/>
        </pc:sldMkLst>
        <pc:spChg chg="mod">
          <ac:chgData name="Chris Speller" userId="0a97f007-b978-4543-a8a0-9ee0abccdf0a" providerId="ADAL" clId="{221B2FE5-B0DD-4C49-A6BC-EB5E92A971A0}" dt="2021-01-19T18:07:56.847" v="9217" actId="20577"/>
          <ac:spMkLst>
            <pc:docMk/>
            <pc:sldMk cId="2059903575" sldId="5078"/>
            <ac:spMk id="10" creationId="{00000000-0000-0000-0000-000000000000}"/>
          </ac:spMkLst>
        </pc:spChg>
        <pc:spChg chg="mod">
          <ac:chgData name="Chris Speller" userId="0a97f007-b978-4543-a8a0-9ee0abccdf0a" providerId="ADAL" clId="{221B2FE5-B0DD-4C49-A6BC-EB5E92A971A0}" dt="2021-01-19T18:07:05.215" v="9195"/>
          <ac:spMkLst>
            <pc:docMk/>
            <pc:sldMk cId="2059903575" sldId="5078"/>
            <ac:spMk id="11" creationId="{00000000-0000-0000-0000-000000000000}"/>
          </ac:spMkLst>
        </pc:spChg>
        <pc:spChg chg="mod">
          <ac:chgData name="Chris Speller" userId="0a97f007-b978-4543-a8a0-9ee0abccdf0a" providerId="ADAL" clId="{221B2FE5-B0DD-4C49-A6BC-EB5E92A971A0}" dt="2021-01-19T18:07:14.865" v="9196" actId="20577"/>
          <ac:spMkLst>
            <pc:docMk/>
            <pc:sldMk cId="2059903575" sldId="5078"/>
            <ac:spMk id="12" creationId="{00000000-0000-0000-0000-000000000000}"/>
          </ac:spMkLst>
        </pc:spChg>
        <pc:graphicFrameChg chg="del">
          <ac:chgData name="Chris Speller" userId="0a97f007-b978-4543-a8a0-9ee0abccdf0a" providerId="ADAL" clId="{221B2FE5-B0DD-4C49-A6BC-EB5E92A971A0}" dt="2021-01-19T18:06:05.984" v="9069" actId="478"/>
          <ac:graphicFrameMkLst>
            <pc:docMk/>
            <pc:sldMk cId="2059903575" sldId="5078"/>
            <ac:graphicFrameMk id="2" creationId="{8AA76152-84F7-4536-A3FC-717EC1C90BE6}"/>
          </ac:graphicFrameMkLst>
        </pc:graphicFrameChg>
        <pc:graphicFrameChg chg="del mod">
          <ac:chgData name="Chris Speller" userId="0a97f007-b978-4543-a8a0-9ee0abccdf0a" providerId="ADAL" clId="{221B2FE5-B0DD-4C49-A6BC-EB5E92A971A0}" dt="2021-01-19T18:06:45.993" v="9145" actId="478"/>
          <ac:graphicFrameMkLst>
            <pc:docMk/>
            <pc:sldMk cId="2059903575" sldId="5078"/>
            <ac:graphicFrameMk id="13" creationId="{0FB65410-0486-4EB0-BB46-97761BE10877}"/>
          </ac:graphicFrameMkLst>
        </pc:graphicFrameChg>
      </pc:sldChg>
      <pc:sldChg chg="add del">
        <pc:chgData name="Chris Speller" userId="0a97f007-b978-4543-a8a0-9ee0abccdf0a" providerId="ADAL" clId="{221B2FE5-B0DD-4C49-A6BC-EB5E92A971A0}" dt="2021-01-19T17:57:25.667" v="9066"/>
        <pc:sldMkLst>
          <pc:docMk/>
          <pc:sldMk cId="3950497962" sldId="5078"/>
        </pc:sldMkLst>
      </pc:sldChg>
      <pc:sldChg chg="modSp add mod">
        <pc:chgData name="Chris Speller" userId="0a97f007-b978-4543-a8a0-9ee0abccdf0a" providerId="ADAL" clId="{221B2FE5-B0DD-4C49-A6BC-EB5E92A971A0}" dt="2021-01-19T18:08:20.520" v="9243"/>
        <pc:sldMkLst>
          <pc:docMk/>
          <pc:sldMk cId="644641914" sldId="5079"/>
        </pc:sldMkLst>
        <pc:spChg chg="mod">
          <ac:chgData name="Chris Speller" userId="0a97f007-b978-4543-a8a0-9ee0abccdf0a" providerId="ADAL" clId="{221B2FE5-B0DD-4C49-A6BC-EB5E92A971A0}" dt="2021-01-19T18:08:18.175" v="9242" actId="20577"/>
          <ac:spMkLst>
            <pc:docMk/>
            <pc:sldMk cId="644641914" sldId="5079"/>
            <ac:spMk id="10" creationId="{00000000-0000-0000-0000-000000000000}"/>
          </ac:spMkLst>
        </pc:spChg>
        <pc:spChg chg="mod">
          <ac:chgData name="Chris Speller" userId="0a97f007-b978-4543-a8a0-9ee0abccdf0a" providerId="ADAL" clId="{221B2FE5-B0DD-4C49-A6BC-EB5E92A971A0}" dt="2021-01-19T18:08:20.520" v="9243"/>
          <ac:spMkLst>
            <pc:docMk/>
            <pc:sldMk cId="644641914" sldId="5079"/>
            <ac:spMk id="11" creationId="{00000000-0000-0000-0000-000000000000}"/>
          </ac:spMkLst>
        </pc:spChg>
      </pc:sldChg>
      <pc:sldChg chg="modSp add">
        <pc:chgData name="Chris Speller" userId="0a97f007-b978-4543-a8a0-9ee0abccdf0a" providerId="ADAL" clId="{221B2FE5-B0DD-4C49-A6BC-EB5E92A971A0}" dt="2021-01-19T18:09:14.784" v="9258" actId="20577"/>
        <pc:sldMkLst>
          <pc:docMk/>
          <pc:sldMk cId="328516414" sldId="5080"/>
        </pc:sldMkLst>
        <pc:spChg chg="mod">
          <ac:chgData name="Chris Speller" userId="0a97f007-b978-4543-a8a0-9ee0abccdf0a" providerId="ADAL" clId="{221B2FE5-B0DD-4C49-A6BC-EB5E92A971A0}" dt="2021-01-19T18:08:27.007" v="9247" actId="20577"/>
          <ac:spMkLst>
            <pc:docMk/>
            <pc:sldMk cId="328516414" sldId="5080"/>
            <ac:spMk id="10" creationId="{00000000-0000-0000-0000-000000000000}"/>
          </ac:spMkLst>
        </pc:spChg>
        <pc:spChg chg="mod">
          <ac:chgData name="Chris Speller" userId="0a97f007-b978-4543-a8a0-9ee0abccdf0a" providerId="ADAL" clId="{221B2FE5-B0DD-4C49-A6BC-EB5E92A971A0}" dt="2021-01-19T18:08:30.967" v="9250" actId="20577"/>
          <ac:spMkLst>
            <pc:docMk/>
            <pc:sldMk cId="328516414" sldId="5080"/>
            <ac:spMk id="11" creationId="{00000000-0000-0000-0000-000000000000}"/>
          </ac:spMkLst>
        </pc:spChg>
        <pc:spChg chg="mod">
          <ac:chgData name="Chris Speller" userId="0a97f007-b978-4543-a8a0-9ee0abccdf0a" providerId="ADAL" clId="{221B2FE5-B0DD-4C49-A6BC-EB5E92A971A0}" dt="2021-01-19T18:09:14.784" v="9258" actId="20577"/>
          <ac:spMkLst>
            <pc:docMk/>
            <pc:sldMk cId="328516414" sldId="5080"/>
            <ac:spMk id="12" creationId="{00000000-0000-0000-0000-000000000000}"/>
          </ac:spMkLst>
        </pc:spChg>
      </pc:sldChg>
      <pc:sldChg chg="modSp add mod">
        <pc:chgData name="Chris Speller" userId="0a97f007-b978-4543-a8a0-9ee0abccdf0a" providerId="ADAL" clId="{221B2FE5-B0DD-4C49-A6BC-EB5E92A971A0}" dt="2021-01-19T18:09:20.168" v="9259" actId="20577"/>
        <pc:sldMkLst>
          <pc:docMk/>
          <pc:sldMk cId="584868322" sldId="5081"/>
        </pc:sldMkLst>
        <pc:spChg chg="mod">
          <ac:chgData name="Chris Speller" userId="0a97f007-b978-4543-a8a0-9ee0abccdf0a" providerId="ADAL" clId="{221B2FE5-B0DD-4C49-A6BC-EB5E92A971A0}" dt="2021-01-19T18:08:44.056" v="9254" actId="20577"/>
          <ac:spMkLst>
            <pc:docMk/>
            <pc:sldMk cId="584868322" sldId="5081"/>
            <ac:spMk id="10" creationId="{00000000-0000-0000-0000-000000000000}"/>
          </ac:spMkLst>
        </pc:spChg>
        <pc:spChg chg="mod">
          <ac:chgData name="Chris Speller" userId="0a97f007-b978-4543-a8a0-9ee0abccdf0a" providerId="ADAL" clId="{221B2FE5-B0DD-4C49-A6BC-EB5E92A971A0}" dt="2021-01-19T18:08:46.694" v="9257" actId="20577"/>
          <ac:spMkLst>
            <pc:docMk/>
            <pc:sldMk cId="584868322" sldId="5081"/>
            <ac:spMk id="11" creationId="{00000000-0000-0000-0000-000000000000}"/>
          </ac:spMkLst>
        </pc:spChg>
        <pc:spChg chg="mod">
          <ac:chgData name="Chris Speller" userId="0a97f007-b978-4543-a8a0-9ee0abccdf0a" providerId="ADAL" clId="{221B2FE5-B0DD-4C49-A6BC-EB5E92A971A0}" dt="2021-01-19T18:09:20.168" v="9259" actId="20577"/>
          <ac:spMkLst>
            <pc:docMk/>
            <pc:sldMk cId="584868322" sldId="5081"/>
            <ac:spMk id="12" creationId="{00000000-0000-0000-0000-000000000000}"/>
          </ac:spMkLst>
        </pc:spChg>
      </pc:sldChg>
      <pc:sldChg chg="modSp add mod modAnim">
        <pc:chgData name="Chris Speller" userId="0a97f007-b978-4543-a8a0-9ee0abccdf0a" providerId="ADAL" clId="{221B2FE5-B0DD-4C49-A6BC-EB5E92A971A0}" dt="2021-01-19T18:25:44.585" v="9626" actId="20577"/>
        <pc:sldMkLst>
          <pc:docMk/>
          <pc:sldMk cId="1371666888" sldId="5082"/>
        </pc:sldMkLst>
        <pc:spChg chg="mod">
          <ac:chgData name="Chris Speller" userId="0a97f007-b978-4543-a8a0-9ee0abccdf0a" providerId="ADAL" clId="{221B2FE5-B0DD-4C49-A6BC-EB5E92A971A0}" dt="2021-01-19T18:09:46.879" v="9274" actId="20577"/>
          <ac:spMkLst>
            <pc:docMk/>
            <pc:sldMk cId="1371666888" sldId="5082"/>
            <ac:spMk id="10" creationId="{00000000-0000-0000-0000-000000000000}"/>
          </ac:spMkLst>
        </pc:spChg>
        <pc:spChg chg="mod">
          <ac:chgData name="Chris Speller" userId="0a97f007-b978-4543-a8a0-9ee0abccdf0a" providerId="ADAL" clId="{221B2FE5-B0DD-4C49-A6BC-EB5E92A971A0}" dt="2021-01-19T18:09:51.209" v="9288" actId="20577"/>
          <ac:spMkLst>
            <pc:docMk/>
            <pc:sldMk cId="1371666888" sldId="5082"/>
            <ac:spMk id="11" creationId="{00000000-0000-0000-0000-000000000000}"/>
          </ac:spMkLst>
        </pc:spChg>
        <pc:spChg chg="mod">
          <ac:chgData name="Chris Speller" userId="0a97f007-b978-4543-a8a0-9ee0abccdf0a" providerId="ADAL" clId="{221B2FE5-B0DD-4C49-A6BC-EB5E92A971A0}" dt="2021-01-19T18:25:44.585" v="9626" actId="20577"/>
          <ac:spMkLst>
            <pc:docMk/>
            <pc:sldMk cId="1371666888" sldId="5082"/>
            <ac:spMk id="12" creationId="{00000000-0000-0000-0000-000000000000}"/>
          </ac:spMkLst>
        </pc:spChg>
      </pc:sldChg>
      <pc:sldChg chg="modSp add mod modAnim">
        <pc:chgData name="Chris Speller" userId="0a97f007-b978-4543-a8a0-9ee0abccdf0a" providerId="ADAL" clId="{221B2FE5-B0DD-4C49-A6BC-EB5E92A971A0}" dt="2021-01-19T18:12:51.225" v="9315" actId="20577"/>
        <pc:sldMkLst>
          <pc:docMk/>
          <pc:sldMk cId="3628373779" sldId="5083"/>
        </pc:sldMkLst>
        <pc:spChg chg="mod">
          <ac:chgData name="Chris Speller" userId="0a97f007-b978-4543-a8a0-9ee0abccdf0a" providerId="ADAL" clId="{221B2FE5-B0DD-4C49-A6BC-EB5E92A971A0}" dt="2021-01-19T18:12:09.866" v="9305" actId="20577"/>
          <ac:spMkLst>
            <pc:docMk/>
            <pc:sldMk cId="3628373779" sldId="5083"/>
            <ac:spMk id="10" creationId="{00000000-0000-0000-0000-000000000000}"/>
          </ac:spMkLst>
        </pc:spChg>
        <pc:spChg chg="mod">
          <ac:chgData name="Chris Speller" userId="0a97f007-b978-4543-a8a0-9ee0abccdf0a" providerId="ADAL" clId="{221B2FE5-B0DD-4C49-A6BC-EB5E92A971A0}" dt="2021-01-19T18:10:01.936" v="9292"/>
          <ac:spMkLst>
            <pc:docMk/>
            <pc:sldMk cId="3628373779" sldId="5083"/>
            <ac:spMk id="11" creationId="{00000000-0000-0000-0000-000000000000}"/>
          </ac:spMkLst>
        </pc:spChg>
        <pc:spChg chg="mod">
          <ac:chgData name="Chris Speller" userId="0a97f007-b978-4543-a8a0-9ee0abccdf0a" providerId="ADAL" clId="{221B2FE5-B0DD-4C49-A6BC-EB5E92A971A0}" dt="2021-01-19T18:12:51.225" v="9315" actId="20577"/>
          <ac:spMkLst>
            <pc:docMk/>
            <pc:sldMk cId="3628373779" sldId="5083"/>
            <ac:spMk id="12" creationId="{00000000-0000-0000-0000-000000000000}"/>
          </ac:spMkLst>
        </pc:spChg>
      </pc:sldChg>
      <pc:sldChg chg="modSp add mod">
        <pc:chgData name="Chris Speller" userId="0a97f007-b978-4543-a8a0-9ee0abccdf0a" providerId="ADAL" clId="{221B2FE5-B0DD-4C49-A6BC-EB5E92A971A0}" dt="2021-01-19T18:13:01.758" v="9327" actId="20577"/>
        <pc:sldMkLst>
          <pc:docMk/>
          <pc:sldMk cId="4253255263" sldId="5084"/>
        </pc:sldMkLst>
        <pc:spChg chg="mod">
          <ac:chgData name="Chris Speller" userId="0a97f007-b978-4543-a8a0-9ee0abccdf0a" providerId="ADAL" clId="{221B2FE5-B0DD-4C49-A6BC-EB5E92A971A0}" dt="2021-01-19T18:12:58.682" v="9322" actId="20577"/>
          <ac:spMkLst>
            <pc:docMk/>
            <pc:sldMk cId="4253255263" sldId="5084"/>
            <ac:spMk id="10" creationId="{00000000-0000-0000-0000-000000000000}"/>
          </ac:spMkLst>
        </pc:spChg>
        <pc:spChg chg="mod">
          <ac:chgData name="Chris Speller" userId="0a97f007-b978-4543-a8a0-9ee0abccdf0a" providerId="ADAL" clId="{221B2FE5-B0DD-4C49-A6BC-EB5E92A971A0}" dt="2021-01-19T18:13:01.758" v="9327" actId="20577"/>
          <ac:spMkLst>
            <pc:docMk/>
            <pc:sldMk cId="4253255263" sldId="5084"/>
            <ac:spMk id="11" creationId="{00000000-0000-0000-0000-000000000000}"/>
          </ac:spMkLst>
        </pc:spChg>
      </pc:sldChg>
      <pc:sldChg chg="modSp add mod">
        <pc:chgData name="Chris Speller" userId="0a97f007-b978-4543-a8a0-9ee0abccdf0a" providerId="ADAL" clId="{221B2FE5-B0DD-4C49-A6BC-EB5E92A971A0}" dt="2021-01-19T18:13:18.469" v="9339" actId="20577"/>
        <pc:sldMkLst>
          <pc:docMk/>
          <pc:sldMk cId="365458223" sldId="5085"/>
        </pc:sldMkLst>
        <pc:spChg chg="mod">
          <ac:chgData name="Chris Speller" userId="0a97f007-b978-4543-a8a0-9ee0abccdf0a" providerId="ADAL" clId="{221B2FE5-B0DD-4C49-A6BC-EB5E92A971A0}" dt="2021-01-19T18:13:11.769" v="9333" actId="20577"/>
          <ac:spMkLst>
            <pc:docMk/>
            <pc:sldMk cId="365458223" sldId="5085"/>
            <ac:spMk id="10" creationId="{00000000-0000-0000-0000-000000000000}"/>
          </ac:spMkLst>
        </pc:spChg>
        <pc:spChg chg="mod">
          <ac:chgData name="Chris Speller" userId="0a97f007-b978-4543-a8a0-9ee0abccdf0a" providerId="ADAL" clId="{221B2FE5-B0DD-4C49-A6BC-EB5E92A971A0}" dt="2021-01-19T18:13:15.342" v="9338" actId="20577"/>
          <ac:spMkLst>
            <pc:docMk/>
            <pc:sldMk cId="365458223" sldId="5085"/>
            <ac:spMk id="11" creationId="{00000000-0000-0000-0000-000000000000}"/>
          </ac:spMkLst>
        </pc:spChg>
        <pc:spChg chg="mod">
          <ac:chgData name="Chris Speller" userId="0a97f007-b978-4543-a8a0-9ee0abccdf0a" providerId="ADAL" clId="{221B2FE5-B0DD-4C49-A6BC-EB5E92A971A0}" dt="2021-01-19T18:13:18.469" v="9339" actId="20577"/>
          <ac:spMkLst>
            <pc:docMk/>
            <pc:sldMk cId="365458223" sldId="5085"/>
            <ac:spMk id="12" creationId="{00000000-0000-0000-0000-000000000000}"/>
          </ac:spMkLst>
        </pc:spChg>
      </pc:sldChg>
      <pc:sldChg chg="modSp add mod">
        <pc:chgData name="Chris Speller" userId="0a97f007-b978-4543-a8a0-9ee0abccdf0a" providerId="ADAL" clId="{221B2FE5-B0DD-4C49-A6BC-EB5E92A971A0}" dt="2021-01-19T18:30:07.590" v="9703"/>
        <pc:sldMkLst>
          <pc:docMk/>
          <pc:sldMk cId="830527007" sldId="5086"/>
        </pc:sldMkLst>
        <pc:spChg chg="mod">
          <ac:chgData name="Chris Speller" userId="0a97f007-b978-4543-a8a0-9ee0abccdf0a" providerId="ADAL" clId="{221B2FE5-B0DD-4C49-A6BC-EB5E92A971A0}" dt="2021-01-19T18:30:05.742" v="9702"/>
          <ac:spMkLst>
            <pc:docMk/>
            <pc:sldMk cId="830527007" sldId="5086"/>
            <ac:spMk id="10" creationId="{00000000-0000-0000-0000-000000000000}"/>
          </ac:spMkLst>
        </pc:spChg>
        <pc:spChg chg="mod">
          <ac:chgData name="Chris Speller" userId="0a97f007-b978-4543-a8a0-9ee0abccdf0a" providerId="ADAL" clId="{221B2FE5-B0DD-4C49-A6BC-EB5E92A971A0}" dt="2021-01-19T18:30:07.590" v="9703"/>
          <ac:spMkLst>
            <pc:docMk/>
            <pc:sldMk cId="830527007" sldId="5086"/>
            <ac:spMk id="11" creationId="{00000000-0000-0000-0000-000000000000}"/>
          </ac:spMkLst>
        </pc:spChg>
        <pc:spChg chg="mod">
          <ac:chgData name="Chris Speller" userId="0a97f007-b978-4543-a8a0-9ee0abccdf0a" providerId="ADAL" clId="{221B2FE5-B0DD-4C49-A6BC-EB5E92A971A0}" dt="2021-01-19T18:18:17.057" v="9440" actId="20577"/>
          <ac:spMkLst>
            <pc:docMk/>
            <pc:sldMk cId="830527007" sldId="5086"/>
            <ac:spMk id="12" creationId="{00000000-0000-0000-0000-000000000000}"/>
          </ac:spMkLst>
        </pc:spChg>
      </pc:sldChg>
      <pc:sldChg chg="addSp delSp modSp add mod">
        <pc:chgData name="Chris Speller" userId="0a97f007-b978-4543-a8a0-9ee0abccdf0a" providerId="ADAL" clId="{221B2FE5-B0DD-4C49-A6BC-EB5E92A971A0}" dt="2021-01-20T10:27:15.559" v="10324"/>
        <pc:sldMkLst>
          <pc:docMk/>
          <pc:sldMk cId="1275027379" sldId="5087"/>
        </pc:sldMkLst>
        <pc:spChg chg="mod">
          <ac:chgData name="Chris Speller" userId="0a97f007-b978-4543-a8a0-9ee0abccdf0a" providerId="ADAL" clId="{221B2FE5-B0DD-4C49-A6BC-EB5E92A971A0}" dt="2021-01-19T18:29:55.880" v="9698"/>
          <ac:spMkLst>
            <pc:docMk/>
            <pc:sldMk cId="1275027379" sldId="5087"/>
            <ac:spMk id="10" creationId="{00000000-0000-0000-0000-000000000000}"/>
          </ac:spMkLst>
        </pc:spChg>
        <pc:spChg chg="mod">
          <ac:chgData name="Chris Speller" userId="0a97f007-b978-4543-a8a0-9ee0abccdf0a" providerId="ADAL" clId="{221B2FE5-B0DD-4C49-A6BC-EB5E92A971A0}" dt="2021-01-19T18:29:57.933" v="9699"/>
          <ac:spMkLst>
            <pc:docMk/>
            <pc:sldMk cId="1275027379" sldId="5087"/>
            <ac:spMk id="11" creationId="{00000000-0000-0000-0000-000000000000}"/>
          </ac:spMkLst>
        </pc:spChg>
        <pc:spChg chg="mod">
          <ac:chgData name="Chris Speller" userId="0a97f007-b978-4543-a8a0-9ee0abccdf0a" providerId="ADAL" clId="{221B2FE5-B0DD-4C49-A6BC-EB5E92A971A0}" dt="2021-01-19T18:23:23.593" v="9456" actId="20577"/>
          <ac:spMkLst>
            <pc:docMk/>
            <pc:sldMk cId="1275027379" sldId="5087"/>
            <ac:spMk id="12" creationId="{00000000-0000-0000-0000-000000000000}"/>
          </ac:spMkLst>
        </pc:spChg>
        <pc:graphicFrameChg chg="del">
          <ac:chgData name="Chris Speller" userId="0a97f007-b978-4543-a8a0-9ee0abccdf0a" providerId="ADAL" clId="{221B2FE5-B0DD-4C49-A6BC-EB5E92A971A0}" dt="2021-01-20T10:27:15.342" v="10323" actId="478"/>
          <ac:graphicFrameMkLst>
            <pc:docMk/>
            <pc:sldMk cId="1275027379" sldId="5087"/>
            <ac:graphicFrameMk id="2" creationId="{8AA76152-84F7-4536-A3FC-717EC1C90BE6}"/>
          </ac:graphicFrameMkLst>
        </pc:graphicFrameChg>
        <pc:graphicFrameChg chg="add mod">
          <ac:chgData name="Chris Speller" userId="0a97f007-b978-4543-a8a0-9ee0abccdf0a" providerId="ADAL" clId="{221B2FE5-B0DD-4C49-A6BC-EB5E92A971A0}" dt="2021-01-20T10:27:15.559" v="10324"/>
          <ac:graphicFrameMkLst>
            <pc:docMk/>
            <pc:sldMk cId="1275027379" sldId="5087"/>
            <ac:graphicFrameMk id="14" creationId="{9C068173-B87D-4DE9-BA56-1B474B29C662}"/>
          </ac:graphicFrameMkLst>
        </pc:graphicFrameChg>
      </pc:sldChg>
      <pc:sldChg chg="modSp add mod">
        <pc:chgData name="Chris Speller" userId="0a97f007-b978-4543-a8a0-9ee0abccdf0a" providerId="ADAL" clId="{221B2FE5-B0DD-4C49-A6BC-EB5E92A971A0}" dt="2021-01-19T18:30:02.788" v="9701"/>
        <pc:sldMkLst>
          <pc:docMk/>
          <pc:sldMk cId="327409992" sldId="5088"/>
        </pc:sldMkLst>
        <pc:spChg chg="mod">
          <ac:chgData name="Chris Speller" userId="0a97f007-b978-4543-a8a0-9ee0abccdf0a" providerId="ADAL" clId="{221B2FE5-B0DD-4C49-A6BC-EB5E92A971A0}" dt="2021-01-19T18:30:00.970" v="9700"/>
          <ac:spMkLst>
            <pc:docMk/>
            <pc:sldMk cId="327409992" sldId="5088"/>
            <ac:spMk id="10" creationId="{00000000-0000-0000-0000-000000000000}"/>
          </ac:spMkLst>
        </pc:spChg>
        <pc:spChg chg="mod">
          <ac:chgData name="Chris Speller" userId="0a97f007-b978-4543-a8a0-9ee0abccdf0a" providerId="ADAL" clId="{221B2FE5-B0DD-4C49-A6BC-EB5E92A971A0}" dt="2021-01-19T18:30:02.788" v="9701"/>
          <ac:spMkLst>
            <pc:docMk/>
            <pc:sldMk cId="327409992" sldId="5088"/>
            <ac:spMk id="11" creationId="{00000000-0000-0000-0000-000000000000}"/>
          </ac:spMkLst>
        </pc:spChg>
        <pc:spChg chg="mod">
          <ac:chgData name="Chris Speller" userId="0a97f007-b978-4543-a8a0-9ee0abccdf0a" providerId="ADAL" clId="{221B2FE5-B0DD-4C49-A6BC-EB5E92A971A0}" dt="2021-01-19T18:19:14.512" v="9451" actId="20577"/>
          <ac:spMkLst>
            <pc:docMk/>
            <pc:sldMk cId="327409992" sldId="5088"/>
            <ac:spMk id="12" creationId="{00000000-0000-0000-0000-000000000000}"/>
          </ac:spMkLst>
        </pc:spChg>
      </pc:sldChg>
      <pc:sldChg chg="addSp delSp modSp add mod">
        <pc:chgData name="Chris Speller" userId="0a97f007-b978-4543-a8a0-9ee0abccdf0a" providerId="ADAL" clId="{221B2FE5-B0DD-4C49-A6BC-EB5E92A971A0}" dt="2021-01-20T10:27:18.981" v="10326"/>
        <pc:sldMkLst>
          <pc:docMk/>
          <pc:sldMk cId="2717972799" sldId="5089"/>
        </pc:sldMkLst>
        <pc:spChg chg="mod">
          <ac:chgData name="Chris Speller" userId="0a97f007-b978-4543-a8a0-9ee0abccdf0a" providerId="ADAL" clId="{221B2FE5-B0DD-4C49-A6BC-EB5E92A971A0}" dt="2021-01-19T18:29:47.894" v="9696"/>
          <ac:spMkLst>
            <pc:docMk/>
            <pc:sldMk cId="2717972799" sldId="5089"/>
            <ac:spMk id="10" creationId="{00000000-0000-0000-0000-000000000000}"/>
          </ac:spMkLst>
        </pc:spChg>
        <pc:spChg chg="mod">
          <ac:chgData name="Chris Speller" userId="0a97f007-b978-4543-a8a0-9ee0abccdf0a" providerId="ADAL" clId="{221B2FE5-B0DD-4C49-A6BC-EB5E92A971A0}" dt="2021-01-19T18:29:50.430" v="9697"/>
          <ac:spMkLst>
            <pc:docMk/>
            <pc:sldMk cId="2717972799" sldId="5089"/>
            <ac:spMk id="11" creationId="{00000000-0000-0000-0000-000000000000}"/>
          </ac:spMkLst>
        </pc:spChg>
        <pc:spChg chg="mod">
          <ac:chgData name="Chris Speller" userId="0a97f007-b978-4543-a8a0-9ee0abccdf0a" providerId="ADAL" clId="{221B2FE5-B0DD-4C49-A6BC-EB5E92A971A0}" dt="2021-01-19T18:23:51.184" v="9467" actId="20577"/>
          <ac:spMkLst>
            <pc:docMk/>
            <pc:sldMk cId="2717972799" sldId="5089"/>
            <ac:spMk id="12" creationId="{00000000-0000-0000-0000-000000000000}"/>
          </ac:spMkLst>
        </pc:spChg>
        <pc:graphicFrameChg chg="del">
          <ac:chgData name="Chris Speller" userId="0a97f007-b978-4543-a8a0-9ee0abccdf0a" providerId="ADAL" clId="{221B2FE5-B0DD-4C49-A6BC-EB5E92A971A0}" dt="2021-01-20T10:27:18.854" v="10325" actId="478"/>
          <ac:graphicFrameMkLst>
            <pc:docMk/>
            <pc:sldMk cId="2717972799" sldId="5089"/>
            <ac:graphicFrameMk id="2" creationId="{8AA76152-84F7-4536-A3FC-717EC1C90BE6}"/>
          </ac:graphicFrameMkLst>
        </pc:graphicFrameChg>
        <pc:graphicFrameChg chg="add mod">
          <ac:chgData name="Chris Speller" userId="0a97f007-b978-4543-a8a0-9ee0abccdf0a" providerId="ADAL" clId="{221B2FE5-B0DD-4C49-A6BC-EB5E92A971A0}" dt="2021-01-20T10:27:18.981" v="10326"/>
          <ac:graphicFrameMkLst>
            <pc:docMk/>
            <pc:sldMk cId="2717972799" sldId="5089"/>
            <ac:graphicFrameMk id="14" creationId="{9D545B6A-EC10-4179-92A4-63CA099DC737}"/>
          </ac:graphicFrameMkLst>
        </pc:graphicFrameChg>
      </pc:sldChg>
      <pc:sldChg chg="add del">
        <pc:chgData name="Chris Speller" userId="0a97f007-b978-4543-a8a0-9ee0abccdf0a" providerId="ADAL" clId="{221B2FE5-B0DD-4C49-A6BC-EB5E92A971A0}" dt="2021-01-19T18:19:25.187" v="9453"/>
        <pc:sldMkLst>
          <pc:docMk/>
          <pc:sldMk cId="156098744" sldId="5090"/>
        </pc:sldMkLst>
      </pc:sldChg>
      <pc:sldChg chg="modSp add del mod">
        <pc:chgData name="Chris Speller" userId="0a97f007-b978-4543-a8a0-9ee0abccdf0a" providerId="ADAL" clId="{221B2FE5-B0DD-4C49-A6BC-EB5E92A971A0}" dt="2021-01-19T18:39:23.175" v="9913" actId="47"/>
        <pc:sldMkLst>
          <pc:docMk/>
          <pc:sldMk cId="1195111100" sldId="5090"/>
        </pc:sldMkLst>
        <pc:spChg chg="mod">
          <ac:chgData name="Chris Speller" userId="0a97f007-b978-4543-a8a0-9ee0abccdf0a" providerId="ADAL" clId="{221B2FE5-B0DD-4C49-A6BC-EB5E92A971A0}" dt="2021-01-19T18:29:40.149" v="9694"/>
          <ac:spMkLst>
            <pc:docMk/>
            <pc:sldMk cId="1195111100" sldId="5090"/>
            <ac:spMk id="10" creationId="{00000000-0000-0000-0000-000000000000}"/>
          </ac:spMkLst>
        </pc:spChg>
        <pc:spChg chg="mod">
          <ac:chgData name="Chris Speller" userId="0a97f007-b978-4543-a8a0-9ee0abccdf0a" providerId="ADAL" clId="{221B2FE5-B0DD-4C49-A6BC-EB5E92A971A0}" dt="2021-01-19T18:29:42.328" v="9695"/>
          <ac:spMkLst>
            <pc:docMk/>
            <pc:sldMk cId="1195111100" sldId="5090"/>
            <ac:spMk id="11" creationId="{00000000-0000-0000-0000-000000000000}"/>
          </ac:spMkLst>
        </pc:spChg>
        <pc:spChg chg="mod">
          <ac:chgData name="Chris Speller" userId="0a97f007-b978-4543-a8a0-9ee0abccdf0a" providerId="ADAL" clId="{221B2FE5-B0DD-4C49-A6BC-EB5E92A971A0}" dt="2021-01-19T18:28:08.736" v="9656" actId="20577"/>
          <ac:spMkLst>
            <pc:docMk/>
            <pc:sldMk cId="1195111100" sldId="5090"/>
            <ac:spMk id="12" creationId="{00000000-0000-0000-0000-000000000000}"/>
          </ac:spMkLst>
        </pc:spChg>
      </pc:sldChg>
      <pc:sldChg chg="add">
        <pc:chgData name="Chris Speller" userId="0a97f007-b978-4543-a8a0-9ee0abccdf0a" providerId="ADAL" clId="{221B2FE5-B0DD-4C49-A6BC-EB5E92A971A0}" dt="2021-01-19T18:39:25.104" v="9914"/>
        <pc:sldMkLst>
          <pc:docMk/>
          <pc:sldMk cId="1507477467" sldId="5090"/>
        </pc:sldMkLst>
      </pc:sldChg>
      <pc:sldChg chg="modSp add del">
        <pc:chgData name="Chris Speller" userId="0a97f007-b978-4543-a8a0-9ee0abccdf0a" providerId="ADAL" clId="{221B2FE5-B0DD-4C49-A6BC-EB5E92A971A0}" dt="2021-01-19T18:38:56.843" v="9910" actId="47"/>
        <pc:sldMkLst>
          <pc:docMk/>
          <pc:sldMk cId="3383223147" sldId="5091"/>
        </pc:sldMkLst>
        <pc:spChg chg="mod">
          <ac:chgData name="Chris Speller" userId="0a97f007-b978-4543-a8a0-9ee0abccdf0a" providerId="ADAL" clId="{221B2FE5-B0DD-4C49-A6BC-EB5E92A971A0}" dt="2021-01-19T18:29:37.743" v="9693"/>
          <ac:spMkLst>
            <pc:docMk/>
            <pc:sldMk cId="3383223147" sldId="5091"/>
            <ac:spMk id="10" creationId="{00000000-0000-0000-0000-000000000000}"/>
          </ac:spMkLst>
        </pc:spChg>
        <pc:spChg chg="mod">
          <ac:chgData name="Chris Speller" userId="0a97f007-b978-4543-a8a0-9ee0abccdf0a" providerId="ADAL" clId="{221B2FE5-B0DD-4C49-A6BC-EB5E92A971A0}" dt="2021-01-19T18:29:33.640" v="9692" actId="20577"/>
          <ac:spMkLst>
            <pc:docMk/>
            <pc:sldMk cId="3383223147" sldId="5091"/>
            <ac:spMk id="11" creationId="{00000000-0000-0000-0000-000000000000}"/>
          </ac:spMkLst>
        </pc:spChg>
        <pc:spChg chg="mod">
          <ac:chgData name="Chris Speller" userId="0a97f007-b978-4543-a8a0-9ee0abccdf0a" providerId="ADAL" clId="{221B2FE5-B0DD-4C49-A6BC-EB5E92A971A0}" dt="2021-01-19T18:26:24.377" v="9641" actId="20577"/>
          <ac:spMkLst>
            <pc:docMk/>
            <pc:sldMk cId="3383223147" sldId="5091"/>
            <ac:spMk id="12" creationId="{00000000-0000-0000-0000-000000000000}"/>
          </ac:spMkLst>
        </pc:spChg>
      </pc:sldChg>
      <pc:sldChg chg="add">
        <pc:chgData name="Chris Speller" userId="0a97f007-b978-4543-a8a0-9ee0abccdf0a" providerId="ADAL" clId="{221B2FE5-B0DD-4C49-A6BC-EB5E92A971A0}" dt="2021-01-19T18:39:05.262" v="9912"/>
        <pc:sldMkLst>
          <pc:docMk/>
          <pc:sldMk cId="213552951" sldId="5092"/>
        </pc:sldMkLst>
      </pc:sldChg>
      <pc:sldChg chg="modSp add del mod">
        <pc:chgData name="Chris Speller" userId="0a97f007-b978-4543-a8a0-9ee0abccdf0a" providerId="ADAL" clId="{221B2FE5-B0DD-4C49-A6BC-EB5E92A971A0}" dt="2021-01-19T18:39:03.414" v="9911" actId="47"/>
        <pc:sldMkLst>
          <pc:docMk/>
          <pc:sldMk cId="2260742669" sldId="5092"/>
        </pc:sldMkLst>
        <pc:spChg chg="mod">
          <ac:chgData name="Chris Speller" userId="0a97f007-b978-4543-a8a0-9ee0abccdf0a" providerId="ADAL" clId="{221B2FE5-B0DD-4C49-A6BC-EB5E92A971A0}" dt="2021-01-19T18:24:46.127" v="9619" actId="20577"/>
          <ac:spMkLst>
            <pc:docMk/>
            <pc:sldMk cId="2260742669" sldId="5092"/>
            <ac:spMk id="10" creationId="{00000000-0000-0000-0000-000000000000}"/>
          </ac:spMkLst>
        </pc:spChg>
        <pc:spChg chg="mod">
          <ac:chgData name="Chris Speller" userId="0a97f007-b978-4543-a8a0-9ee0abccdf0a" providerId="ADAL" clId="{221B2FE5-B0DD-4C49-A6BC-EB5E92A971A0}" dt="2021-01-19T18:24:49.163" v="9620"/>
          <ac:spMkLst>
            <pc:docMk/>
            <pc:sldMk cId="2260742669" sldId="5092"/>
            <ac:spMk id="11" creationId="{00000000-0000-0000-0000-000000000000}"/>
          </ac:spMkLst>
        </pc:spChg>
        <pc:spChg chg="mod">
          <ac:chgData name="Chris Speller" userId="0a97f007-b978-4543-a8a0-9ee0abccdf0a" providerId="ADAL" clId="{221B2FE5-B0DD-4C49-A6BC-EB5E92A971A0}" dt="2021-01-19T18:25:49.793" v="9627" actId="20577"/>
          <ac:spMkLst>
            <pc:docMk/>
            <pc:sldMk cId="2260742669" sldId="5092"/>
            <ac:spMk id="12" creationId="{00000000-0000-0000-0000-000000000000}"/>
          </ac:spMkLst>
        </pc:spChg>
      </pc:sldChg>
      <pc:sldChg chg="modSp add del mod">
        <pc:chgData name="Chris Speller" userId="0a97f007-b978-4543-a8a0-9ee0abccdf0a" providerId="ADAL" clId="{221B2FE5-B0DD-4C49-A6BC-EB5E92A971A0}" dt="2021-01-19T18:39:03.414" v="9911" actId="47"/>
        <pc:sldMkLst>
          <pc:docMk/>
          <pc:sldMk cId="71943356" sldId="5093"/>
        </pc:sldMkLst>
        <pc:spChg chg="mod">
          <ac:chgData name="Chris Speller" userId="0a97f007-b978-4543-a8a0-9ee0abccdf0a" providerId="ADAL" clId="{221B2FE5-B0DD-4C49-A6BC-EB5E92A971A0}" dt="2021-01-19T18:24:53.360" v="9623"/>
          <ac:spMkLst>
            <pc:docMk/>
            <pc:sldMk cId="71943356" sldId="5093"/>
            <ac:spMk id="10" creationId="{00000000-0000-0000-0000-000000000000}"/>
          </ac:spMkLst>
        </pc:spChg>
        <pc:spChg chg="mod">
          <ac:chgData name="Chris Speller" userId="0a97f007-b978-4543-a8a0-9ee0abccdf0a" providerId="ADAL" clId="{221B2FE5-B0DD-4C49-A6BC-EB5E92A971A0}" dt="2021-01-19T18:24:54.936" v="9624"/>
          <ac:spMkLst>
            <pc:docMk/>
            <pc:sldMk cId="71943356" sldId="5093"/>
            <ac:spMk id="11" creationId="{00000000-0000-0000-0000-000000000000}"/>
          </ac:spMkLst>
        </pc:spChg>
        <pc:spChg chg="mod">
          <ac:chgData name="Chris Speller" userId="0a97f007-b978-4543-a8a0-9ee0abccdf0a" providerId="ADAL" clId="{221B2FE5-B0DD-4C49-A6BC-EB5E92A971A0}" dt="2021-01-19T18:26:02.010" v="9630" actId="20577"/>
          <ac:spMkLst>
            <pc:docMk/>
            <pc:sldMk cId="71943356" sldId="5093"/>
            <ac:spMk id="12" creationId="{00000000-0000-0000-0000-000000000000}"/>
          </ac:spMkLst>
        </pc:spChg>
      </pc:sldChg>
      <pc:sldChg chg="add">
        <pc:chgData name="Chris Speller" userId="0a97f007-b978-4543-a8a0-9ee0abccdf0a" providerId="ADAL" clId="{221B2FE5-B0DD-4C49-A6BC-EB5E92A971A0}" dt="2021-01-19T18:39:05.262" v="9912"/>
        <pc:sldMkLst>
          <pc:docMk/>
          <pc:sldMk cId="1284269851" sldId="5093"/>
        </pc:sldMkLst>
      </pc:sldChg>
      <pc:sldChg chg="modSp add mod">
        <pc:chgData name="Chris Speller" userId="0a97f007-b978-4543-a8a0-9ee0abccdf0a" providerId="ADAL" clId="{221B2FE5-B0DD-4C49-A6BC-EB5E92A971A0}" dt="2021-01-19T18:34:50.073" v="9854" actId="20577"/>
        <pc:sldMkLst>
          <pc:docMk/>
          <pc:sldMk cId="851161468" sldId="5094"/>
        </pc:sldMkLst>
        <pc:spChg chg="mod">
          <ac:chgData name="Chris Speller" userId="0a97f007-b978-4543-a8a0-9ee0abccdf0a" providerId="ADAL" clId="{221B2FE5-B0DD-4C49-A6BC-EB5E92A971A0}" dt="2021-01-19T18:31:37.984" v="9731" actId="20577"/>
          <ac:spMkLst>
            <pc:docMk/>
            <pc:sldMk cId="851161468" sldId="5094"/>
            <ac:spMk id="10" creationId="{00000000-0000-0000-0000-000000000000}"/>
          </ac:spMkLst>
        </pc:spChg>
        <pc:spChg chg="mod">
          <ac:chgData name="Chris Speller" userId="0a97f007-b978-4543-a8a0-9ee0abccdf0a" providerId="ADAL" clId="{221B2FE5-B0DD-4C49-A6BC-EB5E92A971A0}" dt="2021-01-19T18:31:45.624" v="9748" actId="20577"/>
          <ac:spMkLst>
            <pc:docMk/>
            <pc:sldMk cId="851161468" sldId="5094"/>
            <ac:spMk id="11" creationId="{00000000-0000-0000-0000-000000000000}"/>
          </ac:spMkLst>
        </pc:spChg>
        <pc:spChg chg="mod">
          <ac:chgData name="Chris Speller" userId="0a97f007-b978-4543-a8a0-9ee0abccdf0a" providerId="ADAL" clId="{221B2FE5-B0DD-4C49-A6BC-EB5E92A971A0}" dt="2021-01-19T18:34:50.073" v="9854" actId="20577"/>
          <ac:spMkLst>
            <pc:docMk/>
            <pc:sldMk cId="851161468" sldId="5094"/>
            <ac:spMk id="12" creationId="{00000000-0000-0000-0000-000000000000}"/>
          </ac:spMkLst>
        </pc:spChg>
      </pc:sldChg>
      <pc:sldChg chg="addSp delSp modSp add mod">
        <pc:chgData name="Chris Speller" userId="0a97f007-b978-4543-a8a0-9ee0abccdf0a" providerId="ADAL" clId="{221B2FE5-B0DD-4C49-A6BC-EB5E92A971A0}" dt="2021-01-20T10:27:24.213" v="10328"/>
        <pc:sldMkLst>
          <pc:docMk/>
          <pc:sldMk cId="3161346573" sldId="5095"/>
        </pc:sldMkLst>
        <pc:spChg chg="mod">
          <ac:chgData name="Chris Speller" userId="0a97f007-b978-4543-a8a0-9ee0abccdf0a" providerId="ADAL" clId="{221B2FE5-B0DD-4C49-A6BC-EB5E92A971A0}" dt="2021-01-20T10:22:57.798" v="10299" actId="20577"/>
          <ac:spMkLst>
            <pc:docMk/>
            <pc:sldMk cId="3161346573" sldId="5095"/>
            <ac:spMk id="10" creationId="{00000000-0000-0000-0000-000000000000}"/>
          </ac:spMkLst>
        </pc:spChg>
        <pc:spChg chg="mod">
          <ac:chgData name="Chris Speller" userId="0a97f007-b978-4543-a8a0-9ee0abccdf0a" providerId="ADAL" clId="{221B2FE5-B0DD-4C49-A6BC-EB5E92A971A0}" dt="2021-01-19T18:35:19.120" v="9868" actId="6549"/>
          <ac:spMkLst>
            <pc:docMk/>
            <pc:sldMk cId="3161346573" sldId="5095"/>
            <ac:spMk id="11" creationId="{00000000-0000-0000-0000-000000000000}"/>
          </ac:spMkLst>
        </pc:spChg>
        <pc:spChg chg="mod">
          <ac:chgData name="Chris Speller" userId="0a97f007-b978-4543-a8a0-9ee0abccdf0a" providerId="ADAL" clId="{221B2FE5-B0DD-4C49-A6BC-EB5E92A971A0}" dt="2021-01-19T18:35:50.492" v="9872" actId="20577"/>
          <ac:spMkLst>
            <pc:docMk/>
            <pc:sldMk cId="3161346573" sldId="5095"/>
            <ac:spMk id="12" creationId="{00000000-0000-0000-0000-000000000000}"/>
          </ac:spMkLst>
        </pc:spChg>
        <pc:graphicFrameChg chg="del">
          <ac:chgData name="Chris Speller" userId="0a97f007-b978-4543-a8a0-9ee0abccdf0a" providerId="ADAL" clId="{221B2FE5-B0DD-4C49-A6BC-EB5E92A971A0}" dt="2021-01-20T10:27:24.029" v="10327" actId="478"/>
          <ac:graphicFrameMkLst>
            <pc:docMk/>
            <pc:sldMk cId="3161346573" sldId="5095"/>
            <ac:graphicFrameMk id="2" creationId="{8AA76152-84F7-4536-A3FC-717EC1C90BE6}"/>
          </ac:graphicFrameMkLst>
        </pc:graphicFrameChg>
        <pc:graphicFrameChg chg="add mod">
          <ac:chgData name="Chris Speller" userId="0a97f007-b978-4543-a8a0-9ee0abccdf0a" providerId="ADAL" clId="{221B2FE5-B0DD-4C49-A6BC-EB5E92A971A0}" dt="2021-01-20T10:27:24.213" v="10328"/>
          <ac:graphicFrameMkLst>
            <pc:docMk/>
            <pc:sldMk cId="3161346573" sldId="5095"/>
            <ac:graphicFrameMk id="14" creationId="{FD347C36-DF92-4B5C-A3FF-996850FF2A29}"/>
          </ac:graphicFrameMkLst>
        </pc:graphicFrameChg>
      </pc:sldChg>
      <pc:sldChg chg="modSp add del mod">
        <pc:chgData name="Chris Speller" userId="0a97f007-b978-4543-a8a0-9ee0abccdf0a" providerId="ADAL" clId="{221B2FE5-B0DD-4C49-A6BC-EB5E92A971A0}" dt="2021-01-19T18:38:50.654" v="9908" actId="47"/>
        <pc:sldMkLst>
          <pc:docMk/>
          <pc:sldMk cId="481537097" sldId="5096"/>
        </pc:sldMkLst>
        <pc:spChg chg="mod">
          <ac:chgData name="Chris Speller" userId="0a97f007-b978-4543-a8a0-9ee0abccdf0a" providerId="ADAL" clId="{221B2FE5-B0DD-4C49-A6BC-EB5E92A971A0}" dt="2021-01-19T18:33:01.567" v="9825" actId="20577"/>
          <ac:spMkLst>
            <pc:docMk/>
            <pc:sldMk cId="481537097" sldId="5096"/>
            <ac:spMk id="10" creationId="{00000000-0000-0000-0000-000000000000}"/>
          </ac:spMkLst>
        </pc:spChg>
        <pc:spChg chg="mod">
          <ac:chgData name="Chris Speller" userId="0a97f007-b978-4543-a8a0-9ee0abccdf0a" providerId="ADAL" clId="{221B2FE5-B0DD-4C49-A6BC-EB5E92A971A0}" dt="2021-01-19T18:33:10.207" v="9828" actId="20577"/>
          <ac:spMkLst>
            <pc:docMk/>
            <pc:sldMk cId="481537097" sldId="5096"/>
            <ac:spMk id="11" creationId="{00000000-0000-0000-0000-000000000000}"/>
          </ac:spMkLst>
        </pc:spChg>
        <pc:spChg chg="mod">
          <ac:chgData name="Chris Speller" userId="0a97f007-b978-4543-a8a0-9ee0abccdf0a" providerId="ADAL" clId="{221B2FE5-B0DD-4C49-A6BC-EB5E92A971A0}" dt="2021-01-19T18:37:15.257" v="9885" actId="20577"/>
          <ac:spMkLst>
            <pc:docMk/>
            <pc:sldMk cId="481537097" sldId="5096"/>
            <ac:spMk id="12" creationId="{00000000-0000-0000-0000-000000000000}"/>
          </ac:spMkLst>
        </pc:spChg>
      </pc:sldChg>
      <pc:sldChg chg="modSp add del mod modAnim">
        <pc:chgData name="Chris Speller" userId="0a97f007-b978-4543-a8a0-9ee0abccdf0a" providerId="ADAL" clId="{221B2FE5-B0DD-4C49-A6BC-EB5E92A971A0}" dt="2021-01-19T18:38:50.654" v="9908" actId="47"/>
        <pc:sldMkLst>
          <pc:docMk/>
          <pc:sldMk cId="1550777710" sldId="5097"/>
        </pc:sldMkLst>
        <pc:spChg chg="mod">
          <ac:chgData name="Chris Speller" userId="0a97f007-b978-4543-a8a0-9ee0abccdf0a" providerId="ADAL" clId="{221B2FE5-B0DD-4C49-A6BC-EB5E92A971A0}" dt="2021-01-19T18:33:47.748" v="9842" actId="20577"/>
          <ac:spMkLst>
            <pc:docMk/>
            <pc:sldMk cId="1550777710" sldId="5097"/>
            <ac:spMk id="10" creationId="{00000000-0000-0000-0000-000000000000}"/>
          </ac:spMkLst>
        </pc:spChg>
        <pc:spChg chg="mod">
          <ac:chgData name="Chris Speller" userId="0a97f007-b978-4543-a8a0-9ee0abccdf0a" providerId="ADAL" clId="{221B2FE5-B0DD-4C49-A6BC-EB5E92A971A0}" dt="2021-01-19T18:34:00.990" v="9845" actId="20577"/>
          <ac:spMkLst>
            <pc:docMk/>
            <pc:sldMk cId="1550777710" sldId="5097"/>
            <ac:spMk id="11" creationId="{00000000-0000-0000-0000-000000000000}"/>
          </ac:spMkLst>
        </pc:spChg>
        <pc:spChg chg="mod">
          <ac:chgData name="Chris Speller" userId="0a97f007-b978-4543-a8a0-9ee0abccdf0a" providerId="ADAL" clId="{221B2FE5-B0DD-4C49-A6BC-EB5E92A971A0}" dt="2021-01-19T18:38:29.659" v="9906" actId="20577"/>
          <ac:spMkLst>
            <pc:docMk/>
            <pc:sldMk cId="1550777710" sldId="5097"/>
            <ac:spMk id="12" creationId="{00000000-0000-0000-0000-000000000000}"/>
          </ac:spMkLst>
        </pc:spChg>
        <pc:graphicFrameChg chg="mod">
          <ac:chgData name="Chris Speller" userId="0a97f007-b978-4543-a8a0-9ee0abccdf0a" providerId="ADAL" clId="{221B2FE5-B0DD-4C49-A6BC-EB5E92A971A0}" dt="2021-01-19T18:33:35.071" v="9838" actId="1076"/>
          <ac:graphicFrameMkLst>
            <pc:docMk/>
            <pc:sldMk cId="1550777710" sldId="5097"/>
            <ac:graphicFrameMk id="2" creationId="{8AA76152-84F7-4536-A3FC-717EC1C90BE6}"/>
          </ac:graphicFrameMkLst>
        </pc:graphicFrameChg>
      </pc:sldChg>
      <pc:sldChg chg="add">
        <pc:chgData name="Chris Speller" userId="0a97f007-b978-4543-a8a0-9ee0abccdf0a" providerId="ADAL" clId="{221B2FE5-B0DD-4C49-A6BC-EB5E92A971A0}" dt="2021-01-19T18:38:48.532" v="9907"/>
        <pc:sldMkLst>
          <pc:docMk/>
          <pc:sldMk cId="1368382209" sldId="5098"/>
        </pc:sldMkLst>
      </pc:sldChg>
      <pc:sldChg chg="addSp delSp modSp add mod">
        <pc:chgData name="Chris Speller" userId="0a97f007-b978-4543-a8a0-9ee0abccdf0a" providerId="ADAL" clId="{221B2FE5-B0DD-4C49-A6BC-EB5E92A971A0}" dt="2021-01-20T10:27:33.222" v="10332"/>
        <pc:sldMkLst>
          <pc:docMk/>
          <pc:sldMk cId="276631484" sldId="5099"/>
        </pc:sldMkLst>
        <pc:spChg chg="mod">
          <ac:chgData name="Chris Speller" userId="0a97f007-b978-4543-a8a0-9ee0abccdf0a" providerId="ADAL" clId="{221B2FE5-B0DD-4C49-A6BC-EB5E92A971A0}" dt="2021-01-20T10:03:52.263" v="9920" actId="20577"/>
          <ac:spMkLst>
            <pc:docMk/>
            <pc:sldMk cId="276631484" sldId="5099"/>
            <ac:spMk id="10" creationId="{00000000-0000-0000-0000-000000000000}"/>
          </ac:spMkLst>
        </pc:spChg>
        <pc:graphicFrameChg chg="del">
          <ac:chgData name="Chris Speller" userId="0a97f007-b978-4543-a8a0-9ee0abccdf0a" providerId="ADAL" clId="{221B2FE5-B0DD-4C49-A6BC-EB5E92A971A0}" dt="2021-01-20T10:27:33.070" v="10331" actId="478"/>
          <ac:graphicFrameMkLst>
            <pc:docMk/>
            <pc:sldMk cId="276631484" sldId="5099"/>
            <ac:graphicFrameMk id="2" creationId="{8AA76152-84F7-4536-A3FC-717EC1C90BE6}"/>
          </ac:graphicFrameMkLst>
        </pc:graphicFrameChg>
        <pc:graphicFrameChg chg="add mod">
          <ac:chgData name="Chris Speller" userId="0a97f007-b978-4543-a8a0-9ee0abccdf0a" providerId="ADAL" clId="{221B2FE5-B0DD-4C49-A6BC-EB5E92A971A0}" dt="2021-01-20T10:27:33.222" v="10332"/>
          <ac:graphicFrameMkLst>
            <pc:docMk/>
            <pc:sldMk cId="276631484" sldId="5099"/>
            <ac:graphicFrameMk id="14" creationId="{FE904A11-2848-4531-8596-E450C5A8416B}"/>
          </ac:graphicFrameMkLst>
        </pc:graphicFrameChg>
      </pc:sldChg>
      <pc:sldChg chg="addSp delSp modSp add mod">
        <pc:chgData name="Chris Speller" userId="0a97f007-b978-4543-a8a0-9ee0abccdf0a" providerId="ADAL" clId="{221B2FE5-B0DD-4C49-A6BC-EB5E92A971A0}" dt="2021-01-20T10:27:30.245" v="10330"/>
        <pc:sldMkLst>
          <pc:docMk/>
          <pc:sldMk cId="2920866161" sldId="5100"/>
        </pc:sldMkLst>
        <pc:graphicFrameChg chg="del">
          <ac:chgData name="Chris Speller" userId="0a97f007-b978-4543-a8a0-9ee0abccdf0a" providerId="ADAL" clId="{221B2FE5-B0DD-4C49-A6BC-EB5E92A971A0}" dt="2021-01-20T10:27:30.062" v="10329" actId="478"/>
          <ac:graphicFrameMkLst>
            <pc:docMk/>
            <pc:sldMk cId="2920866161" sldId="5100"/>
            <ac:graphicFrameMk id="2" creationId="{8AA76152-84F7-4536-A3FC-717EC1C90BE6}"/>
          </ac:graphicFrameMkLst>
        </pc:graphicFrameChg>
        <pc:graphicFrameChg chg="add mod">
          <ac:chgData name="Chris Speller" userId="0a97f007-b978-4543-a8a0-9ee0abccdf0a" providerId="ADAL" clId="{221B2FE5-B0DD-4C49-A6BC-EB5E92A971A0}" dt="2021-01-20T10:27:30.245" v="10330"/>
          <ac:graphicFrameMkLst>
            <pc:docMk/>
            <pc:sldMk cId="2920866161" sldId="5100"/>
            <ac:graphicFrameMk id="14" creationId="{7D3C200E-1768-463C-9FBD-0E4980E94709}"/>
          </ac:graphicFrameMkLst>
        </pc:graphicFrameChg>
      </pc:sldChg>
      <pc:sldChg chg="modSp add mod modAnim">
        <pc:chgData name="Chris Speller" userId="0a97f007-b978-4543-a8a0-9ee0abccdf0a" providerId="ADAL" clId="{221B2FE5-B0DD-4C49-A6BC-EB5E92A971A0}" dt="2021-01-20T10:06:25.855" v="10134" actId="20577"/>
        <pc:sldMkLst>
          <pc:docMk/>
          <pc:sldMk cId="1573665560" sldId="5101"/>
        </pc:sldMkLst>
        <pc:spChg chg="mod">
          <ac:chgData name="Chris Speller" userId="0a97f007-b978-4543-a8a0-9ee0abccdf0a" providerId="ADAL" clId="{221B2FE5-B0DD-4C49-A6BC-EB5E92A971A0}" dt="2021-01-20T10:05:20.107" v="10060" actId="20577"/>
          <ac:spMkLst>
            <pc:docMk/>
            <pc:sldMk cId="1573665560" sldId="5101"/>
            <ac:spMk id="10" creationId="{00000000-0000-0000-0000-000000000000}"/>
          </ac:spMkLst>
        </pc:spChg>
        <pc:spChg chg="mod">
          <ac:chgData name="Chris Speller" userId="0a97f007-b978-4543-a8a0-9ee0abccdf0a" providerId="ADAL" clId="{221B2FE5-B0DD-4C49-A6BC-EB5E92A971A0}" dt="2021-01-20T10:05:32.873" v="10069" actId="20577"/>
          <ac:spMkLst>
            <pc:docMk/>
            <pc:sldMk cId="1573665560" sldId="5101"/>
            <ac:spMk id="11" creationId="{00000000-0000-0000-0000-000000000000}"/>
          </ac:spMkLst>
        </pc:spChg>
        <pc:spChg chg="mod">
          <ac:chgData name="Chris Speller" userId="0a97f007-b978-4543-a8a0-9ee0abccdf0a" providerId="ADAL" clId="{221B2FE5-B0DD-4C49-A6BC-EB5E92A971A0}" dt="2021-01-20T10:06:25.855" v="10134" actId="20577"/>
          <ac:spMkLst>
            <pc:docMk/>
            <pc:sldMk cId="1573665560" sldId="5101"/>
            <ac:spMk id="12" creationId="{00000000-0000-0000-0000-000000000000}"/>
          </ac:spMkLst>
        </pc:spChg>
      </pc:sldChg>
      <pc:sldChg chg="modSp add ord">
        <pc:chgData name="Chris Speller" userId="0a97f007-b978-4543-a8a0-9ee0abccdf0a" providerId="ADAL" clId="{221B2FE5-B0DD-4C49-A6BC-EB5E92A971A0}" dt="2021-01-20T10:07:11.551" v="10151" actId="20577"/>
        <pc:sldMkLst>
          <pc:docMk/>
          <pc:sldMk cId="3395502471" sldId="5102"/>
        </pc:sldMkLst>
        <pc:spChg chg="mod">
          <ac:chgData name="Chris Speller" userId="0a97f007-b978-4543-a8a0-9ee0abccdf0a" providerId="ADAL" clId="{221B2FE5-B0DD-4C49-A6BC-EB5E92A971A0}" dt="2021-01-20T10:06:43.622" v="10140" actId="20577"/>
          <ac:spMkLst>
            <pc:docMk/>
            <pc:sldMk cId="3395502471" sldId="5102"/>
            <ac:spMk id="11" creationId="{00000000-0000-0000-0000-000000000000}"/>
          </ac:spMkLst>
        </pc:spChg>
        <pc:spChg chg="mod">
          <ac:chgData name="Chris Speller" userId="0a97f007-b978-4543-a8a0-9ee0abccdf0a" providerId="ADAL" clId="{221B2FE5-B0DD-4C49-A6BC-EB5E92A971A0}" dt="2021-01-20T10:07:11.551" v="10151" actId="20577"/>
          <ac:spMkLst>
            <pc:docMk/>
            <pc:sldMk cId="3395502471" sldId="5102"/>
            <ac:spMk id="12" creationId="{00000000-0000-0000-0000-000000000000}"/>
          </ac:spMkLst>
        </pc:spChg>
      </pc:sldChg>
      <pc:sldChg chg="modSp add">
        <pc:chgData name="Chris Speller" userId="0a97f007-b978-4543-a8a0-9ee0abccdf0a" providerId="ADAL" clId="{221B2FE5-B0DD-4C49-A6BC-EB5E92A971A0}" dt="2021-01-20T10:14:17.450" v="10167" actId="20577"/>
        <pc:sldMkLst>
          <pc:docMk/>
          <pc:sldMk cId="605604958" sldId="5103"/>
        </pc:sldMkLst>
        <pc:spChg chg="mod">
          <ac:chgData name="Chris Speller" userId="0a97f007-b978-4543-a8a0-9ee0abccdf0a" providerId="ADAL" clId="{221B2FE5-B0DD-4C49-A6BC-EB5E92A971A0}" dt="2021-01-20T10:13:53.266" v="10157" actId="20577"/>
          <ac:spMkLst>
            <pc:docMk/>
            <pc:sldMk cId="605604958" sldId="5103"/>
            <ac:spMk id="10" creationId="{00000000-0000-0000-0000-000000000000}"/>
          </ac:spMkLst>
        </pc:spChg>
        <pc:spChg chg="mod">
          <ac:chgData name="Chris Speller" userId="0a97f007-b978-4543-a8a0-9ee0abccdf0a" providerId="ADAL" clId="{221B2FE5-B0DD-4C49-A6BC-EB5E92A971A0}" dt="2021-01-20T10:14:00.833" v="10162" actId="20577"/>
          <ac:spMkLst>
            <pc:docMk/>
            <pc:sldMk cId="605604958" sldId="5103"/>
            <ac:spMk id="11" creationId="{00000000-0000-0000-0000-000000000000}"/>
          </ac:spMkLst>
        </pc:spChg>
        <pc:spChg chg="mod">
          <ac:chgData name="Chris Speller" userId="0a97f007-b978-4543-a8a0-9ee0abccdf0a" providerId="ADAL" clId="{221B2FE5-B0DD-4C49-A6BC-EB5E92A971A0}" dt="2021-01-20T10:14:17.450" v="10167" actId="20577"/>
          <ac:spMkLst>
            <pc:docMk/>
            <pc:sldMk cId="605604958" sldId="5103"/>
            <ac:spMk id="12" creationId="{00000000-0000-0000-0000-000000000000}"/>
          </ac:spMkLst>
        </pc:spChg>
      </pc:sldChg>
      <pc:sldChg chg="modSp add mod">
        <pc:chgData name="Chris Speller" userId="0a97f007-b978-4543-a8a0-9ee0abccdf0a" providerId="ADAL" clId="{221B2FE5-B0DD-4C49-A6BC-EB5E92A971A0}" dt="2021-01-20T11:03:58.985" v="10774"/>
        <pc:sldMkLst>
          <pc:docMk/>
          <pc:sldMk cId="3714151041" sldId="5104"/>
        </pc:sldMkLst>
        <pc:spChg chg="mod">
          <ac:chgData name="Chris Speller" userId="0a97f007-b978-4543-a8a0-9ee0abccdf0a" providerId="ADAL" clId="{221B2FE5-B0DD-4C49-A6BC-EB5E92A971A0}" dt="2021-01-20T10:16:09.421" v="10223" actId="20577"/>
          <ac:spMkLst>
            <pc:docMk/>
            <pc:sldMk cId="3714151041" sldId="5104"/>
            <ac:spMk id="10" creationId="{00000000-0000-0000-0000-000000000000}"/>
          </ac:spMkLst>
        </pc:spChg>
        <pc:spChg chg="mod">
          <ac:chgData name="Chris Speller" userId="0a97f007-b978-4543-a8a0-9ee0abccdf0a" providerId="ADAL" clId="{221B2FE5-B0DD-4C49-A6BC-EB5E92A971A0}" dt="2021-01-20T10:16:11.458" v="10224"/>
          <ac:spMkLst>
            <pc:docMk/>
            <pc:sldMk cId="3714151041" sldId="5104"/>
            <ac:spMk id="11" creationId="{00000000-0000-0000-0000-000000000000}"/>
          </ac:spMkLst>
        </pc:spChg>
        <pc:spChg chg="mod">
          <ac:chgData name="Chris Speller" userId="0a97f007-b978-4543-a8a0-9ee0abccdf0a" providerId="ADAL" clId="{221B2FE5-B0DD-4C49-A6BC-EB5E92A971A0}" dt="2021-01-20T11:03:58.985" v="10774"/>
          <ac:spMkLst>
            <pc:docMk/>
            <pc:sldMk cId="3714151041" sldId="5104"/>
            <ac:spMk id="12" creationId="{00000000-0000-0000-0000-000000000000}"/>
          </ac:spMkLst>
        </pc:spChg>
        <pc:graphicFrameChg chg="mod">
          <ac:chgData name="Chris Speller" userId="0a97f007-b978-4543-a8a0-9ee0abccdf0a" providerId="ADAL" clId="{221B2FE5-B0DD-4C49-A6BC-EB5E92A971A0}" dt="2021-01-20T10:17:04.322" v="10258" actId="20577"/>
          <ac:graphicFrameMkLst>
            <pc:docMk/>
            <pc:sldMk cId="3714151041" sldId="5104"/>
            <ac:graphicFrameMk id="14" creationId="{7535D315-1620-4010-8BE3-3EAAB85A19ED}"/>
          </ac:graphicFrameMkLst>
        </pc:graphicFrameChg>
      </pc:sldChg>
      <pc:sldChg chg="modSp add mod">
        <pc:chgData name="Chris Speller" userId="0a97f007-b978-4543-a8a0-9ee0abccdf0a" providerId="ADAL" clId="{221B2FE5-B0DD-4C49-A6BC-EB5E92A971A0}" dt="2021-01-20T11:04:14.760" v="10775"/>
        <pc:sldMkLst>
          <pc:docMk/>
          <pc:sldMk cId="374799711" sldId="5105"/>
        </pc:sldMkLst>
        <pc:spChg chg="mod">
          <ac:chgData name="Chris Speller" userId="0a97f007-b978-4543-a8a0-9ee0abccdf0a" providerId="ADAL" clId="{221B2FE5-B0DD-4C49-A6BC-EB5E92A971A0}" dt="2021-01-20T10:16:21.969" v="10233" actId="20577"/>
          <ac:spMkLst>
            <pc:docMk/>
            <pc:sldMk cId="374799711" sldId="5105"/>
            <ac:spMk id="10" creationId="{00000000-0000-0000-0000-000000000000}"/>
          </ac:spMkLst>
        </pc:spChg>
        <pc:spChg chg="mod">
          <ac:chgData name="Chris Speller" userId="0a97f007-b978-4543-a8a0-9ee0abccdf0a" providerId="ADAL" clId="{221B2FE5-B0DD-4C49-A6BC-EB5E92A971A0}" dt="2021-01-20T10:16:30.301" v="10251" actId="20577"/>
          <ac:spMkLst>
            <pc:docMk/>
            <pc:sldMk cId="374799711" sldId="5105"/>
            <ac:spMk id="11" creationId="{00000000-0000-0000-0000-000000000000}"/>
          </ac:spMkLst>
        </pc:spChg>
        <pc:spChg chg="mod">
          <ac:chgData name="Chris Speller" userId="0a97f007-b978-4543-a8a0-9ee0abccdf0a" providerId="ADAL" clId="{221B2FE5-B0DD-4C49-A6BC-EB5E92A971A0}" dt="2021-01-20T11:04:14.760" v="10775"/>
          <ac:spMkLst>
            <pc:docMk/>
            <pc:sldMk cId="374799711" sldId="5105"/>
            <ac:spMk id="12" creationId="{00000000-0000-0000-0000-000000000000}"/>
          </ac:spMkLst>
        </pc:spChg>
      </pc:sldChg>
      <pc:sldChg chg="addSp delSp modSp add mod">
        <pc:chgData name="Chris Speller" userId="0a97f007-b978-4543-a8a0-9ee0abccdf0a" providerId="ADAL" clId="{221B2FE5-B0DD-4C49-A6BC-EB5E92A971A0}" dt="2021-01-20T11:03:49.022" v="10772" actId="20577"/>
        <pc:sldMkLst>
          <pc:docMk/>
          <pc:sldMk cId="3997619212" sldId="5106"/>
        </pc:sldMkLst>
        <pc:spChg chg="mod">
          <ac:chgData name="Chris Speller" userId="0a97f007-b978-4543-a8a0-9ee0abccdf0a" providerId="ADAL" clId="{221B2FE5-B0DD-4C49-A6BC-EB5E92A971A0}" dt="2021-01-20T10:23:03.134" v="10300"/>
          <ac:spMkLst>
            <pc:docMk/>
            <pc:sldMk cId="3997619212" sldId="5106"/>
            <ac:spMk id="10" creationId="{00000000-0000-0000-0000-000000000000}"/>
          </ac:spMkLst>
        </pc:spChg>
        <pc:spChg chg="mod">
          <ac:chgData name="Chris Speller" userId="0a97f007-b978-4543-a8a0-9ee0abccdf0a" providerId="ADAL" clId="{221B2FE5-B0DD-4C49-A6BC-EB5E92A971A0}" dt="2021-01-20T10:23:07.934" v="10302"/>
          <ac:spMkLst>
            <pc:docMk/>
            <pc:sldMk cId="3997619212" sldId="5106"/>
            <ac:spMk id="11" creationId="{00000000-0000-0000-0000-000000000000}"/>
          </ac:spMkLst>
        </pc:spChg>
        <pc:spChg chg="mod">
          <ac:chgData name="Chris Speller" userId="0a97f007-b978-4543-a8a0-9ee0abccdf0a" providerId="ADAL" clId="{221B2FE5-B0DD-4C49-A6BC-EB5E92A971A0}" dt="2021-01-20T11:03:49.022" v="10772" actId="20577"/>
          <ac:spMkLst>
            <pc:docMk/>
            <pc:sldMk cId="3997619212" sldId="5106"/>
            <ac:spMk id="12" creationId="{00000000-0000-0000-0000-000000000000}"/>
          </ac:spMkLst>
        </pc:spChg>
        <pc:graphicFrameChg chg="del mod">
          <ac:chgData name="Chris Speller" userId="0a97f007-b978-4543-a8a0-9ee0abccdf0a" providerId="ADAL" clId="{221B2FE5-B0DD-4C49-A6BC-EB5E92A971A0}" dt="2021-01-20T10:27:39.180" v="10333" actId="478"/>
          <ac:graphicFrameMkLst>
            <pc:docMk/>
            <pc:sldMk cId="3997619212" sldId="5106"/>
            <ac:graphicFrameMk id="2" creationId="{8AA76152-84F7-4536-A3FC-717EC1C90BE6}"/>
          </ac:graphicFrameMkLst>
        </pc:graphicFrameChg>
        <pc:graphicFrameChg chg="mod">
          <ac:chgData name="Chris Speller" userId="0a97f007-b978-4543-a8a0-9ee0abccdf0a" providerId="ADAL" clId="{221B2FE5-B0DD-4C49-A6BC-EB5E92A971A0}" dt="2021-01-20T10:23:13.558" v="10304" actId="1076"/>
          <ac:graphicFrameMkLst>
            <pc:docMk/>
            <pc:sldMk cId="3997619212" sldId="5106"/>
            <ac:graphicFrameMk id="13" creationId="{D10BD6DF-B38D-48D9-83B0-37B799147882}"/>
          </ac:graphicFrameMkLst>
        </pc:graphicFrameChg>
        <pc:graphicFrameChg chg="add mod">
          <ac:chgData name="Chris Speller" userId="0a97f007-b978-4543-a8a0-9ee0abccdf0a" providerId="ADAL" clId="{221B2FE5-B0DD-4C49-A6BC-EB5E92A971A0}" dt="2021-01-20T10:27:39.526" v="10334"/>
          <ac:graphicFrameMkLst>
            <pc:docMk/>
            <pc:sldMk cId="3997619212" sldId="5106"/>
            <ac:graphicFrameMk id="14" creationId="{60AD52CA-F083-4B47-9545-0A251D88FFAB}"/>
          </ac:graphicFrameMkLst>
        </pc:graphicFrameChg>
      </pc:sldChg>
      <pc:sldChg chg="modSp add del mod ord">
        <pc:chgData name="Chris Speller" userId="0a97f007-b978-4543-a8a0-9ee0abccdf0a" providerId="ADAL" clId="{221B2FE5-B0DD-4C49-A6BC-EB5E92A971A0}" dt="2021-01-20T10:57:47.623" v="10351" actId="47"/>
        <pc:sldMkLst>
          <pc:docMk/>
          <pc:sldMk cId="961335455" sldId="5107"/>
        </pc:sldMkLst>
        <pc:spChg chg="mod">
          <ac:chgData name="Chris Speller" userId="0a97f007-b978-4543-a8a0-9ee0abccdf0a" providerId="ADAL" clId="{221B2FE5-B0DD-4C49-A6BC-EB5E92A971A0}" dt="2021-01-20T10:28:00.731" v="10344" actId="20577"/>
          <ac:spMkLst>
            <pc:docMk/>
            <pc:sldMk cId="961335455" sldId="5107"/>
            <ac:spMk id="10" creationId="{00000000-0000-0000-0000-000000000000}"/>
          </ac:spMkLst>
        </pc:spChg>
        <pc:spChg chg="mod">
          <ac:chgData name="Chris Speller" userId="0a97f007-b978-4543-a8a0-9ee0abccdf0a" providerId="ADAL" clId="{221B2FE5-B0DD-4C49-A6BC-EB5E92A971A0}" dt="2021-01-20T10:28:01.589" v="10345" actId="20577"/>
          <ac:spMkLst>
            <pc:docMk/>
            <pc:sldMk cId="961335455" sldId="5107"/>
            <ac:spMk id="11" creationId="{00000000-0000-0000-0000-000000000000}"/>
          </ac:spMkLst>
        </pc:spChg>
        <pc:spChg chg="mod">
          <ac:chgData name="Chris Speller" userId="0a97f007-b978-4543-a8a0-9ee0abccdf0a" providerId="ADAL" clId="{221B2FE5-B0DD-4C49-A6BC-EB5E92A971A0}" dt="2021-01-20T10:28:02.501" v="10346" actId="20577"/>
          <ac:spMkLst>
            <pc:docMk/>
            <pc:sldMk cId="961335455" sldId="5107"/>
            <ac:spMk id="12" creationId="{00000000-0000-0000-0000-000000000000}"/>
          </ac:spMkLst>
        </pc:spChg>
      </pc:sldChg>
      <pc:sldChg chg="modSp add mod">
        <pc:chgData name="Chris Speller" userId="0a97f007-b978-4543-a8a0-9ee0abccdf0a" providerId="ADAL" clId="{221B2FE5-B0DD-4C49-A6BC-EB5E92A971A0}" dt="2021-01-20T11:49:37.940" v="11205" actId="20577"/>
        <pc:sldMkLst>
          <pc:docMk/>
          <pc:sldMk cId="1149229445" sldId="5108"/>
        </pc:sldMkLst>
        <pc:spChg chg="mod">
          <ac:chgData name="Chris Speller" userId="0a97f007-b978-4543-a8a0-9ee0abccdf0a" providerId="ADAL" clId="{221B2FE5-B0DD-4C49-A6BC-EB5E92A971A0}" dt="2021-01-20T11:49:16.917" v="11194" actId="20577"/>
          <ac:spMkLst>
            <pc:docMk/>
            <pc:sldMk cId="1149229445" sldId="5108"/>
            <ac:spMk id="10" creationId="{00000000-0000-0000-0000-000000000000}"/>
          </ac:spMkLst>
        </pc:spChg>
        <pc:spChg chg="mod">
          <ac:chgData name="Chris Speller" userId="0a97f007-b978-4543-a8a0-9ee0abccdf0a" providerId="ADAL" clId="{221B2FE5-B0DD-4C49-A6BC-EB5E92A971A0}" dt="2021-01-20T11:49:13.170" v="11191"/>
          <ac:spMkLst>
            <pc:docMk/>
            <pc:sldMk cId="1149229445" sldId="5108"/>
            <ac:spMk id="11" creationId="{00000000-0000-0000-0000-000000000000}"/>
          </ac:spMkLst>
        </pc:spChg>
        <pc:spChg chg="mod">
          <ac:chgData name="Chris Speller" userId="0a97f007-b978-4543-a8a0-9ee0abccdf0a" providerId="ADAL" clId="{221B2FE5-B0DD-4C49-A6BC-EB5E92A971A0}" dt="2021-01-20T11:49:37.940" v="11205" actId="20577"/>
          <ac:spMkLst>
            <pc:docMk/>
            <pc:sldMk cId="1149229445" sldId="5108"/>
            <ac:spMk id="12" creationId="{00000000-0000-0000-0000-000000000000}"/>
          </ac:spMkLst>
        </pc:spChg>
      </pc:sldChg>
      <pc:sldChg chg="addSp delSp modSp add mod delAnim modAnim">
        <pc:chgData name="Chris Speller" userId="0a97f007-b978-4543-a8a0-9ee0abccdf0a" providerId="ADAL" clId="{221B2FE5-B0DD-4C49-A6BC-EB5E92A971A0}" dt="2021-01-20T11:00:31.123" v="10560" actId="122"/>
        <pc:sldMkLst>
          <pc:docMk/>
          <pc:sldMk cId="1721415316" sldId="5109"/>
        </pc:sldMkLst>
        <pc:spChg chg="mod">
          <ac:chgData name="Chris Speller" userId="0a97f007-b978-4543-a8a0-9ee0abccdf0a" providerId="ADAL" clId="{221B2FE5-B0DD-4C49-A6BC-EB5E92A971A0}" dt="2021-01-20T10:58:25.445" v="10509" actId="20577"/>
          <ac:spMkLst>
            <pc:docMk/>
            <pc:sldMk cId="1721415316" sldId="5109"/>
            <ac:spMk id="10" creationId="{00000000-0000-0000-0000-000000000000}"/>
          </ac:spMkLst>
        </pc:spChg>
        <pc:spChg chg="mod">
          <ac:chgData name="Chris Speller" userId="0a97f007-b978-4543-a8a0-9ee0abccdf0a" providerId="ADAL" clId="{221B2FE5-B0DD-4C49-A6BC-EB5E92A971A0}" dt="2021-01-20T10:58:35.437" v="10520" actId="20577"/>
          <ac:spMkLst>
            <pc:docMk/>
            <pc:sldMk cId="1721415316" sldId="5109"/>
            <ac:spMk id="11" creationId="{00000000-0000-0000-0000-000000000000}"/>
          </ac:spMkLst>
        </pc:spChg>
        <pc:spChg chg="del mod">
          <ac:chgData name="Chris Speller" userId="0a97f007-b978-4543-a8a0-9ee0abccdf0a" providerId="ADAL" clId="{221B2FE5-B0DD-4C49-A6BC-EB5E92A971A0}" dt="2021-01-20T11:00:21.559" v="10552"/>
          <ac:spMkLst>
            <pc:docMk/>
            <pc:sldMk cId="1721415316" sldId="5109"/>
            <ac:spMk id="12" creationId="{00000000-0000-0000-0000-000000000000}"/>
          </ac:spMkLst>
        </pc:spChg>
        <pc:spChg chg="add mod">
          <ac:chgData name="Chris Speller" userId="0a97f007-b978-4543-a8a0-9ee0abccdf0a" providerId="ADAL" clId="{221B2FE5-B0DD-4C49-A6BC-EB5E92A971A0}" dt="2021-01-20T11:00:31.123" v="10560" actId="122"/>
          <ac:spMkLst>
            <pc:docMk/>
            <pc:sldMk cId="1721415316" sldId="5109"/>
            <ac:spMk id="13" creationId="{12E14EA7-0DF2-415E-817A-AF89E7323595}"/>
          </ac:spMkLst>
        </pc:spChg>
        <pc:graphicFrameChg chg="mod modGraphic">
          <ac:chgData name="Chris Speller" userId="0a97f007-b978-4543-a8a0-9ee0abccdf0a" providerId="ADAL" clId="{221B2FE5-B0DD-4C49-A6BC-EB5E92A971A0}" dt="2021-01-20T10:59:37.176" v="10540" actId="2165"/>
          <ac:graphicFrameMkLst>
            <pc:docMk/>
            <pc:sldMk cId="1721415316" sldId="5109"/>
            <ac:graphicFrameMk id="2" creationId="{8AA76152-84F7-4536-A3FC-717EC1C90BE6}"/>
          </ac:graphicFrameMkLst>
        </pc:graphicFrameChg>
        <pc:graphicFrameChg chg="mod modGraphic">
          <ac:chgData name="Chris Speller" userId="0a97f007-b978-4543-a8a0-9ee0abccdf0a" providerId="ADAL" clId="{221B2FE5-B0DD-4C49-A6BC-EB5E92A971A0}" dt="2021-01-20T11:00:20.634" v="10550" actId="1076"/>
          <ac:graphicFrameMkLst>
            <pc:docMk/>
            <pc:sldMk cId="1721415316" sldId="5109"/>
            <ac:graphicFrameMk id="14" creationId="{7535D315-1620-4010-8BE3-3EAAB85A19ED}"/>
          </ac:graphicFrameMkLst>
        </pc:graphicFrameChg>
      </pc:sldChg>
      <pc:sldChg chg="modSp add mod">
        <pc:chgData name="Chris Speller" userId="0a97f007-b978-4543-a8a0-9ee0abccdf0a" providerId="ADAL" clId="{221B2FE5-B0DD-4C49-A6BC-EB5E92A971A0}" dt="2021-01-20T11:08:10.311" v="10827" actId="122"/>
        <pc:sldMkLst>
          <pc:docMk/>
          <pc:sldMk cId="3492909051" sldId="5110"/>
        </pc:sldMkLst>
        <pc:spChg chg="mod">
          <ac:chgData name="Chris Speller" userId="0a97f007-b978-4543-a8a0-9ee0abccdf0a" providerId="ADAL" clId="{221B2FE5-B0DD-4C49-A6BC-EB5E92A971A0}" dt="2021-01-20T11:07:33.726" v="10807" actId="20577"/>
          <ac:spMkLst>
            <pc:docMk/>
            <pc:sldMk cId="3492909051" sldId="5110"/>
            <ac:spMk id="10" creationId="{00000000-0000-0000-0000-000000000000}"/>
          </ac:spMkLst>
        </pc:spChg>
        <pc:spChg chg="mod">
          <ac:chgData name="Chris Speller" userId="0a97f007-b978-4543-a8a0-9ee0abccdf0a" providerId="ADAL" clId="{221B2FE5-B0DD-4C49-A6BC-EB5E92A971A0}" dt="2021-01-20T11:07:42.098" v="10813" actId="20577"/>
          <ac:spMkLst>
            <pc:docMk/>
            <pc:sldMk cId="3492909051" sldId="5110"/>
            <ac:spMk id="11" creationId="{00000000-0000-0000-0000-000000000000}"/>
          </ac:spMkLst>
        </pc:spChg>
        <pc:spChg chg="mod">
          <ac:chgData name="Chris Speller" userId="0a97f007-b978-4543-a8a0-9ee0abccdf0a" providerId="ADAL" clId="{221B2FE5-B0DD-4C49-A6BC-EB5E92A971A0}" dt="2021-01-20T11:08:10.311" v="10827" actId="122"/>
          <ac:spMkLst>
            <pc:docMk/>
            <pc:sldMk cId="3492909051" sldId="5110"/>
            <ac:spMk id="12" creationId="{00000000-0000-0000-0000-000000000000}"/>
          </ac:spMkLst>
        </pc:spChg>
      </pc:sldChg>
      <pc:sldChg chg="modSp add mod modAnim">
        <pc:chgData name="Chris Speller" userId="0a97f007-b978-4543-a8a0-9ee0abccdf0a" providerId="ADAL" clId="{221B2FE5-B0DD-4C49-A6BC-EB5E92A971A0}" dt="2021-01-20T11:14:16.309" v="11056" actId="1076"/>
        <pc:sldMkLst>
          <pc:docMk/>
          <pc:sldMk cId="4120701921" sldId="5111"/>
        </pc:sldMkLst>
        <pc:spChg chg="mod">
          <ac:chgData name="Chris Speller" userId="0a97f007-b978-4543-a8a0-9ee0abccdf0a" providerId="ADAL" clId="{221B2FE5-B0DD-4C49-A6BC-EB5E92A971A0}" dt="2021-01-20T11:14:06.994" v="11053" actId="20577"/>
          <ac:spMkLst>
            <pc:docMk/>
            <pc:sldMk cId="4120701921" sldId="5111"/>
            <ac:spMk id="10" creationId="{00000000-0000-0000-0000-000000000000}"/>
          </ac:spMkLst>
        </pc:spChg>
        <pc:spChg chg="mod">
          <ac:chgData name="Chris Speller" userId="0a97f007-b978-4543-a8a0-9ee0abccdf0a" providerId="ADAL" clId="{221B2FE5-B0DD-4C49-A6BC-EB5E92A971A0}" dt="2021-01-20T11:14:12.103" v="11054"/>
          <ac:spMkLst>
            <pc:docMk/>
            <pc:sldMk cId="4120701921" sldId="5111"/>
            <ac:spMk id="11" creationId="{00000000-0000-0000-0000-000000000000}"/>
          </ac:spMkLst>
        </pc:spChg>
        <pc:spChg chg="mod">
          <ac:chgData name="Chris Speller" userId="0a97f007-b978-4543-a8a0-9ee0abccdf0a" providerId="ADAL" clId="{221B2FE5-B0DD-4C49-A6BC-EB5E92A971A0}" dt="2021-01-20T11:14:16.309" v="11056" actId="1076"/>
          <ac:spMkLst>
            <pc:docMk/>
            <pc:sldMk cId="4120701921" sldId="5111"/>
            <ac:spMk id="12" creationId="{00000000-0000-0000-0000-000000000000}"/>
          </ac:spMkLst>
        </pc:spChg>
      </pc:sldChg>
      <pc:sldChg chg="modSp add modAnim">
        <pc:chgData name="Chris Speller" userId="0a97f007-b978-4543-a8a0-9ee0abccdf0a" providerId="ADAL" clId="{221B2FE5-B0DD-4C49-A6BC-EB5E92A971A0}" dt="2021-01-20T11:48:15.291" v="11069" actId="20577"/>
        <pc:sldMkLst>
          <pc:docMk/>
          <pc:sldMk cId="4287470500" sldId="5112"/>
        </pc:sldMkLst>
        <pc:spChg chg="mod">
          <ac:chgData name="Chris Speller" userId="0a97f007-b978-4543-a8a0-9ee0abccdf0a" providerId="ADAL" clId="{221B2FE5-B0DD-4C49-A6BC-EB5E92A971A0}" dt="2021-01-20T11:14:25.682" v="11057" actId="20577"/>
          <ac:spMkLst>
            <pc:docMk/>
            <pc:sldMk cId="4287470500" sldId="5112"/>
            <ac:spMk id="11" creationId="{00000000-0000-0000-0000-000000000000}"/>
          </ac:spMkLst>
        </pc:spChg>
        <pc:spChg chg="mod">
          <ac:chgData name="Chris Speller" userId="0a97f007-b978-4543-a8a0-9ee0abccdf0a" providerId="ADAL" clId="{221B2FE5-B0DD-4C49-A6BC-EB5E92A971A0}" dt="2021-01-20T11:48:15.291" v="11069" actId="20577"/>
          <ac:spMkLst>
            <pc:docMk/>
            <pc:sldMk cId="4287470500" sldId="5112"/>
            <ac:spMk id="12" creationId="{00000000-0000-0000-0000-000000000000}"/>
          </ac:spMkLst>
        </pc:spChg>
      </pc:sldChg>
      <pc:sldChg chg="modSp add mod modAnim">
        <pc:chgData name="Chris Speller" userId="0a97f007-b978-4543-a8a0-9ee0abccdf0a" providerId="ADAL" clId="{221B2FE5-B0DD-4C49-A6BC-EB5E92A971A0}" dt="2021-01-20T11:55:06.936" v="11606" actId="20577"/>
        <pc:sldMkLst>
          <pc:docMk/>
          <pc:sldMk cId="75678073" sldId="5113"/>
        </pc:sldMkLst>
        <pc:spChg chg="mod">
          <ac:chgData name="Chris Speller" userId="0a97f007-b978-4543-a8a0-9ee0abccdf0a" providerId="ADAL" clId="{221B2FE5-B0DD-4C49-A6BC-EB5E92A971A0}" dt="2021-01-20T11:53:02.151" v="11517" actId="20577"/>
          <ac:spMkLst>
            <pc:docMk/>
            <pc:sldMk cId="75678073" sldId="5113"/>
            <ac:spMk id="10" creationId="{00000000-0000-0000-0000-000000000000}"/>
          </ac:spMkLst>
        </pc:spChg>
        <pc:spChg chg="mod">
          <ac:chgData name="Chris Speller" userId="0a97f007-b978-4543-a8a0-9ee0abccdf0a" providerId="ADAL" clId="{221B2FE5-B0DD-4C49-A6BC-EB5E92A971A0}" dt="2021-01-20T11:52:26.585" v="11497" actId="404"/>
          <ac:spMkLst>
            <pc:docMk/>
            <pc:sldMk cId="75678073" sldId="5113"/>
            <ac:spMk id="11" creationId="{00000000-0000-0000-0000-000000000000}"/>
          </ac:spMkLst>
        </pc:spChg>
        <pc:spChg chg="mod">
          <ac:chgData name="Chris Speller" userId="0a97f007-b978-4543-a8a0-9ee0abccdf0a" providerId="ADAL" clId="{221B2FE5-B0DD-4C49-A6BC-EB5E92A971A0}" dt="2021-01-20T11:55:06.936" v="11606" actId="20577"/>
          <ac:spMkLst>
            <pc:docMk/>
            <pc:sldMk cId="75678073" sldId="5113"/>
            <ac:spMk id="12" creationId="{00000000-0000-0000-0000-000000000000}"/>
          </ac:spMkLst>
        </pc:spChg>
      </pc:sldChg>
      <pc:sldChg chg="modSp add">
        <pc:chgData name="Chris Speller" userId="0a97f007-b978-4543-a8a0-9ee0abccdf0a" providerId="ADAL" clId="{221B2FE5-B0DD-4C49-A6BC-EB5E92A971A0}" dt="2021-01-20T11:55:42.037" v="11631" actId="20577"/>
        <pc:sldMkLst>
          <pc:docMk/>
          <pc:sldMk cId="3305143972" sldId="5114"/>
        </pc:sldMkLst>
        <pc:spChg chg="mod">
          <ac:chgData name="Chris Speller" userId="0a97f007-b978-4543-a8a0-9ee0abccdf0a" providerId="ADAL" clId="{221B2FE5-B0DD-4C49-A6BC-EB5E92A971A0}" dt="2021-01-20T11:55:35.573" v="11622" actId="20577"/>
          <ac:spMkLst>
            <pc:docMk/>
            <pc:sldMk cId="3305143972" sldId="5114"/>
            <ac:spMk id="10" creationId="{00000000-0000-0000-0000-000000000000}"/>
          </ac:spMkLst>
        </pc:spChg>
        <pc:spChg chg="mod">
          <ac:chgData name="Chris Speller" userId="0a97f007-b978-4543-a8a0-9ee0abccdf0a" providerId="ADAL" clId="{221B2FE5-B0DD-4C49-A6BC-EB5E92A971A0}" dt="2021-01-20T11:55:42.037" v="11631" actId="20577"/>
          <ac:spMkLst>
            <pc:docMk/>
            <pc:sldMk cId="3305143972" sldId="5114"/>
            <ac:spMk id="11" creationId="{00000000-0000-0000-0000-000000000000}"/>
          </ac:spMkLst>
        </pc:spChg>
      </pc:sldChg>
      <pc:sldChg chg="add del">
        <pc:chgData name="Chris Speller" userId="0a97f007-b978-4543-a8a0-9ee0abccdf0a" providerId="ADAL" clId="{221B2FE5-B0DD-4C49-A6BC-EB5E92A971A0}" dt="2021-01-20T11:56:42.028" v="11633"/>
        <pc:sldMkLst>
          <pc:docMk/>
          <pc:sldMk cId="498867037" sldId="5115"/>
        </pc:sldMkLst>
      </pc:sldChg>
      <pc:sldChg chg="modSp add modAnim">
        <pc:chgData name="Chris Speller" userId="0a97f007-b978-4543-a8a0-9ee0abccdf0a" providerId="ADAL" clId="{221B2FE5-B0DD-4C49-A6BC-EB5E92A971A0}" dt="2021-01-20T11:57:33.574" v="11674" actId="20577"/>
        <pc:sldMkLst>
          <pc:docMk/>
          <pc:sldMk cId="1463256278" sldId="5115"/>
        </pc:sldMkLst>
        <pc:spChg chg="mod">
          <ac:chgData name="Chris Speller" userId="0a97f007-b978-4543-a8a0-9ee0abccdf0a" providerId="ADAL" clId="{221B2FE5-B0DD-4C49-A6BC-EB5E92A971A0}" dt="2021-01-20T11:56:52.796" v="11642" actId="20577"/>
          <ac:spMkLst>
            <pc:docMk/>
            <pc:sldMk cId="1463256278" sldId="5115"/>
            <ac:spMk id="10" creationId="{00000000-0000-0000-0000-000000000000}"/>
          </ac:spMkLst>
        </pc:spChg>
        <pc:spChg chg="mod">
          <ac:chgData name="Chris Speller" userId="0a97f007-b978-4543-a8a0-9ee0abccdf0a" providerId="ADAL" clId="{221B2FE5-B0DD-4C49-A6BC-EB5E92A971A0}" dt="2021-01-20T11:56:57.713" v="11649" actId="20577"/>
          <ac:spMkLst>
            <pc:docMk/>
            <pc:sldMk cId="1463256278" sldId="5115"/>
            <ac:spMk id="11" creationId="{00000000-0000-0000-0000-000000000000}"/>
          </ac:spMkLst>
        </pc:spChg>
        <pc:spChg chg="mod">
          <ac:chgData name="Chris Speller" userId="0a97f007-b978-4543-a8a0-9ee0abccdf0a" providerId="ADAL" clId="{221B2FE5-B0DD-4C49-A6BC-EB5E92A971A0}" dt="2021-01-20T11:57:33.574" v="11674" actId="20577"/>
          <ac:spMkLst>
            <pc:docMk/>
            <pc:sldMk cId="1463256278" sldId="5115"/>
            <ac:spMk id="12" creationId="{00000000-0000-0000-0000-000000000000}"/>
          </ac:spMkLst>
        </pc:spChg>
      </pc:sldChg>
      <pc:sldChg chg="add del">
        <pc:chgData name="Chris Speller" userId="0a97f007-b978-4543-a8a0-9ee0abccdf0a" providerId="ADAL" clId="{221B2FE5-B0DD-4C49-A6BC-EB5E92A971A0}" dt="2021-01-20T11:56:48.480" v="11635"/>
        <pc:sldMkLst>
          <pc:docMk/>
          <pc:sldMk cId="4053575834" sldId="5115"/>
        </pc:sldMkLst>
      </pc:sldChg>
      <pc:sldChg chg="modSp add">
        <pc:chgData name="Chris Speller" userId="0a97f007-b978-4543-a8a0-9ee0abccdf0a" providerId="ADAL" clId="{221B2FE5-B0DD-4C49-A6BC-EB5E92A971A0}" dt="2021-01-20T11:58:53.214" v="11717" actId="20577"/>
        <pc:sldMkLst>
          <pc:docMk/>
          <pc:sldMk cId="3460386899" sldId="5116"/>
        </pc:sldMkLst>
        <pc:spChg chg="mod">
          <ac:chgData name="Chris Speller" userId="0a97f007-b978-4543-a8a0-9ee0abccdf0a" providerId="ADAL" clId="{221B2FE5-B0DD-4C49-A6BC-EB5E92A971A0}" dt="2021-01-20T11:58:12.689" v="11678" actId="20577"/>
          <ac:spMkLst>
            <pc:docMk/>
            <pc:sldMk cId="3460386899" sldId="5116"/>
            <ac:spMk id="10" creationId="{00000000-0000-0000-0000-000000000000}"/>
          </ac:spMkLst>
        </pc:spChg>
        <pc:spChg chg="mod">
          <ac:chgData name="Chris Speller" userId="0a97f007-b978-4543-a8a0-9ee0abccdf0a" providerId="ADAL" clId="{221B2FE5-B0DD-4C49-A6BC-EB5E92A971A0}" dt="2021-01-20T11:58:16.128" v="11681" actId="20577"/>
          <ac:spMkLst>
            <pc:docMk/>
            <pc:sldMk cId="3460386899" sldId="5116"/>
            <ac:spMk id="11" creationId="{00000000-0000-0000-0000-000000000000}"/>
          </ac:spMkLst>
        </pc:spChg>
        <pc:spChg chg="mod">
          <ac:chgData name="Chris Speller" userId="0a97f007-b978-4543-a8a0-9ee0abccdf0a" providerId="ADAL" clId="{221B2FE5-B0DD-4C49-A6BC-EB5E92A971A0}" dt="2021-01-20T11:58:53.214" v="11717" actId="20577"/>
          <ac:spMkLst>
            <pc:docMk/>
            <pc:sldMk cId="3460386899" sldId="5116"/>
            <ac:spMk id="12" creationId="{00000000-0000-0000-0000-000000000000}"/>
          </ac:spMkLst>
        </pc:spChg>
      </pc:sldChg>
      <pc:sldChg chg="modSp add">
        <pc:chgData name="Chris Speller" userId="0a97f007-b978-4543-a8a0-9ee0abccdf0a" providerId="ADAL" clId="{221B2FE5-B0DD-4C49-A6BC-EB5E92A971A0}" dt="2021-01-20T12:00:15.584" v="11763" actId="20577"/>
        <pc:sldMkLst>
          <pc:docMk/>
          <pc:sldMk cId="1947961790" sldId="5117"/>
        </pc:sldMkLst>
        <pc:spChg chg="mod">
          <ac:chgData name="Chris Speller" userId="0a97f007-b978-4543-a8a0-9ee0abccdf0a" providerId="ADAL" clId="{221B2FE5-B0DD-4C49-A6BC-EB5E92A971A0}" dt="2021-01-20T11:59:21.961" v="11723" actId="20577"/>
          <ac:spMkLst>
            <pc:docMk/>
            <pc:sldMk cId="1947961790" sldId="5117"/>
            <ac:spMk id="10" creationId="{00000000-0000-0000-0000-000000000000}"/>
          </ac:spMkLst>
        </pc:spChg>
        <pc:spChg chg="mod">
          <ac:chgData name="Chris Speller" userId="0a97f007-b978-4543-a8a0-9ee0abccdf0a" providerId="ADAL" clId="{221B2FE5-B0DD-4C49-A6BC-EB5E92A971A0}" dt="2021-01-20T11:59:26.865" v="11729" actId="20577"/>
          <ac:spMkLst>
            <pc:docMk/>
            <pc:sldMk cId="1947961790" sldId="5117"/>
            <ac:spMk id="11" creationId="{00000000-0000-0000-0000-000000000000}"/>
          </ac:spMkLst>
        </pc:spChg>
        <pc:spChg chg="mod">
          <ac:chgData name="Chris Speller" userId="0a97f007-b978-4543-a8a0-9ee0abccdf0a" providerId="ADAL" clId="{221B2FE5-B0DD-4C49-A6BC-EB5E92A971A0}" dt="2021-01-20T12:00:15.584" v="11763" actId="20577"/>
          <ac:spMkLst>
            <pc:docMk/>
            <pc:sldMk cId="1947961790" sldId="5117"/>
            <ac:spMk id="12" creationId="{00000000-0000-0000-0000-000000000000}"/>
          </ac:spMkLst>
        </pc:spChg>
      </pc:sldChg>
      <pc:sldChg chg="modSp add mod modAnim">
        <pc:chgData name="Chris Speller" userId="0a97f007-b978-4543-a8a0-9ee0abccdf0a" providerId="ADAL" clId="{221B2FE5-B0DD-4C49-A6BC-EB5E92A971A0}" dt="2021-01-20T12:04:08.790" v="12307" actId="20577"/>
        <pc:sldMkLst>
          <pc:docMk/>
          <pc:sldMk cId="2816307253" sldId="5118"/>
        </pc:sldMkLst>
        <pc:spChg chg="mod">
          <ac:chgData name="Chris Speller" userId="0a97f007-b978-4543-a8a0-9ee0abccdf0a" providerId="ADAL" clId="{221B2FE5-B0DD-4C49-A6BC-EB5E92A971A0}" dt="2021-01-20T12:03:25.531" v="12171" actId="20577"/>
          <ac:spMkLst>
            <pc:docMk/>
            <pc:sldMk cId="2816307253" sldId="5118"/>
            <ac:spMk id="10" creationId="{00000000-0000-0000-0000-000000000000}"/>
          </ac:spMkLst>
        </pc:spChg>
        <pc:spChg chg="mod">
          <ac:chgData name="Chris Speller" userId="0a97f007-b978-4543-a8a0-9ee0abccdf0a" providerId="ADAL" clId="{221B2FE5-B0DD-4C49-A6BC-EB5E92A971A0}" dt="2021-01-20T12:03:18.756" v="12165"/>
          <ac:spMkLst>
            <pc:docMk/>
            <pc:sldMk cId="2816307253" sldId="5118"/>
            <ac:spMk id="11" creationId="{00000000-0000-0000-0000-000000000000}"/>
          </ac:spMkLst>
        </pc:spChg>
        <pc:spChg chg="mod">
          <ac:chgData name="Chris Speller" userId="0a97f007-b978-4543-a8a0-9ee0abccdf0a" providerId="ADAL" clId="{221B2FE5-B0DD-4C49-A6BC-EB5E92A971A0}" dt="2021-01-20T12:04:08.790" v="12307" actId="20577"/>
          <ac:spMkLst>
            <pc:docMk/>
            <pc:sldMk cId="2816307253" sldId="5118"/>
            <ac:spMk id="12" creationId="{00000000-0000-0000-0000-000000000000}"/>
          </ac:spMkLst>
        </pc:spChg>
      </pc:sldChg>
      <pc:sldChg chg="addSp delSp modSp add mod modAnim">
        <pc:chgData name="Chris Speller" userId="0a97f007-b978-4543-a8a0-9ee0abccdf0a" providerId="ADAL" clId="{221B2FE5-B0DD-4C49-A6BC-EB5E92A971A0}" dt="2021-01-20T12:14:43.640" v="12763" actId="20577"/>
        <pc:sldMkLst>
          <pc:docMk/>
          <pc:sldMk cId="2528847104" sldId="5119"/>
        </pc:sldMkLst>
        <pc:spChg chg="mod">
          <ac:chgData name="Chris Speller" userId="0a97f007-b978-4543-a8a0-9ee0abccdf0a" providerId="ADAL" clId="{221B2FE5-B0DD-4C49-A6BC-EB5E92A971A0}" dt="2021-01-20T12:13:27.982" v="12743" actId="20577"/>
          <ac:spMkLst>
            <pc:docMk/>
            <pc:sldMk cId="2528847104" sldId="5119"/>
            <ac:spMk id="10" creationId="{00000000-0000-0000-0000-000000000000}"/>
          </ac:spMkLst>
        </pc:spChg>
        <pc:spChg chg="mod">
          <ac:chgData name="Chris Speller" userId="0a97f007-b978-4543-a8a0-9ee0abccdf0a" providerId="ADAL" clId="{221B2FE5-B0DD-4C49-A6BC-EB5E92A971A0}" dt="2021-01-20T12:13:34.782" v="12755" actId="20577"/>
          <ac:spMkLst>
            <pc:docMk/>
            <pc:sldMk cId="2528847104" sldId="5119"/>
            <ac:spMk id="11" creationId="{00000000-0000-0000-0000-000000000000}"/>
          </ac:spMkLst>
        </pc:spChg>
        <pc:spChg chg="mod">
          <ac:chgData name="Chris Speller" userId="0a97f007-b978-4543-a8a0-9ee0abccdf0a" providerId="ADAL" clId="{221B2FE5-B0DD-4C49-A6BC-EB5E92A971A0}" dt="2021-01-20T12:14:43.640" v="12763" actId="20577"/>
          <ac:spMkLst>
            <pc:docMk/>
            <pc:sldMk cId="2528847104" sldId="5119"/>
            <ac:spMk id="12" creationId="{00000000-0000-0000-0000-000000000000}"/>
          </ac:spMkLst>
        </pc:spChg>
        <pc:picChg chg="add del mod">
          <ac:chgData name="Chris Speller" userId="0a97f007-b978-4543-a8a0-9ee0abccdf0a" providerId="ADAL" clId="{221B2FE5-B0DD-4C49-A6BC-EB5E92A971A0}" dt="2021-01-20T12:13:15.428" v="12729" actId="478"/>
          <ac:picMkLst>
            <pc:docMk/>
            <pc:sldMk cId="2528847104" sldId="5119"/>
            <ac:picMk id="3" creationId="{904A8732-4783-426D-97CE-1DFD52149555}"/>
          </ac:picMkLst>
        </pc:picChg>
      </pc:sldChg>
      <pc:sldChg chg="addSp delSp add mod ord">
        <pc:chgData name="Chris Speller" userId="0a97f007-b978-4543-a8a0-9ee0abccdf0a" providerId="ADAL" clId="{221B2FE5-B0DD-4C49-A6BC-EB5E92A971A0}" dt="2021-01-20T12:15:05.123" v="12769" actId="478"/>
        <pc:sldMkLst>
          <pc:docMk/>
          <pc:sldMk cId="2925355985" sldId="5120"/>
        </pc:sldMkLst>
        <pc:picChg chg="add del">
          <ac:chgData name="Chris Speller" userId="0a97f007-b978-4543-a8a0-9ee0abccdf0a" providerId="ADAL" clId="{221B2FE5-B0DD-4C49-A6BC-EB5E92A971A0}" dt="2021-01-20T12:15:05.123" v="12769" actId="478"/>
          <ac:picMkLst>
            <pc:docMk/>
            <pc:sldMk cId="2925355985" sldId="5120"/>
            <ac:picMk id="3" creationId="{904A8732-4783-426D-97CE-1DFD52149555}"/>
          </ac:picMkLst>
        </pc:picChg>
      </pc:sldChg>
      <pc:sldChg chg="delSp modSp add mod">
        <pc:chgData name="Chris Speller" userId="0a97f007-b978-4543-a8a0-9ee0abccdf0a" providerId="ADAL" clId="{221B2FE5-B0DD-4C49-A6BC-EB5E92A971A0}" dt="2021-01-20T12:21:29.707" v="13205" actId="478"/>
        <pc:sldMkLst>
          <pc:docMk/>
          <pc:sldMk cId="362598530" sldId="5121"/>
        </pc:sldMkLst>
        <pc:spChg chg="mod">
          <ac:chgData name="Chris Speller" userId="0a97f007-b978-4543-a8a0-9ee0abccdf0a" providerId="ADAL" clId="{221B2FE5-B0DD-4C49-A6BC-EB5E92A971A0}" dt="2021-01-20T12:17:34.222" v="13131" actId="20577"/>
          <ac:spMkLst>
            <pc:docMk/>
            <pc:sldMk cId="362598530" sldId="5121"/>
            <ac:spMk id="10" creationId="{00000000-0000-0000-0000-000000000000}"/>
          </ac:spMkLst>
        </pc:spChg>
        <pc:spChg chg="mod">
          <ac:chgData name="Chris Speller" userId="0a97f007-b978-4543-a8a0-9ee0abccdf0a" providerId="ADAL" clId="{221B2FE5-B0DD-4C49-A6BC-EB5E92A971A0}" dt="2021-01-20T12:18:03.314" v="13152" actId="120"/>
          <ac:spMkLst>
            <pc:docMk/>
            <pc:sldMk cId="362598530" sldId="5121"/>
            <ac:spMk id="11" creationId="{00000000-0000-0000-0000-000000000000}"/>
          </ac:spMkLst>
        </pc:spChg>
        <pc:spChg chg="mod">
          <ac:chgData name="Chris Speller" userId="0a97f007-b978-4543-a8a0-9ee0abccdf0a" providerId="ADAL" clId="{221B2FE5-B0DD-4C49-A6BC-EB5E92A971A0}" dt="2021-01-20T12:21:28.102" v="13204" actId="20577"/>
          <ac:spMkLst>
            <pc:docMk/>
            <pc:sldMk cId="362598530" sldId="5121"/>
            <ac:spMk id="12" creationId="{00000000-0000-0000-0000-000000000000}"/>
          </ac:spMkLst>
        </pc:spChg>
        <pc:picChg chg="del">
          <ac:chgData name="Chris Speller" userId="0a97f007-b978-4543-a8a0-9ee0abccdf0a" providerId="ADAL" clId="{221B2FE5-B0DD-4C49-A6BC-EB5E92A971A0}" dt="2021-01-20T12:21:29.707" v="13205" actId="478"/>
          <ac:picMkLst>
            <pc:docMk/>
            <pc:sldMk cId="362598530" sldId="5121"/>
            <ac:picMk id="3" creationId="{904A8732-4783-426D-97CE-1DFD52149555}"/>
          </ac:picMkLst>
        </pc:picChg>
      </pc:sldChg>
      <pc:sldChg chg="addSp delSp modSp add mod delAnim modAnim">
        <pc:chgData name="Chris Speller" userId="0a97f007-b978-4543-a8a0-9ee0abccdf0a" providerId="ADAL" clId="{221B2FE5-B0DD-4C49-A6BC-EB5E92A971A0}" dt="2021-01-20T13:09:09.965" v="13820" actId="20577"/>
        <pc:sldMkLst>
          <pc:docMk/>
          <pc:sldMk cId="2982560497" sldId="5122"/>
        </pc:sldMkLst>
        <pc:spChg chg="mod">
          <ac:chgData name="Chris Speller" userId="0a97f007-b978-4543-a8a0-9ee0abccdf0a" providerId="ADAL" clId="{221B2FE5-B0DD-4C49-A6BC-EB5E92A971A0}" dt="2021-01-20T13:04:17.690" v="13705" actId="20577"/>
          <ac:spMkLst>
            <pc:docMk/>
            <pc:sldMk cId="2982560497" sldId="5122"/>
            <ac:spMk id="10" creationId="{00000000-0000-0000-0000-000000000000}"/>
          </ac:spMkLst>
        </pc:spChg>
        <pc:spChg chg="mod">
          <ac:chgData name="Chris Speller" userId="0a97f007-b978-4543-a8a0-9ee0abccdf0a" providerId="ADAL" clId="{221B2FE5-B0DD-4C49-A6BC-EB5E92A971A0}" dt="2021-01-20T13:09:06.840" v="13819" actId="20577"/>
          <ac:spMkLst>
            <pc:docMk/>
            <pc:sldMk cId="2982560497" sldId="5122"/>
            <ac:spMk id="11" creationId="{00000000-0000-0000-0000-000000000000}"/>
          </ac:spMkLst>
        </pc:spChg>
        <pc:spChg chg="del mod">
          <ac:chgData name="Chris Speller" userId="0a97f007-b978-4543-a8a0-9ee0abccdf0a" providerId="ADAL" clId="{221B2FE5-B0DD-4C49-A6BC-EB5E92A971A0}" dt="2021-01-20T13:02:42.890" v="13688"/>
          <ac:spMkLst>
            <pc:docMk/>
            <pc:sldMk cId="2982560497" sldId="5122"/>
            <ac:spMk id="12" creationId="{00000000-0000-0000-0000-000000000000}"/>
          </ac:spMkLst>
        </pc:spChg>
        <pc:spChg chg="add mod">
          <ac:chgData name="Chris Speller" userId="0a97f007-b978-4543-a8a0-9ee0abccdf0a" providerId="ADAL" clId="{221B2FE5-B0DD-4C49-A6BC-EB5E92A971A0}" dt="2021-01-20T13:09:09.965" v="13820" actId="20577"/>
          <ac:spMkLst>
            <pc:docMk/>
            <pc:sldMk cId="2982560497" sldId="5122"/>
            <ac:spMk id="14" creationId="{005896CF-8919-4782-AB24-83CDCF746DD4}"/>
          </ac:spMkLst>
        </pc:spChg>
        <pc:graphicFrameChg chg="add del mod modGraphic">
          <ac:chgData name="Chris Speller" userId="0a97f007-b978-4543-a8a0-9ee0abccdf0a" providerId="ADAL" clId="{221B2FE5-B0DD-4C49-A6BC-EB5E92A971A0}" dt="2021-01-20T12:51:45.140" v="13295" actId="478"/>
          <ac:graphicFrameMkLst>
            <pc:docMk/>
            <pc:sldMk cId="2982560497" sldId="5122"/>
            <ac:graphicFrameMk id="13" creationId="{0D114FC0-5213-4535-BDBE-6CBCDE784644}"/>
          </ac:graphicFrameMkLst>
        </pc:graphicFrameChg>
        <pc:picChg chg="add del mod modCrop">
          <ac:chgData name="Chris Speller" userId="0a97f007-b978-4543-a8a0-9ee0abccdf0a" providerId="ADAL" clId="{221B2FE5-B0DD-4C49-A6BC-EB5E92A971A0}" dt="2021-01-20T13:07:12.682" v="13816" actId="478"/>
          <ac:picMkLst>
            <pc:docMk/>
            <pc:sldMk cId="2982560497" sldId="5122"/>
            <ac:picMk id="3" creationId="{D23A67E2-026B-4804-8484-D11706BF7897}"/>
          </ac:picMkLst>
        </pc:picChg>
        <pc:picChg chg="add del mod">
          <ac:chgData name="Chris Speller" userId="0a97f007-b978-4543-a8a0-9ee0abccdf0a" providerId="ADAL" clId="{221B2FE5-B0DD-4C49-A6BC-EB5E92A971A0}" dt="2021-01-20T13:07:13.084" v="13817" actId="478"/>
          <ac:picMkLst>
            <pc:docMk/>
            <pc:sldMk cId="2982560497" sldId="5122"/>
            <ac:picMk id="7" creationId="{16785163-F6C0-42ED-BCC2-A77D089CC9F5}"/>
          </ac:picMkLst>
        </pc:picChg>
      </pc:sldChg>
      <pc:sldChg chg="addSp delSp modSp add mod ord delAnim modAnim">
        <pc:chgData name="Chris Speller" userId="0a97f007-b978-4543-a8a0-9ee0abccdf0a" providerId="ADAL" clId="{221B2FE5-B0DD-4C49-A6BC-EB5E92A971A0}" dt="2021-01-20T12:54:25.612" v="13307"/>
        <pc:sldMkLst>
          <pc:docMk/>
          <pc:sldMk cId="3727219283" sldId="5123"/>
        </pc:sldMkLst>
        <pc:spChg chg="del">
          <ac:chgData name="Chris Speller" userId="0a97f007-b978-4543-a8a0-9ee0abccdf0a" providerId="ADAL" clId="{221B2FE5-B0DD-4C49-A6BC-EB5E92A971A0}" dt="2021-01-20T12:51:39.732" v="13292" actId="478"/>
          <ac:spMkLst>
            <pc:docMk/>
            <pc:sldMk cId="3727219283" sldId="5123"/>
            <ac:spMk id="12" creationId="{00000000-0000-0000-0000-000000000000}"/>
          </ac:spMkLst>
        </pc:spChg>
        <pc:graphicFrameChg chg="modGraphic">
          <ac:chgData name="Chris Speller" userId="0a97f007-b978-4543-a8a0-9ee0abccdf0a" providerId="ADAL" clId="{221B2FE5-B0DD-4C49-A6BC-EB5E92A971A0}" dt="2021-01-20T12:51:35.836" v="13291" actId="122"/>
          <ac:graphicFrameMkLst>
            <pc:docMk/>
            <pc:sldMk cId="3727219283" sldId="5123"/>
            <ac:graphicFrameMk id="13" creationId="{0D114FC0-5213-4535-BDBE-6CBCDE784644}"/>
          </ac:graphicFrameMkLst>
        </pc:graphicFrameChg>
        <pc:graphicFrameChg chg="add mod">
          <ac:chgData name="Chris Speller" userId="0a97f007-b978-4543-a8a0-9ee0abccdf0a" providerId="ADAL" clId="{221B2FE5-B0DD-4C49-A6BC-EB5E92A971A0}" dt="2021-01-20T12:51:03.665" v="13280" actId="1076"/>
          <ac:graphicFrameMkLst>
            <pc:docMk/>
            <pc:sldMk cId="3727219283" sldId="5123"/>
            <ac:graphicFrameMk id="14" creationId="{EFC2E806-9022-4976-BC4E-BF51F9C476FA}"/>
          </ac:graphicFrameMkLst>
        </pc:graphicFrameChg>
        <pc:picChg chg="add mod">
          <ac:chgData name="Chris Speller" userId="0a97f007-b978-4543-a8a0-9ee0abccdf0a" providerId="ADAL" clId="{221B2FE5-B0DD-4C49-A6BC-EB5E92A971A0}" dt="2021-01-20T12:53:17.404" v="13298" actId="14100"/>
          <ac:picMkLst>
            <pc:docMk/>
            <pc:sldMk cId="3727219283" sldId="5123"/>
            <ac:picMk id="3" creationId="{3F645EC7-92D6-401D-9303-1897B75E8326}"/>
          </ac:picMkLst>
        </pc:picChg>
      </pc:sldChg>
      <pc:sldChg chg="delSp modSp add mod">
        <pc:chgData name="Chris Speller" userId="0a97f007-b978-4543-a8a0-9ee0abccdf0a" providerId="ADAL" clId="{221B2FE5-B0DD-4C49-A6BC-EB5E92A971A0}" dt="2021-01-20T13:09:37.107" v="13826" actId="478"/>
        <pc:sldMkLst>
          <pc:docMk/>
          <pc:sldMk cId="2002760903" sldId="5124"/>
        </pc:sldMkLst>
        <pc:spChg chg="mod">
          <ac:chgData name="Chris Speller" userId="0a97f007-b978-4543-a8a0-9ee0abccdf0a" providerId="ADAL" clId="{221B2FE5-B0DD-4C49-A6BC-EB5E92A971A0}" dt="2021-01-20T13:06:54.121" v="13814" actId="20577"/>
          <ac:spMkLst>
            <pc:docMk/>
            <pc:sldMk cId="2002760903" sldId="5124"/>
            <ac:spMk id="10" creationId="{00000000-0000-0000-0000-000000000000}"/>
          </ac:spMkLst>
        </pc:spChg>
        <pc:spChg chg="mod">
          <ac:chgData name="Chris Speller" userId="0a97f007-b978-4543-a8a0-9ee0abccdf0a" providerId="ADAL" clId="{221B2FE5-B0DD-4C49-A6BC-EB5E92A971A0}" dt="2021-01-20T13:09:12.447" v="13821" actId="20577"/>
          <ac:spMkLst>
            <pc:docMk/>
            <pc:sldMk cId="2002760903" sldId="5124"/>
            <ac:spMk id="11" creationId="{00000000-0000-0000-0000-000000000000}"/>
          </ac:spMkLst>
        </pc:spChg>
        <pc:spChg chg="mod">
          <ac:chgData name="Chris Speller" userId="0a97f007-b978-4543-a8a0-9ee0abccdf0a" providerId="ADAL" clId="{221B2FE5-B0DD-4C49-A6BC-EB5E92A971A0}" dt="2021-01-20T13:09:31.420" v="13823" actId="20577"/>
          <ac:spMkLst>
            <pc:docMk/>
            <pc:sldMk cId="2002760903" sldId="5124"/>
            <ac:spMk id="14" creationId="{005896CF-8919-4782-AB24-83CDCF746DD4}"/>
          </ac:spMkLst>
        </pc:spChg>
        <pc:picChg chg="del mod">
          <ac:chgData name="Chris Speller" userId="0a97f007-b978-4543-a8a0-9ee0abccdf0a" providerId="ADAL" clId="{221B2FE5-B0DD-4C49-A6BC-EB5E92A971A0}" dt="2021-01-20T13:07:15.050" v="13818" actId="478"/>
          <ac:picMkLst>
            <pc:docMk/>
            <pc:sldMk cId="2002760903" sldId="5124"/>
            <ac:picMk id="3" creationId="{D23A67E2-026B-4804-8484-D11706BF7897}"/>
          </ac:picMkLst>
        </pc:picChg>
        <pc:picChg chg="del mod">
          <ac:chgData name="Chris Speller" userId="0a97f007-b978-4543-a8a0-9ee0abccdf0a" providerId="ADAL" clId="{221B2FE5-B0DD-4C49-A6BC-EB5E92A971A0}" dt="2021-01-20T13:09:37.107" v="13826" actId="478"/>
          <ac:picMkLst>
            <pc:docMk/>
            <pc:sldMk cId="2002760903" sldId="5124"/>
            <ac:picMk id="7" creationId="{16785163-F6C0-42ED-BCC2-A77D089CC9F5}"/>
          </ac:picMkLst>
        </pc:picChg>
      </pc:sldChg>
      <pc:sldChg chg="delSp modSp add mod modAnim">
        <pc:chgData name="Chris Speller" userId="0a97f007-b978-4543-a8a0-9ee0abccdf0a" providerId="ADAL" clId="{221B2FE5-B0DD-4C49-A6BC-EB5E92A971A0}" dt="2021-01-20T13:23:24.771" v="14111" actId="478"/>
        <pc:sldMkLst>
          <pc:docMk/>
          <pc:sldMk cId="23096923" sldId="5125"/>
        </pc:sldMkLst>
        <pc:spChg chg="mod">
          <ac:chgData name="Chris Speller" userId="0a97f007-b978-4543-a8a0-9ee0abccdf0a" providerId="ADAL" clId="{221B2FE5-B0DD-4C49-A6BC-EB5E92A971A0}" dt="2021-01-20T13:20:21.568" v="13924" actId="20577"/>
          <ac:spMkLst>
            <pc:docMk/>
            <pc:sldMk cId="23096923" sldId="5125"/>
            <ac:spMk id="10" creationId="{00000000-0000-0000-0000-000000000000}"/>
          </ac:spMkLst>
        </pc:spChg>
        <pc:spChg chg="mod">
          <ac:chgData name="Chris Speller" userId="0a97f007-b978-4543-a8a0-9ee0abccdf0a" providerId="ADAL" clId="{221B2FE5-B0DD-4C49-A6BC-EB5E92A971A0}" dt="2021-01-20T13:20:50.809" v="13962" actId="20577"/>
          <ac:spMkLst>
            <pc:docMk/>
            <pc:sldMk cId="23096923" sldId="5125"/>
            <ac:spMk id="11" creationId="{00000000-0000-0000-0000-000000000000}"/>
          </ac:spMkLst>
        </pc:spChg>
        <pc:spChg chg="mod">
          <ac:chgData name="Chris Speller" userId="0a97f007-b978-4543-a8a0-9ee0abccdf0a" providerId="ADAL" clId="{221B2FE5-B0DD-4C49-A6BC-EB5E92A971A0}" dt="2021-01-20T13:23:19.572" v="14110" actId="6549"/>
          <ac:spMkLst>
            <pc:docMk/>
            <pc:sldMk cId="23096923" sldId="5125"/>
            <ac:spMk id="14" creationId="{005896CF-8919-4782-AB24-83CDCF746DD4}"/>
          </ac:spMkLst>
        </pc:spChg>
        <pc:picChg chg="del">
          <ac:chgData name="Chris Speller" userId="0a97f007-b978-4543-a8a0-9ee0abccdf0a" providerId="ADAL" clId="{221B2FE5-B0DD-4C49-A6BC-EB5E92A971A0}" dt="2021-01-20T13:23:24.771" v="14111" actId="478"/>
          <ac:picMkLst>
            <pc:docMk/>
            <pc:sldMk cId="23096923" sldId="5125"/>
            <ac:picMk id="7" creationId="{16785163-F6C0-42ED-BCC2-A77D089CC9F5}"/>
          </ac:picMkLst>
        </pc:picChg>
      </pc:sldChg>
      <pc:sldChg chg="modSp add mod modAnim">
        <pc:chgData name="Chris Speller" userId="0a97f007-b978-4543-a8a0-9ee0abccdf0a" providerId="ADAL" clId="{221B2FE5-B0DD-4C49-A6BC-EB5E92A971A0}" dt="2021-01-22T12:57:21.842" v="29560" actId="20577"/>
        <pc:sldMkLst>
          <pc:docMk/>
          <pc:sldMk cId="3355083747" sldId="5126"/>
        </pc:sldMkLst>
        <pc:spChg chg="mod">
          <ac:chgData name="Chris Speller" userId="0a97f007-b978-4543-a8a0-9ee0abccdf0a" providerId="ADAL" clId="{221B2FE5-B0DD-4C49-A6BC-EB5E92A971A0}" dt="2021-01-22T12:57:21.842" v="29560" actId="20577"/>
          <ac:spMkLst>
            <pc:docMk/>
            <pc:sldMk cId="3355083747" sldId="5126"/>
            <ac:spMk id="10" creationId="{00000000-0000-0000-0000-000000000000}"/>
          </ac:spMkLst>
        </pc:spChg>
        <pc:spChg chg="mod">
          <ac:chgData name="Chris Speller" userId="0a97f007-b978-4543-a8a0-9ee0abccdf0a" providerId="ADAL" clId="{221B2FE5-B0DD-4C49-A6BC-EB5E92A971A0}" dt="2021-01-21T17:42:31.282" v="29455" actId="20577"/>
          <ac:spMkLst>
            <pc:docMk/>
            <pc:sldMk cId="3355083747" sldId="5126"/>
            <ac:spMk id="11" creationId="{00000000-0000-0000-0000-000000000000}"/>
          </ac:spMkLst>
        </pc:spChg>
        <pc:spChg chg="mod">
          <ac:chgData name="Chris Speller" userId="0a97f007-b978-4543-a8a0-9ee0abccdf0a" providerId="ADAL" clId="{221B2FE5-B0DD-4C49-A6BC-EB5E92A971A0}" dt="2021-01-21T17:46:55.911" v="29522" actId="20577"/>
          <ac:spMkLst>
            <pc:docMk/>
            <pc:sldMk cId="3355083747" sldId="5126"/>
            <ac:spMk id="14" creationId="{005896CF-8919-4782-AB24-83CDCF746DD4}"/>
          </ac:spMkLst>
        </pc:spChg>
      </pc:sldChg>
      <pc:sldChg chg="addSp delSp modSp add mod delAnim modAnim">
        <pc:chgData name="Chris Speller" userId="0a97f007-b978-4543-a8a0-9ee0abccdf0a" providerId="ADAL" clId="{221B2FE5-B0DD-4C49-A6BC-EB5E92A971A0}" dt="2021-01-20T15:40:18.428" v="14390" actId="1076"/>
        <pc:sldMkLst>
          <pc:docMk/>
          <pc:sldMk cId="904924" sldId="5127"/>
        </pc:sldMkLst>
        <pc:spChg chg="mod">
          <ac:chgData name="Chris Speller" userId="0a97f007-b978-4543-a8a0-9ee0abccdf0a" providerId="ADAL" clId="{221B2FE5-B0DD-4C49-A6BC-EB5E92A971A0}" dt="2021-01-20T15:40:11.854" v="14387" actId="6549"/>
          <ac:spMkLst>
            <pc:docMk/>
            <pc:sldMk cId="904924" sldId="5127"/>
            <ac:spMk id="10" creationId="{00000000-0000-0000-0000-000000000000}"/>
          </ac:spMkLst>
        </pc:spChg>
        <pc:spChg chg="mod">
          <ac:chgData name="Chris Speller" userId="0a97f007-b978-4543-a8a0-9ee0abccdf0a" providerId="ADAL" clId="{221B2FE5-B0DD-4C49-A6BC-EB5E92A971A0}" dt="2021-01-20T15:40:12.827" v="14389" actId="6549"/>
          <ac:spMkLst>
            <pc:docMk/>
            <pc:sldMk cId="904924" sldId="5127"/>
            <ac:spMk id="11" creationId="{00000000-0000-0000-0000-000000000000}"/>
          </ac:spMkLst>
        </pc:spChg>
        <pc:spChg chg="add mod">
          <ac:chgData name="Chris Speller" userId="0a97f007-b978-4543-a8a0-9ee0abccdf0a" providerId="ADAL" clId="{221B2FE5-B0DD-4C49-A6BC-EB5E92A971A0}" dt="2021-01-20T15:40:18.428" v="14390" actId="1076"/>
          <ac:spMkLst>
            <pc:docMk/>
            <pc:sldMk cId="904924" sldId="5127"/>
            <ac:spMk id="12" creationId="{ADDF20D9-057F-4BC9-8988-41B633A801D2}"/>
          </ac:spMkLst>
        </pc:spChg>
        <pc:graphicFrameChg chg="del modGraphic">
          <ac:chgData name="Chris Speller" userId="0a97f007-b978-4543-a8a0-9ee0abccdf0a" providerId="ADAL" clId="{221B2FE5-B0DD-4C49-A6BC-EB5E92A971A0}" dt="2021-01-20T15:35:48.539" v="14195" actId="478"/>
          <ac:graphicFrameMkLst>
            <pc:docMk/>
            <pc:sldMk cId="904924" sldId="5127"/>
            <ac:graphicFrameMk id="13" creationId="{0D114FC0-5213-4535-BDBE-6CBCDE784644}"/>
          </ac:graphicFrameMkLst>
        </pc:graphicFrameChg>
        <pc:graphicFrameChg chg="del">
          <ac:chgData name="Chris Speller" userId="0a97f007-b978-4543-a8a0-9ee0abccdf0a" providerId="ADAL" clId="{221B2FE5-B0DD-4C49-A6BC-EB5E92A971A0}" dt="2021-01-20T15:36:27.089" v="14310" actId="478"/>
          <ac:graphicFrameMkLst>
            <pc:docMk/>
            <pc:sldMk cId="904924" sldId="5127"/>
            <ac:graphicFrameMk id="14" creationId="{EFC2E806-9022-4976-BC4E-BF51F9C476FA}"/>
          </ac:graphicFrameMkLst>
        </pc:graphicFrameChg>
        <pc:picChg chg="mod modCrop">
          <ac:chgData name="Chris Speller" userId="0a97f007-b978-4543-a8a0-9ee0abccdf0a" providerId="ADAL" clId="{221B2FE5-B0DD-4C49-A6BC-EB5E92A971A0}" dt="2021-01-20T15:40:09.772" v="14385" actId="1076"/>
          <ac:picMkLst>
            <pc:docMk/>
            <pc:sldMk cId="904924" sldId="5127"/>
            <ac:picMk id="3" creationId="{3F645EC7-92D6-401D-9303-1897B75E8326}"/>
          </ac:picMkLst>
        </pc:picChg>
        <pc:picChg chg="add mod">
          <ac:chgData name="Chris Speller" userId="0a97f007-b978-4543-a8a0-9ee0abccdf0a" providerId="ADAL" clId="{221B2FE5-B0DD-4C49-A6BC-EB5E92A971A0}" dt="2021-01-20T15:39:59.533" v="14381" actId="1076"/>
          <ac:picMkLst>
            <pc:docMk/>
            <pc:sldMk cId="904924" sldId="5127"/>
            <ac:picMk id="6" creationId="{A1C2A40D-6713-4141-B048-C30FDB3B209B}"/>
          </ac:picMkLst>
        </pc:picChg>
      </pc:sldChg>
      <pc:sldChg chg="addSp delSp modSp add mod delAnim modAnim">
        <pc:chgData name="Chris Speller" userId="0a97f007-b978-4543-a8a0-9ee0abccdf0a" providerId="ADAL" clId="{221B2FE5-B0DD-4C49-A6BC-EB5E92A971A0}" dt="2021-01-20T15:49:44.121" v="14670" actId="20577"/>
        <pc:sldMkLst>
          <pc:docMk/>
          <pc:sldMk cId="280481038" sldId="5128"/>
        </pc:sldMkLst>
        <pc:spChg chg="mod">
          <ac:chgData name="Chris Speller" userId="0a97f007-b978-4543-a8a0-9ee0abccdf0a" providerId="ADAL" clId="{221B2FE5-B0DD-4C49-A6BC-EB5E92A971A0}" dt="2021-01-20T15:46:40.441" v="14625" actId="20577"/>
          <ac:spMkLst>
            <pc:docMk/>
            <pc:sldMk cId="280481038" sldId="5128"/>
            <ac:spMk id="10" creationId="{00000000-0000-0000-0000-000000000000}"/>
          </ac:spMkLst>
        </pc:spChg>
        <pc:spChg chg="mod">
          <ac:chgData name="Chris Speller" userId="0a97f007-b978-4543-a8a0-9ee0abccdf0a" providerId="ADAL" clId="{221B2FE5-B0DD-4C49-A6BC-EB5E92A971A0}" dt="2021-01-20T15:42:37.872" v="14495"/>
          <ac:spMkLst>
            <pc:docMk/>
            <pc:sldMk cId="280481038" sldId="5128"/>
            <ac:spMk id="11" creationId="{00000000-0000-0000-0000-000000000000}"/>
          </ac:spMkLst>
        </pc:spChg>
        <pc:spChg chg="add mod">
          <ac:chgData name="Chris Speller" userId="0a97f007-b978-4543-a8a0-9ee0abccdf0a" providerId="ADAL" clId="{221B2FE5-B0DD-4C49-A6BC-EB5E92A971A0}" dt="2021-01-20T15:47:40.063" v="14647" actId="1076"/>
          <ac:spMkLst>
            <pc:docMk/>
            <pc:sldMk cId="280481038" sldId="5128"/>
            <ac:spMk id="19" creationId="{43ACC17F-FC84-4ED6-A840-A01AB25DD1A5}"/>
          </ac:spMkLst>
        </pc:spChg>
        <pc:graphicFrameChg chg="mod modGraphic">
          <ac:chgData name="Chris Speller" userId="0a97f007-b978-4543-a8a0-9ee0abccdf0a" providerId="ADAL" clId="{221B2FE5-B0DD-4C49-A6BC-EB5E92A971A0}" dt="2021-01-20T15:49:44.121" v="14670" actId="20577"/>
          <ac:graphicFrameMkLst>
            <pc:docMk/>
            <pc:sldMk cId="280481038" sldId="5128"/>
            <ac:graphicFrameMk id="13" creationId="{0D114FC0-5213-4535-BDBE-6CBCDE784644}"/>
          </ac:graphicFrameMkLst>
        </pc:graphicFrameChg>
        <pc:graphicFrameChg chg="del mod modGraphic">
          <ac:chgData name="Chris Speller" userId="0a97f007-b978-4543-a8a0-9ee0abccdf0a" providerId="ADAL" clId="{221B2FE5-B0DD-4C49-A6BC-EB5E92A971A0}" dt="2021-01-20T15:45:55.467" v="14610" actId="478"/>
          <ac:graphicFrameMkLst>
            <pc:docMk/>
            <pc:sldMk cId="280481038" sldId="5128"/>
            <ac:graphicFrameMk id="14" creationId="{EFC2E806-9022-4976-BC4E-BF51F9C476FA}"/>
          </ac:graphicFrameMkLst>
        </pc:graphicFrameChg>
        <pc:graphicFrameChg chg="add mod">
          <ac:chgData name="Chris Speller" userId="0a97f007-b978-4543-a8a0-9ee0abccdf0a" providerId="ADAL" clId="{221B2FE5-B0DD-4C49-A6BC-EB5E92A971A0}" dt="2021-01-20T15:46:01.055" v="14612" actId="1076"/>
          <ac:graphicFrameMkLst>
            <pc:docMk/>
            <pc:sldMk cId="280481038" sldId="5128"/>
            <ac:graphicFrameMk id="15" creationId="{079446AE-5BDA-4256-89E0-96C7B094C227}"/>
          </ac:graphicFrameMkLst>
        </pc:graphicFrameChg>
        <pc:picChg chg="del">
          <ac:chgData name="Chris Speller" userId="0a97f007-b978-4543-a8a0-9ee0abccdf0a" providerId="ADAL" clId="{221B2FE5-B0DD-4C49-A6BC-EB5E92A971A0}" dt="2021-01-20T15:42:40.042" v="14496" actId="478"/>
          <ac:picMkLst>
            <pc:docMk/>
            <pc:sldMk cId="280481038" sldId="5128"/>
            <ac:picMk id="3" creationId="{3F645EC7-92D6-401D-9303-1897B75E8326}"/>
          </ac:picMkLst>
        </pc:picChg>
        <pc:picChg chg="add del mod">
          <ac:chgData name="Chris Speller" userId="0a97f007-b978-4543-a8a0-9ee0abccdf0a" providerId="ADAL" clId="{221B2FE5-B0DD-4C49-A6BC-EB5E92A971A0}" dt="2021-01-20T15:48:23.441" v="14661" actId="478"/>
          <ac:picMkLst>
            <pc:docMk/>
            <pc:sldMk cId="280481038" sldId="5128"/>
            <ac:picMk id="6" creationId="{C18E0490-A008-44D2-8E0C-9550954C7CF4}"/>
          </ac:picMkLst>
        </pc:picChg>
        <pc:picChg chg="add del mod">
          <ac:chgData name="Chris Speller" userId="0a97f007-b978-4543-a8a0-9ee0abccdf0a" providerId="ADAL" clId="{221B2FE5-B0DD-4C49-A6BC-EB5E92A971A0}" dt="2021-01-20T15:44:44.705" v="14529" actId="478"/>
          <ac:picMkLst>
            <pc:docMk/>
            <pc:sldMk cId="280481038" sldId="5128"/>
            <ac:picMk id="12" creationId="{2BA1A8B5-A698-4AD3-BC36-596F682DF5DF}"/>
          </ac:picMkLst>
        </pc:picChg>
        <pc:picChg chg="add del mod">
          <ac:chgData name="Chris Speller" userId="0a97f007-b978-4543-a8a0-9ee0abccdf0a" providerId="ADAL" clId="{221B2FE5-B0DD-4C49-A6BC-EB5E92A971A0}" dt="2021-01-20T15:46:57.090" v="14631" actId="22"/>
          <ac:picMkLst>
            <pc:docMk/>
            <pc:sldMk cId="280481038" sldId="5128"/>
            <ac:picMk id="16" creationId="{8DDEDB3F-997E-4DE9-B229-D7BDE8F37823}"/>
          </ac:picMkLst>
        </pc:picChg>
        <pc:picChg chg="add mod">
          <ac:chgData name="Chris Speller" userId="0a97f007-b978-4543-a8a0-9ee0abccdf0a" providerId="ADAL" clId="{221B2FE5-B0DD-4C49-A6BC-EB5E92A971A0}" dt="2021-01-20T15:47:21.973" v="14636" actId="1076"/>
          <ac:picMkLst>
            <pc:docMk/>
            <pc:sldMk cId="280481038" sldId="5128"/>
            <ac:picMk id="18" creationId="{174EFC9E-1163-4FB7-AA52-97E3B9F42DAC}"/>
          </ac:picMkLst>
        </pc:picChg>
        <pc:picChg chg="add mod">
          <ac:chgData name="Chris Speller" userId="0a97f007-b978-4543-a8a0-9ee0abccdf0a" providerId="ADAL" clId="{221B2FE5-B0DD-4C49-A6BC-EB5E92A971A0}" dt="2021-01-20T15:48:06.925" v="14653" actId="1076"/>
          <ac:picMkLst>
            <pc:docMk/>
            <pc:sldMk cId="280481038" sldId="5128"/>
            <ac:picMk id="21" creationId="{6EF83C85-F9E1-42FD-80CD-1BD0FC793153}"/>
          </ac:picMkLst>
        </pc:picChg>
      </pc:sldChg>
      <pc:sldChg chg="addSp delSp modSp add mod delAnim modAnim">
        <pc:chgData name="Chris Speller" userId="0a97f007-b978-4543-a8a0-9ee0abccdf0a" providerId="ADAL" clId="{221B2FE5-B0DD-4C49-A6BC-EB5E92A971A0}" dt="2021-01-20T15:54:50.354" v="14802" actId="6549"/>
        <pc:sldMkLst>
          <pc:docMk/>
          <pc:sldMk cId="2729802488" sldId="5129"/>
        </pc:sldMkLst>
        <pc:spChg chg="mod">
          <ac:chgData name="Chris Speller" userId="0a97f007-b978-4543-a8a0-9ee0abccdf0a" providerId="ADAL" clId="{221B2FE5-B0DD-4C49-A6BC-EB5E92A971A0}" dt="2021-01-20T15:51:11.841" v="14741" actId="20577"/>
          <ac:spMkLst>
            <pc:docMk/>
            <pc:sldMk cId="2729802488" sldId="5129"/>
            <ac:spMk id="10" creationId="{00000000-0000-0000-0000-000000000000}"/>
          </ac:spMkLst>
        </pc:spChg>
        <pc:spChg chg="mod">
          <ac:chgData name="Chris Speller" userId="0a97f007-b978-4543-a8a0-9ee0abccdf0a" providerId="ADAL" clId="{221B2FE5-B0DD-4C49-A6BC-EB5E92A971A0}" dt="2021-01-20T15:51:14.777" v="14742"/>
          <ac:spMkLst>
            <pc:docMk/>
            <pc:sldMk cId="2729802488" sldId="5129"/>
            <ac:spMk id="11" creationId="{00000000-0000-0000-0000-000000000000}"/>
          </ac:spMkLst>
        </pc:spChg>
        <pc:spChg chg="mod">
          <ac:chgData name="Chris Speller" userId="0a97f007-b978-4543-a8a0-9ee0abccdf0a" providerId="ADAL" clId="{221B2FE5-B0DD-4C49-A6BC-EB5E92A971A0}" dt="2021-01-20T15:54:50.354" v="14802" actId="6549"/>
          <ac:spMkLst>
            <pc:docMk/>
            <pc:sldMk cId="2729802488" sldId="5129"/>
            <ac:spMk id="19" creationId="{43ACC17F-FC84-4ED6-A840-A01AB25DD1A5}"/>
          </ac:spMkLst>
        </pc:spChg>
        <pc:graphicFrameChg chg="del">
          <ac:chgData name="Chris Speller" userId="0a97f007-b978-4543-a8a0-9ee0abccdf0a" providerId="ADAL" clId="{221B2FE5-B0DD-4C49-A6BC-EB5E92A971A0}" dt="2021-01-20T15:50:43.793" v="14730" actId="478"/>
          <ac:graphicFrameMkLst>
            <pc:docMk/>
            <pc:sldMk cId="2729802488" sldId="5129"/>
            <ac:graphicFrameMk id="13" creationId="{0D114FC0-5213-4535-BDBE-6CBCDE784644}"/>
          </ac:graphicFrameMkLst>
        </pc:graphicFrameChg>
        <pc:graphicFrameChg chg="del">
          <ac:chgData name="Chris Speller" userId="0a97f007-b978-4543-a8a0-9ee0abccdf0a" providerId="ADAL" clId="{221B2FE5-B0DD-4C49-A6BC-EB5E92A971A0}" dt="2021-01-20T15:51:16.530" v="14743" actId="478"/>
          <ac:graphicFrameMkLst>
            <pc:docMk/>
            <pc:sldMk cId="2729802488" sldId="5129"/>
            <ac:graphicFrameMk id="15" creationId="{079446AE-5BDA-4256-89E0-96C7B094C227}"/>
          </ac:graphicFrameMkLst>
        </pc:graphicFrameChg>
        <pc:picChg chg="add del mod">
          <ac:chgData name="Chris Speller" userId="0a97f007-b978-4543-a8a0-9ee0abccdf0a" providerId="ADAL" clId="{221B2FE5-B0DD-4C49-A6BC-EB5E92A971A0}" dt="2021-01-20T15:54:20.737" v="14783" actId="478"/>
          <ac:picMkLst>
            <pc:docMk/>
            <pc:sldMk cId="2729802488" sldId="5129"/>
            <ac:picMk id="3" creationId="{68318F40-1A68-4727-B149-1B58646E036D}"/>
          </ac:picMkLst>
        </pc:picChg>
        <pc:picChg chg="add mod">
          <ac:chgData name="Chris Speller" userId="0a97f007-b978-4543-a8a0-9ee0abccdf0a" providerId="ADAL" clId="{221B2FE5-B0DD-4C49-A6BC-EB5E92A971A0}" dt="2021-01-20T15:54:30.267" v="14789" actId="1076"/>
          <ac:picMkLst>
            <pc:docMk/>
            <pc:sldMk cId="2729802488" sldId="5129"/>
            <ac:picMk id="7" creationId="{BCBE2FB0-A44E-4C8A-AB7E-26B83417BD56}"/>
          </ac:picMkLst>
        </pc:picChg>
        <pc:picChg chg="add mod">
          <ac:chgData name="Chris Speller" userId="0a97f007-b978-4543-a8a0-9ee0abccdf0a" providerId="ADAL" clId="{221B2FE5-B0DD-4C49-A6BC-EB5E92A971A0}" dt="2021-01-20T15:51:23.593" v="14749" actId="1076"/>
          <ac:picMkLst>
            <pc:docMk/>
            <pc:sldMk cId="2729802488" sldId="5129"/>
            <ac:picMk id="16" creationId="{770FCD94-C31C-42FC-8AA4-9CDF7863C144}"/>
          </ac:picMkLst>
        </pc:picChg>
        <pc:picChg chg="del">
          <ac:chgData name="Chris Speller" userId="0a97f007-b978-4543-a8a0-9ee0abccdf0a" providerId="ADAL" clId="{221B2FE5-B0DD-4C49-A6BC-EB5E92A971A0}" dt="2021-01-20T15:51:16.945" v="14744" actId="478"/>
          <ac:picMkLst>
            <pc:docMk/>
            <pc:sldMk cId="2729802488" sldId="5129"/>
            <ac:picMk id="18" creationId="{174EFC9E-1163-4FB7-AA52-97E3B9F42DAC}"/>
          </ac:picMkLst>
        </pc:picChg>
        <pc:picChg chg="del">
          <ac:chgData name="Chris Speller" userId="0a97f007-b978-4543-a8a0-9ee0abccdf0a" providerId="ADAL" clId="{221B2FE5-B0DD-4C49-A6BC-EB5E92A971A0}" dt="2021-01-20T15:51:17.442" v="14745" actId="478"/>
          <ac:picMkLst>
            <pc:docMk/>
            <pc:sldMk cId="2729802488" sldId="5129"/>
            <ac:picMk id="21" creationId="{6EF83C85-F9E1-42FD-80CD-1BD0FC793153}"/>
          </ac:picMkLst>
        </pc:picChg>
      </pc:sldChg>
      <pc:sldChg chg="addSp delSp modSp add mod delAnim modAnim">
        <pc:chgData name="Chris Speller" userId="0a97f007-b978-4543-a8a0-9ee0abccdf0a" providerId="ADAL" clId="{221B2FE5-B0DD-4C49-A6BC-EB5E92A971A0}" dt="2021-01-20T16:04:14.021" v="14962" actId="14100"/>
        <pc:sldMkLst>
          <pc:docMk/>
          <pc:sldMk cId="2084058471" sldId="5130"/>
        </pc:sldMkLst>
        <pc:spChg chg="mod">
          <ac:chgData name="Chris Speller" userId="0a97f007-b978-4543-a8a0-9ee0abccdf0a" providerId="ADAL" clId="{221B2FE5-B0DD-4C49-A6BC-EB5E92A971A0}" dt="2021-01-20T15:58:05.145" v="14868" actId="20577"/>
          <ac:spMkLst>
            <pc:docMk/>
            <pc:sldMk cId="2084058471" sldId="5130"/>
            <ac:spMk id="10" creationId="{00000000-0000-0000-0000-000000000000}"/>
          </ac:spMkLst>
        </pc:spChg>
        <pc:spChg chg="mod">
          <ac:chgData name="Chris Speller" userId="0a97f007-b978-4543-a8a0-9ee0abccdf0a" providerId="ADAL" clId="{221B2FE5-B0DD-4C49-A6BC-EB5E92A971A0}" dt="2021-01-20T15:58:59.760" v="14884"/>
          <ac:spMkLst>
            <pc:docMk/>
            <pc:sldMk cId="2084058471" sldId="5130"/>
            <ac:spMk id="11" creationId="{00000000-0000-0000-0000-000000000000}"/>
          </ac:spMkLst>
        </pc:spChg>
        <pc:spChg chg="del mod">
          <ac:chgData name="Chris Speller" userId="0a97f007-b978-4543-a8a0-9ee0abccdf0a" providerId="ADAL" clId="{221B2FE5-B0DD-4C49-A6BC-EB5E92A971A0}" dt="2021-01-20T15:57:12.338" v="14813"/>
          <ac:spMkLst>
            <pc:docMk/>
            <pc:sldMk cId="2084058471" sldId="5130"/>
            <ac:spMk id="19" creationId="{43ACC17F-FC84-4ED6-A840-A01AB25DD1A5}"/>
          </ac:spMkLst>
        </pc:spChg>
        <pc:graphicFrameChg chg="add mod modGraphic">
          <ac:chgData name="Chris Speller" userId="0a97f007-b978-4543-a8a0-9ee0abccdf0a" providerId="ADAL" clId="{221B2FE5-B0DD-4C49-A6BC-EB5E92A971A0}" dt="2021-01-20T16:03:14.983" v="14956" actId="20577"/>
          <ac:graphicFrameMkLst>
            <pc:docMk/>
            <pc:sldMk cId="2084058471" sldId="5130"/>
            <ac:graphicFrameMk id="12" creationId="{4CDFE7DB-601B-4687-B4CC-0437AF333F37}"/>
          </ac:graphicFrameMkLst>
        </pc:graphicFrameChg>
        <pc:graphicFrameChg chg="add mod">
          <ac:chgData name="Chris Speller" userId="0a97f007-b978-4543-a8a0-9ee0abccdf0a" providerId="ADAL" clId="{221B2FE5-B0DD-4C49-A6BC-EB5E92A971A0}" dt="2021-01-20T15:59:04.180" v="14886" actId="1076"/>
          <ac:graphicFrameMkLst>
            <pc:docMk/>
            <pc:sldMk cId="2084058471" sldId="5130"/>
            <ac:graphicFrameMk id="13" creationId="{3797F697-383F-4AC7-A5D6-8CB6DE094B8F}"/>
          </ac:graphicFrameMkLst>
        </pc:graphicFrameChg>
        <pc:picChg chg="add mod ord modCrop">
          <ac:chgData name="Chris Speller" userId="0a97f007-b978-4543-a8a0-9ee0abccdf0a" providerId="ADAL" clId="{221B2FE5-B0DD-4C49-A6BC-EB5E92A971A0}" dt="2021-01-20T16:04:14.021" v="14962" actId="14100"/>
          <ac:picMkLst>
            <pc:docMk/>
            <pc:sldMk cId="2084058471" sldId="5130"/>
            <ac:picMk id="3" creationId="{3CF44593-9B63-473B-8552-2E18C8FC82AD}"/>
          </ac:picMkLst>
        </pc:picChg>
        <pc:picChg chg="del">
          <ac:chgData name="Chris Speller" userId="0a97f007-b978-4543-a8a0-9ee0abccdf0a" providerId="ADAL" clId="{221B2FE5-B0DD-4C49-A6BC-EB5E92A971A0}" dt="2021-01-20T15:56:55.417" v="14807" actId="478"/>
          <ac:picMkLst>
            <pc:docMk/>
            <pc:sldMk cId="2084058471" sldId="5130"/>
            <ac:picMk id="7" creationId="{BCBE2FB0-A44E-4C8A-AB7E-26B83417BD56}"/>
          </ac:picMkLst>
        </pc:picChg>
        <pc:picChg chg="add mod">
          <ac:chgData name="Chris Speller" userId="0a97f007-b978-4543-a8a0-9ee0abccdf0a" providerId="ADAL" clId="{221B2FE5-B0DD-4C49-A6BC-EB5E92A971A0}" dt="2021-01-20T16:01:03.299" v="14901" actId="1076"/>
          <ac:picMkLst>
            <pc:docMk/>
            <pc:sldMk cId="2084058471" sldId="5130"/>
            <ac:picMk id="14" creationId="{ADC3AF23-D160-456D-BC5F-C9A0513F868D}"/>
          </ac:picMkLst>
        </pc:picChg>
        <pc:picChg chg="del">
          <ac:chgData name="Chris Speller" userId="0a97f007-b978-4543-a8a0-9ee0abccdf0a" providerId="ADAL" clId="{221B2FE5-B0DD-4C49-A6BC-EB5E92A971A0}" dt="2021-01-20T15:56:55.770" v="14808" actId="478"/>
          <ac:picMkLst>
            <pc:docMk/>
            <pc:sldMk cId="2084058471" sldId="5130"/>
            <ac:picMk id="16" creationId="{770FCD94-C31C-42FC-8AA4-9CDF7863C144}"/>
          </ac:picMkLst>
        </pc:picChg>
        <pc:picChg chg="add mod">
          <ac:chgData name="Chris Speller" userId="0a97f007-b978-4543-a8a0-9ee0abccdf0a" providerId="ADAL" clId="{221B2FE5-B0DD-4C49-A6BC-EB5E92A971A0}" dt="2021-01-20T16:01:07.530" v="14903" actId="1076"/>
          <ac:picMkLst>
            <pc:docMk/>
            <pc:sldMk cId="2084058471" sldId="5130"/>
            <ac:picMk id="17" creationId="{C8D032F5-266A-4A99-8FFC-34A765974A98}"/>
          </ac:picMkLst>
        </pc:picChg>
      </pc:sldChg>
      <pc:sldChg chg="addSp delSp modSp add mod delAnim modAnim">
        <pc:chgData name="Chris Speller" userId="0a97f007-b978-4543-a8a0-9ee0abccdf0a" providerId="ADAL" clId="{221B2FE5-B0DD-4C49-A6BC-EB5E92A971A0}" dt="2021-01-20T16:25:19.269" v="15801"/>
        <pc:sldMkLst>
          <pc:docMk/>
          <pc:sldMk cId="2869539774" sldId="5131"/>
        </pc:sldMkLst>
        <pc:spChg chg="mod">
          <ac:chgData name="Chris Speller" userId="0a97f007-b978-4543-a8a0-9ee0abccdf0a" providerId="ADAL" clId="{221B2FE5-B0DD-4C49-A6BC-EB5E92A971A0}" dt="2021-01-20T16:09:38.980" v="15354" actId="20577"/>
          <ac:spMkLst>
            <pc:docMk/>
            <pc:sldMk cId="2869539774" sldId="5131"/>
            <ac:spMk id="10" creationId="{00000000-0000-0000-0000-000000000000}"/>
          </ac:spMkLst>
        </pc:spChg>
        <pc:spChg chg="mod">
          <ac:chgData name="Chris Speller" userId="0a97f007-b978-4543-a8a0-9ee0abccdf0a" providerId="ADAL" clId="{221B2FE5-B0DD-4C49-A6BC-EB5E92A971A0}" dt="2021-01-20T16:09:38.107" v="15352" actId="20577"/>
          <ac:spMkLst>
            <pc:docMk/>
            <pc:sldMk cId="2869539774" sldId="5131"/>
            <ac:spMk id="11" creationId="{00000000-0000-0000-0000-000000000000}"/>
          </ac:spMkLst>
        </pc:spChg>
        <pc:spChg chg="add mod">
          <ac:chgData name="Chris Speller" userId="0a97f007-b978-4543-a8a0-9ee0abccdf0a" providerId="ADAL" clId="{221B2FE5-B0DD-4C49-A6BC-EB5E92A971A0}" dt="2021-01-20T16:11:43.206" v="15396" actId="20577"/>
          <ac:spMkLst>
            <pc:docMk/>
            <pc:sldMk cId="2869539774" sldId="5131"/>
            <ac:spMk id="15" creationId="{D27B96F4-2F38-4810-A2D1-EB6F04B77F5B}"/>
          </ac:spMkLst>
        </pc:spChg>
        <pc:spChg chg="add del mod">
          <ac:chgData name="Chris Speller" userId="0a97f007-b978-4543-a8a0-9ee0abccdf0a" providerId="ADAL" clId="{221B2FE5-B0DD-4C49-A6BC-EB5E92A971A0}" dt="2021-01-20T16:25:19.129" v="15800" actId="478"/>
          <ac:spMkLst>
            <pc:docMk/>
            <pc:sldMk cId="2869539774" sldId="5131"/>
            <ac:spMk id="18" creationId="{02E89652-9827-42A4-88E3-15002CD10AB3}"/>
          </ac:spMkLst>
        </pc:spChg>
        <pc:spChg chg="add mod">
          <ac:chgData name="Chris Speller" userId="0a97f007-b978-4543-a8a0-9ee0abccdf0a" providerId="ADAL" clId="{221B2FE5-B0DD-4C49-A6BC-EB5E92A971A0}" dt="2021-01-20T16:25:19.269" v="15801"/>
          <ac:spMkLst>
            <pc:docMk/>
            <pc:sldMk cId="2869539774" sldId="5131"/>
            <ac:spMk id="19" creationId="{F201AF7B-B3F9-4E92-8164-6ADEB71B38A6}"/>
          </ac:spMkLst>
        </pc:spChg>
        <pc:graphicFrameChg chg="del">
          <ac:chgData name="Chris Speller" userId="0a97f007-b978-4543-a8a0-9ee0abccdf0a" providerId="ADAL" clId="{221B2FE5-B0DD-4C49-A6BC-EB5E92A971A0}" dt="2021-01-20T16:05:09.130" v="15020" actId="478"/>
          <ac:graphicFrameMkLst>
            <pc:docMk/>
            <pc:sldMk cId="2869539774" sldId="5131"/>
            <ac:graphicFrameMk id="12" creationId="{4CDFE7DB-601B-4687-B4CC-0437AF333F37}"/>
          </ac:graphicFrameMkLst>
        </pc:graphicFrameChg>
        <pc:graphicFrameChg chg="del">
          <ac:chgData name="Chris Speller" userId="0a97f007-b978-4543-a8a0-9ee0abccdf0a" providerId="ADAL" clId="{221B2FE5-B0DD-4C49-A6BC-EB5E92A971A0}" dt="2021-01-20T16:05:10.996" v="15021" actId="478"/>
          <ac:graphicFrameMkLst>
            <pc:docMk/>
            <pc:sldMk cId="2869539774" sldId="5131"/>
            <ac:graphicFrameMk id="13" creationId="{3797F697-383F-4AC7-A5D6-8CB6DE094B8F}"/>
          </ac:graphicFrameMkLst>
        </pc:graphicFrameChg>
        <pc:picChg chg="mod">
          <ac:chgData name="Chris Speller" userId="0a97f007-b978-4543-a8a0-9ee0abccdf0a" providerId="ADAL" clId="{221B2FE5-B0DD-4C49-A6BC-EB5E92A971A0}" dt="2021-01-20T16:05:28.775" v="15027" actId="1076"/>
          <ac:picMkLst>
            <pc:docMk/>
            <pc:sldMk cId="2869539774" sldId="5131"/>
            <ac:picMk id="3" creationId="{3CF44593-9B63-473B-8552-2E18C8FC82AD}"/>
          </ac:picMkLst>
        </pc:picChg>
        <pc:picChg chg="add mod">
          <ac:chgData name="Chris Speller" userId="0a97f007-b978-4543-a8a0-9ee0abccdf0a" providerId="ADAL" clId="{221B2FE5-B0DD-4C49-A6BC-EB5E92A971A0}" dt="2021-01-20T16:08:06.500" v="15220" actId="14100"/>
          <ac:picMkLst>
            <pc:docMk/>
            <pc:sldMk cId="2869539774" sldId="5131"/>
            <ac:picMk id="6" creationId="{6029B72F-73B6-4461-9F2F-2354D436B026}"/>
          </ac:picMkLst>
        </pc:picChg>
        <pc:picChg chg="del">
          <ac:chgData name="Chris Speller" userId="0a97f007-b978-4543-a8a0-9ee0abccdf0a" providerId="ADAL" clId="{221B2FE5-B0DD-4C49-A6BC-EB5E92A971A0}" dt="2021-01-20T16:05:16.457" v="15025" actId="478"/>
          <ac:picMkLst>
            <pc:docMk/>
            <pc:sldMk cId="2869539774" sldId="5131"/>
            <ac:picMk id="14" creationId="{ADC3AF23-D160-456D-BC5F-C9A0513F868D}"/>
          </ac:picMkLst>
        </pc:picChg>
        <pc:picChg chg="add del">
          <ac:chgData name="Chris Speller" userId="0a97f007-b978-4543-a8a0-9ee0abccdf0a" providerId="ADAL" clId="{221B2FE5-B0DD-4C49-A6BC-EB5E92A971A0}" dt="2021-01-20T16:20:24.873" v="15739" actId="478"/>
          <ac:picMkLst>
            <pc:docMk/>
            <pc:sldMk cId="2869539774" sldId="5131"/>
            <ac:picMk id="16" creationId="{1AC8F4F6-1CA1-41AF-A954-0737F30CAFFE}"/>
          </ac:picMkLst>
        </pc:picChg>
        <pc:picChg chg="del">
          <ac:chgData name="Chris Speller" userId="0a97f007-b978-4543-a8a0-9ee0abccdf0a" providerId="ADAL" clId="{221B2FE5-B0DD-4C49-A6BC-EB5E92A971A0}" dt="2021-01-20T16:05:13.074" v="15023" actId="478"/>
          <ac:picMkLst>
            <pc:docMk/>
            <pc:sldMk cId="2869539774" sldId="5131"/>
            <ac:picMk id="17" creationId="{C8D032F5-266A-4A99-8FFC-34A765974A98}"/>
          </ac:picMkLst>
        </pc:picChg>
      </pc:sldChg>
      <pc:sldChg chg="addSp delSp modSp add mod modAnim">
        <pc:chgData name="Chris Speller" userId="0a97f007-b978-4543-a8a0-9ee0abccdf0a" providerId="ADAL" clId="{221B2FE5-B0DD-4C49-A6BC-EB5E92A971A0}" dt="2021-01-20T16:25:16.086" v="15799"/>
        <pc:sldMkLst>
          <pc:docMk/>
          <pc:sldMk cId="2650619028" sldId="5132"/>
        </pc:sldMkLst>
        <pc:spChg chg="mod">
          <ac:chgData name="Chris Speller" userId="0a97f007-b978-4543-a8a0-9ee0abccdf0a" providerId="ADAL" clId="{221B2FE5-B0DD-4C49-A6BC-EB5E92A971A0}" dt="2021-01-20T16:09:02.718" v="15337" actId="20577"/>
          <ac:spMkLst>
            <pc:docMk/>
            <pc:sldMk cId="2650619028" sldId="5132"/>
            <ac:spMk id="10" creationId="{00000000-0000-0000-0000-000000000000}"/>
          </ac:spMkLst>
        </pc:spChg>
        <pc:spChg chg="mod">
          <ac:chgData name="Chris Speller" userId="0a97f007-b978-4543-a8a0-9ee0abccdf0a" providerId="ADAL" clId="{221B2FE5-B0DD-4C49-A6BC-EB5E92A971A0}" dt="2021-01-20T16:09:03.523" v="15339" actId="20577"/>
          <ac:spMkLst>
            <pc:docMk/>
            <pc:sldMk cId="2650619028" sldId="5132"/>
            <ac:spMk id="11" creationId="{00000000-0000-0000-0000-000000000000}"/>
          </ac:spMkLst>
        </pc:spChg>
        <pc:spChg chg="add mod">
          <ac:chgData name="Chris Speller" userId="0a97f007-b978-4543-a8a0-9ee0abccdf0a" providerId="ADAL" clId="{221B2FE5-B0DD-4C49-A6BC-EB5E92A971A0}" dt="2021-01-20T16:13:26.119" v="15415" actId="20577"/>
          <ac:spMkLst>
            <pc:docMk/>
            <pc:sldMk cId="2650619028" sldId="5132"/>
            <ac:spMk id="12" creationId="{1A13C5CD-4162-4223-93EF-A87D364488E7}"/>
          </ac:spMkLst>
        </pc:spChg>
        <pc:spChg chg="add del mod">
          <ac:chgData name="Chris Speller" userId="0a97f007-b978-4543-a8a0-9ee0abccdf0a" providerId="ADAL" clId="{221B2FE5-B0DD-4C49-A6BC-EB5E92A971A0}" dt="2021-01-20T16:24:51.841" v="15787" actId="478"/>
          <ac:spMkLst>
            <pc:docMk/>
            <pc:sldMk cId="2650619028" sldId="5132"/>
            <ac:spMk id="13" creationId="{692A1E80-8F4A-4DBD-8A5E-150752434DB4}"/>
          </ac:spMkLst>
        </pc:spChg>
        <pc:spChg chg="add del mod">
          <ac:chgData name="Chris Speller" userId="0a97f007-b978-4543-a8a0-9ee0abccdf0a" providerId="ADAL" clId="{221B2FE5-B0DD-4C49-A6BC-EB5E92A971A0}" dt="2021-01-20T16:25:15.960" v="15798" actId="478"/>
          <ac:spMkLst>
            <pc:docMk/>
            <pc:sldMk cId="2650619028" sldId="5132"/>
            <ac:spMk id="14" creationId="{C552E7CA-C353-4893-A560-4E005689DD7D}"/>
          </ac:spMkLst>
        </pc:spChg>
        <pc:spChg chg="add mod">
          <ac:chgData name="Chris Speller" userId="0a97f007-b978-4543-a8a0-9ee0abccdf0a" providerId="ADAL" clId="{221B2FE5-B0DD-4C49-A6BC-EB5E92A971A0}" dt="2021-01-20T16:25:16.086" v="15799"/>
          <ac:spMkLst>
            <pc:docMk/>
            <pc:sldMk cId="2650619028" sldId="5132"/>
            <ac:spMk id="15" creationId="{EE235F14-DDF6-4365-8856-884379E63CA7}"/>
          </ac:spMkLst>
        </pc:spChg>
      </pc:sldChg>
      <pc:sldChg chg="addSp delSp modSp add mod delAnim modAnim">
        <pc:chgData name="Chris Speller" userId="0a97f007-b978-4543-a8a0-9ee0abccdf0a" providerId="ADAL" clId="{221B2FE5-B0DD-4C49-A6BC-EB5E92A971A0}" dt="2021-01-20T16:24:17.810" v="15767" actId="404"/>
        <pc:sldMkLst>
          <pc:docMk/>
          <pc:sldMk cId="2579734659" sldId="5133"/>
        </pc:sldMkLst>
        <pc:spChg chg="mod">
          <ac:chgData name="Chris Speller" userId="0a97f007-b978-4543-a8a0-9ee0abccdf0a" providerId="ADAL" clId="{221B2FE5-B0DD-4C49-A6BC-EB5E92A971A0}" dt="2021-01-20T16:15:49.028" v="15434" actId="20577"/>
          <ac:spMkLst>
            <pc:docMk/>
            <pc:sldMk cId="2579734659" sldId="5133"/>
            <ac:spMk id="10" creationId="{00000000-0000-0000-0000-000000000000}"/>
          </ac:spMkLst>
        </pc:spChg>
        <pc:spChg chg="mod">
          <ac:chgData name="Chris Speller" userId="0a97f007-b978-4543-a8a0-9ee0abccdf0a" providerId="ADAL" clId="{221B2FE5-B0DD-4C49-A6BC-EB5E92A971A0}" dt="2021-01-20T16:15:51.735" v="15435"/>
          <ac:spMkLst>
            <pc:docMk/>
            <pc:sldMk cId="2579734659" sldId="5133"/>
            <ac:spMk id="11" creationId="{00000000-0000-0000-0000-000000000000}"/>
          </ac:spMkLst>
        </pc:spChg>
        <pc:spChg chg="del">
          <ac:chgData name="Chris Speller" userId="0a97f007-b978-4543-a8a0-9ee0abccdf0a" providerId="ADAL" clId="{221B2FE5-B0DD-4C49-A6BC-EB5E92A971A0}" dt="2021-01-20T16:16:10.402" v="15443" actId="478"/>
          <ac:spMkLst>
            <pc:docMk/>
            <pc:sldMk cId="2579734659" sldId="5133"/>
            <ac:spMk id="12" creationId="{1A13C5CD-4162-4223-93EF-A87D364488E7}"/>
          </ac:spMkLst>
        </pc:spChg>
        <pc:spChg chg="add mod">
          <ac:chgData name="Chris Speller" userId="0a97f007-b978-4543-a8a0-9ee0abccdf0a" providerId="ADAL" clId="{221B2FE5-B0DD-4C49-A6BC-EB5E92A971A0}" dt="2021-01-20T16:24:17.810" v="15767" actId="404"/>
          <ac:spMkLst>
            <pc:docMk/>
            <pc:sldMk cId="2579734659" sldId="5133"/>
            <ac:spMk id="13" creationId="{05865A94-9D01-4CF4-BD18-B7B08E01F38F}"/>
          </ac:spMkLst>
        </pc:spChg>
        <pc:picChg chg="del">
          <ac:chgData name="Chris Speller" userId="0a97f007-b978-4543-a8a0-9ee0abccdf0a" providerId="ADAL" clId="{221B2FE5-B0DD-4C49-A6BC-EB5E92A971A0}" dt="2021-01-20T16:15:52.866" v="15436" actId="478"/>
          <ac:picMkLst>
            <pc:docMk/>
            <pc:sldMk cId="2579734659" sldId="5133"/>
            <ac:picMk id="3" creationId="{3CF44593-9B63-473B-8552-2E18C8FC82AD}"/>
          </ac:picMkLst>
        </pc:picChg>
        <pc:picChg chg="del">
          <ac:chgData name="Chris Speller" userId="0a97f007-b978-4543-a8a0-9ee0abccdf0a" providerId="ADAL" clId="{221B2FE5-B0DD-4C49-A6BC-EB5E92A971A0}" dt="2021-01-20T16:15:53.248" v="15437" actId="478"/>
          <ac:picMkLst>
            <pc:docMk/>
            <pc:sldMk cId="2579734659" sldId="5133"/>
            <ac:picMk id="6" creationId="{6029B72F-73B6-4461-9F2F-2354D436B026}"/>
          </ac:picMkLst>
        </pc:picChg>
        <pc:picChg chg="add del mod">
          <ac:chgData name="Chris Speller" userId="0a97f007-b978-4543-a8a0-9ee0abccdf0a" providerId="ADAL" clId="{221B2FE5-B0DD-4C49-A6BC-EB5E92A971A0}" dt="2021-01-20T16:17:30.273" v="15513" actId="478"/>
          <ac:picMkLst>
            <pc:docMk/>
            <pc:sldMk cId="2579734659" sldId="5133"/>
            <ac:picMk id="7" creationId="{7FD84E6F-E463-4DC5-A571-1887396CF5B6}"/>
          </ac:picMkLst>
        </pc:picChg>
        <pc:picChg chg="add mod">
          <ac:chgData name="Chris Speller" userId="0a97f007-b978-4543-a8a0-9ee0abccdf0a" providerId="ADAL" clId="{221B2FE5-B0DD-4C49-A6BC-EB5E92A971A0}" dt="2021-01-20T16:16:01.892" v="15440" actId="1076"/>
          <ac:picMkLst>
            <pc:docMk/>
            <pc:sldMk cId="2579734659" sldId="5133"/>
            <ac:picMk id="14" creationId="{BBE5C622-19C3-420B-8C35-F517B9A791FA}"/>
          </ac:picMkLst>
        </pc:picChg>
        <pc:picChg chg="add mod">
          <ac:chgData name="Chris Speller" userId="0a97f007-b978-4543-a8a0-9ee0abccdf0a" providerId="ADAL" clId="{221B2FE5-B0DD-4C49-A6BC-EB5E92A971A0}" dt="2021-01-20T16:16:01.892" v="15440" actId="1076"/>
          <ac:picMkLst>
            <pc:docMk/>
            <pc:sldMk cId="2579734659" sldId="5133"/>
            <ac:picMk id="15" creationId="{56F925B5-72AF-4C7A-B917-2EA98B7CFD13}"/>
          </ac:picMkLst>
        </pc:picChg>
        <pc:picChg chg="add mod">
          <ac:chgData name="Chris Speller" userId="0a97f007-b978-4543-a8a0-9ee0abccdf0a" providerId="ADAL" clId="{221B2FE5-B0DD-4C49-A6BC-EB5E92A971A0}" dt="2021-01-20T16:16:08.070" v="15442" actId="1076"/>
          <ac:picMkLst>
            <pc:docMk/>
            <pc:sldMk cId="2579734659" sldId="5133"/>
            <ac:picMk id="16" creationId="{93902753-A209-4917-ADE7-63E5A0BB8F92}"/>
          </ac:picMkLst>
        </pc:picChg>
        <pc:picChg chg="add mod">
          <ac:chgData name="Chris Speller" userId="0a97f007-b978-4543-a8a0-9ee0abccdf0a" providerId="ADAL" clId="{221B2FE5-B0DD-4C49-A6BC-EB5E92A971A0}" dt="2021-01-20T16:16:08.070" v="15442" actId="1076"/>
          <ac:picMkLst>
            <pc:docMk/>
            <pc:sldMk cId="2579734659" sldId="5133"/>
            <ac:picMk id="17" creationId="{41CD9C41-EEC3-40AB-99A1-E4FEFF4A1C60}"/>
          </ac:picMkLst>
        </pc:picChg>
      </pc:sldChg>
      <pc:sldChg chg="addSp delSp modSp add mod modAnim">
        <pc:chgData name="Chris Speller" userId="0a97f007-b978-4543-a8a0-9ee0abccdf0a" providerId="ADAL" clId="{221B2FE5-B0DD-4C49-A6BC-EB5E92A971A0}" dt="2021-01-20T16:25:13.660" v="15797"/>
        <pc:sldMkLst>
          <pc:docMk/>
          <pc:sldMk cId="2529119602" sldId="5134"/>
        </pc:sldMkLst>
        <pc:spChg chg="mod">
          <ac:chgData name="Chris Speller" userId="0a97f007-b978-4543-a8a0-9ee0abccdf0a" providerId="ADAL" clId="{221B2FE5-B0DD-4C49-A6BC-EB5E92A971A0}" dt="2021-01-20T16:18:53.457" v="15610" actId="20577"/>
          <ac:spMkLst>
            <pc:docMk/>
            <pc:sldMk cId="2529119602" sldId="5134"/>
            <ac:spMk id="10" creationId="{00000000-0000-0000-0000-000000000000}"/>
          </ac:spMkLst>
        </pc:spChg>
        <pc:spChg chg="mod">
          <ac:chgData name="Chris Speller" userId="0a97f007-b978-4543-a8a0-9ee0abccdf0a" providerId="ADAL" clId="{221B2FE5-B0DD-4C49-A6BC-EB5E92A971A0}" dt="2021-01-20T16:18:49.331" v="15608" actId="20577"/>
          <ac:spMkLst>
            <pc:docMk/>
            <pc:sldMk cId="2529119602" sldId="5134"/>
            <ac:spMk id="11" creationId="{00000000-0000-0000-0000-000000000000}"/>
          </ac:spMkLst>
        </pc:spChg>
        <pc:spChg chg="mod">
          <ac:chgData name="Chris Speller" userId="0a97f007-b978-4543-a8a0-9ee0abccdf0a" providerId="ADAL" clId="{221B2FE5-B0DD-4C49-A6BC-EB5E92A971A0}" dt="2021-01-20T16:18:19.446" v="15553" actId="1076"/>
          <ac:spMkLst>
            <pc:docMk/>
            <pc:sldMk cId="2529119602" sldId="5134"/>
            <ac:spMk id="12" creationId="{1A13C5CD-4162-4223-93EF-A87D364488E7}"/>
          </ac:spMkLst>
        </pc:spChg>
        <pc:spChg chg="add del mod">
          <ac:chgData name="Chris Speller" userId="0a97f007-b978-4543-a8a0-9ee0abccdf0a" providerId="ADAL" clId="{221B2FE5-B0DD-4C49-A6BC-EB5E92A971A0}" dt="2021-01-20T16:24:55.306" v="15789" actId="478"/>
          <ac:spMkLst>
            <pc:docMk/>
            <pc:sldMk cId="2529119602" sldId="5134"/>
            <ac:spMk id="14" creationId="{9E6A8942-350E-4825-BE36-FDBAA926CA5E}"/>
          </ac:spMkLst>
        </pc:spChg>
        <pc:spChg chg="add del mod">
          <ac:chgData name="Chris Speller" userId="0a97f007-b978-4543-a8a0-9ee0abccdf0a" providerId="ADAL" clId="{221B2FE5-B0DD-4C49-A6BC-EB5E92A971A0}" dt="2021-01-20T16:25:13.513" v="15796" actId="478"/>
          <ac:spMkLst>
            <pc:docMk/>
            <pc:sldMk cId="2529119602" sldId="5134"/>
            <ac:spMk id="15" creationId="{D574574B-02EC-4A61-9C8D-A55D01AA4E04}"/>
          </ac:spMkLst>
        </pc:spChg>
        <pc:spChg chg="add mod">
          <ac:chgData name="Chris Speller" userId="0a97f007-b978-4543-a8a0-9ee0abccdf0a" providerId="ADAL" clId="{221B2FE5-B0DD-4C49-A6BC-EB5E92A971A0}" dt="2021-01-20T16:25:13.660" v="15797"/>
          <ac:spMkLst>
            <pc:docMk/>
            <pc:sldMk cId="2529119602" sldId="5134"/>
            <ac:spMk id="16" creationId="{62D40762-4940-4F4C-9803-485B32F7EB25}"/>
          </ac:spMkLst>
        </pc:spChg>
        <pc:picChg chg="mod">
          <ac:chgData name="Chris Speller" userId="0a97f007-b978-4543-a8a0-9ee0abccdf0a" providerId="ADAL" clId="{221B2FE5-B0DD-4C49-A6BC-EB5E92A971A0}" dt="2021-01-20T16:18:06.955" v="15545" actId="1076"/>
          <ac:picMkLst>
            <pc:docMk/>
            <pc:sldMk cId="2529119602" sldId="5134"/>
            <ac:picMk id="3" creationId="{3CF44593-9B63-473B-8552-2E18C8FC82AD}"/>
          </ac:picMkLst>
        </pc:picChg>
        <pc:picChg chg="mod">
          <ac:chgData name="Chris Speller" userId="0a97f007-b978-4543-a8a0-9ee0abccdf0a" providerId="ADAL" clId="{221B2FE5-B0DD-4C49-A6BC-EB5E92A971A0}" dt="2021-01-20T16:17:59.745" v="15543" actId="1076"/>
          <ac:picMkLst>
            <pc:docMk/>
            <pc:sldMk cId="2529119602" sldId="5134"/>
            <ac:picMk id="6" creationId="{6029B72F-73B6-4461-9F2F-2354D436B026}"/>
          </ac:picMkLst>
        </pc:picChg>
        <pc:picChg chg="add del mod">
          <ac:chgData name="Chris Speller" userId="0a97f007-b978-4543-a8a0-9ee0abccdf0a" providerId="ADAL" clId="{221B2FE5-B0DD-4C49-A6BC-EB5E92A971A0}" dt="2021-01-20T16:18:57.449" v="15612" actId="478"/>
          <ac:picMkLst>
            <pc:docMk/>
            <pc:sldMk cId="2529119602" sldId="5134"/>
            <ac:picMk id="13" creationId="{E8A82218-AFA8-4466-908D-086532DCB749}"/>
          </ac:picMkLst>
        </pc:picChg>
      </pc:sldChg>
      <pc:sldChg chg="add del">
        <pc:chgData name="Chris Speller" userId="0a97f007-b978-4543-a8a0-9ee0abccdf0a" providerId="ADAL" clId="{221B2FE5-B0DD-4C49-A6BC-EB5E92A971A0}" dt="2021-01-20T16:17:18.653" v="15510"/>
        <pc:sldMkLst>
          <pc:docMk/>
          <pc:sldMk cId="1684626528" sldId="5135"/>
        </pc:sldMkLst>
      </pc:sldChg>
      <pc:sldChg chg="addSp delSp modSp add mod">
        <pc:chgData name="Chris Speller" userId="0a97f007-b978-4543-a8a0-9ee0abccdf0a" providerId="ADAL" clId="{221B2FE5-B0DD-4C49-A6BC-EB5E92A971A0}" dt="2021-01-20T16:25:10.640" v="15795"/>
        <pc:sldMkLst>
          <pc:docMk/>
          <pc:sldMk cId="2151011409" sldId="5135"/>
        </pc:sldMkLst>
        <pc:spChg chg="mod">
          <ac:chgData name="Chris Speller" userId="0a97f007-b978-4543-a8a0-9ee0abccdf0a" providerId="ADAL" clId="{221B2FE5-B0DD-4C49-A6BC-EB5E92A971A0}" dt="2021-01-20T16:19:12.226" v="15632" actId="20577"/>
          <ac:spMkLst>
            <pc:docMk/>
            <pc:sldMk cId="2151011409" sldId="5135"/>
            <ac:spMk id="10" creationId="{00000000-0000-0000-0000-000000000000}"/>
          </ac:spMkLst>
        </pc:spChg>
        <pc:spChg chg="mod">
          <ac:chgData name="Chris Speller" userId="0a97f007-b978-4543-a8a0-9ee0abccdf0a" providerId="ADAL" clId="{221B2FE5-B0DD-4C49-A6BC-EB5E92A971A0}" dt="2021-01-20T16:19:32.315" v="15672" actId="20577"/>
          <ac:spMkLst>
            <pc:docMk/>
            <pc:sldMk cId="2151011409" sldId="5135"/>
            <ac:spMk id="11" creationId="{00000000-0000-0000-0000-000000000000}"/>
          </ac:spMkLst>
        </pc:spChg>
        <pc:spChg chg="mod">
          <ac:chgData name="Chris Speller" userId="0a97f007-b978-4543-a8a0-9ee0abccdf0a" providerId="ADAL" clId="{221B2FE5-B0DD-4C49-A6BC-EB5E92A971A0}" dt="2021-01-20T16:19:34.867" v="15674" actId="20577"/>
          <ac:spMkLst>
            <pc:docMk/>
            <pc:sldMk cId="2151011409" sldId="5135"/>
            <ac:spMk id="12" creationId="{1A13C5CD-4162-4223-93EF-A87D364488E7}"/>
          </ac:spMkLst>
        </pc:spChg>
        <pc:spChg chg="add del">
          <ac:chgData name="Chris Speller" userId="0a97f007-b978-4543-a8a0-9ee0abccdf0a" providerId="ADAL" clId="{221B2FE5-B0DD-4C49-A6BC-EB5E92A971A0}" dt="2021-01-20T16:24:21.908" v="15769" actId="22"/>
          <ac:spMkLst>
            <pc:docMk/>
            <pc:sldMk cId="2151011409" sldId="5135"/>
            <ac:spMk id="14" creationId="{DBCC05E2-69CB-42D9-83E1-5AFF2DD2BDD7}"/>
          </ac:spMkLst>
        </pc:spChg>
        <pc:spChg chg="add del mod">
          <ac:chgData name="Chris Speller" userId="0a97f007-b978-4543-a8a0-9ee0abccdf0a" providerId="ADAL" clId="{221B2FE5-B0DD-4C49-A6BC-EB5E92A971A0}" dt="2021-01-20T16:24:58.425" v="15791" actId="478"/>
          <ac:spMkLst>
            <pc:docMk/>
            <pc:sldMk cId="2151011409" sldId="5135"/>
            <ac:spMk id="15" creationId="{87BEDA05-BCAF-4438-9FC1-CD515DBC6D29}"/>
          </ac:spMkLst>
        </pc:spChg>
        <pc:spChg chg="add del mod">
          <ac:chgData name="Chris Speller" userId="0a97f007-b978-4543-a8a0-9ee0abccdf0a" providerId="ADAL" clId="{221B2FE5-B0DD-4C49-A6BC-EB5E92A971A0}" dt="2021-01-20T16:25:10.489" v="15794" actId="478"/>
          <ac:spMkLst>
            <pc:docMk/>
            <pc:sldMk cId="2151011409" sldId="5135"/>
            <ac:spMk id="16" creationId="{1E124731-17D4-4773-9F99-FDA8D68AF33A}"/>
          </ac:spMkLst>
        </pc:spChg>
        <pc:spChg chg="add mod">
          <ac:chgData name="Chris Speller" userId="0a97f007-b978-4543-a8a0-9ee0abccdf0a" providerId="ADAL" clId="{221B2FE5-B0DD-4C49-A6BC-EB5E92A971A0}" dt="2021-01-20T16:25:10.640" v="15795"/>
          <ac:spMkLst>
            <pc:docMk/>
            <pc:sldMk cId="2151011409" sldId="5135"/>
            <ac:spMk id="17" creationId="{916DB854-4389-4B54-B636-C8BD0DCB6537}"/>
          </ac:spMkLst>
        </pc:spChg>
        <pc:picChg chg="del">
          <ac:chgData name="Chris Speller" userId="0a97f007-b978-4543-a8a0-9ee0abccdf0a" providerId="ADAL" clId="{221B2FE5-B0DD-4C49-A6BC-EB5E92A971A0}" dt="2021-01-20T16:19:37.745" v="15676" actId="478"/>
          <ac:picMkLst>
            <pc:docMk/>
            <pc:sldMk cId="2151011409" sldId="5135"/>
            <ac:picMk id="13" creationId="{E8A82218-AFA8-4466-908D-086532DCB749}"/>
          </ac:picMkLst>
        </pc:picChg>
      </pc:sldChg>
      <pc:sldChg chg="addSp delSp modSp add mod">
        <pc:chgData name="Chris Speller" userId="0a97f007-b978-4543-a8a0-9ee0abccdf0a" providerId="ADAL" clId="{221B2FE5-B0DD-4C49-A6BC-EB5E92A971A0}" dt="2021-01-20T16:25:04.018" v="15793" actId="20577"/>
        <pc:sldMkLst>
          <pc:docMk/>
          <pc:sldMk cId="2407544842" sldId="5136"/>
        </pc:sldMkLst>
        <pc:spChg chg="mod">
          <ac:chgData name="Chris Speller" userId="0a97f007-b978-4543-a8a0-9ee0abccdf0a" providerId="ADAL" clId="{221B2FE5-B0DD-4C49-A6BC-EB5E92A971A0}" dt="2021-01-20T16:20:03.875" v="15705" actId="20577"/>
          <ac:spMkLst>
            <pc:docMk/>
            <pc:sldMk cId="2407544842" sldId="5136"/>
            <ac:spMk id="10" creationId="{00000000-0000-0000-0000-000000000000}"/>
          </ac:spMkLst>
        </pc:spChg>
        <pc:spChg chg="mod">
          <ac:chgData name="Chris Speller" userId="0a97f007-b978-4543-a8a0-9ee0abccdf0a" providerId="ADAL" clId="{221B2FE5-B0DD-4C49-A6BC-EB5E92A971A0}" dt="2021-01-20T16:20:16.340" v="15736" actId="20577"/>
          <ac:spMkLst>
            <pc:docMk/>
            <pc:sldMk cId="2407544842" sldId="5136"/>
            <ac:spMk id="11" creationId="{00000000-0000-0000-0000-000000000000}"/>
          </ac:spMkLst>
        </pc:spChg>
        <pc:spChg chg="mod">
          <ac:chgData name="Chris Speller" userId="0a97f007-b978-4543-a8a0-9ee0abccdf0a" providerId="ADAL" clId="{221B2FE5-B0DD-4C49-A6BC-EB5E92A971A0}" dt="2021-01-20T16:20:18.986" v="15737" actId="20577"/>
          <ac:spMkLst>
            <pc:docMk/>
            <pc:sldMk cId="2407544842" sldId="5136"/>
            <ac:spMk id="12" creationId="{1A13C5CD-4162-4223-93EF-A87D364488E7}"/>
          </ac:spMkLst>
        </pc:spChg>
        <pc:spChg chg="add mod">
          <ac:chgData name="Chris Speller" userId="0a97f007-b978-4543-a8a0-9ee0abccdf0a" providerId="ADAL" clId="{221B2FE5-B0DD-4C49-A6BC-EB5E92A971A0}" dt="2021-01-20T16:25:04.018" v="15793" actId="20577"/>
          <ac:spMkLst>
            <pc:docMk/>
            <pc:sldMk cId="2407544842" sldId="5136"/>
            <ac:spMk id="14" creationId="{1A15943C-550E-4A13-BACB-8AD3C99807BA}"/>
          </ac:spMkLst>
        </pc:spChg>
        <pc:picChg chg="del">
          <ac:chgData name="Chris Speller" userId="0a97f007-b978-4543-a8a0-9ee0abccdf0a" providerId="ADAL" clId="{221B2FE5-B0DD-4C49-A6BC-EB5E92A971A0}" dt="2021-01-20T16:20:20.497" v="15738" actId="478"/>
          <ac:picMkLst>
            <pc:docMk/>
            <pc:sldMk cId="2407544842" sldId="5136"/>
            <ac:picMk id="13" creationId="{E8A82218-AFA8-4466-908D-086532DCB749}"/>
          </ac:picMkLst>
        </pc:picChg>
      </pc:sldChg>
      <pc:sldChg chg="addSp delSp modSp add mod modAnim">
        <pc:chgData name="Chris Speller" userId="0a97f007-b978-4543-a8a0-9ee0abccdf0a" providerId="ADAL" clId="{221B2FE5-B0DD-4C49-A6BC-EB5E92A971A0}" dt="2021-01-20T16:35:03.651" v="15869" actId="1076"/>
        <pc:sldMkLst>
          <pc:docMk/>
          <pc:sldMk cId="3400719382" sldId="5137"/>
        </pc:sldMkLst>
        <pc:spChg chg="mod">
          <ac:chgData name="Chris Speller" userId="0a97f007-b978-4543-a8a0-9ee0abccdf0a" providerId="ADAL" clId="{221B2FE5-B0DD-4C49-A6BC-EB5E92A971A0}" dt="2021-01-20T16:34:24.390" v="15864" actId="20577"/>
          <ac:spMkLst>
            <pc:docMk/>
            <pc:sldMk cId="3400719382" sldId="5137"/>
            <ac:spMk id="10" creationId="{00000000-0000-0000-0000-000000000000}"/>
          </ac:spMkLst>
        </pc:spChg>
        <pc:spChg chg="mod">
          <ac:chgData name="Chris Speller" userId="0a97f007-b978-4543-a8a0-9ee0abccdf0a" providerId="ADAL" clId="{221B2FE5-B0DD-4C49-A6BC-EB5E92A971A0}" dt="2021-01-20T16:29:41.194" v="15824" actId="1076"/>
          <ac:spMkLst>
            <pc:docMk/>
            <pc:sldMk cId="3400719382" sldId="5137"/>
            <ac:spMk id="11" creationId="{00000000-0000-0000-0000-000000000000}"/>
          </ac:spMkLst>
        </pc:spChg>
        <pc:spChg chg="mod">
          <ac:chgData name="Chris Speller" userId="0a97f007-b978-4543-a8a0-9ee0abccdf0a" providerId="ADAL" clId="{221B2FE5-B0DD-4C49-A6BC-EB5E92A971A0}" dt="2021-01-20T16:35:01.264" v="15868" actId="1076"/>
          <ac:spMkLst>
            <pc:docMk/>
            <pc:sldMk cId="3400719382" sldId="5137"/>
            <ac:spMk id="14" creationId="{005896CF-8919-4782-AB24-83CDCF746DD4}"/>
          </ac:spMkLst>
        </pc:spChg>
        <pc:picChg chg="add del mod">
          <ac:chgData name="Chris Speller" userId="0a97f007-b978-4543-a8a0-9ee0abccdf0a" providerId="ADAL" clId="{221B2FE5-B0DD-4C49-A6BC-EB5E92A971A0}" dt="2021-01-20T16:29:45.696" v="15828" actId="478"/>
          <ac:picMkLst>
            <pc:docMk/>
            <pc:sldMk cId="3400719382" sldId="5137"/>
            <ac:picMk id="3" creationId="{D31E8117-2498-4363-9224-0395C41BB7BC}"/>
          </ac:picMkLst>
        </pc:picChg>
        <pc:picChg chg="add mod">
          <ac:chgData name="Chris Speller" userId="0a97f007-b978-4543-a8a0-9ee0abccdf0a" providerId="ADAL" clId="{221B2FE5-B0DD-4C49-A6BC-EB5E92A971A0}" dt="2021-01-20T16:32:59.882" v="15844" actId="14100"/>
          <ac:picMkLst>
            <pc:docMk/>
            <pc:sldMk cId="3400719382" sldId="5137"/>
            <ac:picMk id="7" creationId="{0A196A5D-8CEF-4D61-AC27-261A98976CD0}"/>
          </ac:picMkLst>
        </pc:picChg>
        <pc:picChg chg="add mod modCrop">
          <ac:chgData name="Chris Speller" userId="0a97f007-b978-4543-a8a0-9ee0abccdf0a" providerId="ADAL" clId="{221B2FE5-B0DD-4C49-A6BC-EB5E92A971A0}" dt="2021-01-20T16:35:03.651" v="15869" actId="1076"/>
          <ac:picMkLst>
            <pc:docMk/>
            <pc:sldMk cId="3400719382" sldId="5137"/>
            <ac:picMk id="12" creationId="{D64529D2-A949-4AA2-838E-13559F4037E6}"/>
          </ac:picMkLst>
        </pc:picChg>
      </pc:sldChg>
      <pc:sldChg chg="addSp delSp add mod">
        <pc:chgData name="Chris Speller" userId="0a97f007-b978-4543-a8a0-9ee0abccdf0a" providerId="ADAL" clId="{221B2FE5-B0DD-4C49-A6BC-EB5E92A971A0}" dt="2021-01-20T17:22:52.536" v="16956" actId="478"/>
        <pc:sldMkLst>
          <pc:docMk/>
          <pc:sldMk cId="4138298883" sldId="5138"/>
        </pc:sldMkLst>
        <pc:picChg chg="add del">
          <ac:chgData name="Chris Speller" userId="0a97f007-b978-4543-a8a0-9ee0abccdf0a" providerId="ADAL" clId="{221B2FE5-B0DD-4C49-A6BC-EB5E92A971A0}" dt="2021-01-20T17:22:52.536" v="16956" actId="478"/>
          <ac:picMkLst>
            <pc:docMk/>
            <pc:sldMk cId="4138298883" sldId="5138"/>
            <ac:picMk id="3" creationId="{2711DDA5-F69E-4B37-8FD7-6BE3C77C65FE}"/>
          </ac:picMkLst>
        </pc:picChg>
      </pc:sldChg>
      <pc:sldChg chg="addSp delSp modSp add mod delAnim modAnim">
        <pc:chgData name="Chris Speller" userId="0a97f007-b978-4543-a8a0-9ee0abccdf0a" providerId="ADAL" clId="{221B2FE5-B0DD-4C49-A6BC-EB5E92A971A0}" dt="2021-01-20T16:45:03.887" v="16013"/>
        <pc:sldMkLst>
          <pc:docMk/>
          <pc:sldMk cId="878236702" sldId="5139"/>
        </pc:sldMkLst>
        <pc:spChg chg="mod">
          <ac:chgData name="Chris Speller" userId="0a97f007-b978-4543-a8a0-9ee0abccdf0a" providerId="ADAL" clId="{221B2FE5-B0DD-4C49-A6BC-EB5E92A971A0}" dt="2021-01-20T16:44:49.955" v="16012" actId="20577"/>
          <ac:spMkLst>
            <pc:docMk/>
            <pc:sldMk cId="878236702" sldId="5139"/>
            <ac:spMk id="10" creationId="{00000000-0000-0000-0000-000000000000}"/>
          </ac:spMkLst>
        </pc:spChg>
        <pc:spChg chg="mod">
          <ac:chgData name="Chris Speller" userId="0a97f007-b978-4543-a8a0-9ee0abccdf0a" providerId="ADAL" clId="{221B2FE5-B0DD-4C49-A6BC-EB5E92A971A0}" dt="2021-01-20T16:41:00.567" v="15995"/>
          <ac:spMkLst>
            <pc:docMk/>
            <pc:sldMk cId="878236702" sldId="5139"/>
            <ac:spMk id="11" creationId="{00000000-0000-0000-0000-000000000000}"/>
          </ac:spMkLst>
        </pc:spChg>
        <pc:spChg chg="mod">
          <ac:chgData name="Chris Speller" userId="0a97f007-b978-4543-a8a0-9ee0abccdf0a" providerId="ADAL" clId="{221B2FE5-B0DD-4C49-A6BC-EB5E92A971A0}" dt="2021-01-20T16:41:16.555" v="16002" actId="1076"/>
          <ac:spMkLst>
            <pc:docMk/>
            <pc:sldMk cId="878236702" sldId="5139"/>
            <ac:spMk id="14" creationId="{005896CF-8919-4782-AB24-83CDCF746DD4}"/>
          </ac:spMkLst>
        </pc:spChg>
        <pc:spChg chg="add mod">
          <ac:chgData name="Chris Speller" userId="0a97f007-b978-4543-a8a0-9ee0abccdf0a" providerId="ADAL" clId="{221B2FE5-B0DD-4C49-A6BC-EB5E92A971A0}" dt="2021-01-20T16:45:03.887" v="16013"/>
          <ac:spMkLst>
            <pc:docMk/>
            <pc:sldMk cId="878236702" sldId="5139"/>
            <ac:spMk id="16" creationId="{452C8C13-50C4-4029-9829-DD93647DC224}"/>
          </ac:spMkLst>
        </pc:spChg>
        <pc:picChg chg="add mod">
          <ac:chgData name="Chris Speller" userId="0a97f007-b978-4543-a8a0-9ee0abccdf0a" providerId="ADAL" clId="{221B2FE5-B0DD-4C49-A6BC-EB5E92A971A0}" dt="2021-01-20T16:44:20.246" v="16008" actId="1076"/>
          <ac:picMkLst>
            <pc:docMk/>
            <pc:sldMk cId="878236702" sldId="5139"/>
            <ac:picMk id="3" creationId="{F1E94F62-D471-4740-8480-7395A831354B}"/>
          </ac:picMkLst>
        </pc:picChg>
        <pc:picChg chg="del">
          <ac:chgData name="Chris Speller" userId="0a97f007-b978-4543-a8a0-9ee0abccdf0a" providerId="ADAL" clId="{221B2FE5-B0DD-4C49-A6BC-EB5E92A971A0}" dt="2021-01-20T16:39:15.001" v="15874" actId="478"/>
          <ac:picMkLst>
            <pc:docMk/>
            <pc:sldMk cId="878236702" sldId="5139"/>
            <ac:picMk id="7" creationId="{0A196A5D-8CEF-4D61-AC27-261A98976CD0}"/>
          </ac:picMkLst>
        </pc:picChg>
        <pc:picChg chg="del">
          <ac:chgData name="Chris Speller" userId="0a97f007-b978-4543-a8a0-9ee0abccdf0a" providerId="ADAL" clId="{221B2FE5-B0DD-4C49-A6BC-EB5E92A971A0}" dt="2021-01-20T16:39:17.594" v="15877" actId="478"/>
          <ac:picMkLst>
            <pc:docMk/>
            <pc:sldMk cId="878236702" sldId="5139"/>
            <ac:picMk id="12" creationId="{D64529D2-A949-4AA2-838E-13559F4037E6}"/>
          </ac:picMkLst>
        </pc:picChg>
        <pc:picChg chg="add del mod">
          <ac:chgData name="Chris Speller" userId="0a97f007-b978-4543-a8a0-9ee0abccdf0a" providerId="ADAL" clId="{221B2FE5-B0DD-4C49-A6BC-EB5E92A971A0}" dt="2021-01-20T16:43:59.328" v="16003" actId="478"/>
          <ac:picMkLst>
            <pc:docMk/>
            <pc:sldMk cId="878236702" sldId="5139"/>
            <ac:picMk id="13" creationId="{F9DA8D68-6014-4C2D-8454-DCD4910DB03D}"/>
          </ac:picMkLst>
        </pc:picChg>
        <pc:picChg chg="add mod">
          <ac:chgData name="Chris Speller" userId="0a97f007-b978-4543-a8a0-9ee0abccdf0a" providerId="ADAL" clId="{221B2FE5-B0DD-4C49-A6BC-EB5E92A971A0}" dt="2021-01-20T16:40:58.208" v="15994" actId="1076"/>
          <ac:picMkLst>
            <pc:docMk/>
            <pc:sldMk cId="878236702" sldId="5139"/>
            <ac:picMk id="15" creationId="{4CA0510C-72DF-4BB0-B53B-7C2CCD2092CC}"/>
          </ac:picMkLst>
        </pc:picChg>
      </pc:sldChg>
      <pc:sldChg chg="modSp add mod">
        <pc:chgData name="Chris Speller" userId="0a97f007-b978-4543-a8a0-9ee0abccdf0a" providerId="ADAL" clId="{221B2FE5-B0DD-4C49-A6BC-EB5E92A971A0}" dt="2021-01-20T16:45:47.418" v="16062" actId="122"/>
        <pc:sldMkLst>
          <pc:docMk/>
          <pc:sldMk cId="1818070938" sldId="5140"/>
        </pc:sldMkLst>
        <pc:spChg chg="mod">
          <ac:chgData name="Chris Speller" userId="0a97f007-b978-4543-a8a0-9ee0abccdf0a" providerId="ADAL" clId="{221B2FE5-B0DD-4C49-A6BC-EB5E92A971A0}" dt="2021-01-20T16:45:28.393" v="16052" actId="20577"/>
          <ac:spMkLst>
            <pc:docMk/>
            <pc:sldMk cId="1818070938" sldId="5140"/>
            <ac:spMk id="10" creationId="{00000000-0000-0000-0000-000000000000}"/>
          </ac:spMkLst>
        </pc:spChg>
        <pc:spChg chg="mod">
          <ac:chgData name="Chris Speller" userId="0a97f007-b978-4543-a8a0-9ee0abccdf0a" providerId="ADAL" clId="{221B2FE5-B0DD-4C49-A6BC-EB5E92A971A0}" dt="2021-01-20T16:45:33.411" v="16053"/>
          <ac:spMkLst>
            <pc:docMk/>
            <pc:sldMk cId="1818070938" sldId="5140"/>
            <ac:spMk id="11" creationId="{00000000-0000-0000-0000-000000000000}"/>
          </ac:spMkLst>
        </pc:spChg>
        <pc:spChg chg="mod">
          <ac:chgData name="Chris Speller" userId="0a97f007-b978-4543-a8a0-9ee0abccdf0a" providerId="ADAL" clId="{221B2FE5-B0DD-4C49-A6BC-EB5E92A971A0}" dt="2021-01-20T16:45:47.418" v="16062" actId="122"/>
          <ac:spMkLst>
            <pc:docMk/>
            <pc:sldMk cId="1818070938" sldId="5140"/>
            <ac:spMk id="14" creationId="{005896CF-8919-4782-AB24-83CDCF746DD4}"/>
          </ac:spMkLst>
        </pc:spChg>
      </pc:sldChg>
      <pc:sldChg chg="modSp add mod">
        <pc:chgData name="Chris Speller" userId="0a97f007-b978-4543-a8a0-9ee0abccdf0a" providerId="ADAL" clId="{221B2FE5-B0DD-4C49-A6BC-EB5E92A971A0}" dt="2021-01-20T16:46:18.404" v="16108" actId="20577"/>
        <pc:sldMkLst>
          <pc:docMk/>
          <pc:sldMk cId="3978226099" sldId="5141"/>
        </pc:sldMkLst>
        <pc:spChg chg="mod">
          <ac:chgData name="Chris Speller" userId="0a97f007-b978-4543-a8a0-9ee0abccdf0a" providerId="ADAL" clId="{221B2FE5-B0DD-4C49-A6BC-EB5E92A971A0}" dt="2021-01-20T16:45:57.601" v="16075" actId="20577"/>
          <ac:spMkLst>
            <pc:docMk/>
            <pc:sldMk cId="3978226099" sldId="5141"/>
            <ac:spMk id="10" creationId="{00000000-0000-0000-0000-000000000000}"/>
          </ac:spMkLst>
        </pc:spChg>
        <pc:spChg chg="mod">
          <ac:chgData name="Chris Speller" userId="0a97f007-b978-4543-a8a0-9ee0abccdf0a" providerId="ADAL" clId="{221B2FE5-B0DD-4C49-A6BC-EB5E92A971A0}" dt="2021-01-20T16:46:01.761" v="16087" actId="20577"/>
          <ac:spMkLst>
            <pc:docMk/>
            <pc:sldMk cId="3978226099" sldId="5141"/>
            <ac:spMk id="11" creationId="{00000000-0000-0000-0000-000000000000}"/>
          </ac:spMkLst>
        </pc:spChg>
        <pc:spChg chg="mod">
          <ac:chgData name="Chris Speller" userId="0a97f007-b978-4543-a8a0-9ee0abccdf0a" providerId="ADAL" clId="{221B2FE5-B0DD-4C49-A6BC-EB5E92A971A0}" dt="2021-01-20T16:46:18.404" v="16108" actId="20577"/>
          <ac:spMkLst>
            <pc:docMk/>
            <pc:sldMk cId="3978226099" sldId="5141"/>
            <ac:spMk id="14" creationId="{005896CF-8919-4782-AB24-83CDCF746DD4}"/>
          </ac:spMkLst>
        </pc:spChg>
      </pc:sldChg>
      <pc:sldChg chg="addSp delSp modSp add mod delAnim modAnim">
        <pc:chgData name="Chris Speller" userId="0a97f007-b978-4543-a8a0-9ee0abccdf0a" providerId="ADAL" clId="{221B2FE5-B0DD-4C49-A6BC-EB5E92A971A0}" dt="2021-01-20T16:52:47.152" v="16276" actId="122"/>
        <pc:sldMkLst>
          <pc:docMk/>
          <pc:sldMk cId="876550411" sldId="5142"/>
        </pc:sldMkLst>
        <pc:spChg chg="mod">
          <ac:chgData name="Chris Speller" userId="0a97f007-b978-4543-a8a0-9ee0abccdf0a" providerId="ADAL" clId="{221B2FE5-B0DD-4C49-A6BC-EB5E92A971A0}" dt="2021-01-20T16:48:03.552" v="16157" actId="20577"/>
          <ac:spMkLst>
            <pc:docMk/>
            <pc:sldMk cId="876550411" sldId="5142"/>
            <ac:spMk id="10" creationId="{00000000-0000-0000-0000-000000000000}"/>
          </ac:spMkLst>
        </pc:spChg>
        <pc:spChg chg="mod">
          <ac:chgData name="Chris Speller" userId="0a97f007-b978-4543-a8a0-9ee0abccdf0a" providerId="ADAL" clId="{221B2FE5-B0DD-4C49-A6BC-EB5E92A971A0}" dt="2021-01-20T16:49:13.791" v="16190"/>
          <ac:spMkLst>
            <pc:docMk/>
            <pc:sldMk cId="876550411" sldId="5142"/>
            <ac:spMk id="11" creationId="{00000000-0000-0000-0000-000000000000}"/>
          </ac:spMkLst>
        </pc:spChg>
        <pc:spChg chg="del">
          <ac:chgData name="Chris Speller" userId="0a97f007-b978-4543-a8a0-9ee0abccdf0a" providerId="ADAL" clId="{221B2FE5-B0DD-4C49-A6BC-EB5E92A971A0}" dt="2021-01-20T16:50:25.876" v="16205" actId="478"/>
          <ac:spMkLst>
            <pc:docMk/>
            <pc:sldMk cId="876550411" sldId="5142"/>
            <ac:spMk id="14" creationId="{005896CF-8919-4782-AB24-83CDCF746DD4}"/>
          </ac:spMkLst>
        </pc:spChg>
        <pc:graphicFrameChg chg="add mod modGraphic">
          <ac:chgData name="Chris Speller" userId="0a97f007-b978-4543-a8a0-9ee0abccdf0a" providerId="ADAL" clId="{221B2FE5-B0DD-4C49-A6BC-EB5E92A971A0}" dt="2021-01-20T16:52:46.176" v="16275" actId="122"/>
          <ac:graphicFrameMkLst>
            <pc:docMk/>
            <pc:sldMk cId="876550411" sldId="5142"/>
            <ac:graphicFrameMk id="13" creationId="{EECFA50A-1187-4390-BC14-756E0E25537C}"/>
          </ac:graphicFrameMkLst>
        </pc:graphicFrameChg>
        <pc:graphicFrameChg chg="add mod modGraphic">
          <ac:chgData name="Chris Speller" userId="0a97f007-b978-4543-a8a0-9ee0abccdf0a" providerId="ADAL" clId="{221B2FE5-B0DD-4C49-A6BC-EB5E92A971A0}" dt="2021-01-20T16:52:47.152" v="16276" actId="122"/>
          <ac:graphicFrameMkLst>
            <pc:docMk/>
            <pc:sldMk cId="876550411" sldId="5142"/>
            <ac:graphicFrameMk id="15" creationId="{081A6E7D-2E23-467C-8095-054CAA0F2B94}"/>
          </ac:graphicFrameMkLst>
        </pc:graphicFrameChg>
        <pc:picChg chg="add del mod">
          <ac:chgData name="Chris Speller" userId="0a97f007-b978-4543-a8a0-9ee0abccdf0a" providerId="ADAL" clId="{221B2FE5-B0DD-4C49-A6BC-EB5E92A971A0}" dt="2021-01-20T16:50:45.073" v="16208" actId="478"/>
          <ac:picMkLst>
            <pc:docMk/>
            <pc:sldMk cId="876550411" sldId="5142"/>
            <ac:picMk id="3" creationId="{330BAE70-547A-4EA7-92C9-0A36FAD4713B}"/>
          </ac:picMkLst>
        </pc:picChg>
        <pc:picChg chg="del">
          <ac:chgData name="Chris Speller" userId="0a97f007-b978-4543-a8a0-9ee0abccdf0a" providerId="ADAL" clId="{221B2FE5-B0DD-4C49-A6BC-EB5E92A971A0}" dt="2021-01-20T16:48:05.264" v="16158" actId="478"/>
          <ac:picMkLst>
            <pc:docMk/>
            <pc:sldMk cId="876550411" sldId="5142"/>
            <ac:picMk id="7" creationId="{0A196A5D-8CEF-4D61-AC27-261A98976CD0}"/>
          </ac:picMkLst>
        </pc:picChg>
        <pc:picChg chg="del">
          <ac:chgData name="Chris Speller" userId="0a97f007-b978-4543-a8a0-9ee0abccdf0a" providerId="ADAL" clId="{221B2FE5-B0DD-4C49-A6BC-EB5E92A971A0}" dt="2021-01-20T16:48:05.914" v="16159" actId="478"/>
          <ac:picMkLst>
            <pc:docMk/>
            <pc:sldMk cId="876550411" sldId="5142"/>
            <ac:picMk id="12" creationId="{D64529D2-A949-4AA2-838E-13559F4037E6}"/>
          </ac:picMkLst>
        </pc:picChg>
        <pc:picChg chg="add mod">
          <ac:chgData name="Chris Speller" userId="0a97f007-b978-4543-a8a0-9ee0abccdf0a" providerId="ADAL" clId="{221B2FE5-B0DD-4C49-A6BC-EB5E92A971A0}" dt="2021-01-20T16:50:49.700" v="16212" actId="1076"/>
          <ac:picMkLst>
            <pc:docMk/>
            <pc:sldMk cId="876550411" sldId="5142"/>
            <ac:picMk id="16" creationId="{DE1539F6-FE5D-4E9D-88A4-ECDF41AB6269}"/>
          </ac:picMkLst>
        </pc:picChg>
      </pc:sldChg>
      <pc:sldChg chg="modSp new del mod">
        <pc:chgData name="Chris Speller" userId="0a97f007-b978-4543-a8a0-9ee0abccdf0a" providerId="ADAL" clId="{221B2FE5-B0DD-4C49-A6BC-EB5E92A971A0}" dt="2021-01-20T16:46:35.916" v="16126" actId="47"/>
        <pc:sldMkLst>
          <pc:docMk/>
          <pc:sldMk cId="3785568588" sldId="5142"/>
        </pc:sldMkLst>
        <pc:spChg chg="mod">
          <ac:chgData name="Chris Speller" userId="0a97f007-b978-4543-a8a0-9ee0abccdf0a" providerId="ADAL" clId="{221B2FE5-B0DD-4C49-A6BC-EB5E92A971A0}" dt="2021-01-20T16:46:33.849" v="16125" actId="20577"/>
          <ac:spMkLst>
            <pc:docMk/>
            <pc:sldMk cId="3785568588" sldId="5142"/>
            <ac:spMk id="2" creationId="{98B5415E-7088-4A88-8386-92F20AC91FC7}"/>
          </ac:spMkLst>
        </pc:spChg>
      </pc:sldChg>
      <pc:sldChg chg="addSp delSp modSp add mod delAnim modAnim">
        <pc:chgData name="Chris Speller" userId="0a97f007-b978-4543-a8a0-9ee0abccdf0a" providerId="ADAL" clId="{221B2FE5-B0DD-4C49-A6BC-EB5E92A971A0}" dt="2021-01-20T16:54:29.345" v="16298"/>
        <pc:sldMkLst>
          <pc:docMk/>
          <pc:sldMk cId="1016290210" sldId="5143"/>
        </pc:sldMkLst>
        <pc:graphicFrameChg chg="mod modGraphic">
          <ac:chgData name="Chris Speller" userId="0a97f007-b978-4543-a8a0-9ee0abccdf0a" providerId="ADAL" clId="{221B2FE5-B0DD-4C49-A6BC-EB5E92A971A0}" dt="2021-01-20T16:52:42.952" v="16273" actId="122"/>
          <ac:graphicFrameMkLst>
            <pc:docMk/>
            <pc:sldMk cId="1016290210" sldId="5143"/>
            <ac:graphicFrameMk id="13" creationId="{EECFA50A-1187-4390-BC14-756E0E25537C}"/>
          </ac:graphicFrameMkLst>
        </pc:graphicFrameChg>
        <pc:graphicFrameChg chg="mod modGraphic">
          <ac:chgData name="Chris Speller" userId="0a97f007-b978-4543-a8a0-9ee0abccdf0a" providerId="ADAL" clId="{221B2FE5-B0DD-4C49-A6BC-EB5E92A971A0}" dt="2021-01-20T16:53:28.621" v="16291" actId="20577"/>
          <ac:graphicFrameMkLst>
            <pc:docMk/>
            <pc:sldMk cId="1016290210" sldId="5143"/>
            <ac:graphicFrameMk id="15" creationId="{081A6E7D-2E23-467C-8095-054CAA0F2B94}"/>
          </ac:graphicFrameMkLst>
        </pc:graphicFrameChg>
        <pc:picChg chg="add mod">
          <ac:chgData name="Chris Speller" userId="0a97f007-b978-4543-a8a0-9ee0abccdf0a" providerId="ADAL" clId="{221B2FE5-B0DD-4C49-A6BC-EB5E92A971A0}" dt="2021-01-20T16:54:27.034" v="16297" actId="14100"/>
          <ac:picMkLst>
            <pc:docMk/>
            <pc:sldMk cId="1016290210" sldId="5143"/>
            <ac:picMk id="3" creationId="{EC706428-6937-4C63-A79F-155907744CF6}"/>
          </ac:picMkLst>
        </pc:picChg>
        <pc:picChg chg="del">
          <ac:chgData name="Chris Speller" userId="0a97f007-b978-4543-a8a0-9ee0abccdf0a" providerId="ADAL" clId="{221B2FE5-B0DD-4C49-A6BC-EB5E92A971A0}" dt="2021-01-20T16:53:30.137" v="16292" actId="478"/>
          <ac:picMkLst>
            <pc:docMk/>
            <pc:sldMk cId="1016290210" sldId="5143"/>
            <ac:picMk id="16" creationId="{DE1539F6-FE5D-4E9D-88A4-ECDF41AB6269}"/>
          </ac:picMkLst>
        </pc:picChg>
      </pc:sldChg>
      <pc:sldChg chg="addSp delSp modSp add mod delAnim modAnim">
        <pc:chgData name="Chris Speller" userId="0a97f007-b978-4543-a8a0-9ee0abccdf0a" providerId="ADAL" clId="{221B2FE5-B0DD-4C49-A6BC-EB5E92A971A0}" dt="2021-01-20T17:05:52.631" v="16425"/>
        <pc:sldMkLst>
          <pc:docMk/>
          <pc:sldMk cId="3167711148" sldId="5144"/>
        </pc:sldMkLst>
        <pc:spChg chg="mod">
          <ac:chgData name="Chris Speller" userId="0a97f007-b978-4543-a8a0-9ee0abccdf0a" providerId="ADAL" clId="{221B2FE5-B0DD-4C49-A6BC-EB5E92A971A0}" dt="2021-01-20T17:05:20.752" v="16417" actId="20577"/>
          <ac:spMkLst>
            <pc:docMk/>
            <pc:sldMk cId="3167711148" sldId="5144"/>
            <ac:spMk id="10" creationId="{00000000-0000-0000-0000-000000000000}"/>
          </ac:spMkLst>
        </pc:spChg>
        <pc:spChg chg="mod">
          <ac:chgData name="Chris Speller" userId="0a97f007-b978-4543-a8a0-9ee0abccdf0a" providerId="ADAL" clId="{221B2FE5-B0DD-4C49-A6BC-EB5E92A971A0}" dt="2021-01-20T17:05:22.594" v="16418"/>
          <ac:spMkLst>
            <pc:docMk/>
            <pc:sldMk cId="3167711148" sldId="5144"/>
            <ac:spMk id="11" creationId="{00000000-0000-0000-0000-000000000000}"/>
          </ac:spMkLst>
        </pc:spChg>
        <pc:spChg chg="add mod ord">
          <ac:chgData name="Chris Speller" userId="0a97f007-b978-4543-a8a0-9ee0abccdf0a" providerId="ADAL" clId="{221B2FE5-B0DD-4C49-A6BC-EB5E92A971A0}" dt="2021-01-20T17:05:47.611" v="16423" actId="1076"/>
          <ac:spMkLst>
            <pc:docMk/>
            <pc:sldMk cId="3167711148" sldId="5144"/>
            <ac:spMk id="19" creationId="{551207CC-B25F-434E-956F-95D91BA21353}"/>
          </ac:spMkLst>
        </pc:spChg>
        <pc:graphicFrameChg chg="mod">
          <ac:chgData name="Chris Speller" userId="0a97f007-b978-4543-a8a0-9ee0abccdf0a" providerId="ADAL" clId="{221B2FE5-B0DD-4C49-A6BC-EB5E92A971A0}" dt="2021-01-20T17:03:15.378" v="16381" actId="20577"/>
          <ac:graphicFrameMkLst>
            <pc:docMk/>
            <pc:sldMk cId="3167711148" sldId="5144"/>
            <ac:graphicFrameMk id="13" creationId="{EECFA50A-1187-4390-BC14-756E0E25537C}"/>
          </ac:graphicFrameMkLst>
        </pc:graphicFrameChg>
        <pc:graphicFrameChg chg="mod">
          <ac:chgData name="Chris Speller" userId="0a97f007-b978-4543-a8a0-9ee0abccdf0a" providerId="ADAL" clId="{221B2FE5-B0DD-4C49-A6BC-EB5E92A971A0}" dt="2021-01-20T17:01:40.461" v="16375" actId="20577"/>
          <ac:graphicFrameMkLst>
            <pc:docMk/>
            <pc:sldMk cId="3167711148" sldId="5144"/>
            <ac:graphicFrameMk id="15" creationId="{081A6E7D-2E23-467C-8095-054CAA0F2B94}"/>
          </ac:graphicFrameMkLst>
        </pc:graphicFrameChg>
        <pc:picChg chg="add del mod">
          <ac:chgData name="Chris Speller" userId="0a97f007-b978-4543-a8a0-9ee0abccdf0a" providerId="ADAL" clId="{221B2FE5-B0DD-4C49-A6BC-EB5E92A971A0}" dt="2021-01-20T17:00:21.289" v="16363" actId="478"/>
          <ac:picMkLst>
            <pc:docMk/>
            <pc:sldMk cId="3167711148" sldId="5144"/>
            <ac:picMk id="3" creationId="{2B88E5DE-0DF0-451B-9B6A-99D407C89B43}"/>
          </ac:picMkLst>
        </pc:picChg>
        <pc:picChg chg="add mod">
          <ac:chgData name="Chris Speller" userId="0a97f007-b978-4543-a8a0-9ee0abccdf0a" providerId="ADAL" clId="{221B2FE5-B0DD-4C49-A6BC-EB5E92A971A0}" dt="2021-01-20T17:00:27.221" v="16367" actId="1076"/>
          <ac:picMkLst>
            <pc:docMk/>
            <pc:sldMk cId="3167711148" sldId="5144"/>
            <ac:picMk id="7" creationId="{3E73604A-139C-4139-9B7C-0910F3CF4D0D}"/>
          </ac:picMkLst>
        </pc:picChg>
        <pc:picChg chg="add mod">
          <ac:chgData name="Chris Speller" userId="0a97f007-b978-4543-a8a0-9ee0abccdf0a" providerId="ADAL" clId="{221B2FE5-B0DD-4C49-A6BC-EB5E92A971A0}" dt="2021-01-20T17:01:07.902" v="16373" actId="1076"/>
          <ac:picMkLst>
            <pc:docMk/>
            <pc:sldMk cId="3167711148" sldId="5144"/>
            <ac:picMk id="14" creationId="{B44BCD22-986C-4BF2-A6FA-95458FF8D920}"/>
          </ac:picMkLst>
        </pc:picChg>
        <pc:picChg chg="del">
          <ac:chgData name="Chris Speller" userId="0a97f007-b978-4543-a8a0-9ee0abccdf0a" providerId="ADAL" clId="{221B2FE5-B0DD-4C49-A6BC-EB5E92A971A0}" dt="2021-01-20T16:58:08.459" v="16300" actId="478"/>
          <ac:picMkLst>
            <pc:docMk/>
            <pc:sldMk cId="3167711148" sldId="5144"/>
            <ac:picMk id="16" creationId="{DE1539F6-FE5D-4E9D-88A4-ECDF41AB6269}"/>
          </ac:picMkLst>
        </pc:picChg>
        <pc:picChg chg="add mod">
          <ac:chgData name="Chris Speller" userId="0a97f007-b978-4543-a8a0-9ee0abccdf0a" providerId="ADAL" clId="{221B2FE5-B0DD-4C49-A6BC-EB5E92A971A0}" dt="2021-01-20T17:05:13.057" v="16385" actId="14100"/>
          <ac:picMkLst>
            <pc:docMk/>
            <pc:sldMk cId="3167711148" sldId="5144"/>
            <ac:picMk id="18" creationId="{512B9175-7418-4FB6-B388-7115BB6CE530}"/>
          </ac:picMkLst>
        </pc:picChg>
      </pc:sldChg>
      <pc:sldChg chg="addSp delSp modSp add mod delAnim modAnim">
        <pc:chgData name="Chris Speller" userId="0a97f007-b978-4543-a8a0-9ee0abccdf0a" providerId="ADAL" clId="{221B2FE5-B0DD-4C49-A6BC-EB5E92A971A0}" dt="2021-01-20T17:09:36.641" v="16510" actId="478"/>
        <pc:sldMkLst>
          <pc:docMk/>
          <pc:sldMk cId="299842226" sldId="5145"/>
        </pc:sldMkLst>
        <pc:spChg chg="mod">
          <ac:chgData name="Chris Speller" userId="0a97f007-b978-4543-a8a0-9ee0abccdf0a" providerId="ADAL" clId="{221B2FE5-B0DD-4C49-A6BC-EB5E92A971A0}" dt="2021-01-20T17:09:00.934" v="16505" actId="20577"/>
          <ac:spMkLst>
            <pc:docMk/>
            <pc:sldMk cId="299842226" sldId="5145"/>
            <ac:spMk id="10" creationId="{00000000-0000-0000-0000-000000000000}"/>
          </ac:spMkLst>
        </pc:spChg>
        <pc:spChg chg="mod">
          <ac:chgData name="Chris Speller" userId="0a97f007-b978-4543-a8a0-9ee0abccdf0a" providerId="ADAL" clId="{221B2FE5-B0DD-4C49-A6BC-EB5E92A971A0}" dt="2021-01-20T17:06:56.438" v="16432"/>
          <ac:spMkLst>
            <pc:docMk/>
            <pc:sldMk cId="299842226" sldId="5145"/>
            <ac:spMk id="11" creationId="{00000000-0000-0000-0000-000000000000}"/>
          </ac:spMkLst>
        </pc:spChg>
        <pc:spChg chg="mod">
          <ac:chgData name="Chris Speller" userId="0a97f007-b978-4543-a8a0-9ee0abccdf0a" providerId="ADAL" clId="{221B2FE5-B0DD-4C49-A6BC-EB5E92A971A0}" dt="2021-01-20T17:07:55.033" v="16493" actId="1076"/>
          <ac:spMkLst>
            <pc:docMk/>
            <pc:sldMk cId="299842226" sldId="5145"/>
            <ac:spMk id="14" creationId="{005896CF-8919-4782-AB24-83CDCF746DD4}"/>
          </ac:spMkLst>
        </pc:spChg>
        <pc:spChg chg="del">
          <ac:chgData name="Chris Speller" userId="0a97f007-b978-4543-a8a0-9ee0abccdf0a" providerId="ADAL" clId="{221B2FE5-B0DD-4C49-A6BC-EB5E92A971A0}" dt="2021-01-20T17:06:52.767" v="16431" actId="478"/>
          <ac:spMkLst>
            <pc:docMk/>
            <pc:sldMk cId="299842226" sldId="5145"/>
            <ac:spMk id="16" creationId="{452C8C13-50C4-4029-9829-DD93647DC224}"/>
          </ac:spMkLst>
        </pc:spChg>
        <pc:graphicFrameChg chg="add mod modGraphic">
          <ac:chgData name="Chris Speller" userId="0a97f007-b978-4543-a8a0-9ee0abccdf0a" providerId="ADAL" clId="{221B2FE5-B0DD-4C49-A6BC-EB5E92A971A0}" dt="2021-01-20T17:07:45.433" v="16489" actId="113"/>
          <ac:graphicFrameMkLst>
            <pc:docMk/>
            <pc:sldMk cId="299842226" sldId="5145"/>
            <ac:graphicFrameMk id="12" creationId="{D51C6CEB-6EB4-475A-BD48-8FC80633ECC5}"/>
          </ac:graphicFrameMkLst>
        </pc:graphicFrameChg>
        <pc:graphicFrameChg chg="add mod">
          <ac:chgData name="Chris Speller" userId="0a97f007-b978-4543-a8a0-9ee0abccdf0a" providerId="ADAL" clId="{221B2FE5-B0DD-4C49-A6BC-EB5E92A971A0}" dt="2021-01-20T17:08:33.917" v="16500" actId="20577"/>
          <ac:graphicFrameMkLst>
            <pc:docMk/>
            <pc:sldMk cId="299842226" sldId="5145"/>
            <ac:graphicFrameMk id="13" creationId="{18F58977-1A94-4A2E-845B-55B08E934B5F}"/>
          </ac:graphicFrameMkLst>
        </pc:graphicFrameChg>
        <pc:picChg chg="del">
          <ac:chgData name="Chris Speller" userId="0a97f007-b978-4543-a8a0-9ee0abccdf0a" providerId="ADAL" clId="{221B2FE5-B0DD-4C49-A6BC-EB5E92A971A0}" dt="2021-01-20T17:06:50.441" v="16430" actId="478"/>
          <ac:picMkLst>
            <pc:docMk/>
            <pc:sldMk cId="299842226" sldId="5145"/>
            <ac:picMk id="3" creationId="{F1E94F62-D471-4740-8480-7395A831354B}"/>
          </ac:picMkLst>
        </pc:picChg>
        <pc:picChg chg="add del mod">
          <ac:chgData name="Chris Speller" userId="0a97f007-b978-4543-a8a0-9ee0abccdf0a" providerId="ADAL" clId="{221B2FE5-B0DD-4C49-A6BC-EB5E92A971A0}" dt="2021-01-20T17:09:36.641" v="16510" actId="478"/>
          <ac:picMkLst>
            <pc:docMk/>
            <pc:sldMk cId="299842226" sldId="5145"/>
            <ac:picMk id="6" creationId="{280159A8-32F9-4262-B032-38F309F4280A}"/>
          </ac:picMkLst>
        </pc:picChg>
        <pc:picChg chg="del">
          <ac:chgData name="Chris Speller" userId="0a97f007-b978-4543-a8a0-9ee0abccdf0a" providerId="ADAL" clId="{221B2FE5-B0DD-4C49-A6BC-EB5E92A971A0}" dt="2021-01-20T17:06:57.242" v="16433" actId="478"/>
          <ac:picMkLst>
            <pc:docMk/>
            <pc:sldMk cId="299842226" sldId="5145"/>
            <ac:picMk id="15" creationId="{4CA0510C-72DF-4BB0-B53B-7C2CCD2092CC}"/>
          </ac:picMkLst>
        </pc:picChg>
      </pc:sldChg>
      <pc:sldChg chg="addSp delSp modSp add mod delAnim">
        <pc:chgData name="Chris Speller" userId="0a97f007-b978-4543-a8a0-9ee0abccdf0a" providerId="ADAL" clId="{221B2FE5-B0DD-4C49-A6BC-EB5E92A971A0}" dt="2021-01-20T17:17:46.558" v="16849" actId="20577"/>
        <pc:sldMkLst>
          <pc:docMk/>
          <pc:sldMk cId="3747165226" sldId="5146"/>
        </pc:sldMkLst>
        <pc:spChg chg="mod">
          <ac:chgData name="Chris Speller" userId="0a97f007-b978-4543-a8a0-9ee0abccdf0a" providerId="ADAL" clId="{221B2FE5-B0DD-4C49-A6BC-EB5E92A971A0}" dt="2021-01-20T17:17:21.816" v="16848" actId="20577"/>
          <ac:spMkLst>
            <pc:docMk/>
            <pc:sldMk cId="3747165226" sldId="5146"/>
            <ac:spMk id="10" creationId="{00000000-0000-0000-0000-000000000000}"/>
          </ac:spMkLst>
        </pc:spChg>
        <pc:spChg chg="mod">
          <ac:chgData name="Chris Speller" userId="0a97f007-b978-4543-a8a0-9ee0abccdf0a" providerId="ADAL" clId="{221B2FE5-B0DD-4C49-A6BC-EB5E92A971A0}" dt="2021-01-20T17:12:23.122" v="16807"/>
          <ac:spMkLst>
            <pc:docMk/>
            <pc:sldMk cId="3747165226" sldId="5146"/>
            <ac:spMk id="11" creationId="{00000000-0000-0000-0000-000000000000}"/>
          </ac:spMkLst>
        </pc:spChg>
        <pc:spChg chg="mod">
          <ac:chgData name="Chris Speller" userId="0a97f007-b978-4543-a8a0-9ee0abccdf0a" providerId="ADAL" clId="{221B2FE5-B0DD-4C49-A6BC-EB5E92A971A0}" dt="2021-01-20T17:11:42.980" v="16775" actId="20577"/>
          <ac:spMkLst>
            <pc:docMk/>
            <pc:sldMk cId="3747165226" sldId="5146"/>
            <ac:spMk id="14" creationId="{005896CF-8919-4782-AB24-83CDCF746DD4}"/>
          </ac:spMkLst>
        </pc:spChg>
        <pc:graphicFrameChg chg="del">
          <ac:chgData name="Chris Speller" userId="0a97f007-b978-4543-a8a0-9ee0abccdf0a" providerId="ADAL" clId="{221B2FE5-B0DD-4C49-A6BC-EB5E92A971A0}" dt="2021-01-20T17:11:26.698" v="16767" actId="478"/>
          <ac:graphicFrameMkLst>
            <pc:docMk/>
            <pc:sldMk cId="3747165226" sldId="5146"/>
            <ac:graphicFrameMk id="12" creationId="{D51C6CEB-6EB4-475A-BD48-8FC80633ECC5}"/>
          </ac:graphicFrameMkLst>
        </pc:graphicFrameChg>
        <pc:graphicFrameChg chg="mod modGraphic">
          <ac:chgData name="Chris Speller" userId="0a97f007-b978-4543-a8a0-9ee0abccdf0a" providerId="ADAL" clId="{221B2FE5-B0DD-4C49-A6BC-EB5E92A971A0}" dt="2021-01-20T17:17:46.558" v="16849" actId="20577"/>
          <ac:graphicFrameMkLst>
            <pc:docMk/>
            <pc:sldMk cId="3747165226" sldId="5146"/>
            <ac:graphicFrameMk id="13" creationId="{18F58977-1A94-4A2E-845B-55B08E934B5F}"/>
          </ac:graphicFrameMkLst>
        </pc:graphicFrameChg>
        <pc:graphicFrameChg chg="add mod">
          <ac:chgData name="Chris Speller" userId="0a97f007-b978-4543-a8a0-9ee0abccdf0a" providerId="ADAL" clId="{221B2FE5-B0DD-4C49-A6BC-EB5E92A971A0}" dt="2021-01-20T17:12:02.049" v="16803" actId="20577"/>
          <ac:graphicFrameMkLst>
            <pc:docMk/>
            <pc:sldMk cId="3747165226" sldId="5146"/>
            <ac:graphicFrameMk id="15" creationId="{DA590BFB-2F6C-4F30-8E30-B930B1E062E1}"/>
          </ac:graphicFrameMkLst>
        </pc:graphicFrameChg>
        <pc:picChg chg="del">
          <ac:chgData name="Chris Speller" userId="0a97f007-b978-4543-a8a0-9ee0abccdf0a" providerId="ADAL" clId="{221B2FE5-B0DD-4C49-A6BC-EB5E92A971A0}" dt="2021-01-20T17:15:44.409" v="16837" actId="478"/>
          <ac:picMkLst>
            <pc:docMk/>
            <pc:sldMk cId="3747165226" sldId="5146"/>
            <ac:picMk id="6" creationId="{280159A8-32F9-4262-B032-38F309F4280A}"/>
          </ac:picMkLst>
        </pc:picChg>
      </pc:sldChg>
      <pc:sldChg chg="addSp delSp modSp add mod delAnim modAnim">
        <pc:chgData name="Chris Speller" userId="0a97f007-b978-4543-a8a0-9ee0abccdf0a" providerId="ADAL" clId="{221B2FE5-B0DD-4C49-A6BC-EB5E92A971A0}" dt="2021-01-20T17:20:43.825" v="16901" actId="1076"/>
        <pc:sldMkLst>
          <pc:docMk/>
          <pc:sldMk cId="1243332393" sldId="5147"/>
        </pc:sldMkLst>
        <pc:spChg chg="mod">
          <ac:chgData name="Chris Speller" userId="0a97f007-b978-4543-a8a0-9ee0abccdf0a" providerId="ADAL" clId="{221B2FE5-B0DD-4C49-A6BC-EB5E92A971A0}" dt="2021-01-20T17:18:52.656" v="16885" actId="20577"/>
          <ac:spMkLst>
            <pc:docMk/>
            <pc:sldMk cId="1243332393" sldId="5147"/>
            <ac:spMk id="10" creationId="{00000000-0000-0000-0000-000000000000}"/>
          </ac:spMkLst>
        </pc:spChg>
        <pc:spChg chg="mod">
          <ac:chgData name="Chris Speller" userId="0a97f007-b978-4543-a8a0-9ee0abccdf0a" providerId="ADAL" clId="{221B2FE5-B0DD-4C49-A6BC-EB5E92A971A0}" dt="2021-01-20T17:18:56.895" v="16887"/>
          <ac:spMkLst>
            <pc:docMk/>
            <pc:sldMk cId="1243332393" sldId="5147"/>
            <ac:spMk id="11" creationId="{00000000-0000-0000-0000-000000000000}"/>
          </ac:spMkLst>
        </pc:spChg>
        <pc:spChg chg="del">
          <ac:chgData name="Chris Speller" userId="0a97f007-b978-4543-a8a0-9ee0abccdf0a" providerId="ADAL" clId="{221B2FE5-B0DD-4C49-A6BC-EB5E92A971A0}" dt="2021-01-20T17:19:01.017" v="16889" actId="478"/>
          <ac:spMkLst>
            <pc:docMk/>
            <pc:sldMk cId="1243332393" sldId="5147"/>
            <ac:spMk id="14" creationId="{005896CF-8919-4782-AB24-83CDCF746DD4}"/>
          </ac:spMkLst>
        </pc:spChg>
        <pc:picChg chg="del mod">
          <ac:chgData name="Chris Speller" userId="0a97f007-b978-4543-a8a0-9ee0abccdf0a" providerId="ADAL" clId="{221B2FE5-B0DD-4C49-A6BC-EB5E92A971A0}" dt="2021-01-20T17:19:11.152" v="16890" actId="478"/>
          <ac:picMkLst>
            <pc:docMk/>
            <pc:sldMk cId="1243332393" sldId="5147"/>
            <ac:picMk id="3" creationId="{F1E94F62-D471-4740-8480-7395A831354B}"/>
          </ac:picMkLst>
        </pc:picChg>
        <pc:picChg chg="add mod">
          <ac:chgData name="Chris Speller" userId="0a97f007-b978-4543-a8a0-9ee0abccdf0a" providerId="ADAL" clId="{221B2FE5-B0DD-4C49-A6BC-EB5E92A971A0}" dt="2021-01-20T17:20:10.778" v="16894" actId="1076"/>
          <ac:picMkLst>
            <pc:docMk/>
            <pc:sldMk cId="1243332393" sldId="5147"/>
            <ac:picMk id="6" creationId="{FCB69191-ECD0-41E3-A16A-12EAB829B3E5}"/>
          </ac:picMkLst>
        </pc:picChg>
        <pc:picChg chg="add mod">
          <ac:chgData name="Chris Speller" userId="0a97f007-b978-4543-a8a0-9ee0abccdf0a" providerId="ADAL" clId="{221B2FE5-B0DD-4C49-A6BC-EB5E92A971A0}" dt="2021-01-20T17:20:43.825" v="16901" actId="1076"/>
          <ac:picMkLst>
            <pc:docMk/>
            <pc:sldMk cId="1243332393" sldId="5147"/>
            <ac:picMk id="12" creationId="{33037E16-FEF4-4B55-86C4-85A454213034}"/>
          </ac:picMkLst>
        </pc:picChg>
        <pc:picChg chg="mod">
          <ac:chgData name="Chris Speller" userId="0a97f007-b978-4543-a8a0-9ee0abccdf0a" providerId="ADAL" clId="{221B2FE5-B0DD-4C49-A6BC-EB5E92A971A0}" dt="2021-01-20T17:18:58.367" v="16888" actId="1076"/>
          <ac:picMkLst>
            <pc:docMk/>
            <pc:sldMk cId="1243332393" sldId="5147"/>
            <ac:picMk id="15" creationId="{4CA0510C-72DF-4BB0-B53B-7C2CCD2092CC}"/>
          </ac:picMkLst>
        </pc:picChg>
      </pc:sldChg>
      <pc:sldChg chg="add del">
        <pc:chgData name="Chris Speller" userId="0a97f007-b978-4543-a8a0-9ee0abccdf0a" providerId="ADAL" clId="{221B2FE5-B0DD-4C49-A6BC-EB5E92A971A0}" dt="2021-01-20T17:18:42.469" v="16851"/>
        <pc:sldMkLst>
          <pc:docMk/>
          <pc:sldMk cId="1969203678" sldId="5147"/>
        </pc:sldMkLst>
      </pc:sldChg>
      <pc:sldChg chg="addSp delSp modSp add mod delAnim modAnim">
        <pc:chgData name="Chris Speller" userId="0a97f007-b978-4543-a8a0-9ee0abccdf0a" providerId="ADAL" clId="{221B2FE5-B0DD-4C49-A6BC-EB5E92A971A0}" dt="2021-01-20T17:31:55.560" v="17667" actId="20577"/>
        <pc:sldMkLst>
          <pc:docMk/>
          <pc:sldMk cId="1879945920" sldId="5148"/>
        </pc:sldMkLst>
        <pc:spChg chg="mod">
          <ac:chgData name="Chris Speller" userId="0a97f007-b978-4543-a8a0-9ee0abccdf0a" providerId="ADAL" clId="{221B2FE5-B0DD-4C49-A6BC-EB5E92A971A0}" dt="2021-01-20T17:31:55.560" v="17667" actId="20577"/>
          <ac:spMkLst>
            <pc:docMk/>
            <pc:sldMk cId="1879945920" sldId="5148"/>
            <ac:spMk id="10" creationId="{00000000-0000-0000-0000-000000000000}"/>
          </ac:spMkLst>
        </pc:spChg>
        <pc:spChg chg="mod">
          <ac:chgData name="Chris Speller" userId="0a97f007-b978-4543-a8a0-9ee0abccdf0a" providerId="ADAL" clId="{221B2FE5-B0DD-4C49-A6BC-EB5E92A971A0}" dt="2021-01-20T17:24:09.017" v="17257" actId="404"/>
          <ac:spMkLst>
            <pc:docMk/>
            <pc:sldMk cId="1879945920" sldId="5148"/>
            <ac:spMk id="11" creationId="{00000000-0000-0000-0000-000000000000}"/>
          </ac:spMkLst>
        </pc:spChg>
        <pc:spChg chg="add mod">
          <ac:chgData name="Chris Speller" userId="0a97f007-b978-4543-a8a0-9ee0abccdf0a" providerId="ADAL" clId="{221B2FE5-B0DD-4C49-A6BC-EB5E92A971A0}" dt="2021-01-20T17:25:27.560" v="17598" actId="20577"/>
          <ac:spMkLst>
            <pc:docMk/>
            <pc:sldMk cId="1879945920" sldId="5148"/>
            <ac:spMk id="12" creationId="{6EC35FBC-606B-4D77-B5D0-2E8A3C86D695}"/>
          </ac:spMkLst>
        </pc:spChg>
        <pc:spChg chg="del mod">
          <ac:chgData name="Chris Speller" userId="0a97f007-b978-4543-a8a0-9ee0abccdf0a" providerId="ADAL" clId="{221B2FE5-B0DD-4C49-A6BC-EB5E92A971A0}" dt="2021-01-20T17:24:13.491" v="17261"/>
          <ac:spMkLst>
            <pc:docMk/>
            <pc:sldMk cId="1879945920" sldId="5148"/>
            <ac:spMk id="19" creationId="{43ACC17F-FC84-4ED6-A840-A01AB25DD1A5}"/>
          </ac:spMkLst>
        </pc:spChg>
        <pc:picChg chg="del mod">
          <ac:chgData name="Chris Speller" userId="0a97f007-b978-4543-a8a0-9ee0abccdf0a" providerId="ADAL" clId="{221B2FE5-B0DD-4C49-A6BC-EB5E92A971A0}" dt="2021-01-20T17:25:30.800" v="17599" actId="478"/>
          <ac:picMkLst>
            <pc:docMk/>
            <pc:sldMk cId="1879945920" sldId="5148"/>
            <ac:picMk id="3" creationId="{2711DDA5-F69E-4B37-8FD7-6BE3C77C65FE}"/>
          </ac:picMkLst>
        </pc:picChg>
        <pc:picChg chg="del">
          <ac:chgData name="Chris Speller" userId="0a97f007-b978-4543-a8a0-9ee0abccdf0a" providerId="ADAL" clId="{221B2FE5-B0DD-4C49-A6BC-EB5E92A971A0}" dt="2021-01-20T17:22:55.472" v="16957" actId="478"/>
          <ac:picMkLst>
            <pc:docMk/>
            <pc:sldMk cId="1879945920" sldId="5148"/>
            <ac:picMk id="7" creationId="{BCBE2FB0-A44E-4C8A-AB7E-26B83417BD56}"/>
          </ac:picMkLst>
        </pc:picChg>
        <pc:picChg chg="del">
          <ac:chgData name="Chris Speller" userId="0a97f007-b978-4543-a8a0-9ee0abccdf0a" providerId="ADAL" clId="{221B2FE5-B0DD-4C49-A6BC-EB5E92A971A0}" dt="2021-01-20T17:22:55.840" v="16958" actId="478"/>
          <ac:picMkLst>
            <pc:docMk/>
            <pc:sldMk cId="1879945920" sldId="5148"/>
            <ac:picMk id="16" creationId="{770FCD94-C31C-42FC-8AA4-9CDF7863C144}"/>
          </ac:picMkLst>
        </pc:picChg>
      </pc:sldChg>
      <pc:sldChg chg="addSp delSp modSp add mod delAnim modAnim">
        <pc:chgData name="Chris Speller" userId="0a97f007-b978-4543-a8a0-9ee0abccdf0a" providerId="ADAL" clId="{221B2FE5-B0DD-4C49-A6BC-EB5E92A971A0}" dt="2021-01-21T08:19:29.297" v="19143" actId="1076"/>
        <pc:sldMkLst>
          <pc:docMk/>
          <pc:sldMk cId="2118704450" sldId="5149"/>
        </pc:sldMkLst>
        <pc:spChg chg="mod">
          <ac:chgData name="Chris Speller" userId="0a97f007-b978-4543-a8a0-9ee0abccdf0a" providerId="ADAL" clId="{221B2FE5-B0DD-4C49-A6BC-EB5E92A971A0}" dt="2021-01-21T07:54:12.852" v="17720" actId="20577"/>
          <ac:spMkLst>
            <pc:docMk/>
            <pc:sldMk cId="2118704450" sldId="5149"/>
            <ac:spMk id="10" creationId="{00000000-0000-0000-0000-000000000000}"/>
          </ac:spMkLst>
        </pc:spChg>
        <pc:spChg chg="mod">
          <ac:chgData name="Chris Speller" userId="0a97f007-b978-4543-a8a0-9ee0abccdf0a" providerId="ADAL" clId="{221B2FE5-B0DD-4C49-A6BC-EB5E92A971A0}" dt="2021-01-21T07:54:33.085" v="17725"/>
          <ac:spMkLst>
            <pc:docMk/>
            <pc:sldMk cId="2118704450" sldId="5149"/>
            <ac:spMk id="11" creationId="{00000000-0000-0000-0000-000000000000}"/>
          </ac:spMkLst>
        </pc:spChg>
        <pc:spChg chg="del mod">
          <ac:chgData name="Chris Speller" userId="0a97f007-b978-4543-a8a0-9ee0abccdf0a" providerId="ADAL" clId="{221B2FE5-B0DD-4C49-A6BC-EB5E92A971A0}" dt="2021-01-21T07:55:32.037" v="17741" actId="478"/>
          <ac:spMkLst>
            <pc:docMk/>
            <pc:sldMk cId="2118704450" sldId="5149"/>
            <ac:spMk id="12" creationId="{6EC35FBC-606B-4D77-B5D0-2E8A3C86D695}"/>
          </ac:spMkLst>
        </pc:spChg>
        <pc:spChg chg="add mod">
          <ac:chgData name="Chris Speller" userId="0a97f007-b978-4543-a8a0-9ee0abccdf0a" providerId="ADAL" clId="{221B2FE5-B0DD-4C49-A6BC-EB5E92A971A0}" dt="2021-01-21T07:54:50.519" v="17729"/>
          <ac:spMkLst>
            <pc:docMk/>
            <pc:sldMk cId="2118704450" sldId="5149"/>
            <ac:spMk id="13" creationId="{39CCAE7C-A9D5-4F31-A2A4-01BD5F29F7C5}"/>
          </ac:spMkLst>
        </pc:spChg>
        <pc:graphicFrameChg chg="add mod modGraphic">
          <ac:chgData name="Chris Speller" userId="0a97f007-b978-4543-a8a0-9ee0abccdf0a" providerId="ADAL" clId="{221B2FE5-B0DD-4C49-A6BC-EB5E92A971A0}" dt="2021-01-21T08:18:19.146" v="19102" actId="122"/>
          <ac:graphicFrameMkLst>
            <pc:docMk/>
            <pc:sldMk cId="2118704450" sldId="5149"/>
            <ac:graphicFrameMk id="20" creationId="{06BECC08-0391-41A2-AA4B-339BDBA0E710}"/>
          </ac:graphicFrameMkLst>
        </pc:graphicFrameChg>
        <pc:graphicFrameChg chg="add mod modGraphic">
          <ac:chgData name="Chris Speller" userId="0a97f007-b978-4543-a8a0-9ee0abccdf0a" providerId="ADAL" clId="{221B2FE5-B0DD-4C49-A6BC-EB5E92A971A0}" dt="2021-01-21T08:18:47.641" v="19130" actId="1076"/>
          <ac:graphicFrameMkLst>
            <pc:docMk/>
            <pc:sldMk cId="2118704450" sldId="5149"/>
            <ac:graphicFrameMk id="21" creationId="{362E0C65-9443-4C9B-BD1E-09F0C19DF809}"/>
          </ac:graphicFrameMkLst>
        </pc:graphicFrameChg>
        <pc:picChg chg="add del mod">
          <ac:chgData name="Chris Speller" userId="0a97f007-b978-4543-a8a0-9ee0abccdf0a" providerId="ADAL" clId="{221B2FE5-B0DD-4C49-A6BC-EB5E92A971A0}" dt="2021-01-21T08:16:50.773" v="19041" actId="478"/>
          <ac:picMkLst>
            <pc:docMk/>
            <pc:sldMk cId="2118704450" sldId="5149"/>
            <ac:picMk id="3" creationId="{619F1BD6-95EE-48AE-9879-4DF67CF28CEB}"/>
          </ac:picMkLst>
        </pc:picChg>
        <pc:picChg chg="add del mod">
          <ac:chgData name="Chris Speller" userId="0a97f007-b978-4543-a8a0-9ee0abccdf0a" providerId="ADAL" clId="{221B2FE5-B0DD-4C49-A6BC-EB5E92A971A0}" dt="2021-01-21T08:18:44.878" v="19129" actId="478"/>
          <ac:picMkLst>
            <pc:docMk/>
            <pc:sldMk cId="2118704450" sldId="5149"/>
            <ac:picMk id="7" creationId="{A125BB9A-17FB-4793-990E-8712FF0708A3}"/>
          </ac:picMkLst>
        </pc:picChg>
        <pc:picChg chg="add mod ord">
          <ac:chgData name="Chris Speller" userId="0a97f007-b978-4543-a8a0-9ee0abccdf0a" providerId="ADAL" clId="{221B2FE5-B0DD-4C49-A6BC-EB5E92A971A0}" dt="2021-01-21T08:19:29.297" v="19143" actId="1076"/>
          <ac:picMkLst>
            <pc:docMk/>
            <pc:sldMk cId="2118704450" sldId="5149"/>
            <ac:picMk id="15" creationId="{89C80428-EDDB-4357-91F6-61BCFD103A24}"/>
          </ac:picMkLst>
        </pc:picChg>
        <pc:picChg chg="add mod">
          <ac:chgData name="Chris Speller" userId="0a97f007-b978-4543-a8a0-9ee0abccdf0a" providerId="ADAL" clId="{221B2FE5-B0DD-4C49-A6BC-EB5E92A971A0}" dt="2021-01-21T08:17:09.238" v="19051" actId="1076"/>
          <ac:picMkLst>
            <pc:docMk/>
            <pc:sldMk cId="2118704450" sldId="5149"/>
            <ac:picMk id="17" creationId="{23DD32DC-5245-421A-A874-8E6003C6EBBC}"/>
          </ac:picMkLst>
        </pc:picChg>
        <pc:picChg chg="add mod">
          <ac:chgData name="Chris Speller" userId="0a97f007-b978-4543-a8a0-9ee0abccdf0a" providerId="ADAL" clId="{221B2FE5-B0DD-4C49-A6BC-EB5E92A971A0}" dt="2021-01-21T08:19:23.988" v="19141" actId="1076"/>
          <ac:picMkLst>
            <pc:docMk/>
            <pc:sldMk cId="2118704450" sldId="5149"/>
            <ac:picMk id="19" creationId="{1E493A07-C634-41F2-B933-E88EBD07856F}"/>
          </ac:picMkLst>
        </pc:picChg>
      </pc:sldChg>
      <pc:sldChg chg="addSp delSp modSp add mod modAnim">
        <pc:chgData name="Chris Speller" userId="0a97f007-b978-4543-a8a0-9ee0abccdf0a" providerId="ADAL" clId="{221B2FE5-B0DD-4C49-A6BC-EB5E92A971A0}" dt="2021-01-21T07:57:39.667" v="17989" actId="20577"/>
        <pc:sldMkLst>
          <pc:docMk/>
          <pc:sldMk cId="1923501103" sldId="5150"/>
        </pc:sldMkLst>
        <pc:spChg chg="mod">
          <ac:chgData name="Chris Speller" userId="0a97f007-b978-4543-a8a0-9ee0abccdf0a" providerId="ADAL" clId="{221B2FE5-B0DD-4C49-A6BC-EB5E92A971A0}" dt="2021-01-21T07:55:58.187" v="17829" actId="20577"/>
          <ac:spMkLst>
            <pc:docMk/>
            <pc:sldMk cId="1923501103" sldId="5150"/>
            <ac:spMk id="10" creationId="{00000000-0000-0000-0000-000000000000}"/>
          </ac:spMkLst>
        </pc:spChg>
        <pc:spChg chg="mod">
          <ac:chgData name="Chris Speller" userId="0a97f007-b978-4543-a8a0-9ee0abccdf0a" providerId="ADAL" clId="{221B2FE5-B0DD-4C49-A6BC-EB5E92A971A0}" dt="2021-01-21T07:56:02.493" v="17831"/>
          <ac:spMkLst>
            <pc:docMk/>
            <pc:sldMk cId="1923501103" sldId="5150"/>
            <ac:spMk id="11" creationId="{00000000-0000-0000-0000-000000000000}"/>
          </ac:spMkLst>
        </pc:spChg>
        <pc:spChg chg="mod">
          <ac:chgData name="Chris Speller" userId="0a97f007-b978-4543-a8a0-9ee0abccdf0a" providerId="ADAL" clId="{221B2FE5-B0DD-4C49-A6BC-EB5E92A971A0}" dt="2021-01-21T07:57:39.667" v="17989" actId="20577"/>
          <ac:spMkLst>
            <pc:docMk/>
            <pc:sldMk cId="1923501103" sldId="5150"/>
            <ac:spMk id="12" creationId="{6EC35FBC-606B-4D77-B5D0-2E8A3C86D695}"/>
          </ac:spMkLst>
        </pc:spChg>
        <pc:picChg chg="del">
          <ac:chgData name="Chris Speller" userId="0a97f007-b978-4543-a8a0-9ee0abccdf0a" providerId="ADAL" clId="{221B2FE5-B0DD-4C49-A6BC-EB5E92A971A0}" dt="2021-01-21T07:56:00.058" v="17830" actId="478"/>
          <ac:picMkLst>
            <pc:docMk/>
            <pc:sldMk cId="1923501103" sldId="5150"/>
            <ac:picMk id="3" creationId="{619F1BD6-95EE-48AE-9879-4DF67CF28CEB}"/>
          </ac:picMkLst>
        </pc:picChg>
        <pc:picChg chg="add mod">
          <ac:chgData name="Chris Speller" userId="0a97f007-b978-4543-a8a0-9ee0abccdf0a" providerId="ADAL" clId="{221B2FE5-B0DD-4C49-A6BC-EB5E92A971A0}" dt="2021-01-21T07:56:40.809" v="17851" actId="1076"/>
          <ac:picMkLst>
            <pc:docMk/>
            <pc:sldMk cId="1923501103" sldId="5150"/>
            <ac:picMk id="6" creationId="{25D25B61-1B7F-4F28-9275-059001F17ACF}"/>
          </ac:picMkLst>
        </pc:picChg>
        <pc:picChg chg="del">
          <ac:chgData name="Chris Speller" userId="0a97f007-b978-4543-a8a0-9ee0abccdf0a" providerId="ADAL" clId="{221B2FE5-B0DD-4C49-A6BC-EB5E92A971A0}" dt="2021-01-21T07:56:03.894" v="17832" actId="478"/>
          <ac:picMkLst>
            <pc:docMk/>
            <pc:sldMk cId="1923501103" sldId="5150"/>
            <ac:picMk id="7" creationId="{A125BB9A-17FB-4793-990E-8712FF0708A3}"/>
          </ac:picMkLst>
        </pc:picChg>
        <pc:picChg chg="mod">
          <ac:chgData name="Chris Speller" userId="0a97f007-b978-4543-a8a0-9ee0abccdf0a" providerId="ADAL" clId="{221B2FE5-B0DD-4C49-A6BC-EB5E92A971A0}" dt="2021-01-21T07:56:11.459" v="17835" actId="1076"/>
          <ac:picMkLst>
            <pc:docMk/>
            <pc:sldMk cId="1923501103" sldId="5150"/>
            <ac:picMk id="15" creationId="{89C80428-EDDB-4357-91F6-61BCFD103A24}"/>
          </ac:picMkLst>
        </pc:picChg>
      </pc:sldChg>
      <pc:sldChg chg="addSp delSp modSp add mod delAnim modAnim">
        <pc:chgData name="Chris Speller" userId="0a97f007-b978-4543-a8a0-9ee0abccdf0a" providerId="ADAL" clId="{221B2FE5-B0DD-4C49-A6BC-EB5E92A971A0}" dt="2021-01-21T08:08:08.620" v="18804" actId="478"/>
        <pc:sldMkLst>
          <pc:docMk/>
          <pc:sldMk cId="610077979" sldId="5151"/>
        </pc:sldMkLst>
        <pc:spChg chg="mod">
          <ac:chgData name="Chris Speller" userId="0a97f007-b978-4543-a8a0-9ee0abccdf0a" providerId="ADAL" clId="{221B2FE5-B0DD-4C49-A6BC-EB5E92A971A0}" dt="2021-01-21T08:08:02.053" v="18803" actId="20577"/>
          <ac:spMkLst>
            <pc:docMk/>
            <pc:sldMk cId="610077979" sldId="5151"/>
            <ac:spMk id="10" creationId="{00000000-0000-0000-0000-000000000000}"/>
          </ac:spMkLst>
        </pc:spChg>
        <pc:spChg chg="mod">
          <ac:chgData name="Chris Speller" userId="0a97f007-b978-4543-a8a0-9ee0abccdf0a" providerId="ADAL" clId="{221B2FE5-B0DD-4C49-A6BC-EB5E92A971A0}" dt="2021-01-21T08:07:16.709" v="18612" actId="20577"/>
          <ac:spMkLst>
            <pc:docMk/>
            <pc:sldMk cId="610077979" sldId="5151"/>
            <ac:spMk id="11" creationId="{00000000-0000-0000-0000-000000000000}"/>
          </ac:spMkLst>
        </pc:spChg>
        <pc:spChg chg="mod">
          <ac:chgData name="Chris Speller" userId="0a97f007-b978-4543-a8a0-9ee0abccdf0a" providerId="ADAL" clId="{221B2FE5-B0DD-4C49-A6BC-EB5E92A971A0}" dt="2021-01-21T08:06:54.174" v="18609" actId="1076"/>
          <ac:spMkLst>
            <pc:docMk/>
            <pc:sldMk cId="610077979" sldId="5151"/>
            <ac:spMk id="12" creationId="{6EC35FBC-606B-4D77-B5D0-2E8A3C86D695}"/>
          </ac:spMkLst>
        </pc:spChg>
        <pc:spChg chg="del">
          <ac:chgData name="Chris Speller" userId="0a97f007-b978-4543-a8a0-9ee0abccdf0a" providerId="ADAL" clId="{221B2FE5-B0DD-4C49-A6BC-EB5E92A971A0}" dt="2021-01-21T08:01:49.769" v="18085" actId="478"/>
          <ac:spMkLst>
            <pc:docMk/>
            <pc:sldMk cId="610077979" sldId="5151"/>
            <ac:spMk id="13" creationId="{39CCAE7C-A9D5-4F31-A2A4-01BD5F29F7C5}"/>
          </ac:spMkLst>
        </pc:spChg>
        <pc:picChg chg="add del mod">
          <ac:chgData name="Chris Speller" userId="0a97f007-b978-4543-a8a0-9ee0abccdf0a" providerId="ADAL" clId="{221B2FE5-B0DD-4C49-A6BC-EB5E92A971A0}" dt="2021-01-21T08:06:49.861" v="18608" actId="478"/>
          <ac:picMkLst>
            <pc:docMk/>
            <pc:sldMk cId="610077979" sldId="5151"/>
            <ac:picMk id="3" creationId="{93ED4532-7C1A-4614-878C-93F31B9EF987}"/>
          </ac:picMkLst>
        </pc:picChg>
        <pc:picChg chg="del">
          <ac:chgData name="Chris Speller" userId="0a97f007-b978-4543-a8a0-9ee0abccdf0a" providerId="ADAL" clId="{221B2FE5-B0DD-4C49-A6BC-EB5E92A971A0}" dt="2021-01-21T07:59:30.620" v="17991" actId="478"/>
          <ac:picMkLst>
            <pc:docMk/>
            <pc:sldMk cId="610077979" sldId="5151"/>
            <ac:picMk id="6" creationId="{25D25B61-1B7F-4F28-9275-059001F17ACF}"/>
          </ac:picMkLst>
        </pc:picChg>
        <pc:picChg chg="add del mod">
          <ac:chgData name="Chris Speller" userId="0a97f007-b978-4543-a8a0-9ee0abccdf0a" providerId="ADAL" clId="{221B2FE5-B0DD-4C49-A6BC-EB5E92A971A0}" dt="2021-01-21T08:08:08.620" v="18804" actId="478"/>
          <ac:picMkLst>
            <pc:docMk/>
            <pc:sldMk cId="610077979" sldId="5151"/>
            <ac:picMk id="14" creationId="{4C7F0116-5C45-49DF-A804-D04E9E6A5652}"/>
          </ac:picMkLst>
        </pc:picChg>
        <pc:picChg chg="del">
          <ac:chgData name="Chris Speller" userId="0a97f007-b978-4543-a8a0-9ee0abccdf0a" providerId="ADAL" clId="{221B2FE5-B0DD-4C49-A6BC-EB5E92A971A0}" dt="2021-01-21T07:59:30.973" v="17992" actId="478"/>
          <ac:picMkLst>
            <pc:docMk/>
            <pc:sldMk cId="610077979" sldId="5151"/>
            <ac:picMk id="15" creationId="{89C80428-EDDB-4357-91F6-61BCFD103A24}"/>
          </ac:picMkLst>
        </pc:picChg>
      </pc:sldChg>
      <pc:sldChg chg="addSp delSp modSp add mod delAnim modAnim">
        <pc:chgData name="Chris Speller" userId="0a97f007-b978-4543-a8a0-9ee0abccdf0a" providerId="ADAL" clId="{221B2FE5-B0DD-4C49-A6BC-EB5E92A971A0}" dt="2021-01-21T08:53:19.144" v="19752" actId="1076"/>
        <pc:sldMkLst>
          <pc:docMk/>
          <pc:sldMk cId="2547744528" sldId="5152"/>
        </pc:sldMkLst>
        <pc:spChg chg="mod">
          <ac:chgData name="Chris Speller" userId="0a97f007-b978-4543-a8a0-9ee0abccdf0a" providerId="ADAL" clId="{221B2FE5-B0DD-4C49-A6BC-EB5E92A971A0}" dt="2021-01-21T08:53:15.377" v="19751" actId="20577"/>
          <ac:spMkLst>
            <pc:docMk/>
            <pc:sldMk cId="2547744528" sldId="5152"/>
            <ac:spMk id="10" creationId="{00000000-0000-0000-0000-000000000000}"/>
          </ac:spMkLst>
        </pc:spChg>
        <pc:spChg chg="mod">
          <ac:chgData name="Chris Speller" userId="0a97f007-b978-4543-a8a0-9ee0abccdf0a" providerId="ADAL" clId="{221B2FE5-B0DD-4C49-A6BC-EB5E92A971A0}" dt="2021-01-21T08:53:09.829" v="19750" actId="20577"/>
          <ac:spMkLst>
            <pc:docMk/>
            <pc:sldMk cId="2547744528" sldId="5152"/>
            <ac:spMk id="11" creationId="{00000000-0000-0000-0000-000000000000}"/>
          </ac:spMkLst>
        </pc:spChg>
        <pc:spChg chg="mod">
          <ac:chgData name="Chris Speller" userId="0a97f007-b978-4543-a8a0-9ee0abccdf0a" providerId="ADAL" clId="{221B2FE5-B0DD-4C49-A6BC-EB5E92A971A0}" dt="2021-01-21T08:53:19.144" v="19752" actId="1076"/>
          <ac:spMkLst>
            <pc:docMk/>
            <pc:sldMk cId="2547744528" sldId="5152"/>
            <ac:spMk id="12" creationId="{6EC35FBC-606B-4D77-B5D0-2E8A3C86D695}"/>
          </ac:spMkLst>
        </pc:spChg>
        <pc:spChg chg="add mod">
          <ac:chgData name="Chris Speller" userId="0a97f007-b978-4543-a8a0-9ee0abccdf0a" providerId="ADAL" clId="{221B2FE5-B0DD-4C49-A6BC-EB5E92A971A0}" dt="2021-01-21T08:12:21.140" v="18864"/>
          <ac:spMkLst>
            <pc:docMk/>
            <pc:sldMk cId="2547744528" sldId="5152"/>
            <ac:spMk id="14" creationId="{CA79C49A-DB24-44E3-9F23-6284A0FD0B31}"/>
          </ac:spMkLst>
        </pc:spChg>
        <pc:graphicFrameChg chg="add mod">
          <ac:chgData name="Chris Speller" userId="0a97f007-b978-4543-a8a0-9ee0abccdf0a" providerId="ADAL" clId="{221B2FE5-B0DD-4C49-A6BC-EB5E92A971A0}" dt="2021-01-21T08:19:42.373" v="19145"/>
          <ac:graphicFrameMkLst>
            <pc:docMk/>
            <pc:sldMk cId="2547744528" sldId="5152"/>
            <ac:graphicFrameMk id="15" creationId="{75CA3BFC-F18B-4FC5-B042-0C45794308B1}"/>
          </ac:graphicFrameMkLst>
        </pc:graphicFrameChg>
        <pc:picChg chg="add del mod">
          <ac:chgData name="Chris Speller" userId="0a97f007-b978-4543-a8a0-9ee0abccdf0a" providerId="ADAL" clId="{221B2FE5-B0DD-4C49-A6BC-EB5E92A971A0}" dt="2021-01-21T08:19:42.164" v="19144" actId="478"/>
          <ac:picMkLst>
            <pc:docMk/>
            <pc:sldMk cId="2547744528" sldId="5152"/>
            <ac:picMk id="3" creationId="{860CC64B-2F0E-4264-9968-D3AAC6462E2C}"/>
          </ac:picMkLst>
        </pc:picChg>
        <pc:picChg chg="add mod">
          <ac:chgData name="Chris Speller" userId="0a97f007-b978-4543-a8a0-9ee0abccdf0a" providerId="ADAL" clId="{221B2FE5-B0DD-4C49-A6BC-EB5E92A971A0}" dt="2021-01-21T08:42:08.609" v="19332" actId="14100"/>
          <ac:picMkLst>
            <pc:docMk/>
            <pc:sldMk cId="2547744528" sldId="5152"/>
            <ac:picMk id="7" creationId="{50EA87D8-A7DF-4622-B945-A636470391C1}"/>
          </ac:picMkLst>
        </pc:picChg>
        <pc:picChg chg="add mod">
          <ac:chgData name="Chris Speller" userId="0a97f007-b978-4543-a8a0-9ee0abccdf0a" providerId="ADAL" clId="{221B2FE5-B0DD-4C49-A6BC-EB5E92A971A0}" dt="2021-01-21T08:19:44.724" v="19146" actId="1076"/>
          <ac:picMkLst>
            <pc:docMk/>
            <pc:sldMk cId="2547744528" sldId="5152"/>
            <ac:picMk id="13" creationId="{FAB3C99B-CED4-4BC4-9EFD-A20645538B0C}"/>
          </ac:picMkLst>
        </pc:picChg>
        <pc:picChg chg="add mod">
          <ac:chgData name="Chris Speller" userId="0a97f007-b978-4543-a8a0-9ee0abccdf0a" providerId="ADAL" clId="{221B2FE5-B0DD-4C49-A6BC-EB5E92A971A0}" dt="2021-01-21T08:42:30.103" v="19337" actId="1076"/>
          <ac:picMkLst>
            <pc:docMk/>
            <pc:sldMk cId="2547744528" sldId="5152"/>
            <ac:picMk id="17" creationId="{84A09E45-593D-4CDF-94B3-34488F39F099}"/>
          </ac:picMkLst>
        </pc:picChg>
        <pc:cxnChg chg="add del mod">
          <ac:chgData name="Chris Speller" userId="0a97f007-b978-4543-a8a0-9ee0abccdf0a" providerId="ADAL" clId="{221B2FE5-B0DD-4C49-A6BC-EB5E92A971A0}" dt="2021-01-21T08:46:56.006" v="19520" actId="478"/>
          <ac:cxnSpMkLst>
            <pc:docMk/>
            <pc:sldMk cId="2547744528" sldId="5152"/>
            <ac:cxnSpMk id="19" creationId="{047B70D4-D56A-4F4E-8783-F7117179EEC0}"/>
          </ac:cxnSpMkLst>
        </pc:cxnChg>
      </pc:sldChg>
      <pc:sldChg chg="addSp delSp modSp add mod delAnim modAnim">
        <pc:chgData name="Chris Speller" userId="0a97f007-b978-4543-a8a0-9ee0abccdf0a" providerId="ADAL" clId="{221B2FE5-B0DD-4C49-A6BC-EB5E92A971A0}" dt="2021-01-21T11:07:40.545" v="20161" actId="20577"/>
        <pc:sldMkLst>
          <pc:docMk/>
          <pc:sldMk cId="1025539777" sldId="5153"/>
        </pc:sldMkLst>
        <pc:spChg chg="mod">
          <ac:chgData name="Chris Speller" userId="0a97f007-b978-4543-a8a0-9ee0abccdf0a" providerId="ADAL" clId="{221B2FE5-B0DD-4C49-A6BC-EB5E92A971A0}" dt="2021-01-21T11:07:40.545" v="20161" actId="20577"/>
          <ac:spMkLst>
            <pc:docMk/>
            <pc:sldMk cId="1025539777" sldId="5153"/>
            <ac:spMk id="10" creationId="{00000000-0000-0000-0000-000000000000}"/>
          </ac:spMkLst>
        </pc:spChg>
        <pc:spChg chg="mod">
          <ac:chgData name="Chris Speller" userId="0a97f007-b978-4543-a8a0-9ee0abccdf0a" providerId="ADAL" clId="{221B2FE5-B0DD-4C49-A6BC-EB5E92A971A0}" dt="2021-01-21T11:02:02.391" v="19812" actId="20577"/>
          <ac:spMkLst>
            <pc:docMk/>
            <pc:sldMk cId="1025539777" sldId="5153"/>
            <ac:spMk id="11" creationId="{00000000-0000-0000-0000-000000000000}"/>
          </ac:spMkLst>
        </pc:spChg>
        <pc:spChg chg="mod">
          <ac:chgData name="Chris Speller" userId="0a97f007-b978-4543-a8a0-9ee0abccdf0a" providerId="ADAL" clId="{221B2FE5-B0DD-4C49-A6BC-EB5E92A971A0}" dt="2021-01-21T11:02:55.664" v="19888" actId="20577"/>
          <ac:spMkLst>
            <pc:docMk/>
            <pc:sldMk cId="1025539777" sldId="5153"/>
            <ac:spMk id="12" creationId="{6EC35FBC-606B-4D77-B5D0-2E8A3C86D695}"/>
          </ac:spMkLst>
        </pc:spChg>
        <pc:graphicFrameChg chg="del">
          <ac:chgData name="Chris Speller" userId="0a97f007-b978-4543-a8a0-9ee0abccdf0a" providerId="ADAL" clId="{221B2FE5-B0DD-4C49-A6BC-EB5E92A971A0}" dt="2021-01-21T08:53:33.009" v="19756" actId="478"/>
          <ac:graphicFrameMkLst>
            <pc:docMk/>
            <pc:sldMk cId="1025539777" sldId="5153"/>
            <ac:graphicFrameMk id="15" creationId="{75CA3BFC-F18B-4FC5-B042-0C45794308B1}"/>
          </ac:graphicFrameMkLst>
        </pc:graphicFrameChg>
        <pc:picChg chg="add mod">
          <ac:chgData name="Chris Speller" userId="0a97f007-b978-4543-a8a0-9ee0abccdf0a" providerId="ADAL" clId="{221B2FE5-B0DD-4C49-A6BC-EB5E92A971A0}" dt="2021-01-21T11:01:41.001" v="19801" actId="14100"/>
          <ac:picMkLst>
            <pc:docMk/>
            <pc:sldMk cId="1025539777" sldId="5153"/>
            <ac:picMk id="3" creationId="{4083FBB9-B85A-4423-8C2E-3B103412C490}"/>
          </ac:picMkLst>
        </pc:picChg>
        <pc:picChg chg="del">
          <ac:chgData name="Chris Speller" userId="0a97f007-b978-4543-a8a0-9ee0abccdf0a" providerId="ADAL" clId="{221B2FE5-B0DD-4C49-A6BC-EB5E92A971A0}" dt="2021-01-21T08:53:37.453" v="19759" actId="478"/>
          <ac:picMkLst>
            <pc:docMk/>
            <pc:sldMk cId="1025539777" sldId="5153"/>
            <ac:picMk id="7" creationId="{50EA87D8-A7DF-4622-B945-A636470391C1}"/>
          </ac:picMkLst>
        </pc:picChg>
        <pc:picChg chg="add mod">
          <ac:chgData name="Chris Speller" userId="0a97f007-b978-4543-a8a0-9ee0abccdf0a" providerId="ADAL" clId="{221B2FE5-B0DD-4C49-A6BC-EB5E92A971A0}" dt="2021-01-21T11:04:43.807" v="19956" actId="1076"/>
          <ac:picMkLst>
            <pc:docMk/>
            <pc:sldMk cId="1025539777" sldId="5153"/>
            <ac:picMk id="7" creationId="{51B48BA9-5357-43A3-A0F8-FBE7101EEBAE}"/>
          </ac:picMkLst>
        </pc:picChg>
        <pc:picChg chg="del">
          <ac:chgData name="Chris Speller" userId="0a97f007-b978-4543-a8a0-9ee0abccdf0a" providerId="ADAL" clId="{221B2FE5-B0DD-4C49-A6BC-EB5E92A971A0}" dt="2021-01-21T08:53:30.940" v="19755" actId="478"/>
          <ac:picMkLst>
            <pc:docMk/>
            <pc:sldMk cId="1025539777" sldId="5153"/>
            <ac:picMk id="13" creationId="{FAB3C99B-CED4-4BC4-9EFD-A20645538B0C}"/>
          </ac:picMkLst>
        </pc:picChg>
        <pc:picChg chg="del">
          <ac:chgData name="Chris Speller" userId="0a97f007-b978-4543-a8a0-9ee0abccdf0a" providerId="ADAL" clId="{221B2FE5-B0DD-4C49-A6BC-EB5E92A971A0}" dt="2021-01-21T08:53:35.670" v="19758" actId="478"/>
          <ac:picMkLst>
            <pc:docMk/>
            <pc:sldMk cId="1025539777" sldId="5153"/>
            <ac:picMk id="17" creationId="{84A09E45-593D-4CDF-94B3-34488F39F099}"/>
          </ac:picMkLst>
        </pc:picChg>
      </pc:sldChg>
      <pc:sldChg chg="modSp add mod ord modAnim">
        <pc:chgData name="Chris Speller" userId="0a97f007-b978-4543-a8a0-9ee0abccdf0a" providerId="ADAL" clId="{221B2FE5-B0DD-4C49-A6BC-EB5E92A971A0}" dt="2021-01-21T11:11:42.785" v="20224" actId="20577"/>
        <pc:sldMkLst>
          <pc:docMk/>
          <pc:sldMk cId="1020573678" sldId="5154"/>
        </pc:sldMkLst>
        <pc:spChg chg="mod">
          <ac:chgData name="Chris Speller" userId="0a97f007-b978-4543-a8a0-9ee0abccdf0a" providerId="ADAL" clId="{221B2FE5-B0DD-4C49-A6BC-EB5E92A971A0}" dt="2021-01-21T11:11:42.785" v="20224" actId="20577"/>
          <ac:spMkLst>
            <pc:docMk/>
            <pc:sldMk cId="1020573678" sldId="5154"/>
            <ac:spMk id="10" creationId="{00000000-0000-0000-0000-000000000000}"/>
          </ac:spMkLst>
        </pc:spChg>
        <pc:spChg chg="mod">
          <ac:chgData name="Chris Speller" userId="0a97f007-b978-4543-a8a0-9ee0abccdf0a" providerId="ADAL" clId="{221B2FE5-B0DD-4C49-A6BC-EB5E92A971A0}" dt="2021-01-21T11:10:58.165" v="20187" actId="5793"/>
          <ac:spMkLst>
            <pc:docMk/>
            <pc:sldMk cId="1020573678" sldId="5154"/>
            <ac:spMk id="11" creationId="{00000000-0000-0000-0000-000000000000}"/>
          </ac:spMkLst>
        </pc:spChg>
        <pc:spChg chg="mod">
          <ac:chgData name="Chris Speller" userId="0a97f007-b978-4543-a8a0-9ee0abccdf0a" providerId="ADAL" clId="{221B2FE5-B0DD-4C49-A6BC-EB5E92A971A0}" dt="2021-01-21T11:11:19.886" v="20216" actId="20577"/>
          <ac:spMkLst>
            <pc:docMk/>
            <pc:sldMk cId="1020573678" sldId="5154"/>
            <ac:spMk id="14" creationId="{005896CF-8919-4782-AB24-83CDCF746DD4}"/>
          </ac:spMkLst>
        </pc:spChg>
      </pc:sldChg>
      <pc:sldChg chg="addSp modSp add mod modAnim">
        <pc:chgData name="Chris Speller" userId="0a97f007-b978-4543-a8a0-9ee0abccdf0a" providerId="ADAL" clId="{221B2FE5-B0DD-4C49-A6BC-EB5E92A971A0}" dt="2021-01-21T11:16:34.120" v="20299" actId="1076"/>
        <pc:sldMkLst>
          <pc:docMk/>
          <pc:sldMk cId="2245253478" sldId="5155"/>
        </pc:sldMkLst>
        <pc:spChg chg="mod">
          <ac:chgData name="Chris Speller" userId="0a97f007-b978-4543-a8a0-9ee0abccdf0a" providerId="ADAL" clId="{221B2FE5-B0DD-4C49-A6BC-EB5E92A971A0}" dt="2021-01-21T11:16:27.231" v="20297" actId="20577"/>
          <ac:spMkLst>
            <pc:docMk/>
            <pc:sldMk cId="2245253478" sldId="5155"/>
            <ac:spMk id="10" creationId="{00000000-0000-0000-0000-000000000000}"/>
          </ac:spMkLst>
        </pc:spChg>
        <pc:spChg chg="mod">
          <ac:chgData name="Chris Speller" userId="0a97f007-b978-4543-a8a0-9ee0abccdf0a" providerId="ADAL" clId="{221B2FE5-B0DD-4C49-A6BC-EB5E92A971A0}" dt="2021-01-21T11:16:31.472" v="20298"/>
          <ac:spMkLst>
            <pc:docMk/>
            <pc:sldMk cId="2245253478" sldId="5155"/>
            <ac:spMk id="11" creationId="{00000000-0000-0000-0000-000000000000}"/>
          </ac:spMkLst>
        </pc:spChg>
        <pc:spChg chg="mod">
          <ac:chgData name="Chris Speller" userId="0a97f007-b978-4543-a8a0-9ee0abccdf0a" providerId="ADAL" clId="{221B2FE5-B0DD-4C49-A6BC-EB5E92A971A0}" dt="2021-01-21T11:16:34.120" v="20299" actId="1076"/>
          <ac:spMkLst>
            <pc:docMk/>
            <pc:sldMk cId="2245253478" sldId="5155"/>
            <ac:spMk id="14" creationId="{005896CF-8919-4782-AB24-83CDCF746DD4}"/>
          </ac:spMkLst>
        </pc:spChg>
        <pc:picChg chg="add mod">
          <ac:chgData name="Chris Speller" userId="0a97f007-b978-4543-a8a0-9ee0abccdf0a" providerId="ADAL" clId="{221B2FE5-B0DD-4C49-A6BC-EB5E92A971A0}" dt="2021-01-21T11:12:42.546" v="20231" actId="1076"/>
          <ac:picMkLst>
            <pc:docMk/>
            <pc:sldMk cId="2245253478" sldId="5155"/>
            <ac:picMk id="3" creationId="{4CC65C71-539A-429A-A6FA-8B9A6470CBDD}"/>
          </ac:picMkLst>
        </pc:picChg>
        <pc:picChg chg="add mod">
          <ac:chgData name="Chris Speller" userId="0a97f007-b978-4543-a8a0-9ee0abccdf0a" providerId="ADAL" clId="{221B2FE5-B0DD-4C49-A6BC-EB5E92A971A0}" dt="2021-01-21T11:15:58.964" v="20283" actId="1076"/>
          <ac:picMkLst>
            <pc:docMk/>
            <pc:sldMk cId="2245253478" sldId="5155"/>
            <ac:picMk id="7" creationId="{1C1A3C89-B1BB-47F7-9F93-D613743E0FB6}"/>
          </ac:picMkLst>
        </pc:picChg>
      </pc:sldChg>
      <pc:sldChg chg="add del">
        <pc:chgData name="Chris Speller" userId="0a97f007-b978-4543-a8a0-9ee0abccdf0a" providerId="ADAL" clId="{221B2FE5-B0DD-4C49-A6BC-EB5E92A971A0}" dt="2021-01-21T11:17:20.507" v="20302"/>
        <pc:sldMkLst>
          <pc:docMk/>
          <pc:sldMk cId="1303657896" sldId="5156"/>
        </pc:sldMkLst>
      </pc:sldChg>
      <pc:sldChg chg="add">
        <pc:chgData name="Chris Speller" userId="0a97f007-b978-4543-a8a0-9ee0abccdf0a" providerId="ADAL" clId="{221B2FE5-B0DD-4C49-A6BC-EB5E92A971A0}" dt="2021-01-21T11:17:23.098" v="20303"/>
        <pc:sldMkLst>
          <pc:docMk/>
          <pc:sldMk cId="1971688536" sldId="5156"/>
        </pc:sldMkLst>
      </pc:sldChg>
      <pc:sldChg chg="addSp delSp modSp add mod delAnim modAnim">
        <pc:chgData name="Chris Speller" userId="0a97f007-b978-4543-a8a0-9ee0abccdf0a" providerId="ADAL" clId="{221B2FE5-B0DD-4C49-A6BC-EB5E92A971A0}" dt="2021-01-21T11:20:56.604" v="20471"/>
        <pc:sldMkLst>
          <pc:docMk/>
          <pc:sldMk cId="2110582597" sldId="5157"/>
        </pc:sldMkLst>
        <pc:spChg chg="mod">
          <ac:chgData name="Chris Speller" userId="0a97f007-b978-4543-a8a0-9ee0abccdf0a" providerId="ADAL" clId="{221B2FE5-B0DD-4C49-A6BC-EB5E92A971A0}" dt="2021-01-21T11:20:43.431" v="20464"/>
          <ac:spMkLst>
            <pc:docMk/>
            <pc:sldMk cId="2110582597" sldId="5157"/>
            <ac:spMk id="10" creationId="{00000000-0000-0000-0000-000000000000}"/>
          </ac:spMkLst>
        </pc:spChg>
        <pc:spChg chg="mod">
          <ac:chgData name="Chris Speller" userId="0a97f007-b978-4543-a8a0-9ee0abccdf0a" providerId="ADAL" clId="{221B2FE5-B0DD-4C49-A6BC-EB5E92A971A0}" dt="2021-01-21T11:20:37.977" v="20461" actId="20577"/>
          <ac:spMkLst>
            <pc:docMk/>
            <pc:sldMk cId="2110582597" sldId="5157"/>
            <ac:spMk id="11" creationId="{00000000-0000-0000-0000-000000000000}"/>
          </ac:spMkLst>
        </pc:spChg>
        <pc:spChg chg="del mod">
          <ac:chgData name="Chris Speller" userId="0a97f007-b978-4543-a8a0-9ee0abccdf0a" providerId="ADAL" clId="{221B2FE5-B0DD-4C49-A6BC-EB5E92A971A0}" dt="2021-01-21T11:20:48.415" v="20467" actId="478"/>
          <ac:spMkLst>
            <pc:docMk/>
            <pc:sldMk cId="2110582597" sldId="5157"/>
            <ac:spMk id="14" creationId="{005896CF-8919-4782-AB24-83CDCF746DD4}"/>
          </ac:spMkLst>
        </pc:spChg>
        <pc:picChg chg="add mod">
          <ac:chgData name="Chris Speller" userId="0a97f007-b978-4543-a8a0-9ee0abccdf0a" providerId="ADAL" clId="{221B2FE5-B0DD-4C49-A6BC-EB5E92A971A0}" dt="2021-01-21T11:20:53.801" v="20470" actId="1076"/>
          <ac:picMkLst>
            <pc:docMk/>
            <pc:sldMk cId="2110582597" sldId="5157"/>
            <ac:picMk id="3" creationId="{96A54477-CB13-44A8-806F-8D4CE8D7DA7E}"/>
          </ac:picMkLst>
        </pc:picChg>
      </pc:sldChg>
      <pc:sldChg chg="addSp delSp modSp add mod delAnim modAnim">
        <pc:chgData name="Chris Speller" userId="0a97f007-b978-4543-a8a0-9ee0abccdf0a" providerId="ADAL" clId="{221B2FE5-B0DD-4C49-A6BC-EB5E92A971A0}" dt="2021-01-21T11:21:25.072" v="20481"/>
        <pc:sldMkLst>
          <pc:docMk/>
          <pc:sldMk cId="2498437346" sldId="5158"/>
        </pc:sldMkLst>
        <pc:spChg chg="mod">
          <ac:chgData name="Chris Speller" userId="0a97f007-b978-4543-a8a0-9ee0abccdf0a" providerId="ADAL" clId="{221B2FE5-B0DD-4C49-A6BC-EB5E92A971A0}" dt="2021-01-21T11:21:10.187" v="20474" actId="20577"/>
          <ac:spMkLst>
            <pc:docMk/>
            <pc:sldMk cId="2498437346" sldId="5158"/>
            <ac:spMk id="10" creationId="{00000000-0000-0000-0000-000000000000}"/>
          </ac:spMkLst>
        </pc:spChg>
        <pc:spChg chg="mod">
          <ac:chgData name="Chris Speller" userId="0a97f007-b978-4543-a8a0-9ee0abccdf0a" providerId="ADAL" clId="{221B2FE5-B0DD-4C49-A6BC-EB5E92A971A0}" dt="2021-01-21T11:21:13.155" v="20476" actId="20577"/>
          <ac:spMkLst>
            <pc:docMk/>
            <pc:sldMk cId="2498437346" sldId="5158"/>
            <ac:spMk id="11" creationId="{00000000-0000-0000-0000-000000000000}"/>
          </ac:spMkLst>
        </pc:spChg>
        <pc:picChg chg="del">
          <ac:chgData name="Chris Speller" userId="0a97f007-b978-4543-a8a0-9ee0abccdf0a" providerId="ADAL" clId="{221B2FE5-B0DD-4C49-A6BC-EB5E92A971A0}" dt="2021-01-21T11:21:14.544" v="20477" actId="478"/>
          <ac:picMkLst>
            <pc:docMk/>
            <pc:sldMk cId="2498437346" sldId="5158"/>
            <ac:picMk id="3" creationId="{96A54477-CB13-44A8-806F-8D4CE8D7DA7E}"/>
          </ac:picMkLst>
        </pc:picChg>
        <pc:picChg chg="add mod">
          <ac:chgData name="Chris Speller" userId="0a97f007-b978-4543-a8a0-9ee0abccdf0a" providerId="ADAL" clId="{221B2FE5-B0DD-4C49-A6BC-EB5E92A971A0}" dt="2021-01-21T11:21:22.942" v="20480" actId="1076"/>
          <ac:picMkLst>
            <pc:docMk/>
            <pc:sldMk cId="2498437346" sldId="5158"/>
            <ac:picMk id="6" creationId="{34A66342-6A8D-411E-B154-602633E8F278}"/>
          </ac:picMkLst>
        </pc:picChg>
      </pc:sldChg>
      <pc:sldChg chg="addSp delSp modSp add mod delAnim modAnim">
        <pc:chgData name="Chris Speller" userId="0a97f007-b978-4543-a8a0-9ee0abccdf0a" providerId="ADAL" clId="{221B2FE5-B0DD-4C49-A6BC-EB5E92A971A0}" dt="2021-01-21T11:22:25.905" v="20489"/>
        <pc:sldMkLst>
          <pc:docMk/>
          <pc:sldMk cId="2002503351" sldId="5159"/>
        </pc:sldMkLst>
        <pc:spChg chg="mod">
          <ac:chgData name="Chris Speller" userId="0a97f007-b978-4543-a8a0-9ee0abccdf0a" providerId="ADAL" clId="{221B2FE5-B0DD-4C49-A6BC-EB5E92A971A0}" dt="2021-01-21T11:21:32.185" v="20483" actId="20577"/>
          <ac:spMkLst>
            <pc:docMk/>
            <pc:sldMk cId="2002503351" sldId="5159"/>
            <ac:spMk id="10" creationId="{00000000-0000-0000-0000-000000000000}"/>
          </ac:spMkLst>
        </pc:spChg>
        <pc:spChg chg="mod">
          <ac:chgData name="Chris Speller" userId="0a97f007-b978-4543-a8a0-9ee0abccdf0a" providerId="ADAL" clId="{221B2FE5-B0DD-4C49-A6BC-EB5E92A971A0}" dt="2021-01-21T11:21:36.537" v="20484" actId="20577"/>
          <ac:spMkLst>
            <pc:docMk/>
            <pc:sldMk cId="2002503351" sldId="5159"/>
            <ac:spMk id="11" creationId="{00000000-0000-0000-0000-000000000000}"/>
          </ac:spMkLst>
        </pc:spChg>
        <pc:picChg chg="add mod">
          <ac:chgData name="Chris Speller" userId="0a97f007-b978-4543-a8a0-9ee0abccdf0a" providerId="ADAL" clId="{221B2FE5-B0DD-4C49-A6BC-EB5E92A971A0}" dt="2021-01-21T11:22:23.955" v="20488" actId="14100"/>
          <ac:picMkLst>
            <pc:docMk/>
            <pc:sldMk cId="2002503351" sldId="5159"/>
            <ac:picMk id="3" creationId="{DA6F6462-E6AA-42D0-ABB3-600BE19E7D20}"/>
          </ac:picMkLst>
        </pc:picChg>
        <pc:picChg chg="del">
          <ac:chgData name="Chris Speller" userId="0a97f007-b978-4543-a8a0-9ee0abccdf0a" providerId="ADAL" clId="{221B2FE5-B0DD-4C49-A6BC-EB5E92A971A0}" dt="2021-01-21T11:21:38.066" v="20485" actId="478"/>
          <ac:picMkLst>
            <pc:docMk/>
            <pc:sldMk cId="2002503351" sldId="5159"/>
            <ac:picMk id="6" creationId="{34A66342-6A8D-411E-B154-602633E8F278}"/>
          </ac:picMkLst>
        </pc:picChg>
      </pc:sldChg>
      <pc:sldChg chg="addSp delSp modSp add mod delAnim modAnim">
        <pc:chgData name="Chris Speller" userId="0a97f007-b978-4543-a8a0-9ee0abccdf0a" providerId="ADAL" clId="{221B2FE5-B0DD-4C49-A6BC-EB5E92A971A0}" dt="2021-01-21T11:23:15.781" v="20525" actId="20577"/>
        <pc:sldMkLst>
          <pc:docMk/>
          <pc:sldMk cId="3289453083" sldId="5160"/>
        </pc:sldMkLst>
        <pc:spChg chg="mod">
          <ac:chgData name="Chris Speller" userId="0a97f007-b978-4543-a8a0-9ee0abccdf0a" providerId="ADAL" clId="{221B2FE5-B0DD-4C49-A6BC-EB5E92A971A0}" dt="2021-01-21T11:23:15.781" v="20525" actId="20577"/>
          <ac:spMkLst>
            <pc:docMk/>
            <pc:sldMk cId="3289453083" sldId="5160"/>
            <ac:spMk id="10" creationId="{00000000-0000-0000-0000-000000000000}"/>
          </ac:spMkLst>
        </pc:spChg>
        <pc:spChg chg="mod">
          <ac:chgData name="Chris Speller" userId="0a97f007-b978-4543-a8a0-9ee0abccdf0a" providerId="ADAL" clId="{221B2FE5-B0DD-4C49-A6BC-EB5E92A971A0}" dt="2021-01-21T11:23:06.903" v="20520" actId="20577"/>
          <ac:spMkLst>
            <pc:docMk/>
            <pc:sldMk cId="3289453083" sldId="5160"/>
            <ac:spMk id="11" creationId="{00000000-0000-0000-0000-000000000000}"/>
          </ac:spMkLst>
        </pc:spChg>
        <pc:picChg chg="del">
          <ac:chgData name="Chris Speller" userId="0a97f007-b978-4543-a8a0-9ee0abccdf0a" providerId="ADAL" clId="{221B2FE5-B0DD-4C49-A6BC-EB5E92A971A0}" dt="2021-01-21T11:23:08.800" v="20521" actId="478"/>
          <ac:picMkLst>
            <pc:docMk/>
            <pc:sldMk cId="3289453083" sldId="5160"/>
            <ac:picMk id="3" creationId="{DA6F6462-E6AA-42D0-ABB3-600BE19E7D20}"/>
          </ac:picMkLst>
        </pc:picChg>
        <pc:picChg chg="add mod">
          <ac:chgData name="Chris Speller" userId="0a97f007-b978-4543-a8a0-9ee0abccdf0a" providerId="ADAL" clId="{221B2FE5-B0DD-4C49-A6BC-EB5E92A971A0}" dt="2021-01-21T11:23:11.039" v="20523" actId="1076"/>
          <ac:picMkLst>
            <pc:docMk/>
            <pc:sldMk cId="3289453083" sldId="5160"/>
            <ac:picMk id="6" creationId="{2F65E75B-A304-4810-B4A4-7968E552DC86}"/>
          </ac:picMkLst>
        </pc:picChg>
      </pc:sldChg>
      <pc:sldChg chg="addSp delSp modSp add mod delAnim modAnim">
        <pc:chgData name="Chris Speller" userId="0a97f007-b978-4543-a8a0-9ee0abccdf0a" providerId="ADAL" clId="{221B2FE5-B0DD-4C49-A6BC-EB5E92A971A0}" dt="2021-01-21T11:23:50.339" v="20542"/>
        <pc:sldMkLst>
          <pc:docMk/>
          <pc:sldMk cId="1384749336" sldId="5161"/>
        </pc:sldMkLst>
        <pc:spChg chg="mod">
          <ac:chgData name="Chris Speller" userId="0a97f007-b978-4543-a8a0-9ee0abccdf0a" providerId="ADAL" clId="{221B2FE5-B0DD-4C49-A6BC-EB5E92A971A0}" dt="2021-01-21T11:23:36.376" v="20534" actId="20577"/>
          <ac:spMkLst>
            <pc:docMk/>
            <pc:sldMk cId="1384749336" sldId="5161"/>
            <ac:spMk id="10" creationId="{00000000-0000-0000-0000-000000000000}"/>
          </ac:spMkLst>
        </pc:spChg>
        <pc:spChg chg="mod">
          <ac:chgData name="Chris Speller" userId="0a97f007-b978-4543-a8a0-9ee0abccdf0a" providerId="ADAL" clId="{221B2FE5-B0DD-4C49-A6BC-EB5E92A971A0}" dt="2021-01-21T11:23:38.803" v="20538" actId="20577"/>
          <ac:spMkLst>
            <pc:docMk/>
            <pc:sldMk cId="1384749336" sldId="5161"/>
            <ac:spMk id="11" creationId="{00000000-0000-0000-0000-000000000000}"/>
          </ac:spMkLst>
        </pc:spChg>
        <pc:picChg chg="del">
          <ac:chgData name="Chris Speller" userId="0a97f007-b978-4543-a8a0-9ee0abccdf0a" providerId="ADAL" clId="{221B2FE5-B0DD-4C49-A6BC-EB5E92A971A0}" dt="2021-01-21T11:23:41.215" v="20539" actId="478"/>
          <ac:picMkLst>
            <pc:docMk/>
            <pc:sldMk cId="1384749336" sldId="5161"/>
            <ac:picMk id="3" creationId="{96A54477-CB13-44A8-806F-8D4CE8D7DA7E}"/>
          </ac:picMkLst>
        </pc:picChg>
        <pc:picChg chg="add mod">
          <ac:chgData name="Chris Speller" userId="0a97f007-b978-4543-a8a0-9ee0abccdf0a" providerId="ADAL" clId="{221B2FE5-B0DD-4C49-A6BC-EB5E92A971A0}" dt="2021-01-21T11:23:47.764" v="20541" actId="1076"/>
          <ac:picMkLst>
            <pc:docMk/>
            <pc:sldMk cId="1384749336" sldId="5161"/>
            <ac:picMk id="6" creationId="{4F8EB3ED-176B-43C1-A395-1CD72EB2BC2B}"/>
          </ac:picMkLst>
        </pc:picChg>
      </pc:sldChg>
      <pc:sldChg chg="add del">
        <pc:chgData name="Chris Speller" userId="0a97f007-b978-4543-a8a0-9ee0abccdf0a" providerId="ADAL" clId="{221B2FE5-B0DD-4C49-A6BC-EB5E92A971A0}" dt="2021-01-21T11:23:28.060" v="20527"/>
        <pc:sldMkLst>
          <pc:docMk/>
          <pc:sldMk cId="1473103400" sldId="5161"/>
        </pc:sldMkLst>
      </pc:sldChg>
      <pc:sldChg chg="modSp add mod modAnim">
        <pc:chgData name="Chris Speller" userId="0a97f007-b978-4543-a8a0-9ee0abccdf0a" providerId="ADAL" clId="{221B2FE5-B0DD-4C49-A6BC-EB5E92A971A0}" dt="2021-01-21T11:26:13.595" v="20590" actId="20577"/>
        <pc:sldMkLst>
          <pc:docMk/>
          <pc:sldMk cId="3539470683" sldId="5162"/>
        </pc:sldMkLst>
        <pc:spChg chg="mod">
          <ac:chgData name="Chris Speller" userId="0a97f007-b978-4543-a8a0-9ee0abccdf0a" providerId="ADAL" clId="{221B2FE5-B0DD-4C49-A6BC-EB5E92A971A0}" dt="2021-01-21T11:26:13.595" v="20590" actId="20577"/>
          <ac:spMkLst>
            <pc:docMk/>
            <pc:sldMk cId="3539470683" sldId="5162"/>
            <ac:spMk id="10" creationId="{00000000-0000-0000-0000-000000000000}"/>
          </ac:spMkLst>
        </pc:spChg>
        <pc:spChg chg="mod">
          <ac:chgData name="Chris Speller" userId="0a97f007-b978-4543-a8a0-9ee0abccdf0a" providerId="ADAL" clId="{221B2FE5-B0DD-4C49-A6BC-EB5E92A971A0}" dt="2021-01-21T11:25:15.202" v="20548"/>
          <ac:spMkLst>
            <pc:docMk/>
            <pc:sldMk cId="3539470683" sldId="5162"/>
            <ac:spMk id="11" creationId="{00000000-0000-0000-0000-000000000000}"/>
          </ac:spMkLst>
        </pc:spChg>
        <pc:spChg chg="mod">
          <ac:chgData name="Chris Speller" userId="0a97f007-b978-4543-a8a0-9ee0abccdf0a" providerId="ADAL" clId="{221B2FE5-B0DD-4C49-A6BC-EB5E92A971A0}" dt="2021-01-21T11:25:30.386" v="20574" actId="20577"/>
          <ac:spMkLst>
            <pc:docMk/>
            <pc:sldMk cId="3539470683" sldId="5162"/>
            <ac:spMk id="14" creationId="{005896CF-8919-4782-AB24-83CDCF746DD4}"/>
          </ac:spMkLst>
        </pc:spChg>
      </pc:sldChg>
      <pc:sldChg chg="addSp delSp modSp add mod modAnim">
        <pc:chgData name="Chris Speller" userId="0a97f007-b978-4543-a8a0-9ee0abccdf0a" providerId="ADAL" clId="{221B2FE5-B0DD-4C49-A6BC-EB5E92A971A0}" dt="2021-01-21T11:32:45.720" v="21129" actId="20577"/>
        <pc:sldMkLst>
          <pc:docMk/>
          <pc:sldMk cId="2121906008" sldId="5163"/>
        </pc:sldMkLst>
        <pc:spChg chg="mod">
          <ac:chgData name="Chris Speller" userId="0a97f007-b978-4543-a8a0-9ee0abccdf0a" providerId="ADAL" clId="{221B2FE5-B0DD-4C49-A6BC-EB5E92A971A0}" dt="2021-01-21T11:32:45.720" v="21129" actId="20577"/>
          <ac:spMkLst>
            <pc:docMk/>
            <pc:sldMk cId="2121906008" sldId="5163"/>
            <ac:spMk id="10" creationId="{00000000-0000-0000-0000-000000000000}"/>
          </ac:spMkLst>
        </pc:spChg>
        <pc:spChg chg="mod">
          <ac:chgData name="Chris Speller" userId="0a97f007-b978-4543-a8a0-9ee0abccdf0a" providerId="ADAL" clId="{221B2FE5-B0DD-4C49-A6BC-EB5E92A971A0}" dt="2021-01-21T11:29:20.633" v="20926" actId="20577"/>
          <ac:spMkLst>
            <pc:docMk/>
            <pc:sldMk cId="2121906008" sldId="5163"/>
            <ac:spMk id="11" creationId="{00000000-0000-0000-0000-000000000000}"/>
          </ac:spMkLst>
        </pc:spChg>
        <pc:spChg chg="mod">
          <ac:chgData name="Chris Speller" userId="0a97f007-b978-4543-a8a0-9ee0abccdf0a" providerId="ADAL" clId="{221B2FE5-B0DD-4C49-A6BC-EB5E92A971A0}" dt="2021-01-21T11:29:41.394" v="20947" actId="1076"/>
          <ac:spMkLst>
            <pc:docMk/>
            <pc:sldMk cId="2121906008" sldId="5163"/>
            <ac:spMk id="14" creationId="{005896CF-8919-4782-AB24-83CDCF746DD4}"/>
          </ac:spMkLst>
        </pc:spChg>
        <pc:picChg chg="add del mod">
          <ac:chgData name="Chris Speller" userId="0a97f007-b978-4543-a8a0-9ee0abccdf0a" providerId="ADAL" clId="{221B2FE5-B0DD-4C49-A6BC-EB5E92A971A0}" dt="2021-01-21T11:29:22.494" v="20927" actId="478"/>
          <ac:picMkLst>
            <pc:docMk/>
            <pc:sldMk cId="2121906008" sldId="5163"/>
            <ac:picMk id="3" creationId="{E2994A45-5E2C-4025-B642-486E8CD1161B}"/>
          </ac:picMkLst>
        </pc:picChg>
      </pc:sldChg>
      <pc:sldChg chg="modSp add mod modAnim">
        <pc:chgData name="Chris Speller" userId="0a97f007-b978-4543-a8a0-9ee0abccdf0a" providerId="ADAL" clId="{221B2FE5-B0DD-4C49-A6BC-EB5E92A971A0}" dt="2021-01-21T11:36:44.534" v="21300" actId="20577"/>
        <pc:sldMkLst>
          <pc:docMk/>
          <pc:sldMk cId="1941376" sldId="5164"/>
        </pc:sldMkLst>
        <pc:spChg chg="mod">
          <ac:chgData name="Chris Speller" userId="0a97f007-b978-4543-a8a0-9ee0abccdf0a" providerId="ADAL" clId="{221B2FE5-B0DD-4C49-A6BC-EB5E92A971A0}" dt="2021-01-21T11:34:08.247" v="21176" actId="20577"/>
          <ac:spMkLst>
            <pc:docMk/>
            <pc:sldMk cId="1941376" sldId="5164"/>
            <ac:spMk id="10" creationId="{00000000-0000-0000-0000-000000000000}"/>
          </ac:spMkLst>
        </pc:spChg>
        <pc:spChg chg="mod">
          <ac:chgData name="Chris Speller" userId="0a97f007-b978-4543-a8a0-9ee0abccdf0a" providerId="ADAL" clId="{221B2FE5-B0DD-4C49-A6BC-EB5E92A971A0}" dt="2021-01-21T11:36:09.743" v="21269" actId="20577"/>
          <ac:spMkLst>
            <pc:docMk/>
            <pc:sldMk cId="1941376" sldId="5164"/>
            <ac:spMk id="11" creationId="{00000000-0000-0000-0000-000000000000}"/>
          </ac:spMkLst>
        </pc:spChg>
        <pc:spChg chg="mod">
          <ac:chgData name="Chris Speller" userId="0a97f007-b978-4543-a8a0-9ee0abccdf0a" providerId="ADAL" clId="{221B2FE5-B0DD-4C49-A6BC-EB5E92A971A0}" dt="2021-01-21T11:36:44.534" v="21300" actId="20577"/>
          <ac:spMkLst>
            <pc:docMk/>
            <pc:sldMk cId="1941376" sldId="5164"/>
            <ac:spMk id="14" creationId="{005896CF-8919-4782-AB24-83CDCF746DD4}"/>
          </ac:spMkLst>
        </pc:spChg>
      </pc:sldChg>
      <pc:sldChg chg="modSp add mod">
        <pc:chgData name="Chris Speller" userId="0a97f007-b978-4543-a8a0-9ee0abccdf0a" providerId="ADAL" clId="{221B2FE5-B0DD-4C49-A6BC-EB5E92A971A0}" dt="2021-01-21T11:39:18.029" v="21329" actId="1076"/>
        <pc:sldMkLst>
          <pc:docMk/>
          <pc:sldMk cId="544975298" sldId="5165"/>
        </pc:sldMkLst>
        <pc:spChg chg="mod">
          <ac:chgData name="Chris Speller" userId="0a97f007-b978-4543-a8a0-9ee0abccdf0a" providerId="ADAL" clId="{221B2FE5-B0DD-4C49-A6BC-EB5E92A971A0}" dt="2021-01-21T11:38:34.327" v="21316" actId="20577"/>
          <ac:spMkLst>
            <pc:docMk/>
            <pc:sldMk cId="544975298" sldId="5165"/>
            <ac:spMk id="10" creationId="{00000000-0000-0000-0000-000000000000}"/>
          </ac:spMkLst>
        </pc:spChg>
        <pc:spChg chg="mod">
          <ac:chgData name="Chris Speller" userId="0a97f007-b978-4543-a8a0-9ee0abccdf0a" providerId="ADAL" clId="{221B2FE5-B0DD-4C49-A6BC-EB5E92A971A0}" dt="2021-01-21T11:37:54.519" v="21309" actId="20577"/>
          <ac:spMkLst>
            <pc:docMk/>
            <pc:sldMk cId="544975298" sldId="5165"/>
            <ac:spMk id="11" creationId="{00000000-0000-0000-0000-000000000000}"/>
          </ac:spMkLst>
        </pc:spChg>
        <pc:spChg chg="mod">
          <ac:chgData name="Chris Speller" userId="0a97f007-b978-4543-a8a0-9ee0abccdf0a" providerId="ADAL" clId="{221B2FE5-B0DD-4C49-A6BC-EB5E92A971A0}" dt="2021-01-21T11:39:18.029" v="21329" actId="1076"/>
          <ac:spMkLst>
            <pc:docMk/>
            <pc:sldMk cId="544975298" sldId="5165"/>
            <ac:spMk id="14" creationId="{005896CF-8919-4782-AB24-83CDCF746DD4}"/>
          </ac:spMkLst>
        </pc:spChg>
      </pc:sldChg>
      <pc:sldChg chg="addSp delSp modSp add mod delAnim modAnim">
        <pc:chgData name="Chris Speller" userId="0a97f007-b978-4543-a8a0-9ee0abccdf0a" providerId="ADAL" clId="{221B2FE5-B0DD-4C49-A6BC-EB5E92A971A0}" dt="2021-01-21T11:51:59.438" v="22035" actId="20577"/>
        <pc:sldMkLst>
          <pc:docMk/>
          <pc:sldMk cId="2455401923" sldId="5166"/>
        </pc:sldMkLst>
        <pc:spChg chg="mod">
          <ac:chgData name="Chris Speller" userId="0a97f007-b978-4543-a8a0-9ee0abccdf0a" providerId="ADAL" clId="{221B2FE5-B0DD-4C49-A6BC-EB5E92A971A0}" dt="2021-01-21T11:51:59.438" v="22035" actId="20577"/>
          <ac:spMkLst>
            <pc:docMk/>
            <pc:sldMk cId="2455401923" sldId="5166"/>
            <ac:spMk id="10" creationId="{00000000-0000-0000-0000-000000000000}"/>
          </ac:spMkLst>
        </pc:spChg>
        <pc:spChg chg="mod">
          <ac:chgData name="Chris Speller" userId="0a97f007-b978-4543-a8a0-9ee0abccdf0a" providerId="ADAL" clId="{221B2FE5-B0DD-4C49-A6BC-EB5E92A971A0}" dt="2021-01-21T11:42:05.903" v="21455" actId="20577"/>
          <ac:spMkLst>
            <pc:docMk/>
            <pc:sldMk cId="2455401923" sldId="5166"/>
            <ac:spMk id="11" creationId="{00000000-0000-0000-0000-000000000000}"/>
          </ac:spMkLst>
        </pc:spChg>
        <pc:spChg chg="del mod">
          <ac:chgData name="Chris Speller" userId="0a97f007-b978-4543-a8a0-9ee0abccdf0a" providerId="ADAL" clId="{221B2FE5-B0DD-4C49-A6BC-EB5E92A971A0}" dt="2021-01-21T11:42:11.640" v="21457" actId="478"/>
          <ac:spMkLst>
            <pc:docMk/>
            <pc:sldMk cId="2455401923" sldId="5166"/>
            <ac:spMk id="14" creationId="{005896CF-8919-4782-AB24-83CDCF746DD4}"/>
          </ac:spMkLst>
        </pc:spChg>
        <pc:picChg chg="add del mod">
          <ac:chgData name="Chris Speller" userId="0a97f007-b978-4543-a8a0-9ee0abccdf0a" providerId="ADAL" clId="{221B2FE5-B0DD-4C49-A6BC-EB5E92A971A0}" dt="2021-01-21T11:43:07.830" v="21646" actId="478"/>
          <ac:picMkLst>
            <pc:docMk/>
            <pc:sldMk cId="2455401923" sldId="5166"/>
            <ac:picMk id="3" creationId="{2A96DDAE-5978-4942-B3A4-5DF121F8D1AB}"/>
          </ac:picMkLst>
        </pc:picChg>
        <pc:picChg chg="add mod">
          <ac:chgData name="Chris Speller" userId="0a97f007-b978-4543-a8a0-9ee0abccdf0a" providerId="ADAL" clId="{221B2FE5-B0DD-4C49-A6BC-EB5E92A971A0}" dt="2021-01-21T11:43:47.222" v="21650" actId="1076"/>
          <ac:picMkLst>
            <pc:docMk/>
            <pc:sldMk cId="2455401923" sldId="5166"/>
            <ac:picMk id="7" creationId="{683269EC-4018-4D37-932A-FA5E81094E36}"/>
          </ac:picMkLst>
        </pc:picChg>
      </pc:sldChg>
      <pc:sldChg chg="addSp delSp modSp add mod modAnim">
        <pc:chgData name="Chris Speller" userId="0a97f007-b978-4543-a8a0-9ee0abccdf0a" providerId="ADAL" clId="{221B2FE5-B0DD-4C49-A6BC-EB5E92A971A0}" dt="2021-01-21T11:53:06.711" v="22138" actId="20577"/>
        <pc:sldMkLst>
          <pc:docMk/>
          <pc:sldMk cId="3715634399" sldId="5167"/>
        </pc:sldMkLst>
        <pc:spChg chg="mod">
          <ac:chgData name="Chris Speller" userId="0a97f007-b978-4543-a8a0-9ee0abccdf0a" providerId="ADAL" clId="{221B2FE5-B0DD-4C49-A6BC-EB5E92A971A0}" dt="2021-01-21T11:53:06.711" v="22138" actId="20577"/>
          <ac:spMkLst>
            <pc:docMk/>
            <pc:sldMk cId="3715634399" sldId="5167"/>
            <ac:spMk id="10" creationId="{00000000-0000-0000-0000-000000000000}"/>
          </ac:spMkLst>
        </pc:spChg>
        <pc:spChg chg="mod">
          <ac:chgData name="Chris Speller" userId="0a97f007-b978-4543-a8a0-9ee0abccdf0a" providerId="ADAL" clId="{221B2FE5-B0DD-4C49-A6BC-EB5E92A971A0}" dt="2021-01-21T11:52:30.492" v="22066" actId="20577"/>
          <ac:spMkLst>
            <pc:docMk/>
            <pc:sldMk cId="3715634399" sldId="5167"/>
            <ac:spMk id="11" creationId="{00000000-0000-0000-0000-000000000000}"/>
          </ac:spMkLst>
        </pc:spChg>
        <pc:spChg chg="add del mod">
          <ac:chgData name="Chris Speller" userId="0a97f007-b978-4543-a8a0-9ee0abccdf0a" providerId="ADAL" clId="{221B2FE5-B0DD-4C49-A6BC-EB5E92A971A0}" dt="2021-01-21T11:46:01.198" v="21778" actId="478"/>
          <ac:spMkLst>
            <pc:docMk/>
            <pc:sldMk cId="3715634399" sldId="5167"/>
            <ac:spMk id="13" creationId="{66DC90ED-7C12-45FC-8679-0D9801066390}"/>
          </ac:spMkLst>
        </pc:spChg>
        <pc:spChg chg="add mod">
          <ac:chgData name="Chris Speller" userId="0a97f007-b978-4543-a8a0-9ee0abccdf0a" providerId="ADAL" clId="{221B2FE5-B0DD-4C49-A6BC-EB5E92A971A0}" dt="2021-01-21T11:48:49.229" v="22004" actId="1076"/>
          <ac:spMkLst>
            <pc:docMk/>
            <pc:sldMk cId="3715634399" sldId="5167"/>
            <ac:spMk id="14" creationId="{A5D4C378-E8C4-4415-BC6A-0F2A61C37728}"/>
          </ac:spMkLst>
        </pc:spChg>
        <pc:picChg chg="add mod">
          <ac:chgData name="Chris Speller" userId="0a97f007-b978-4543-a8a0-9ee0abccdf0a" providerId="ADAL" clId="{221B2FE5-B0DD-4C49-A6BC-EB5E92A971A0}" dt="2021-01-21T11:48:56.239" v="22006" actId="1076"/>
          <ac:picMkLst>
            <pc:docMk/>
            <pc:sldMk cId="3715634399" sldId="5167"/>
            <ac:picMk id="3" creationId="{5D199C97-5637-4D27-B016-10F2EEFD75F6}"/>
          </ac:picMkLst>
        </pc:picChg>
        <pc:picChg chg="mod">
          <ac:chgData name="Chris Speller" userId="0a97f007-b978-4543-a8a0-9ee0abccdf0a" providerId="ADAL" clId="{221B2FE5-B0DD-4C49-A6BC-EB5E92A971A0}" dt="2021-01-21T11:48:55.123" v="22005" actId="1076"/>
          <ac:picMkLst>
            <pc:docMk/>
            <pc:sldMk cId="3715634399" sldId="5167"/>
            <ac:picMk id="7" creationId="{683269EC-4018-4D37-932A-FA5E81094E36}"/>
          </ac:picMkLst>
        </pc:picChg>
        <pc:picChg chg="add del mod modCrop">
          <ac:chgData name="Chris Speller" userId="0a97f007-b978-4543-a8a0-9ee0abccdf0a" providerId="ADAL" clId="{221B2FE5-B0DD-4C49-A6BC-EB5E92A971A0}" dt="2021-01-21T11:46:01.198" v="21778" actId="478"/>
          <ac:picMkLst>
            <pc:docMk/>
            <pc:sldMk cId="3715634399" sldId="5167"/>
            <ac:picMk id="12" creationId="{1E81A2B5-C61B-4EA6-BF9F-542195DB347D}"/>
          </ac:picMkLst>
        </pc:picChg>
      </pc:sldChg>
      <pc:sldChg chg="add del">
        <pc:chgData name="Chris Speller" userId="0a97f007-b978-4543-a8a0-9ee0abccdf0a" providerId="ADAL" clId="{221B2FE5-B0DD-4C49-A6BC-EB5E92A971A0}" dt="2021-01-21T11:44:15.898" v="21750"/>
        <pc:sldMkLst>
          <pc:docMk/>
          <pc:sldMk cId="1789972732" sldId="5168"/>
        </pc:sldMkLst>
      </pc:sldChg>
      <pc:sldChg chg="modSp add mod">
        <pc:chgData name="Chris Speller" userId="0a97f007-b978-4543-a8a0-9ee0abccdf0a" providerId="ADAL" clId="{221B2FE5-B0DD-4C49-A6BC-EB5E92A971A0}" dt="2021-01-21T11:56:03.391" v="22379" actId="14100"/>
        <pc:sldMkLst>
          <pc:docMk/>
          <pc:sldMk cId="2396442339" sldId="5168"/>
        </pc:sldMkLst>
        <pc:spChg chg="mod">
          <ac:chgData name="Chris Speller" userId="0a97f007-b978-4543-a8a0-9ee0abccdf0a" providerId="ADAL" clId="{221B2FE5-B0DD-4C49-A6BC-EB5E92A971A0}" dt="2021-01-21T11:53:59.225" v="22210" actId="20577"/>
          <ac:spMkLst>
            <pc:docMk/>
            <pc:sldMk cId="2396442339" sldId="5168"/>
            <ac:spMk id="10" creationId="{00000000-0000-0000-0000-000000000000}"/>
          </ac:spMkLst>
        </pc:spChg>
        <pc:spChg chg="mod">
          <ac:chgData name="Chris Speller" userId="0a97f007-b978-4543-a8a0-9ee0abccdf0a" providerId="ADAL" clId="{221B2FE5-B0DD-4C49-A6BC-EB5E92A971A0}" dt="2021-01-21T11:55:21.319" v="22344" actId="1076"/>
          <ac:spMkLst>
            <pc:docMk/>
            <pc:sldMk cId="2396442339" sldId="5168"/>
            <ac:spMk id="11" creationId="{00000000-0000-0000-0000-000000000000}"/>
          </ac:spMkLst>
        </pc:spChg>
        <pc:spChg chg="mod">
          <ac:chgData name="Chris Speller" userId="0a97f007-b978-4543-a8a0-9ee0abccdf0a" providerId="ADAL" clId="{221B2FE5-B0DD-4C49-A6BC-EB5E92A971A0}" dt="2021-01-21T11:56:03.391" v="22379" actId="14100"/>
          <ac:spMkLst>
            <pc:docMk/>
            <pc:sldMk cId="2396442339" sldId="5168"/>
            <ac:spMk id="14" creationId="{A5D4C378-E8C4-4415-BC6A-0F2A61C37728}"/>
          </ac:spMkLst>
        </pc:spChg>
      </pc:sldChg>
      <pc:sldChg chg="addSp delSp modSp add mod">
        <pc:chgData name="Chris Speller" userId="0a97f007-b978-4543-a8a0-9ee0abccdf0a" providerId="ADAL" clId="{221B2FE5-B0DD-4C49-A6BC-EB5E92A971A0}" dt="2021-01-21T12:05:15.855" v="22931" actId="478"/>
        <pc:sldMkLst>
          <pc:docMk/>
          <pc:sldMk cId="4189511325" sldId="5169"/>
        </pc:sldMkLst>
        <pc:spChg chg="mod">
          <ac:chgData name="Chris Speller" userId="0a97f007-b978-4543-a8a0-9ee0abccdf0a" providerId="ADAL" clId="{221B2FE5-B0DD-4C49-A6BC-EB5E92A971A0}" dt="2021-01-21T12:03:13.731" v="22925" actId="20577"/>
          <ac:spMkLst>
            <pc:docMk/>
            <pc:sldMk cId="4189511325" sldId="5169"/>
            <ac:spMk id="10" creationId="{00000000-0000-0000-0000-000000000000}"/>
          </ac:spMkLst>
        </pc:spChg>
        <pc:spChg chg="mod">
          <ac:chgData name="Chris Speller" userId="0a97f007-b978-4543-a8a0-9ee0abccdf0a" providerId="ADAL" clId="{221B2FE5-B0DD-4C49-A6BC-EB5E92A971A0}" dt="2021-01-21T12:00:33.614" v="22899"/>
          <ac:spMkLst>
            <pc:docMk/>
            <pc:sldMk cId="4189511325" sldId="5169"/>
            <ac:spMk id="11" creationId="{00000000-0000-0000-0000-000000000000}"/>
          </ac:spMkLst>
        </pc:spChg>
        <pc:spChg chg="mod">
          <ac:chgData name="Chris Speller" userId="0a97f007-b978-4543-a8a0-9ee0abccdf0a" providerId="ADAL" clId="{221B2FE5-B0DD-4C49-A6BC-EB5E92A971A0}" dt="2021-01-21T12:02:27.035" v="22923" actId="20577"/>
          <ac:spMkLst>
            <pc:docMk/>
            <pc:sldMk cId="4189511325" sldId="5169"/>
            <ac:spMk id="14" creationId="{005896CF-8919-4782-AB24-83CDCF746DD4}"/>
          </ac:spMkLst>
        </pc:spChg>
        <pc:picChg chg="add del mod">
          <ac:chgData name="Chris Speller" userId="0a97f007-b978-4543-a8a0-9ee0abccdf0a" providerId="ADAL" clId="{221B2FE5-B0DD-4C49-A6BC-EB5E92A971A0}" dt="2021-01-21T12:00:45.783" v="22905" actId="478"/>
          <ac:picMkLst>
            <pc:docMk/>
            <pc:sldMk cId="4189511325" sldId="5169"/>
            <ac:picMk id="3" creationId="{4A9EB046-6302-40F8-829A-B7CFEFEC79F9}"/>
          </ac:picMkLst>
        </pc:picChg>
        <pc:picChg chg="add del mod">
          <ac:chgData name="Chris Speller" userId="0a97f007-b978-4543-a8a0-9ee0abccdf0a" providerId="ADAL" clId="{221B2FE5-B0DD-4C49-A6BC-EB5E92A971A0}" dt="2021-01-21T12:05:15.855" v="22931" actId="478"/>
          <ac:picMkLst>
            <pc:docMk/>
            <pc:sldMk cId="4189511325" sldId="5169"/>
            <ac:picMk id="7" creationId="{235FCDEE-D58B-4B74-A0BC-66261E2AFDFB}"/>
          </ac:picMkLst>
        </pc:picChg>
      </pc:sldChg>
      <pc:sldChg chg="add del">
        <pc:chgData name="Chris Speller" userId="0a97f007-b978-4543-a8a0-9ee0abccdf0a" providerId="ADAL" clId="{221B2FE5-B0DD-4C49-A6BC-EB5E92A971A0}" dt="2021-01-21T12:04:28.410" v="22926" actId="47"/>
        <pc:sldMkLst>
          <pc:docMk/>
          <pc:sldMk cId="3896632" sldId="5170"/>
        </pc:sldMkLst>
      </pc:sldChg>
      <pc:sldChg chg="addSp delSp modSp add mod modAnim">
        <pc:chgData name="Chris Speller" userId="0a97f007-b978-4543-a8a0-9ee0abccdf0a" providerId="ADAL" clId="{221B2FE5-B0DD-4C49-A6BC-EB5E92A971A0}" dt="2021-01-21T12:15:49.424" v="23199" actId="478"/>
        <pc:sldMkLst>
          <pc:docMk/>
          <pc:sldMk cId="1094453177" sldId="5170"/>
        </pc:sldMkLst>
        <pc:spChg chg="mod">
          <ac:chgData name="Chris Speller" userId="0a97f007-b978-4543-a8a0-9ee0abccdf0a" providerId="ADAL" clId="{221B2FE5-B0DD-4C49-A6BC-EB5E92A971A0}" dt="2021-01-21T12:14:49.260" v="23192" actId="20577"/>
          <ac:spMkLst>
            <pc:docMk/>
            <pc:sldMk cId="1094453177" sldId="5170"/>
            <ac:spMk id="10" creationId="{00000000-0000-0000-0000-000000000000}"/>
          </ac:spMkLst>
        </pc:spChg>
        <pc:spChg chg="mod">
          <ac:chgData name="Chris Speller" userId="0a97f007-b978-4543-a8a0-9ee0abccdf0a" providerId="ADAL" clId="{221B2FE5-B0DD-4C49-A6BC-EB5E92A971A0}" dt="2021-01-21T12:12:59.486" v="23159" actId="20577"/>
          <ac:spMkLst>
            <pc:docMk/>
            <pc:sldMk cId="1094453177" sldId="5170"/>
            <ac:spMk id="11" creationId="{00000000-0000-0000-0000-000000000000}"/>
          </ac:spMkLst>
        </pc:spChg>
        <pc:spChg chg="add del mod">
          <ac:chgData name="Chris Speller" userId="0a97f007-b978-4543-a8a0-9ee0abccdf0a" providerId="ADAL" clId="{221B2FE5-B0DD-4C49-A6BC-EB5E92A971A0}" dt="2021-01-21T12:15:49.424" v="23199" actId="478"/>
          <ac:spMkLst>
            <pc:docMk/>
            <pc:sldMk cId="1094453177" sldId="5170"/>
            <ac:spMk id="12" creationId="{EF596AE1-4875-4A44-88B9-E3396B4FD885}"/>
          </ac:spMkLst>
        </pc:spChg>
        <pc:spChg chg="add del mod">
          <ac:chgData name="Chris Speller" userId="0a97f007-b978-4543-a8a0-9ee0abccdf0a" providerId="ADAL" clId="{221B2FE5-B0DD-4C49-A6BC-EB5E92A971A0}" dt="2021-01-21T12:15:49.424" v="23199" actId="478"/>
          <ac:spMkLst>
            <pc:docMk/>
            <pc:sldMk cId="1094453177" sldId="5170"/>
            <ac:spMk id="13" creationId="{F61F4A80-405D-4F68-93BC-EEACBCF5B0FC}"/>
          </ac:spMkLst>
        </pc:spChg>
        <pc:spChg chg="mod">
          <ac:chgData name="Chris Speller" userId="0a97f007-b978-4543-a8a0-9ee0abccdf0a" providerId="ADAL" clId="{221B2FE5-B0DD-4C49-A6BC-EB5E92A971A0}" dt="2021-01-21T12:12:31.019" v="23141" actId="1076"/>
          <ac:spMkLst>
            <pc:docMk/>
            <pc:sldMk cId="1094453177" sldId="5170"/>
            <ac:spMk id="14" creationId="{005896CF-8919-4782-AB24-83CDCF746DD4}"/>
          </ac:spMkLst>
        </pc:spChg>
        <pc:spChg chg="add del mod">
          <ac:chgData name="Chris Speller" userId="0a97f007-b978-4543-a8a0-9ee0abccdf0a" providerId="ADAL" clId="{221B2FE5-B0DD-4C49-A6BC-EB5E92A971A0}" dt="2021-01-21T12:15:49.424" v="23199" actId="478"/>
          <ac:spMkLst>
            <pc:docMk/>
            <pc:sldMk cId="1094453177" sldId="5170"/>
            <ac:spMk id="15" creationId="{1E1683F0-9FC3-4067-A7E3-5D6757E0EEFC}"/>
          </ac:spMkLst>
        </pc:spChg>
        <pc:spChg chg="add del mod">
          <ac:chgData name="Chris Speller" userId="0a97f007-b978-4543-a8a0-9ee0abccdf0a" providerId="ADAL" clId="{221B2FE5-B0DD-4C49-A6BC-EB5E92A971A0}" dt="2021-01-21T12:15:49.424" v="23199" actId="478"/>
          <ac:spMkLst>
            <pc:docMk/>
            <pc:sldMk cId="1094453177" sldId="5170"/>
            <ac:spMk id="16" creationId="{4BB2603A-D331-4314-B367-1CA72254E5C7}"/>
          </ac:spMkLst>
        </pc:spChg>
        <pc:spChg chg="add del mod">
          <ac:chgData name="Chris Speller" userId="0a97f007-b978-4543-a8a0-9ee0abccdf0a" providerId="ADAL" clId="{221B2FE5-B0DD-4C49-A6BC-EB5E92A971A0}" dt="2021-01-21T12:15:49.424" v="23199" actId="478"/>
          <ac:spMkLst>
            <pc:docMk/>
            <pc:sldMk cId="1094453177" sldId="5170"/>
            <ac:spMk id="17" creationId="{61E720EB-2EDB-4FEA-B004-B2F64952492E}"/>
          </ac:spMkLst>
        </pc:spChg>
        <pc:spChg chg="add del mod">
          <ac:chgData name="Chris Speller" userId="0a97f007-b978-4543-a8a0-9ee0abccdf0a" providerId="ADAL" clId="{221B2FE5-B0DD-4C49-A6BC-EB5E92A971A0}" dt="2021-01-21T12:15:49.424" v="23199" actId="478"/>
          <ac:spMkLst>
            <pc:docMk/>
            <pc:sldMk cId="1094453177" sldId="5170"/>
            <ac:spMk id="18" creationId="{D4F64A56-17CA-4B10-BA90-6048AB4342B2}"/>
          </ac:spMkLst>
        </pc:spChg>
        <pc:spChg chg="add del mod">
          <ac:chgData name="Chris Speller" userId="0a97f007-b978-4543-a8a0-9ee0abccdf0a" providerId="ADAL" clId="{221B2FE5-B0DD-4C49-A6BC-EB5E92A971A0}" dt="2021-01-21T12:15:49.424" v="23199" actId="478"/>
          <ac:spMkLst>
            <pc:docMk/>
            <pc:sldMk cId="1094453177" sldId="5170"/>
            <ac:spMk id="19" creationId="{C7E95BDA-1DFB-405F-9F25-911407D93DB2}"/>
          </ac:spMkLst>
        </pc:spChg>
        <pc:spChg chg="add del mod">
          <ac:chgData name="Chris Speller" userId="0a97f007-b978-4543-a8a0-9ee0abccdf0a" providerId="ADAL" clId="{221B2FE5-B0DD-4C49-A6BC-EB5E92A971A0}" dt="2021-01-21T12:15:49.424" v="23199" actId="478"/>
          <ac:spMkLst>
            <pc:docMk/>
            <pc:sldMk cId="1094453177" sldId="5170"/>
            <ac:spMk id="20" creationId="{D8929E73-7564-4B0D-BF14-77C13329C623}"/>
          </ac:spMkLst>
        </pc:spChg>
        <pc:spChg chg="add del mod">
          <ac:chgData name="Chris Speller" userId="0a97f007-b978-4543-a8a0-9ee0abccdf0a" providerId="ADAL" clId="{221B2FE5-B0DD-4C49-A6BC-EB5E92A971A0}" dt="2021-01-21T12:15:49.424" v="23199" actId="478"/>
          <ac:spMkLst>
            <pc:docMk/>
            <pc:sldMk cId="1094453177" sldId="5170"/>
            <ac:spMk id="21" creationId="{69E8E318-1F1E-43F5-8C09-062FDD8C2535}"/>
          </ac:spMkLst>
        </pc:spChg>
        <pc:spChg chg="add del mod">
          <ac:chgData name="Chris Speller" userId="0a97f007-b978-4543-a8a0-9ee0abccdf0a" providerId="ADAL" clId="{221B2FE5-B0DD-4C49-A6BC-EB5E92A971A0}" dt="2021-01-21T12:15:49.424" v="23199" actId="478"/>
          <ac:spMkLst>
            <pc:docMk/>
            <pc:sldMk cId="1094453177" sldId="5170"/>
            <ac:spMk id="22" creationId="{8FAA0D59-3EDA-4F02-8D2B-ABB8BFCD47E4}"/>
          </ac:spMkLst>
        </pc:spChg>
        <pc:spChg chg="add del mod">
          <ac:chgData name="Chris Speller" userId="0a97f007-b978-4543-a8a0-9ee0abccdf0a" providerId="ADAL" clId="{221B2FE5-B0DD-4C49-A6BC-EB5E92A971A0}" dt="2021-01-21T12:15:49.424" v="23199" actId="478"/>
          <ac:spMkLst>
            <pc:docMk/>
            <pc:sldMk cId="1094453177" sldId="5170"/>
            <ac:spMk id="23" creationId="{5B9A80FC-37AF-47A7-B601-48076CE71812}"/>
          </ac:spMkLst>
        </pc:spChg>
        <pc:spChg chg="add del mod">
          <ac:chgData name="Chris Speller" userId="0a97f007-b978-4543-a8a0-9ee0abccdf0a" providerId="ADAL" clId="{221B2FE5-B0DD-4C49-A6BC-EB5E92A971A0}" dt="2021-01-21T12:15:49.424" v="23199" actId="478"/>
          <ac:spMkLst>
            <pc:docMk/>
            <pc:sldMk cId="1094453177" sldId="5170"/>
            <ac:spMk id="24" creationId="{CE10E936-0A75-4B33-85E3-467BAA56DE7C}"/>
          </ac:spMkLst>
        </pc:spChg>
        <pc:spChg chg="add del mod">
          <ac:chgData name="Chris Speller" userId="0a97f007-b978-4543-a8a0-9ee0abccdf0a" providerId="ADAL" clId="{221B2FE5-B0DD-4C49-A6BC-EB5E92A971A0}" dt="2021-01-21T12:15:49.424" v="23199" actId="478"/>
          <ac:spMkLst>
            <pc:docMk/>
            <pc:sldMk cId="1094453177" sldId="5170"/>
            <ac:spMk id="25" creationId="{E37367E4-AC0D-40E4-BDB2-4870942F6D62}"/>
          </ac:spMkLst>
        </pc:spChg>
        <pc:picChg chg="add mod">
          <ac:chgData name="Chris Speller" userId="0a97f007-b978-4543-a8a0-9ee0abccdf0a" providerId="ADAL" clId="{221B2FE5-B0DD-4C49-A6BC-EB5E92A971A0}" dt="2021-01-21T12:13:04.827" v="23161" actId="1076"/>
          <ac:picMkLst>
            <pc:docMk/>
            <pc:sldMk cId="1094453177" sldId="5170"/>
            <ac:picMk id="3" creationId="{85BD1621-AA76-45B8-9D9C-89147A7F35E4}"/>
          </ac:picMkLst>
        </pc:picChg>
        <pc:picChg chg="del mod modCrop">
          <ac:chgData name="Chris Speller" userId="0a97f007-b978-4543-a8a0-9ee0abccdf0a" providerId="ADAL" clId="{221B2FE5-B0DD-4C49-A6BC-EB5E92A971A0}" dt="2021-01-21T12:15:11.927" v="23198" actId="478"/>
          <ac:picMkLst>
            <pc:docMk/>
            <pc:sldMk cId="1094453177" sldId="5170"/>
            <ac:picMk id="7" creationId="{235FCDEE-D58B-4B74-A0BC-66261E2AFDFB}"/>
          </ac:picMkLst>
        </pc:picChg>
        <pc:picChg chg="add mod">
          <ac:chgData name="Chris Speller" userId="0a97f007-b978-4543-a8a0-9ee0abccdf0a" providerId="ADAL" clId="{221B2FE5-B0DD-4C49-A6BC-EB5E92A971A0}" dt="2021-01-21T12:15:08.516" v="23197" actId="1076"/>
          <ac:picMkLst>
            <pc:docMk/>
            <pc:sldMk cId="1094453177" sldId="5170"/>
            <ac:picMk id="26" creationId="{F2E392B6-322C-49CE-9826-3D9D64A84E41}"/>
          </ac:picMkLst>
        </pc:picChg>
      </pc:sldChg>
      <pc:sldChg chg="addSp delSp modSp add mod modAnim">
        <pc:chgData name="Chris Speller" userId="0a97f007-b978-4543-a8a0-9ee0abccdf0a" providerId="ADAL" clId="{221B2FE5-B0DD-4C49-A6BC-EB5E92A971A0}" dt="2021-01-21T12:26:34.081" v="23338"/>
        <pc:sldMkLst>
          <pc:docMk/>
          <pc:sldMk cId="2278795111" sldId="5171"/>
        </pc:sldMkLst>
        <pc:spChg chg="mod">
          <ac:chgData name="Chris Speller" userId="0a97f007-b978-4543-a8a0-9ee0abccdf0a" providerId="ADAL" clId="{221B2FE5-B0DD-4C49-A6BC-EB5E92A971A0}" dt="2021-01-21T12:16:26.420" v="23238" actId="20577"/>
          <ac:spMkLst>
            <pc:docMk/>
            <pc:sldMk cId="2278795111" sldId="5171"/>
            <ac:spMk id="10" creationId="{00000000-0000-0000-0000-000000000000}"/>
          </ac:spMkLst>
        </pc:spChg>
        <pc:spChg chg="mod">
          <ac:chgData name="Chris Speller" userId="0a97f007-b978-4543-a8a0-9ee0abccdf0a" providerId="ADAL" clId="{221B2FE5-B0DD-4C49-A6BC-EB5E92A971A0}" dt="2021-01-21T12:16:44.906" v="23243" actId="20577"/>
          <ac:spMkLst>
            <pc:docMk/>
            <pc:sldMk cId="2278795111" sldId="5171"/>
            <ac:spMk id="11" creationId="{00000000-0000-0000-0000-000000000000}"/>
          </ac:spMkLst>
        </pc:spChg>
        <pc:spChg chg="add del mod">
          <ac:chgData name="Chris Speller" userId="0a97f007-b978-4543-a8a0-9ee0abccdf0a" providerId="ADAL" clId="{221B2FE5-B0DD-4C49-A6BC-EB5E92A971A0}" dt="2021-01-21T12:07:39.626" v="23094" actId="478"/>
          <ac:spMkLst>
            <pc:docMk/>
            <pc:sldMk cId="2278795111" sldId="5171"/>
            <ac:spMk id="12" creationId="{69B9FA06-ADF1-47D2-8D62-E6872F176965}"/>
          </ac:spMkLst>
        </pc:spChg>
        <pc:spChg chg="add del mod">
          <ac:chgData name="Chris Speller" userId="0a97f007-b978-4543-a8a0-9ee0abccdf0a" providerId="ADAL" clId="{221B2FE5-B0DD-4C49-A6BC-EB5E92A971A0}" dt="2021-01-21T12:07:37.463" v="23093" actId="478"/>
          <ac:spMkLst>
            <pc:docMk/>
            <pc:sldMk cId="2278795111" sldId="5171"/>
            <ac:spMk id="13" creationId="{5FB55D1B-AEAB-4135-B36D-53A7FF8C6C7C}"/>
          </ac:spMkLst>
        </pc:spChg>
        <pc:spChg chg="mod">
          <ac:chgData name="Chris Speller" userId="0a97f007-b978-4543-a8a0-9ee0abccdf0a" providerId="ADAL" clId="{221B2FE5-B0DD-4C49-A6BC-EB5E92A971A0}" dt="2021-01-21T12:26:27.272" v="23335" actId="1076"/>
          <ac:spMkLst>
            <pc:docMk/>
            <pc:sldMk cId="2278795111" sldId="5171"/>
            <ac:spMk id="14" creationId="{005896CF-8919-4782-AB24-83CDCF746DD4}"/>
          </ac:spMkLst>
        </pc:spChg>
        <pc:spChg chg="add del mod">
          <ac:chgData name="Chris Speller" userId="0a97f007-b978-4543-a8a0-9ee0abccdf0a" providerId="ADAL" clId="{221B2FE5-B0DD-4C49-A6BC-EB5E92A971A0}" dt="2021-01-21T12:07:39.626" v="23094" actId="478"/>
          <ac:spMkLst>
            <pc:docMk/>
            <pc:sldMk cId="2278795111" sldId="5171"/>
            <ac:spMk id="15" creationId="{5266D260-CE5B-4A4F-91DA-CB6262532F77}"/>
          </ac:spMkLst>
        </pc:spChg>
        <pc:spChg chg="add del mod">
          <ac:chgData name="Chris Speller" userId="0a97f007-b978-4543-a8a0-9ee0abccdf0a" providerId="ADAL" clId="{221B2FE5-B0DD-4C49-A6BC-EB5E92A971A0}" dt="2021-01-21T12:07:39.626" v="23094" actId="478"/>
          <ac:spMkLst>
            <pc:docMk/>
            <pc:sldMk cId="2278795111" sldId="5171"/>
            <ac:spMk id="16" creationId="{8627CCEB-6F31-4F31-8987-9CC6726F7AA0}"/>
          </ac:spMkLst>
        </pc:spChg>
        <pc:spChg chg="add del mod">
          <ac:chgData name="Chris Speller" userId="0a97f007-b978-4543-a8a0-9ee0abccdf0a" providerId="ADAL" clId="{221B2FE5-B0DD-4C49-A6BC-EB5E92A971A0}" dt="2021-01-21T12:07:39.626" v="23094" actId="478"/>
          <ac:spMkLst>
            <pc:docMk/>
            <pc:sldMk cId="2278795111" sldId="5171"/>
            <ac:spMk id="17" creationId="{7230E684-A8C7-4086-A85E-597957C24E9F}"/>
          </ac:spMkLst>
        </pc:spChg>
        <pc:spChg chg="add del mod">
          <ac:chgData name="Chris Speller" userId="0a97f007-b978-4543-a8a0-9ee0abccdf0a" providerId="ADAL" clId="{221B2FE5-B0DD-4C49-A6BC-EB5E92A971A0}" dt="2021-01-21T12:07:39.626" v="23094" actId="478"/>
          <ac:spMkLst>
            <pc:docMk/>
            <pc:sldMk cId="2278795111" sldId="5171"/>
            <ac:spMk id="18" creationId="{45C50E78-CF91-4941-B81A-D624414FE3C6}"/>
          </ac:spMkLst>
        </pc:spChg>
        <pc:spChg chg="add del mod">
          <ac:chgData name="Chris Speller" userId="0a97f007-b978-4543-a8a0-9ee0abccdf0a" providerId="ADAL" clId="{221B2FE5-B0DD-4C49-A6BC-EB5E92A971A0}" dt="2021-01-21T12:07:39.626" v="23094" actId="478"/>
          <ac:spMkLst>
            <pc:docMk/>
            <pc:sldMk cId="2278795111" sldId="5171"/>
            <ac:spMk id="19" creationId="{648453D1-E634-4607-A083-5B8AE2343321}"/>
          </ac:spMkLst>
        </pc:spChg>
        <pc:spChg chg="add del mod">
          <ac:chgData name="Chris Speller" userId="0a97f007-b978-4543-a8a0-9ee0abccdf0a" providerId="ADAL" clId="{221B2FE5-B0DD-4C49-A6BC-EB5E92A971A0}" dt="2021-01-21T12:07:39.626" v="23094" actId="478"/>
          <ac:spMkLst>
            <pc:docMk/>
            <pc:sldMk cId="2278795111" sldId="5171"/>
            <ac:spMk id="20" creationId="{4BD46BE9-ACE4-4332-8ADA-812E503555C3}"/>
          </ac:spMkLst>
        </pc:spChg>
        <pc:spChg chg="add del mod">
          <ac:chgData name="Chris Speller" userId="0a97f007-b978-4543-a8a0-9ee0abccdf0a" providerId="ADAL" clId="{221B2FE5-B0DD-4C49-A6BC-EB5E92A971A0}" dt="2021-01-21T12:07:39.626" v="23094" actId="478"/>
          <ac:spMkLst>
            <pc:docMk/>
            <pc:sldMk cId="2278795111" sldId="5171"/>
            <ac:spMk id="21" creationId="{9771990F-27E0-48D9-963B-40323B026831}"/>
          </ac:spMkLst>
        </pc:spChg>
        <pc:spChg chg="add del mod">
          <ac:chgData name="Chris Speller" userId="0a97f007-b978-4543-a8a0-9ee0abccdf0a" providerId="ADAL" clId="{221B2FE5-B0DD-4C49-A6BC-EB5E92A971A0}" dt="2021-01-21T12:07:39.626" v="23094" actId="478"/>
          <ac:spMkLst>
            <pc:docMk/>
            <pc:sldMk cId="2278795111" sldId="5171"/>
            <ac:spMk id="22" creationId="{3AC8486D-A83E-4DAC-97CF-C9E4748A080F}"/>
          </ac:spMkLst>
        </pc:spChg>
        <pc:spChg chg="add del mod">
          <ac:chgData name="Chris Speller" userId="0a97f007-b978-4543-a8a0-9ee0abccdf0a" providerId="ADAL" clId="{221B2FE5-B0DD-4C49-A6BC-EB5E92A971A0}" dt="2021-01-21T12:07:39.626" v="23094" actId="478"/>
          <ac:spMkLst>
            <pc:docMk/>
            <pc:sldMk cId="2278795111" sldId="5171"/>
            <ac:spMk id="23" creationId="{2A3EE124-C281-45B4-9440-1584C2676F65}"/>
          </ac:spMkLst>
        </pc:spChg>
        <pc:spChg chg="add del mod">
          <ac:chgData name="Chris Speller" userId="0a97f007-b978-4543-a8a0-9ee0abccdf0a" providerId="ADAL" clId="{221B2FE5-B0DD-4C49-A6BC-EB5E92A971A0}" dt="2021-01-21T12:07:39.626" v="23094" actId="478"/>
          <ac:spMkLst>
            <pc:docMk/>
            <pc:sldMk cId="2278795111" sldId="5171"/>
            <ac:spMk id="24" creationId="{CD550E54-6540-4FCE-B94D-D31191B551E4}"/>
          </ac:spMkLst>
        </pc:spChg>
        <pc:spChg chg="add del mod">
          <ac:chgData name="Chris Speller" userId="0a97f007-b978-4543-a8a0-9ee0abccdf0a" providerId="ADAL" clId="{221B2FE5-B0DD-4C49-A6BC-EB5E92A971A0}" dt="2021-01-21T12:07:39.626" v="23094" actId="478"/>
          <ac:spMkLst>
            <pc:docMk/>
            <pc:sldMk cId="2278795111" sldId="5171"/>
            <ac:spMk id="25" creationId="{69C49D92-A194-4443-9433-5457E81FA14A}"/>
          </ac:spMkLst>
        </pc:spChg>
        <pc:spChg chg="add del mod">
          <ac:chgData name="Chris Speller" userId="0a97f007-b978-4543-a8a0-9ee0abccdf0a" providerId="ADAL" clId="{221B2FE5-B0DD-4C49-A6BC-EB5E92A971A0}" dt="2021-01-21T12:26:13.151" v="23330" actId="478"/>
          <ac:spMkLst>
            <pc:docMk/>
            <pc:sldMk cId="2278795111" sldId="5171"/>
            <ac:spMk id="26" creationId="{A2069D7B-3C57-458D-9659-EBC98B4575A5}"/>
          </ac:spMkLst>
        </pc:spChg>
        <pc:spChg chg="add del mod">
          <ac:chgData name="Chris Speller" userId="0a97f007-b978-4543-a8a0-9ee0abccdf0a" providerId="ADAL" clId="{221B2FE5-B0DD-4C49-A6BC-EB5E92A971A0}" dt="2021-01-21T12:26:13.151" v="23330" actId="478"/>
          <ac:spMkLst>
            <pc:docMk/>
            <pc:sldMk cId="2278795111" sldId="5171"/>
            <ac:spMk id="27" creationId="{90A4FACD-0F60-497E-8D4A-B53B4EC04C51}"/>
          </ac:spMkLst>
        </pc:spChg>
        <pc:spChg chg="add del mod">
          <ac:chgData name="Chris Speller" userId="0a97f007-b978-4543-a8a0-9ee0abccdf0a" providerId="ADAL" clId="{221B2FE5-B0DD-4C49-A6BC-EB5E92A971A0}" dt="2021-01-21T12:26:13.151" v="23330" actId="478"/>
          <ac:spMkLst>
            <pc:docMk/>
            <pc:sldMk cId="2278795111" sldId="5171"/>
            <ac:spMk id="28" creationId="{BB3D5A7C-1194-4564-ADD9-4E238035EBD7}"/>
          </ac:spMkLst>
        </pc:spChg>
        <pc:spChg chg="add del mod">
          <ac:chgData name="Chris Speller" userId="0a97f007-b978-4543-a8a0-9ee0abccdf0a" providerId="ADAL" clId="{221B2FE5-B0DD-4C49-A6BC-EB5E92A971A0}" dt="2021-01-21T12:26:13.151" v="23330" actId="478"/>
          <ac:spMkLst>
            <pc:docMk/>
            <pc:sldMk cId="2278795111" sldId="5171"/>
            <ac:spMk id="29" creationId="{6A9EAFCE-34BF-4565-BEDE-37E2DC86CEE3}"/>
          </ac:spMkLst>
        </pc:spChg>
        <pc:spChg chg="add del mod">
          <ac:chgData name="Chris Speller" userId="0a97f007-b978-4543-a8a0-9ee0abccdf0a" providerId="ADAL" clId="{221B2FE5-B0DD-4C49-A6BC-EB5E92A971A0}" dt="2021-01-21T12:26:13.151" v="23330" actId="478"/>
          <ac:spMkLst>
            <pc:docMk/>
            <pc:sldMk cId="2278795111" sldId="5171"/>
            <ac:spMk id="30" creationId="{BF1A910F-893E-48B0-8031-182E884211E2}"/>
          </ac:spMkLst>
        </pc:spChg>
        <pc:spChg chg="add del mod">
          <ac:chgData name="Chris Speller" userId="0a97f007-b978-4543-a8a0-9ee0abccdf0a" providerId="ADAL" clId="{221B2FE5-B0DD-4C49-A6BC-EB5E92A971A0}" dt="2021-01-21T12:26:13.151" v="23330" actId="478"/>
          <ac:spMkLst>
            <pc:docMk/>
            <pc:sldMk cId="2278795111" sldId="5171"/>
            <ac:spMk id="31" creationId="{1B80AC78-A7EB-490F-9026-A9711F72A51B}"/>
          </ac:spMkLst>
        </pc:spChg>
        <pc:spChg chg="add del mod">
          <ac:chgData name="Chris Speller" userId="0a97f007-b978-4543-a8a0-9ee0abccdf0a" providerId="ADAL" clId="{221B2FE5-B0DD-4C49-A6BC-EB5E92A971A0}" dt="2021-01-21T12:26:13.151" v="23330" actId="478"/>
          <ac:spMkLst>
            <pc:docMk/>
            <pc:sldMk cId="2278795111" sldId="5171"/>
            <ac:spMk id="32" creationId="{89C62698-1681-49D1-973B-49FF8EF2B7F6}"/>
          </ac:spMkLst>
        </pc:spChg>
        <pc:spChg chg="add del mod">
          <ac:chgData name="Chris Speller" userId="0a97f007-b978-4543-a8a0-9ee0abccdf0a" providerId="ADAL" clId="{221B2FE5-B0DD-4C49-A6BC-EB5E92A971A0}" dt="2021-01-21T12:26:13.151" v="23330" actId="478"/>
          <ac:spMkLst>
            <pc:docMk/>
            <pc:sldMk cId="2278795111" sldId="5171"/>
            <ac:spMk id="33" creationId="{F9F9DE3D-01AF-4B43-8141-20C2231472EC}"/>
          </ac:spMkLst>
        </pc:spChg>
        <pc:spChg chg="add del mod">
          <ac:chgData name="Chris Speller" userId="0a97f007-b978-4543-a8a0-9ee0abccdf0a" providerId="ADAL" clId="{221B2FE5-B0DD-4C49-A6BC-EB5E92A971A0}" dt="2021-01-21T12:26:13.151" v="23330" actId="478"/>
          <ac:spMkLst>
            <pc:docMk/>
            <pc:sldMk cId="2278795111" sldId="5171"/>
            <ac:spMk id="34" creationId="{1C3CB6B4-DFA4-4975-818D-C42790A3CEFA}"/>
          </ac:spMkLst>
        </pc:spChg>
        <pc:spChg chg="add del mod">
          <ac:chgData name="Chris Speller" userId="0a97f007-b978-4543-a8a0-9ee0abccdf0a" providerId="ADAL" clId="{221B2FE5-B0DD-4C49-A6BC-EB5E92A971A0}" dt="2021-01-21T12:26:13.151" v="23330" actId="478"/>
          <ac:spMkLst>
            <pc:docMk/>
            <pc:sldMk cId="2278795111" sldId="5171"/>
            <ac:spMk id="35" creationId="{EF09DDD8-B430-4071-8A8B-52DADE5A2A3A}"/>
          </ac:spMkLst>
        </pc:spChg>
        <pc:spChg chg="add del mod">
          <ac:chgData name="Chris Speller" userId="0a97f007-b978-4543-a8a0-9ee0abccdf0a" providerId="ADAL" clId="{221B2FE5-B0DD-4C49-A6BC-EB5E92A971A0}" dt="2021-01-21T12:26:13.151" v="23330" actId="478"/>
          <ac:spMkLst>
            <pc:docMk/>
            <pc:sldMk cId="2278795111" sldId="5171"/>
            <ac:spMk id="36" creationId="{E0E11ED2-A4BE-4F5E-BF47-6BEB18D94650}"/>
          </ac:spMkLst>
        </pc:spChg>
        <pc:spChg chg="add del mod">
          <ac:chgData name="Chris Speller" userId="0a97f007-b978-4543-a8a0-9ee0abccdf0a" providerId="ADAL" clId="{221B2FE5-B0DD-4C49-A6BC-EB5E92A971A0}" dt="2021-01-21T12:26:13.151" v="23330" actId="478"/>
          <ac:spMkLst>
            <pc:docMk/>
            <pc:sldMk cId="2278795111" sldId="5171"/>
            <ac:spMk id="37" creationId="{532DA64A-B7AC-441B-8E3C-E99D5FDF1DAA}"/>
          </ac:spMkLst>
        </pc:spChg>
        <pc:spChg chg="add del mod">
          <ac:chgData name="Chris Speller" userId="0a97f007-b978-4543-a8a0-9ee0abccdf0a" providerId="ADAL" clId="{221B2FE5-B0DD-4C49-A6BC-EB5E92A971A0}" dt="2021-01-21T12:26:13.151" v="23330" actId="478"/>
          <ac:spMkLst>
            <pc:docMk/>
            <pc:sldMk cId="2278795111" sldId="5171"/>
            <ac:spMk id="38" creationId="{83D4F24C-0E17-4883-9859-F29183AB8129}"/>
          </ac:spMkLst>
        </pc:spChg>
        <pc:picChg chg="add mod">
          <ac:chgData name="Chris Speller" userId="0a97f007-b978-4543-a8a0-9ee0abccdf0a" providerId="ADAL" clId="{221B2FE5-B0DD-4C49-A6BC-EB5E92A971A0}" dt="2021-01-21T12:26:14.387" v="23331" actId="1076"/>
          <ac:picMkLst>
            <pc:docMk/>
            <pc:sldMk cId="2278795111" sldId="5171"/>
            <ac:picMk id="3" creationId="{4B6DE418-A976-46EB-BE75-A51321CD59AA}"/>
          </ac:picMkLst>
        </pc:picChg>
        <pc:picChg chg="del mod modCrop">
          <ac:chgData name="Chris Speller" userId="0a97f007-b978-4543-a8a0-9ee0abccdf0a" providerId="ADAL" clId="{221B2FE5-B0DD-4C49-A6BC-EB5E92A971A0}" dt="2021-01-21T12:21:41.343" v="23319" actId="478"/>
          <ac:picMkLst>
            <pc:docMk/>
            <pc:sldMk cId="2278795111" sldId="5171"/>
            <ac:picMk id="7" creationId="{235FCDEE-D58B-4B74-A0BC-66261E2AFDFB}"/>
          </ac:picMkLst>
        </pc:picChg>
        <pc:picChg chg="add mod">
          <ac:chgData name="Chris Speller" userId="0a97f007-b978-4543-a8a0-9ee0abccdf0a" providerId="ADAL" clId="{221B2FE5-B0DD-4C49-A6BC-EB5E92A971A0}" dt="2021-01-21T12:26:20.257" v="23334" actId="1076"/>
          <ac:picMkLst>
            <pc:docMk/>
            <pc:sldMk cId="2278795111" sldId="5171"/>
            <ac:picMk id="39" creationId="{1F5B9747-7429-4955-9275-EBE7F3DD43AB}"/>
          </ac:picMkLst>
        </pc:picChg>
      </pc:sldChg>
      <pc:sldChg chg="modSp add mod">
        <pc:chgData name="Chris Speller" userId="0a97f007-b978-4543-a8a0-9ee0abccdf0a" providerId="ADAL" clId="{221B2FE5-B0DD-4C49-A6BC-EB5E92A971A0}" dt="2021-01-21T12:28:49.454" v="23390" actId="20577"/>
        <pc:sldMkLst>
          <pc:docMk/>
          <pc:sldMk cId="642242848" sldId="5172"/>
        </pc:sldMkLst>
        <pc:spChg chg="mod">
          <ac:chgData name="Chris Speller" userId="0a97f007-b978-4543-a8a0-9ee0abccdf0a" providerId="ADAL" clId="{221B2FE5-B0DD-4C49-A6BC-EB5E92A971A0}" dt="2021-01-21T12:28:49.454" v="23390" actId="20577"/>
          <ac:spMkLst>
            <pc:docMk/>
            <pc:sldMk cId="642242848" sldId="5172"/>
            <ac:spMk id="10" creationId="{00000000-0000-0000-0000-000000000000}"/>
          </ac:spMkLst>
        </pc:spChg>
        <pc:spChg chg="mod">
          <ac:chgData name="Chris Speller" userId="0a97f007-b978-4543-a8a0-9ee0abccdf0a" providerId="ADAL" clId="{221B2FE5-B0DD-4C49-A6BC-EB5E92A971A0}" dt="2021-01-21T12:28:06.109" v="23358"/>
          <ac:spMkLst>
            <pc:docMk/>
            <pc:sldMk cId="642242848" sldId="5172"/>
            <ac:spMk id="11" creationId="{00000000-0000-0000-0000-000000000000}"/>
          </ac:spMkLst>
        </pc:spChg>
        <pc:spChg chg="mod">
          <ac:chgData name="Chris Speller" userId="0a97f007-b978-4543-a8a0-9ee0abccdf0a" providerId="ADAL" clId="{221B2FE5-B0DD-4C49-A6BC-EB5E92A971A0}" dt="2021-01-21T12:28:33.041" v="23385" actId="20577"/>
          <ac:spMkLst>
            <pc:docMk/>
            <pc:sldMk cId="642242848" sldId="5172"/>
            <ac:spMk id="14" creationId="{005896CF-8919-4782-AB24-83CDCF746DD4}"/>
          </ac:spMkLst>
        </pc:spChg>
      </pc:sldChg>
      <pc:sldChg chg="modSp add mod modAnim">
        <pc:chgData name="Chris Speller" userId="0a97f007-b978-4543-a8a0-9ee0abccdf0a" providerId="ADAL" clId="{221B2FE5-B0DD-4C49-A6BC-EB5E92A971A0}" dt="2021-01-21T12:31:01.354" v="23427" actId="20577"/>
        <pc:sldMkLst>
          <pc:docMk/>
          <pc:sldMk cId="1023692826" sldId="5173"/>
        </pc:sldMkLst>
        <pc:spChg chg="mod">
          <ac:chgData name="Chris Speller" userId="0a97f007-b978-4543-a8a0-9ee0abccdf0a" providerId="ADAL" clId="{221B2FE5-B0DD-4C49-A6BC-EB5E92A971A0}" dt="2021-01-21T12:30:55.803" v="23424" actId="20577"/>
          <ac:spMkLst>
            <pc:docMk/>
            <pc:sldMk cId="1023692826" sldId="5173"/>
            <ac:spMk id="10" creationId="{00000000-0000-0000-0000-000000000000}"/>
          </ac:spMkLst>
        </pc:spChg>
        <pc:spChg chg="mod">
          <ac:chgData name="Chris Speller" userId="0a97f007-b978-4543-a8a0-9ee0abccdf0a" providerId="ADAL" clId="{221B2FE5-B0DD-4C49-A6BC-EB5E92A971A0}" dt="2021-01-21T12:31:01.354" v="23427" actId="20577"/>
          <ac:spMkLst>
            <pc:docMk/>
            <pc:sldMk cId="1023692826" sldId="5173"/>
            <ac:spMk id="11" creationId="{00000000-0000-0000-0000-000000000000}"/>
          </ac:spMkLst>
        </pc:spChg>
        <pc:spChg chg="mod">
          <ac:chgData name="Chris Speller" userId="0a97f007-b978-4543-a8a0-9ee0abccdf0a" providerId="ADAL" clId="{221B2FE5-B0DD-4C49-A6BC-EB5E92A971A0}" dt="2021-01-21T12:30:35.697" v="23409" actId="1076"/>
          <ac:spMkLst>
            <pc:docMk/>
            <pc:sldMk cId="1023692826" sldId="5173"/>
            <ac:spMk id="14" creationId="{005896CF-8919-4782-AB24-83CDCF746DD4}"/>
          </ac:spMkLst>
        </pc:spChg>
      </pc:sldChg>
      <pc:sldChg chg="addSp delSp modSp add mod modAnim">
        <pc:chgData name="Chris Speller" userId="0a97f007-b978-4543-a8a0-9ee0abccdf0a" providerId="ADAL" clId="{221B2FE5-B0DD-4C49-A6BC-EB5E92A971A0}" dt="2021-01-21T12:35:18.533" v="23500" actId="1076"/>
        <pc:sldMkLst>
          <pc:docMk/>
          <pc:sldMk cId="554726043" sldId="5174"/>
        </pc:sldMkLst>
        <pc:spChg chg="mod">
          <ac:chgData name="Chris Speller" userId="0a97f007-b978-4543-a8a0-9ee0abccdf0a" providerId="ADAL" clId="{221B2FE5-B0DD-4C49-A6BC-EB5E92A971A0}" dt="2021-01-21T12:32:27.199" v="23458" actId="20577"/>
          <ac:spMkLst>
            <pc:docMk/>
            <pc:sldMk cId="554726043" sldId="5174"/>
            <ac:spMk id="10" creationId="{00000000-0000-0000-0000-000000000000}"/>
          </ac:spMkLst>
        </pc:spChg>
        <pc:spChg chg="mod">
          <ac:chgData name="Chris Speller" userId="0a97f007-b978-4543-a8a0-9ee0abccdf0a" providerId="ADAL" clId="{221B2FE5-B0DD-4C49-A6BC-EB5E92A971A0}" dt="2021-01-21T12:31:51.728" v="23440" actId="5793"/>
          <ac:spMkLst>
            <pc:docMk/>
            <pc:sldMk cId="554726043" sldId="5174"/>
            <ac:spMk id="11" creationId="{00000000-0000-0000-0000-000000000000}"/>
          </ac:spMkLst>
        </pc:spChg>
        <pc:spChg chg="mod">
          <ac:chgData name="Chris Speller" userId="0a97f007-b978-4543-a8a0-9ee0abccdf0a" providerId="ADAL" clId="{221B2FE5-B0DD-4C49-A6BC-EB5E92A971A0}" dt="2021-01-21T12:33:24.345" v="23472" actId="1076"/>
          <ac:spMkLst>
            <pc:docMk/>
            <pc:sldMk cId="554726043" sldId="5174"/>
            <ac:spMk id="14" creationId="{005896CF-8919-4782-AB24-83CDCF746DD4}"/>
          </ac:spMkLst>
        </pc:spChg>
        <pc:picChg chg="add del mod modCrop">
          <ac:chgData name="Chris Speller" userId="0a97f007-b978-4543-a8a0-9ee0abccdf0a" providerId="ADAL" clId="{221B2FE5-B0DD-4C49-A6BC-EB5E92A971A0}" dt="2021-01-21T12:33:15.590" v="23467" actId="478"/>
          <ac:picMkLst>
            <pc:docMk/>
            <pc:sldMk cId="554726043" sldId="5174"/>
            <ac:picMk id="3" creationId="{6BCC6A93-6269-4954-BB5F-A786DA1936E3}"/>
          </ac:picMkLst>
        </pc:picChg>
        <pc:picChg chg="add mod">
          <ac:chgData name="Chris Speller" userId="0a97f007-b978-4543-a8a0-9ee0abccdf0a" providerId="ADAL" clId="{221B2FE5-B0DD-4C49-A6BC-EB5E92A971A0}" dt="2021-01-21T12:33:17.914" v="23468" actId="1076"/>
          <ac:picMkLst>
            <pc:docMk/>
            <pc:sldMk cId="554726043" sldId="5174"/>
            <ac:picMk id="7" creationId="{99CC6F40-B334-4BB6-BC82-A06B1806594E}"/>
          </ac:picMkLst>
        </pc:picChg>
        <pc:picChg chg="add mod">
          <ac:chgData name="Chris Speller" userId="0a97f007-b978-4543-a8a0-9ee0abccdf0a" providerId="ADAL" clId="{221B2FE5-B0DD-4C49-A6BC-EB5E92A971A0}" dt="2021-01-21T12:35:18.533" v="23500" actId="1076"/>
          <ac:picMkLst>
            <pc:docMk/>
            <pc:sldMk cId="554726043" sldId="5174"/>
            <ac:picMk id="13" creationId="{FC1250B2-4FCD-44F4-964A-6FF70B81E7F7}"/>
          </ac:picMkLst>
        </pc:picChg>
      </pc:sldChg>
      <pc:sldChg chg="addSp delSp modSp add mod modAnim">
        <pc:chgData name="Chris Speller" userId="0a97f007-b978-4543-a8a0-9ee0abccdf0a" providerId="ADAL" clId="{221B2FE5-B0DD-4C49-A6BC-EB5E92A971A0}" dt="2021-01-21T12:36:01.816" v="23509" actId="478"/>
        <pc:sldMkLst>
          <pc:docMk/>
          <pc:sldMk cId="1298258739" sldId="5175"/>
        </pc:sldMkLst>
        <pc:spChg chg="mod">
          <ac:chgData name="Chris Speller" userId="0a97f007-b978-4543-a8a0-9ee0abccdf0a" providerId="ADAL" clId="{221B2FE5-B0DD-4C49-A6BC-EB5E92A971A0}" dt="2021-01-21T12:33:58.289" v="23489" actId="6549"/>
          <ac:spMkLst>
            <pc:docMk/>
            <pc:sldMk cId="1298258739" sldId="5175"/>
            <ac:spMk id="10" creationId="{00000000-0000-0000-0000-000000000000}"/>
          </ac:spMkLst>
        </pc:spChg>
        <pc:spChg chg="mod">
          <ac:chgData name="Chris Speller" userId="0a97f007-b978-4543-a8a0-9ee0abccdf0a" providerId="ADAL" clId="{221B2FE5-B0DD-4C49-A6BC-EB5E92A971A0}" dt="2021-01-21T12:33:58.666" v="23490" actId="6549"/>
          <ac:spMkLst>
            <pc:docMk/>
            <pc:sldMk cId="1298258739" sldId="5175"/>
            <ac:spMk id="11" creationId="{00000000-0000-0000-0000-000000000000}"/>
          </ac:spMkLst>
        </pc:spChg>
        <pc:spChg chg="mod">
          <ac:chgData name="Chris Speller" userId="0a97f007-b978-4543-a8a0-9ee0abccdf0a" providerId="ADAL" clId="{221B2FE5-B0DD-4C49-A6BC-EB5E92A971A0}" dt="2021-01-21T12:34:20.389" v="23498" actId="20577"/>
          <ac:spMkLst>
            <pc:docMk/>
            <pc:sldMk cId="1298258739" sldId="5175"/>
            <ac:spMk id="14" creationId="{005896CF-8919-4782-AB24-83CDCF746DD4}"/>
          </ac:spMkLst>
        </pc:spChg>
        <pc:picChg chg="add del">
          <ac:chgData name="Chris Speller" userId="0a97f007-b978-4543-a8a0-9ee0abccdf0a" providerId="ADAL" clId="{221B2FE5-B0DD-4C49-A6BC-EB5E92A971A0}" dt="2021-01-21T12:32:48.680" v="23460" actId="22"/>
          <ac:picMkLst>
            <pc:docMk/>
            <pc:sldMk cId="1298258739" sldId="5175"/>
            <ac:picMk id="3" creationId="{2E8A963A-B984-4A74-89C4-4C77DE3C08EE}"/>
          </ac:picMkLst>
        </pc:picChg>
        <pc:picChg chg="add mod">
          <ac:chgData name="Chris Speller" userId="0a97f007-b978-4543-a8a0-9ee0abccdf0a" providerId="ADAL" clId="{221B2FE5-B0DD-4C49-A6BC-EB5E92A971A0}" dt="2021-01-21T12:35:21.638" v="23502" actId="1076"/>
          <ac:picMkLst>
            <pc:docMk/>
            <pc:sldMk cId="1298258739" sldId="5175"/>
            <ac:picMk id="7" creationId="{97C9AE93-ECA2-4B03-A3C1-DF969089402B}"/>
          </ac:picMkLst>
        </pc:picChg>
        <pc:picChg chg="add mod">
          <ac:chgData name="Chris Speller" userId="0a97f007-b978-4543-a8a0-9ee0abccdf0a" providerId="ADAL" clId="{221B2FE5-B0DD-4C49-A6BC-EB5E92A971A0}" dt="2021-01-21T12:34:00.147" v="23491" actId="1076"/>
          <ac:picMkLst>
            <pc:docMk/>
            <pc:sldMk cId="1298258739" sldId="5175"/>
            <ac:picMk id="12" creationId="{579B2CD5-171B-4CAC-B518-D11178D7398A}"/>
          </ac:picMkLst>
        </pc:picChg>
        <pc:picChg chg="add del">
          <ac:chgData name="Chris Speller" userId="0a97f007-b978-4543-a8a0-9ee0abccdf0a" providerId="ADAL" clId="{221B2FE5-B0DD-4C49-A6BC-EB5E92A971A0}" dt="2021-01-21T12:36:01.816" v="23509" actId="478"/>
          <ac:picMkLst>
            <pc:docMk/>
            <pc:sldMk cId="1298258739" sldId="5175"/>
            <ac:picMk id="15" creationId="{5E57195E-B3AA-4C60-A84D-13DE2735B297}"/>
          </ac:picMkLst>
        </pc:picChg>
      </pc:sldChg>
      <pc:sldChg chg="addSp delSp modSp add mod modAnim">
        <pc:chgData name="Chris Speller" userId="0a97f007-b978-4543-a8a0-9ee0abccdf0a" providerId="ADAL" clId="{221B2FE5-B0DD-4C49-A6BC-EB5E92A971A0}" dt="2021-01-21T12:45:51.958" v="23802" actId="1076"/>
        <pc:sldMkLst>
          <pc:docMk/>
          <pc:sldMk cId="4216860342" sldId="5176"/>
        </pc:sldMkLst>
        <pc:spChg chg="mod">
          <ac:chgData name="Chris Speller" userId="0a97f007-b978-4543-a8a0-9ee0abccdf0a" providerId="ADAL" clId="{221B2FE5-B0DD-4C49-A6BC-EB5E92A971A0}" dt="2021-01-21T12:42:59.203" v="23771" actId="20577"/>
          <ac:spMkLst>
            <pc:docMk/>
            <pc:sldMk cId="4216860342" sldId="5176"/>
            <ac:spMk id="10" creationId="{00000000-0000-0000-0000-000000000000}"/>
          </ac:spMkLst>
        </pc:spChg>
        <pc:spChg chg="mod">
          <ac:chgData name="Chris Speller" userId="0a97f007-b978-4543-a8a0-9ee0abccdf0a" providerId="ADAL" clId="{221B2FE5-B0DD-4C49-A6BC-EB5E92A971A0}" dt="2021-01-21T12:41:54.361" v="23717"/>
          <ac:spMkLst>
            <pc:docMk/>
            <pc:sldMk cId="4216860342" sldId="5176"/>
            <ac:spMk id="11" creationId="{00000000-0000-0000-0000-000000000000}"/>
          </ac:spMkLst>
        </pc:spChg>
        <pc:spChg chg="mod">
          <ac:chgData name="Chris Speller" userId="0a97f007-b978-4543-a8a0-9ee0abccdf0a" providerId="ADAL" clId="{221B2FE5-B0DD-4C49-A6BC-EB5E92A971A0}" dt="2021-01-21T12:44:40.132" v="23791" actId="20577"/>
          <ac:spMkLst>
            <pc:docMk/>
            <pc:sldMk cId="4216860342" sldId="5176"/>
            <ac:spMk id="14" creationId="{005896CF-8919-4782-AB24-83CDCF746DD4}"/>
          </ac:spMkLst>
        </pc:spChg>
        <pc:picChg chg="add del mod">
          <ac:chgData name="Chris Speller" userId="0a97f007-b978-4543-a8a0-9ee0abccdf0a" providerId="ADAL" clId="{221B2FE5-B0DD-4C49-A6BC-EB5E92A971A0}" dt="2021-01-21T12:43:16.943" v="23772" actId="478"/>
          <ac:picMkLst>
            <pc:docMk/>
            <pc:sldMk cId="4216860342" sldId="5176"/>
            <ac:picMk id="3" creationId="{8DCA888D-7342-43F6-BEFB-C719627C77A6}"/>
          </ac:picMkLst>
        </pc:picChg>
        <pc:picChg chg="add mod">
          <ac:chgData name="Chris Speller" userId="0a97f007-b978-4543-a8a0-9ee0abccdf0a" providerId="ADAL" clId="{221B2FE5-B0DD-4C49-A6BC-EB5E92A971A0}" dt="2021-01-21T12:45:51.958" v="23802" actId="1076"/>
          <ac:picMkLst>
            <pc:docMk/>
            <pc:sldMk cId="4216860342" sldId="5176"/>
            <ac:picMk id="7" creationId="{C404A9A0-7671-496C-AD7C-4D4974B306ED}"/>
          </ac:picMkLst>
        </pc:picChg>
        <pc:picChg chg="add del mod">
          <ac:chgData name="Chris Speller" userId="0a97f007-b978-4543-a8a0-9ee0abccdf0a" providerId="ADAL" clId="{221B2FE5-B0DD-4C49-A6BC-EB5E92A971A0}" dt="2021-01-21T12:42:20.208" v="23740" actId="478"/>
          <ac:picMkLst>
            <pc:docMk/>
            <pc:sldMk cId="4216860342" sldId="5176"/>
            <ac:picMk id="12" creationId="{EB801EA2-BB9F-4B1E-8775-2FA628B5B698}"/>
          </ac:picMkLst>
        </pc:picChg>
        <pc:picChg chg="add mod">
          <ac:chgData name="Chris Speller" userId="0a97f007-b978-4543-a8a0-9ee0abccdf0a" providerId="ADAL" clId="{221B2FE5-B0DD-4C49-A6BC-EB5E92A971A0}" dt="2021-01-21T12:45:51.446" v="23801" actId="1076"/>
          <ac:picMkLst>
            <pc:docMk/>
            <pc:sldMk cId="4216860342" sldId="5176"/>
            <ac:picMk id="13" creationId="{4CDD1308-BF16-4475-BF3E-F16A5924FBDB}"/>
          </ac:picMkLst>
        </pc:picChg>
      </pc:sldChg>
      <pc:sldChg chg="addSp delSp modSp add mod modAnim">
        <pc:chgData name="Chris Speller" userId="0a97f007-b978-4543-a8a0-9ee0abccdf0a" providerId="ADAL" clId="{221B2FE5-B0DD-4C49-A6BC-EB5E92A971A0}" dt="2021-01-21T12:38:07.808" v="23641"/>
        <pc:sldMkLst>
          <pc:docMk/>
          <pc:sldMk cId="1825885376" sldId="5177"/>
        </pc:sldMkLst>
        <pc:spChg chg="mod">
          <ac:chgData name="Chris Speller" userId="0a97f007-b978-4543-a8a0-9ee0abccdf0a" providerId="ADAL" clId="{221B2FE5-B0DD-4C49-A6BC-EB5E92A971A0}" dt="2021-01-21T12:37:26.333" v="23616" actId="20577"/>
          <ac:spMkLst>
            <pc:docMk/>
            <pc:sldMk cId="1825885376" sldId="5177"/>
            <ac:spMk id="10" creationId="{00000000-0000-0000-0000-000000000000}"/>
          </ac:spMkLst>
        </pc:spChg>
        <pc:spChg chg="mod">
          <ac:chgData name="Chris Speller" userId="0a97f007-b978-4543-a8a0-9ee0abccdf0a" providerId="ADAL" clId="{221B2FE5-B0DD-4C49-A6BC-EB5E92A971A0}" dt="2021-01-21T12:37:30.485" v="23617"/>
          <ac:spMkLst>
            <pc:docMk/>
            <pc:sldMk cId="1825885376" sldId="5177"/>
            <ac:spMk id="11" creationId="{00000000-0000-0000-0000-000000000000}"/>
          </ac:spMkLst>
        </pc:spChg>
        <pc:spChg chg="mod">
          <ac:chgData name="Chris Speller" userId="0a97f007-b978-4543-a8a0-9ee0abccdf0a" providerId="ADAL" clId="{221B2FE5-B0DD-4C49-A6BC-EB5E92A971A0}" dt="2021-01-21T12:38:02.985" v="23639" actId="20577"/>
          <ac:spMkLst>
            <pc:docMk/>
            <pc:sldMk cId="1825885376" sldId="5177"/>
            <ac:spMk id="14" creationId="{005896CF-8919-4782-AB24-83CDCF746DD4}"/>
          </ac:spMkLst>
        </pc:spChg>
        <pc:picChg chg="add mod">
          <ac:chgData name="Chris Speller" userId="0a97f007-b978-4543-a8a0-9ee0abccdf0a" providerId="ADAL" clId="{221B2FE5-B0DD-4C49-A6BC-EB5E92A971A0}" dt="2021-01-21T12:37:53.690" v="23635" actId="1076"/>
          <ac:picMkLst>
            <pc:docMk/>
            <pc:sldMk cId="1825885376" sldId="5177"/>
            <ac:picMk id="3" creationId="{84EBC3C9-17FE-4954-B0F8-429C8C695816}"/>
          </ac:picMkLst>
        </pc:picChg>
        <pc:picChg chg="del">
          <ac:chgData name="Chris Speller" userId="0a97f007-b978-4543-a8a0-9ee0abccdf0a" providerId="ADAL" clId="{221B2FE5-B0DD-4C49-A6BC-EB5E92A971A0}" dt="2021-01-21T12:36:43.696" v="23598" actId="478"/>
          <ac:picMkLst>
            <pc:docMk/>
            <pc:sldMk cId="1825885376" sldId="5177"/>
            <ac:picMk id="12" creationId="{EB801EA2-BB9F-4B1E-8775-2FA628B5B698}"/>
          </ac:picMkLst>
        </pc:picChg>
      </pc:sldChg>
      <pc:sldChg chg="addSp delSp modSp add mod delAnim modAnim">
        <pc:chgData name="Chris Speller" userId="0a97f007-b978-4543-a8a0-9ee0abccdf0a" providerId="ADAL" clId="{221B2FE5-B0DD-4C49-A6BC-EB5E92A971A0}" dt="2021-01-21T12:40:26.547" v="23676" actId="1076"/>
        <pc:sldMkLst>
          <pc:docMk/>
          <pc:sldMk cId="1159483472" sldId="5178"/>
        </pc:sldMkLst>
        <pc:spChg chg="mod">
          <ac:chgData name="Chris Speller" userId="0a97f007-b978-4543-a8a0-9ee0abccdf0a" providerId="ADAL" clId="{221B2FE5-B0DD-4C49-A6BC-EB5E92A971A0}" dt="2021-01-21T12:40:09.381" v="23670" actId="20577"/>
          <ac:spMkLst>
            <pc:docMk/>
            <pc:sldMk cId="1159483472" sldId="5178"/>
            <ac:spMk id="10" creationId="{00000000-0000-0000-0000-000000000000}"/>
          </ac:spMkLst>
        </pc:spChg>
        <pc:spChg chg="mod">
          <ac:chgData name="Chris Speller" userId="0a97f007-b978-4543-a8a0-9ee0abccdf0a" providerId="ADAL" clId="{221B2FE5-B0DD-4C49-A6BC-EB5E92A971A0}" dt="2021-01-21T12:38:53.180" v="23645"/>
          <ac:spMkLst>
            <pc:docMk/>
            <pc:sldMk cId="1159483472" sldId="5178"/>
            <ac:spMk id="11" creationId="{00000000-0000-0000-0000-000000000000}"/>
          </ac:spMkLst>
        </pc:spChg>
        <pc:spChg chg="mod">
          <ac:chgData name="Chris Speller" userId="0a97f007-b978-4543-a8a0-9ee0abccdf0a" providerId="ADAL" clId="{221B2FE5-B0DD-4C49-A6BC-EB5E92A971A0}" dt="2021-01-21T12:39:41.241" v="23665" actId="1076"/>
          <ac:spMkLst>
            <pc:docMk/>
            <pc:sldMk cId="1159483472" sldId="5178"/>
            <ac:spMk id="14" creationId="{005896CF-8919-4782-AB24-83CDCF746DD4}"/>
          </ac:spMkLst>
        </pc:spChg>
        <pc:picChg chg="add mod">
          <ac:chgData name="Chris Speller" userId="0a97f007-b978-4543-a8a0-9ee0abccdf0a" providerId="ADAL" clId="{221B2FE5-B0DD-4C49-A6BC-EB5E92A971A0}" dt="2021-01-21T12:40:11.877" v="23671" actId="1076"/>
          <ac:picMkLst>
            <pc:docMk/>
            <pc:sldMk cId="1159483472" sldId="5178"/>
            <ac:picMk id="3" creationId="{9E6F4FDA-E618-44FA-A6A7-F95F3BA6ED84}"/>
          </ac:picMkLst>
        </pc:picChg>
        <pc:picChg chg="del">
          <ac:chgData name="Chris Speller" userId="0a97f007-b978-4543-a8a0-9ee0abccdf0a" providerId="ADAL" clId="{221B2FE5-B0DD-4C49-A6BC-EB5E92A971A0}" dt="2021-01-21T12:38:54.087" v="23646" actId="478"/>
          <ac:picMkLst>
            <pc:docMk/>
            <pc:sldMk cId="1159483472" sldId="5178"/>
            <ac:picMk id="7" creationId="{99CC6F40-B334-4BB6-BC82-A06B1806594E}"/>
          </ac:picMkLst>
        </pc:picChg>
        <pc:picChg chg="add mod">
          <ac:chgData name="Chris Speller" userId="0a97f007-b978-4543-a8a0-9ee0abccdf0a" providerId="ADAL" clId="{221B2FE5-B0DD-4C49-A6BC-EB5E92A971A0}" dt="2021-01-21T12:40:26.547" v="23676" actId="1076"/>
          <ac:picMkLst>
            <pc:docMk/>
            <pc:sldMk cId="1159483472" sldId="5178"/>
            <ac:picMk id="12" creationId="{B770D3C1-BEB4-4676-A0BA-807C60196371}"/>
          </ac:picMkLst>
        </pc:picChg>
        <pc:picChg chg="del">
          <ac:chgData name="Chris Speller" userId="0a97f007-b978-4543-a8a0-9ee0abccdf0a" providerId="ADAL" clId="{221B2FE5-B0DD-4C49-A6BC-EB5E92A971A0}" dt="2021-01-21T12:38:48.945" v="23644" actId="478"/>
          <ac:picMkLst>
            <pc:docMk/>
            <pc:sldMk cId="1159483472" sldId="5178"/>
            <ac:picMk id="13" creationId="{FC1250B2-4FCD-44F4-964A-6FF70B81E7F7}"/>
          </ac:picMkLst>
        </pc:picChg>
      </pc:sldChg>
      <pc:sldChg chg="modSp add del">
        <pc:chgData name="Chris Speller" userId="0a97f007-b978-4543-a8a0-9ee0abccdf0a" providerId="ADAL" clId="{221B2FE5-B0DD-4C49-A6BC-EB5E92A971A0}" dt="2021-01-21T12:45:21.139" v="23796" actId="47"/>
        <pc:sldMkLst>
          <pc:docMk/>
          <pc:sldMk cId="3564718957" sldId="5179"/>
        </pc:sldMkLst>
        <pc:spChg chg="mod">
          <ac:chgData name="Chris Speller" userId="0a97f007-b978-4543-a8a0-9ee0abccdf0a" providerId="ADAL" clId="{221B2FE5-B0DD-4C49-A6BC-EB5E92A971A0}" dt="2021-01-21T12:42:28.617" v="23757" actId="20577"/>
          <ac:spMkLst>
            <pc:docMk/>
            <pc:sldMk cId="3564718957" sldId="5179"/>
            <ac:spMk id="10" creationId="{00000000-0000-0000-0000-000000000000}"/>
          </ac:spMkLst>
        </pc:spChg>
        <pc:spChg chg="mod">
          <ac:chgData name="Chris Speller" userId="0a97f007-b978-4543-a8a0-9ee0abccdf0a" providerId="ADAL" clId="{221B2FE5-B0DD-4C49-A6BC-EB5E92A971A0}" dt="2021-01-21T12:42:40.023" v="23758"/>
          <ac:spMkLst>
            <pc:docMk/>
            <pc:sldMk cId="3564718957" sldId="5179"/>
            <ac:spMk id="11" creationId="{00000000-0000-0000-0000-000000000000}"/>
          </ac:spMkLst>
        </pc:spChg>
      </pc:sldChg>
      <pc:sldChg chg="modSp add mod modAnim">
        <pc:chgData name="Chris Speller" userId="0a97f007-b978-4543-a8a0-9ee0abccdf0a" providerId="ADAL" clId="{221B2FE5-B0DD-4C49-A6BC-EB5E92A971A0}" dt="2021-01-21T12:49:31.020" v="24138" actId="20577"/>
        <pc:sldMkLst>
          <pc:docMk/>
          <pc:sldMk cId="4101449488" sldId="5179"/>
        </pc:sldMkLst>
        <pc:spChg chg="mod">
          <ac:chgData name="Chris Speller" userId="0a97f007-b978-4543-a8a0-9ee0abccdf0a" providerId="ADAL" clId="{221B2FE5-B0DD-4C49-A6BC-EB5E92A971A0}" dt="2021-01-21T12:49:12.758" v="24118" actId="20577"/>
          <ac:spMkLst>
            <pc:docMk/>
            <pc:sldMk cId="4101449488" sldId="5179"/>
            <ac:spMk id="10" creationId="{00000000-0000-0000-0000-000000000000}"/>
          </ac:spMkLst>
        </pc:spChg>
        <pc:spChg chg="mod">
          <ac:chgData name="Chris Speller" userId="0a97f007-b978-4543-a8a0-9ee0abccdf0a" providerId="ADAL" clId="{221B2FE5-B0DD-4C49-A6BC-EB5E92A971A0}" dt="2021-01-21T12:48:22.101" v="24029"/>
          <ac:spMkLst>
            <pc:docMk/>
            <pc:sldMk cId="4101449488" sldId="5179"/>
            <ac:spMk id="11" creationId="{00000000-0000-0000-0000-000000000000}"/>
          </ac:spMkLst>
        </pc:spChg>
        <pc:spChg chg="mod">
          <ac:chgData name="Chris Speller" userId="0a97f007-b978-4543-a8a0-9ee0abccdf0a" providerId="ADAL" clId="{221B2FE5-B0DD-4C49-A6BC-EB5E92A971A0}" dt="2021-01-21T12:49:31.020" v="24138" actId="20577"/>
          <ac:spMkLst>
            <pc:docMk/>
            <pc:sldMk cId="4101449488" sldId="5179"/>
            <ac:spMk id="14" creationId="{005896CF-8919-4782-AB24-83CDCF746DD4}"/>
          </ac:spMkLst>
        </pc:spChg>
      </pc:sldChg>
      <pc:sldChg chg="modSp add mod">
        <pc:chgData name="Chris Speller" userId="0a97f007-b978-4543-a8a0-9ee0abccdf0a" providerId="ADAL" clId="{221B2FE5-B0DD-4C49-A6BC-EB5E92A971A0}" dt="2021-01-21T12:50:50.142" v="24173" actId="20577"/>
        <pc:sldMkLst>
          <pc:docMk/>
          <pc:sldMk cId="3240305283" sldId="5180"/>
        </pc:sldMkLst>
        <pc:spChg chg="mod">
          <ac:chgData name="Chris Speller" userId="0a97f007-b978-4543-a8a0-9ee0abccdf0a" providerId="ADAL" clId="{221B2FE5-B0DD-4C49-A6BC-EB5E92A971A0}" dt="2021-01-21T12:50:50.142" v="24173" actId="20577"/>
          <ac:spMkLst>
            <pc:docMk/>
            <pc:sldMk cId="3240305283" sldId="5180"/>
            <ac:spMk id="10" creationId="{00000000-0000-0000-0000-000000000000}"/>
          </ac:spMkLst>
        </pc:spChg>
        <pc:spChg chg="mod">
          <ac:chgData name="Chris Speller" userId="0a97f007-b978-4543-a8a0-9ee0abccdf0a" providerId="ADAL" clId="{221B2FE5-B0DD-4C49-A6BC-EB5E92A971A0}" dt="2021-01-21T12:49:58.546" v="24141"/>
          <ac:spMkLst>
            <pc:docMk/>
            <pc:sldMk cId="3240305283" sldId="5180"/>
            <ac:spMk id="11" creationId="{00000000-0000-0000-0000-000000000000}"/>
          </ac:spMkLst>
        </pc:spChg>
        <pc:spChg chg="mod">
          <ac:chgData name="Chris Speller" userId="0a97f007-b978-4543-a8a0-9ee0abccdf0a" providerId="ADAL" clId="{221B2FE5-B0DD-4C49-A6BC-EB5E92A971A0}" dt="2021-01-21T12:50:26.029" v="24151" actId="20577"/>
          <ac:spMkLst>
            <pc:docMk/>
            <pc:sldMk cId="3240305283" sldId="5180"/>
            <ac:spMk id="14" creationId="{005896CF-8919-4782-AB24-83CDCF746DD4}"/>
          </ac:spMkLst>
        </pc:spChg>
      </pc:sldChg>
      <pc:sldChg chg="modSp add mod">
        <pc:chgData name="Chris Speller" userId="0a97f007-b978-4543-a8a0-9ee0abccdf0a" providerId="ADAL" clId="{221B2FE5-B0DD-4C49-A6BC-EB5E92A971A0}" dt="2021-01-21T12:51:49.529" v="24200" actId="1076"/>
        <pc:sldMkLst>
          <pc:docMk/>
          <pc:sldMk cId="1538356693" sldId="5181"/>
        </pc:sldMkLst>
        <pc:spChg chg="mod">
          <ac:chgData name="Chris Speller" userId="0a97f007-b978-4543-a8a0-9ee0abccdf0a" providerId="ADAL" clId="{221B2FE5-B0DD-4C49-A6BC-EB5E92A971A0}" dt="2021-01-21T12:51:44.737" v="24199" actId="20577"/>
          <ac:spMkLst>
            <pc:docMk/>
            <pc:sldMk cId="1538356693" sldId="5181"/>
            <ac:spMk id="10" creationId="{00000000-0000-0000-0000-000000000000}"/>
          </ac:spMkLst>
        </pc:spChg>
        <pc:spChg chg="mod">
          <ac:chgData name="Chris Speller" userId="0a97f007-b978-4543-a8a0-9ee0abccdf0a" providerId="ADAL" clId="{221B2FE5-B0DD-4C49-A6BC-EB5E92A971A0}" dt="2021-01-21T12:51:00.853" v="24176"/>
          <ac:spMkLst>
            <pc:docMk/>
            <pc:sldMk cId="1538356693" sldId="5181"/>
            <ac:spMk id="11" creationId="{00000000-0000-0000-0000-000000000000}"/>
          </ac:spMkLst>
        </pc:spChg>
        <pc:spChg chg="mod">
          <ac:chgData name="Chris Speller" userId="0a97f007-b978-4543-a8a0-9ee0abccdf0a" providerId="ADAL" clId="{221B2FE5-B0DD-4C49-A6BC-EB5E92A971A0}" dt="2021-01-21T12:51:49.529" v="24200" actId="1076"/>
          <ac:spMkLst>
            <pc:docMk/>
            <pc:sldMk cId="1538356693" sldId="5181"/>
            <ac:spMk id="14" creationId="{005896CF-8919-4782-AB24-83CDCF746DD4}"/>
          </ac:spMkLst>
        </pc:spChg>
      </pc:sldChg>
      <pc:sldChg chg="addSp delSp modSp add mod ord">
        <pc:chgData name="Chris Speller" userId="0a97f007-b978-4543-a8a0-9ee0abccdf0a" providerId="ADAL" clId="{221B2FE5-B0DD-4C49-A6BC-EB5E92A971A0}" dt="2021-01-21T12:56:41.610" v="24724" actId="20577"/>
        <pc:sldMkLst>
          <pc:docMk/>
          <pc:sldMk cId="1767945901" sldId="5182"/>
        </pc:sldMkLst>
        <pc:spChg chg="mod">
          <ac:chgData name="Chris Speller" userId="0a97f007-b978-4543-a8a0-9ee0abccdf0a" providerId="ADAL" clId="{221B2FE5-B0DD-4C49-A6BC-EB5E92A971A0}" dt="2021-01-21T12:53:18.263" v="24612" actId="20577"/>
          <ac:spMkLst>
            <pc:docMk/>
            <pc:sldMk cId="1767945901" sldId="5182"/>
            <ac:spMk id="10" creationId="{00000000-0000-0000-0000-000000000000}"/>
          </ac:spMkLst>
        </pc:spChg>
        <pc:spChg chg="mod">
          <ac:chgData name="Chris Speller" userId="0a97f007-b978-4543-a8a0-9ee0abccdf0a" providerId="ADAL" clId="{221B2FE5-B0DD-4C49-A6BC-EB5E92A971A0}" dt="2021-01-21T12:55:14.281" v="24711" actId="20577"/>
          <ac:spMkLst>
            <pc:docMk/>
            <pc:sldMk cId="1767945901" sldId="5182"/>
            <ac:spMk id="11" creationId="{00000000-0000-0000-0000-000000000000}"/>
          </ac:spMkLst>
        </pc:spChg>
        <pc:spChg chg="mod">
          <ac:chgData name="Chris Speller" userId="0a97f007-b978-4543-a8a0-9ee0abccdf0a" providerId="ADAL" clId="{221B2FE5-B0DD-4C49-A6BC-EB5E92A971A0}" dt="2021-01-21T12:56:41.610" v="24724" actId="20577"/>
          <ac:spMkLst>
            <pc:docMk/>
            <pc:sldMk cId="1767945901" sldId="5182"/>
            <ac:spMk id="14" creationId="{005896CF-8919-4782-AB24-83CDCF746DD4}"/>
          </ac:spMkLst>
        </pc:spChg>
        <pc:picChg chg="add del mod">
          <ac:chgData name="Chris Speller" userId="0a97f007-b978-4543-a8a0-9ee0abccdf0a" providerId="ADAL" clId="{221B2FE5-B0DD-4C49-A6BC-EB5E92A971A0}" dt="2021-01-21T12:55:25.238" v="24714" actId="478"/>
          <ac:picMkLst>
            <pc:docMk/>
            <pc:sldMk cId="1767945901" sldId="5182"/>
            <ac:picMk id="3" creationId="{9AAB0070-2FCC-459A-ABA3-5A825C4E3E79}"/>
          </ac:picMkLst>
        </pc:picChg>
      </pc:sldChg>
      <pc:sldChg chg="delSp modSp add mod">
        <pc:chgData name="Chris Speller" userId="0a97f007-b978-4543-a8a0-9ee0abccdf0a" providerId="ADAL" clId="{221B2FE5-B0DD-4C49-A6BC-EB5E92A971A0}" dt="2021-01-21T12:58:28.650" v="24729" actId="20577"/>
        <pc:sldMkLst>
          <pc:docMk/>
          <pc:sldMk cId="800115229" sldId="5183"/>
        </pc:sldMkLst>
        <pc:spChg chg="mod">
          <ac:chgData name="Chris Speller" userId="0a97f007-b978-4543-a8a0-9ee0abccdf0a" providerId="ADAL" clId="{221B2FE5-B0DD-4C49-A6BC-EB5E92A971A0}" dt="2021-01-21T12:53:38.310" v="24657" actId="20577"/>
          <ac:spMkLst>
            <pc:docMk/>
            <pc:sldMk cId="800115229" sldId="5183"/>
            <ac:spMk id="10" creationId="{00000000-0000-0000-0000-000000000000}"/>
          </ac:spMkLst>
        </pc:spChg>
        <pc:spChg chg="mod">
          <ac:chgData name="Chris Speller" userId="0a97f007-b978-4543-a8a0-9ee0abccdf0a" providerId="ADAL" clId="{221B2FE5-B0DD-4C49-A6BC-EB5E92A971A0}" dt="2021-01-21T12:55:22.545" v="24712"/>
          <ac:spMkLst>
            <pc:docMk/>
            <pc:sldMk cId="800115229" sldId="5183"/>
            <ac:spMk id="11" creationId="{00000000-0000-0000-0000-000000000000}"/>
          </ac:spMkLst>
        </pc:spChg>
        <pc:spChg chg="mod">
          <ac:chgData name="Chris Speller" userId="0a97f007-b978-4543-a8a0-9ee0abccdf0a" providerId="ADAL" clId="{221B2FE5-B0DD-4C49-A6BC-EB5E92A971A0}" dt="2021-01-21T12:58:28.650" v="24729" actId="20577"/>
          <ac:spMkLst>
            <pc:docMk/>
            <pc:sldMk cId="800115229" sldId="5183"/>
            <ac:spMk id="14" creationId="{005896CF-8919-4782-AB24-83CDCF746DD4}"/>
          </ac:spMkLst>
        </pc:spChg>
        <pc:picChg chg="del">
          <ac:chgData name="Chris Speller" userId="0a97f007-b978-4543-a8a0-9ee0abccdf0a" providerId="ADAL" clId="{221B2FE5-B0DD-4C49-A6BC-EB5E92A971A0}" dt="2021-01-21T12:55:23.999" v="24713" actId="478"/>
          <ac:picMkLst>
            <pc:docMk/>
            <pc:sldMk cId="800115229" sldId="5183"/>
            <ac:picMk id="3" creationId="{9AAB0070-2FCC-459A-ABA3-5A825C4E3E79}"/>
          </ac:picMkLst>
        </pc:picChg>
      </pc:sldChg>
      <pc:sldChg chg="addSp delSp modSp add mod delAnim modAnim">
        <pc:chgData name="Chris Speller" userId="0a97f007-b978-4543-a8a0-9ee0abccdf0a" providerId="ADAL" clId="{221B2FE5-B0DD-4C49-A6BC-EB5E92A971A0}" dt="2021-01-21T13:04:41.041" v="24877"/>
        <pc:sldMkLst>
          <pc:docMk/>
          <pc:sldMk cId="3296378782" sldId="5184"/>
        </pc:sldMkLst>
        <pc:spChg chg="mod">
          <ac:chgData name="Chris Speller" userId="0a97f007-b978-4543-a8a0-9ee0abccdf0a" providerId="ADAL" clId="{221B2FE5-B0DD-4C49-A6BC-EB5E92A971A0}" dt="2021-01-21T12:59:52.550" v="24776" actId="20577"/>
          <ac:spMkLst>
            <pc:docMk/>
            <pc:sldMk cId="3296378782" sldId="5184"/>
            <ac:spMk id="10" creationId="{00000000-0000-0000-0000-000000000000}"/>
          </ac:spMkLst>
        </pc:spChg>
        <pc:spChg chg="mod">
          <ac:chgData name="Chris Speller" userId="0a97f007-b978-4543-a8a0-9ee0abccdf0a" providerId="ADAL" clId="{221B2FE5-B0DD-4C49-A6BC-EB5E92A971A0}" dt="2021-01-21T12:59:54.868" v="24777"/>
          <ac:spMkLst>
            <pc:docMk/>
            <pc:sldMk cId="3296378782" sldId="5184"/>
            <ac:spMk id="11" creationId="{00000000-0000-0000-0000-000000000000}"/>
          </ac:spMkLst>
        </pc:spChg>
        <pc:spChg chg="mod">
          <ac:chgData name="Chris Speller" userId="0a97f007-b978-4543-a8a0-9ee0abccdf0a" providerId="ADAL" clId="{221B2FE5-B0DD-4C49-A6BC-EB5E92A971A0}" dt="2021-01-21T13:04:28.729" v="24872" actId="6549"/>
          <ac:spMkLst>
            <pc:docMk/>
            <pc:sldMk cId="3296378782" sldId="5184"/>
            <ac:spMk id="14" creationId="{005896CF-8919-4782-AB24-83CDCF746DD4}"/>
          </ac:spMkLst>
        </pc:spChg>
        <pc:picChg chg="add del mod">
          <ac:chgData name="Chris Speller" userId="0a97f007-b978-4543-a8a0-9ee0abccdf0a" providerId="ADAL" clId="{221B2FE5-B0DD-4C49-A6BC-EB5E92A971A0}" dt="2021-01-21T13:01:29.646" v="24786" actId="478"/>
          <ac:picMkLst>
            <pc:docMk/>
            <pc:sldMk cId="3296378782" sldId="5184"/>
            <ac:picMk id="3" creationId="{A840CC54-205A-4B24-8441-CDA57E40C5D1}"/>
          </ac:picMkLst>
        </pc:picChg>
        <pc:picChg chg="del">
          <ac:chgData name="Chris Speller" userId="0a97f007-b978-4543-a8a0-9ee0abccdf0a" providerId="ADAL" clId="{221B2FE5-B0DD-4C49-A6BC-EB5E92A971A0}" dt="2021-01-21T12:59:55.906" v="24778" actId="478"/>
          <ac:picMkLst>
            <pc:docMk/>
            <pc:sldMk cId="3296378782" sldId="5184"/>
            <ac:picMk id="7" creationId="{C404A9A0-7671-496C-AD7C-4D4974B306ED}"/>
          </ac:picMkLst>
        </pc:picChg>
        <pc:picChg chg="add mod">
          <ac:chgData name="Chris Speller" userId="0a97f007-b978-4543-a8a0-9ee0abccdf0a" providerId="ADAL" clId="{221B2FE5-B0DD-4C49-A6BC-EB5E92A971A0}" dt="2021-01-21T13:01:23.906" v="24785" actId="14100"/>
          <ac:picMkLst>
            <pc:docMk/>
            <pc:sldMk cId="3296378782" sldId="5184"/>
            <ac:picMk id="12" creationId="{6D8DD965-2F48-4514-A0AC-A4DE0D8BFFED}"/>
          </ac:picMkLst>
        </pc:picChg>
        <pc:picChg chg="del">
          <ac:chgData name="Chris Speller" userId="0a97f007-b978-4543-a8a0-9ee0abccdf0a" providerId="ADAL" clId="{221B2FE5-B0DD-4C49-A6BC-EB5E92A971A0}" dt="2021-01-21T12:59:56.408" v="24779" actId="478"/>
          <ac:picMkLst>
            <pc:docMk/>
            <pc:sldMk cId="3296378782" sldId="5184"/>
            <ac:picMk id="13" creationId="{4CDD1308-BF16-4475-BF3E-F16A5924FBDB}"/>
          </ac:picMkLst>
        </pc:picChg>
        <pc:picChg chg="add mod">
          <ac:chgData name="Chris Speller" userId="0a97f007-b978-4543-a8a0-9ee0abccdf0a" providerId="ADAL" clId="{221B2FE5-B0DD-4C49-A6BC-EB5E92A971A0}" dt="2021-01-21T13:03:15.030" v="24789" actId="14100"/>
          <ac:picMkLst>
            <pc:docMk/>
            <pc:sldMk cId="3296378782" sldId="5184"/>
            <ac:picMk id="16" creationId="{81750EA4-2584-4686-ADB6-232DEB9D38D4}"/>
          </ac:picMkLst>
        </pc:picChg>
      </pc:sldChg>
      <pc:sldChg chg="modSp add mod modAnim">
        <pc:chgData name="Chris Speller" userId="0a97f007-b978-4543-a8a0-9ee0abccdf0a" providerId="ADAL" clId="{221B2FE5-B0DD-4C49-A6BC-EB5E92A971A0}" dt="2021-01-21T16:40:11.298" v="25438" actId="20577"/>
        <pc:sldMkLst>
          <pc:docMk/>
          <pc:sldMk cId="3337799162" sldId="5185"/>
        </pc:sldMkLst>
        <pc:spChg chg="mod">
          <ac:chgData name="Chris Speller" userId="0a97f007-b978-4543-a8a0-9ee0abccdf0a" providerId="ADAL" clId="{221B2FE5-B0DD-4C49-A6BC-EB5E92A971A0}" dt="2021-01-21T16:38:15.691" v="25268" actId="20577"/>
          <ac:spMkLst>
            <pc:docMk/>
            <pc:sldMk cId="3337799162" sldId="5185"/>
            <ac:spMk id="10" creationId="{00000000-0000-0000-0000-000000000000}"/>
          </ac:spMkLst>
        </pc:spChg>
        <pc:spChg chg="mod">
          <ac:chgData name="Chris Speller" userId="0a97f007-b978-4543-a8a0-9ee0abccdf0a" providerId="ADAL" clId="{221B2FE5-B0DD-4C49-A6BC-EB5E92A971A0}" dt="2021-01-21T16:39:26.710" v="25386"/>
          <ac:spMkLst>
            <pc:docMk/>
            <pc:sldMk cId="3337799162" sldId="5185"/>
            <ac:spMk id="11" creationId="{00000000-0000-0000-0000-000000000000}"/>
          </ac:spMkLst>
        </pc:spChg>
        <pc:spChg chg="mod">
          <ac:chgData name="Chris Speller" userId="0a97f007-b978-4543-a8a0-9ee0abccdf0a" providerId="ADAL" clId="{221B2FE5-B0DD-4C49-A6BC-EB5E92A971A0}" dt="2021-01-21T16:40:11.298" v="25438" actId="20577"/>
          <ac:spMkLst>
            <pc:docMk/>
            <pc:sldMk cId="3337799162" sldId="5185"/>
            <ac:spMk id="14" creationId="{005896CF-8919-4782-AB24-83CDCF746DD4}"/>
          </ac:spMkLst>
        </pc:spChg>
      </pc:sldChg>
      <pc:sldChg chg="addSp delSp modSp add mod delAnim modAnim">
        <pc:chgData name="Chris Speller" userId="0a97f007-b978-4543-a8a0-9ee0abccdf0a" providerId="ADAL" clId="{221B2FE5-B0DD-4C49-A6BC-EB5E92A971A0}" dt="2021-01-21T16:58:06.688" v="26110" actId="207"/>
        <pc:sldMkLst>
          <pc:docMk/>
          <pc:sldMk cId="3838574937" sldId="5186"/>
        </pc:sldMkLst>
        <pc:spChg chg="mod">
          <ac:chgData name="Chris Speller" userId="0a97f007-b978-4543-a8a0-9ee0abccdf0a" providerId="ADAL" clId="{221B2FE5-B0DD-4C49-A6BC-EB5E92A971A0}" dt="2021-01-21T16:38:43.398" v="25329" actId="20577"/>
          <ac:spMkLst>
            <pc:docMk/>
            <pc:sldMk cId="3838574937" sldId="5186"/>
            <ac:spMk id="10" creationId="{00000000-0000-0000-0000-000000000000}"/>
          </ac:spMkLst>
        </pc:spChg>
        <pc:spChg chg="mod">
          <ac:chgData name="Chris Speller" userId="0a97f007-b978-4543-a8a0-9ee0abccdf0a" providerId="ADAL" clId="{221B2FE5-B0DD-4C49-A6BC-EB5E92A971A0}" dt="2021-01-21T16:38:49.407" v="25330"/>
          <ac:spMkLst>
            <pc:docMk/>
            <pc:sldMk cId="3838574937" sldId="5186"/>
            <ac:spMk id="11" creationId="{00000000-0000-0000-0000-000000000000}"/>
          </ac:spMkLst>
        </pc:spChg>
        <pc:spChg chg="del">
          <ac:chgData name="Chris Speller" userId="0a97f007-b978-4543-a8a0-9ee0abccdf0a" providerId="ADAL" clId="{221B2FE5-B0DD-4C49-A6BC-EB5E92A971A0}" dt="2021-01-21T16:40:18.015" v="25439" actId="478"/>
          <ac:spMkLst>
            <pc:docMk/>
            <pc:sldMk cId="3838574937" sldId="5186"/>
            <ac:spMk id="14" creationId="{005896CF-8919-4782-AB24-83CDCF746DD4}"/>
          </ac:spMkLst>
        </pc:spChg>
        <pc:graphicFrameChg chg="add mod modGraphic">
          <ac:chgData name="Chris Speller" userId="0a97f007-b978-4543-a8a0-9ee0abccdf0a" providerId="ADAL" clId="{221B2FE5-B0DD-4C49-A6BC-EB5E92A971A0}" dt="2021-01-21T16:58:06.688" v="26110" actId="207"/>
          <ac:graphicFrameMkLst>
            <pc:docMk/>
            <pc:sldMk cId="3838574937" sldId="5186"/>
            <ac:graphicFrameMk id="12" creationId="{90B80602-A5E5-4AA4-91B7-A0E59233A832}"/>
          </ac:graphicFrameMkLst>
        </pc:graphicFrameChg>
      </pc:sldChg>
      <pc:sldChg chg="addSp delSp modSp add mod delAnim modAnim">
        <pc:chgData name="Chris Speller" userId="0a97f007-b978-4543-a8a0-9ee0abccdf0a" providerId="ADAL" clId="{221B2FE5-B0DD-4C49-A6BC-EB5E92A971A0}" dt="2021-01-21T16:48:18.737" v="25455"/>
        <pc:sldMkLst>
          <pc:docMk/>
          <pc:sldMk cId="3547347038" sldId="5187"/>
        </pc:sldMkLst>
        <pc:spChg chg="mod">
          <ac:chgData name="Chris Speller" userId="0a97f007-b978-4543-a8a0-9ee0abccdf0a" providerId="ADAL" clId="{221B2FE5-B0DD-4C49-A6BC-EB5E92A971A0}" dt="2021-01-21T16:39:06.084" v="25346" actId="20577"/>
          <ac:spMkLst>
            <pc:docMk/>
            <pc:sldMk cId="3547347038" sldId="5187"/>
            <ac:spMk id="10" creationId="{00000000-0000-0000-0000-000000000000}"/>
          </ac:spMkLst>
        </pc:spChg>
        <pc:spChg chg="mod">
          <ac:chgData name="Chris Speller" userId="0a97f007-b978-4543-a8a0-9ee0abccdf0a" providerId="ADAL" clId="{221B2FE5-B0DD-4C49-A6BC-EB5E92A971A0}" dt="2021-01-21T16:39:08.893" v="25353" actId="20577"/>
          <ac:spMkLst>
            <pc:docMk/>
            <pc:sldMk cId="3547347038" sldId="5187"/>
            <ac:spMk id="11" creationId="{00000000-0000-0000-0000-000000000000}"/>
          </ac:spMkLst>
        </pc:spChg>
        <pc:spChg chg="del">
          <ac:chgData name="Chris Speller" userId="0a97f007-b978-4543-a8a0-9ee0abccdf0a" providerId="ADAL" clId="{221B2FE5-B0DD-4C49-A6BC-EB5E92A971A0}" dt="2021-01-21T16:48:10.750" v="25450" actId="478"/>
          <ac:spMkLst>
            <pc:docMk/>
            <pc:sldMk cId="3547347038" sldId="5187"/>
            <ac:spMk id="14" creationId="{005896CF-8919-4782-AB24-83CDCF746DD4}"/>
          </ac:spMkLst>
        </pc:spChg>
        <pc:picChg chg="add mod">
          <ac:chgData name="Chris Speller" userId="0a97f007-b978-4543-a8a0-9ee0abccdf0a" providerId="ADAL" clId="{221B2FE5-B0DD-4C49-A6BC-EB5E92A971A0}" dt="2021-01-21T16:48:17.055" v="25454" actId="1076"/>
          <ac:picMkLst>
            <pc:docMk/>
            <pc:sldMk cId="3547347038" sldId="5187"/>
            <ac:picMk id="3" creationId="{6A913047-1DA5-4E62-8BDF-258E036E1264}"/>
          </ac:picMkLst>
        </pc:picChg>
      </pc:sldChg>
      <pc:sldChg chg="modSp add mod">
        <pc:chgData name="Chris Speller" userId="0a97f007-b978-4543-a8a0-9ee0abccdf0a" providerId="ADAL" clId="{221B2FE5-B0DD-4C49-A6BC-EB5E92A971A0}" dt="2021-01-21T16:51:07.514" v="25587" actId="20577"/>
        <pc:sldMkLst>
          <pc:docMk/>
          <pc:sldMk cId="3351457993" sldId="5188"/>
        </pc:sldMkLst>
        <pc:spChg chg="mod">
          <ac:chgData name="Chris Speller" userId="0a97f007-b978-4543-a8a0-9ee0abccdf0a" providerId="ADAL" clId="{221B2FE5-B0DD-4C49-A6BC-EB5E92A971A0}" dt="2021-01-21T16:39:14.371" v="25384" actId="20577"/>
          <ac:spMkLst>
            <pc:docMk/>
            <pc:sldMk cId="3351457993" sldId="5188"/>
            <ac:spMk id="10" creationId="{00000000-0000-0000-0000-000000000000}"/>
          </ac:spMkLst>
        </pc:spChg>
        <pc:spChg chg="mod">
          <ac:chgData name="Chris Speller" userId="0a97f007-b978-4543-a8a0-9ee0abccdf0a" providerId="ADAL" clId="{221B2FE5-B0DD-4C49-A6BC-EB5E92A971A0}" dt="2021-01-21T16:39:17.290" v="25385"/>
          <ac:spMkLst>
            <pc:docMk/>
            <pc:sldMk cId="3351457993" sldId="5188"/>
            <ac:spMk id="11" creationId="{00000000-0000-0000-0000-000000000000}"/>
          </ac:spMkLst>
        </pc:spChg>
        <pc:spChg chg="mod">
          <ac:chgData name="Chris Speller" userId="0a97f007-b978-4543-a8a0-9ee0abccdf0a" providerId="ADAL" clId="{221B2FE5-B0DD-4C49-A6BC-EB5E92A971A0}" dt="2021-01-21T16:51:07.514" v="25587" actId="20577"/>
          <ac:spMkLst>
            <pc:docMk/>
            <pc:sldMk cId="3351457993" sldId="5188"/>
            <ac:spMk id="14" creationId="{005896CF-8919-4782-AB24-83CDCF746DD4}"/>
          </ac:spMkLst>
        </pc:spChg>
      </pc:sldChg>
      <pc:sldChg chg="addSp delSp modSp add mod modAnim">
        <pc:chgData name="Chris Speller" userId="0a97f007-b978-4543-a8a0-9ee0abccdf0a" providerId="ADAL" clId="{221B2FE5-B0DD-4C49-A6BC-EB5E92A971A0}" dt="2021-01-21T17:01:23.524" v="26197" actId="478"/>
        <pc:sldMkLst>
          <pc:docMk/>
          <pc:sldMk cId="945636975" sldId="5189"/>
        </pc:sldMkLst>
        <pc:spChg chg="mod">
          <ac:chgData name="Chris Speller" userId="0a97f007-b978-4543-a8a0-9ee0abccdf0a" providerId="ADAL" clId="{221B2FE5-B0DD-4C49-A6BC-EB5E92A971A0}" dt="2021-01-21T16:59:29.545" v="26165" actId="20577"/>
          <ac:spMkLst>
            <pc:docMk/>
            <pc:sldMk cId="945636975" sldId="5189"/>
            <ac:spMk id="10" creationId="{00000000-0000-0000-0000-000000000000}"/>
          </ac:spMkLst>
        </pc:spChg>
        <pc:spChg chg="mod">
          <ac:chgData name="Chris Speller" userId="0a97f007-b978-4543-a8a0-9ee0abccdf0a" providerId="ADAL" clId="{221B2FE5-B0DD-4C49-A6BC-EB5E92A971A0}" dt="2021-01-21T17:00:03.466" v="26176" actId="20577"/>
          <ac:spMkLst>
            <pc:docMk/>
            <pc:sldMk cId="945636975" sldId="5189"/>
            <ac:spMk id="11" creationId="{00000000-0000-0000-0000-000000000000}"/>
          </ac:spMkLst>
        </pc:spChg>
        <pc:spChg chg="mod">
          <ac:chgData name="Chris Speller" userId="0a97f007-b978-4543-a8a0-9ee0abccdf0a" providerId="ADAL" clId="{221B2FE5-B0DD-4C49-A6BC-EB5E92A971A0}" dt="2021-01-21T17:00:19.692" v="26188" actId="6549"/>
          <ac:spMkLst>
            <pc:docMk/>
            <pc:sldMk cId="945636975" sldId="5189"/>
            <ac:spMk id="14" creationId="{005896CF-8919-4782-AB24-83CDCF746DD4}"/>
          </ac:spMkLst>
        </pc:spChg>
        <pc:graphicFrameChg chg="add mod modGraphic">
          <ac:chgData name="Chris Speller" userId="0a97f007-b978-4543-a8a0-9ee0abccdf0a" providerId="ADAL" clId="{221B2FE5-B0DD-4C49-A6BC-EB5E92A971A0}" dt="2021-01-21T16:58:51.413" v="26146" actId="20577"/>
          <ac:graphicFrameMkLst>
            <pc:docMk/>
            <pc:sldMk cId="945636975" sldId="5189"/>
            <ac:graphicFrameMk id="12" creationId="{71AC2E55-8144-449F-872C-4391363FEA8A}"/>
          </ac:graphicFrameMkLst>
        </pc:graphicFrameChg>
        <pc:picChg chg="add del mod">
          <ac:chgData name="Chris Speller" userId="0a97f007-b978-4543-a8a0-9ee0abccdf0a" providerId="ADAL" clId="{221B2FE5-B0DD-4C49-A6BC-EB5E92A971A0}" dt="2021-01-21T17:00:23.819" v="26190" actId="478"/>
          <ac:picMkLst>
            <pc:docMk/>
            <pc:sldMk cId="945636975" sldId="5189"/>
            <ac:picMk id="3" creationId="{C95E925D-F76D-4A1A-A9D1-1227E4A12578}"/>
          </ac:picMkLst>
        </pc:picChg>
        <pc:picChg chg="add del mod">
          <ac:chgData name="Chris Speller" userId="0a97f007-b978-4543-a8a0-9ee0abccdf0a" providerId="ADAL" clId="{221B2FE5-B0DD-4C49-A6BC-EB5E92A971A0}" dt="2021-01-21T17:00:23.203" v="26189" actId="478"/>
          <ac:picMkLst>
            <pc:docMk/>
            <pc:sldMk cId="945636975" sldId="5189"/>
            <ac:picMk id="7" creationId="{01F9FFB4-43F6-4C2F-B9AE-9CD979A87F3C}"/>
          </ac:picMkLst>
        </pc:picChg>
        <pc:picChg chg="add del">
          <ac:chgData name="Chris Speller" userId="0a97f007-b978-4543-a8a0-9ee0abccdf0a" providerId="ADAL" clId="{221B2FE5-B0DD-4C49-A6BC-EB5E92A971A0}" dt="2021-01-21T17:01:23.524" v="26197" actId="478"/>
          <ac:picMkLst>
            <pc:docMk/>
            <pc:sldMk cId="945636975" sldId="5189"/>
            <ac:picMk id="15" creationId="{A52343E4-5CF3-4515-A251-6D3799A14951}"/>
          </ac:picMkLst>
        </pc:picChg>
      </pc:sldChg>
      <pc:sldChg chg="addSp delSp modSp add mod delAnim modAnim">
        <pc:chgData name="Chris Speller" userId="0a97f007-b978-4543-a8a0-9ee0abccdf0a" providerId="ADAL" clId="{221B2FE5-B0DD-4C49-A6BC-EB5E92A971A0}" dt="2021-01-21T17:16:44.084" v="27469" actId="478"/>
        <pc:sldMkLst>
          <pc:docMk/>
          <pc:sldMk cId="1093782214" sldId="5190"/>
        </pc:sldMkLst>
        <pc:spChg chg="mod">
          <ac:chgData name="Chris Speller" userId="0a97f007-b978-4543-a8a0-9ee0abccdf0a" providerId="ADAL" clId="{221B2FE5-B0DD-4C49-A6BC-EB5E92A971A0}" dt="2021-01-21T17:05:20.381" v="26512" actId="403"/>
          <ac:spMkLst>
            <pc:docMk/>
            <pc:sldMk cId="1093782214" sldId="5190"/>
            <ac:spMk id="10" creationId="{00000000-0000-0000-0000-000000000000}"/>
          </ac:spMkLst>
        </pc:spChg>
        <pc:spChg chg="mod">
          <ac:chgData name="Chris Speller" userId="0a97f007-b978-4543-a8a0-9ee0abccdf0a" providerId="ADAL" clId="{221B2FE5-B0DD-4C49-A6BC-EB5E92A971A0}" dt="2021-01-21T17:05:21.933" v="26513" actId="403"/>
          <ac:spMkLst>
            <pc:docMk/>
            <pc:sldMk cId="1093782214" sldId="5190"/>
            <ac:spMk id="11" creationId="{00000000-0000-0000-0000-000000000000}"/>
          </ac:spMkLst>
        </pc:spChg>
        <pc:spChg chg="mod">
          <ac:chgData name="Chris Speller" userId="0a97f007-b978-4543-a8a0-9ee0abccdf0a" providerId="ADAL" clId="{221B2FE5-B0DD-4C49-A6BC-EB5E92A971A0}" dt="2021-01-21T17:03:55.458" v="26408" actId="20577"/>
          <ac:spMkLst>
            <pc:docMk/>
            <pc:sldMk cId="1093782214" sldId="5190"/>
            <ac:spMk id="14" creationId="{005896CF-8919-4782-AB24-83CDCF746DD4}"/>
          </ac:spMkLst>
        </pc:spChg>
        <pc:graphicFrameChg chg="del">
          <ac:chgData name="Chris Speller" userId="0a97f007-b978-4543-a8a0-9ee0abccdf0a" providerId="ADAL" clId="{221B2FE5-B0DD-4C49-A6BC-EB5E92A971A0}" dt="2021-01-21T17:01:28.686" v="26200" actId="478"/>
          <ac:graphicFrameMkLst>
            <pc:docMk/>
            <pc:sldMk cId="1093782214" sldId="5190"/>
            <ac:graphicFrameMk id="12" creationId="{71AC2E55-8144-449F-872C-4391363FEA8A}"/>
          </ac:graphicFrameMkLst>
        </pc:graphicFrameChg>
        <pc:picChg chg="add del">
          <ac:chgData name="Chris Speller" userId="0a97f007-b978-4543-a8a0-9ee0abccdf0a" providerId="ADAL" clId="{221B2FE5-B0DD-4C49-A6BC-EB5E92A971A0}" dt="2021-01-21T17:07:11.556" v="26537" actId="478"/>
          <ac:picMkLst>
            <pc:docMk/>
            <pc:sldMk cId="1093782214" sldId="5190"/>
            <ac:picMk id="3" creationId="{EC9D8ADC-000F-46E1-8386-A66FBFCC99FA}"/>
          </ac:picMkLst>
        </pc:picChg>
        <pc:picChg chg="add del">
          <ac:chgData name="Chris Speller" userId="0a97f007-b978-4543-a8a0-9ee0abccdf0a" providerId="ADAL" clId="{221B2FE5-B0DD-4C49-A6BC-EB5E92A971A0}" dt="2021-01-21T17:13:24.196" v="26942" actId="478"/>
          <ac:picMkLst>
            <pc:docMk/>
            <pc:sldMk cId="1093782214" sldId="5190"/>
            <ac:picMk id="7" creationId="{96B7C070-81EA-404A-8B37-DE21FC40E4E3}"/>
          </ac:picMkLst>
        </pc:picChg>
        <pc:picChg chg="del mod">
          <ac:chgData name="Chris Speller" userId="0a97f007-b978-4543-a8a0-9ee0abccdf0a" providerId="ADAL" clId="{221B2FE5-B0DD-4C49-A6BC-EB5E92A971A0}" dt="2021-01-21T17:03:16.515" v="26384" actId="478"/>
          <ac:picMkLst>
            <pc:docMk/>
            <pc:sldMk cId="1093782214" sldId="5190"/>
            <ac:picMk id="15" creationId="{A52343E4-5CF3-4515-A251-6D3799A14951}"/>
          </ac:picMkLst>
        </pc:picChg>
        <pc:picChg chg="add del">
          <ac:chgData name="Chris Speller" userId="0a97f007-b978-4543-a8a0-9ee0abccdf0a" providerId="ADAL" clId="{221B2FE5-B0DD-4C49-A6BC-EB5E92A971A0}" dt="2021-01-21T17:16:44.084" v="27469" actId="478"/>
          <ac:picMkLst>
            <pc:docMk/>
            <pc:sldMk cId="1093782214" sldId="5190"/>
            <ac:picMk id="16" creationId="{6BA29B23-6432-4EBC-A80E-BC2F72C7933A}"/>
          </ac:picMkLst>
        </pc:picChg>
      </pc:sldChg>
      <pc:sldChg chg="modSp add mod ord modAnim">
        <pc:chgData name="Chris Speller" userId="0a97f007-b978-4543-a8a0-9ee0abccdf0a" providerId="ADAL" clId="{221B2FE5-B0DD-4C49-A6BC-EB5E92A971A0}" dt="2021-01-21T17:06:32.179" v="26534" actId="20577"/>
        <pc:sldMkLst>
          <pc:docMk/>
          <pc:sldMk cId="2869825058" sldId="5191"/>
        </pc:sldMkLst>
        <pc:spChg chg="mod">
          <ac:chgData name="Chris Speller" userId="0a97f007-b978-4543-a8a0-9ee0abccdf0a" providerId="ADAL" clId="{221B2FE5-B0DD-4C49-A6BC-EB5E92A971A0}" dt="2021-01-21T17:05:15.598" v="26510" actId="404"/>
          <ac:spMkLst>
            <pc:docMk/>
            <pc:sldMk cId="2869825058" sldId="5191"/>
            <ac:spMk id="10" creationId="{00000000-0000-0000-0000-000000000000}"/>
          </ac:spMkLst>
        </pc:spChg>
        <pc:spChg chg="mod">
          <ac:chgData name="Chris Speller" userId="0a97f007-b978-4543-a8a0-9ee0abccdf0a" providerId="ADAL" clId="{221B2FE5-B0DD-4C49-A6BC-EB5E92A971A0}" dt="2021-01-21T17:05:48.312" v="26525" actId="20577"/>
          <ac:spMkLst>
            <pc:docMk/>
            <pc:sldMk cId="2869825058" sldId="5191"/>
            <ac:spMk id="11" creationId="{00000000-0000-0000-0000-000000000000}"/>
          </ac:spMkLst>
        </pc:spChg>
        <pc:spChg chg="mod">
          <ac:chgData name="Chris Speller" userId="0a97f007-b978-4543-a8a0-9ee0abccdf0a" providerId="ADAL" clId="{221B2FE5-B0DD-4C49-A6BC-EB5E92A971A0}" dt="2021-01-21T17:06:32.179" v="26534" actId="20577"/>
          <ac:spMkLst>
            <pc:docMk/>
            <pc:sldMk cId="2869825058" sldId="5191"/>
            <ac:spMk id="14" creationId="{005896CF-8919-4782-AB24-83CDCF746DD4}"/>
          </ac:spMkLst>
        </pc:spChg>
      </pc:sldChg>
      <pc:sldChg chg="delSp modSp add mod">
        <pc:chgData name="Chris Speller" userId="0a97f007-b978-4543-a8a0-9ee0abccdf0a" providerId="ADAL" clId="{221B2FE5-B0DD-4C49-A6BC-EB5E92A971A0}" dt="2021-01-21T17:09:49.675" v="26760" actId="20577"/>
        <pc:sldMkLst>
          <pc:docMk/>
          <pc:sldMk cId="3923610780" sldId="5192"/>
        </pc:sldMkLst>
        <pc:spChg chg="mod">
          <ac:chgData name="Chris Speller" userId="0a97f007-b978-4543-a8a0-9ee0abccdf0a" providerId="ADAL" clId="{221B2FE5-B0DD-4C49-A6BC-EB5E92A971A0}" dt="2021-01-21T17:08:52.798" v="26733" actId="20577"/>
          <ac:spMkLst>
            <pc:docMk/>
            <pc:sldMk cId="3923610780" sldId="5192"/>
            <ac:spMk id="10" creationId="{00000000-0000-0000-0000-000000000000}"/>
          </ac:spMkLst>
        </pc:spChg>
        <pc:spChg chg="mod">
          <ac:chgData name="Chris Speller" userId="0a97f007-b978-4543-a8a0-9ee0abccdf0a" providerId="ADAL" clId="{221B2FE5-B0DD-4C49-A6BC-EB5E92A971A0}" dt="2021-01-21T17:09:04.427" v="26741" actId="20577"/>
          <ac:spMkLst>
            <pc:docMk/>
            <pc:sldMk cId="3923610780" sldId="5192"/>
            <ac:spMk id="11" creationId="{00000000-0000-0000-0000-000000000000}"/>
          </ac:spMkLst>
        </pc:spChg>
        <pc:spChg chg="mod">
          <ac:chgData name="Chris Speller" userId="0a97f007-b978-4543-a8a0-9ee0abccdf0a" providerId="ADAL" clId="{221B2FE5-B0DD-4C49-A6BC-EB5E92A971A0}" dt="2021-01-21T17:09:49.675" v="26760" actId="20577"/>
          <ac:spMkLst>
            <pc:docMk/>
            <pc:sldMk cId="3923610780" sldId="5192"/>
            <ac:spMk id="14" creationId="{005896CF-8919-4782-AB24-83CDCF746DD4}"/>
          </ac:spMkLst>
        </pc:spChg>
        <pc:picChg chg="del">
          <ac:chgData name="Chris Speller" userId="0a97f007-b978-4543-a8a0-9ee0abccdf0a" providerId="ADAL" clId="{221B2FE5-B0DD-4C49-A6BC-EB5E92A971A0}" dt="2021-01-21T17:08:39.387" v="26719" actId="478"/>
          <ac:picMkLst>
            <pc:docMk/>
            <pc:sldMk cId="3923610780" sldId="5192"/>
            <ac:picMk id="3" creationId="{EC9D8ADC-000F-46E1-8386-A66FBFCC99FA}"/>
          </ac:picMkLst>
        </pc:picChg>
      </pc:sldChg>
      <pc:sldChg chg="addSp modSp add mod modAnim">
        <pc:chgData name="Chris Speller" userId="0a97f007-b978-4543-a8a0-9ee0abccdf0a" providerId="ADAL" clId="{221B2FE5-B0DD-4C49-A6BC-EB5E92A971A0}" dt="2021-01-21T17:12:52.238" v="26939"/>
        <pc:sldMkLst>
          <pc:docMk/>
          <pc:sldMk cId="155396616" sldId="5193"/>
        </pc:sldMkLst>
        <pc:spChg chg="mod">
          <ac:chgData name="Chris Speller" userId="0a97f007-b978-4543-a8a0-9ee0abccdf0a" providerId="ADAL" clId="{221B2FE5-B0DD-4C49-A6BC-EB5E92A971A0}" dt="2021-01-21T17:11:16.719" v="26905" actId="404"/>
          <ac:spMkLst>
            <pc:docMk/>
            <pc:sldMk cId="155396616" sldId="5193"/>
            <ac:spMk id="10" creationId="{00000000-0000-0000-0000-000000000000}"/>
          </ac:spMkLst>
        </pc:spChg>
        <pc:spChg chg="mod">
          <ac:chgData name="Chris Speller" userId="0a97f007-b978-4543-a8a0-9ee0abccdf0a" providerId="ADAL" clId="{221B2FE5-B0DD-4C49-A6BC-EB5E92A971A0}" dt="2021-01-21T17:11:18.028" v="26906"/>
          <ac:spMkLst>
            <pc:docMk/>
            <pc:sldMk cId="155396616" sldId="5193"/>
            <ac:spMk id="11" creationId="{00000000-0000-0000-0000-000000000000}"/>
          </ac:spMkLst>
        </pc:spChg>
        <pc:spChg chg="mod">
          <ac:chgData name="Chris Speller" userId="0a97f007-b978-4543-a8a0-9ee0abccdf0a" providerId="ADAL" clId="{221B2FE5-B0DD-4C49-A6BC-EB5E92A971A0}" dt="2021-01-21T17:12:10.259" v="26935" actId="20577"/>
          <ac:spMkLst>
            <pc:docMk/>
            <pc:sldMk cId="155396616" sldId="5193"/>
            <ac:spMk id="14" creationId="{005896CF-8919-4782-AB24-83CDCF746DD4}"/>
          </ac:spMkLst>
        </pc:spChg>
        <pc:graphicFrameChg chg="mod modGraphic">
          <ac:chgData name="Chris Speller" userId="0a97f007-b978-4543-a8a0-9ee0abccdf0a" providerId="ADAL" clId="{221B2FE5-B0DD-4C49-A6BC-EB5E92A971A0}" dt="2021-01-21T17:11:20.328" v="26907"/>
          <ac:graphicFrameMkLst>
            <pc:docMk/>
            <pc:sldMk cId="155396616" sldId="5193"/>
            <ac:graphicFrameMk id="12" creationId="{71AC2E55-8144-449F-872C-4391363FEA8A}"/>
          </ac:graphicFrameMkLst>
        </pc:graphicFrameChg>
        <pc:graphicFrameChg chg="add mod modGraphic">
          <ac:chgData name="Chris Speller" userId="0a97f007-b978-4543-a8a0-9ee0abccdf0a" providerId="ADAL" clId="{221B2FE5-B0DD-4C49-A6BC-EB5E92A971A0}" dt="2021-01-21T17:11:39.929" v="26923" actId="20577"/>
          <ac:graphicFrameMkLst>
            <pc:docMk/>
            <pc:sldMk cId="155396616" sldId="5193"/>
            <ac:graphicFrameMk id="13" creationId="{3587F7BA-F202-4D29-8F15-056506977A65}"/>
          </ac:graphicFrameMkLst>
        </pc:graphicFrameChg>
      </pc:sldChg>
      <pc:sldChg chg="addSp delSp modSp add mod delAnim modAnim">
        <pc:chgData name="Chris Speller" userId="0a97f007-b978-4543-a8a0-9ee0abccdf0a" providerId="ADAL" clId="{221B2FE5-B0DD-4C49-A6BC-EB5E92A971A0}" dt="2021-01-21T17:16:24.626" v="27466" actId="478"/>
        <pc:sldMkLst>
          <pc:docMk/>
          <pc:sldMk cId="2857464979" sldId="5194"/>
        </pc:sldMkLst>
        <pc:spChg chg="mod">
          <ac:chgData name="Chris Speller" userId="0a97f007-b978-4543-a8a0-9ee0abccdf0a" providerId="ADAL" clId="{221B2FE5-B0DD-4C49-A6BC-EB5E92A971A0}" dt="2021-01-21T17:15:25.223" v="27433" actId="6549"/>
          <ac:spMkLst>
            <pc:docMk/>
            <pc:sldMk cId="2857464979" sldId="5194"/>
            <ac:spMk id="10" creationId="{00000000-0000-0000-0000-000000000000}"/>
          </ac:spMkLst>
        </pc:spChg>
        <pc:spChg chg="mod">
          <ac:chgData name="Chris Speller" userId="0a97f007-b978-4543-a8a0-9ee0abccdf0a" providerId="ADAL" clId="{221B2FE5-B0DD-4C49-A6BC-EB5E92A971A0}" dt="2021-01-21T17:15:32.707" v="27438" actId="20577"/>
          <ac:spMkLst>
            <pc:docMk/>
            <pc:sldMk cId="2857464979" sldId="5194"/>
            <ac:spMk id="11" creationId="{00000000-0000-0000-0000-000000000000}"/>
          </ac:spMkLst>
        </pc:spChg>
        <pc:spChg chg="del mod">
          <ac:chgData name="Chris Speller" userId="0a97f007-b978-4543-a8a0-9ee0abccdf0a" providerId="ADAL" clId="{221B2FE5-B0DD-4C49-A6BC-EB5E92A971A0}" dt="2021-01-21T17:15:43.222" v="27441" actId="478"/>
          <ac:spMkLst>
            <pc:docMk/>
            <pc:sldMk cId="2857464979" sldId="5194"/>
            <ac:spMk id="14" creationId="{005896CF-8919-4782-AB24-83CDCF746DD4}"/>
          </ac:spMkLst>
        </pc:spChg>
        <pc:graphicFrameChg chg="add mod modGraphic">
          <ac:chgData name="Chris Speller" userId="0a97f007-b978-4543-a8a0-9ee0abccdf0a" providerId="ADAL" clId="{221B2FE5-B0DD-4C49-A6BC-EB5E92A971A0}" dt="2021-01-21T17:16:15.351" v="27465" actId="20577"/>
          <ac:graphicFrameMkLst>
            <pc:docMk/>
            <pc:sldMk cId="2857464979" sldId="5194"/>
            <ac:graphicFrameMk id="12" creationId="{D015AF37-985D-4069-B8D6-214B0B72CA4F}"/>
          </ac:graphicFrameMkLst>
        </pc:graphicFrameChg>
        <pc:picChg chg="del mod">
          <ac:chgData name="Chris Speller" userId="0a97f007-b978-4543-a8a0-9ee0abccdf0a" providerId="ADAL" clId="{221B2FE5-B0DD-4C49-A6BC-EB5E92A971A0}" dt="2021-01-21T17:16:24.626" v="27466" actId="478"/>
          <ac:picMkLst>
            <pc:docMk/>
            <pc:sldMk cId="2857464979" sldId="5194"/>
            <ac:picMk id="7" creationId="{96B7C070-81EA-404A-8B37-DE21FC40E4E3}"/>
          </ac:picMkLst>
        </pc:picChg>
      </pc:sldChg>
      <pc:sldChg chg="delSp modSp add mod modAnim">
        <pc:chgData name="Chris Speller" userId="0a97f007-b978-4543-a8a0-9ee0abccdf0a" providerId="ADAL" clId="{221B2FE5-B0DD-4C49-A6BC-EB5E92A971A0}" dt="2021-01-21T17:18:13.419" v="27589" actId="20577"/>
        <pc:sldMkLst>
          <pc:docMk/>
          <pc:sldMk cId="1702526336" sldId="5195"/>
        </pc:sldMkLst>
        <pc:spChg chg="mod">
          <ac:chgData name="Chris Speller" userId="0a97f007-b978-4543-a8a0-9ee0abccdf0a" providerId="ADAL" clId="{221B2FE5-B0DD-4C49-A6BC-EB5E92A971A0}" dt="2021-01-21T17:18:13.419" v="27589" actId="20577"/>
          <ac:spMkLst>
            <pc:docMk/>
            <pc:sldMk cId="1702526336" sldId="5195"/>
            <ac:spMk id="10" creationId="{00000000-0000-0000-0000-000000000000}"/>
          </ac:spMkLst>
        </pc:spChg>
        <pc:spChg chg="mod">
          <ac:chgData name="Chris Speller" userId="0a97f007-b978-4543-a8a0-9ee0abccdf0a" providerId="ADAL" clId="{221B2FE5-B0DD-4C49-A6BC-EB5E92A971A0}" dt="2021-01-21T17:17:34.182" v="27554"/>
          <ac:spMkLst>
            <pc:docMk/>
            <pc:sldMk cId="1702526336" sldId="5195"/>
            <ac:spMk id="11" creationId="{00000000-0000-0000-0000-000000000000}"/>
          </ac:spMkLst>
        </pc:spChg>
        <pc:spChg chg="mod">
          <ac:chgData name="Chris Speller" userId="0a97f007-b978-4543-a8a0-9ee0abccdf0a" providerId="ADAL" clId="{221B2FE5-B0DD-4C49-A6BC-EB5E92A971A0}" dt="2021-01-21T17:17:37.609" v="27563" actId="20577"/>
          <ac:spMkLst>
            <pc:docMk/>
            <pc:sldMk cId="1702526336" sldId="5195"/>
            <ac:spMk id="14" creationId="{005896CF-8919-4782-AB24-83CDCF746DD4}"/>
          </ac:spMkLst>
        </pc:spChg>
        <pc:picChg chg="del mod">
          <ac:chgData name="Chris Speller" userId="0a97f007-b978-4543-a8a0-9ee0abccdf0a" providerId="ADAL" clId="{221B2FE5-B0DD-4C49-A6BC-EB5E92A971A0}" dt="2021-01-21T17:17:42.059" v="27564" actId="478"/>
          <ac:picMkLst>
            <pc:docMk/>
            <pc:sldMk cId="1702526336" sldId="5195"/>
            <ac:picMk id="16" creationId="{6BA29B23-6432-4EBC-A80E-BC2F72C7933A}"/>
          </ac:picMkLst>
        </pc:picChg>
      </pc:sldChg>
      <pc:sldChg chg="addSp delSp modSp add mod modAnim">
        <pc:chgData name="Chris Speller" userId="0a97f007-b978-4543-a8a0-9ee0abccdf0a" providerId="ADAL" clId="{221B2FE5-B0DD-4C49-A6BC-EB5E92A971A0}" dt="2021-01-21T17:29:00.709" v="28376" actId="20577"/>
        <pc:sldMkLst>
          <pc:docMk/>
          <pc:sldMk cId="976700650" sldId="5196"/>
        </pc:sldMkLst>
        <pc:spChg chg="mod">
          <ac:chgData name="Chris Speller" userId="0a97f007-b978-4543-a8a0-9ee0abccdf0a" providerId="ADAL" clId="{221B2FE5-B0DD-4C49-A6BC-EB5E92A971A0}" dt="2021-01-21T17:27:59.651" v="28334" actId="20577"/>
          <ac:spMkLst>
            <pc:docMk/>
            <pc:sldMk cId="976700650" sldId="5196"/>
            <ac:spMk id="10" creationId="{00000000-0000-0000-0000-000000000000}"/>
          </ac:spMkLst>
        </pc:spChg>
        <pc:spChg chg="mod">
          <ac:chgData name="Chris Speller" userId="0a97f007-b978-4543-a8a0-9ee0abccdf0a" providerId="ADAL" clId="{221B2FE5-B0DD-4C49-A6BC-EB5E92A971A0}" dt="2021-01-21T17:27:18.317" v="28328" actId="6549"/>
          <ac:spMkLst>
            <pc:docMk/>
            <pc:sldMk cId="976700650" sldId="5196"/>
            <ac:spMk id="11" creationId="{00000000-0000-0000-0000-000000000000}"/>
          </ac:spMkLst>
        </pc:spChg>
        <pc:spChg chg="mod">
          <ac:chgData name="Chris Speller" userId="0a97f007-b978-4543-a8a0-9ee0abccdf0a" providerId="ADAL" clId="{221B2FE5-B0DD-4C49-A6BC-EB5E92A971A0}" dt="2021-01-21T17:29:00.709" v="28376" actId="20577"/>
          <ac:spMkLst>
            <pc:docMk/>
            <pc:sldMk cId="976700650" sldId="5196"/>
            <ac:spMk id="14" creationId="{005896CF-8919-4782-AB24-83CDCF746DD4}"/>
          </ac:spMkLst>
        </pc:spChg>
        <pc:picChg chg="add del mod">
          <ac:chgData name="Chris Speller" userId="0a97f007-b978-4543-a8a0-9ee0abccdf0a" providerId="ADAL" clId="{221B2FE5-B0DD-4C49-A6BC-EB5E92A971A0}" dt="2021-01-21T17:22:20.027" v="27731" actId="478"/>
          <ac:picMkLst>
            <pc:docMk/>
            <pc:sldMk cId="976700650" sldId="5196"/>
            <ac:picMk id="3" creationId="{F2CA0E6F-BAC4-40DF-B94E-3CDC0F4582AA}"/>
          </ac:picMkLst>
        </pc:picChg>
      </pc:sldChg>
      <pc:sldChg chg="addSp delSp modSp add mod modAnim">
        <pc:chgData name="Chris Speller" userId="0a97f007-b978-4543-a8a0-9ee0abccdf0a" providerId="ADAL" clId="{221B2FE5-B0DD-4C49-A6BC-EB5E92A971A0}" dt="2021-01-21T17:26:05.514" v="28293" actId="20577"/>
        <pc:sldMkLst>
          <pc:docMk/>
          <pc:sldMk cId="1236828113" sldId="5197"/>
        </pc:sldMkLst>
        <pc:spChg chg="mod">
          <ac:chgData name="Chris Speller" userId="0a97f007-b978-4543-a8a0-9ee0abccdf0a" providerId="ADAL" clId="{221B2FE5-B0DD-4C49-A6BC-EB5E92A971A0}" dt="2021-01-21T17:26:05.514" v="28293" actId="20577"/>
          <ac:spMkLst>
            <pc:docMk/>
            <pc:sldMk cId="1236828113" sldId="5197"/>
            <ac:spMk id="10" creationId="{00000000-0000-0000-0000-000000000000}"/>
          </ac:spMkLst>
        </pc:spChg>
        <pc:spChg chg="mod">
          <ac:chgData name="Chris Speller" userId="0a97f007-b978-4543-a8a0-9ee0abccdf0a" providerId="ADAL" clId="{221B2FE5-B0DD-4C49-A6BC-EB5E92A971A0}" dt="2021-01-21T17:22:48.644" v="27742"/>
          <ac:spMkLst>
            <pc:docMk/>
            <pc:sldMk cId="1236828113" sldId="5197"/>
            <ac:spMk id="11" creationId="{00000000-0000-0000-0000-000000000000}"/>
          </ac:spMkLst>
        </pc:spChg>
        <pc:spChg chg="mod">
          <ac:chgData name="Chris Speller" userId="0a97f007-b978-4543-a8a0-9ee0abccdf0a" providerId="ADAL" clId="{221B2FE5-B0DD-4C49-A6BC-EB5E92A971A0}" dt="2021-01-21T17:24:44.300" v="28246" actId="20577"/>
          <ac:spMkLst>
            <pc:docMk/>
            <pc:sldMk cId="1236828113" sldId="5197"/>
            <ac:spMk id="14" creationId="{005896CF-8919-4782-AB24-83CDCF746DD4}"/>
          </ac:spMkLst>
        </pc:spChg>
        <pc:picChg chg="add del mod">
          <ac:chgData name="Chris Speller" userId="0a97f007-b978-4543-a8a0-9ee0abccdf0a" providerId="ADAL" clId="{221B2FE5-B0DD-4C49-A6BC-EB5E92A971A0}" dt="2021-01-21T17:24:46.475" v="28247" actId="478"/>
          <ac:picMkLst>
            <pc:docMk/>
            <pc:sldMk cId="1236828113" sldId="5197"/>
            <ac:picMk id="3" creationId="{D1260152-1BCC-4429-9192-7AFE7802B4E8}"/>
          </ac:picMkLst>
        </pc:picChg>
      </pc:sldChg>
      <pc:sldChg chg="modSp add mod">
        <pc:chgData name="Chris Speller" userId="0a97f007-b978-4543-a8a0-9ee0abccdf0a" providerId="ADAL" clId="{221B2FE5-B0DD-4C49-A6BC-EB5E92A971A0}" dt="2021-01-21T17:33:29.775" v="28814" actId="20577"/>
        <pc:sldMkLst>
          <pc:docMk/>
          <pc:sldMk cId="879305496" sldId="5198"/>
        </pc:sldMkLst>
        <pc:spChg chg="mod">
          <ac:chgData name="Chris Speller" userId="0a97f007-b978-4543-a8a0-9ee0abccdf0a" providerId="ADAL" clId="{221B2FE5-B0DD-4C49-A6BC-EB5E92A971A0}" dt="2021-01-21T17:32:46.691" v="28779" actId="20577"/>
          <ac:spMkLst>
            <pc:docMk/>
            <pc:sldMk cId="879305496" sldId="5198"/>
            <ac:spMk id="10" creationId="{00000000-0000-0000-0000-000000000000}"/>
          </ac:spMkLst>
        </pc:spChg>
        <pc:spChg chg="mod">
          <ac:chgData name="Chris Speller" userId="0a97f007-b978-4543-a8a0-9ee0abccdf0a" providerId="ADAL" clId="{221B2FE5-B0DD-4C49-A6BC-EB5E92A971A0}" dt="2021-01-21T17:33:11.612" v="28799" actId="20577"/>
          <ac:spMkLst>
            <pc:docMk/>
            <pc:sldMk cId="879305496" sldId="5198"/>
            <ac:spMk id="11" creationId="{00000000-0000-0000-0000-000000000000}"/>
          </ac:spMkLst>
        </pc:spChg>
        <pc:spChg chg="mod">
          <ac:chgData name="Chris Speller" userId="0a97f007-b978-4543-a8a0-9ee0abccdf0a" providerId="ADAL" clId="{221B2FE5-B0DD-4C49-A6BC-EB5E92A971A0}" dt="2021-01-21T17:33:29.775" v="28814" actId="20577"/>
          <ac:spMkLst>
            <pc:docMk/>
            <pc:sldMk cId="879305496" sldId="5198"/>
            <ac:spMk id="14" creationId="{005896CF-8919-4782-AB24-83CDCF746DD4}"/>
          </ac:spMkLst>
        </pc:spChg>
      </pc:sldChg>
      <pc:sldChg chg="modSp add del">
        <pc:chgData name="Chris Speller" userId="0a97f007-b978-4543-a8a0-9ee0abccdf0a" providerId="ADAL" clId="{221B2FE5-B0DD-4C49-A6BC-EB5E92A971A0}" dt="2021-01-21T17:40:38.304" v="29365" actId="47"/>
        <pc:sldMkLst>
          <pc:docMk/>
          <pc:sldMk cId="857284016" sldId="5199"/>
        </pc:sldMkLst>
        <pc:spChg chg="mod">
          <ac:chgData name="Chris Speller" userId="0a97f007-b978-4543-a8a0-9ee0abccdf0a" providerId="ADAL" clId="{221B2FE5-B0DD-4C49-A6BC-EB5E92A971A0}" dt="2021-01-21T17:40:25.271" v="29364" actId="20577"/>
          <ac:spMkLst>
            <pc:docMk/>
            <pc:sldMk cId="857284016" sldId="5199"/>
            <ac:spMk id="10" creationId="{00000000-0000-0000-0000-000000000000}"/>
          </ac:spMkLst>
        </pc:spChg>
      </pc:sldChg>
      <pc:sldChg chg="modSp add del mod modAnim">
        <pc:chgData name="Chris Speller" userId="0a97f007-b978-4543-a8a0-9ee0abccdf0a" providerId="ADAL" clId="{221B2FE5-B0DD-4C49-A6BC-EB5E92A971A0}" dt="2021-01-21T17:40:16.180" v="29361" actId="47"/>
        <pc:sldMkLst>
          <pc:docMk/>
          <pc:sldMk cId="687891837" sldId="5200"/>
        </pc:sldMkLst>
        <pc:spChg chg="mod">
          <ac:chgData name="Chris Speller" userId="0a97f007-b978-4543-a8a0-9ee0abccdf0a" providerId="ADAL" clId="{221B2FE5-B0DD-4C49-A6BC-EB5E92A971A0}" dt="2021-01-21T17:39:10.115" v="29331" actId="20577"/>
          <ac:spMkLst>
            <pc:docMk/>
            <pc:sldMk cId="687891837" sldId="5200"/>
            <ac:spMk id="10" creationId="{00000000-0000-0000-0000-000000000000}"/>
          </ac:spMkLst>
        </pc:spChg>
        <pc:spChg chg="mod">
          <ac:chgData name="Chris Speller" userId="0a97f007-b978-4543-a8a0-9ee0abccdf0a" providerId="ADAL" clId="{221B2FE5-B0DD-4C49-A6BC-EB5E92A971A0}" dt="2021-01-21T17:39:14.436" v="29340" actId="20577"/>
          <ac:spMkLst>
            <pc:docMk/>
            <pc:sldMk cId="687891837" sldId="5200"/>
            <ac:spMk id="11" creationId="{00000000-0000-0000-0000-000000000000}"/>
          </ac:spMkLst>
        </pc:spChg>
        <pc:spChg chg="mod">
          <ac:chgData name="Chris Speller" userId="0a97f007-b978-4543-a8a0-9ee0abccdf0a" providerId="ADAL" clId="{221B2FE5-B0DD-4C49-A6BC-EB5E92A971A0}" dt="2021-01-21T17:39:51.580" v="29360" actId="1076"/>
          <ac:spMkLst>
            <pc:docMk/>
            <pc:sldMk cId="687891837" sldId="5200"/>
            <ac:spMk id="14" creationId="{005896CF-8919-4782-AB24-83CDCF746DD4}"/>
          </ac:spMkLst>
        </pc:spChg>
      </pc:sldChg>
      <pc:sldChg chg="addSp delSp add mod ord">
        <pc:chgData name="Chris Speller" userId="0a97f007-b978-4543-a8a0-9ee0abccdf0a" providerId="ADAL" clId="{221B2FE5-B0DD-4C49-A6BC-EB5E92A971A0}" dt="2021-01-22T15:30:07.770" v="29974"/>
        <pc:sldMkLst>
          <pc:docMk/>
          <pc:sldMk cId="2257542439" sldId="5200"/>
        </pc:sldMkLst>
        <pc:picChg chg="add del">
          <ac:chgData name="Chris Speller" userId="0a97f007-b978-4543-a8a0-9ee0abccdf0a" providerId="ADAL" clId="{221B2FE5-B0DD-4C49-A6BC-EB5E92A971A0}" dt="2021-01-22T15:30:02.371" v="29970" actId="478"/>
          <ac:picMkLst>
            <pc:docMk/>
            <pc:sldMk cId="2257542439" sldId="5200"/>
            <ac:picMk id="3" creationId="{7843124A-032C-452A-9390-232DA01370AF}"/>
          </ac:picMkLst>
        </pc:picChg>
      </pc:sldChg>
      <pc:sldChg chg="modSp add mod">
        <pc:chgData name="Chris Speller" userId="0a97f007-b978-4543-a8a0-9ee0abccdf0a" providerId="ADAL" clId="{221B2FE5-B0DD-4C49-A6BC-EB5E92A971A0}" dt="2021-01-22T13:00:48.066" v="29649" actId="122"/>
        <pc:sldMkLst>
          <pc:docMk/>
          <pc:sldMk cId="608267344" sldId="5201"/>
        </pc:sldMkLst>
        <pc:spChg chg="mod">
          <ac:chgData name="Chris Speller" userId="0a97f007-b978-4543-a8a0-9ee0abccdf0a" providerId="ADAL" clId="{221B2FE5-B0DD-4C49-A6BC-EB5E92A971A0}" dt="2021-01-22T13:00:43.465" v="29641" actId="20577"/>
          <ac:spMkLst>
            <pc:docMk/>
            <pc:sldMk cId="608267344" sldId="5201"/>
            <ac:spMk id="10" creationId="{00000000-0000-0000-0000-000000000000}"/>
          </ac:spMkLst>
        </pc:spChg>
        <pc:spChg chg="mod">
          <ac:chgData name="Chris Speller" userId="0a97f007-b978-4543-a8a0-9ee0abccdf0a" providerId="ADAL" clId="{221B2FE5-B0DD-4C49-A6BC-EB5E92A971A0}" dt="2021-01-22T13:00:45.330" v="29644" actId="20577"/>
          <ac:spMkLst>
            <pc:docMk/>
            <pc:sldMk cId="608267344" sldId="5201"/>
            <ac:spMk id="11" creationId="{00000000-0000-0000-0000-000000000000}"/>
          </ac:spMkLst>
        </pc:spChg>
        <pc:spChg chg="mod">
          <ac:chgData name="Chris Speller" userId="0a97f007-b978-4543-a8a0-9ee0abccdf0a" providerId="ADAL" clId="{221B2FE5-B0DD-4C49-A6BC-EB5E92A971A0}" dt="2021-01-22T13:00:48.066" v="29649" actId="122"/>
          <ac:spMkLst>
            <pc:docMk/>
            <pc:sldMk cId="608267344" sldId="5201"/>
            <ac:spMk id="14" creationId="{005896CF-8919-4782-AB24-83CDCF746DD4}"/>
          </ac:spMkLst>
        </pc:spChg>
      </pc:sldChg>
      <pc:sldChg chg="modSp add mod">
        <pc:chgData name="Chris Speller" userId="0a97f007-b978-4543-a8a0-9ee0abccdf0a" providerId="ADAL" clId="{221B2FE5-B0DD-4C49-A6BC-EB5E92A971A0}" dt="2021-01-22T13:00:55.210" v="29659" actId="122"/>
        <pc:sldMkLst>
          <pc:docMk/>
          <pc:sldMk cId="2727765246" sldId="5202"/>
        </pc:sldMkLst>
        <pc:spChg chg="mod">
          <ac:chgData name="Chris Speller" userId="0a97f007-b978-4543-a8a0-9ee0abccdf0a" providerId="ADAL" clId="{221B2FE5-B0DD-4C49-A6BC-EB5E92A971A0}" dt="2021-01-22T13:00:51.121" v="29652" actId="20577"/>
          <ac:spMkLst>
            <pc:docMk/>
            <pc:sldMk cId="2727765246" sldId="5202"/>
            <ac:spMk id="10" creationId="{00000000-0000-0000-0000-000000000000}"/>
          </ac:spMkLst>
        </pc:spChg>
        <pc:spChg chg="mod">
          <ac:chgData name="Chris Speller" userId="0a97f007-b978-4543-a8a0-9ee0abccdf0a" providerId="ADAL" clId="{221B2FE5-B0DD-4C49-A6BC-EB5E92A971A0}" dt="2021-01-22T13:00:53.346" v="29655" actId="20577"/>
          <ac:spMkLst>
            <pc:docMk/>
            <pc:sldMk cId="2727765246" sldId="5202"/>
            <ac:spMk id="11" creationId="{00000000-0000-0000-0000-000000000000}"/>
          </ac:spMkLst>
        </pc:spChg>
        <pc:spChg chg="mod">
          <ac:chgData name="Chris Speller" userId="0a97f007-b978-4543-a8a0-9ee0abccdf0a" providerId="ADAL" clId="{221B2FE5-B0DD-4C49-A6BC-EB5E92A971A0}" dt="2021-01-22T13:00:55.210" v="29659" actId="122"/>
          <ac:spMkLst>
            <pc:docMk/>
            <pc:sldMk cId="2727765246" sldId="5202"/>
            <ac:spMk id="14" creationId="{005896CF-8919-4782-AB24-83CDCF746DD4}"/>
          </ac:spMkLst>
        </pc:spChg>
      </pc:sldChg>
      <pc:sldChg chg="modSp add mod">
        <pc:chgData name="Chris Speller" userId="0a97f007-b978-4543-a8a0-9ee0abccdf0a" providerId="ADAL" clId="{221B2FE5-B0DD-4C49-A6BC-EB5E92A971A0}" dt="2021-01-22T13:01:05.006" v="29669" actId="122"/>
        <pc:sldMkLst>
          <pc:docMk/>
          <pc:sldMk cId="1693864383" sldId="5203"/>
        </pc:sldMkLst>
        <pc:spChg chg="mod">
          <ac:chgData name="Chris Speller" userId="0a97f007-b978-4543-a8a0-9ee0abccdf0a" providerId="ADAL" clId="{221B2FE5-B0DD-4C49-A6BC-EB5E92A971A0}" dt="2021-01-22T13:01:00.525" v="29662" actId="20577"/>
          <ac:spMkLst>
            <pc:docMk/>
            <pc:sldMk cId="1693864383" sldId="5203"/>
            <ac:spMk id="10" creationId="{00000000-0000-0000-0000-000000000000}"/>
          </ac:spMkLst>
        </pc:spChg>
        <pc:spChg chg="mod">
          <ac:chgData name="Chris Speller" userId="0a97f007-b978-4543-a8a0-9ee0abccdf0a" providerId="ADAL" clId="{221B2FE5-B0DD-4C49-A6BC-EB5E92A971A0}" dt="2021-01-22T13:01:01.611" v="29665" actId="20577"/>
          <ac:spMkLst>
            <pc:docMk/>
            <pc:sldMk cId="1693864383" sldId="5203"/>
            <ac:spMk id="11" creationId="{00000000-0000-0000-0000-000000000000}"/>
          </ac:spMkLst>
        </pc:spChg>
        <pc:spChg chg="mod">
          <ac:chgData name="Chris Speller" userId="0a97f007-b978-4543-a8a0-9ee0abccdf0a" providerId="ADAL" clId="{221B2FE5-B0DD-4C49-A6BC-EB5E92A971A0}" dt="2021-01-22T13:01:05.006" v="29669" actId="122"/>
          <ac:spMkLst>
            <pc:docMk/>
            <pc:sldMk cId="1693864383" sldId="5203"/>
            <ac:spMk id="14" creationId="{005896CF-8919-4782-AB24-83CDCF746DD4}"/>
          </ac:spMkLst>
        </pc:spChg>
      </pc:sldChg>
      <pc:sldChg chg="modSp add mod">
        <pc:chgData name="Chris Speller" userId="0a97f007-b978-4543-a8a0-9ee0abccdf0a" providerId="ADAL" clId="{221B2FE5-B0DD-4C49-A6BC-EB5E92A971A0}" dt="2021-01-22T13:01:29.678" v="29690" actId="122"/>
        <pc:sldMkLst>
          <pc:docMk/>
          <pc:sldMk cId="1057598521" sldId="5204"/>
        </pc:sldMkLst>
        <pc:spChg chg="mod">
          <ac:chgData name="Chris Speller" userId="0a97f007-b978-4543-a8a0-9ee0abccdf0a" providerId="ADAL" clId="{221B2FE5-B0DD-4C49-A6BC-EB5E92A971A0}" dt="2021-01-22T13:01:25.153" v="29683" actId="20577"/>
          <ac:spMkLst>
            <pc:docMk/>
            <pc:sldMk cId="1057598521" sldId="5204"/>
            <ac:spMk id="10" creationId="{00000000-0000-0000-0000-000000000000}"/>
          </ac:spMkLst>
        </pc:spChg>
        <pc:spChg chg="mod">
          <ac:chgData name="Chris Speller" userId="0a97f007-b978-4543-a8a0-9ee0abccdf0a" providerId="ADAL" clId="{221B2FE5-B0DD-4C49-A6BC-EB5E92A971A0}" dt="2021-01-22T13:01:27.234" v="29686" actId="20577"/>
          <ac:spMkLst>
            <pc:docMk/>
            <pc:sldMk cId="1057598521" sldId="5204"/>
            <ac:spMk id="11" creationId="{00000000-0000-0000-0000-000000000000}"/>
          </ac:spMkLst>
        </pc:spChg>
        <pc:spChg chg="mod">
          <ac:chgData name="Chris Speller" userId="0a97f007-b978-4543-a8a0-9ee0abccdf0a" providerId="ADAL" clId="{221B2FE5-B0DD-4C49-A6BC-EB5E92A971A0}" dt="2021-01-22T13:01:29.678" v="29690" actId="122"/>
          <ac:spMkLst>
            <pc:docMk/>
            <pc:sldMk cId="1057598521" sldId="5204"/>
            <ac:spMk id="14" creationId="{005896CF-8919-4782-AB24-83CDCF746DD4}"/>
          </ac:spMkLst>
        </pc:spChg>
      </pc:sldChg>
      <pc:sldChg chg="modSp add mod">
        <pc:chgData name="Chris Speller" userId="0a97f007-b978-4543-a8a0-9ee0abccdf0a" providerId="ADAL" clId="{221B2FE5-B0DD-4C49-A6BC-EB5E92A971A0}" dt="2021-01-22T13:01:37.116" v="29700" actId="122"/>
        <pc:sldMkLst>
          <pc:docMk/>
          <pc:sldMk cId="818434298" sldId="5205"/>
        </pc:sldMkLst>
        <pc:spChg chg="mod">
          <ac:chgData name="Chris Speller" userId="0a97f007-b978-4543-a8a0-9ee0abccdf0a" providerId="ADAL" clId="{221B2FE5-B0DD-4C49-A6BC-EB5E92A971A0}" dt="2021-01-22T13:01:33.593" v="29693" actId="20577"/>
          <ac:spMkLst>
            <pc:docMk/>
            <pc:sldMk cId="818434298" sldId="5205"/>
            <ac:spMk id="10" creationId="{00000000-0000-0000-0000-000000000000}"/>
          </ac:spMkLst>
        </pc:spChg>
        <pc:spChg chg="mod">
          <ac:chgData name="Chris Speller" userId="0a97f007-b978-4543-a8a0-9ee0abccdf0a" providerId="ADAL" clId="{221B2FE5-B0DD-4C49-A6BC-EB5E92A971A0}" dt="2021-01-22T13:01:35.049" v="29696" actId="20577"/>
          <ac:spMkLst>
            <pc:docMk/>
            <pc:sldMk cId="818434298" sldId="5205"/>
            <ac:spMk id="11" creationId="{00000000-0000-0000-0000-000000000000}"/>
          </ac:spMkLst>
        </pc:spChg>
        <pc:spChg chg="mod">
          <ac:chgData name="Chris Speller" userId="0a97f007-b978-4543-a8a0-9ee0abccdf0a" providerId="ADAL" clId="{221B2FE5-B0DD-4C49-A6BC-EB5E92A971A0}" dt="2021-01-22T13:01:37.116" v="29700" actId="122"/>
          <ac:spMkLst>
            <pc:docMk/>
            <pc:sldMk cId="818434298" sldId="5205"/>
            <ac:spMk id="14" creationId="{005896CF-8919-4782-AB24-83CDCF746DD4}"/>
          </ac:spMkLst>
        </pc:spChg>
      </pc:sldChg>
      <pc:sldChg chg="modSp add mod">
        <pc:chgData name="Chris Speller" userId="0a97f007-b978-4543-a8a0-9ee0abccdf0a" providerId="ADAL" clId="{221B2FE5-B0DD-4C49-A6BC-EB5E92A971A0}" dt="2021-01-22T13:01:43.036" v="29710" actId="122"/>
        <pc:sldMkLst>
          <pc:docMk/>
          <pc:sldMk cId="4282429472" sldId="5206"/>
        </pc:sldMkLst>
        <pc:spChg chg="mod">
          <ac:chgData name="Chris Speller" userId="0a97f007-b978-4543-a8a0-9ee0abccdf0a" providerId="ADAL" clId="{221B2FE5-B0DD-4C49-A6BC-EB5E92A971A0}" dt="2021-01-22T13:01:39.832" v="29703" actId="20577"/>
          <ac:spMkLst>
            <pc:docMk/>
            <pc:sldMk cId="4282429472" sldId="5206"/>
            <ac:spMk id="10" creationId="{00000000-0000-0000-0000-000000000000}"/>
          </ac:spMkLst>
        </pc:spChg>
        <pc:spChg chg="mod">
          <ac:chgData name="Chris Speller" userId="0a97f007-b978-4543-a8a0-9ee0abccdf0a" providerId="ADAL" clId="{221B2FE5-B0DD-4C49-A6BC-EB5E92A971A0}" dt="2021-01-22T13:01:41.033" v="29706" actId="20577"/>
          <ac:spMkLst>
            <pc:docMk/>
            <pc:sldMk cId="4282429472" sldId="5206"/>
            <ac:spMk id="11" creationId="{00000000-0000-0000-0000-000000000000}"/>
          </ac:spMkLst>
        </pc:spChg>
        <pc:spChg chg="mod">
          <ac:chgData name="Chris Speller" userId="0a97f007-b978-4543-a8a0-9ee0abccdf0a" providerId="ADAL" clId="{221B2FE5-B0DD-4C49-A6BC-EB5E92A971A0}" dt="2021-01-22T13:01:43.036" v="29710" actId="122"/>
          <ac:spMkLst>
            <pc:docMk/>
            <pc:sldMk cId="4282429472" sldId="5206"/>
            <ac:spMk id="14" creationId="{005896CF-8919-4782-AB24-83CDCF746DD4}"/>
          </ac:spMkLst>
        </pc:spChg>
      </pc:sldChg>
      <pc:sldChg chg="modSp add mod">
        <pc:chgData name="Chris Speller" userId="0a97f007-b978-4543-a8a0-9ee0abccdf0a" providerId="ADAL" clId="{221B2FE5-B0DD-4C49-A6BC-EB5E92A971A0}" dt="2021-01-22T13:01:48.253" v="29719" actId="20577"/>
        <pc:sldMkLst>
          <pc:docMk/>
          <pc:sldMk cId="2648875587" sldId="5207"/>
        </pc:sldMkLst>
        <pc:spChg chg="mod">
          <ac:chgData name="Chris Speller" userId="0a97f007-b978-4543-a8a0-9ee0abccdf0a" providerId="ADAL" clId="{221B2FE5-B0DD-4C49-A6BC-EB5E92A971A0}" dt="2021-01-22T13:01:45.890" v="29713" actId="20577"/>
          <ac:spMkLst>
            <pc:docMk/>
            <pc:sldMk cId="2648875587" sldId="5207"/>
            <ac:spMk id="10" creationId="{00000000-0000-0000-0000-000000000000}"/>
          </ac:spMkLst>
        </pc:spChg>
        <pc:spChg chg="mod">
          <ac:chgData name="Chris Speller" userId="0a97f007-b978-4543-a8a0-9ee0abccdf0a" providerId="ADAL" clId="{221B2FE5-B0DD-4C49-A6BC-EB5E92A971A0}" dt="2021-01-22T13:01:47.154" v="29716" actId="20577"/>
          <ac:spMkLst>
            <pc:docMk/>
            <pc:sldMk cId="2648875587" sldId="5207"/>
            <ac:spMk id="11" creationId="{00000000-0000-0000-0000-000000000000}"/>
          </ac:spMkLst>
        </pc:spChg>
        <pc:spChg chg="mod">
          <ac:chgData name="Chris Speller" userId="0a97f007-b978-4543-a8a0-9ee0abccdf0a" providerId="ADAL" clId="{221B2FE5-B0DD-4C49-A6BC-EB5E92A971A0}" dt="2021-01-22T13:01:48.253" v="29719" actId="20577"/>
          <ac:spMkLst>
            <pc:docMk/>
            <pc:sldMk cId="2648875587" sldId="5207"/>
            <ac:spMk id="14" creationId="{005896CF-8919-4782-AB24-83CDCF746DD4}"/>
          </ac:spMkLst>
        </pc:spChg>
      </pc:sldChg>
      <pc:sldChg chg="modSp add mod">
        <pc:chgData name="Chris Speller" userId="0a97f007-b978-4543-a8a0-9ee0abccdf0a" providerId="ADAL" clId="{221B2FE5-B0DD-4C49-A6BC-EB5E92A971A0}" dt="2021-01-22T13:01:55.310" v="29728" actId="6549"/>
        <pc:sldMkLst>
          <pc:docMk/>
          <pc:sldMk cId="1315539930" sldId="5208"/>
        </pc:sldMkLst>
        <pc:spChg chg="mod">
          <ac:chgData name="Chris Speller" userId="0a97f007-b978-4543-a8a0-9ee0abccdf0a" providerId="ADAL" clId="{221B2FE5-B0DD-4C49-A6BC-EB5E92A971A0}" dt="2021-01-22T13:01:52.874" v="29722" actId="20577"/>
          <ac:spMkLst>
            <pc:docMk/>
            <pc:sldMk cId="1315539930" sldId="5208"/>
            <ac:spMk id="10" creationId="{00000000-0000-0000-0000-000000000000}"/>
          </ac:spMkLst>
        </pc:spChg>
        <pc:spChg chg="mod">
          <ac:chgData name="Chris Speller" userId="0a97f007-b978-4543-a8a0-9ee0abccdf0a" providerId="ADAL" clId="{221B2FE5-B0DD-4C49-A6BC-EB5E92A971A0}" dt="2021-01-22T13:01:54.178" v="29725" actId="20577"/>
          <ac:spMkLst>
            <pc:docMk/>
            <pc:sldMk cId="1315539930" sldId="5208"/>
            <ac:spMk id="11" creationId="{00000000-0000-0000-0000-000000000000}"/>
          </ac:spMkLst>
        </pc:spChg>
        <pc:spChg chg="mod">
          <ac:chgData name="Chris Speller" userId="0a97f007-b978-4543-a8a0-9ee0abccdf0a" providerId="ADAL" clId="{221B2FE5-B0DD-4C49-A6BC-EB5E92A971A0}" dt="2021-01-22T13:01:55.310" v="29728" actId="6549"/>
          <ac:spMkLst>
            <pc:docMk/>
            <pc:sldMk cId="1315539930" sldId="5208"/>
            <ac:spMk id="14" creationId="{005896CF-8919-4782-AB24-83CDCF746DD4}"/>
          </ac:spMkLst>
        </pc:spChg>
      </pc:sldChg>
      <pc:sldChg chg="modSp add mod">
        <pc:chgData name="Chris Speller" userId="0a97f007-b978-4543-a8a0-9ee0abccdf0a" providerId="ADAL" clId="{221B2FE5-B0DD-4C49-A6BC-EB5E92A971A0}" dt="2021-01-22T13:02:00.758" v="29737" actId="20577"/>
        <pc:sldMkLst>
          <pc:docMk/>
          <pc:sldMk cId="3636462768" sldId="5209"/>
        </pc:sldMkLst>
        <pc:spChg chg="mod">
          <ac:chgData name="Chris Speller" userId="0a97f007-b978-4543-a8a0-9ee0abccdf0a" providerId="ADAL" clId="{221B2FE5-B0DD-4C49-A6BC-EB5E92A971A0}" dt="2021-01-22T13:01:58.026" v="29731" actId="20577"/>
          <ac:spMkLst>
            <pc:docMk/>
            <pc:sldMk cId="3636462768" sldId="5209"/>
            <ac:spMk id="10" creationId="{00000000-0000-0000-0000-000000000000}"/>
          </ac:spMkLst>
        </pc:spChg>
        <pc:spChg chg="mod">
          <ac:chgData name="Chris Speller" userId="0a97f007-b978-4543-a8a0-9ee0abccdf0a" providerId="ADAL" clId="{221B2FE5-B0DD-4C49-A6BC-EB5E92A971A0}" dt="2021-01-22T13:01:59.818" v="29734" actId="20577"/>
          <ac:spMkLst>
            <pc:docMk/>
            <pc:sldMk cId="3636462768" sldId="5209"/>
            <ac:spMk id="11" creationId="{00000000-0000-0000-0000-000000000000}"/>
          </ac:spMkLst>
        </pc:spChg>
        <pc:spChg chg="mod">
          <ac:chgData name="Chris Speller" userId="0a97f007-b978-4543-a8a0-9ee0abccdf0a" providerId="ADAL" clId="{221B2FE5-B0DD-4C49-A6BC-EB5E92A971A0}" dt="2021-01-22T13:02:00.758" v="29737" actId="20577"/>
          <ac:spMkLst>
            <pc:docMk/>
            <pc:sldMk cId="3636462768" sldId="5209"/>
            <ac:spMk id="14" creationId="{005896CF-8919-4782-AB24-83CDCF746DD4}"/>
          </ac:spMkLst>
        </pc:spChg>
      </pc:sldChg>
      <pc:sldChg chg="modSp add">
        <pc:chgData name="Chris Speller" userId="0a97f007-b978-4543-a8a0-9ee0abccdf0a" providerId="ADAL" clId="{221B2FE5-B0DD-4C49-A6BC-EB5E92A971A0}" dt="2021-01-22T13:02:57.912" v="29806" actId="122"/>
        <pc:sldMkLst>
          <pc:docMk/>
          <pc:sldMk cId="1206371412" sldId="5210"/>
        </pc:sldMkLst>
        <pc:spChg chg="mod">
          <ac:chgData name="Chris Speller" userId="0a97f007-b978-4543-a8a0-9ee0abccdf0a" providerId="ADAL" clId="{221B2FE5-B0DD-4C49-A6BC-EB5E92A971A0}" dt="2021-01-22T13:02:47.356" v="29786" actId="122"/>
          <ac:spMkLst>
            <pc:docMk/>
            <pc:sldMk cId="1206371412" sldId="5210"/>
            <ac:spMk id="10" creationId="{00000000-0000-0000-0000-000000000000}"/>
          </ac:spMkLst>
        </pc:spChg>
        <pc:spChg chg="mod">
          <ac:chgData name="Chris Speller" userId="0a97f007-b978-4543-a8a0-9ee0abccdf0a" providerId="ADAL" clId="{221B2FE5-B0DD-4C49-A6BC-EB5E92A971A0}" dt="2021-01-22T13:02:57.912" v="29806" actId="122"/>
          <ac:spMkLst>
            <pc:docMk/>
            <pc:sldMk cId="1206371412" sldId="5210"/>
            <ac:spMk id="11" creationId="{00000000-0000-0000-0000-000000000000}"/>
          </ac:spMkLst>
        </pc:spChg>
      </pc:sldChg>
      <pc:sldChg chg="modSp add">
        <pc:chgData name="Chris Speller" userId="0a97f007-b978-4543-a8a0-9ee0abccdf0a" providerId="ADAL" clId="{221B2FE5-B0DD-4C49-A6BC-EB5E92A971A0}" dt="2021-01-22T13:03:38.467" v="29867" actId="122"/>
        <pc:sldMkLst>
          <pc:docMk/>
          <pc:sldMk cId="2254458226" sldId="5211"/>
        </pc:sldMkLst>
        <pc:spChg chg="mod">
          <ac:chgData name="Chris Speller" userId="0a97f007-b978-4543-a8a0-9ee0abccdf0a" providerId="ADAL" clId="{221B2FE5-B0DD-4C49-A6BC-EB5E92A971A0}" dt="2021-01-22T13:03:32.200" v="29847" actId="122"/>
          <ac:spMkLst>
            <pc:docMk/>
            <pc:sldMk cId="2254458226" sldId="5211"/>
            <ac:spMk id="10" creationId="{00000000-0000-0000-0000-000000000000}"/>
          </ac:spMkLst>
        </pc:spChg>
        <pc:spChg chg="mod">
          <ac:chgData name="Chris Speller" userId="0a97f007-b978-4543-a8a0-9ee0abccdf0a" providerId="ADAL" clId="{221B2FE5-B0DD-4C49-A6BC-EB5E92A971A0}" dt="2021-01-22T13:03:38.467" v="29867" actId="122"/>
          <ac:spMkLst>
            <pc:docMk/>
            <pc:sldMk cId="2254458226" sldId="5211"/>
            <ac:spMk id="11" creationId="{00000000-0000-0000-0000-000000000000}"/>
          </ac:spMkLst>
        </pc:spChg>
      </pc:sldChg>
      <pc:sldChg chg="modSp add mod">
        <pc:chgData name="Chris Speller" userId="0a97f007-b978-4543-a8a0-9ee0abccdf0a" providerId="ADAL" clId="{221B2FE5-B0DD-4C49-A6BC-EB5E92A971A0}" dt="2021-01-22T15:25:12.614" v="29923" actId="20577"/>
        <pc:sldMkLst>
          <pc:docMk/>
          <pc:sldMk cId="3878586464" sldId="5212"/>
        </pc:sldMkLst>
        <pc:spChg chg="mod">
          <ac:chgData name="Chris Speller" userId="0a97f007-b978-4543-a8a0-9ee0abccdf0a" providerId="ADAL" clId="{221B2FE5-B0DD-4C49-A6BC-EB5E92A971A0}" dt="2021-01-22T15:25:12.614" v="29923" actId="20577"/>
          <ac:spMkLst>
            <pc:docMk/>
            <pc:sldMk cId="3878586464" sldId="5212"/>
            <ac:spMk id="10" creationId="{00000000-0000-0000-0000-000000000000}"/>
          </ac:spMkLst>
        </pc:spChg>
        <pc:spChg chg="mod">
          <ac:chgData name="Chris Speller" userId="0a97f007-b978-4543-a8a0-9ee0abccdf0a" providerId="ADAL" clId="{221B2FE5-B0DD-4C49-A6BC-EB5E92A971A0}" dt="2021-01-22T15:24:23.913" v="29902"/>
          <ac:spMkLst>
            <pc:docMk/>
            <pc:sldMk cId="3878586464" sldId="5212"/>
            <ac:spMk id="11" creationId="{00000000-0000-0000-0000-000000000000}"/>
          </ac:spMkLst>
        </pc:spChg>
        <pc:spChg chg="mod">
          <ac:chgData name="Chris Speller" userId="0a97f007-b978-4543-a8a0-9ee0abccdf0a" providerId="ADAL" clId="{221B2FE5-B0DD-4C49-A6BC-EB5E92A971A0}" dt="2021-01-22T15:24:52.628" v="29917" actId="122"/>
          <ac:spMkLst>
            <pc:docMk/>
            <pc:sldMk cId="3878586464" sldId="5212"/>
            <ac:spMk id="14" creationId="{005896CF-8919-4782-AB24-83CDCF746DD4}"/>
          </ac:spMkLst>
        </pc:spChg>
      </pc:sldChg>
      <pc:sldChg chg="modSp add mod">
        <pc:chgData name="Chris Speller" userId="0a97f007-b978-4543-a8a0-9ee0abccdf0a" providerId="ADAL" clId="{221B2FE5-B0DD-4C49-A6BC-EB5E92A971A0}" dt="2021-01-22T15:27:48.873" v="29966" actId="20577"/>
        <pc:sldMkLst>
          <pc:docMk/>
          <pc:sldMk cId="3326552973" sldId="5213"/>
        </pc:sldMkLst>
        <pc:spChg chg="mod">
          <ac:chgData name="Chris Speller" userId="0a97f007-b978-4543-a8a0-9ee0abccdf0a" providerId="ADAL" clId="{221B2FE5-B0DD-4C49-A6BC-EB5E92A971A0}" dt="2021-01-22T15:27:48.873" v="29966" actId="20577"/>
          <ac:spMkLst>
            <pc:docMk/>
            <pc:sldMk cId="3326552973" sldId="5213"/>
            <ac:spMk id="10" creationId="{00000000-0000-0000-0000-000000000000}"/>
          </ac:spMkLst>
        </pc:spChg>
        <pc:spChg chg="mod">
          <ac:chgData name="Chris Speller" userId="0a97f007-b978-4543-a8a0-9ee0abccdf0a" providerId="ADAL" clId="{221B2FE5-B0DD-4C49-A6BC-EB5E92A971A0}" dt="2021-01-22T15:27:28.086" v="29958"/>
          <ac:spMkLst>
            <pc:docMk/>
            <pc:sldMk cId="3326552973" sldId="5213"/>
            <ac:spMk id="11" creationId="{00000000-0000-0000-0000-000000000000}"/>
          </ac:spMkLst>
        </pc:spChg>
        <pc:spChg chg="mod">
          <ac:chgData name="Chris Speller" userId="0a97f007-b978-4543-a8a0-9ee0abccdf0a" providerId="ADAL" clId="{221B2FE5-B0DD-4C49-A6BC-EB5E92A971A0}" dt="2021-01-22T15:27:33.795" v="29960" actId="20577"/>
          <ac:spMkLst>
            <pc:docMk/>
            <pc:sldMk cId="3326552973" sldId="5213"/>
            <ac:spMk id="14" creationId="{005896CF-8919-4782-AB24-83CDCF746DD4}"/>
          </ac:spMkLst>
        </pc:spChg>
      </pc:sldChg>
      <pc:sldChg chg="delSp modSp add mod modAnim">
        <pc:chgData name="Chris Speller" userId="0a97f007-b978-4543-a8a0-9ee0abccdf0a" providerId="ADAL" clId="{221B2FE5-B0DD-4C49-A6BC-EB5E92A971A0}" dt="2021-01-22T16:10:15.422" v="30422" actId="6549"/>
        <pc:sldMkLst>
          <pc:docMk/>
          <pc:sldMk cId="1852081404" sldId="5214"/>
        </pc:sldMkLst>
        <pc:spChg chg="mod">
          <ac:chgData name="Chris Speller" userId="0a97f007-b978-4543-a8a0-9ee0abccdf0a" providerId="ADAL" clId="{221B2FE5-B0DD-4C49-A6BC-EB5E92A971A0}" dt="2021-01-22T15:32:28.976" v="30277" actId="20577"/>
          <ac:spMkLst>
            <pc:docMk/>
            <pc:sldMk cId="1852081404" sldId="5214"/>
            <ac:spMk id="10" creationId="{00000000-0000-0000-0000-000000000000}"/>
          </ac:spMkLst>
        </pc:spChg>
        <pc:spChg chg="mod">
          <ac:chgData name="Chris Speller" userId="0a97f007-b978-4543-a8a0-9ee0abccdf0a" providerId="ADAL" clId="{221B2FE5-B0DD-4C49-A6BC-EB5E92A971A0}" dt="2021-01-22T16:10:15.422" v="30422" actId="6549"/>
          <ac:spMkLst>
            <pc:docMk/>
            <pc:sldMk cId="1852081404" sldId="5214"/>
            <ac:spMk id="11" creationId="{00000000-0000-0000-0000-000000000000}"/>
          </ac:spMkLst>
        </pc:spChg>
        <pc:spChg chg="mod">
          <ac:chgData name="Chris Speller" userId="0a97f007-b978-4543-a8a0-9ee0abccdf0a" providerId="ADAL" clId="{221B2FE5-B0DD-4C49-A6BC-EB5E92A971A0}" dt="2021-01-22T15:42:04.528" v="30347" actId="20577"/>
          <ac:spMkLst>
            <pc:docMk/>
            <pc:sldMk cId="1852081404" sldId="5214"/>
            <ac:spMk id="14" creationId="{005896CF-8919-4782-AB24-83CDCF746DD4}"/>
          </ac:spMkLst>
        </pc:spChg>
        <pc:picChg chg="del mod">
          <ac:chgData name="Chris Speller" userId="0a97f007-b978-4543-a8a0-9ee0abccdf0a" providerId="ADAL" clId="{221B2FE5-B0DD-4C49-A6BC-EB5E92A971A0}" dt="2021-01-22T15:33:01.259" v="30315" actId="478"/>
          <ac:picMkLst>
            <pc:docMk/>
            <pc:sldMk cId="1852081404" sldId="5214"/>
            <ac:picMk id="3" creationId="{7843124A-032C-452A-9390-232DA01370AF}"/>
          </ac:picMkLst>
        </pc:picChg>
      </pc:sldChg>
      <pc:sldChg chg="modSp add mod">
        <pc:chgData name="Chris Speller" userId="0a97f007-b978-4543-a8a0-9ee0abccdf0a" providerId="ADAL" clId="{221B2FE5-B0DD-4C49-A6BC-EB5E92A971A0}" dt="2021-01-22T16:09:06.832" v="30373" actId="1076"/>
        <pc:sldMkLst>
          <pc:docMk/>
          <pc:sldMk cId="856106144" sldId="5215"/>
        </pc:sldMkLst>
        <pc:spChg chg="mod">
          <ac:chgData name="Chris Speller" userId="0a97f007-b978-4543-a8a0-9ee0abccdf0a" providerId="ADAL" clId="{221B2FE5-B0DD-4C49-A6BC-EB5E92A971A0}" dt="2021-01-22T16:08:47.457" v="30357" actId="6549"/>
          <ac:spMkLst>
            <pc:docMk/>
            <pc:sldMk cId="856106144" sldId="5215"/>
            <ac:spMk id="10" creationId="{00000000-0000-0000-0000-000000000000}"/>
          </ac:spMkLst>
        </pc:spChg>
        <pc:spChg chg="mod">
          <ac:chgData name="Chris Speller" userId="0a97f007-b978-4543-a8a0-9ee0abccdf0a" providerId="ADAL" clId="{221B2FE5-B0DD-4C49-A6BC-EB5E92A971A0}" dt="2021-01-22T16:08:59.832" v="30366" actId="20577"/>
          <ac:spMkLst>
            <pc:docMk/>
            <pc:sldMk cId="856106144" sldId="5215"/>
            <ac:spMk id="11" creationId="{00000000-0000-0000-0000-000000000000}"/>
          </ac:spMkLst>
        </pc:spChg>
        <pc:spChg chg="mod">
          <ac:chgData name="Chris Speller" userId="0a97f007-b978-4543-a8a0-9ee0abccdf0a" providerId="ADAL" clId="{221B2FE5-B0DD-4C49-A6BC-EB5E92A971A0}" dt="2021-01-22T16:09:06.832" v="30373" actId="1076"/>
          <ac:spMkLst>
            <pc:docMk/>
            <pc:sldMk cId="856106144" sldId="5215"/>
            <ac:spMk id="14" creationId="{005896CF-8919-4782-AB24-83CDCF746DD4}"/>
          </ac:spMkLst>
        </pc:spChg>
      </pc:sldChg>
      <pc:sldChg chg="modSp add mod modAnim">
        <pc:chgData name="Chris Speller" userId="0a97f007-b978-4543-a8a0-9ee0abccdf0a" providerId="ADAL" clId="{221B2FE5-B0DD-4C49-A6BC-EB5E92A971A0}" dt="2021-01-22T16:09:44.466" v="30398" actId="1076"/>
        <pc:sldMkLst>
          <pc:docMk/>
          <pc:sldMk cId="1661979463" sldId="5216"/>
        </pc:sldMkLst>
        <pc:spChg chg="mod">
          <ac:chgData name="Chris Speller" userId="0a97f007-b978-4543-a8a0-9ee0abccdf0a" providerId="ADAL" clId="{221B2FE5-B0DD-4C49-A6BC-EB5E92A971A0}" dt="2021-01-22T16:09:22.932" v="30385" actId="20577"/>
          <ac:spMkLst>
            <pc:docMk/>
            <pc:sldMk cId="1661979463" sldId="5216"/>
            <ac:spMk id="10" creationId="{00000000-0000-0000-0000-000000000000}"/>
          </ac:spMkLst>
        </pc:spChg>
        <pc:spChg chg="mod">
          <ac:chgData name="Chris Speller" userId="0a97f007-b978-4543-a8a0-9ee0abccdf0a" providerId="ADAL" clId="{221B2FE5-B0DD-4C49-A6BC-EB5E92A971A0}" dt="2021-01-22T16:09:32.214" v="30392" actId="20577"/>
          <ac:spMkLst>
            <pc:docMk/>
            <pc:sldMk cId="1661979463" sldId="5216"/>
            <ac:spMk id="11" creationId="{00000000-0000-0000-0000-000000000000}"/>
          </ac:spMkLst>
        </pc:spChg>
        <pc:spChg chg="mod">
          <ac:chgData name="Chris Speller" userId="0a97f007-b978-4543-a8a0-9ee0abccdf0a" providerId="ADAL" clId="{221B2FE5-B0DD-4C49-A6BC-EB5E92A971A0}" dt="2021-01-22T16:09:44.466" v="30398" actId="1076"/>
          <ac:spMkLst>
            <pc:docMk/>
            <pc:sldMk cId="1661979463" sldId="5216"/>
            <ac:spMk id="14" creationId="{005896CF-8919-4782-AB24-83CDCF746DD4}"/>
          </ac:spMkLst>
        </pc:spChg>
      </pc:sldChg>
      <pc:sldChg chg="modSp add mod">
        <pc:chgData name="Chris Speller" userId="0a97f007-b978-4543-a8a0-9ee0abccdf0a" providerId="ADAL" clId="{221B2FE5-B0DD-4C49-A6BC-EB5E92A971A0}" dt="2021-01-22T16:10:11.332" v="30421" actId="1076"/>
        <pc:sldMkLst>
          <pc:docMk/>
          <pc:sldMk cId="4274200278" sldId="5217"/>
        </pc:sldMkLst>
        <pc:spChg chg="mod">
          <ac:chgData name="Chris Speller" userId="0a97f007-b978-4543-a8a0-9ee0abccdf0a" providerId="ADAL" clId="{221B2FE5-B0DD-4C49-A6BC-EB5E92A971A0}" dt="2021-01-22T16:09:53.038" v="30406" actId="20577"/>
          <ac:spMkLst>
            <pc:docMk/>
            <pc:sldMk cId="4274200278" sldId="5217"/>
            <ac:spMk id="10" creationId="{00000000-0000-0000-0000-000000000000}"/>
          </ac:spMkLst>
        </pc:spChg>
        <pc:spChg chg="mod">
          <ac:chgData name="Chris Speller" userId="0a97f007-b978-4543-a8a0-9ee0abccdf0a" providerId="ADAL" clId="{221B2FE5-B0DD-4C49-A6BC-EB5E92A971A0}" dt="2021-01-22T16:10:05.113" v="30417" actId="6549"/>
          <ac:spMkLst>
            <pc:docMk/>
            <pc:sldMk cId="4274200278" sldId="5217"/>
            <ac:spMk id="11" creationId="{00000000-0000-0000-0000-000000000000}"/>
          </ac:spMkLst>
        </pc:spChg>
        <pc:spChg chg="mod">
          <ac:chgData name="Chris Speller" userId="0a97f007-b978-4543-a8a0-9ee0abccdf0a" providerId="ADAL" clId="{221B2FE5-B0DD-4C49-A6BC-EB5E92A971A0}" dt="2021-01-22T16:10:11.332" v="30421" actId="1076"/>
          <ac:spMkLst>
            <pc:docMk/>
            <pc:sldMk cId="4274200278" sldId="5217"/>
            <ac:spMk id="14" creationId="{005896CF-8919-4782-AB24-83CDCF746DD4}"/>
          </ac:spMkLst>
        </pc:spChg>
      </pc:sldChg>
      <pc:sldChg chg="modSp add mod">
        <pc:chgData name="Chris Speller" userId="0a97f007-b978-4543-a8a0-9ee0abccdf0a" providerId="ADAL" clId="{221B2FE5-B0DD-4C49-A6BC-EB5E92A971A0}" dt="2021-01-22T16:10:37.866" v="30442" actId="1076"/>
        <pc:sldMkLst>
          <pc:docMk/>
          <pc:sldMk cId="360723785" sldId="5218"/>
        </pc:sldMkLst>
        <pc:spChg chg="mod">
          <ac:chgData name="Chris Speller" userId="0a97f007-b978-4543-a8a0-9ee0abccdf0a" providerId="ADAL" clId="{221B2FE5-B0DD-4C49-A6BC-EB5E92A971A0}" dt="2021-01-22T16:10:23.351" v="30429" actId="20577"/>
          <ac:spMkLst>
            <pc:docMk/>
            <pc:sldMk cId="360723785" sldId="5218"/>
            <ac:spMk id="10" creationId="{00000000-0000-0000-0000-000000000000}"/>
          </ac:spMkLst>
        </pc:spChg>
        <pc:spChg chg="mod">
          <ac:chgData name="Chris Speller" userId="0a97f007-b978-4543-a8a0-9ee0abccdf0a" providerId="ADAL" clId="{221B2FE5-B0DD-4C49-A6BC-EB5E92A971A0}" dt="2021-01-22T16:10:30.247" v="30436" actId="20577"/>
          <ac:spMkLst>
            <pc:docMk/>
            <pc:sldMk cId="360723785" sldId="5218"/>
            <ac:spMk id="11" creationId="{00000000-0000-0000-0000-000000000000}"/>
          </ac:spMkLst>
        </pc:spChg>
        <pc:spChg chg="mod">
          <ac:chgData name="Chris Speller" userId="0a97f007-b978-4543-a8a0-9ee0abccdf0a" providerId="ADAL" clId="{221B2FE5-B0DD-4C49-A6BC-EB5E92A971A0}" dt="2021-01-22T16:10:37.866" v="30442" actId="1076"/>
          <ac:spMkLst>
            <pc:docMk/>
            <pc:sldMk cId="360723785" sldId="5218"/>
            <ac:spMk id="14" creationId="{005896CF-8919-4782-AB24-83CDCF746DD4}"/>
          </ac:spMkLst>
        </pc:spChg>
      </pc:sldChg>
      <pc:sldChg chg="modSp add mod modAnim">
        <pc:chgData name="Chris Speller" userId="0a97f007-b978-4543-a8a0-9ee0abccdf0a" providerId="ADAL" clId="{221B2FE5-B0DD-4C49-A6BC-EB5E92A971A0}" dt="2021-01-22T17:37:44.007" v="33334"/>
        <pc:sldMkLst>
          <pc:docMk/>
          <pc:sldMk cId="3488236183" sldId="5219"/>
        </pc:sldMkLst>
        <pc:spChg chg="mod">
          <ac:chgData name="Chris Speller" userId="0a97f007-b978-4543-a8a0-9ee0abccdf0a" providerId="ADAL" clId="{221B2FE5-B0DD-4C49-A6BC-EB5E92A971A0}" dt="2021-01-22T17:37:42.063" v="33333"/>
          <ac:spMkLst>
            <pc:docMk/>
            <pc:sldMk cId="3488236183" sldId="5219"/>
            <ac:spMk id="10" creationId="{00000000-0000-0000-0000-000000000000}"/>
          </ac:spMkLst>
        </pc:spChg>
        <pc:spChg chg="mod">
          <ac:chgData name="Chris Speller" userId="0a97f007-b978-4543-a8a0-9ee0abccdf0a" providerId="ADAL" clId="{221B2FE5-B0DD-4C49-A6BC-EB5E92A971A0}" dt="2021-01-22T17:37:44.007" v="33334"/>
          <ac:spMkLst>
            <pc:docMk/>
            <pc:sldMk cId="3488236183" sldId="5219"/>
            <ac:spMk id="11" creationId="{00000000-0000-0000-0000-000000000000}"/>
          </ac:spMkLst>
        </pc:spChg>
        <pc:spChg chg="mod">
          <ac:chgData name="Chris Speller" userId="0a97f007-b978-4543-a8a0-9ee0abccdf0a" providerId="ADAL" clId="{221B2FE5-B0DD-4C49-A6BC-EB5E92A971A0}" dt="2021-01-22T16:19:11.128" v="30741" actId="20577"/>
          <ac:spMkLst>
            <pc:docMk/>
            <pc:sldMk cId="3488236183" sldId="5219"/>
            <ac:spMk id="14" creationId="{005896CF-8919-4782-AB24-83CDCF746DD4}"/>
          </ac:spMkLst>
        </pc:spChg>
      </pc:sldChg>
      <pc:sldChg chg="modSp add mod modAnim">
        <pc:chgData name="Chris Speller" userId="0a97f007-b978-4543-a8a0-9ee0abccdf0a" providerId="ADAL" clId="{221B2FE5-B0DD-4C49-A6BC-EB5E92A971A0}" dt="2021-01-22T16:53:04.086" v="32052" actId="20577"/>
        <pc:sldMkLst>
          <pc:docMk/>
          <pc:sldMk cId="1188095277" sldId="5220"/>
        </pc:sldMkLst>
        <pc:spChg chg="mod">
          <ac:chgData name="Chris Speller" userId="0a97f007-b978-4543-a8a0-9ee0abccdf0a" providerId="ADAL" clId="{221B2FE5-B0DD-4C49-A6BC-EB5E92A971A0}" dt="2021-01-22T16:53:01.946" v="32051" actId="20577"/>
          <ac:spMkLst>
            <pc:docMk/>
            <pc:sldMk cId="1188095277" sldId="5220"/>
            <ac:spMk id="10" creationId="{00000000-0000-0000-0000-000000000000}"/>
          </ac:spMkLst>
        </pc:spChg>
        <pc:spChg chg="mod">
          <ac:chgData name="Chris Speller" userId="0a97f007-b978-4543-a8a0-9ee0abccdf0a" providerId="ADAL" clId="{221B2FE5-B0DD-4C49-A6BC-EB5E92A971A0}" dt="2021-01-22T16:53:04.086" v="32052" actId="20577"/>
          <ac:spMkLst>
            <pc:docMk/>
            <pc:sldMk cId="1188095277" sldId="5220"/>
            <ac:spMk id="11" creationId="{00000000-0000-0000-0000-000000000000}"/>
          </ac:spMkLst>
        </pc:spChg>
        <pc:spChg chg="mod">
          <ac:chgData name="Chris Speller" userId="0a97f007-b978-4543-a8a0-9ee0abccdf0a" providerId="ADAL" clId="{221B2FE5-B0DD-4C49-A6BC-EB5E92A971A0}" dt="2021-01-22T16:32:14.034" v="31702"/>
          <ac:spMkLst>
            <pc:docMk/>
            <pc:sldMk cId="1188095277" sldId="5220"/>
            <ac:spMk id="14" creationId="{005896CF-8919-4782-AB24-83CDCF746DD4}"/>
          </ac:spMkLst>
        </pc:spChg>
      </pc:sldChg>
      <pc:sldChg chg="modSp add mod">
        <pc:chgData name="Chris Speller" userId="0a97f007-b978-4543-a8a0-9ee0abccdf0a" providerId="ADAL" clId="{221B2FE5-B0DD-4C49-A6BC-EB5E92A971A0}" dt="2021-01-22T16:53:10.143" v="32054" actId="20577"/>
        <pc:sldMkLst>
          <pc:docMk/>
          <pc:sldMk cId="3522707448" sldId="5221"/>
        </pc:sldMkLst>
        <pc:spChg chg="mod">
          <ac:chgData name="Chris Speller" userId="0a97f007-b978-4543-a8a0-9ee0abccdf0a" providerId="ADAL" clId="{221B2FE5-B0DD-4C49-A6BC-EB5E92A971A0}" dt="2021-01-22T16:53:08.234" v="32053" actId="20577"/>
          <ac:spMkLst>
            <pc:docMk/>
            <pc:sldMk cId="3522707448" sldId="5221"/>
            <ac:spMk id="10" creationId="{00000000-0000-0000-0000-000000000000}"/>
          </ac:spMkLst>
        </pc:spChg>
        <pc:spChg chg="mod">
          <ac:chgData name="Chris Speller" userId="0a97f007-b978-4543-a8a0-9ee0abccdf0a" providerId="ADAL" clId="{221B2FE5-B0DD-4C49-A6BC-EB5E92A971A0}" dt="2021-01-22T16:53:10.143" v="32054" actId="20577"/>
          <ac:spMkLst>
            <pc:docMk/>
            <pc:sldMk cId="3522707448" sldId="5221"/>
            <ac:spMk id="11" creationId="{00000000-0000-0000-0000-000000000000}"/>
          </ac:spMkLst>
        </pc:spChg>
        <pc:spChg chg="mod">
          <ac:chgData name="Chris Speller" userId="0a97f007-b978-4543-a8a0-9ee0abccdf0a" providerId="ADAL" clId="{221B2FE5-B0DD-4C49-A6BC-EB5E92A971A0}" dt="2021-01-22T16:32:10.536" v="31701"/>
          <ac:spMkLst>
            <pc:docMk/>
            <pc:sldMk cId="3522707448" sldId="5221"/>
            <ac:spMk id="14" creationId="{005896CF-8919-4782-AB24-83CDCF746DD4}"/>
          </ac:spMkLst>
        </pc:spChg>
      </pc:sldChg>
      <pc:sldChg chg="modSp add mod">
        <pc:chgData name="Chris Speller" userId="0a97f007-b978-4543-a8a0-9ee0abccdf0a" providerId="ADAL" clId="{221B2FE5-B0DD-4C49-A6BC-EB5E92A971A0}" dt="2021-01-22T17:01:58.457" v="32563" actId="20577"/>
        <pc:sldMkLst>
          <pc:docMk/>
          <pc:sldMk cId="3236521367" sldId="5222"/>
        </pc:sldMkLst>
        <pc:spChg chg="mod">
          <ac:chgData name="Chris Speller" userId="0a97f007-b978-4543-a8a0-9ee0abccdf0a" providerId="ADAL" clId="{221B2FE5-B0DD-4C49-A6BC-EB5E92A971A0}" dt="2021-01-22T17:01:57.321" v="32562" actId="20577"/>
          <ac:spMkLst>
            <pc:docMk/>
            <pc:sldMk cId="3236521367" sldId="5222"/>
            <ac:spMk id="10" creationId="{00000000-0000-0000-0000-000000000000}"/>
          </ac:spMkLst>
        </pc:spChg>
        <pc:spChg chg="mod">
          <ac:chgData name="Chris Speller" userId="0a97f007-b978-4543-a8a0-9ee0abccdf0a" providerId="ADAL" clId="{221B2FE5-B0DD-4C49-A6BC-EB5E92A971A0}" dt="2021-01-22T17:01:58.457" v="32563" actId="20577"/>
          <ac:spMkLst>
            <pc:docMk/>
            <pc:sldMk cId="3236521367" sldId="5222"/>
            <ac:spMk id="11" creationId="{00000000-0000-0000-0000-000000000000}"/>
          </ac:spMkLst>
        </pc:spChg>
        <pc:spChg chg="mod">
          <ac:chgData name="Chris Speller" userId="0a97f007-b978-4543-a8a0-9ee0abccdf0a" providerId="ADAL" clId="{221B2FE5-B0DD-4C49-A6BC-EB5E92A971A0}" dt="2021-01-22T16:32:03.841" v="31700" actId="20577"/>
          <ac:spMkLst>
            <pc:docMk/>
            <pc:sldMk cId="3236521367" sldId="5222"/>
            <ac:spMk id="14" creationId="{005896CF-8919-4782-AB24-83CDCF746DD4}"/>
          </ac:spMkLst>
        </pc:spChg>
      </pc:sldChg>
      <pc:sldChg chg="modSp add mod modAnim">
        <pc:chgData name="Chris Speller" userId="0a97f007-b978-4543-a8a0-9ee0abccdf0a" providerId="ADAL" clId="{221B2FE5-B0DD-4C49-A6BC-EB5E92A971A0}" dt="2021-01-22T17:37:22.664" v="33326"/>
        <pc:sldMkLst>
          <pc:docMk/>
          <pc:sldMk cId="2442209749" sldId="5223"/>
        </pc:sldMkLst>
        <pc:spChg chg="mod">
          <ac:chgData name="Chris Speller" userId="0a97f007-b978-4543-a8a0-9ee0abccdf0a" providerId="ADAL" clId="{221B2FE5-B0DD-4C49-A6BC-EB5E92A971A0}" dt="2021-01-22T17:37:20.616" v="33325"/>
          <ac:spMkLst>
            <pc:docMk/>
            <pc:sldMk cId="2442209749" sldId="5223"/>
            <ac:spMk id="10" creationId="{00000000-0000-0000-0000-000000000000}"/>
          </ac:spMkLst>
        </pc:spChg>
        <pc:spChg chg="mod">
          <ac:chgData name="Chris Speller" userId="0a97f007-b978-4543-a8a0-9ee0abccdf0a" providerId="ADAL" clId="{221B2FE5-B0DD-4C49-A6BC-EB5E92A971A0}" dt="2021-01-22T17:37:22.664" v="33326"/>
          <ac:spMkLst>
            <pc:docMk/>
            <pc:sldMk cId="2442209749" sldId="5223"/>
            <ac:spMk id="11" creationId="{00000000-0000-0000-0000-000000000000}"/>
          </ac:spMkLst>
        </pc:spChg>
        <pc:spChg chg="mod">
          <ac:chgData name="Chris Speller" userId="0a97f007-b978-4543-a8a0-9ee0abccdf0a" providerId="ADAL" clId="{221B2FE5-B0DD-4C49-A6BC-EB5E92A971A0}" dt="2021-01-22T17:26:35.547" v="33071" actId="20577"/>
          <ac:spMkLst>
            <pc:docMk/>
            <pc:sldMk cId="2442209749" sldId="5223"/>
            <ac:spMk id="14" creationId="{005896CF-8919-4782-AB24-83CDCF746DD4}"/>
          </ac:spMkLst>
        </pc:spChg>
      </pc:sldChg>
      <pc:sldChg chg="modSp add del modAnim">
        <pc:chgData name="Chris Speller" userId="0a97f007-b978-4543-a8a0-9ee0abccdf0a" providerId="ADAL" clId="{221B2FE5-B0DD-4C49-A6BC-EB5E92A971A0}" dt="2021-01-22T16:43:56.388" v="31712"/>
        <pc:sldMkLst>
          <pc:docMk/>
          <pc:sldMk cId="2899550309" sldId="5223"/>
        </pc:sldMkLst>
        <pc:spChg chg="mod">
          <ac:chgData name="Chris Speller" userId="0a97f007-b978-4543-a8a0-9ee0abccdf0a" providerId="ADAL" clId="{221B2FE5-B0DD-4C49-A6BC-EB5E92A971A0}" dt="2021-01-22T16:43:55.881" v="31711" actId="20577"/>
          <ac:spMkLst>
            <pc:docMk/>
            <pc:sldMk cId="2899550309" sldId="5223"/>
            <ac:spMk id="10" creationId="{00000000-0000-0000-0000-000000000000}"/>
          </ac:spMkLst>
        </pc:spChg>
        <pc:spChg chg="mod">
          <ac:chgData name="Chris Speller" userId="0a97f007-b978-4543-a8a0-9ee0abccdf0a" providerId="ADAL" clId="{221B2FE5-B0DD-4C49-A6BC-EB5E92A971A0}" dt="2021-01-22T16:43:55.671" v="31710" actId="20577"/>
          <ac:spMkLst>
            <pc:docMk/>
            <pc:sldMk cId="2899550309" sldId="5223"/>
            <ac:spMk id="11" creationId="{00000000-0000-0000-0000-000000000000}"/>
          </ac:spMkLst>
        </pc:spChg>
        <pc:spChg chg="mod">
          <ac:chgData name="Chris Speller" userId="0a97f007-b978-4543-a8a0-9ee0abccdf0a" providerId="ADAL" clId="{221B2FE5-B0DD-4C49-A6BC-EB5E92A971A0}" dt="2021-01-22T16:43:54.977" v="31709" actId="20577"/>
          <ac:spMkLst>
            <pc:docMk/>
            <pc:sldMk cId="2899550309" sldId="5223"/>
            <ac:spMk id="14" creationId="{005896CF-8919-4782-AB24-83CDCF746DD4}"/>
          </ac:spMkLst>
        </pc:spChg>
      </pc:sldChg>
      <pc:sldChg chg="modSp add mod modAnim">
        <pc:chgData name="Chris Speller" userId="0a97f007-b978-4543-a8a0-9ee0abccdf0a" providerId="ADAL" clId="{221B2FE5-B0DD-4C49-A6BC-EB5E92A971A0}" dt="2021-01-22T17:27:21.059" v="33085" actId="20577"/>
        <pc:sldMkLst>
          <pc:docMk/>
          <pc:sldMk cId="1327182107" sldId="5224"/>
        </pc:sldMkLst>
        <pc:spChg chg="mod">
          <ac:chgData name="Chris Speller" userId="0a97f007-b978-4543-a8a0-9ee0abccdf0a" providerId="ADAL" clId="{221B2FE5-B0DD-4C49-A6BC-EB5E92A971A0}" dt="2021-01-22T17:22:46.620" v="32868" actId="20577"/>
          <ac:spMkLst>
            <pc:docMk/>
            <pc:sldMk cId="1327182107" sldId="5224"/>
            <ac:spMk id="10" creationId="{00000000-0000-0000-0000-000000000000}"/>
          </ac:spMkLst>
        </pc:spChg>
        <pc:spChg chg="mod">
          <ac:chgData name="Chris Speller" userId="0a97f007-b978-4543-a8a0-9ee0abccdf0a" providerId="ADAL" clId="{221B2FE5-B0DD-4C49-A6BC-EB5E92A971A0}" dt="2021-01-22T17:22:55.292" v="32877" actId="20577"/>
          <ac:spMkLst>
            <pc:docMk/>
            <pc:sldMk cId="1327182107" sldId="5224"/>
            <ac:spMk id="11" creationId="{00000000-0000-0000-0000-000000000000}"/>
          </ac:spMkLst>
        </pc:spChg>
        <pc:spChg chg="mod">
          <ac:chgData name="Chris Speller" userId="0a97f007-b978-4543-a8a0-9ee0abccdf0a" providerId="ADAL" clId="{221B2FE5-B0DD-4C49-A6BC-EB5E92A971A0}" dt="2021-01-22T17:27:21.059" v="33085" actId="20577"/>
          <ac:spMkLst>
            <pc:docMk/>
            <pc:sldMk cId="1327182107" sldId="5224"/>
            <ac:spMk id="14" creationId="{005896CF-8919-4782-AB24-83CDCF746DD4}"/>
          </ac:spMkLst>
        </pc:spChg>
      </pc:sldChg>
      <pc:sldChg chg="modSp add mod modAnim">
        <pc:chgData name="Chris Speller" userId="0a97f007-b978-4543-a8a0-9ee0abccdf0a" providerId="ADAL" clId="{221B2FE5-B0DD-4C49-A6BC-EB5E92A971A0}" dt="2021-01-22T17:27:45.738" v="33099" actId="20577"/>
        <pc:sldMkLst>
          <pc:docMk/>
          <pc:sldMk cId="42843904" sldId="5225"/>
        </pc:sldMkLst>
        <pc:spChg chg="mod">
          <ac:chgData name="Chris Speller" userId="0a97f007-b978-4543-a8a0-9ee0abccdf0a" providerId="ADAL" clId="{221B2FE5-B0DD-4C49-A6BC-EB5E92A971A0}" dt="2021-01-22T17:23:17.316" v="32895" actId="20577"/>
          <ac:spMkLst>
            <pc:docMk/>
            <pc:sldMk cId="42843904" sldId="5225"/>
            <ac:spMk id="10" creationId="{00000000-0000-0000-0000-000000000000}"/>
          </ac:spMkLst>
        </pc:spChg>
        <pc:spChg chg="mod">
          <ac:chgData name="Chris Speller" userId="0a97f007-b978-4543-a8a0-9ee0abccdf0a" providerId="ADAL" clId="{221B2FE5-B0DD-4C49-A6BC-EB5E92A971A0}" dt="2021-01-22T17:23:24.435" v="32903" actId="20577"/>
          <ac:spMkLst>
            <pc:docMk/>
            <pc:sldMk cId="42843904" sldId="5225"/>
            <ac:spMk id="11" creationId="{00000000-0000-0000-0000-000000000000}"/>
          </ac:spMkLst>
        </pc:spChg>
        <pc:spChg chg="mod">
          <ac:chgData name="Chris Speller" userId="0a97f007-b978-4543-a8a0-9ee0abccdf0a" providerId="ADAL" clId="{221B2FE5-B0DD-4C49-A6BC-EB5E92A971A0}" dt="2021-01-22T17:27:45.738" v="33099" actId="20577"/>
          <ac:spMkLst>
            <pc:docMk/>
            <pc:sldMk cId="42843904" sldId="5225"/>
            <ac:spMk id="14" creationId="{005896CF-8919-4782-AB24-83CDCF746DD4}"/>
          </ac:spMkLst>
        </pc:spChg>
      </pc:sldChg>
      <pc:sldChg chg="modSp add mod modAnim">
        <pc:chgData name="Chris Speller" userId="0a97f007-b978-4543-a8a0-9ee0abccdf0a" providerId="ADAL" clId="{221B2FE5-B0DD-4C49-A6BC-EB5E92A971A0}" dt="2021-01-22T17:28:06.859" v="33113" actId="20577"/>
        <pc:sldMkLst>
          <pc:docMk/>
          <pc:sldMk cId="66560515" sldId="5226"/>
        </pc:sldMkLst>
        <pc:spChg chg="mod">
          <ac:chgData name="Chris Speller" userId="0a97f007-b978-4543-a8a0-9ee0abccdf0a" providerId="ADAL" clId="{221B2FE5-B0DD-4C49-A6BC-EB5E92A971A0}" dt="2021-01-22T17:23:41.285" v="32921" actId="20577"/>
          <ac:spMkLst>
            <pc:docMk/>
            <pc:sldMk cId="66560515" sldId="5226"/>
            <ac:spMk id="10" creationId="{00000000-0000-0000-0000-000000000000}"/>
          </ac:spMkLst>
        </pc:spChg>
        <pc:spChg chg="mod">
          <ac:chgData name="Chris Speller" userId="0a97f007-b978-4543-a8a0-9ee0abccdf0a" providerId="ADAL" clId="{221B2FE5-B0DD-4C49-A6BC-EB5E92A971A0}" dt="2021-01-22T17:23:46.197" v="32929" actId="20577"/>
          <ac:spMkLst>
            <pc:docMk/>
            <pc:sldMk cId="66560515" sldId="5226"/>
            <ac:spMk id="11" creationId="{00000000-0000-0000-0000-000000000000}"/>
          </ac:spMkLst>
        </pc:spChg>
        <pc:spChg chg="mod">
          <ac:chgData name="Chris Speller" userId="0a97f007-b978-4543-a8a0-9ee0abccdf0a" providerId="ADAL" clId="{221B2FE5-B0DD-4C49-A6BC-EB5E92A971A0}" dt="2021-01-22T17:28:06.859" v="33113" actId="20577"/>
          <ac:spMkLst>
            <pc:docMk/>
            <pc:sldMk cId="66560515" sldId="5226"/>
            <ac:spMk id="14" creationId="{005896CF-8919-4782-AB24-83CDCF746DD4}"/>
          </ac:spMkLst>
        </pc:spChg>
      </pc:sldChg>
      <pc:sldChg chg="modSp add">
        <pc:chgData name="Chris Speller" userId="0a97f007-b978-4543-a8a0-9ee0abccdf0a" providerId="ADAL" clId="{221B2FE5-B0DD-4C49-A6BC-EB5E92A971A0}" dt="2021-01-22T17:37:35.317" v="33332"/>
        <pc:sldMkLst>
          <pc:docMk/>
          <pc:sldMk cId="2820202050" sldId="5227"/>
        </pc:sldMkLst>
        <pc:spChg chg="mod">
          <ac:chgData name="Chris Speller" userId="0a97f007-b978-4543-a8a0-9ee0abccdf0a" providerId="ADAL" clId="{221B2FE5-B0DD-4C49-A6BC-EB5E92A971A0}" dt="2021-01-22T17:37:32.482" v="33331" actId="6549"/>
          <ac:spMkLst>
            <pc:docMk/>
            <pc:sldMk cId="2820202050" sldId="5227"/>
            <ac:spMk id="10" creationId="{00000000-0000-0000-0000-000000000000}"/>
          </ac:spMkLst>
        </pc:spChg>
        <pc:spChg chg="mod">
          <ac:chgData name="Chris Speller" userId="0a97f007-b978-4543-a8a0-9ee0abccdf0a" providerId="ADAL" clId="{221B2FE5-B0DD-4C49-A6BC-EB5E92A971A0}" dt="2021-01-22T17:37:35.317" v="33332"/>
          <ac:spMkLst>
            <pc:docMk/>
            <pc:sldMk cId="2820202050" sldId="5227"/>
            <ac:spMk id="11" creationId="{00000000-0000-0000-0000-000000000000}"/>
          </ac:spMkLst>
        </pc:spChg>
        <pc:spChg chg="mod">
          <ac:chgData name="Chris Speller" userId="0a97f007-b978-4543-a8a0-9ee0abccdf0a" providerId="ADAL" clId="{221B2FE5-B0DD-4C49-A6BC-EB5E92A971A0}" dt="2021-01-22T16:59:18.402" v="32326" actId="16959"/>
          <ac:spMkLst>
            <pc:docMk/>
            <pc:sldMk cId="2820202050" sldId="5227"/>
            <ac:spMk id="14" creationId="{005896CF-8919-4782-AB24-83CDCF746DD4}"/>
          </ac:spMkLst>
        </pc:spChg>
      </pc:sldChg>
      <pc:sldChg chg="modSp add mod">
        <pc:chgData name="Chris Speller" userId="0a97f007-b978-4543-a8a0-9ee0abccdf0a" providerId="ADAL" clId="{221B2FE5-B0DD-4C49-A6BC-EB5E92A971A0}" dt="2021-01-22T17:00:08.182" v="32373" actId="20577"/>
        <pc:sldMkLst>
          <pc:docMk/>
          <pc:sldMk cId="1524498160" sldId="5228"/>
        </pc:sldMkLst>
        <pc:spChg chg="mod">
          <ac:chgData name="Chris Speller" userId="0a97f007-b978-4543-a8a0-9ee0abccdf0a" providerId="ADAL" clId="{221B2FE5-B0DD-4C49-A6BC-EB5E92A971A0}" dt="2021-01-22T16:59:56.674" v="32370" actId="20577"/>
          <ac:spMkLst>
            <pc:docMk/>
            <pc:sldMk cId="1524498160" sldId="5228"/>
            <ac:spMk id="10" creationId="{00000000-0000-0000-0000-000000000000}"/>
          </ac:spMkLst>
        </pc:spChg>
        <pc:spChg chg="mod">
          <ac:chgData name="Chris Speller" userId="0a97f007-b978-4543-a8a0-9ee0abccdf0a" providerId="ADAL" clId="{221B2FE5-B0DD-4C49-A6BC-EB5E92A971A0}" dt="2021-01-22T16:59:54.458" v="32364" actId="20577"/>
          <ac:spMkLst>
            <pc:docMk/>
            <pc:sldMk cId="1524498160" sldId="5228"/>
            <ac:spMk id="11" creationId="{00000000-0000-0000-0000-000000000000}"/>
          </ac:spMkLst>
        </pc:spChg>
        <pc:spChg chg="mod">
          <ac:chgData name="Chris Speller" userId="0a97f007-b978-4543-a8a0-9ee0abccdf0a" providerId="ADAL" clId="{221B2FE5-B0DD-4C49-A6BC-EB5E92A971A0}" dt="2021-01-22T17:00:08.182" v="32373" actId="20577"/>
          <ac:spMkLst>
            <pc:docMk/>
            <pc:sldMk cId="1524498160" sldId="5228"/>
            <ac:spMk id="14" creationId="{005896CF-8919-4782-AB24-83CDCF746DD4}"/>
          </ac:spMkLst>
        </pc:spChg>
      </pc:sldChg>
      <pc:sldChg chg="modSp add mod">
        <pc:chgData name="Chris Speller" userId="0a97f007-b978-4543-a8a0-9ee0abccdf0a" providerId="ADAL" clId="{221B2FE5-B0DD-4C49-A6BC-EB5E92A971A0}" dt="2021-01-22T17:00:43.120" v="32404" actId="16959"/>
        <pc:sldMkLst>
          <pc:docMk/>
          <pc:sldMk cId="426409093" sldId="5229"/>
        </pc:sldMkLst>
        <pc:spChg chg="mod">
          <ac:chgData name="Chris Speller" userId="0a97f007-b978-4543-a8a0-9ee0abccdf0a" providerId="ADAL" clId="{221B2FE5-B0DD-4C49-A6BC-EB5E92A971A0}" dt="2021-01-22T17:00:24.073" v="32395" actId="20577"/>
          <ac:spMkLst>
            <pc:docMk/>
            <pc:sldMk cId="426409093" sldId="5229"/>
            <ac:spMk id="10" creationId="{00000000-0000-0000-0000-000000000000}"/>
          </ac:spMkLst>
        </pc:spChg>
        <pc:spChg chg="mod">
          <ac:chgData name="Chris Speller" userId="0a97f007-b978-4543-a8a0-9ee0abccdf0a" providerId="ADAL" clId="{221B2FE5-B0DD-4C49-A6BC-EB5E92A971A0}" dt="2021-01-22T17:00:33.139" v="32400" actId="20577"/>
          <ac:spMkLst>
            <pc:docMk/>
            <pc:sldMk cId="426409093" sldId="5229"/>
            <ac:spMk id="11" creationId="{00000000-0000-0000-0000-000000000000}"/>
          </ac:spMkLst>
        </pc:spChg>
        <pc:spChg chg="mod">
          <ac:chgData name="Chris Speller" userId="0a97f007-b978-4543-a8a0-9ee0abccdf0a" providerId="ADAL" clId="{221B2FE5-B0DD-4C49-A6BC-EB5E92A971A0}" dt="2021-01-22T17:00:43.120" v="32404" actId="16959"/>
          <ac:spMkLst>
            <pc:docMk/>
            <pc:sldMk cId="426409093" sldId="5229"/>
            <ac:spMk id="14" creationId="{005896CF-8919-4782-AB24-83CDCF746DD4}"/>
          </ac:spMkLst>
        </pc:spChg>
      </pc:sldChg>
      <pc:sldChg chg="modSp add mod">
        <pc:chgData name="Chris Speller" userId="0a97f007-b978-4543-a8a0-9ee0abccdf0a" providerId="ADAL" clId="{221B2FE5-B0DD-4C49-A6BC-EB5E92A971A0}" dt="2021-01-22T17:02:10.873" v="32568" actId="6549"/>
        <pc:sldMkLst>
          <pc:docMk/>
          <pc:sldMk cId="1022990264" sldId="5230"/>
        </pc:sldMkLst>
        <pc:spChg chg="mod">
          <ac:chgData name="Chris Speller" userId="0a97f007-b978-4543-a8a0-9ee0abccdf0a" providerId="ADAL" clId="{221B2FE5-B0DD-4C49-A6BC-EB5E92A971A0}" dt="2021-01-22T17:01:44.505" v="32561" actId="20577"/>
          <ac:spMkLst>
            <pc:docMk/>
            <pc:sldMk cId="1022990264" sldId="5230"/>
            <ac:spMk id="10" creationId="{00000000-0000-0000-0000-000000000000}"/>
          </ac:spMkLst>
        </pc:spChg>
        <pc:spChg chg="mod">
          <ac:chgData name="Chris Speller" userId="0a97f007-b978-4543-a8a0-9ee0abccdf0a" providerId="ADAL" clId="{221B2FE5-B0DD-4C49-A6BC-EB5E92A971A0}" dt="2021-01-22T17:01:39.522" v="32553" actId="20577"/>
          <ac:spMkLst>
            <pc:docMk/>
            <pc:sldMk cId="1022990264" sldId="5230"/>
            <ac:spMk id="11" creationId="{00000000-0000-0000-0000-000000000000}"/>
          </ac:spMkLst>
        </pc:spChg>
        <pc:spChg chg="mod">
          <ac:chgData name="Chris Speller" userId="0a97f007-b978-4543-a8a0-9ee0abccdf0a" providerId="ADAL" clId="{221B2FE5-B0DD-4C49-A6BC-EB5E92A971A0}" dt="2021-01-22T17:02:10.873" v="32568" actId="6549"/>
          <ac:spMkLst>
            <pc:docMk/>
            <pc:sldMk cId="1022990264" sldId="5230"/>
            <ac:spMk id="14" creationId="{005896CF-8919-4782-AB24-83CDCF746DD4}"/>
          </ac:spMkLst>
        </pc:spChg>
      </pc:sldChg>
      <pc:sldChg chg="add del">
        <pc:chgData name="Chris Speller" userId="0a97f007-b978-4543-a8a0-9ee0abccdf0a" providerId="ADAL" clId="{221B2FE5-B0DD-4C49-A6BC-EB5E92A971A0}" dt="2021-01-22T17:11:50.689" v="32574" actId="47"/>
        <pc:sldMkLst>
          <pc:docMk/>
          <pc:sldMk cId="1027572481" sldId="5231"/>
        </pc:sldMkLst>
      </pc:sldChg>
      <pc:sldChg chg="add del">
        <pc:chgData name="Chris Speller" userId="0a97f007-b978-4543-a8a0-9ee0abccdf0a" providerId="ADAL" clId="{221B2FE5-B0DD-4C49-A6BC-EB5E92A971A0}" dt="2021-01-22T17:11:50.689" v="32574" actId="47"/>
        <pc:sldMkLst>
          <pc:docMk/>
          <pc:sldMk cId="3209730397" sldId="5232"/>
        </pc:sldMkLst>
      </pc:sldChg>
      <pc:sldChg chg="add del">
        <pc:chgData name="Chris Speller" userId="0a97f007-b978-4543-a8a0-9ee0abccdf0a" providerId="ADAL" clId="{221B2FE5-B0DD-4C49-A6BC-EB5E92A971A0}" dt="2021-01-22T17:11:50.689" v="32574" actId="47"/>
        <pc:sldMkLst>
          <pc:docMk/>
          <pc:sldMk cId="529006848" sldId="5233"/>
        </pc:sldMkLst>
      </pc:sldChg>
      <pc:sldChg chg="add del">
        <pc:chgData name="Chris Speller" userId="0a97f007-b978-4543-a8a0-9ee0abccdf0a" providerId="ADAL" clId="{221B2FE5-B0DD-4C49-A6BC-EB5E92A971A0}" dt="2021-01-22T17:11:50.689" v="32574" actId="47"/>
        <pc:sldMkLst>
          <pc:docMk/>
          <pc:sldMk cId="3490747735" sldId="5234"/>
        </pc:sldMkLst>
      </pc:sldChg>
      <pc:sldChg chg="add del">
        <pc:chgData name="Chris Speller" userId="0a97f007-b978-4543-a8a0-9ee0abccdf0a" providerId="ADAL" clId="{221B2FE5-B0DD-4C49-A6BC-EB5E92A971A0}" dt="2021-01-22T17:11:21.228" v="32572"/>
        <pc:sldMkLst>
          <pc:docMk/>
          <pc:sldMk cId="596782416" sldId="5235"/>
        </pc:sldMkLst>
      </pc:sldChg>
      <pc:sldChg chg="modSp add mod modAnim">
        <pc:chgData name="Chris Speller" userId="0a97f007-b978-4543-a8a0-9ee0abccdf0a" providerId="ADAL" clId="{221B2FE5-B0DD-4C49-A6BC-EB5E92A971A0}" dt="2021-01-22T17:36:59.978" v="33324"/>
        <pc:sldMkLst>
          <pc:docMk/>
          <pc:sldMk cId="1602662221" sldId="5235"/>
        </pc:sldMkLst>
        <pc:spChg chg="mod">
          <ac:chgData name="Chris Speller" userId="0a97f007-b978-4543-a8a0-9ee0abccdf0a" providerId="ADAL" clId="{221B2FE5-B0DD-4C49-A6BC-EB5E92A971A0}" dt="2021-01-22T17:36:57.238" v="33323" actId="20577"/>
          <ac:spMkLst>
            <pc:docMk/>
            <pc:sldMk cId="1602662221" sldId="5235"/>
            <ac:spMk id="10" creationId="{00000000-0000-0000-0000-000000000000}"/>
          </ac:spMkLst>
        </pc:spChg>
        <pc:spChg chg="mod">
          <ac:chgData name="Chris Speller" userId="0a97f007-b978-4543-a8a0-9ee0abccdf0a" providerId="ADAL" clId="{221B2FE5-B0DD-4C49-A6BC-EB5E92A971A0}" dt="2021-01-22T17:36:59.978" v="33324"/>
          <ac:spMkLst>
            <pc:docMk/>
            <pc:sldMk cId="1602662221" sldId="5235"/>
            <ac:spMk id="11" creationId="{00000000-0000-0000-0000-000000000000}"/>
          </ac:spMkLst>
        </pc:spChg>
        <pc:spChg chg="mod">
          <ac:chgData name="Chris Speller" userId="0a97f007-b978-4543-a8a0-9ee0abccdf0a" providerId="ADAL" clId="{221B2FE5-B0DD-4C49-A6BC-EB5E92A971A0}" dt="2021-01-22T17:28:52.839" v="33127" actId="20577"/>
          <ac:spMkLst>
            <pc:docMk/>
            <pc:sldMk cId="1602662221" sldId="5235"/>
            <ac:spMk id="14" creationId="{005896CF-8919-4782-AB24-83CDCF746DD4}"/>
          </ac:spMkLst>
        </pc:spChg>
      </pc:sldChg>
      <pc:sldChg chg="modSp add mod modAnim">
        <pc:chgData name="Chris Speller" userId="0a97f007-b978-4543-a8a0-9ee0abccdf0a" providerId="ADAL" clId="{221B2FE5-B0DD-4C49-A6BC-EB5E92A971A0}" dt="2021-01-22T17:29:36.827" v="33141" actId="20577"/>
        <pc:sldMkLst>
          <pc:docMk/>
          <pc:sldMk cId="2720781394" sldId="5236"/>
        </pc:sldMkLst>
        <pc:spChg chg="mod">
          <ac:chgData name="Chris Speller" userId="0a97f007-b978-4543-a8a0-9ee0abccdf0a" providerId="ADAL" clId="{221B2FE5-B0DD-4C49-A6BC-EB5E92A971A0}" dt="2021-01-22T17:24:37.235" v="32977" actId="20577"/>
          <ac:spMkLst>
            <pc:docMk/>
            <pc:sldMk cId="2720781394" sldId="5236"/>
            <ac:spMk id="10" creationId="{00000000-0000-0000-0000-000000000000}"/>
          </ac:spMkLst>
        </pc:spChg>
        <pc:spChg chg="mod">
          <ac:chgData name="Chris Speller" userId="0a97f007-b978-4543-a8a0-9ee0abccdf0a" providerId="ADAL" clId="{221B2FE5-B0DD-4C49-A6BC-EB5E92A971A0}" dt="2021-01-22T17:24:42.915" v="32985" actId="20577"/>
          <ac:spMkLst>
            <pc:docMk/>
            <pc:sldMk cId="2720781394" sldId="5236"/>
            <ac:spMk id="11" creationId="{00000000-0000-0000-0000-000000000000}"/>
          </ac:spMkLst>
        </pc:spChg>
        <pc:spChg chg="mod">
          <ac:chgData name="Chris Speller" userId="0a97f007-b978-4543-a8a0-9ee0abccdf0a" providerId="ADAL" clId="{221B2FE5-B0DD-4C49-A6BC-EB5E92A971A0}" dt="2021-01-22T17:29:36.827" v="33141" actId="20577"/>
          <ac:spMkLst>
            <pc:docMk/>
            <pc:sldMk cId="2720781394" sldId="5236"/>
            <ac:spMk id="14" creationId="{005896CF-8919-4782-AB24-83CDCF746DD4}"/>
          </ac:spMkLst>
        </pc:spChg>
      </pc:sldChg>
      <pc:sldChg chg="modSp add mod modAnim">
        <pc:chgData name="Chris Speller" userId="0a97f007-b978-4543-a8a0-9ee0abccdf0a" providerId="ADAL" clId="{221B2FE5-B0DD-4C49-A6BC-EB5E92A971A0}" dt="2021-01-22T17:30:23.923" v="33155" actId="20577"/>
        <pc:sldMkLst>
          <pc:docMk/>
          <pc:sldMk cId="2950317230" sldId="5237"/>
        </pc:sldMkLst>
        <pc:spChg chg="mod">
          <ac:chgData name="Chris Speller" userId="0a97f007-b978-4543-a8a0-9ee0abccdf0a" providerId="ADAL" clId="{221B2FE5-B0DD-4C49-A6BC-EB5E92A971A0}" dt="2021-01-22T17:25:02.716" v="33003" actId="20577"/>
          <ac:spMkLst>
            <pc:docMk/>
            <pc:sldMk cId="2950317230" sldId="5237"/>
            <ac:spMk id="10" creationId="{00000000-0000-0000-0000-000000000000}"/>
          </ac:spMkLst>
        </pc:spChg>
        <pc:spChg chg="mod">
          <ac:chgData name="Chris Speller" userId="0a97f007-b978-4543-a8a0-9ee0abccdf0a" providerId="ADAL" clId="{221B2FE5-B0DD-4C49-A6BC-EB5E92A971A0}" dt="2021-01-22T17:25:07.755" v="33011" actId="20577"/>
          <ac:spMkLst>
            <pc:docMk/>
            <pc:sldMk cId="2950317230" sldId="5237"/>
            <ac:spMk id="11" creationId="{00000000-0000-0000-0000-000000000000}"/>
          </ac:spMkLst>
        </pc:spChg>
        <pc:spChg chg="mod">
          <ac:chgData name="Chris Speller" userId="0a97f007-b978-4543-a8a0-9ee0abccdf0a" providerId="ADAL" clId="{221B2FE5-B0DD-4C49-A6BC-EB5E92A971A0}" dt="2021-01-22T17:30:23.923" v="33155" actId="20577"/>
          <ac:spMkLst>
            <pc:docMk/>
            <pc:sldMk cId="2950317230" sldId="5237"/>
            <ac:spMk id="14" creationId="{005896CF-8919-4782-AB24-83CDCF746DD4}"/>
          </ac:spMkLst>
        </pc:spChg>
      </pc:sldChg>
      <pc:sldChg chg="modSp add mod modAnim">
        <pc:chgData name="Chris Speller" userId="0a97f007-b978-4543-a8a0-9ee0abccdf0a" providerId="ADAL" clId="{221B2FE5-B0DD-4C49-A6BC-EB5E92A971A0}" dt="2021-01-22T17:31:15.363" v="33169" actId="20577"/>
        <pc:sldMkLst>
          <pc:docMk/>
          <pc:sldMk cId="4117234200" sldId="5238"/>
        </pc:sldMkLst>
        <pc:spChg chg="mod">
          <ac:chgData name="Chris Speller" userId="0a97f007-b978-4543-a8a0-9ee0abccdf0a" providerId="ADAL" clId="{221B2FE5-B0DD-4C49-A6BC-EB5E92A971A0}" dt="2021-01-22T17:25:26.159" v="33029" actId="20577"/>
          <ac:spMkLst>
            <pc:docMk/>
            <pc:sldMk cId="4117234200" sldId="5238"/>
            <ac:spMk id="10" creationId="{00000000-0000-0000-0000-000000000000}"/>
          </ac:spMkLst>
        </pc:spChg>
        <pc:spChg chg="mod">
          <ac:chgData name="Chris Speller" userId="0a97f007-b978-4543-a8a0-9ee0abccdf0a" providerId="ADAL" clId="{221B2FE5-B0DD-4C49-A6BC-EB5E92A971A0}" dt="2021-01-22T17:25:33.438" v="33037" actId="20577"/>
          <ac:spMkLst>
            <pc:docMk/>
            <pc:sldMk cId="4117234200" sldId="5238"/>
            <ac:spMk id="11" creationId="{00000000-0000-0000-0000-000000000000}"/>
          </ac:spMkLst>
        </pc:spChg>
        <pc:spChg chg="mod">
          <ac:chgData name="Chris Speller" userId="0a97f007-b978-4543-a8a0-9ee0abccdf0a" providerId="ADAL" clId="{221B2FE5-B0DD-4C49-A6BC-EB5E92A971A0}" dt="2021-01-22T17:31:15.363" v="33169" actId="20577"/>
          <ac:spMkLst>
            <pc:docMk/>
            <pc:sldMk cId="4117234200" sldId="5238"/>
            <ac:spMk id="14" creationId="{005896CF-8919-4782-AB24-83CDCF746DD4}"/>
          </ac:spMkLst>
        </pc:spChg>
      </pc:sldChg>
      <pc:sldChg chg="add del">
        <pc:chgData name="Chris Speller" userId="0a97f007-b978-4543-a8a0-9ee0abccdf0a" providerId="ADAL" clId="{221B2FE5-B0DD-4C49-A6BC-EB5E92A971A0}" dt="2021-01-22T17:33:55.690" v="33171"/>
        <pc:sldMkLst>
          <pc:docMk/>
          <pc:sldMk cId="1551651633" sldId="5239"/>
        </pc:sldMkLst>
      </pc:sldChg>
      <pc:sldChg chg="modSp add mod modAnim">
        <pc:chgData name="Chris Speller" userId="0a97f007-b978-4543-a8a0-9ee0abccdf0a" providerId="ADAL" clId="{221B2FE5-B0DD-4C49-A6BC-EB5E92A971A0}" dt="2021-01-23T13:24:04.739" v="34026" actId="20577"/>
        <pc:sldMkLst>
          <pc:docMk/>
          <pc:sldMk cId="3016234798" sldId="5239"/>
        </pc:sldMkLst>
        <pc:spChg chg="mod">
          <ac:chgData name="Chris Speller" userId="0a97f007-b978-4543-a8a0-9ee0abccdf0a" providerId="ADAL" clId="{221B2FE5-B0DD-4C49-A6BC-EB5E92A971A0}" dt="2021-01-23T13:11:36.457" v="33703" actId="20577"/>
          <ac:spMkLst>
            <pc:docMk/>
            <pc:sldMk cId="3016234798" sldId="5239"/>
            <ac:spMk id="10" creationId="{00000000-0000-0000-0000-000000000000}"/>
          </ac:spMkLst>
        </pc:spChg>
        <pc:spChg chg="mod">
          <ac:chgData name="Chris Speller" userId="0a97f007-b978-4543-a8a0-9ee0abccdf0a" providerId="ADAL" clId="{221B2FE5-B0DD-4C49-A6BC-EB5E92A971A0}" dt="2021-01-22T17:42:56.513" v="33698" actId="20577"/>
          <ac:spMkLst>
            <pc:docMk/>
            <pc:sldMk cId="3016234798" sldId="5239"/>
            <ac:spMk id="11" creationId="{00000000-0000-0000-0000-000000000000}"/>
          </ac:spMkLst>
        </pc:spChg>
        <pc:spChg chg="mod">
          <ac:chgData name="Chris Speller" userId="0a97f007-b978-4543-a8a0-9ee0abccdf0a" providerId="ADAL" clId="{221B2FE5-B0DD-4C49-A6BC-EB5E92A971A0}" dt="2021-01-23T13:23:57.679" v="34022" actId="20577"/>
          <ac:spMkLst>
            <pc:docMk/>
            <pc:sldMk cId="3016234798" sldId="5239"/>
            <ac:spMk id="14" creationId="{005896CF-8919-4782-AB24-83CDCF746DD4}"/>
          </ac:spMkLst>
        </pc:spChg>
      </pc:sldChg>
      <pc:sldChg chg="add del">
        <pc:chgData name="Chris Speller" userId="0a97f007-b978-4543-a8a0-9ee0abccdf0a" providerId="ADAL" clId="{221B2FE5-B0DD-4C49-A6BC-EB5E92A971A0}" dt="2021-01-22T17:33:55.690" v="33171"/>
        <pc:sldMkLst>
          <pc:docMk/>
          <pc:sldMk cId="1934876730" sldId="5240"/>
        </pc:sldMkLst>
      </pc:sldChg>
      <pc:sldChg chg="modSp add mod">
        <pc:chgData name="Chris Speller" userId="0a97f007-b978-4543-a8a0-9ee0abccdf0a" providerId="ADAL" clId="{221B2FE5-B0DD-4C49-A6BC-EB5E92A971A0}" dt="2021-01-23T13:31:12.594" v="34426" actId="1076"/>
        <pc:sldMkLst>
          <pc:docMk/>
          <pc:sldMk cId="2438363315" sldId="5240"/>
        </pc:sldMkLst>
        <pc:spChg chg="mod">
          <ac:chgData name="Chris Speller" userId="0a97f007-b978-4543-a8a0-9ee0abccdf0a" providerId="ADAL" clId="{221B2FE5-B0DD-4C49-A6BC-EB5E92A971A0}" dt="2021-01-23T13:28:17.769" v="34148" actId="20577"/>
          <ac:spMkLst>
            <pc:docMk/>
            <pc:sldMk cId="2438363315" sldId="5240"/>
            <ac:spMk id="10" creationId="{00000000-0000-0000-0000-000000000000}"/>
          </ac:spMkLst>
        </pc:spChg>
        <pc:spChg chg="mod">
          <ac:chgData name="Chris Speller" userId="0a97f007-b978-4543-a8a0-9ee0abccdf0a" providerId="ADAL" clId="{221B2FE5-B0DD-4C49-A6BC-EB5E92A971A0}" dt="2021-01-23T13:28:51.119" v="34206" actId="20577"/>
          <ac:spMkLst>
            <pc:docMk/>
            <pc:sldMk cId="2438363315" sldId="5240"/>
            <ac:spMk id="11" creationId="{00000000-0000-0000-0000-000000000000}"/>
          </ac:spMkLst>
        </pc:spChg>
        <pc:spChg chg="mod">
          <ac:chgData name="Chris Speller" userId="0a97f007-b978-4543-a8a0-9ee0abccdf0a" providerId="ADAL" clId="{221B2FE5-B0DD-4C49-A6BC-EB5E92A971A0}" dt="2021-01-23T13:31:12.594" v="34426" actId="1076"/>
          <ac:spMkLst>
            <pc:docMk/>
            <pc:sldMk cId="2438363315" sldId="5240"/>
            <ac:spMk id="14" creationId="{005896CF-8919-4782-AB24-83CDCF746DD4}"/>
          </ac:spMkLst>
        </pc:spChg>
      </pc:sldChg>
      <pc:sldChg chg="add del">
        <pc:chgData name="Chris Speller" userId="0a97f007-b978-4543-a8a0-9ee0abccdf0a" providerId="ADAL" clId="{221B2FE5-B0DD-4C49-A6BC-EB5E92A971A0}" dt="2021-01-22T17:33:55.690" v="33171"/>
        <pc:sldMkLst>
          <pc:docMk/>
          <pc:sldMk cId="2529899214" sldId="5241"/>
        </pc:sldMkLst>
      </pc:sldChg>
      <pc:sldChg chg="modSp add mod">
        <pc:chgData name="Chris Speller" userId="0a97f007-b978-4543-a8a0-9ee0abccdf0a" providerId="ADAL" clId="{221B2FE5-B0DD-4C49-A6BC-EB5E92A971A0}" dt="2021-01-23T13:39:39.461" v="34668" actId="1076"/>
        <pc:sldMkLst>
          <pc:docMk/>
          <pc:sldMk cId="3120266643" sldId="5241"/>
        </pc:sldMkLst>
        <pc:spChg chg="mod">
          <ac:chgData name="Chris Speller" userId="0a97f007-b978-4543-a8a0-9ee0abccdf0a" providerId="ADAL" clId="{221B2FE5-B0DD-4C49-A6BC-EB5E92A971A0}" dt="2021-01-23T13:37:36.843" v="34600" actId="20577"/>
          <ac:spMkLst>
            <pc:docMk/>
            <pc:sldMk cId="3120266643" sldId="5241"/>
            <ac:spMk id="10" creationId="{00000000-0000-0000-0000-000000000000}"/>
          </ac:spMkLst>
        </pc:spChg>
        <pc:spChg chg="mod">
          <ac:chgData name="Chris Speller" userId="0a97f007-b978-4543-a8a0-9ee0abccdf0a" providerId="ADAL" clId="{221B2FE5-B0DD-4C49-A6BC-EB5E92A971A0}" dt="2021-01-23T13:38:52.546" v="34635" actId="20577"/>
          <ac:spMkLst>
            <pc:docMk/>
            <pc:sldMk cId="3120266643" sldId="5241"/>
            <ac:spMk id="11" creationId="{00000000-0000-0000-0000-000000000000}"/>
          </ac:spMkLst>
        </pc:spChg>
        <pc:spChg chg="mod">
          <ac:chgData name="Chris Speller" userId="0a97f007-b978-4543-a8a0-9ee0abccdf0a" providerId="ADAL" clId="{221B2FE5-B0DD-4C49-A6BC-EB5E92A971A0}" dt="2021-01-23T13:39:39.461" v="34668" actId="1076"/>
          <ac:spMkLst>
            <pc:docMk/>
            <pc:sldMk cId="3120266643" sldId="5241"/>
            <ac:spMk id="14" creationId="{005896CF-8919-4782-AB24-83CDCF746DD4}"/>
          </ac:spMkLst>
        </pc:spChg>
      </pc:sldChg>
      <pc:sldChg chg="add del">
        <pc:chgData name="Chris Speller" userId="0a97f007-b978-4543-a8a0-9ee0abccdf0a" providerId="ADAL" clId="{221B2FE5-B0DD-4C49-A6BC-EB5E92A971A0}" dt="2021-01-22T17:33:55.690" v="33171"/>
        <pc:sldMkLst>
          <pc:docMk/>
          <pc:sldMk cId="1425108175" sldId="5242"/>
        </pc:sldMkLst>
      </pc:sldChg>
      <pc:sldChg chg="modSp add mod">
        <pc:chgData name="Chris Speller" userId="0a97f007-b978-4543-a8a0-9ee0abccdf0a" providerId="ADAL" clId="{221B2FE5-B0DD-4C49-A6BC-EB5E92A971A0}" dt="2021-01-23T13:45:47.034" v="34979" actId="1076"/>
        <pc:sldMkLst>
          <pc:docMk/>
          <pc:sldMk cId="1726469563" sldId="5242"/>
        </pc:sldMkLst>
        <pc:spChg chg="mod">
          <ac:chgData name="Chris Speller" userId="0a97f007-b978-4543-a8a0-9ee0abccdf0a" providerId="ADAL" clId="{221B2FE5-B0DD-4C49-A6BC-EB5E92A971A0}" dt="2021-01-23T13:44:27.495" v="34843" actId="20577"/>
          <ac:spMkLst>
            <pc:docMk/>
            <pc:sldMk cId="1726469563" sldId="5242"/>
            <ac:spMk id="10" creationId="{00000000-0000-0000-0000-000000000000}"/>
          </ac:spMkLst>
        </pc:spChg>
        <pc:spChg chg="mod">
          <ac:chgData name="Chris Speller" userId="0a97f007-b978-4543-a8a0-9ee0abccdf0a" providerId="ADAL" clId="{221B2FE5-B0DD-4C49-A6BC-EB5E92A971A0}" dt="2021-01-23T13:44:30.847" v="34846" actId="20577"/>
          <ac:spMkLst>
            <pc:docMk/>
            <pc:sldMk cId="1726469563" sldId="5242"/>
            <ac:spMk id="11" creationId="{00000000-0000-0000-0000-000000000000}"/>
          </ac:spMkLst>
        </pc:spChg>
        <pc:spChg chg="mod">
          <ac:chgData name="Chris Speller" userId="0a97f007-b978-4543-a8a0-9ee0abccdf0a" providerId="ADAL" clId="{221B2FE5-B0DD-4C49-A6BC-EB5E92A971A0}" dt="2021-01-23T13:45:47.034" v="34979" actId="1076"/>
          <ac:spMkLst>
            <pc:docMk/>
            <pc:sldMk cId="1726469563" sldId="5242"/>
            <ac:spMk id="14" creationId="{005896CF-8919-4782-AB24-83CDCF746DD4}"/>
          </ac:spMkLst>
        </pc:spChg>
      </pc:sldChg>
      <pc:sldChg chg="modSp add mod ord modAnim">
        <pc:chgData name="Chris Speller" userId="0a97f007-b978-4543-a8a0-9ee0abccdf0a" providerId="ADAL" clId="{221B2FE5-B0DD-4C49-A6BC-EB5E92A971A0}" dt="2021-01-23T14:33:23.835" v="35856" actId="20577"/>
        <pc:sldMkLst>
          <pc:docMk/>
          <pc:sldMk cId="149126337" sldId="5243"/>
        </pc:sldMkLst>
        <pc:spChg chg="mod">
          <ac:chgData name="Chris Speller" userId="0a97f007-b978-4543-a8a0-9ee0abccdf0a" providerId="ADAL" clId="{221B2FE5-B0DD-4C49-A6BC-EB5E92A971A0}" dt="2021-01-23T14:33:23.835" v="35856" actId="20577"/>
          <ac:spMkLst>
            <pc:docMk/>
            <pc:sldMk cId="149126337" sldId="5243"/>
            <ac:spMk id="10" creationId="{00000000-0000-0000-0000-000000000000}"/>
          </ac:spMkLst>
        </pc:spChg>
        <pc:spChg chg="mod">
          <ac:chgData name="Chris Speller" userId="0a97f007-b978-4543-a8a0-9ee0abccdf0a" providerId="ADAL" clId="{221B2FE5-B0DD-4C49-A6BC-EB5E92A971A0}" dt="2021-01-23T14:30:24.788" v="35620" actId="20577"/>
          <ac:spMkLst>
            <pc:docMk/>
            <pc:sldMk cId="149126337" sldId="5243"/>
            <ac:spMk id="11" creationId="{00000000-0000-0000-0000-000000000000}"/>
          </ac:spMkLst>
        </pc:spChg>
        <pc:spChg chg="mod">
          <ac:chgData name="Chris Speller" userId="0a97f007-b978-4543-a8a0-9ee0abccdf0a" providerId="ADAL" clId="{221B2FE5-B0DD-4C49-A6BC-EB5E92A971A0}" dt="2021-01-23T14:31:51.807" v="35783" actId="20577"/>
          <ac:spMkLst>
            <pc:docMk/>
            <pc:sldMk cId="149126337" sldId="5243"/>
            <ac:spMk id="14" creationId="{005896CF-8919-4782-AB24-83CDCF746DD4}"/>
          </ac:spMkLst>
        </pc:spChg>
      </pc:sldChg>
      <pc:sldChg chg="add del">
        <pc:chgData name="Chris Speller" userId="0a97f007-b978-4543-a8a0-9ee0abccdf0a" providerId="ADAL" clId="{221B2FE5-B0DD-4C49-A6BC-EB5E92A971A0}" dt="2021-01-22T17:33:55.690" v="33171"/>
        <pc:sldMkLst>
          <pc:docMk/>
          <pc:sldMk cId="2925873783" sldId="5243"/>
        </pc:sldMkLst>
      </pc:sldChg>
      <pc:sldChg chg="modSp add mod ord modAnim">
        <pc:chgData name="Chris Speller" userId="0a97f007-b978-4543-a8a0-9ee0abccdf0a" providerId="ADAL" clId="{221B2FE5-B0DD-4C49-A6BC-EB5E92A971A0}" dt="2021-01-23T15:13:25.026" v="36865" actId="6549"/>
        <pc:sldMkLst>
          <pc:docMk/>
          <pc:sldMk cId="571860821" sldId="5244"/>
        </pc:sldMkLst>
        <pc:spChg chg="mod">
          <ac:chgData name="Chris Speller" userId="0a97f007-b978-4543-a8a0-9ee0abccdf0a" providerId="ADAL" clId="{221B2FE5-B0DD-4C49-A6BC-EB5E92A971A0}" dt="2021-01-23T15:04:25.720" v="36403" actId="20577"/>
          <ac:spMkLst>
            <pc:docMk/>
            <pc:sldMk cId="571860821" sldId="5244"/>
            <ac:spMk id="10" creationId="{00000000-0000-0000-0000-000000000000}"/>
          </ac:spMkLst>
        </pc:spChg>
        <pc:spChg chg="mod">
          <ac:chgData name="Chris Speller" userId="0a97f007-b978-4543-a8a0-9ee0abccdf0a" providerId="ADAL" clId="{221B2FE5-B0DD-4C49-A6BC-EB5E92A971A0}" dt="2021-01-23T15:04:52.558" v="36418" actId="20577"/>
          <ac:spMkLst>
            <pc:docMk/>
            <pc:sldMk cId="571860821" sldId="5244"/>
            <ac:spMk id="11" creationId="{00000000-0000-0000-0000-000000000000}"/>
          </ac:spMkLst>
        </pc:spChg>
        <pc:spChg chg="mod">
          <ac:chgData name="Chris Speller" userId="0a97f007-b978-4543-a8a0-9ee0abccdf0a" providerId="ADAL" clId="{221B2FE5-B0DD-4C49-A6BC-EB5E92A971A0}" dt="2021-01-23T15:13:25.026" v="36865" actId="6549"/>
          <ac:spMkLst>
            <pc:docMk/>
            <pc:sldMk cId="571860821" sldId="5244"/>
            <ac:spMk id="14" creationId="{005896CF-8919-4782-AB24-83CDCF746DD4}"/>
          </ac:spMkLst>
        </pc:spChg>
      </pc:sldChg>
      <pc:sldChg chg="add del">
        <pc:chgData name="Chris Speller" userId="0a97f007-b978-4543-a8a0-9ee0abccdf0a" providerId="ADAL" clId="{221B2FE5-B0DD-4C49-A6BC-EB5E92A971A0}" dt="2021-01-22T17:33:55.690" v="33171"/>
        <pc:sldMkLst>
          <pc:docMk/>
          <pc:sldMk cId="2301093676" sldId="5244"/>
        </pc:sldMkLst>
      </pc:sldChg>
      <pc:sldChg chg="add del">
        <pc:chgData name="Chris Speller" userId="0a97f007-b978-4543-a8a0-9ee0abccdf0a" providerId="ADAL" clId="{221B2FE5-B0DD-4C49-A6BC-EB5E92A971A0}" dt="2021-01-22T17:33:55.690" v="33171"/>
        <pc:sldMkLst>
          <pc:docMk/>
          <pc:sldMk cId="156184488" sldId="5245"/>
        </pc:sldMkLst>
      </pc:sldChg>
      <pc:sldChg chg="add del ord">
        <pc:chgData name="Chris Speller" userId="0a97f007-b978-4543-a8a0-9ee0abccdf0a" providerId="ADAL" clId="{221B2FE5-B0DD-4C49-A6BC-EB5E92A971A0}" dt="2021-01-23T15:13:49.243" v="36869" actId="47"/>
        <pc:sldMkLst>
          <pc:docMk/>
          <pc:sldMk cId="1010604425" sldId="5245"/>
        </pc:sldMkLst>
      </pc:sldChg>
      <pc:sldChg chg="modSp add mod ord modAnim">
        <pc:chgData name="Chris Speller" userId="0a97f007-b978-4543-a8a0-9ee0abccdf0a" providerId="ADAL" clId="{221B2FE5-B0DD-4C49-A6BC-EB5E92A971A0}" dt="2021-01-23T15:18:10.808" v="37096" actId="20577"/>
        <pc:sldMkLst>
          <pc:docMk/>
          <pc:sldMk cId="2771996541" sldId="5246"/>
        </pc:sldMkLst>
        <pc:spChg chg="mod">
          <ac:chgData name="Chris Speller" userId="0a97f007-b978-4543-a8a0-9ee0abccdf0a" providerId="ADAL" clId="{221B2FE5-B0DD-4C49-A6BC-EB5E92A971A0}" dt="2021-01-23T15:16:01.944" v="36933"/>
          <ac:spMkLst>
            <pc:docMk/>
            <pc:sldMk cId="2771996541" sldId="5246"/>
            <ac:spMk id="10" creationId="{00000000-0000-0000-0000-000000000000}"/>
          </ac:spMkLst>
        </pc:spChg>
        <pc:spChg chg="mod">
          <ac:chgData name="Chris Speller" userId="0a97f007-b978-4543-a8a0-9ee0abccdf0a" providerId="ADAL" clId="{221B2FE5-B0DD-4C49-A6BC-EB5E92A971A0}" dt="2021-01-23T15:17:19.568" v="36982" actId="20577"/>
          <ac:spMkLst>
            <pc:docMk/>
            <pc:sldMk cId="2771996541" sldId="5246"/>
            <ac:spMk id="11" creationId="{00000000-0000-0000-0000-000000000000}"/>
          </ac:spMkLst>
        </pc:spChg>
        <pc:spChg chg="mod">
          <ac:chgData name="Chris Speller" userId="0a97f007-b978-4543-a8a0-9ee0abccdf0a" providerId="ADAL" clId="{221B2FE5-B0DD-4C49-A6BC-EB5E92A971A0}" dt="2021-01-23T15:18:10.808" v="37096" actId="20577"/>
          <ac:spMkLst>
            <pc:docMk/>
            <pc:sldMk cId="2771996541" sldId="5246"/>
            <ac:spMk id="14" creationId="{005896CF-8919-4782-AB24-83CDCF746DD4}"/>
          </ac:spMkLst>
        </pc:spChg>
      </pc:sldChg>
      <pc:sldChg chg="add del">
        <pc:chgData name="Chris Speller" userId="0a97f007-b978-4543-a8a0-9ee0abccdf0a" providerId="ADAL" clId="{221B2FE5-B0DD-4C49-A6BC-EB5E92A971A0}" dt="2021-01-22T17:33:55.690" v="33171"/>
        <pc:sldMkLst>
          <pc:docMk/>
          <pc:sldMk cId="4217133345" sldId="5246"/>
        </pc:sldMkLst>
      </pc:sldChg>
      <pc:sldChg chg="modSp add mod ord modAnim">
        <pc:chgData name="Chris Speller" userId="0a97f007-b978-4543-a8a0-9ee0abccdf0a" providerId="ADAL" clId="{221B2FE5-B0DD-4C49-A6BC-EB5E92A971A0}" dt="2021-01-23T13:20:28.140" v="33925" actId="6549"/>
        <pc:sldMkLst>
          <pc:docMk/>
          <pc:sldMk cId="1235544859" sldId="5247"/>
        </pc:sldMkLst>
        <pc:spChg chg="mod">
          <ac:chgData name="Chris Speller" userId="0a97f007-b978-4543-a8a0-9ee0abccdf0a" providerId="ADAL" clId="{221B2FE5-B0DD-4C49-A6BC-EB5E92A971A0}" dt="2021-01-23T13:11:41.433" v="33706"/>
          <ac:spMkLst>
            <pc:docMk/>
            <pc:sldMk cId="1235544859" sldId="5247"/>
            <ac:spMk id="10" creationId="{00000000-0000-0000-0000-000000000000}"/>
          </ac:spMkLst>
        </pc:spChg>
        <pc:spChg chg="mod">
          <ac:chgData name="Chris Speller" userId="0a97f007-b978-4543-a8a0-9ee0abccdf0a" providerId="ADAL" clId="{221B2FE5-B0DD-4C49-A6BC-EB5E92A971A0}" dt="2021-01-22T17:39:54.388" v="33394" actId="6549"/>
          <ac:spMkLst>
            <pc:docMk/>
            <pc:sldMk cId="1235544859" sldId="5247"/>
            <ac:spMk id="11" creationId="{00000000-0000-0000-0000-000000000000}"/>
          </ac:spMkLst>
        </pc:spChg>
        <pc:spChg chg="mod">
          <ac:chgData name="Chris Speller" userId="0a97f007-b978-4543-a8a0-9ee0abccdf0a" providerId="ADAL" clId="{221B2FE5-B0DD-4C49-A6BC-EB5E92A971A0}" dt="2021-01-23T13:20:28.140" v="33925" actId="6549"/>
          <ac:spMkLst>
            <pc:docMk/>
            <pc:sldMk cId="1235544859" sldId="5247"/>
            <ac:spMk id="14" creationId="{005896CF-8919-4782-AB24-83CDCF746DD4}"/>
          </ac:spMkLst>
        </pc:spChg>
      </pc:sldChg>
      <pc:sldChg chg="add del">
        <pc:chgData name="Chris Speller" userId="0a97f007-b978-4543-a8a0-9ee0abccdf0a" providerId="ADAL" clId="{221B2FE5-B0DD-4C49-A6BC-EB5E92A971A0}" dt="2021-01-23T13:31:24.221" v="34428" actId="47"/>
        <pc:sldMkLst>
          <pc:docMk/>
          <pc:sldMk cId="1307101690" sldId="5248"/>
        </pc:sldMkLst>
      </pc:sldChg>
      <pc:sldChg chg="modSp add mod modAnim">
        <pc:chgData name="Chris Speller" userId="0a97f007-b978-4543-a8a0-9ee0abccdf0a" providerId="ADAL" clId="{221B2FE5-B0DD-4C49-A6BC-EB5E92A971A0}" dt="2021-01-23T13:35:32.817" v="34591"/>
        <pc:sldMkLst>
          <pc:docMk/>
          <pc:sldMk cId="2526942560" sldId="5249"/>
        </pc:sldMkLst>
        <pc:spChg chg="mod">
          <ac:chgData name="Chris Speller" userId="0a97f007-b978-4543-a8a0-9ee0abccdf0a" providerId="ADAL" clId="{221B2FE5-B0DD-4C49-A6BC-EB5E92A971A0}" dt="2021-01-23T13:32:48.036" v="34476" actId="404"/>
          <ac:spMkLst>
            <pc:docMk/>
            <pc:sldMk cId="2526942560" sldId="5249"/>
            <ac:spMk id="10" creationId="{00000000-0000-0000-0000-000000000000}"/>
          </ac:spMkLst>
        </pc:spChg>
        <pc:spChg chg="mod">
          <ac:chgData name="Chris Speller" userId="0a97f007-b978-4543-a8a0-9ee0abccdf0a" providerId="ADAL" clId="{221B2FE5-B0DD-4C49-A6BC-EB5E92A971A0}" dt="2021-01-23T13:32:49.591" v="34477" actId="404"/>
          <ac:spMkLst>
            <pc:docMk/>
            <pc:sldMk cId="2526942560" sldId="5249"/>
            <ac:spMk id="11" creationId="{00000000-0000-0000-0000-000000000000}"/>
          </ac:spMkLst>
        </pc:spChg>
        <pc:spChg chg="mod">
          <ac:chgData name="Chris Speller" userId="0a97f007-b978-4543-a8a0-9ee0abccdf0a" providerId="ADAL" clId="{221B2FE5-B0DD-4C49-A6BC-EB5E92A971A0}" dt="2021-01-23T13:35:32.817" v="34591"/>
          <ac:spMkLst>
            <pc:docMk/>
            <pc:sldMk cId="2526942560" sldId="5249"/>
            <ac:spMk id="14" creationId="{005896CF-8919-4782-AB24-83CDCF746DD4}"/>
          </ac:spMkLst>
        </pc:spChg>
      </pc:sldChg>
      <pc:sldChg chg="modSp add mod">
        <pc:chgData name="Chris Speller" userId="0a97f007-b978-4543-a8a0-9ee0abccdf0a" providerId="ADAL" clId="{221B2FE5-B0DD-4C49-A6BC-EB5E92A971A0}" dt="2021-01-23T13:42:14.844" v="34740" actId="1076"/>
        <pc:sldMkLst>
          <pc:docMk/>
          <pc:sldMk cId="1072742601" sldId="5250"/>
        </pc:sldMkLst>
        <pc:spChg chg="mod">
          <ac:chgData name="Chris Speller" userId="0a97f007-b978-4543-a8a0-9ee0abccdf0a" providerId="ADAL" clId="{221B2FE5-B0DD-4C49-A6BC-EB5E92A971A0}" dt="2021-01-23T13:42:10.314" v="34738" actId="404"/>
          <ac:spMkLst>
            <pc:docMk/>
            <pc:sldMk cId="1072742601" sldId="5250"/>
            <ac:spMk id="10" creationId="{00000000-0000-0000-0000-000000000000}"/>
          </ac:spMkLst>
        </pc:spChg>
        <pc:spChg chg="mod">
          <ac:chgData name="Chris Speller" userId="0a97f007-b978-4543-a8a0-9ee0abccdf0a" providerId="ADAL" clId="{221B2FE5-B0DD-4C49-A6BC-EB5E92A971A0}" dt="2021-01-23T13:42:11.802" v="34739" actId="404"/>
          <ac:spMkLst>
            <pc:docMk/>
            <pc:sldMk cId="1072742601" sldId="5250"/>
            <ac:spMk id="11" creationId="{00000000-0000-0000-0000-000000000000}"/>
          </ac:spMkLst>
        </pc:spChg>
        <pc:spChg chg="mod">
          <ac:chgData name="Chris Speller" userId="0a97f007-b978-4543-a8a0-9ee0abccdf0a" providerId="ADAL" clId="{221B2FE5-B0DD-4C49-A6BC-EB5E92A971A0}" dt="2021-01-23T13:42:14.844" v="34740" actId="1076"/>
          <ac:spMkLst>
            <pc:docMk/>
            <pc:sldMk cId="1072742601" sldId="5250"/>
            <ac:spMk id="14" creationId="{005896CF-8919-4782-AB24-83CDCF746DD4}"/>
          </ac:spMkLst>
        </pc:spChg>
      </pc:sldChg>
      <pc:sldChg chg="modSp add mod modAnim">
        <pc:chgData name="Chris Speller" userId="0a97f007-b978-4543-a8a0-9ee0abccdf0a" providerId="ADAL" clId="{221B2FE5-B0DD-4C49-A6BC-EB5E92A971A0}" dt="2021-01-23T13:49:05.338" v="35041" actId="20577"/>
        <pc:sldMkLst>
          <pc:docMk/>
          <pc:sldMk cId="226581540" sldId="5251"/>
        </pc:sldMkLst>
        <pc:spChg chg="mod">
          <ac:chgData name="Chris Speller" userId="0a97f007-b978-4543-a8a0-9ee0abccdf0a" providerId="ADAL" clId="{221B2FE5-B0DD-4C49-A6BC-EB5E92A971A0}" dt="2021-01-23T13:46:53.163" v="34989" actId="20577"/>
          <ac:spMkLst>
            <pc:docMk/>
            <pc:sldMk cId="226581540" sldId="5251"/>
            <ac:spMk id="10" creationId="{00000000-0000-0000-0000-000000000000}"/>
          </ac:spMkLst>
        </pc:spChg>
        <pc:spChg chg="mod">
          <ac:chgData name="Chris Speller" userId="0a97f007-b978-4543-a8a0-9ee0abccdf0a" providerId="ADAL" clId="{221B2FE5-B0DD-4C49-A6BC-EB5E92A971A0}" dt="2021-01-23T13:47:28.604" v="35001" actId="20577"/>
          <ac:spMkLst>
            <pc:docMk/>
            <pc:sldMk cId="226581540" sldId="5251"/>
            <ac:spMk id="11" creationId="{00000000-0000-0000-0000-000000000000}"/>
          </ac:spMkLst>
        </pc:spChg>
        <pc:spChg chg="mod">
          <ac:chgData name="Chris Speller" userId="0a97f007-b978-4543-a8a0-9ee0abccdf0a" providerId="ADAL" clId="{221B2FE5-B0DD-4C49-A6BC-EB5E92A971A0}" dt="2021-01-23T13:49:05.338" v="35041" actId="20577"/>
          <ac:spMkLst>
            <pc:docMk/>
            <pc:sldMk cId="226581540" sldId="5251"/>
            <ac:spMk id="14" creationId="{005896CF-8919-4782-AB24-83CDCF746DD4}"/>
          </ac:spMkLst>
        </pc:spChg>
      </pc:sldChg>
      <pc:sldChg chg="addSp delSp modSp add mod">
        <pc:chgData name="Chris Speller" userId="0a97f007-b978-4543-a8a0-9ee0abccdf0a" providerId="ADAL" clId="{221B2FE5-B0DD-4C49-A6BC-EB5E92A971A0}" dt="2021-01-23T14:05:04.213" v="35068" actId="6549"/>
        <pc:sldMkLst>
          <pc:docMk/>
          <pc:sldMk cId="2614320509" sldId="5252"/>
        </pc:sldMkLst>
        <pc:spChg chg="mod">
          <ac:chgData name="Chris Speller" userId="0a97f007-b978-4543-a8a0-9ee0abccdf0a" providerId="ADAL" clId="{221B2FE5-B0DD-4C49-A6BC-EB5E92A971A0}" dt="2021-01-23T14:04:41.974" v="35049"/>
          <ac:spMkLst>
            <pc:docMk/>
            <pc:sldMk cId="2614320509" sldId="5252"/>
            <ac:spMk id="10" creationId="{00000000-0000-0000-0000-000000000000}"/>
          </ac:spMkLst>
        </pc:spChg>
        <pc:spChg chg="mod">
          <ac:chgData name="Chris Speller" userId="0a97f007-b978-4543-a8a0-9ee0abccdf0a" providerId="ADAL" clId="{221B2FE5-B0DD-4C49-A6BC-EB5E92A971A0}" dt="2021-01-23T14:04:47.069" v="35052"/>
          <ac:spMkLst>
            <pc:docMk/>
            <pc:sldMk cId="2614320509" sldId="5252"/>
            <ac:spMk id="11" creationId="{00000000-0000-0000-0000-000000000000}"/>
          </ac:spMkLst>
        </pc:spChg>
        <pc:spChg chg="add del">
          <ac:chgData name="Chris Speller" userId="0a97f007-b978-4543-a8a0-9ee0abccdf0a" providerId="ADAL" clId="{221B2FE5-B0DD-4C49-A6BC-EB5E92A971A0}" dt="2021-01-23T14:04:46.221" v="35051" actId="22"/>
          <ac:spMkLst>
            <pc:docMk/>
            <pc:sldMk cId="2614320509" sldId="5252"/>
            <ac:spMk id="12" creationId="{7ACACE45-E808-4065-B7D2-B4A29C6C8B61}"/>
          </ac:spMkLst>
        </pc:spChg>
        <pc:spChg chg="mod">
          <ac:chgData name="Chris Speller" userId="0a97f007-b978-4543-a8a0-9ee0abccdf0a" providerId="ADAL" clId="{221B2FE5-B0DD-4C49-A6BC-EB5E92A971A0}" dt="2021-01-23T14:05:04.213" v="35068" actId="6549"/>
          <ac:spMkLst>
            <pc:docMk/>
            <pc:sldMk cId="2614320509" sldId="5252"/>
            <ac:spMk id="14" creationId="{005896CF-8919-4782-AB24-83CDCF746DD4}"/>
          </ac:spMkLst>
        </pc:spChg>
      </pc:sldChg>
      <pc:sldChg chg="modSp add mod">
        <pc:chgData name="Chris Speller" userId="0a97f007-b978-4543-a8a0-9ee0abccdf0a" providerId="ADAL" clId="{221B2FE5-B0DD-4C49-A6BC-EB5E92A971A0}" dt="2021-01-23T14:05:54.125" v="35086" actId="6549"/>
        <pc:sldMkLst>
          <pc:docMk/>
          <pc:sldMk cId="676689463" sldId="5253"/>
        </pc:sldMkLst>
        <pc:spChg chg="mod">
          <ac:chgData name="Chris Speller" userId="0a97f007-b978-4543-a8a0-9ee0abccdf0a" providerId="ADAL" clId="{221B2FE5-B0DD-4C49-A6BC-EB5E92A971A0}" dt="2021-01-23T14:05:37.949" v="35071"/>
          <ac:spMkLst>
            <pc:docMk/>
            <pc:sldMk cId="676689463" sldId="5253"/>
            <ac:spMk id="10" creationId="{00000000-0000-0000-0000-000000000000}"/>
          </ac:spMkLst>
        </pc:spChg>
        <pc:spChg chg="mod">
          <ac:chgData name="Chris Speller" userId="0a97f007-b978-4543-a8a0-9ee0abccdf0a" providerId="ADAL" clId="{221B2FE5-B0DD-4C49-A6BC-EB5E92A971A0}" dt="2021-01-23T14:05:41.523" v="35072"/>
          <ac:spMkLst>
            <pc:docMk/>
            <pc:sldMk cId="676689463" sldId="5253"/>
            <ac:spMk id="11" creationId="{00000000-0000-0000-0000-000000000000}"/>
          </ac:spMkLst>
        </pc:spChg>
        <pc:spChg chg="mod">
          <ac:chgData name="Chris Speller" userId="0a97f007-b978-4543-a8a0-9ee0abccdf0a" providerId="ADAL" clId="{221B2FE5-B0DD-4C49-A6BC-EB5E92A971A0}" dt="2021-01-23T14:05:54.125" v="35086" actId="6549"/>
          <ac:spMkLst>
            <pc:docMk/>
            <pc:sldMk cId="676689463" sldId="5253"/>
            <ac:spMk id="14" creationId="{005896CF-8919-4782-AB24-83CDCF746DD4}"/>
          </ac:spMkLst>
        </pc:spChg>
      </pc:sldChg>
      <pc:sldChg chg="modSp add mod modAnim">
        <pc:chgData name="Chris Speller" userId="0a97f007-b978-4543-a8a0-9ee0abccdf0a" providerId="ADAL" clId="{221B2FE5-B0DD-4C49-A6BC-EB5E92A971A0}" dt="2021-01-23T14:14:44.399" v="35426" actId="20577"/>
        <pc:sldMkLst>
          <pc:docMk/>
          <pc:sldMk cId="1771600263" sldId="5254"/>
        </pc:sldMkLst>
        <pc:spChg chg="mod">
          <ac:chgData name="Chris Speller" userId="0a97f007-b978-4543-a8a0-9ee0abccdf0a" providerId="ADAL" clId="{221B2FE5-B0DD-4C49-A6BC-EB5E92A971A0}" dt="2021-01-23T14:13:24.988" v="35388" actId="20577"/>
          <ac:spMkLst>
            <pc:docMk/>
            <pc:sldMk cId="1771600263" sldId="5254"/>
            <ac:spMk id="10" creationId="{00000000-0000-0000-0000-000000000000}"/>
          </ac:spMkLst>
        </pc:spChg>
        <pc:spChg chg="mod">
          <ac:chgData name="Chris Speller" userId="0a97f007-b978-4543-a8a0-9ee0abccdf0a" providerId="ADAL" clId="{221B2FE5-B0DD-4C49-A6BC-EB5E92A971A0}" dt="2021-01-23T14:13:27.644" v="35392" actId="20577"/>
          <ac:spMkLst>
            <pc:docMk/>
            <pc:sldMk cId="1771600263" sldId="5254"/>
            <ac:spMk id="11" creationId="{00000000-0000-0000-0000-000000000000}"/>
          </ac:spMkLst>
        </pc:spChg>
        <pc:spChg chg="mod">
          <ac:chgData name="Chris Speller" userId="0a97f007-b978-4543-a8a0-9ee0abccdf0a" providerId="ADAL" clId="{221B2FE5-B0DD-4C49-A6BC-EB5E92A971A0}" dt="2021-01-23T14:14:44.399" v="35426" actId="20577"/>
          <ac:spMkLst>
            <pc:docMk/>
            <pc:sldMk cId="1771600263" sldId="5254"/>
            <ac:spMk id="14" creationId="{005896CF-8919-4782-AB24-83CDCF746DD4}"/>
          </ac:spMkLst>
        </pc:spChg>
      </pc:sldChg>
      <pc:sldChg chg="modSp add mod">
        <pc:chgData name="Chris Speller" userId="0a97f007-b978-4543-a8a0-9ee0abccdf0a" providerId="ADAL" clId="{221B2FE5-B0DD-4C49-A6BC-EB5E92A971A0}" dt="2021-01-23T14:14:42.309" v="35425" actId="20577"/>
        <pc:sldMkLst>
          <pc:docMk/>
          <pc:sldMk cId="763238542" sldId="5255"/>
        </pc:sldMkLst>
        <pc:spChg chg="mod">
          <ac:chgData name="Chris Speller" userId="0a97f007-b978-4543-a8a0-9ee0abccdf0a" providerId="ADAL" clId="{221B2FE5-B0DD-4C49-A6BC-EB5E92A971A0}" dt="2021-01-23T14:13:31.399" v="35396" actId="20577"/>
          <ac:spMkLst>
            <pc:docMk/>
            <pc:sldMk cId="763238542" sldId="5255"/>
            <ac:spMk id="10" creationId="{00000000-0000-0000-0000-000000000000}"/>
          </ac:spMkLst>
        </pc:spChg>
        <pc:spChg chg="mod">
          <ac:chgData name="Chris Speller" userId="0a97f007-b978-4543-a8a0-9ee0abccdf0a" providerId="ADAL" clId="{221B2FE5-B0DD-4C49-A6BC-EB5E92A971A0}" dt="2021-01-23T14:13:36.493" v="35401" actId="20577"/>
          <ac:spMkLst>
            <pc:docMk/>
            <pc:sldMk cId="763238542" sldId="5255"/>
            <ac:spMk id="11" creationId="{00000000-0000-0000-0000-000000000000}"/>
          </ac:spMkLst>
        </pc:spChg>
        <pc:spChg chg="mod">
          <ac:chgData name="Chris Speller" userId="0a97f007-b978-4543-a8a0-9ee0abccdf0a" providerId="ADAL" clId="{221B2FE5-B0DD-4C49-A6BC-EB5E92A971A0}" dt="2021-01-23T14:14:42.309" v="35425" actId="20577"/>
          <ac:spMkLst>
            <pc:docMk/>
            <pc:sldMk cId="763238542" sldId="5255"/>
            <ac:spMk id="14" creationId="{005896CF-8919-4782-AB24-83CDCF746DD4}"/>
          </ac:spMkLst>
        </pc:spChg>
      </pc:sldChg>
      <pc:sldChg chg="modSp add mod">
        <pc:chgData name="Chris Speller" userId="0a97f007-b978-4543-a8a0-9ee0abccdf0a" providerId="ADAL" clId="{221B2FE5-B0DD-4C49-A6BC-EB5E92A971A0}" dt="2021-01-23T14:15:52.843" v="35458" actId="20577"/>
        <pc:sldMkLst>
          <pc:docMk/>
          <pc:sldMk cId="616794047" sldId="5256"/>
        </pc:sldMkLst>
        <pc:spChg chg="mod">
          <ac:chgData name="Chris Speller" userId="0a97f007-b978-4543-a8a0-9ee0abccdf0a" providerId="ADAL" clId="{221B2FE5-B0DD-4C49-A6BC-EB5E92A971A0}" dt="2021-01-23T14:13:48.420" v="35402" actId="20577"/>
          <ac:spMkLst>
            <pc:docMk/>
            <pc:sldMk cId="616794047" sldId="5256"/>
            <ac:spMk id="10" creationId="{00000000-0000-0000-0000-000000000000}"/>
          </ac:spMkLst>
        </pc:spChg>
        <pc:spChg chg="mod">
          <ac:chgData name="Chris Speller" userId="0a97f007-b978-4543-a8a0-9ee0abccdf0a" providerId="ADAL" clId="{221B2FE5-B0DD-4C49-A6BC-EB5E92A971A0}" dt="2021-01-23T14:14:19.365" v="35418" actId="20577"/>
          <ac:spMkLst>
            <pc:docMk/>
            <pc:sldMk cId="616794047" sldId="5256"/>
            <ac:spMk id="11" creationId="{00000000-0000-0000-0000-000000000000}"/>
          </ac:spMkLst>
        </pc:spChg>
        <pc:spChg chg="mod">
          <ac:chgData name="Chris Speller" userId="0a97f007-b978-4543-a8a0-9ee0abccdf0a" providerId="ADAL" clId="{221B2FE5-B0DD-4C49-A6BC-EB5E92A971A0}" dt="2021-01-23T14:15:52.843" v="35458" actId="20577"/>
          <ac:spMkLst>
            <pc:docMk/>
            <pc:sldMk cId="616794047" sldId="5256"/>
            <ac:spMk id="14" creationId="{005896CF-8919-4782-AB24-83CDCF746DD4}"/>
          </ac:spMkLst>
        </pc:spChg>
      </pc:sldChg>
      <pc:sldChg chg="modSp add mod">
        <pc:chgData name="Chris Speller" userId="0a97f007-b978-4543-a8a0-9ee0abccdf0a" providerId="ADAL" clId="{221B2FE5-B0DD-4C49-A6BC-EB5E92A971A0}" dt="2021-01-23T14:12:16.505" v="35334" actId="1076"/>
        <pc:sldMkLst>
          <pc:docMk/>
          <pc:sldMk cId="1861168760" sldId="5257"/>
        </pc:sldMkLst>
        <pc:spChg chg="mod">
          <ac:chgData name="Chris Speller" userId="0a97f007-b978-4543-a8a0-9ee0abccdf0a" providerId="ADAL" clId="{221B2FE5-B0DD-4C49-A6BC-EB5E92A971A0}" dt="2021-01-23T14:12:12.668" v="35332" actId="404"/>
          <ac:spMkLst>
            <pc:docMk/>
            <pc:sldMk cId="1861168760" sldId="5257"/>
            <ac:spMk id="10" creationId="{00000000-0000-0000-0000-000000000000}"/>
          </ac:spMkLst>
        </pc:spChg>
        <pc:spChg chg="mod">
          <ac:chgData name="Chris Speller" userId="0a97f007-b978-4543-a8a0-9ee0abccdf0a" providerId="ADAL" clId="{221B2FE5-B0DD-4C49-A6BC-EB5E92A971A0}" dt="2021-01-23T14:12:13.948" v="35333" actId="404"/>
          <ac:spMkLst>
            <pc:docMk/>
            <pc:sldMk cId="1861168760" sldId="5257"/>
            <ac:spMk id="11" creationId="{00000000-0000-0000-0000-000000000000}"/>
          </ac:spMkLst>
        </pc:spChg>
        <pc:spChg chg="mod">
          <ac:chgData name="Chris Speller" userId="0a97f007-b978-4543-a8a0-9ee0abccdf0a" providerId="ADAL" clId="{221B2FE5-B0DD-4C49-A6BC-EB5E92A971A0}" dt="2021-01-23T14:12:16.505" v="35334" actId="1076"/>
          <ac:spMkLst>
            <pc:docMk/>
            <pc:sldMk cId="1861168760" sldId="5257"/>
            <ac:spMk id="14" creationId="{005896CF-8919-4782-AB24-83CDCF746DD4}"/>
          </ac:spMkLst>
        </pc:spChg>
      </pc:sldChg>
      <pc:sldChg chg="modSp add mod modAnim">
        <pc:chgData name="Chris Speller" userId="0a97f007-b978-4543-a8a0-9ee0abccdf0a" providerId="ADAL" clId="{221B2FE5-B0DD-4C49-A6BC-EB5E92A971A0}" dt="2021-01-23T15:08:51.003" v="36676" actId="20577"/>
        <pc:sldMkLst>
          <pc:docMk/>
          <pc:sldMk cId="2295378947" sldId="5258"/>
        </pc:sldMkLst>
        <pc:spChg chg="mod">
          <ac:chgData name="Chris Speller" userId="0a97f007-b978-4543-a8a0-9ee0abccdf0a" providerId="ADAL" clId="{221B2FE5-B0DD-4C49-A6BC-EB5E92A971A0}" dt="2021-01-23T15:08:48.079" v="36673" actId="20577"/>
          <ac:spMkLst>
            <pc:docMk/>
            <pc:sldMk cId="2295378947" sldId="5258"/>
            <ac:spMk id="10" creationId="{00000000-0000-0000-0000-000000000000}"/>
          </ac:spMkLst>
        </pc:spChg>
        <pc:spChg chg="mod">
          <ac:chgData name="Chris Speller" userId="0a97f007-b978-4543-a8a0-9ee0abccdf0a" providerId="ADAL" clId="{221B2FE5-B0DD-4C49-A6BC-EB5E92A971A0}" dt="2021-01-23T15:08:51.003" v="36676" actId="20577"/>
          <ac:spMkLst>
            <pc:docMk/>
            <pc:sldMk cId="2295378947" sldId="5258"/>
            <ac:spMk id="11" creationId="{00000000-0000-0000-0000-000000000000}"/>
          </ac:spMkLst>
        </pc:spChg>
        <pc:spChg chg="mod">
          <ac:chgData name="Chris Speller" userId="0a97f007-b978-4543-a8a0-9ee0abccdf0a" providerId="ADAL" clId="{221B2FE5-B0DD-4C49-A6BC-EB5E92A971A0}" dt="2021-01-23T15:03:04.590" v="36320" actId="1076"/>
          <ac:spMkLst>
            <pc:docMk/>
            <pc:sldMk cId="2295378947" sldId="5258"/>
            <ac:spMk id="14" creationId="{005896CF-8919-4782-AB24-83CDCF746DD4}"/>
          </ac:spMkLst>
        </pc:spChg>
      </pc:sldChg>
      <pc:sldChg chg="modSp add mod">
        <pc:chgData name="Chris Speller" userId="0a97f007-b978-4543-a8a0-9ee0abccdf0a" providerId="ADAL" clId="{221B2FE5-B0DD-4C49-A6BC-EB5E92A971A0}" dt="2021-01-23T15:13:37.595" v="36868" actId="1076"/>
        <pc:sldMkLst>
          <pc:docMk/>
          <pc:sldMk cId="747702534" sldId="5259"/>
        </pc:sldMkLst>
        <pc:spChg chg="mod">
          <ac:chgData name="Chris Speller" userId="0a97f007-b978-4543-a8a0-9ee0abccdf0a" providerId="ADAL" clId="{221B2FE5-B0DD-4C49-A6BC-EB5E92A971A0}" dt="2021-01-23T15:13:31.720" v="36866" actId="404"/>
          <ac:spMkLst>
            <pc:docMk/>
            <pc:sldMk cId="747702534" sldId="5259"/>
            <ac:spMk id="10" creationId="{00000000-0000-0000-0000-000000000000}"/>
          </ac:spMkLst>
        </pc:spChg>
        <pc:spChg chg="mod">
          <ac:chgData name="Chris Speller" userId="0a97f007-b978-4543-a8a0-9ee0abccdf0a" providerId="ADAL" clId="{221B2FE5-B0DD-4C49-A6BC-EB5E92A971A0}" dt="2021-01-23T15:13:33.438" v="36867" actId="404"/>
          <ac:spMkLst>
            <pc:docMk/>
            <pc:sldMk cId="747702534" sldId="5259"/>
            <ac:spMk id="11" creationId="{00000000-0000-0000-0000-000000000000}"/>
          </ac:spMkLst>
        </pc:spChg>
        <pc:spChg chg="mod">
          <ac:chgData name="Chris Speller" userId="0a97f007-b978-4543-a8a0-9ee0abccdf0a" providerId="ADAL" clId="{221B2FE5-B0DD-4C49-A6BC-EB5E92A971A0}" dt="2021-01-23T15:13:37.595" v="36868" actId="1076"/>
          <ac:spMkLst>
            <pc:docMk/>
            <pc:sldMk cId="747702534" sldId="5259"/>
            <ac:spMk id="14" creationId="{005896CF-8919-4782-AB24-83CDCF746DD4}"/>
          </ac:spMkLst>
        </pc:spChg>
      </pc:sldChg>
      <pc:sldChg chg="modSp add mod modAnim">
        <pc:chgData name="Chris Speller" userId="0a97f007-b978-4543-a8a0-9ee0abccdf0a" providerId="ADAL" clId="{221B2FE5-B0DD-4C49-A6BC-EB5E92A971A0}" dt="2021-01-23T15:23:34.579" v="37402" actId="20577"/>
        <pc:sldMkLst>
          <pc:docMk/>
          <pc:sldMk cId="2583270234" sldId="5260"/>
        </pc:sldMkLst>
        <pc:spChg chg="mod">
          <ac:chgData name="Chris Speller" userId="0a97f007-b978-4543-a8a0-9ee0abccdf0a" providerId="ADAL" clId="{221B2FE5-B0DD-4C49-A6BC-EB5E92A971A0}" dt="2021-01-23T15:23:25.230" v="37399" actId="404"/>
          <ac:spMkLst>
            <pc:docMk/>
            <pc:sldMk cId="2583270234" sldId="5260"/>
            <ac:spMk id="10" creationId="{00000000-0000-0000-0000-000000000000}"/>
          </ac:spMkLst>
        </pc:spChg>
        <pc:spChg chg="mod">
          <ac:chgData name="Chris Speller" userId="0a97f007-b978-4543-a8a0-9ee0abccdf0a" providerId="ADAL" clId="{221B2FE5-B0DD-4C49-A6BC-EB5E92A971A0}" dt="2021-01-23T15:23:26.906" v="37400" actId="404"/>
          <ac:spMkLst>
            <pc:docMk/>
            <pc:sldMk cId="2583270234" sldId="5260"/>
            <ac:spMk id="11" creationId="{00000000-0000-0000-0000-000000000000}"/>
          </ac:spMkLst>
        </pc:spChg>
        <pc:spChg chg="mod">
          <ac:chgData name="Chris Speller" userId="0a97f007-b978-4543-a8a0-9ee0abccdf0a" providerId="ADAL" clId="{221B2FE5-B0DD-4C49-A6BC-EB5E92A971A0}" dt="2021-01-23T15:23:34.579" v="37402" actId="20577"/>
          <ac:spMkLst>
            <pc:docMk/>
            <pc:sldMk cId="2583270234" sldId="5260"/>
            <ac:spMk id="14" creationId="{005896CF-8919-4782-AB24-83CDCF746DD4}"/>
          </ac:spMkLst>
        </pc:spChg>
      </pc:sldChg>
      <pc:sldChg chg="modSp add mod">
        <pc:chgData name="Chris Speller" userId="0a97f007-b978-4543-a8a0-9ee0abccdf0a" providerId="ADAL" clId="{221B2FE5-B0DD-4C49-A6BC-EB5E92A971A0}" dt="2021-01-23T15:28:32.660" v="37592" actId="6549"/>
        <pc:sldMkLst>
          <pc:docMk/>
          <pc:sldMk cId="3903882344" sldId="5261"/>
        </pc:sldMkLst>
        <pc:spChg chg="mod">
          <ac:chgData name="Chris Speller" userId="0a97f007-b978-4543-a8a0-9ee0abccdf0a" providerId="ADAL" clId="{221B2FE5-B0DD-4C49-A6BC-EB5E92A971A0}" dt="2021-01-23T15:27:45.498" v="37559" actId="20577"/>
          <ac:spMkLst>
            <pc:docMk/>
            <pc:sldMk cId="3903882344" sldId="5261"/>
            <ac:spMk id="10" creationId="{00000000-0000-0000-0000-000000000000}"/>
          </ac:spMkLst>
        </pc:spChg>
        <pc:spChg chg="mod">
          <ac:chgData name="Chris Speller" userId="0a97f007-b978-4543-a8a0-9ee0abccdf0a" providerId="ADAL" clId="{221B2FE5-B0DD-4C49-A6BC-EB5E92A971A0}" dt="2021-01-23T15:27:37.240" v="37558"/>
          <ac:spMkLst>
            <pc:docMk/>
            <pc:sldMk cId="3903882344" sldId="5261"/>
            <ac:spMk id="11" creationId="{00000000-0000-0000-0000-000000000000}"/>
          </ac:spMkLst>
        </pc:spChg>
        <pc:spChg chg="mod">
          <ac:chgData name="Chris Speller" userId="0a97f007-b978-4543-a8a0-9ee0abccdf0a" providerId="ADAL" clId="{221B2FE5-B0DD-4C49-A6BC-EB5E92A971A0}" dt="2021-01-23T15:28:32.660" v="37592" actId="6549"/>
          <ac:spMkLst>
            <pc:docMk/>
            <pc:sldMk cId="3903882344" sldId="5261"/>
            <ac:spMk id="14" creationId="{005896CF-8919-4782-AB24-83CDCF746DD4}"/>
          </ac:spMkLst>
        </pc:spChg>
      </pc:sldChg>
      <pc:sldChg chg="modSp add mod modAnim">
        <pc:chgData name="Chris Speller" userId="0a97f007-b978-4543-a8a0-9ee0abccdf0a" providerId="ADAL" clId="{221B2FE5-B0DD-4C49-A6BC-EB5E92A971A0}" dt="2021-01-23T15:27:11.887" v="37539" actId="20577"/>
        <pc:sldMkLst>
          <pc:docMk/>
          <pc:sldMk cId="2263123431" sldId="5262"/>
        </pc:sldMkLst>
        <pc:spChg chg="mod">
          <ac:chgData name="Chris Speller" userId="0a97f007-b978-4543-a8a0-9ee0abccdf0a" providerId="ADAL" clId="{221B2FE5-B0DD-4C49-A6BC-EB5E92A971A0}" dt="2021-01-23T15:27:11.887" v="37539" actId="20577"/>
          <ac:spMkLst>
            <pc:docMk/>
            <pc:sldMk cId="2263123431" sldId="5262"/>
            <ac:spMk id="10" creationId="{00000000-0000-0000-0000-000000000000}"/>
          </ac:spMkLst>
        </pc:spChg>
        <pc:spChg chg="mod">
          <ac:chgData name="Chris Speller" userId="0a97f007-b978-4543-a8a0-9ee0abccdf0a" providerId="ADAL" clId="{221B2FE5-B0DD-4C49-A6BC-EB5E92A971A0}" dt="2021-01-23T15:24:21.350" v="37405" actId="20577"/>
          <ac:spMkLst>
            <pc:docMk/>
            <pc:sldMk cId="2263123431" sldId="5262"/>
            <ac:spMk id="11" creationId="{00000000-0000-0000-0000-000000000000}"/>
          </ac:spMkLst>
        </pc:spChg>
        <pc:spChg chg="mod">
          <ac:chgData name="Chris Speller" userId="0a97f007-b978-4543-a8a0-9ee0abccdf0a" providerId="ADAL" clId="{221B2FE5-B0DD-4C49-A6BC-EB5E92A971A0}" dt="2021-01-23T15:25:47.825" v="37523" actId="20577"/>
          <ac:spMkLst>
            <pc:docMk/>
            <pc:sldMk cId="2263123431" sldId="5262"/>
            <ac:spMk id="14" creationId="{005896CF-8919-4782-AB24-83CDCF746DD4}"/>
          </ac:spMkLst>
        </pc:spChg>
      </pc:sldChg>
      <pc:sldChg chg="modSp add mod">
        <pc:chgData name="Chris Speller" userId="0a97f007-b978-4543-a8a0-9ee0abccdf0a" providerId="ADAL" clId="{221B2FE5-B0DD-4C49-A6BC-EB5E92A971A0}" dt="2021-01-23T15:29:38.302" v="37599" actId="403"/>
        <pc:sldMkLst>
          <pc:docMk/>
          <pc:sldMk cId="1569536909" sldId="5263"/>
        </pc:sldMkLst>
        <pc:spChg chg="mod">
          <ac:chgData name="Chris Speller" userId="0a97f007-b978-4543-a8a0-9ee0abccdf0a" providerId="ADAL" clId="{221B2FE5-B0DD-4C49-A6BC-EB5E92A971A0}" dt="2021-01-23T15:29:26.801" v="37594"/>
          <ac:spMkLst>
            <pc:docMk/>
            <pc:sldMk cId="1569536909" sldId="5263"/>
            <ac:spMk id="10" creationId="{00000000-0000-0000-0000-000000000000}"/>
          </ac:spMkLst>
        </pc:spChg>
        <pc:spChg chg="mod">
          <ac:chgData name="Chris Speller" userId="0a97f007-b978-4543-a8a0-9ee0abccdf0a" providerId="ADAL" clId="{221B2FE5-B0DD-4C49-A6BC-EB5E92A971A0}" dt="2021-01-23T15:29:29.595" v="37595"/>
          <ac:spMkLst>
            <pc:docMk/>
            <pc:sldMk cId="1569536909" sldId="5263"/>
            <ac:spMk id="11" creationId="{00000000-0000-0000-0000-000000000000}"/>
          </ac:spMkLst>
        </pc:spChg>
        <pc:spChg chg="mod">
          <ac:chgData name="Chris Speller" userId="0a97f007-b978-4543-a8a0-9ee0abccdf0a" providerId="ADAL" clId="{221B2FE5-B0DD-4C49-A6BC-EB5E92A971A0}" dt="2021-01-23T15:29:38.302" v="37599" actId="403"/>
          <ac:spMkLst>
            <pc:docMk/>
            <pc:sldMk cId="1569536909" sldId="5263"/>
            <ac:spMk id="14" creationId="{005896CF-8919-4782-AB24-83CDCF746DD4}"/>
          </ac:spMkLst>
        </pc:spChg>
      </pc:sldChg>
      <pc:sldChg chg="modSp add mod">
        <pc:chgData name="Chris Speller" userId="0a97f007-b978-4543-a8a0-9ee0abccdf0a" providerId="ADAL" clId="{221B2FE5-B0DD-4C49-A6BC-EB5E92A971A0}" dt="2021-01-23T15:35:46.012" v="37822" actId="20577"/>
        <pc:sldMkLst>
          <pc:docMk/>
          <pc:sldMk cId="2986207525" sldId="5264"/>
        </pc:sldMkLst>
        <pc:spChg chg="mod">
          <ac:chgData name="Chris Speller" userId="0a97f007-b978-4543-a8a0-9ee0abccdf0a" providerId="ADAL" clId="{221B2FE5-B0DD-4C49-A6BC-EB5E92A971A0}" dt="2021-01-23T15:31:10.229" v="37619" actId="20577"/>
          <ac:spMkLst>
            <pc:docMk/>
            <pc:sldMk cId="2986207525" sldId="5264"/>
            <ac:spMk id="10" creationId="{00000000-0000-0000-0000-000000000000}"/>
          </ac:spMkLst>
        </pc:spChg>
        <pc:spChg chg="mod">
          <ac:chgData name="Chris Speller" userId="0a97f007-b978-4543-a8a0-9ee0abccdf0a" providerId="ADAL" clId="{221B2FE5-B0DD-4C49-A6BC-EB5E92A971A0}" dt="2021-01-23T15:31:54.424" v="37628" actId="20577"/>
          <ac:spMkLst>
            <pc:docMk/>
            <pc:sldMk cId="2986207525" sldId="5264"/>
            <ac:spMk id="11" creationId="{00000000-0000-0000-0000-000000000000}"/>
          </ac:spMkLst>
        </pc:spChg>
        <pc:spChg chg="mod">
          <ac:chgData name="Chris Speller" userId="0a97f007-b978-4543-a8a0-9ee0abccdf0a" providerId="ADAL" clId="{221B2FE5-B0DD-4C49-A6BC-EB5E92A971A0}" dt="2021-01-23T15:35:46.012" v="37822" actId="20577"/>
          <ac:spMkLst>
            <pc:docMk/>
            <pc:sldMk cId="2986207525" sldId="5264"/>
            <ac:spMk id="14" creationId="{005896CF-8919-4782-AB24-83CDCF746DD4}"/>
          </ac:spMkLst>
        </pc:spChg>
      </pc:sldChg>
      <pc:sldChg chg="modSp add mod">
        <pc:chgData name="Chris Speller" userId="0a97f007-b978-4543-a8a0-9ee0abccdf0a" providerId="ADAL" clId="{221B2FE5-B0DD-4C49-A6BC-EB5E92A971A0}" dt="2021-01-23T15:37:48.377" v="37851" actId="20577"/>
        <pc:sldMkLst>
          <pc:docMk/>
          <pc:sldMk cId="2545456311" sldId="5265"/>
        </pc:sldMkLst>
        <pc:spChg chg="mod">
          <ac:chgData name="Chris Speller" userId="0a97f007-b978-4543-a8a0-9ee0abccdf0a" providerId="ADAL" clId="{221B2FE5-B0DD-4C49-A6BC-EB5E92A971A0}" dt="2021-01-23T15:37:25.755" v="37827" actId="20577"/>
          <ac:spMkLst>
            <pc:docMk/>
            <pc:sldMk cId="2545456311" sldId="5265"/>
            <ac:spMk id="10" creationId="{00000000-0000-0000-0000-000000000000}"/>
          </ac:spMkLst>
        </pc:spChg>
        <pc:spChg chg="mod">
          <ac:chgData name="Chris Speller" userId="0a97f007-b978-4543-a8a0-9ee0abccdf0a" providerId="ADAL" clId="{221B2FE5-B0DD-4C49-A6BC-EB5E92A971A0}" dt="2021-01-23T15:37:29.069" v="37831" actId="20577"/>
          <ac:spMkLst>
            <pc:docMk/>
            <pc:sldMk cId="2545456311" sldId="5265"/>
            <ac:spMk id="11" creationId="{00000000-0000-0000-0000-000000000000}"/>
          </ac:spMkLst>
        </pc:spChg>
        <pc:spChg chg="mod">
          <ac:chgData name="Chris Speller" userId="0a97f007-b978-4543-a8a0-9ee0abccdf0a" providerId="ADAL" clId="{221B2FE5-B0DD-4C49-A6BC-EB5E92A971A0}" dt="2021-01-23T15:37:48.377" v="37851" actId="20577"/>
          <ac:spMkLst>
            <pc:docMk/>
            <pc:sldMk cId="2545456311" sldId="5265"/>
            <ac:spMk id="14" creationId="{005896CF-8919-4782-AB24-83CDCF746DD4}"/>
          </ac:spMkLst>
        </pc:spChg>
      </pc:sldChg>
      <pc:sldChg chg="addSp delSp modSp add mod">
        <pc:chgData name="Chris Speller" userId="0a97f007-b978-4543-a8a0-9ee0abccdf0a" providerId="ADAL" clId="{221B2FE5-B0DD-4C49-A6BC-EB5E92A971A0}" dt="2021-01-23T16:44:45.293" v="39381" actId="6549"/>
        <pc:sldMkLst>
          <pc:docMk/>
          <pc:sldMk cId="957134105" sldId="5266"/>
        </pc:sldMkLst>
        <pc:spChg chg="mod">
          <ac:chgData name="Chris Speller" userId="0a97f007-b978-4543-a8a0-9ee0abccdf0a" providerId="ADAL" clId="{221B2FE5-B0DD-4C49-A6BC-EB5E92A971A0}" dt="2021-01-23T16:44:16.740" v="39352" actId="20577"/>
          <ac:spMkLst>
            <pc:docMk/>
            <pc:sldMk cId="957134105" sldId="5266"/>
            <ac:spMk id="10" creationId="{00000000-0000-0000-0000-000000000000}"/>
          </ac:spMkLst>
        </pc:spChg>
        <pc:spChg chg="mod">
          <ac:chgData name="Chris Speller" userId="0a97f007-b978-4543-a8a0-9ee0abccdf0a" providerId="ADAL" clId="{221B2FE5-B0DD-4C49-A6BC-EB5E92A971A0}" dt="2021-01-23T16:44:45.293" v="39381" actId="6549"/>
          <ac:spMkLst>
            <pc:docMk/>
            <pc:sldMk cId="957134105" sldId="5266"/>
            <ac:spMk id="11" creationId="{00000000-0000-0000-0000-000000000000}"/>
          </ac:spMkLst>
        </pc:spChg>
        <pc:spChg chg="mod">
          <ac:chgData name="Chris Speller" userId="0a97f007-b978-4543-a8a0-9ee0abccdf0a" providerId="ADAL" clId="{221B2FE5-B0DD-4C49-A6BC-EB5E92A971A0}" dt="2021-01-23T16:44:42.971" v="39378" actId="1076"/>
          <ac:spMkLst>
            <pc:docMk/>
            <pc:sldMk cId="957134105" sldId="5266"/>
            <ac:spMk id="14" creationId="{005896CF-8919-4782-AB24-83CDCF746DD4}"/>
          </ac:spMkLst>
        </pc:spChg>
        <pc:picChg chg="add del mod">
          <ac:chgData name="Chris Speller" userId="0a97f007-b978-4543-a8a0-9ee0abccdf0a" providerId="ADAL" clId="{221B2FE5-B0DD-4C49-A6BC-EB5E92A971A0}" dt="2021-01-23T16:36:32.012" v="38622" actId="478"/>
          <ac:picMkLst>
            <pc:docMk/>
            <pc:sldMk cId="957134105" sldId="5266"/>
            <ac:picMk id="3" creationId="{3A44200A-5B82-4E40-A2F7-30B5DBDA92B9}"/>
          </ac:picMkLst>
        </pc:picChg>
      </pc:sldChg>
      <pc:sldChg chg="addSp delSp modSp add mod">
        <pc:chgData name="Chris Speller" userId="0a97f007-b978-4543-a8a0-9ee0abccdf0a" providerId="ADAL" clId="{221B2FE5-B0DD-4C49-A6BC-EB5E92A971A0}" dt="2021-01-23T17:43:47.677" v="40221" actId="478"/>
        <pc:sldMkLst>
          <pc:docMk/>
          <pc:sldMk cId="192153122" sldId="5267"/>
        </pc:sldMkLst>
        <pc:spChg chg="mod">
          <ac:chgData name="Chris Speller" userId="0a97f007-b978-4543-a8a0-9ee0abccdf0a" providerId="ADAL" clId="{221B2FE5-B0DD-4C49-A6BC-EB5E92A971A0}" dt="2021-01-23T17:39:31.341" v="39771" actId="20577"/>
          <ac:spMkLst>
            <pc:docMk/>
            <pc:sldMk cId="192153122" sldId="5267"/>
            <ac:spMk id="10" creationId="{00000000-0000-0000-0000-000000000000}"/>
          </ac:spMkLst>
        </pc:spChg>
        <pc:spChg chg="mod">
          <ac:chgData name="Chris Speller" userId="0a97f007-b978-4543-a8a0-9ee0abccdf0a" providerId="ADAL" clId="{221B2FE5-B0DD-4C49-A6BC-EB5E92A971A0}" dt="2021-01-23T17:43:24.536" v="40067" actId="20577"/>
          <ac:spMkLst>
            <pc:docMk/>
            <pc:sldMk cId="192153122" sldId="5267"/>
            <ac:spMk id="11" creationId="{00000000-0000-0000-0000-000000000000}"/>
          </ac:spMkLst>
        </pc:spChg>
        <pc:spChg chg="mod">
          <ac:chgData name="Chris Speller" userId="0a97f007-b978-4543-a8a0-9ee0abccdf0a" providerId="ADAL" clId="{221B2FE5-B0DD-4C49-A6BC-EB5E92A971A0}" dt="2021-01-23T17:43:46.049" v="40219" actId="20577"/>
          <ac:spMkLst>
            <pc:docMk/>
            <pc:sldMk cId="192153122" sldId="5267"/>
            <ac:spMk id="14" creationId="{005896CF-8919-4782-AB24-83CDCF746DD4}"/>
          </ac:spMkLst>
        </pc:spChg>
        <pc:picChg chg="add del mod">
          <ac:chgData name="Chris Speller" userId="0a97f007-b978-4543-a8a0-9ee0abccdf0a" providerId="ADAL" clId="{221B2FE5-B0DD-4C49-A6BC-EB5E92A971A0}" dt="2021-01-23T17:43:26.689" v="40068" actId="478"/>
          <ac:picMkLst>
            <pc:docMk/>
            <pc:sldMk cId="192153122" sldId="5267"/>
            <ac:picMk id="3" creationId="{03726CBD-BF6B-48F4-B54B-64DAA263C032}"/>
          </ac:picMkLst>
        </pc:picChg>
        <pc:picChg chg="add del mod">
          <ac:chgData name="Chris Speller" userId="0a97f007-b978-4543-a8a0-9ee0abccdf0a" providerId="ADAL" clId="{221B2FE5-B0DD-4C49-A6BC-EB5E92A971A0}" dt="2021-01-23T17:43:47.677" v="40221" actId="478"/>
          <ac:picMkLst>
            <pc:docMk/>
            <pc:sldMk cId="192153122" sldId="5267"/>
            <ac:picMk id="7" creationId="{B2DE98B6-EF11-43C8-BA68-D667102C392C}"/>
          </ac:picMkLst>
        </pc:picChg>
        <pc:picChg chg="add del mod">
          <ac:chgData name="Chris Speller" userId="0a97f007-b978-4543-a8a0-9ee0abccdf0a" providerId="ADAL" clId="{221B2FE5-B0DD-4C49-A6BC-EB5E92A971A0}" dt="2021-01-23T17:43:04.508" v="39985" actId="478"/>
          <ac:picMkLst>
            <pc:docMk/>
            <pc:sldMk cId="192153122" sldId="5267"/>
            <ac:picMk id="13" creationId="{BFC03915-E908-451F-9E4D-244BD5762002}"/>
          </ac:picMkLst>
        </pc:picChg>
      </pc:sldChg>
      <pc:sldChg chg="addSp delSp modSp add mod modAnim">
        <pc:chgData name="Chris Speller" userId="0a97f007-b978-4543-a8a0-9ee0abccdf0a" providerId="ADAL" clId="{221B2FE5-B0DD-4C49-A6BC-EB5E92A971A0}" dt="2021-01-23T17:52:10.454" v="40543" actId="20577"/>
        <pc:sldMkLst>
          <pc:docMk/>
          <pc:sldMk cId="3167248245" sldId="5268"/>
        </pc:sldMkLst>
        <pc:spChg chg="mod">
          <ac:chgData name="Chris Speller" userId="0a97f007-b978-4543-a8a0-9ee0abccdf0a" providerId="ADAL" clId="{221B2FE5-B0DD-4C49-A6BC-EB5E92A971A0}" dt="2021-01-23T17:52:10.454" v="40543" actId="20577"/>
          <ac:spMkLst>
            <pc:docMk/>
            <pc:sldMk cId="3167248245" sldId="5268"/>
            <ac:spMk id="10" creationId="{00000000-0000-0000-0000-000000000000}"/>
          </ac:spMkLst>
        </pc:spChg>
        <pc:spChg chg="mod">
          <ac:chgData name="Chris Speller" userId="0a97f007-b978-4543-a8a0-9ee0abccdf0a" providerId="ADAL" clId="{221B2FE5-B0DD-4C49-A6BC-EB5E92A971A0}" dt="2021-01-23T17:50:15.005" v="40394"/>
          <ac:spMkLst>
            <pc:docMk/>
            <pc:sldMk cId="3167248245" sldId="5268"/>
            <ac:spMk id="11" creationId="{00000000-0000-0000-0000-000000000000}"/>
          </ac:spMkLst>
        </pc:spChg>
        <pc:spChg chg="mod">
          <ac:chgData name="Chris Speller" userId="0a97f007-b978-4543-a8a0-9ee0abccdf0a" providerId="ADAL" clId="{221B2FE5-B0DD-4C49-A6BC-EB5E92A971A0}" dt="2021-01-23T17:51:42.609" v="40521" actId="20577"/>
          <ac:spMkLst>
            <pc:docMk/>
            <pc:sldMk cId="3167248245" sldId="5268"/>
            <ac:spMk id="14" creationId="{005896CF-8919-4782-AB24-83CDCF746DD4}"/>
          </ac:spMkLst>
        </pc:spChg>
        <pc:picChg chg="add del mod">
          <ac:chgData name="Chris Speller" userId="0a97f007-b978-4543-a8a0-9ee0abccdf0a" providerId="ADAL" clId="{221B2FE5-B0DD-4C49-A6BC-EB5E92A971A0}" dt="2021-01-23T17:51:05.102" v="40462" actId="478"/>
          <ac:picMkLst>
            <pc:docMk/>
            <pc:sldMk cId="3167248245" sldId="5268"/>
            <ac:picMk id="3" creationId="{1B6BD130-00A8-43E2-B7BC-3195A01EEE4E}"/>
          </ac:picMkLst>
        </pc:picChg>
        <pc:picChg chg="add del mod">
          <ac:chgData name="Chris Speller" userId="0a97f007-b978-4543-a8a0-9ee0abccdf0a" providerId="ADAL" clId="{221B2FE5-B0DD-4C49-A6BC-EB5E92A971A0}" dt="2021-01-23T17:51:46.014" v="40522" actId="478"/>
          <ac:picMkLst>
            <pc:docMk/>
            <pc:sldMk cId="3167248245" sldId="5268"/>
            <ac:picMk id="7" creationId="{AAEBF2CA-EB1C-4FA6-97DE-3BC9E504A9A6}"/>
          </ac:picMkLst>
        </pc:picChg>
      </pc:sldChg>
      <pc:sldChg chg="addSp modSp add mod modAnim">
        <pc:chgData name="Chris Speller" userId="0a97f007-b978-4543-a8a0-9ee0abccdf0a" providerId="ADAL" clId="{221B2FE5-B0DD-4C49-A6BC-EB5E92A971A0}" dt="2021-01-23T18:02:22.082" v="40810" actId="20577"/>
        <pc:sldMkLst>
          <pc:docMk/>
          <pc:sldMk cId="2168146869" sldId="5269"/>
        </pc:sldMkLst>
        <pc:spChg chg="mod">
          <ac:chgData name="Chris Speller" userId="0a97f007-b978-4543-a8a0-9ee0abccdf0a" providerId="ADAL" clId="{221B2FE5-B0DD-4C49-A6BC-EB5E92A971A0}" dt="2021-01-23T17:56:52.518" v="40637" actId="20577"/>
          <ac:spMkLst>
            <pc:docMk/>
            <pc:sldMk cId="2168146869" sldId="5269"/>
            <ac:spMk id="10" creationId="{00000000-0000-0000-0000-000000000000}"/>
          </ac:spMkLst>
        </pc:spChg>
        <pc:spChg chg="mod">
          <ac:chgData name="Chris Speller" userId="0a97f007-b978-4543-a8a0-9ee0abccdf0a" providerId="ADAL" clId="{221B2FE5-B0DD-4C49-A6BC-EB5E92A971A0}" dt="2021-01-23T17:56:55.083" v="40638" actId="20577"/>
          <ac:spMkLst>
            <pc:docMk/>
            <pc:sldMk cId="2168146869" sldId="5269"/>
            <ac:spMk id="11" creationId="{00000000-0000-0000-0000-000000000000}"/>
          </ac:spMkLst>
        </pc:spChg>
        <pc:spChg chg="mod">
          <ac:chgData name="Chris Speller" userId="0a97f007-b978-4543-a8a0-9ee0abccdf0a" providerId="ADAL" clId="{221B2FE5-B0DD-4C49-A6BC-EB5E92A971A0}" dt="2021-01-23T18:02:22.082" v="40810" actId="20577"/>
          <ac:spMkLst>
            <pc:docMk/>
            <pc:sldMk cId="2168146869" sldId="5269"/>
            <ac:spMk id="14" creationId="{005896CF-8919-4782-AB24-83CDCF746DD4}"/>
          </ac:spMkLst>
        </pc:spChg>
        <pc:picChg chg="add mod modCrop">
          <ac:chgData name="Chris Speller" userId="0a97f007-b978-4543-a8a0-9ee0abccdf0a" providerId="ADAL" clId="{221B2FE5-B0DD-4C49-A6BC-EB5E92A971A0}" dt="2021-01-23T17:55:06.733" v="40595" actId="1076"/>
          <ac:picMkLst>
            <pc:docMk/>
            <pc:sldMk cId="2168146869" sldId="5269"/>
            <ac:picMk id="3" creationId="{85356F8D-833C-4247-B5A1-920888F3E8CB}"/>
          </ac:picMkLst>
        </pc:picChg>
        <pc:picChg chg="add mod">
          <ac:chgData name="Chris Speller" userId="0a97f007-b978-4543-a8a0-9ee0abccdf0a" providerId="ADAL" clId="{221B2FE5-B0DD-4C49-A6BC-EB5E92A971A0}" dt="2021-01-23T17:56:25.483" v="40602" actId="1076"/>
          <ac:picMkLst>
            <pc:docMk/>
            <pc:sldMk cId="2168146869" sldId="5269"/>
            <ac:picMk id="7" creationId="{5BB426F0-C85B-4F11-9A66-096C6083A62B}"/>
          </ac:picMkLst>
        </pc:picChg>
      </pc:sldChg>
      <pc:sldChg chg="delSp modSp add mod delAnim modAnim">
        <pc:chgData name="Chris Speller" userId="0a97f007-b978-4543-a8a0-9ee0abccdf0a" providerId="ADAL" clId="{221B2FE5-B0DD-4C49-A6BC-EB5E92A971A0}" dt="2021-01-23T17:57:45.506" v="40687" actId="20577"/>
        <pc:sldMkLst>
          <pc:docMk/>
          <pc:sldMk cId="2594175217" sldId="5270"/>
        </pc:sldMkLst>
        <pc:spChg chg="mod">
          <ac:chgData name="Chris Speller" userId="0a97f007-b978-4543-a8a0-9ee0abccdf0a" providerId="ADAL" clId="{221B2FE5-B0DD-4C49-A6BC-EB5E92A971A0}" dt="2021-01-23T17:57:45.506" v="40687" actId="20577"/>
          <ac:spMkLst>
            <pc:docMk/>
            <pc:sldMk cId="2594175217" sldId="5270"/>
            <ac:spMk id="10" creationId="{00000000-0000-0000-0000-000000000000}"/>
          </ac:spMkLst>
        </pc:spChg>
        <pc:spChg chg="mod">
          <ac:chgData name="Chris Speller" userId="0a97f007-b978-4543-a8a0-9ee0abccdf0a" providerId="ADAL" clId="{221B2FE5-B0DD-4C49-A6BC-EB5E92A971A0}" dt="2021-01-23T17:57:19.578" v="40655"/>
          <ac:spMkLst>
            <pc:docMk/>
            <pc:sldMk cId="2594175217" sldId="5270"/>
            <ac:spMk id="11" creationId="{00000000-0000-0000-0000-000000000000}"/>
          </ac:spMkLst>
        </pc:spChg>
        <pc:spChg chg="mod">
          <ac:chgData name="Chris Speller" userId="0a97f007-b978-4543-a8a0-9ee0abccdf0a" providerId="ADAL" clId="{221B2FE5-B0DD-4C49-A6BC-EB5E92A971A0}" dt="2021-01-23T17:57:32.970" v="40676" actId="122"/>
          <ac:spMkLst>
            <pc:docMk/>
            <pc:sldMk cId="2594175217" sldId="5270"/>
            <ac:spMk id="14" creationId="{005896CF-8919-4782-AB24-83CDCF746DD4}"/>
          </ac:spMkLst>
        </pc:spChg>
        <pc:picChg chg="del">
          <ac:chgData name="Chris Speller" userId="0a97f007-b978-4543-a8a0-9ee0abccdf0a" providerId="ADAL" clId="{221B2FE5-B0DD-4C49-A6BC-EB5E92A971A0}" dt="2021-01-23T17:56:29.025" v="40605" actId="478"/>
          <ac:picMkLst>
            <pc:docMk/>
            <pc:sldMk cId="2594175217" sldId="5270"/>
            <ac:picMk id="3" creationId="{85356F8D-833C-4247-B5A1-920888F3E8CB}"/>
          </ac:picMkLst>
        </pc:picChg>
        <pc:picChg chg="del">
          <ac:chgData name="Chris Speller" userId="0a97f007-b978-4543-a8a0-9ee0abccdf0a" providerId="ADAL" clId="{221B2FE5-B0DD-4C49-A6BC-EB5E92A971A0}" dt="2021-01-23T17:56:28.401" v="40604" actId="478"/>
          <ac:picMkLst>
            <pc:docMk/>
            <pc:sldMk cId="2594175217" sldId="5270"/>
            <ac:picMk id="7" creationId="{5BB426F0-C85B-4F11-9A66-096C6083A62B}"/>
          </ac:picMkLst>
        </pc:picChg>
      </pc:sldChg>
      <pc:sldChg chg="addSp delSp modSp add mod delAnim modAnim">
        <pc:chgData name="Chris Speller" userId="0a97f007-b978-4543-a8a0-9ee0abccdf0a" providerId="ADAL" clId="{221B2FE5-B0DD-4C49-A6BC-EB5E92A971A0}" dt="2021-01-23T18:00:14.893" v="40710" actId="1076"/>
        <pc:sldMkLst>
          <pc:docMk/>
          <pc:sldMk cId="2854695216" sldId="5271"/>
        </pc:sldMkLst>
        <pc:spChg chg="mod">
          <ac:chgData name="Chris Speller" userId="0a97f007-b978-4543-a8a0-9ee0abccdf0a" providerId="ADAL" clId="{221B2FE5-B0DD-4C49-A6BC-EB5E92A971A0}" dt="2021-01-23T17:58:24.844" v="40698" actId="207"/>
          <ac:spMkLst>
            <pc:docMk/>
            <pc:sldMk cId="2854695216" sldId="5271"/>
            <ac:spMk id="14" creationId="{005896CF-8919-4782-AB24-83CDCF746DD4}"/>
          </ac:spMkLst>
        </pc:spChg>
        <pc:picChg chg="del">
          <ac:chgData name="Chris Speller" userId="0a97f007-b978-4543-a8a0-9ee0abccdf0a" providerId="ADAL" clId="{221B2FE5-B0DD-4C49-A6BC-EB5E92A971A0}" dt="2021-01-23T17:58:02.472" v="40690" actId="478"/>
          <ac:picMkLst>
            <pc:docMk/>
            <pc:sldMk cId="2854695216" sldId="5271"/>
            <ac:picMk id="3" creationId="{85356F8D-833C-4247-B5A1-920888F3E8CB}"/>
          </ac:picMkLst>
        </pc:picChg>
        <pc:picChg chg="add mod">
          <ac:chgData name="Chris Speller" userId="0a97f007-b978-4543-a8a0-9ee0abccdf0a" providerId="ADAL" clId="{221B2FE5-B0DD-4C49-A6BC-EB5E92A971A0}" dt="2021-01-23T17:59:15.551" v="40702" actId="1076"/>
          <ac:picMkLst>
            <pc:docMk/>
            <pc:sldMk cId="2854695216" sldId="5271"/>
            <ac:picMk id="6" creationId="{F00EAF12-7669-4064-98A3-E112BAFB1E0E}"/>
          </ac:picMkLst>
        </pc:picChg>
        <pc:picChg chg="del">
          <ac:chgData name="Chris Speller" userId="0a97f007-b978-4543-a8a0-9ee0abccdf0a" providerId="ADAL" clId="{221B2FE5-B0DD-4C49-A6BC-EB5E92A971A0}" dt="2021-01-23T17:58:02.149" v="40689" actId="478"/>
          <ac:picMkLst>
            <pc:docMk/>
            <pc:sldMk cId="2854695216" sldId="5271"/>
            <ac:picMk id="7" creationId="{5BB426F0-C85B-4F11-9A66-096C6083A62B}"/>
          </ac:picMkLst>
        </pc:picChg>
        <pc:picChg chg="add mod">
          <ac:chgData name="Chris Speller" userId="0a97f007-b978-4543-a8a0-9ee0abccdf0a" providerId="ADAL" clId="{221B2FE5-B0DD-4C49-A6BC-EB5E92A971A0}" dt="2021-01-23T18:00:14.893" v="40710" actId="1076"/>
          <ac:picMkLst>
            <pc:docMk/>
            <pc:sldMk cId="2854695216" sldId="5271"/>
            <ac:picMk id="13" creationId="{8FBA6028-2407-4F08-A6C2-A610145A155B}"/>
          </ac:picMkLst>
        </pc:picChg>
      </pc:sldChg>
      <pc:sldChg chg="modSp add mod">
        <pc:chgData name="Chris Speller" userId="0a97f007-b978-4543-a8a0-9ee0abccdf0a" providerId="ADAL" clId="{221B2FE5-B0DD-4C49-A6BC-EB5E92A971A0}" dt="2021-01-23T18:01:51.674" v="40786" actId="20577"/>
        <pc:sldMkLst>
          <pc:docMk/>
          <pc:sldMk cId="1371533302" sldId="5272"/>
        </pc:sldMkLst>
        <pc:spChg chg="mod">
          <ac:chgData name="Chris Speller" userId="0a97f007-b978-4543-a8a0-9ee0abccdf0a" providerId="ADAL" clId="{221B2FE5-B0DD-4C49-A6BC-EB5E92A971A0}" dt="2021-01-23T18:01:35.829" v="40743" actId="20577"/>
          <ac:spMkLst>
            <pc:docMk/>
            <pc:sldMk cId="1371533302" sldId="5272"/>
            <ac:spMk id="10" creationId="{00000000-0000-0000-0000-000000000000}"/>
          </ac:spMkLst>
        </pc:spChg>
        <pc:spChg chg="mod">
          <ac:chgData name="Chris Speller" userId="0a97f007-b978-4543-a8a0-9ee0abccdf0a" providerId="ADAL" clId="{221B2FE5-B0DD-4C49-A6BC-EB5E92A971A0}" dt="2021-01-23T18:01:39.592" v="40755" actId="20577"/>
          <ac:spMkLst>
            <pc:docMk/>
            <pc:sldMk cId="1371533302" sldId="5272"/>
            <ac:spMk id="11" creationId="{00000000-0000-0000-0000-000000000000}"/>
          </ac:spMkLst>
        </pc:spChg>
        <pc:spChg chg="mod">
          <ac:chgData name="Chris Speller" userId="0a97f007-b978-4543-a8a0-9ee0abccdf0a" providerId="ADAL" clId="{221B2FE5-B0DD-4C49-A6BC-EB5E92A971A0}" dt="2021-01-23T18:01:51.674" v="40786" actId="20577"/>
          <ac:spMkLst>
            <pc:docMk/>
            <pc:sldMk cId="1371533302" sldId="5272"/>
            <ac:spMk id="14" creationId="{005896CF-8919-4782-AB24-83CDCF746DD4}"/>
          </ac:spMkLst>
        </pc:spChg>
      </pc:sldChg>
      <pc:sldChg chg="modSp add mod modAnim">
        <pc:chgData name="Chris Speller" userId="0a97f007-b978-4543-a8a0-9ee0abccdf0a" providerId="ADAL" clId="{221B2FE5-B0DD-4C49-A6BC-EB5E92A971A0}" dt="2021-01-23T18:15:04.468" v="40906" actId="6549"/>
        <pc:sldMkLst>
          <pc:docMk/>
          <pc:sldMk cId="3243920898" sldId="5273"/>
        </pc:sldMkLst>
        <pc:spChg chg="mod">
          <ac:chgData name="Chris Speller" userId="0a97f007-b978-4543-a8a0-9ee0abccdf0a" providerId="ADAL" clId="{221B2FE5-B0DD-4C49-A6BC-EB5E92A971A0}" dt="2021-01-23T18:15:04.468" v="40906" actId="6549"/>
          <ac:spMkLst>
            <pc:docMk/>
            <pc:sldMk cId="3243920898" sldId="5273"/>
            <ac:spMk id="10" creationId="{00000000-0000-0000-0000-000000000000}"/>
          </ac:spMkLst>
        </pc:spChg>
        <pc:spChg chg="mod">
          <ac:chgData name="Chris Speller" userId="0a97f007-b978-4543-a8a0-9ee0abccdf0a" providerId="ADAL" clId="{221B2FE5-B0DD-4C49-A6BC-EB5E92A971A0}" dt="2021-01-23T18:03:22.109" v="40840"/>
          <ac:spMkLst>
            <pc:docMk/>
            <pc:sldMk cId="3243920898" sldId="5273"/>
            <ac:spMk id="11" creationId="{00000000-0000-0000-0000-000000000000}"/>
          </ac:spMkLst>
        </pc:spChg>
        <pc:spChg chg="mod">
          <ac:chgData name="Chris Speller" userId="0a97f007-b978-4543-a8a0-9ee0abccdf0a" providerId="ADAL" clId="{221B2FE5-B0DD-4C49-A6BC-EB5E92A971A0}" dt="2021-01-23T18:04:15.783" v="40874" actId="20577"/>
          <ac:spMkLst>
            <pc:docMk/>
            <pc:sldMk cId="3243920898" sldId="5273"/>
            <ac:spMk id="14" creationId="{005896CF-8919-4782-AB24-83CDCF746DD4}"/>
          </ac:spMkLst>
        </pc:spChg>
      </pc:sldChg>
      <pc:sldChg chg="addSp delSp modSp add mod">
        <pc:chgData name="Chris Speller" userId="0a97f007-b978-4543-a8a0-9ee0abccdf0a" providerId="ADAL" clId="{221B2FE5-B0DD-4C49-A6BC-EB5E92A971A0}" dt="2021-01-23T18:21:53.294" v="41321" actId="20577"/>
        <pc:sldMkLst>
          <pc:docMk/>
          <pc:sldMk cId="40865469" sldId="5274"/>
        </pc:sldMkLst>
        <pc:spChg chg="mod">
          <ac:chgData name="Chris Speller" userId="0a97f007-b978-4543-a8a0-9ee0abccdf0a" providerId="ADAL" clId="{221B2FE5-B0DD-4C49-A6BC-EB5E92A971A0}" dt="2021-01-23T18:20:36.466" v="41300" actId="113"/>
          <ac:spMkLst>
            <pc:docMk/>
            <pc:sldMk cId="40865469" sldId="5274"/>
            <ac:spMk id="10" creationId="{00000000-0000-0000-0000-000000000000}"/>
          </ac:spMkLst>
        </pc:spChg>
        <pc:spChg chg="mod">
          <ac:chgData name="Chris Speller" userId="0a97f007-b978-4543-a8a0-9ee0abccdf0a" providerId="ADAL" clId="{221B2FE5-B0DD-4C49-A6BC-EB5E92A971A0}" dt="2021-01-23T18:20:39.131" v="41302"/>
          <ac:spMkLst>
            <pc:docMk/>
            <pc:sldMk cId="40865469" sldId="5274"/>
            <ac:spMk id="11" creationId="{00000000-0000-0000-0000-000000000000}"/>
          </ac:spMkLst>
        </pc:spChg>
        <pc:spChg chg="mod">
          <ac:chgData name="Chris Speller" userId="0a97f007-b978-4543-a8a0-9ee0abccdf0a" providerId="ADAL" clId="{221B2FE5-B0DD-4C49-A6BC-EB5E92A971A0}" dt="2021-01-23T18:21:53.294" v="41321" actId="20577"/>
          <ac:spMkLst>
            <pc:docMk/>
            <pc:sldMk cId="40865469" sldId="5274"/>
            <ac:spMk id="14" creationId="{005896CF-8919-4782-AB24-83CDCF746DD4}"/>
          </ac:spMkLst>
        </pc:spChg>
        <pc:picChg chg="add del mod">
          <ac:chgData name="Chris Speller" userId="0a97f007-b978-4543-a8a0-9ee0abccdf0a" providerId="ADAL" clId="{221B2FE5-B0DD-4C49-A6BC-EB5E92A971A0}" dt="2021-01-23T18:17:00.588" v="41142" actId="478"/>
          <ac:picMkLst>
            <pc:docMk/>
            <pc:sldMk cId="40865469" sldId="5274"/>
            <ac:picMk id="3" creationId="{A819D3FF-3974-4250-BF4F-94E84F96E425}"/>
          </ac:picMkLst>
        </pc:picChg>
      </pc:sldChg>
      <pc:sldChg chg="add del">
        <pc:chgData name="Chris Speller" userId="0a97f007-b978-4543-a8a0-9ee0abccdf0a" providerId="ADAL" clId="{221B2FE5-B0DD-4C49-A6BC-EB5E92A971A0}" dt="2021-01-23T18:04:32.967" v="40876"/>
        <pc:sldMkLst>
          <pc:docMk/>
          <pc:sldMk cId="3075399012" sldId="5274"/>
        </pc:sldMkLst>
      </pc:sldChg>
      <pc:sldChg chg="modSp add mod modAnim">
        <pc:chgData name="Chris Speller" userId="0a97f007-b978-4543-a8a0-9ee0abccdf0a" providerId="ADAL" clId="{221B2FE5-B0DD-4C49-A6BC-EB5E92A971A0}" dt="2021-01-23T18:22:47.057" v="41345" actId="20577"/>
        <pc:sldMkLst>
          <pc:docMk/>
          <pc:sldMk cId="1002394677" sldId="5275"/>
        </pc:sldMkLst>
        <pc:spChg chg="mod">
          <ac:chgData name="Chris Speller" userId="0a97f007-b978-4543-a8a0-9ee0abccdf0a" providerId="ADAL" clId="{221B2FE5-B0DD-4C49-A6BC-EB5E92A971A0}" dt="2021-01-23T18:22:01.218" v="41322"/>
          <ac:spMkLst>
            <pc:docMk/>
            <pc:sldMk cId="1002394677" sldId="5275"/>
            <ac:spMk id="10" creationId="{00000000-0000-0000-0000-000000000000}"/>
          </ac:spMkLst>
        </pc:spChg>
        <pc:spChg chg="mod">
          <ac:chgData name="Chris Speller" userId="0a97f007-b978-4543-a8a0-9ee0abccdf0a" providerId="ADAL" clId="{221B2FE5-B0DD-4C49-A6BC-EB5E92A971A0}" dt="2021-01-23T18:22:02.593" v="41323"/>
          <ac:spMkLst>
            <pc:docMk/>
            <pc:sldMk cId="1002394677" sldId="5275"/>
            <ac:spMk id="11" creationId="{00000000-0000-0000-0000-000000000000}"/>
          </ac:spMkLst>
        </pc:spChg>
        <pc:spChg chg="mod">
          <ac:chgData name="Chris Speller" userId="0a97f007-b978-4543-a8a0-9ee0abccdf0a" providerId="ADAL" clId="{221B2FE5-B0DD-4C49-A6BC-EB5E92A971A0}" dt="2021-01-23T18:22:47.057" v="41345" actId="20577"/>
          <ac:spMkLst>
            <pc:docMk/>
            <pc:sldMk cId="1002394677" sldId="5275"/>
            <ac:spMk id="14" creationId="{005896CF-8919-4782-AB24-83CDCF746DD4}"/>
          </ac:spMkLst>
        </pc:spChg>
      </pc:sldChg>
      <pc:sldChg chg="addSp modSp add mod modAnim">
        <pc:chgData name="Chris Speller" userId="0a97f007-b978-4543-a8a0-9ee0abccdf0a" providerId="ADAL" clId="{221B2FE5-B0DD-4C49-A6BC-EB5E92A971A0}" dt="2021-01-24T09:02:19.109" v="41846" actId="1076"/>
        <pc:sldMkLst>
          <pc:docMk/>
          <pc:sldMk cId="3144907815" sldId="5276"/>
        </pc:sldMkLst>
        <pc:spChg chg="mod">
          <ac:chgData name="Chris Speller" userId="0a97f007-b978-4543-a8a0-9ee0abccdf0a" providerId="ADAL" clId="{221B2FE5-B0DD-4C49-A6BC-EB5E92A971A0}" dt="2021-01-24T09:01:55.478" v="41814" actId="20577"/>
          <ac:spMkLst>
            <pc:docMk/>
            <pc:sldMk cId="3144907815" sldId="5276"/>
            <ac:spMk id="10" creationId="{00000000-0000-0000-0000-000000000000}"/>
          </ac:spMkLst>
        </pc:spChg>
        <pc:spChg chg="mod">
          <ac:chgData name="Chris Speller" userId="0a97f007-b978-4543-a8a0-9ee0abccdf0a" providerId="ADAL" clId="{221B2FE5-B0DD-4C49-A6BC-EB5E92A971A0}" dt="2021-01-24T09:01:57.332" v="41815"/>
          <ac:spMkLst>
            <pc:docMk/>
            <pc:sldMk cId="3144907815" sldId="5276"/>
            <ac:spMk id="11" creationId="{00000000-0000-0000-0000-000000000000}"/>
          </ac:spMkLst>
        </pc:spChg>
        <pc:spChg chg="mod">
          <ac:chgData name="Chris Speller" userId="0a97f007-b978-4543-a8a0-9ee0abccdf0a" providerId="ADAL" clId="{221B2FE5-B0DD-4C49-A6BC-EB5E92A971A0}" dt="2021-01-24T09:02:05.663" v="41840" actId="1076"/>
          <ac:spMkLst>
            <pc:docMk/>
            <pc:sldMk cId="3144907815" sldId="5276"/>
            <ac:spMk id="14" creationId="{005896CF-8919-4782-AB24-83CDCF746DD4}"/>
          </ac:spMkLst>
        </pc:spChg>
        <pc:picChg chg="add mod">
          <ac:chgData name="Chris Speller" userId="0a97f007-b978-4543-a8a0-9ee0abccdf0a" providerId="ADAL" clId="{221B2FE5-B0DD-4C49-A6BC-EB5E92A971A0}" dt="2021-01-24T09:01:19.842" v="41769" actId="1076"/>
          <ac:picMkLst>
            <pc:docMk/>
            <pc:sldMk cId="3144907815" sldId="5276"/>
            <ac:picMk id="3" creationId="{8E557107-8FE0-4B12-8650-C56567663F48}"/>
          </ac:picMkLst>
        </pc:picChg>
        <pc:picChg chg="add mod">
          <ac:chgData name="Chris Speller" userId="0a97f007-b978-4543-a8a0-9ee0abccdf0a" providerId="ADAL" clId="{221B2FE5-B0DD-4C49-A6BC-EB5E92A971A0}" dt="2021-01-24T09:01:43.049" v="41771" actId="1076"/>
          <ac:picMkLst>
            <pc:docMk/>
            <pc:sldMk cId="3144907815" sldId="5276"/>
            <ac:picMk id="7" creationId="{5C6DD5FA-81AD-4D6C-BAA3-2527B015C419}"/>
          </ac:picMkLst>
        </pc:picChg>
        <pc:picChg chg="add mod">
          <ac:chgData name="Chris Speller" userId="0a97f007-b978-4543-a8a0-9ee0abccdf0a" providerId="ADAL" clId="{221B2FE5-B0DD-4C49-A6BC-EB5E92A971A0}" dt="2021-01-24T09:02:19.109" v="41846" actId="1076"/>
          <ac:picMkLst>
            <pc:docMk/>
            <pc:sldMk cId="3144907815" sldId="5276"/>
            <ac:picMk id="13" creationId="{7D1B1554-7CBB-42DB-99AA-D4559475F4DA}"/>
          </ac:picMkLst>
        </pc:picChg>
      </pc:sldChg>
      <pc:sldChg chg="modSp add del">
        <pc:chgData name="Chris Speller" userId="0a97f007-b978-4543-a8a0-9ee0abccdf0a" providerId="ADAL" clId="{221B2FE5-B0DD-4C49-A6BC-EB5E92A971A0}" dt="2021-01-24T08:54:23.064" v="41354" actId="47"/>
        <pc:sldMkLst>
          <pc:docMk/>
          <pc:sldMk cId="928539152" sldId="5277"/>
        </pc:sldMkLst>
        <pc:spChg chg="mod">
          <ac:chgData name="Chris Speller" userId="0a97f007-b978-4543-a8a0-9ee0abccdf0a" providerId="ADAL" clId="{221B2FE5-B0DD-4C49-A6BC-EB5E92A971A0}" dt="2021-01-24T08:54:15.731" v="41351" actId="20577"/>
          <ac:spMkLst>
            <pc:docMk/>
            <pc:sldMk cId="928539152" sldId="5277"/>
            <ac:spMk id="10" creationId="{00000000-0000-0000-0000-000000000000}"/>
          </ac:spMkLst>
        </pc:spChg>
        <pc:spChg chg="mod">
          <ac:chgData name="Chris Speller" userId="0a97f007-b978-4543-a8a0-9ee0abccdf0a" providerId="ADAL" clId="{221B2FE5-B0DD-4C49-A6BC-EB5E92A971A0}" dt="2021-01-24T08:54:16.796" v="41352" actId="20577"/>
          <ac:spMkLst>
            <pc:docMk/>
            <pc:sldMk cId="928539152" sldId="5277"/>
            <ac:spMk id="11" creationId="{00000000-0000-0000-0000-000000000000}"/>
          </ac:spMkLst>
        </pc:spChg>
        <pc:spChg chg="mod">
          <ac:chgData name="Chris Speller" userId="0a97f007-b978-4543-a8a0-9ee0abccdf0a" providerId="ADAL" clId="{221B2FE5-B0DD-4C49-A6BC-EB5E92A971A0}" dt="2021-01-24T08:54:17.719" v="41353" actId="20577"/>
          <ac:spMkLst>
            <pc:docMk/>
            <pc:sldMk cId="928539152" sldId="5277"/>
            <ac:spMk id="14" creationId="{005896CF-8919-4782-AB24-83CDCF746DD4}"/>
          </ac:spMkLst>
        </pc:spChg>
      </pc:sldChg>
      <pc:sldChg chg="addSp delSp modSp add mod modAnim">
        <pc:chgData name="Chris Speller" userId="0a97f007-b978-4543-a8a0-9ee0abccdf0a" providerId="ADAL" clId="{221B2FE5-B0DD-4C49-A6BC-EB5E92A971A0}" dt="2021-01-24T08:58:37.636" v="41690" actId="20577"/>
        <pc:sldMkLst>
          <pc:docMk/>
          <pc:sldMk cId="1115538771" sldId="5277"/>
        </pc:sldMkLst>
        <pc:spChg chg="mod">
          <ac:chgData name="Chris Speller" userId="0a97f007-b978-4543-a8a0-9ee0abccdf0a" providerId="ADAL" clId="{221B2FE5-B0DD-4C49-A6BC-EB5E92A971A0}" dt="2021-01-24T08:56:50.080" v="41663" actId="20577"/>
          <ac:spMkLst>
            <pc:docMk/>
            <pc:sldMk cId="1115538771" sldId="5277"/>
            <ac:spMk id="10" creationId="{00000000-0000-0000-0000-000000000000}"/>
          </ac:spMkLst>
        </pc:spChg>
        <pc:spChg chg="mod">
          <ac:chgData name="Chris Speller" userId="0a97f007-b978-4543-a8a0-9ee0abccdf0a" providerId="ADAL" clId="{221B2FE5-B0DD-4C49-A6BC-EB5E92A971A0}" dt="2021-01-24T08:57:06.532" v="41673" actId="20577"/>
          <ac:spMkLst>
            <pc:docMk/>
            <pc:sldMk cId="1115538771" sldId="5277"/>
            <ac:spMk id="11" creationId="{00000000-0000-0000-0000-000000000000}"/>
          </ac:spMkLst>
        </pc:spChg>
        <pc:spChg chg="mod">
          <ac:chgData name="Chris Speller" userId="0a97f007-b978-4543-a8a0-9ee0abccdf0a" providerId="ADAL" clId="{221B2FE5-B0DD-4C49-A6BC-EB5E92A971A0}" dt="2021-01-24T08:58:37.636" v="41690" actId="20577"/>
          <ac:spMkLst>
            <pc:docMk/>
            <pc:sldMk cId="1115538771" sldId="5277"/>
            <ac:spMk id="14" creationId="{005896CF-8919-4782-AB24-83CDCF746DD4}"/>
          </ac:spMkLst>
        </pc:spChg>
        <pc:picChg chg="add del mod">
          <ac:chgData name="Chris Speller" userId="0a97f007-b978-4543-a8a0-9ee0abccdf0a" providerId="ADAL" clId="{221B2FE5-B0DD-4C49-A6BC-EB5E92A971A0}" dt="2021-01-24T08:57:09.051" v="41674" actId="478"/>
          <ac:picMkLst>
            <pc:docMk/>
            <pc:sldMk cId="1115538771" sldId="5277"/>
            <ac:picMk id="3" creationId="{4C707E2D-4F7C-42AC-B6B1-6A5436C441B9}"/>
          </ac:picMkLst>
        </pc:picChg>
      </pc:sldChg>
      <pc:sldChg chg="addSp delSp modSp add mod delAnim modAnim">
        <pc:chgData name="Chris Speller" userId="0a97f007-b978-4543-a8a0-9ee0abccdf0a" providerId="ADAL" clId="{221B2FE5-B0DD-4C49-A6BC-EB5E92A971A0}" dt="2021-01-24T09:06:59.096" v="41984" actId="1076"/>
        <pc:sldMkLst>
          <pc:docMk/>
          <pc:sldMk cId="2242431712" sldId="5278"/>
        </pc:sldMkLst>
        <pc:spChg chg="mod">
          <ac:chgData name="Chris Speller" userId="0a97f007-b978-4543-a8a0-9ee0abccdf0a" providerId="ADAL" clId="{221B2FE5-B0DD-4C49-A6BC-EB5E92A971A0}" dt="2021-01-24T09:04:50.358" v="41974" actId="20577"/>
          <ac:spMkLst>
            <pc:docMk/>
            <pc:sldMk cId="2242431712" sldId="5278"/>
            <ac:spMk id="10" creationId="{00000000-0000-0000-0000-000000000000}"/>
          </ac:spMkLst>
        </pc:spChg>
        <pc:spChg chg="mod">
          <ac:chgData name="Chris Speller" userId="0a97f007-b978-4543-a8a0-9ee0abccdf0a" providerId="ADAL" clId="{221B2FE5-B0DD-4C49-A6BC-EB5E92A971A0}" dt="2021-01-24T09:03:03.867" v="41879"/>
          <ac:spMkLst>
            <pc:docMk/>
            <pc:sldMk cId="2242431712" sldId="5278"/>
            <ac:spMk id="11" creationId="{00000000-0000-0000-0000-000000000000}"/>
          </ac:spMkLst>
        </pc:spChg>
        <pc:spChg chg="mod">
          <ac:chgData name="Chris Speller" userId="0a97f007-b978-4543-a8a0-9ee0abccdf0a" providerId="ADAL" clId="{221B2FE5-B0DD-4C49-A6BC-EB5E92A971A0}" dt="2021-01-24T09:04:04.616" v="41944" actId="207"/>
          <ac:spMkLst>
            <pc:docMk/>
            <pc:sldMk cId="2242431712" sldId="5278"/>
            <ac:spMk id="14" creationId="{005896CF-8919-4782-AB24-83CDCF746DD4}"/>
          </ac:spMkLst>
        </pc:spChg>
        <pc:picChg chg="del">
          <ac:chgData name="Chris Speller" userId="0a97f007-b978-4543-a8a0-9ee0abccdf0a" providerId="ADAL" clId="{221B2FE5-B0DD-4C49-A6BC-EB5E92A971A0}" dt="2021-01-24T09:02:37.745" v="41849" actId="478"/>
          <ac:picMkLst>
            <pc:docMk/>
            <pc:sldMk cId="2242431712" sldId="5278"/>
            <ac:picMk id="3" creationId="{8E557107-8FE0-4B12-8650-C56567663F48}"/>
          </ac:picMkLst>
        </pc:picChg>
        <pc:picChg chg="add mod">
          <ac:chgData name="Chris Speller" userId="0a97f007-b978-4543-a8a0-9ee0abccdf0a" providerId="ADAL" clId="{221B2FE5-B0DD-4C49-A6BC-EB5E92A971A0}" dt="2021-01-24T09:04:26.335" v="41948" actId="1076"/>
          <ac:picMkLst>
            <pc:docMk/>
            <pc:sldMk cId="2242431712" sldId="5278"/>
            <ac:picMk id="6" creationId="{9F53C4E1-AB5D-4A4B-8309-F956211D5E21}"/>
          </ac:picMkLst>
        </pc:picChg>
        <pc:picChg chg="del">
          <ac:chgData name="Chris Speller" userId="0a97f007-b978-4543-a8a0-9ee0abccdf0a" providerId="ADAL" clId="{221B2FE5-B0DD-4C49-A6BC-EB5E92A971A0}" dt="2021-01-24T09:02:39.151" v="41851" actId="478"/>
          <ac:picMkLst>
            <pc:docMk/>
            <pc:sldMk cId="2242431712" sldId="5278"/>
            <ac:picMk id="7" creationId="{5C6DD5FA-81AD-4D6C-BAA3-2527B015C419}"/>
          </ac:picMkLst>
        </pc:picChg>
        <pc:picChg chg="del">
          <ac:chgData name="Chris Speller" userId="0a97f007-b978-4543-a8a0-9ee0abccdf0a" providerId="ADAL" clId="{221B2FE5-B0DD-4C49-A6BC-EB5E92A971A0}" dt="2021-01-24T09:02:38.151" v="41850" actId="478"/>
          <ac:picMkLst>
            <pc:docMk/>
            <pc:sldMk cId="2242431712" sldId="5278"/>
            <ac:picMk id="13" creationId="{7D1B1554-7CBB-42DB-99AA-D4559475F4DA}"/>
          </ac:picMkLst>
        </pc:picChg>
        <pc:picChg chg="add mod">
          <ac:chgData name="Chris Speller" userId="0a97f007-b978-4543-a8a0-9ee0abccdf0a" providerId="ADAL" clId="{221B2FE5-B0DD-4C49-A6BC-EB5E92A971A0}" dt="2021-01-24T09:06:59.096" v="41984" actId="1076"/>
          <ac:picMkLst>
            <pc:docMk/>
            <pc:sldMk cId="2242431712" sldId="5278"/>
            <ac:picMk id="15" creationId="{EDC0AF37-E254-44E7-A447-84EB8F8AC471}"/>
          </ac:picMkLst>
        </pc:picChg>
      </pc:sldChg>
      <pc:sldChg chg="addSp delSp modSp add mod delAnim modAnim">
        <pc:chgData name="Chris Speller" userId="0a97f007-b978-4543-a8a0-9ee0abccdf0a" providerId="ADAL" clId="{221B2FE5-B0DD-4C49-A6BC-EB5E92A971A0}" dt="2021-01-24T09:10:12.497" v="42069"/>
        <pc:sldMkLst>
          <pc:docMk/>
          <pc:sldMk cId="2681410376" sldId="5279"/>
        </pc:sldMkLst>
        <pc:spChg chg="mod">
          <ac:chgData name="Chris Speller" userId="0a97f007-b978-4543-a8a0-9ee0abccdf0a" providerId="ADAL" clId="{221B2FE5-B0DD-4C49-A6BC-EB5E92A971A0}" dt="2021-01-24T09:08:05.561" v="41996" actId="20577"/>
          <ac:spMkLst>
            <pc:docMk/>
            <pc:sldMk cId="2681410376" sldId="5279"/>
            <ac:spMk id="10" creationId="{00000000-0000-0000-0000-000000000000}"/>
          </ac:spMkLst>
        </pc:spChg>
        <pc:spChg chg="mod">
          <ac:chgData name="Chris Speller" userId="0a97f007-b978-4543-a8a0-9ee0abccdf0a" providerId="ADAL" clId="{221B2FE5-B0DD-4C49-A6BC-EB5E92A971A0}" dt="2021-01-24T09:08:07.646" v="41997"/>
          <ac:spMkLst>
            <pc:docMk/>
            <pc:sldMk cId="2681410376" sldId="5279"/>
            <ac:spMk id="11" creationId="{00000000-0000-0000-0000-000000000000}"/>
          </ac:spMkLst>
        </pc:spChg>
        <pc:spChg chg="mod">
          <ac:chgData name="Chris Speller" userId="0a97f007-b978-4543-a8a0-9ee0abccdf0a" providerId="ADAL" clId="{221B2FE5-B0DD-4C49-A6BC-EB5E92A971A0}" dt="2021-01-24T09:08:41.647" v="42052" actId="120"/>
          <ac:spMkLst>
            <pc:docMk/>
            <pc:sldMk cId="2681410376" sldId="5279"/>
            <ac:spMk id="14" creationId="{005896CF-8919-4782-AB24-83CDCF746DD4}"/>
          </ac:spMkLst>
        </pc:spChg>
        <pc:picChg chg="del">
          <ac:chgData name="Chris Speller" userId="0a97f007-b978-4543-a8a0-9ee0abccdf0a" providerId="ADAL" clId="{221B2FE5-B0DD-4C49-A6BC-EB5E92A971A0}" dt="2021-01-24T09:08:01.672" v="41986" actId="478"/>
          <ac:picMkLst>
            <pc:docMk/>
            <pc:sldMk cId="2681410376" sldId="5279"/>
            <ac:picMk id="3" creationId="{8E557107-8FE0-4B12-8650-C56567663F48}"/>
          </ac:picMkLst>
        </pc:picChg>
        <pc:picChg chg="add mod">
          <ac:chgData name="Chris Speller" userId="0a97f007-b978-4543-a8a0-9ee0abccdf0a" providerId="ADAL" clId="{221B2FE5-B0DD-4C49-A6BC-EB5E92A971A0}" dt="2021-01-24T09:09:23.064" v="42057" actId="1076"/>
          <ac:picMkLst>
            <pc:docMk/>
            <pc:sldMk cId="2681410376" sldId="5279"/>
            <ac:picMk id="6" creationId="{4F19590B-C5D4-436A-AAEE-27CE481E26EF}"/>
          </ac:picMkLst>
        </pc:picChg>
        <pc:picChg chg="del">
          <ac:chgData name="Chris Speller" userId="0a97f007-b978-4543-a8a0-9ee0abccdf0a" providerId="ADAL" clId="{221B2FE5-B0DD-4C49-A6BC-EB5E92A971A0}" dt="2021-01-24T09:08:02.572" v="41988" actId="478"/>
          <ac:picMkLst>
            <pc:docMk/>
            <pc:sldMk cId="2681410376" sldId="5279"/>
            <ac:picMk id="7" creationId="{5C6DD5FA-81AD-4D6C-BAA3-2527B015C419}"/>
          </ac:picMkLst>
        </pc:picChg>
        <pc:picChg chg="del">
          <ac:chgData name="Chris Speller" userId="0a97f007-b978-4543-a8a0-9ee0abccdf0a" providerId="ADAL" clId="{221B2FE5-B0DD-4C49-A6BC-EB5E92A971A0}" dt="2021-01-24T09:08:02.124" v="41987" actId="478"/>
          <ac:picMkLst>
            <pc:docMk/>
            <pc:sldMk cId="2681410376" sldId="5279"/>
            <ac:picMk id="13" creationId="{7D1B1554-7CBB-42DB-99AA-D4559475F4DA}"/>
          </ac:picMkLst>
        </pc:picChg>
        <pc:picChg chg="add mod">
          <ac:chgData name="Chris Speller" userId="0a97f007-b978-4543-a8a0-9ee0abccdf0a" providerId="ADAL" clId="{221B2FE5-B0DD-4C49-A6BC-EB5E92A971A0}" dt="2021-01-24T09:09:58.713" v="42062" actId="1076"/>
          <ac:picMkLst>
            <pc:docMk/>
            <pc:sldMk cId="2681410376" sldId="5279"/>
            <ac:picMk id="15" creationId="{7F5AAF5E-E437-45D6-8B59-E84799EC94AB}"/>
          </ac:picMkLst>
        </pc:picChg>
        <pc:picChg chg="add mod">
          <ac:chgData name="Chris Speller" userId="0a97f007-b978-4543-a8a0-9ee0abccdf0a" providerId="ADAL" clId="{221B2FE5-B0DD-4C49-A6BC-EB5E92A971A0}" dt="2021-01-24T09:10:08.675" v="42066" actId="1076"/>
          <ac:picMkLst>
            <pc:docMk/>
            <pc:sldMk cId="2681410376" sldId="5279"/>
            <ac:picMk id="17" creationId="{E14B28D9-D360-4217-A4E3-D249E4751AA3}"/>
          </ac:picMkLst>
        </pc:picChg>
      </pc:sldChg>
      <pc:sldChg chg="addSp delSp modSp add mod delAnim modAnim">
        <pc:chgData name="Chris Speller" userId="0a97f007-b978-4543-a8a0-9ee0abccdf0a" providerId="ADAL" clId="{221B2FE5-B0DD-4C49-A6BC-EB5E92A971A0}" dt="2021-01-24T09:14:54.336" v="42163" actId="6549"/>
        <pc:sldMkLst>
          <pc:docMk/>
          <pc:sldMk cId="2039239343" sldId="5280"/>
        </pc:sldMkLst>
        <pc:spChg chg="mod">
          <ac:chgData name="Chris Speller" userId="0a97f007-b978-4543-a8a0-9ee0abccdf0a" providerId="ADAL" clId="{221B2FE5-B0DD-4C49-A6BC-EB5E92A971A0}" dt="2021-01-24T09:14:54.336" v="42163" actId="6549"/>
          <ac:spMkLst>
            <pc:docMk/>
            <pc:sldMk cId="2039239343" sldId="5280"/>
            <ac:spMk id="10" creationId="{00000000-0000-0000-0000-000000000000}"/>
          </ac:spMkLst>
        </pc:spChg>
        <pc:spChg chg="mod">
          <ac:chgData name="Chris Speller" userId="0a97f007-b978-4543-a8a0-9ee0abccdf0a" providerId="ADAL" clId="{221B2FE5-B0DD-4C49-A6BC-EB5E92A971A0}" dt="2021-01-24T09:12:39.732" v="42086" actId="20577"/>
          <ac:spMkLst>
            <pc:docMk/>
            <pc:sldMk cId="2039239343" sldId="5280"/>
            <ac:spMk id="11" creationId="{00000000-0000-0000-0000-000000000000}"/>
          </ac:spMkLst>
        </pc:spChg>
        <pc:spChg chg="mod">
          <ac:chgData name="Chris Speller" userId="0a97f007-b978-4543-a8a0-9ee0abccdf0a" providerId="ADAL" clId="{221B2FE5-B0DD-4C49-A6BC-EB5E92A971A0}" dt="2021-01-24T09:13:24.968" v="42118" actId="20577"/>
          <ac:spMkLst>
            <pc:docMk/>
            <pc:sldMk cId="2039239343" sldId="5280"/>
            <ac:spMk id="14" creationId="{005896CF-8919-4782-AB24-83CDCF746DD4}"/>
          </ac:spMkLst>
        </pc:spChg>
        <pc:picChg chg="add mod">
          <ac:chgData name="Chris Speller" userId="0a97f007-b978-4543-a8a0-9ee0abccdf0a" providerId="ADAL" clId="{221B2FE5-B0DD-4C49-A6BC-EB5E92A971A0}" dt="2021-01-24T09:12:48.334" v="42089" actId="1076"/>
          <ac:picMkLst>
            <pc:docMk/>
            <pc:sldMk cId="2039239343" sldId="5280"/>
            <ac:picMk id="3" creationId="{B5751D68-C3D5-4F3D-B93F-7FF6CC6E8807}"/>
          </ac:picMkLst>
        </pc:picChg>
        <pc:picChg chg="del">
          <ac:chgData name="Chris Speller" userId="0a97f007-b978-4543-a8a0-9ee0abccdf0a" providerId="ADAL" clId="{221B2FE5-B0DD-4C49-A6BC-EB5E92A971A0}" dt="2021-01-24T09:10:20.124" v="42073" actId="478"/>
          <ac:picMkLst>
            <pc:docMk/>
            <pc:sldMk cId="2039239343" sldId="5280"/>
            <ac:picMk id="6" creationId="{9F53C4E1-AB5D-4A4B-8309-F956211D5E21}"/>
          </ac:picMkLst>
        </pc:picChg>
        <pc:picChg chg="add mod">
          <ac:chgData name="Chris Speller" userId="0a97f007-b978-4543-a8a0-9ee0abccdf0a" providerId="ADAL" clId="{221B2FE5-B0DD-4C49-A6BC-EB5E92A971A0}" dt="2021-01-24T09:14:19.691" v="42124" actId="1076"/>
          <ac:picMkLst>
            <pc:docMk/>
            <pc:sldMk cId="2039239343" sldId="5280"/>
            <ac:picMk id="12" creationId="{29C92683-9202-4B3D-9748-07F7CFD71D48}"/>
          </ac:picMkLst>
        </pc:picChg>
        <pc:picChg chg="del">
          <ac:chgData name="Chris Speller" userId="0a97f007-b978-4543-a8a0-9ee0abccdf0a" providerId="ADAL" clId="{221B2FE5-B0DD-4C49-A6BC-EB5E92A971A0}" dt="2021-01-24T09:10:20.483" v="42074" actId="478"/>
          <ac:picMkLst>
            <pc:docMk/>
            <pc:sldMk cId="2039239343" sldId="5280"/>
            <ac:picMk id="15" creationId="{EDC0AF37-E254-44E7-A447-84EB8F8AC471}"/>
          </ac:picMkLst>
        </pc:picChg>
      </pc:sldChg>
      <pc:sldChg chg="addSp delSp modSp add mod delAnim modAnim">
        <pc:chgData name="Chris Speller" userId="0a97f007-b978-4543-a8a0-9ee0abccdf0a" providerId="ADAL" clId="{221B2FE5-B0DD-4C49-A6BC-EB5E92A971A0}" dt="2021-01-24T09:19:20.605" v="42240" actId="478"/>
        <pc:sldMkLst>
          <pc:docMk/>
          <pc:sldMk cId="1694618110" sldId="5281"/>
        </pc:sldMkLst>
        <pc:spChg chg="mod">
          <ac:chgData name="Chris Speller" userId="0a97f007-b978-4543-a8a0-9ee0abccdf0a" providerId="ADAL" clId="{221B2FE5-B0DD-4C49-A6BC-EB5E92A971A0}" dt="2021-01-24T09:18:31.465" v="42237" actId="20577"/>
          <ac:spMkLst>
            <pc:docMk/>
            <pc:sldMk cId="1694618110" sldId="5281"/>
            <ac:spMk id="10" creationId="{00000000-0000-0000-0000-000000000000}"/>
          </ac:spMkLst>
        </pc:spChg>
        <pc:spChg chg="mod">
          <ac:chgData name="Chris Speller" userId="0a97f007-b978-4543-a8a0-9ee0abccdf0a" providerId="ADAL" clId="{221B2FE5-B0DD-4C49-A6BC-EB5E92A971A0}" dt="2021-01-24T09:15:47.344" v="42168"/>
          <ac:spMkLst>
            <pc:docMk/>
            <pc:sldMk cId="1694618110" sldId="5281"/>
            <ac:spMk id="11" creationId="{00000000-0000-0000-0000-000000000000}"/>
          </ac:spMkLst>
        </pc:spChg>
        <pc:spChg chg="mod">
          <ac:chgData name="Chris Speller" userId="0a97f007-b978-4543-a8a0-9ee0abccdf0a" providerId="ADAL" clId="{221B2FE5-B0DD-4C49-A6BC-EB5E92A971A0}" dt="2021-01-24T09:16:25.665" v="42195" actId="20577"/>
          <ac:spMkLst>
            <pc:docMk/>
            <pc:sldMk cId="1694618110" sldId="5281"/>
            <ac:spMk id="14" creationId="{005896CF-8919-4782-AB24-83CDCF746DD4}"/>
          </ac:spMkLst>
        </pc:spChg>
        <pc:picChg chg="del mod">
          <ac:chgData name="Chris Speller" userId="0a97f007-b978-4543-a8a0-9ee0abccdf0a" providerId="ADAL" clId="{221B2FE5-B0DD-4C49-A6BC-EB5E92A971A0}" dt="2021-01-24T09:15:48.849" v="42170" actId="478"/>
          <ac:picMkLst>
            <pc:docMk/>
            <pc:sldMk cId="1694618110" sldId="5281"/>
            <ac:picMk id="3" creationId="{B5751D68-C3D5-4F3D-B93F-7FF6CC6E8807}"/>
          </ac:picMkLst>
        </pc:picChg>
        <pc:picChg chg="add mod">
          <ac:chgData name="Chris Speller" userId="0a97f007-b978-4543-a8a0-9ee0abccdf0a" providerId="ADAL" clId="{221B2FE5-B0DD-4C49-A6BC-EB5E92A971A0}" dt="2021-01-24T09:16:15.011" v="42190" actId="1076"/>
          <ac:picMkLst>
            <pc:docMk/>
            <pc:sldMk cId="1694618110" sldId="5281"/>
            <ac:picMk id="6" creationId="{D9A30567-EBC1-49D3-ACDA-F5FBF3F3CBFA}"/>
          </ac:picMkLst>
        </pc:picChg>
        <pc:picChg chg="del mod">
          <ac:chgData name="Chris Speller" userId="0a97f007-b978-4543-a8a0-9ee0abccdf0a" providerId="ADAL" clId="{221B2FE5-B0DD-4C49-A6BC-EB5E92A971A0}" dt="2021-01-24T09:15:46.239" v="42167" actId="478"/>
          <ac:picMkLst>
            <pc:docMk/>
            <pc:sldMk cId="1694618110" sldId="5281"/>
            <ac:picMk id="12" creationId="{29C92683-9202-4B3D-9748-07F7CFD71D48}"/>
          </ac:picMkLst>
        </pc:picChg>
        <pc:picChg chg="add del">
          <ac:chgData name="Chris Speller" userId="0a97f007-b978-4543-a8a0-9ee0abccdf0a" providerId="ADAL" clId="{221B2FE5-B0DD-4C49-A6BC-EB5E92A971A0}" dt="2021-01-24T09:19:20.605" v="42240" actId="478"/>
          <ac:picMkLst>
            <pc:docMk/>
            <pc:sldMk cId="1694618110" sldId="5281"/>
            <ac:picMk id="13" creationId="{0BFC787F-1019-4F98-86D4-408B5A916343}"/>
          </ac:picMkLst>
        </pc:picChg>
      </pc:sldChg>
      <pc:sldChg chg="addSp delSp modSp add mod delAnim modAnim">
        <pc:chgData name="Chris Speller" userId="0a97f007-b978-4543-a8a0-9ee0abccdf0a" providerId="ADAL" clId="{221B2FE5-B0DD-4C49-A6BC-EB5E92A971A0}" dt="2021-01-24T09:27:46.065" v="42986" actId="20577"/>
        <pc:sldMkLst>
          <pc:docMk/>
          <pc:sldMk cId="269287596" sldId="5282"/>
        </pc:sldMkLst>
        <pc:spChg chg="mod">
          <ac:chgData name="Chris Speller" userId="0a97f007-b978-4543-a8a0-9ee0abccdf0a" providerId="ADAL" clId="{221B2FE5-B0DD-4C49-A6BC-EB5E92A971A0}" dt="2021-01-24T09:27:46.065" v="42986" actId="20577"/>
          <ac:spMkLst>
            <pc:docMk/>
            <pc:sldMk cId="269287596" sldId="5282"/>
            <ac:spMk id="10" creationId="{00000000-0000-0000-0000-000000000000}"/>
          </ac:spMkLst>
        </pc:spChg>
        <pc:spChg chg="mod">
          <ac:chgData name="Chris Speller" userId="0a97f007-b978-4543-a8a0-9ee0abccdf0a" providerId="ADAL" clId="{221B2FE5-B0DD-4C49-A6BC-EB5E92A971A0}" dt="2021-01-24T09:21:54.984" v="42934" actId="20577"/>
          <ac:spMkLst>
            <pc:docMk/>
            <pc:sldMk cId="269287596" sldId="5282"/>
            <ac:spMk id="11" creationId="{00000000-0000-0000-0000-000000000000}"/>
          </ac:spMkLst>
        </pc:spChg>
        <pc:spChg chg="mod">
          <ac:chgData name="Chris Speller" userId="0a97f007-b978-4543-a8a0-9ee0abccdf0a" providerId="ADAL" clId="{221B2FE5-B0DD-4C49-A6BC-EB5E92A971A0}" dt="2021-01-24T09:22:29.322" v="42960" actId="20577"/>
          <ac:spMkLst>
            <pc:docMk/>
            <pc:sldMk cId="269287596" sldId="5282"/>
            <ac:spMk id="14" creationId="{005896CF-8919-4782-AB24-83CDCF746DD4}"/>
          </ac:spMkLst>
        </pc:spChg>
        <pc:picChg chg="add mod">
          <ac:chgData name="Chris Speller" userId="0a97f007-b978-4543-a8a0-9ee0abccdf0a" providerId="ADAL" clId="{221B2FE5-B0DD-4C49-A6BC-EB5E92A971A0}" dt="2021-01-24T09:22:31.600" v="42961" actId="1076"/>
          <ac:picMkLst>
            <pc:docMk/>
            <pc:sldMk cId="269287596" sldId="5282"/>
            <ac:picMk id="3" creationId="{0B9D9E36-081A-432B-85CD-DFF24C28434D}"/>
          </ac:picMkLst>
        </pc:picChg>
        <pc:picChg chg="del">
          <ac:chgData name="Chris Speller" userId="0a97f007-b978-4543-a8a0-9ee0abccdf0a" providerId="ADAL" clId="{221B2FE5-B0DD-4C49-A6BC-EB5E92A971A0}" dt="2021-01-24T09:19:25.737" v="42242" actId="478"/>
          <ac:picMkLst>
            <pc:docMk/>
            <pc:sldMk cId="269287596" sldId="5282"/>
            <ac:picMk id="6" creationId="{D9A30567-EBC1-49D3-ACDA-F5FBF3F3CBFA}"/>
          </ac:picMkLst>
        </pc:picChg>
        <pc:picChg chg="del mod">
          <ac:chgData name="Chris Speller" userId="0a97f007-b978-4543-a8a0-9ee0abccdf0a" providerId="ADAL" clId="{221B2FE5-B0DD-4C49-A6BC-EB5E92A971A0}" dt="2021-01-24T09:22:22.711" v="42955" actId="478"/>
          <ac:picMkLst>
            <pc:docMk/>
            <pc:sldMk cId="269287596" sldId="5282"/>
            <ac:picMk id="13" creationId="{0BFC787F-1019-4F98-86D4-408B5A916343}"/>
          </ac:picMkLst>
        </pc:picChg>
      </pc:sldChg>
      <pc:sldChg chg="delSp modSp add mod modAnim">
        <pc:chgData name="Chris Speller" userId="0a97f007-b978-4543-a8a0-9ee0abccdf0a" providerId="ADAL" clId="{221B2FE5-B0DD-4C49-A6BC-EB5E92A971A0}" dt="2021-01-24T09:35:57.999" v="44175"/>
        <pc:sldMkLst>
          <pc:docMk/>
          <pc:sldMk cId="3765359478" sldId="5283"/>
        </pc:sldMkLst>
        <pc:spChg chg="mod">
          <ac:chgData name="Chris Speller" userId="0a97f007-b978-4543-a8a0-9ee0abccdf0a" providerId="ADAL" clId="{221B2FE5-B0DD-4C49-A6BC-EB5E92A971A0}" dt="2021-01-24T09:31:13.691" v="43539" actId="20577"/>
          <ac:spMkLst>
            <pc:docMk/>
            <pc:sldMk cId="3765359478" sldId="5283"/>
            <ac:spMk id="10" creationId="{00000000-0000-0000-0000-000000000000}"/>
          </ac:spMkLst>
        </pc:spChg>
        <pc:spChg chg="mod">
          <ac:chgData name="Chris Speller" userId="0a97f007-b978-4543-a8a0-9ee0abccdf0a" providerId="ADAL" clId="{221B2FE5-B0DD-4C49-A6BC-EB5E92A971A0}" dt="2021-01-24T09:29:48.938" v="43500" actId="1076"/>
          <ac:spMkLst>
            <pc:docMk/>
            <pc:sldMk cId="3765359478" sldId="5283"/>
            <ac:spMk id="11" creationId="{00000000-0000-0000-0000-000000000000}"/>
          </ac:spMkLst>
        </pc:spChg>
        <pc:spChg chg="mod">
          <ac:chgData name="Chris Speller" userId="0a97f007-b978-4543-a8a0-9ee0abccdf0a" providerId="ADAL" clId="{221B2FE5-B0DD-4C49-A6BC-EB5E92A971A0}" dt="2021-01-24T09:29:58.310" v="43512" actId="20577"/>
          <ac:spMkLst>
            <pc:docMk/>
            <pc:sldMk cId="3765359478" sldId="5283"/>
            <ac:spMk id="14" creationId="{005896CF-8919-4782-AB24-83CDCF746DD4}"/>
          </ac:spMkLst>
        </pc:spChg>
        <pc:picChg chg="del mod">
          <ac:chgData name="Chris Speller" userId="0a97f007-b978-4543-a8a0-9ee0abccdf0a" providerId="ADAL" clId="{221B2FE5-B0DD-4C49-A6BC-EB5E92A971A0}" dt="2021-01-24T09:30:02.655" v="43513" actId="478"/>
          <ac:picMkLst>
            <pc:docMk/>
            <pc:sldMk cId="3765359478" sldId="5283"/>
            <ac:picMk id="13" creationId="{0BFC787F-1019-4F98-86D4-408B5A916343}"/>
          </ac:picMkLst>
        </pc:picChg>
      </pc:sldChg>
      <pc:sldChg chg="add">
        <pc:chgData name="Chris Speller" userId="0a97f007-b978-4543-a8a0-9ee0abccdf0a" providerId="ADAL" clId="{221B2FE5-B0DD-4C49-A6BC-EB5E92A971A0}" dt="2021-01-24T09:27:54.699" v="42987"/>
        <pc:sldMkLst>
          <pc:docMk/>
          <pc:sldMk cId="2359636087" sldId="5284"/>
        </pc:sldMkLst>
      </pc:sldChg>
      <pc:sldChg chg="addSp delSp modSp add mod modAnim">
        <pc:chgData name="Chris Speller" userId="0a97f007-b978-4543-a8a0-9ee0abccdf0a" providerId="ADAL" clId="{221B2FE5-B0DD-4C49-A6BC-EB5E92A971A0}" dt="2021-01-24T09:35:53.808" v="44173"/>
        <pc:sldMkLst>
          <pc:docMk/>
          <pc:sldMk cId="1332238110" sldId="5285"/>
        </pc:sldMkLst>
        <pc:spChg chg="mod">
          <ac:chgData name="Chris Speller" userId="0a97f007-b978-4543-a8a0-9ee0abccdf0a" providerId="ADAL" clId="{221B2FE5-B0DD-4C49-A6BC-EB5E92A971A0}" dt="2021-01-24T09:35:21.441" v="44171" actId="20577"/>
          <ac:spMkLst>
            <pc:docMk/>
            <pc:sldMk cId="1332238110" sldId="5285"/>
            <ac:spMk id="10" creationId="{00000000-0000-0000-0000-000000000000}"/>
          </ac:spMkLst>
        </pc:spChg>
        <pc:spChg chg="mod">
          <ac:chgData name="Chris Speller" userId="0a97f007-b978-4543-a8a0-9ee0abccdf0a" providerId="ADAL" clId="{221B2FE5-B0DD-4C49-A6BC-EB5E92A971A0}" dt="2021-01-24T09:34:25.850" v="44159" actId="20577"/>
          <ac:spMkLst>
            <pc:docMk/>
            <pc:sldMk cId="1332238110" sldId="5285"/>
            <ac:spMk id="11" creationId="{00000000-0000-0000-0000-000000000000}"/>
          </ac:spMkLst>
        </pc:spChg>
        <pc:spChg chg="mod">
          <ac:chgData name="Chris Speller" userId="0a97f007-b978-4543-a8a0-9ee0abccdf0a" providerId="ADAL" clId="{221B2FE5-B0DD-4C49-A6BC-EB5E92A971A0}" dt="2021-01-24T09:34:10.274" v="44152" actId="122"/>
          <ac:spMkLst>
            <pc:docMk/>
            <pc:sldMk cId="1332238110" sldId="5285"/>
            <ac:spMk id="14" creationId="{005896CF-8919-4782-AB24-83CDCF746DD4}"/>
          </ac:spMkLst>
        </pc:spChg>
        <pc:picChg chg="add del mod">
          <ac:chgData name="Chris Speller" userId="0a97f007-b978-4543-a8a0-9ee0abccdf0a" providerId="ADAL" clId="{221B2FE5-B0DD-4C49-A6BC-EB5E92A971A0}" dt="2021-01-24T09:34:12.124" v="44153" actId="478"/>
          <ac:picMkLst>
            <pc:docMk/>
            <pc:sldMk cId="1332238110" sldId="5285"/>
            <ac:picMk id="3" creationId="{629112D2-CCEB-4A9E-8A86-41EE4CAFA993}"/>
          </ac:picMkLst>
        </pc:picChg>
      </pc:sldChg>
      <pc:sldChg chg="modSp add mod modAnim">
        <pc:chgData name="Chris Speller" userId="0a97f007-b978-4543-a8a0-9ee0abccdf0a" providerId="ADAL" clId="{221B2FE5-B0DD-4C49-A6BC-EB5E92A971A0}" dt="2021-01-24T13:13:33.837" v="44409" actId="20577"/>
        <pc:sldMkLst>
          <pc:docMk/>
          <pc:sldMk cId="1069211851" sldId="5286"/>
        </pc:sldMkLst>
        <pc:spChg chg="mod">
          <ac:chgData name="Chris Speller" userId="0a97f007-b978-4543-a8a0-9ee0abccdf0a" providerId="ADAL" clId="{221B2FE5-B0DD-4C49-A6BC-EB5E92A971A0}" dt="2021-01-24T13:13:33.837" v="44409" actId="20577"/>
          <ac:spMkLst>
            <pc:docMk/>
            <pc:sldMk cId="1069211851" sldId="5286"/>
            <ac:spMk id="10" creationId="{00000000-0000-0000-0000-000000000000}"/>
          </ac:spMkLst>
        </pc:spChg>
        <pc:spChg chg="mod">
          <ac:chgData name="Chris Speller" userId="0a97f007-b978-4543-a8a0-9ee0abccdf0a" providerId="ADAL" clId="{221B2FE5-B0DD-4C49-A6BC-EB5E92A971A0}" dt="2021-01-24T13:13:32.007" v="44408" actId="20577"/>
          <ac:spMkLst>
            <pc:docMk/>
            <pc:sldMk cId="1069211851" sldId="5286"/>
            <ac:spMk id="11" creationId="{00000000-0000-0000-0000-000000000000}"/>
          </ac:spMkLst>
        </pc:spChg>
        <pc:spChg chg="mod">
          <ac:chgData name="Chris Speller" userId="0a97f007-b978-4543-a8a0-9ee0abccdf0a" providerId="ADAL" clId="{221B2FE5-B0DD-4C49-A6BC-EB5E92A971A0}" dt="2021-01-24T13:02:54.946" v="44246" actId="20577"/>
          <ac:spMkLst>
            <pc:docMk/>
            <pc:sldMk cId="1069211851" sldId="5286"/>
            <ac:spMk id="14" creationId="{005896CF-8919-4782-AB24-83CDCF746DD4}"/>
          </ac:spMkLst>
        </pc:spChg>
      </pc:sldChg>
      <pc:sldChg chg="modSp add mod modAnim">
        <pc:chgData name="Chris Speller" userId="0a97f007-b978-4543-a8a0-9ee0abccdf0a" providerId="ADAL" clId="{221B2FE5-B0DD-4C49-A6BC-EB5E92A971A0}" dt="2021-01-24T13:15:44.182" v="44495" actId="20577"/>
        <pc:sldMkLst>
          <pc:docMk/>
          <pc:sldMk cId="2917762125" sldId="5287"/>
        </pc:sldMkLst>
        <pc:spChg chg="mod">
          <ac:chgData name="Chris Speller" userId="0a97f007-b978-4543-a8a0-9ee0abccdf0a" providerId="ADAL" clId="{221B2FE5-B0DD-4C49-A6BC-EB5E92A971A0}" dt="2021-01-24T13:15:19.966" v="44453" actId="20577"/>
          <ac:spMkLst>
            <pc:docMk/>
            <pc:sldMk cId="2917762125" sldId="5287"/>
            <ac:spMk id="10" creationId="{00000000-0000-0000-0000-000000000000}"/>
          </ac:spMkLst>
        </pc:spChg>
        <pc:spChg chg="mod">
          <ac:chgData name="Chris Speller" userId="0a97f007-b978-4543-a8a0-9ee0abccdf0a" providerId="ADAL" clId="{221B2FE5-B0DD-4C49-A6BC-EB5E92A971A0}" dt="2021-01-24T13:15:44.182" v="44495" actId="20577"/>
          <ac:spMkLst>
            <pc:docMk/>
            <pc:sldMk cId="2917762125" sldId="5287"/>
            <ac:spMk id="11" creationId="{00000000-0000-0000-0000-000000000000}"/>
          </ac:spMkLst>
        </pc:spChg>
        <pc:spChg chg="mod">
          <ac:chgData name="Chris Speller" userId="0a97f007-b978-4543-a8a0-9ee0abccdf0a" providerId="ADAL" clId="{221B2FE5-B0DD-4C49-A6BC-EB5E92A971A0}" dt="2021-01-24T13:10:27.076" v="44338" actId="20577"/>
          <ac:spMkLst>
            <pc:docMk/>
            <pc:sldMk cId="2917762125" sldId="5287"/>
            <ac:spMk id="14" creationId="{005896CF-8919-4782-AB24-83CDCF746DD4}"/>
          </ac:spMkLst>
        </pc:spChg>
      </pc:sldChg>
      <pc:sldChg chg="modSp add mod">
        <pc:chgData name="Chris Speller" userId="0a97f007-b978-4543-a8a0-9ee0abccdf0a" providerId="ADAL" clId="{221B2FE5-B0DD-4C49-A6BC-EB5E92A971A0}" dt="2021-01-24T13:16:17.081" v="44525" actId="20577"/>
        <pc:sldMkLst>
          <pc:docMk/>
          <pc:sldMk cId="2741649049" sldId="5288"/>
        </pc:sldMkLst>
        <pc:spChg chg="mod">
          <ac:chgData name="Chris Speller" userId="0a97f007-b978-4543-a8a0-9ee0abccdf0a" providerId="ADAL" clId="{221B2FE5-B0DD-4C49-A6BC-EB5E92A971A0}" dt="2021-01-24T13:16:11.402" v="44513" actId="20577"/>
          <ac:spMkLst>
            <pc:docMk/>
            <pc:sldMk cId="2741649049" sldId="5288"/>
            <ac:spMk id="10" creationId="{00000000-0000-0000-0000-000000000000}"/>
          </ac:spMkLst>
        </pc:spChg>
        <pc:spChg chg="mod">
          <ac:chgData name="Chris Speller" userId="0a97f007-b978-4543-a8a0-9ee0abccdf0a" providerId="ADAL" clId="{221B2FE5-B0DD-4C49-A6BC-EB5E92A971A0}" dt="2021-01-24T13:16:17.081" v="44525" actId="20577"/>
          <ac:spMkLst>
            <pc:docMk/>
            <pc:sldMk cId="2741649049" sldId="5288"/>
            <ac:spMk id="11" creationId="{00000000-0000-0000-0000-000000000000}"/>
          </ac:spMkLst>
        </pc:spChg>
        <pc:spChg chg="mod">
          <ac:chgData name="Chris Speller" userId="0a97f007-b978-4543-a8a0-9ee0abccdf0a" providerId="ADAL" clId="{221B2FE5-B0DD-4C49-A6BC-EB5E92A971A0}" dt="2021-01-24T13:13:13.106" v="44404" actId="20577"/>
          <ac:spMkLst>
            <pc:docMk/>
            <pc:sldMk cId="2741649049" sldId="5288"/>
            <ac:spMk id="14" creationId="{005896CF-8919-4782-AB24-83CDCF746DD4}"/>
          </ac:spMkLst>
        </pc:spChg>
      </pc:sldChg>
      <pc:sldChg chg="modSp add mod">
        <pc:chgData name="Chris Speller" userId="0a97f007-b978-4543-a8a0-9ee0abccdf0a" providerId="ADAL" clId="{221B2FE5-B0DD-4C49-A6BC-EB5E92A971A0}" dt="2021-01-24T13:56:18.786" v="44662" actId="122"/>
        <pc:sldMkLst>
          <pc:docMk/>
          <pc:sldMk cId="2940622487" sldId="5289"/>
        </pc:sldMkLst>
        <pc:spChg chg="mod">
          <ac:chgData name="Chris Speller" userId="0a97f007-b978-4543-a8a0-9ee0abccdf0a" providerId="ADAL" clId="{221B2FE5-B0DD-4C49-A6BC-EB5E92A971A0}" dt="2021-01-24T13:53:11.531" v="44640" actId="20577"/>
          <ac:spMkLst>
            <pc:docMk/>
            <pc:sldMk cId="2940622487" sldId="5289"/>
            <ac:spMk id="10" creationId="{00000000-0000-0000-0000-000000000000}"/>
          </ac:spMkLst>
        </pc:spChg>
        <pc:spChg chg="mod">
          <ac:chgData name="Chris Speller" userId="0a97f007-b978-4543-a8a0-9ee0abccdf0a" providerId="ADAL" clId="{221B2FE5-B0DD-4C49-A6BC-EB5E92A971A0}" dt="2021-01-24T13:53:21.062" v="44655" actId="20577"/>
          <ac:spMkLst>
            <pc:docMk/>
            <pc:sldMk cId="2940622487" sldId="5289"/>
            <ac:spMk id="11" creationId="{00000000-0000-0000-0000-000000000000}"/>
          </ac:spMkLst>
        </pc:spChg>
        <pc:spChg chg="mod">
          <ac:chgData name="Chris Speller" userId="0a97f007-b978-4543-a8a0-9ee0abccdf0a" providerId="ADAL" clId="{221B2FE5-B0DD-4C49-A6BC-EB5E92A971A0}" dt="2021-01-24T13:56:18.786" v="44662" actId="122"/>
          <ac:spMkLst>
            <pc:docMk/>
            <pc:sldMk cId="2940622487" sldId="5289"/>
            <ac:spMk id="14" creationId="{005896CF-8919-4782-AB24-83CDCF746DD4}"/>
          </ac:spMkLst>
        </pc:spChg>
      </pc:sldChg>
      <pc:sldChg chg="modSp add mod modAnim">
        <pc:chgData name="Chris Speller" userId="0a97f007-b978-4543-a8a0-9ee0abccdf0a" providerId="ADAL" clId="{221B2FE5-B0DD-4C49-A6BC-EB5E92A971A0}" dt="2021-01-24T14:13:37.644" v="44728" actId="20577"/>
        <pc:sldMkLst>
          <pc:docMk/>
          <pc:sldMk cId="173624395" sldId="5290"/>
        </pc:sldMkLst>
        <pc:spChg chg="mod">
          <ac:chgData name="Chris Speller" userId="0a97f007-b978-4543-a8a0-9ee0abccdf0a" providerId="ADAL" clId="{221B2FE5-B0DD-4C49-A6BC-EB5E92A971A0}" dt="2021-01-24T14:13:37.644" v="44728" actId="20577"/>
          <ac:spMkLst>
            <pc:docMk/>
            <pc:sldMk cId="173624395" sldId="5290"/>
            <ac:spMk id="10" creationId="{00000000-0000-0000-0000-000000000000}"/>
          </ac:spMkLst>
        </pc:spChg>
        <pc:spChg chg="mod">
          <ac:chgData name="Chris Speller" userId="0a97f007-b978-4543-a8a0-9ee0abccdf0a" providerId="ADAL" clId="{221B2FE5-B0DD-4C49-A6BC-EB5E92A971A0}" dt="2021-01-24T14:06:16.176" v="44713"/>
          <ac:spMkLst>
            <pc:docMk/>
            <pc:sldMk cId="173624395" sldId="5290"/>
            <ac:spMk id="11" creationId="{00000000-0000-0000-0000-000000000000}"/>
          </ac:spMkLst>
        </pc:spChg>
        <pc:spChg chg="mod">
          <ac:chgData name="Chris Speller" userId="0a97f007-b978-4543-a8a0-9ee0abccdf0a" providerId="ADAL" clId="{221B2FE5-B0DD-4C49-A6BC-EB5E92A971A0}" dt="2021-01-24T14:06:21.221" v="44724" actId="20577"/>
          <ac:spMkLst>
            <pc:docMk/>
            <pc:sldMk cId="173624395" sldId="5290"/>
            <ac:spMk id="14" creationId="{005896CF-8919-4782-AB24-83CDCF746DD4}"/>
          </ac:spMkLst>
        </pc:spChg>
      </pc:sldChg>
      <pc:sldChg chg="addSp delSp modSp add mod modAnim">
        <pc:chgData name="Chris Speller" userId="0a97f007-b978-4543-a8a0-9ee0abccdf0a" providerId="ADAL" clId="{221B2FE5-B0DD-4C49-A6BC-EB5E92A971A0}" dt="2021-01-24T14:21:15.267" v="45162" actId="478"/>
        <pc:sldMkLst>
          <pc:docMk/>
          <pc:sldMk cId="710599756" sldId="5291"/>
        </pc:sldMkLst>
        <pc:spChg chg="mod">
          <ac:chgData name="Chris Speller" userId="0a97f007-b978-4543-a8a0-9ee0abccdf0a" providerId="ADAL" clId="{221B2FE5-B0DD-4C49-A6BC-EB5E92A971A0}" dt="2021-01-24T14:19:35.610" v="45003" actId="20577"/>
          <ac:spMkLst>
            <pc:docMk/>
            <pc:sldMk cId="710599756" sldId="5291"/>
            <ac:spMk id="10" creationId="{00000000-0000-0000-0000-000000000000}"/>
          </ac:spMkLst>
        </pc:spChg>
        <pc:spChg chg="mod">
          <ac:chgData name="Chris Speller" userId="0a97f007-b978-4543-a8a0-9ee0abccdf0a" providerId="ADAL" clId="{221B2FE5-B0DD-4C49-A6BC-EB5E92A971A0}" dt="2021-01-24T14:14:19.360" v="44749" actId="20577"/>
          <ac:spMkLst>
            <pc:docMk/>
            <pc:sldMk cId="710599756" sldId="5291"/>
            <ac:spMk id="11" creationId="{00000000-0000-0000-0000-000000000000}"/>
          </ac:spMkLst>
        </pc:spChg>
        <pc:spChg chg="mod">
          <ac:chgData name="Chris Speller" userId="0a97f007-b978-4543-a8a0-9ee0abccdf0a" providerId="ADAL" clId="{221B2FE5-B0DD-4C49-A6BC-EB5E92A971A0}" dt="2021-01-24T14:15:18.542" v="44808" actId="20577"/>
          <ac:spMkLst>
            <pc:docMk/>
            <pc:sldMk cId="710599756" sldId="5291"/>
            <ac:spMk id="14" creationId="{005896CF-8919-4782-AB24-83CDCF746DD4}"/>
          </ac:spMkLst>
        </pc:spChg>
        <pc:picChg chg="add del mod">
          <ac:chgData name="Chris Speller" userId="0a97f007-b978-4543-a8a0-9ee0abccdf0a" providerId="ADAL" clId="{221B2FE5-B0DD-4C49-A6BC-EB5E92A971A0}" dt="2021-01-24T14:17:56.554" v="44823" actId="478"/>
          <ac:picMkLst>
            <pc:docMk/>
            <pc:sldMk cId="710599756" sldId="5291"/>
            <ac:picMk id="3" creationId="{8F0EABDD-FADA-4727-91D9-C4E59E22B055}"/>
          </ac:picMkLst>
        </pc:picChg>
        <pc:picChg chg="add del mod">
          <ac:chgData name="Chris Speller" userId="0a97f007-b978-4543-a8a0-9ee0abccdf0a" providerId="ADAL" clId="{221B2FE5-B0DD-4C49-A6BC-EB5E92A971A0}" dt="2021-01-24T14:21:15.267" v="45162" actId="478"/>
          <ac:picMkLst>
            <pc:docMk/>
            <pc:sldMk cId="710599756" sldId="5291"/>
            <ac:picMk id="7" creationId="{82DD3CC3-79EE-4BE5-9D45-0A4023C81629}"/>
          </ac:picMkLst>
        </pc:picChg>
      </pc:sldChg>
      <pc:sldChg chg="addSp delSp modSp add mod modAnim">
        <pc:chgData name="Chris Speller" userId="0a97f007-b978-4543-a8a0-9ee0abccdf0a" providerId="ADAL" clId="{221B2FE5-B0DD-4C49-A6BC-EB5E92A971A0}" dt="2021-01-24T14:49:17.491" v="45182" actId="478"/>
        <pc:sldMkLst>
          <pc:docMk/>
          <pc:sldMk cId="2765688770" sldId="5292"/>
        </pc:sldMkLst>
        <pc:spChg chg="mod">
          <ac:chgData name="Chris Speller" userId="0a97f007-b978-4543-a8a0-9ee0abccdf0a" providerId="ADAL" clId="{221B2FE5-B0DD-4C49-A6BC-EB5E92A971A0}" dt="2021-01-24T14:20:40.071" v="45147" actId="20577"/>
          <ac:spMkLst>
            <pc:docMk/>
            <pc:sldMk cId="2765688770" sldId="5292"/>
            <ac:spMk id="10" creationId="{00000000-0000-0000-0000-000000000000}"/>
          </ac:spMkLst>
        </pc:spChg>
        <pc:spChg chg="mod">
          <ac:chgData name="Chris Speller" userId="0a97f007-b978-4543-a8a0-9ee0abccdf0a" providerId="ADAL" clId="{221B2FE5-B0DD-4C49-A6BC-EB5E92A971A0}" dt="2021-01-24T14:21:02.609" v="45157" actId="20577"/>
          <ac:spMkLst>
            <pc:docMk/>
            <pc:sldMk cId="2765688770" sldId="5292"/>
            <ac:spMk id="11" creationId="{00000000-0000-0000-0000-000000000000}"/>
          </ac:spMkLst>
        </pc:spChg>
        <pc:spChg chg="mod">
          <ac:chgData name="Chris Speller" userId="0a97f007-b978-4543-a8a0-9ee0abccdf0a" providerId="ADAL" clId="{221B2FE5-B0DD-4C49-A6BC-EB5E92A971A0}" dt="2021-01-24T14:22:23.024" v="45175" actId="20577"/>
          <ac:spMkLst>
            <pc:docMk/>
            <pc:sldMk cId="2765688770" sldId="5292"/>
            <ac:spMk id="14" creationId="{005896CF-8919-4782-AB24-83CDCF746DD4}"/>
          </ac:spMkLst>
        </pc:spChg>
        <pc:picChg chg="add del mod">
          <ac:chgData name="Chris Speller" userId="0a97f007-b978-4543-a8a0-9ee0abccdf0a" providerId="ADAL" clId="{221B2FE5-B0DD-4C49-A6BC-EB5E92A971A0}" dt="2021-01-24T14:49:17.491" v="45182" actId="478"/>
          <ac:picMkLst>
            <pc:docMk/>
            <pc:sldMk cId="2765688770" sldId="5292"/>
            <ac:picMk id="3" creationId="{E7D8E3B5-9153-4718-9A54-1283201F1351}"/>
          </ac:picMkLst>
        </pc:picChg>
        <pc:picChg chg="del mod">
          <ac:chgData name="Chris Speller" userId="0a97f007-b978-4543-a8a0-9ee0abccdf0a" providerId="ADAL" clId="{221B2FE5-B0DD-4C49-A6BC-EB5E92A971A0}" dt="2021-01-24T14:21:10.271" v="45160" actId="478"/>
          <ac:picMkLst>
            <pc:docMk/>
            <pc:sldMk cId="2765688770" sldId="5292"/>
            <ac:picMk id="7" creationId="{82DD3CC3-79EE-4BE5-9D45-0A4023C81629}"/>
          </ac:picMkLst>
        </pc:picChg>
        <pc:picChg chg="add del mod">
          <ac:chgData name="Chris Speller" userId="0a97f007-b978-4543-a8a0-9ee0abccdf0a" providerId="ADAL" clId="{221B2FE5-B0DD-4C49-A6BC-EB5E92A971A0}" dt="2021-01-24T14:22:24.784" v="45177" actId="478"/>
          <ac:picMkLst>
            <pc:docMk/>
            <pc:sldMk cId="2765688770" sldId="5292"/>
            <ac:picMk id="12" creationId="{C4E5B3B4-2ABF-40E2-B3B9-2D6D958AFE6A}"/>
          </ac:picMkLst>
        </pc:picChg>
      </pc:sldChg>
      <pc:sldChg chg="addSp delSp modSp add mod modAnim">
        <pc:chgData name="Chris Speller" userId="0a97f007-b978-4543-a8a0-9ee0abccdf0a" providerId="ADAL" clId="{221B2FE5-B0DD-4C49-A6BC-EB5E92A971A0}" dt="2021-01-24T17:02:10.512" v="45799" actId="20577"/>
        <pc:sldMkLst>
          <pc:docMk/>
          <pc:sldMk cId="3918386261" sldId="5293"/>
        </pc:sldMkLst>
        <pc:spChg chg="mod">
          <ac:chgData name="Chris Speller" userId="0a97f007-b978-4543-a8a0-9ee0abccdf0a" providerId="ADAL" clId="{221B2FE5-B0DD-4C49-A6BC-EB5E92A971A0}" dt="2021-01-24T17:02:10.512" v="45799" actId="20577"/>
          <ac:spMkLst>
            <pc:docMk/>
            <pc:sldMk cId="3918386261" sldId="5293"/>
            <ac:spMk id="10" creationId="{00000000-0000-0000-0000-000000000000}"/>
          </ac:spMkLst>
        </pc:spChg>
        <pc:spChg chg="mod">
          <ac:chgData name="Chris Speller" userId="0a97f007-b978-4543-a8a0-9ee0abccdf0a" providerId="ADAL" clId="{221B2FE5-B0DD-4C49-A6BC-EB5E92A971A0}" dt="2021-01-24T14:53:53.085" v="45741" actId="20577"/>
          <ac:spMkLst>
            <pc:docMk/>
            <pc:sldMk cId="3918386261" sldId="5293"/>
            <ac:spMk id="11" creationId="{00000000-0000-0000-0000-000000000000}"/>
          </ac:spMkLst>
        </pc:spChg>
        <pc:spChg chg="mod">
          <ac:chgData name="Chris Speller" userId="0a97f007-b978-4543-a8a0-9ee0abccdf0a" providerId="ADAL" clId="{221B2FE5-B0DD-4C49-A6BC-EB5E92A971A0}" dt="2021-01-24T17:00:45.423" v="45792" actId="20577"/>
          <ac:spMkLst>
            <pc:docMk/>
            <pc:sldMk cId="3918386261" sldId="5293"/>
            <ac:spMk id="14" creationId="{005896CF-8919-4782-AB24-83CDCF746DD4}"/>
          </ac:spMkLst>
        </pc:spChg>
        <pc:picChg chg="del mod modCrop">
          <ac:chgData name="Chris Speller" userId="0a97f007-b978-4543-a8a0-9ee0abccdf0a" providerId="ADAL" clId="{221B2FE5-B0DD-4C49-A6BC-EB5E92A971A0}" dt="2021-01-24T17:00:54.787" v="45794" actId="478"/>
          <ac:picMkLst>
            <pc:docMk/>
            <pc:sldMk cId="3918386261" sldId="5293"/>
            <ac:picMk id="3" creationId="{E7D8E3B5-9153-4718-9A54-1283201F1351}"/>
          </ac:picMkLst>
        </pc:picChg>
        <pc:picChg chg="add del mod">
          <ac:chgData name="Chris Speller" userId="0a97f007-b978-4543-a8a0-9ee0abccdf0a" providerId="ADAL" clId="{221B2FE5-B0DD-4C49-A6BC-EB5E92A971A0}" dt="2021-01-24T17:00:52.807" v="45793" actId="478"/>
          <ac:picMkLst>
            <pc:docMk/>
            <pc:sldMk cId="3918386261" sldId="5293"/>
            <ac:picMk id="6" creationId="{8D6B8545-3A8D-4810-9F47-A979A924C2F0}"/>
          </ac:picMkLst>
        </pc:picChg>
      </pc:sldChg>
      <pc:sldChg chg="addSp delSp modSp add mod modAnim">
        <pc:chgData name="Chris Speller" userId="0a97f007-b978-4543-a8a0-9ee0abccdf0a" providerId="ADAL" clId="{221B2FE5-B0DD-4C49-A6BC-EB5E92A971A0}" dt="2021-01-24T17:12:13.712" v="46272" actId="478"/>
        <pc:sldMkLst>
          <pc:docMk/>
          <pc:sldMk cId="1724066588" sldId="5294"/>
        </pc:sldMkLst>
        <pc:spChg chg="mod">
          <ac:chgData name="Chris Speller" userId="0a97f007-b978-4543-a8a0-9ee0abccdf0a" providerId="ADAL" clId="{221B2FE5-B0DD-4C49-A6BC-EB5E92A971A0}" dt="2021-01-24T17:06:17.181" v="46174" actId="20577"/>
          <ac:spMkLst>
            <pc:docMk/>
            <pc:sldMk cId="1724066588" sldId="5294"/>
            <ac:spMk id="10" creationId="{00000000-0000-0000-0000-000000000000}"/>
          </ac:spMkLst>
        </pc:spChg>
        <pc:spChg chg="mod">
          <ac:chgData name="Chris Speller" userId="0a97f007-b978-4543-a8a0-9ee0abccdf0a" providerId="ADAL" clId="{221B2FE5-B0DD-4C49-A6BC-EB5E92A971A0}" dt="2021-01-24T17:05:27.699" v="46169" actId="20577"/>
          <ac:spMkLst>
            <pc:docMk/>
            <pc:sldMk cId="1724066588" sldId="5294"/>
            <ac:spMk id="11" creationId="{00000000-0000-0000-0000-000000000000}"/>
          </ac:spMkLst>
        </pc:spChg>
        <pc:spChg chg="mod">
          <ac:chgData name="Chris Speller" userId="0a97f007-b978-4543-a8a0-9ee0abccdf0a" providerId="ADAL" clId="{221B2FE5-B0DD-4C49-A6BC-EB5E92A971A0}" dt="2021-01-24T17:12:12.135" v="46271" actId="20577"/>
          <ac:spMkLst>
            <pc:docMk/>
            <pc:sldMk cId="1724066588" sldId="5294"/>
            <ac:spMk id="14" creationId="{005896CF-8919-4782-AB24-83CDCF746DD4}"/>
          </ac:spMkLst>
        </pc:spChg>
        <pc:picChg chg="del mod modCrop">
          <ac:chgData name="Chris Speller" userId="0a97f007-b978-4543-a8a0-9ee0abccdf0a" providerId="ADAL" clId="{221B2FE5-B0DD-4C49-A6BC-EB5E92A971A0}" dt="2021-01-24T17:04:49.330" v="46160" actId="478"/>
          <ac:picMkLst>
            <pc:docMk/>
            <pc:sldMk cId="1724066588" sldId="5294"/>
            <ac:picMk id="3" creationId="{E7D8E3B5-9153-4718-9A54-1283201F1351}"/>
          </ac:picMkLst>
        </pc:picChg>
        <pc:picChg chg="add del mod">
          <ac:chgData name="Chris Speller" userId="0a97f007-b978-4543-a8a0-9ee0abccdf0a" providerId="ADAL" clId="{221B2FE5-B0DD-4C49-A6BC-EB5E92A971A0}" dt="2021-01-24T17:12:13.712" v="46272" actId="478"/>
          <ac:picMkLst>
            <pc:docMk/>
            <pc:sldMk cId="1724066588" sldId="5294"/>
            <ac:picMk id="6" creationId="{288A2D76-C8C4-410B-BF21-8FDE8457F00D}"/>
          </ac:picMkLst>
        </pc:picChg>
      </pc:sldChg>
      <pc:sldChg chg="modSp add mod">
        <pc:chgData name="Chris Speller" userId="0a97f007-b978-4543-a8a0-9ee0abccdf0a" providerId="ADAL" clId="{221B2FE5-B0DD-4C49-A6BC-EB5E92A971A0}" dt="2021-01-24T17:30:22.995" v="46317" actId="20577"/>
        <pc:sldMkLst>
          <pc:docMk/>
          <pc:sldMk cId="489914533" sldId="5295"/>
        </pc:sldMkLst>
        <pc:spChg chg="mod">
          <ac:chgData name="Chris Speller" userId="0a97f007-b978-4543-a8a0-9ee0abccdf0a" providerId="ADAL" clId="{221B2FE5-B0DD-4C49-A6BC-EB5E92A971A0}" dt="2021-01-24T17:30:21.315" v="46316" actId="20577"/>
          <ac:spMkLst>
            <pc:docMk/>
            <pc:sldMk cId="489914533" sldId="5295"/>
            <ac:spMk id="10" creationId="{00000000-0000-0000-0000-000000000000}"/>
          </ac:spMkLst>
        </pc:spChg>
        <pc:spChg chg="mod">
          <ac:chgData name="Chris Speller" userId="0a97f007-b978-4543-a8a0-9ee0abccdf0a" providerId="ADAL" clId="{221B2FE5-B0DD-4C49-A6BC-EB5E92A971A0}" dt="2021-01-24T17:30:22.995" v="46317" actId="20577"/>
          <ac:spMkLst>
            <pc:docMk/>
            <pc:sldMk cId="489914533" sldId="5295"/>
            <ac:spMk id="11" creationId="{00000000-0000-0000-0000-000000000000}"/>
          </ac:spMkLst>
        </pc:spChg>
        <pc:spChg chg="mod">
          <ac:chgData name="Chris Speller" userId="0a97f007-b978-4543-a8a0-9ee0abccdf0a" providerId="ADAL" clId="{221B2FE5-B0DD-4C49-A6BC-EB5E92A971A0}" dt="2021-01-24T17:30:13.035" v="46311" actId="20577"/>
          <ac:spMkLst>
            <pc:docMk/>
            <pc:sldMk cId="489914533" sldId="5295"/>
            <ac:spMk id="14" creationId="{005896CF-8919-4782-AB24-83CDCF746DD4}"/>
          </ac:spMkLst>
        </pc:spChg>
      </pc:sldChg>
      <pc:sldChg chg="modSp add mod">
        <pc:chgData name="Chris Speller" userId="0a97f007-b978-4543-a8a0-9ee0abccdf0a" providerId="ADAL" clId="{221B2FE5-B0DD-4C49-A6BC-EB5E92A971A0}" dt="2021-01-24T17:33:15.762" v="46387" actId="20577"/>
        <pc:sldMkLst>
          <pc:docMk/>
          <pc:sldMk cId="2598443734" sldId="5296"/>
        </pc:sldMkLst>
        <pc:spChg chg="mod">
          <ac:chgData name="Chris Speller" userId="0a97f007-b978-4543-a8a0-9ee0abccdf0a" providerId="ADAL" clId="{221B2FE5-B0DD-4C49-A6BC-EB5E92A971A0}" dt="2021-01-24T17:30:49.454" v="46328" actId="20577"/>
          <ac:spMkLst>
            <pc:docMk/>
            <pc:sldMk cId="2598443734" sldId="5296"/>
            <ac:spMk id="10" creationId="{00000000-0000-0000-0000-000000000000}"/>
          </ac:spMkLst>
        </pc:spChg>
        <pc:spChg chg="mod">
          <ac:chgData name="Chris Speller" userId="0a97f007-b978-4543-a8a0-9ee0abccdf0a" providerId="ADAL" clId="{221B2FE5-B0DD-4C49-A6BC-EB5E92A971A0}" dt="2021-01-24T17:30:34.196" v="46319"/>
          <ac:spMkLst>
            <pc:docMk/>
            <pc:sldMk cId="2598443734" sldId="5296"/>
            <ac:spMk id="11" creationId="{00000000-0000-0000-0000-000000000000}"/>
          </ac:spMkLst>
        </pc:spChg>
        <pc:spChg chg="mod">
          <ac:chgData name="Chris Speller" userId="0a97f007-b978-4543-a8a0-9ee0abccdf0a" providerId="ADAL" clId="{221B2FE5-B0DD-4C49-A6BC-EB5E92A971A0}" dt="2021-01-24T17:33:15.762" v="46387" actId="20577"/>
          <ac:spMkLst>
            <pc:docMk/>
            <pc:sldMk cId="2598443734" sldId="5296"/>
            <ac:spMk id="14" creationId="{005896CF-8919-4782-AB24-83CDCF746DD4}"/>
          </ac:spMkLst>
        </pc:spChg>
      </pc:sldChg>
      <pc:sldChg chg="modSp add mod modAnim">
        <pc:chgData name="Chris Speller" userId="0a97f007-b978-4543-a8a0-9ee0abccdf0a" providerId="ADAL" clId="{221B2FE5-B0DD-4C49-A6BC-EB5E92A971A0}" dt="2021-01-24T17:32:49.064" v="46378" actId="122"/>
        <pc:sldMkLst>
          <pc:docMk/>
          <pc:sldMk cId="2130780189" sldId="5297"/>
        </pc:sldMkLst>
        <pc:spChg chg="mod">
          <ac:chgData name="Chris Speller" userId="0a97f007-b978-4543-a8a0-9ee0abccdf0a" providerId="ADAL" clId="{221B2FE5-B0DD-4C49-A6BC-EB5E92A971A0}" dt="2021-01-24T17:32:22.635" v="46363" actId="20577"/>
          <ac:spMkLst>
            <pc:docMk/>
            <pc:sldMk cId="2130780189" sldId="5297"/>
            <ac:spMk id="10" creationId="{00000000-0000-0000-0000-000000000000}"/>
          </ac:spMkLst>
        </pc:spChg>
        <pc:spChg chg="mod">
          <ac:chgData name="Chris Speller" userId="0a97f007-b978-4543-a8a0-9ee0abccdf0a" providerId="ADAL" clId="{221B2FE5-B0DD-4C49-A6BC-EB5E92A971A0}" dt="2021-01-24T17:31:19.988" v="46356"/>
          <ac:spMkLst>
            <pc:docMk/>
            <pc:sldMk cId="2130780189" sldId="5297"/>
            <ac:spMk id="11" creationId="{00000000-0000-0000-0000-000000000000}"/>
          </ac:spMkLst>
        </pc:spChg>
        <pc:spChg chg="mod">
          <ac:chgData name="Chris Speller" userId="0a97f007-b978-4543-a8a0-9ee0abccdf0a" providerId="ADAL" clId="{221B2FE5-B0DD-4C49-A6BC-EB5E92A971A0}" dt="2021-01-24T17:32:49.064" v="46378" actId="122"/>
          <ac:spMkLst>
            <pc:docMk/>
            <pc:sldMk cId="2130780189" sldId="5297"/>
            <ac:spMk id="14" creationId="{005896CF-8919-4782-AB24-83CDCF746DD4}"/>
          </ac:spMkLst>
        </pc:spChg>
      </pc:sldChg>
      <pc:sldChg chg="addSp delSp modSp add mod modAnim">
        <pc:chgData name="Chris Speller" userId="0a97f007-b978-4543-a8a0-9ee0abccdf0a" providerId="ADAL" clId="{221B2FE5-B0DD-4C49-A6BC-EB5E92A971A0}" dt="2021-01-24T17:35:54.396" v="46759" actId="478"/>
        <pc:sldMkLst>
          <pc:docMk/>
          <pc:sldMk cId="39995432" sldId="5298"/>
        </pc:sldMkLst>
        <pc:spChg chg="mod">
          <ac:chgData name="Chris Speller" userId="0a97f007-b978-4543-a8a0-9ee0abccdf0a" providerId="ADAL" clId="{221B2FE5-B0DD-4C49-A6BC-EB5E92A971A0}" dt="2021-01-24T17:35:42.731" v="46756" actId="20577"/>
          <ac:spMkLst>
            <pc:docMk/>
            <pc:sldMk cId="39995432" sldId="5298"/>
            <ac:spMk id="10" creationId="{00000000-0000-0000-0000-000000000000}"/>
          </ac:spMkLst>
        </pc:spChg>
        <pc:spChg chg="mod">
          <ac:chgData name="Chris Speller" userId="0a97f007-b978-4543-a8a0-9ee0abccdf0a" providerId="ADAL" clId="{221B2FE5-B0DD-4C49-A6BC-EB5E92A971A0}" dt="2021-01-24T17:35:14.845" v="46735" actId="1076"/>
          <ac:spMkLst>
            <pc:docMk/>
            <pc:sldMk cId="39995432" sldId="5298"/>
            <ac:spMk id="11" creationId="{00000000-0000-0000-0000-000000000000}"/>
          </ac:spMkLst>
        </pc:spChg>
        <pc:spChg chg="mod">
          <ac:chgData name="Chris Speller" userId="0a97f007-b978-4543-a8a0-9ee0abccdf0a" providerId="ADAL" clId="{221B2FE5-B0DD-4C49-A6BC-EB5E92A971A0}" dt="2021-01-24T17:35:22.707" v="46747" actId="20577"/>
          <ac:spMkLst>
            <pc:docMk/>
            <pc:sldMk cId="39995432" sldId="5298"/>
            <ac:spMk id="14" creationId="{005896CF-8919-4782-AB24-83CDCF746DD4}"/>
          </ac:spMkLst>
        </pc:spChg>
        <pc:picChg chg="add del mod">
          <ac:chgData name="Chris Speller" userId="0a97f007-b978-4543-a8a0-9ee0abccdf0a" providerId="ADAL" clId="{221B2FE5-B0DD-4C49-A6BC-EB5E92A971A0}" dt="2021-01-24T17:35:54.396" v="46759" actId="478"/>
          <ac:picMkLst>
            <pc:docMk/>
            <pc:sldMk cId="39995432" sldId="5298"/>
            <ac:picMk id="3" creationId="{F7DD4698-F3F1-4B14-9A65-59149E8EC5FA}"/>
          </ac:picMkLst>
        </pc:picChg>
        <pc:picChg chg="add del mod">
          <ac:chgData name="Chris Speller" userId="0a97f007-b978-4543-a8a0-9ee0abccdf0a" providerId="ADAL" clId="{221B2FE5-B0DD-4C49-A6BC-EB5E92A971A0}" dt="2021-01-24T17:35:50.529" v="46757" actId="478"/>
          <ac:picMkLst>
            <pc:docMk/>
            <pc:sldMk cId="39995432" sldId="5298"/>
            <ac:picMk id="7" creationId="{D185C03E-E305-4E14-A490-CB284942E5D4}"/>
          </ac:picMkLst>
        </pc:picChg>
      </pc:sldChg>
      <pc:sldChg chg="delSp modSp add mod modAnim">
        <pc:chgData name="Chris Speller" userId="0a97f007-b978-4543-a8a0-9ee0abccdf0a" providerId="ADAL" clId="{221B2FE5-B0DD-4C49-A6BC-EB5E92A971A0}" dt="2021-01-24T17:37:59.342" v="47298" actId="478"/>
        <pc:sldMkLst>
          <pc:docMk/>
          <pc:sldMk cId="2035481908" sldId="5299"/>
        </pc:sldMkLst>
        <pc:spChg chg="mod">
          <ac:chgData name="Chris Speller" userId="0a97f007-b978-4543-a8a0-9ee0abccdf0a" providerId="ADAL" clId="{221B2FE5-B0DD-4C49-A6BC-EB5E92A971A0}" dt="2021-01-24T17:37:54.307" v="47297" actId="20577"/>
          <ac:spMkLst>
            <pc:docMk/>
            <pc:sldMk cId="2035481908" sldId="5299"/>
            <ac:spMk id="10" creationId="{00000000-0000-0000-0000-000000000000}"/>
          </ac:spMkLst>
        </pc:spChg>
        <pc:spChg chg="mod">
          <ac:chgData name="Chris Speller" userId="0a97f007-b978-4543-a8a0-9ee0abccdf0a" providerId="ADAL" clId="{221B2FE5-B0DD-4C49-A6BC-EB5E92A971A0}" dt="2021-01-24T17:37:20.952" v="47246"/>
          <ac:spMkLst>
            <pc:docMk/>
            <pc:sldMk cId="2035481908" sldId="5299"/>
            <ac:spMk id="11" creationId="{00000000-0000-0000-0000-000000000000}"/>
          </ac:spMkLst>
        </pc:spChg>
        <pc:spChg chg="mod">
          <ac:chgData name="Chris Speller" userId="0a97f007-b978-4543-a8a0-9ee0abccdf0a" providerId="ADAL" clId="{221B2FE5-B0DD-4C49-A6BC-EB5E92A971A0}" dt="2021-01-24T17:37:45.867" v="47294" actId="20577"/>
          <ac:spMkLst>
            <pc:docMk/>
            <pc:sldMk cId="2035481908" sldId="5299"/>
            <ac:spMk id="14" creationId="{005896CF-8919-4782-AB24-83CDCF746DD4}"/>
          </ac:spMkLst>
        </pc:spChg>
        <pc:picChg chg="del mod">
          <ac:chgData name="Chris Speller" userId="0a97f007-b978-4543-a8a0-9ee0abccdf0a" providerId="ADAL" clId="{221B2FE5-B0DD-4C49-A6BC-EB5E92A971A0}" dt="2021-01-24T17:37:59.342" v="47298" actId="478"/>
          <ac:picMkLst>
            <pc:docMk/>
            <pc:sldMk cId="2035481908" sldId="5299"/>
            <ac:picMk id="3" creationId="{F7DD4698-F3F1-4B14-9A65-59149E8EC5FA}"/>
          </ac:picMkLst>
        </pc:picChg>
      </pc:sldChg>
      <pc:sldChg chg="addSp delSp modSp add mod modAnim">
        <pc:chgData name="Chris Speller" userId="0a97f007-b978-4543-a8a0-9ee0abccdf0a" providerId="ADAL" clId="{221B2FE5-B0DD-4C49-A6BC-EB5E92A971A0}" dt="2021-01-24T17:41:21.731" v="47456" actId="478"/>
        <pc:sldMkLst>
          <pc:docMk/>
          <pc:sldMk cId="3553019414" sldId="5300"/>
        </pc:sldMkLst>
        <pc:spChg chg="mod">
          <ac:chgData name="Chris Speller" userId="0a97f007-b978-4543-a8a0-9ee0abccdf0a" providerId="ADAL" clId="{221B2FE5-B0DD-4C49-A6BC-EB5E92A971A0}" dt="2021-01-24T17:40:05.469" v="47441" actId="20577"/>
          <ac:spMkLst>
            <pc:docMk/>
            <pc:sldMk cId="3553019414" sldId="5300"/>
            <ac:spMk id="10" creationId="{00000000-0000-0000-0000-000000000000}"/>
          </ac:spMkLst>
        </pc:spChg>
        <pc:spChg chg="mod">
          <ac:chgData name="Chris Speller" userId="0a97f007-b978-4543-a8a0-9ee0abccdf0a" providerId="ADAL" clId="{221B2FE5-B0DD-4C49-A6BC-EB5E92A971A0}" dt="2021-01-24T17:40:11.482" v="47445" actId="20577"/>
          <ac:spMkLst>
            <pc:docMk/>
            <pc:sldMk cId="3553019414" sldId="5300"/>
            <ac:spMk id="11" creationId="{00000000-0000-0000-0000-000000000000}"/>
          </ac:spMkLst>
        </pc:spChg>
        <pc:spChg chg="mod">
          <ac:chgData name="Chris Speller" userId="0a97f007-b978-4543-a8a0-9ee0abccdf0a" providerId="ADAL" clId="{221B2FE5-B0DD-4C49-A6BC-EB5E92A971A0}" dt="2021-01-24T17:41:14.759" v="47454" actId="20577"/>
          <ac:spMkLst>
            <pc:docMk/>
            <pc:sldMk cId="3553019414" sldId="5300"/>
            <ac:spMk id="14" creationId="{005896CF-8919-4782-AB24-83CDCF746DD4}"/>
          </ac:spMkLst>
        </pc:spChg>
        <pc:picChg chg="add del mod">
          <ac:chgData name="Chris Speller" userId="0a97f007-b978-4543-a8a0-9ee0abccdf0a" providerId="ADAL" clId="{221B2FE5-B0DD-4C49-A6BC-EB5E92A971A0}" dt="2021-01-24T17:41:21.731" v="47456" actId="478"/>
          <ac:picMkLst>
            <pc:docMk/>
            <pc:sldMk cId="3553019414" sldId="5300"/>
            <ac:picMk id="3" creationId="{51A5136C-C60F-463B-A155-99C177592D3F}"/>
          </ac:picMkLst>
        </pc:picChg>
      </pc:sldChg>
      <pc:sldChg chg="delSp modSp add mod modAnim">
        <pc:chgData name="Chris Speller" userId="0a97f007-b978-4543-a8a0-9ee0abccdf0a" providerId="ADAL" clId="{221B2FE5-B0DD-4C49-A6BC-EB5E92A971A0}" dt="2021-01-24T17:45:48.816" v="47692" actId="20577"/>
        <pc:sldMkLst>
          <pc:docMk/>
          <pc:sldMk cId="2693430116" sldId="5301"/>
        </pc:sldMkLst>
        <pc:spChg chg="mod">
          <ac:chgData name="Chris Speller" userId="0a97f007-b978-4543-a8a0-9ee0abccdf0a" providerId="ADAL" clId="{221B2FE5-B0DD-4C49-A6BC-EB5E92A971A0}" dt="2021-01-24T17:42:20.323" v="47656" actId="20577"/>
          <ac:spMkLst>
            <pc:docMk/>
            <pc:sldMk cId="2693430116" sldId="5301"/>
            <ac:spMk id="10" creationId="{00000000-0000-0000-0000-000000000000}"/>
          </ac:spMkLst>
        </pc:spChg>
        <pc:spChg chg="mod">
          <ac:chgData name="Chris Speller" userId="0a97f007-b978-4543-a8a0-9ee0abccdf0a" providerId="ADAL" clId="{221B2FE5-B0DD-4C49-A6BC-EB5E92A971A0}" dt="2021-01-24T17:42:14.345" v="47654"/>
          <ac:spMkLst>
            <pc:docMk/>
            <pc:sldMk cId="2693430116" sldId="5301"/>
            <ac:spMk id="11" creationId="{00000000-0000-0000-0000-000000000000}"/>
          </ac:spMkLst>
        </pc:spChg>
        <pc:spChg chg="mod">
          <ac:chgData name="Chris Speller" userId="0a97f007-b978-4543-a8a0-9ee0abccdf0a" providerId="ADAL" clId="{221B2FE5-B0DD-4C49-A6BC-EB5E92A971A0}" dt="2021-01-24T17:45:48.816" v="47692" actId="20577"/>
          <ac:spMkLst>
            <pc:docMk/>
            <pc:sldMk cId="2693430116" sldId="5301"/>
            <ac:spMk id="14" creationId="{005896CF-8919-4782-AB24-83CDCF746DD4}"/>
          </ac:spMkLst>
        </pc:spChg>
        <pc:picChg chg="del">
          <ac:chgData name="Chris Speller" userId="0a97f007-b978-4543-a8a0-9ee0abccdf0a" providerId="ADAL" clId="{221B2FE5-B0DD-4C49-A6BC-EB5E92A971A0}" dt="2021-01-24T17:45:00.745" v="47678" actId="478"/>
          <ac:picMkLst>
            <pc:docMk/>
            <pc:sldMk cId="2693430116" sldId="5301"/>
            <ac:picMk id="3" creationId="{51A5136C-C60F-463B-A155-99C177592D3F}"/>
          </ac:picMkLst>
        </pc:picChg>
      </pc:sldChg>
      <pc:sldChg chg="addSp modSp add del mod">
        <pc:chgData name="Chris Speller" userId="0a97f007-b978-4543-a8a0-9ee0abccdf0a" providerId="ADAL" clId="{221B2FE5-B0DD-4C49-A6BC-EB5E92A971A0}" dt="2021-01-24T17:46:46.771" v="47697" actId="47"/>
        <pc:sldMkLst>
          <pc:docMk/>
          <pc:sldMk cId="554863574" sldId="5302"/>
        </pc:sldMkLst>
        <pc:picChg chg="add mod">
          <ac:chgData name="Chris Speller" userId="0a97f007-b978-4543-a8a0-9ee0abccdf0a" providerId="ADAL" clId="{221B2FE5-B0DD-4C49-A6BC-EB5E92A971A0}" dt="2021-01-24T17:46:32.254" v="47695" actId="1076"/>
          <ac:picMkLst>
            <pc:docMk/>
            <pc:sldMk cId="554863574" sldId="5302"/>
            <ac:picMk id="3" creationId="{861D0732-FE70-481F-9B9C-60D1C3B80843}"/>
          </ac:picMkLst>
        </pc:picChg>
      </pc:sldChg>
      <pc:sldChg chg="delSp modSp add mod">
        <pc:chgData name="Chris Speller" userId="0a97f007-b978-4543-a8a0-9ee0abccdf0a" providerId="ADAL" clId="{221B2FE5-B0DD-4C49-A6BC-EB5E92A971A0}" dt="2021-01-24T17:48:58.569" v="48099" actId="20577"/>
        <pc:sldMkLst>
          <pc:docMk/>
          <pc:sldMk cId="2238605828" sldId="5303"/>
        </pc:sldMkLst>
        <pc:spChg chg="mod">
          <ac:chgData name="Chris Speller" userId="0a97f007-b978-4543-a8a0-9ee0abccdf0a" providerId="ADAL" clId="{221B2FE5-B0DD-4C49-A6BC-EB5E92A971A0}" dt="2021-01-24T17:48:58.569" v="48099" actId="20577"/>
          <ac:spMkLst>
            <pc:docMk/>
            <pc:sldMk cId="2238605828" sldId="5303"/>
            <ac:spMk id="10" creationId="{00000000-0000-0000-0000-000000000000}"/>
          </ac:spMkLst>
        </pc:spChg>
        <pc:spChg chg="mod">
          <ac:chgData name="Chris Speller" userId="0a97f007-b978-4543-a8a0-9ee0abccdf0a" providerId="ADAL" clId="{221B2FE5-B0DD-4C49-A6BC-EB5E92A971A0}" dt="2021-01-24T17:47:54.489" v="48086" actId="20577"/>
          <ac:spMkLst>
            <pc:docMk/>
            <pc:sldMk cId="2238605828" sldId="5303"/>
            <ac:spMk id="11" creationId="{00000000-0000-0000-0000-000000000000}"/>
          </ac:spMkLst>
        </pc:spChg>
        <pc:spChg chg="mod">
          <ac:chgData name="Chris Speller" userId="0a97f007-b978-4543-a8a0-9ee0abccdf0a" providerId="ADAL" clId="{221B2FE5-B0DD-4C49-A6BC-EB5E92A971A0}" dt="2021-01-24T17:48:19.419" v="48096" actId="20577"/>
          <ac:spMkLst>
            <pc:docMk/>
            <pc:sldMk cId="2238605828" sldId="5303"/>
            <ac:spMk id="14" creationId="{005896CF-8919-4782-AB24-83CDCF746DD4}"/>
          </ac:spMkLst>
        </pc:spChg>
        <pc:picChg chg="del">
          <ac:chgData name="Chris Speller" userId="0a97f007-b978-4543-a8a0-9ee0abccdf0a" providerId="ADAL" clId="{221B2FE5-B0DD-4C49-A6BC-EB5E92A971A0}" dt="2021-01-24T17:48:21.266" v="48097" actId="478"/>
          <ac:picMkLst>
            <pc:docMk/>
            <pc:sldMk cId="2238605828" sldId="5303"/>
            <ac:picMk id="3" creationId="{861D0732-FE70-481F-9B9C-60D1C3B80843}"/>
          </ac:picMkLst>
        </pc:picChg>
      </pc:sldChg>
      <pc:sldChg chg="addSp delSp modSp add mod delAnim modAnim">
        <pc:chgData name="Chris Speller" userId="0a97f007-b978-4543-a8a0-9ee0abccdf0a" providerId="ADAL" clId="{221B2FE5-B0DD-4C49-A6BC-EB5E92A971A0}" dt="2021-01-24T20:43:59.871" v="48366" actId="1076"/>
        <pc:sldMkLst>
          <pc:docMk/>
          <pc:sldMk cId="1421604101" sldId="5304"/>
        </pc:sldMkLst>
        <pc:spChg chg="mod">
          <ac:chgData name="Chris Speller" userId="0a97f007-b978-4543-a8a0-9ee0abccdf0a" providerId="ADAL" clId="{221B2FE5-B0DD-4C49-A6BC-EB5E92A971A0}" dt="2021-01-24T20:38:09.759" v="48162" actId="20577"/>
          <ac:spMkLst>
            <pc:docMk/>
            <pc:sldMk cId="1421604101" sldId="5304"/>
            <ac:spMk id="10" creationId="{00000000-0000-0000-0000-000000000000}"/>
          </ac:spMkLst>
        </pc:spChg>
        <pc:spChg chg="mod">
          <ac:chgData name="Chris Speller" userId="0a97f007-b978-4543-a8a0-9ee0abccdf0a" providerId="ADAL" clId="{221B2FE5-B0DD-4C49-A6BC-EB5E92A971A0}" dt="2021-01-24T20:38:17.964" v="48166" actId="20577"/>
          <ac:spMkLst>
            <pc:docMk/>
            <pc:sldMk cId="1421604101" sldId="5304"/>
            <ac:spMk id="11" creationId="{00000000-0000-0000-0000-000000000000}"/>
          </ac:spMkLst>
        </pc:spChg>
        <pc:spChg chg="mod">
          <ac:chgData name="Chris Speller" userId="0a97f007-b978-4543-a8a0-9ee0abccdf0a" providerId="ADAL" clId="{221B2FE5-B0DD-4C49-A6BC-EB5E92A971A0}" dt="2021-01-24T20:39:19.312" v="48197" actId="1076"/>
          <ac:spMkLst>
            <pc:docMk/>
            <pc:sldMk cId="1421604101" sldId="5304"/>
            <ac:spMk id="14" creationId="{005896CF-8919-4782-AB24-83CDCF746DD4}"/>
          </ac:spMkLst>
        </pc:spChg>
        <pc:picChg chg="add del mod">
          <ac:chgData name="Chris Speller" userId="0a97f007-b978-4543-a8a0-9ee0abccdf0a" providerId="ADAL" clId="{221B2FE5-B0DD-4C49-A6BC-EB5E92A971A0}" dt="2021-01-24T20:42:46.908" v="48344" actId="478"/>
          <ac:picMkLst>
            <pc:docMk/>
            <pc:sldMk cId="1421604101" sldId="5304"/>
            <ac:picMk id="3" creationId="{9866DFB1-9C1F-42CD-BF74-46A8307B6D38}"/>
          </ac:picMkLst>
        </pc:picChg>
        <pc:picChg chg="add del mod">
          <ac:chgData name="Chris Speller" userId="0a97f007-b978-4543-a8a0-9ee0abccdf0a" providerId="ADAL" clId="{221B2FE5-B0DD-4C49-A6BC-EB5E92A971A0}" dt="2021-01-24T20:42:56.950" v="48352" actId="478"/>
          <ac:picMkLst>
            <pc:docMk/>
            <pc:sldMk cId="1421604101" sldId="5304"/>
            <ac:picMk id="7" creationId="{A7B1429E-3F24-49AC-8346-A709B09F26E3}"/>
          </ac:picMkLst>
        </pc:picChg>
        <pc:picChg chg="add del mod">
          <ac:chgData name="Chris Speller" userId="0a97f007-b978-4543-a8a0-9ee0abccdf0a" providerId="ADAL" clId="{221B2FE5-B0DD-4C49-A6BC-EB5E92A971A0}" dt="2021-01-24T20:43:44.630" v="48357" actId="478"/>
          <ac:picMkLst>
            <pc:docMk/>
            <pc:sldMk cId="1421604101" sldId="5304"/>
            <ac:picMk id="13" creationId="{9AF27502-0840-4A9E-944C-DF17F0F42A4C}"/>
          </ac:picMkLst>
        </pc:picChg>
        <pc:picChg chg="add del mod">
          <ac:chgData name="Chris Speller" userId="0a97f007-b978-4543-a8a0-9ee0abccdf0a" providerId="ADAL" clId="{221B2FE5-B0DD-4C49-A6BC-EB5E92A971A0}" dt="2021-01-24T20:43:50.167" v="48362" actId="478"/>
          <ac:picMkLst>
            <pc:docMk/>
            <pc:sldMk cId="1421604101" sldId="5304"/>
            <ac:picMk id="16" creationId="{D15D19AB-95C4-4F54-9325-B51D3F009F6C}"/>
          </ac:picMkLst>
        </pc:picChg>
        <pc:picChg chg="add mod">
          <ac:chgData name="Chris Speller" userId="0a97f007-b978-4543-a8a0-9ee0abccdf0a" providerId="ADAL" clId="{221B2FE5-B0DD-4C49-A6BC-EB5E92A971A0}" dt="2021-01-24T20:42:50.331" v="48347" actId="1076"/>
          <ac:picMkLst>
            <pc:docMk/>
            <pc:sldMk cId="1421604101" sldId="5304"/>
            <ac:picMk id="18" creationId="{0FE3FBF1-986B-48FE-87CD-5E2728A651B3}"/>
          </ac:picMkLst>
        </pc:picChg>
        <pc:picChg chg="add mod">
          <ac:chgData name="Chris Speller" userId="0a97f007-b978-4543-a8a0-9ee0abccdf0a" providerId="ADAL" clId="{221B2FE5-B0DD-4C49-A6BC-EB5E92A971A0}" dt="2021-01-24T20:43:09.395" v="48354" actId="1076"/>
          <ac:picMkLst>
            <pc:docMk/>
            <pc:sldMk cId="1421604101" sldId="5304"/>
            <ac:picMk id="20" creationId="{5DAF0FAA-2202-4450-B35C-00B3361D2941}"/>
          </ac:picMkLst>
        </pc:picChg>
        <pc:picChg chg="add mod">
          <ac:chgData name="Chris Speller" userId="0a97f007-b978-4543-a8a0-9ee0abccdf0a" providerId="ADAL" clId="{221B2FE5-B0DD-4C49-A6BC-EB5E92A971A0}" dt="2021-01-24T20:43:49.233" v="48361" actId="1076"/>
          <ac:picMkLst>
            <pc:docMk/>
            <pc:sldMk cId="1421604101" sldId="5304"/>
            <ac:picMk id="22" creationId="{11AA2E71-2AC6-4A4A-BC5D-0A9AF5C12CAB}"/>
          </ac:picMkLst>
        </pc:picChg>
        <pc:picChg chg="add mod">
          <ac:chgData name="Chris Speller" userId="0a97f007-b978-4543-a8a0-9ee0abccdf0a" providerId="ADAL" clId="{221B2FE5-B0DD-4C49-A6BC-EB5E92A971A0}" dt="2021-01-24T20:43:59.871" v="48366" actId="1076"/>
          <ac:picMkLst>
            <pc:docMk/>
            <pc:sldMk cId="1421604101" sldId="5304"/>
            <ac:picMk id="24" creationId="{F2538E71-FE89-43F0-8F26-64055B0A7829}"/>
          </ac:picMkLst>
        </pc:picChg>
      </pc:sldChg>
      <pc:sldChg chg="addSp delSp modSp add mod modAnim">
        <pc:chgData name="Chris Speller" userId="0a97f007-b978-4543-a8a0-9ee0abccdf0a" providerId="ADAL" clId="{221B2FE5-B0DD-4C49-A6BC-EB5E92A971A0}" dt="2021-01-24T20:54:37.240" v="48677"/>
        <pc:sldMkLst>
          <pc:docMk/>
          <pc:sldMk cId="1410560117" sldId="5305"/>
        </pc:sldMkLst>
        <pc:spChg chg="mod">
          <ac:chgData name="Chris Speller" userId="0a97f007-b978-4543-a8a0-9ee0abccdf0a" providerId="ADAL" clId="{221B2FE5-B0DD-4C49-A6BC-EB5E92A971A0}" dt="2021-01-24T20:41:27.325" v="48338" actId="20577"/>
          <ac:spMkLst>
            <pc:docMk/>
            <pc:sldMk cId="1410560117" sldId="5305"/>
            <ac:spMk id="10" creationId="{00000000-0000-0000-0000-000000000000}"/>
          </ac:spMkLst>
        </pc:spChg>
        <pc:spChg chg="mod">
          <ac:chgData name="Chris Speller" userId="0a97f007-b978-4543-a8a0-9ee0abccdf0a" providerId="ADAL" clId="{221B2FE5-B0DD-4C49-A6BC-EB5E92A971A0}" dt="2021-01-24T20:41:33.257" v="48339"/>
          <ac:spMkLst>
            <pc:docMk/>
            <pc:sldMk cId="1410560117" sldId="5305"/>
            <ac:spMk id="11" creationId="{00000000-0000-0000-0000-000000000000}"/>
          </ac:spMkLst>
        </pc:spChg>
        <pc:spChg chg="add del mod">
          <ac:chgData name="Chris Speller" userId="0a97f007-b978-4543-a8a0-9ee0abccdf0a" providerId="ADAL" clId="{221B2FE5-B0DD-4C49-A6BC-EB5E92A971A0}" dt="2021-01-24T20:44:14.181" v="48367" actId="478"/>
          <ac:spMkLst>
            <pc:docMk/>
            <pc:sldMk cId="1410560117" sldId="5305"/>
            <ac:spMk id="12" creationId="{88F0BB79-4C97-439B-B311-1D3D7DE785F9}"/>
          </ac:spMkLst>
        </pc:spChg>
        <pc:spChg chg="mod">
          <ac:chgData name="Chris Speller" userId="0a97f007-b978-4543-a8a0-9ee0abccdf0a" providerId="ADAL" clId="{221B2FE5-B0DD-4C49-A6BC-EB5E92A971A0}" dt="2021-01-24T20:49:56.796" v="48486" actId="1076"/>
          <ac:spMkLst>
            <pc:docMk/>
            <pc:sldMk cId="1410560117" sldId="5305"/>
            <ac:spMk id="14" creationId="{005896CF-8919-4782-AB24-83CDCF746DD4}"/>
          </ac:spMkLst>
        </pc:spChg>
        <pc:spChg chg="add del mod">
          <ac:chgData name="Chris Speller" userId="0a97f007-b978-4543-a8a0-9ee0abccdf0a" providerId="ADAL" clId="{221B2FE5-B0DD-4C49-A6BC-EB5E92A971A0}" dt="2021-01-24T20:44:14.181" v="48367" actId="478"/>
          <ac:spMkLst>
            <pc:docMk/>
            <pc:sldMk cId="1410560117" sldId="5305"/>
            <ac:spMk id="18" creationId="{AD97960D-83E6-413B-8EA5-F82C36325065}"/>
          </ac:spMkLst>
        </pc:spChg>
        <pc:spChg chg="add del mod">
          <ac:chgData name="Chris Speller" userId="0a97f007-b978-4543-a8a0-9ee0abccdf0a" providerId="ADAL" clId="{221B2FE5-B0DD-4C49-A6BC-EB5E92A971A0}" dt="2021-01-24T20:44:14.181" v="48367" actId="478"/>
          <ac:spMkLst>
            <pc:docMk/>
            <pc:sldMk cId="1410560117" sldId="5305"/>
            <ac:spMk id="19" creationId="{D3F36A49-6F21-4395-99D6-A24278AC9C8D}"/>
          </ac:spMkLst>
        </pc:spChg>
        <pc:spChg chg="add del mod">
          <ac:chgData name="Chris Speller" userId="0a97f007-b978-4543-a8a0-9ee0abccdf0a" providerId="ADAL" clId="{221B2FE5-B0DD-4C49-A6BC-EB5E92A971A0}" dt="2021-01-24T20:44:14.181" v="48367" actId="478"/>
          <ac:spMkLst>
            <pc:docMk/>
            <pc:sldMk cId="1410560117" sldId="5305"/>
            <ac:spMk id="20" creationId="{19B4B588-75E4-4030-8B1D-8F3B0313897B}"/>
          </ac:spMkLst>
        </pc:spChg>
        <pc:spChg chg="add del mod">
          <ac:chgData name="Chris Speller" userId="0a97f007-b978-4543-a8a0-9ee0abccdf0a" providerId="ADAL" clId="{221B2FE5-B0DD-4C49-A6BC-EB5E92A971A0}" dt="2021-01-24T20:44:15.959" v="48368" actId="478"/>
          <ac:spMkLst>
            <pc:docMk/>
            <pc:sldMk cId="1410560117" sldId="5305"/>
            <ac:spMk id="21" creationId="{40C6F43B-C27D-49AF-A76B-90033DA5D2F8}"/>
          </ac:spMkLst>
        </pc:spChg>
        <pc:spChg chg="add del mod">
          <ac:chgData name="Chris Speller" userId="0a97f007-b978-4543-a8a0-9ee0abccdf0a" providerId="ADAL" clId="{221B2FE5-B0DD-4C49-A6BC-EB5E92A971A0}" dt="2021-01-24T20:44:14.181" v="48367" actId="478"/>
          <ac:spMkLst>
            <pc:docMk/>
            <pc:sldMk cId="1410560117" sldId="5305"/>
            <ac:spMk id="23" creationId="{18D6B97F-29E8-4F62-A7A1-9345B1D449D6}"/>
          </ac:spMkLst>
        </pc:spChg>
        <pc:spChg chg="add del mod">
          <ac:chgData name="Chris Speller" userId="0a97f007-b978-4543-a8a0-9ee0abccdf0a" providerId="ADAL" clId="{221B2FE5-B0DD-4C49-A6BC-EB5E92A971A0}" dt="2021-01-24T20:49:46.937" v="48479" actId="478"/>
          <ac:spMkLst>
            <pc:docMk/>
            <pc:sldMk cId="1410560117" sldId="5305"/>
            <ac:spMk id="24" creationId="{6A89F992-51DA-4DD0-B4BE-AE4872A06525}"/>
          </ac:spMkLst>
        </pc:spChg>
        <pc:spChg chg="add del mod">
          <ac:chgData name="Chris Speller" userId="0a97f007-b978-4543-a8a0-9ee0abccdf0a" providerId="ADAL" clId="{221B2FE5-B0DD-4C49-A6BC-EB5E92A971A0}" dt="2021-01-24T20:48:13.796" v="48452" actId="478"/>
          <ac:spMkLst>
            <pc:docMk/>
            <pc:sldMk cId="1410560117" sldId="5305"/>
            <ac:spMk id="29" creationId="{F0CADBD3-8B6D-4939-B4C3-A2983AABB49D}"/>
          </ac:spMkLst>
        </pc:spChg>
        <pc:spChg chg="add del mod">
          <ac:chgData name="Chris Speller" userId="0a97f007-b978-4543-a8a0-9ee0abccdf0a" providerId="ADAL" clId="{221B2FE5-B0DD-4C49-A6BC-EB5E92A971A0}" dt="2021-01-24T20:49:46.937" v="48479" actId="478"/>
          <ac:spMkLst>
            <pc:docMk/>
            <pc:sldMk cId="1410560117" sldId="5305"/>
            <ac:spMk id="30" creationId="{A706FDDB-9567-4FBD-82CB-D1B8962155D3}"/>
          </ac:spMkLst>
        </pc:spChg>
        <pc:spChg chg="add del mod">
          <ac:chgData name="Chris Speller" userId="0a97f007-b978-4543-a8a0-9ee0abccdf0a" providerId="ADAL" clId="{221B2FE5-B0DD-4C49-A6BC-EB5E92A971A0}" dt="2021-01-24T20:49:46.937" v="48479" actId="478"/>
          <ac:spMkLst>
            <pc:docMk/>
            <pc:sldMk cId="1410560117" sldId="5305"/>
            <ac:spMk id="31" creationId="{370FD9EA-D99A-4D12-B639-106B8F220259}"/>
          </ac:spMkLst>
        </pc:spChg>
        <pc:spChg chg="add del mod">
          <ac:chgData name="Chris Speller" userId="0a97f007-b978-4543-a8a0-9ee0abccdf0a" providerId="ADAL" clId="{221B2FE5-B0DD-4C49-A6BC-EB5E92A971A0}" dt="2021-01-24T20:49:46.937" v="48479" actId="478"/>
          <ac:spMkLst>
            <pc:docMk/>
            <pc:sldMk cId="1410560117" sldId="5305"/>
            <ac:spMk id="32" creationId="{CBEE4EC6-A41D-4BBE-A765-7546D5B4613C}"/>
          </ac:spMkLst>
        </pc:spChg>
        <pc:spChg chg="add del mod">
          <ac:chgData name="Chris Speller" userId="0a97f007-b978-4543-a8a0-9ee0abccdf0a" providerId="ADAL" clId="{221B2FE5-B0DD-4C49-A6BC-EB5E92A971A0}" dt="2021-01-24T20:49:46.937" v="48479" actId="478"/>
          <ac:spMkLst>
            <pc:docMk/>
            <pc:sldMk cId="1410560117" sldId="5305"/>
            <ac:spMk id="34" creationId="{82BD550B-CF2E-4107-9A6E-AFD08D151852}"/>
          </ac:spMkLst>
        </pc:spChg>
        <pc:spChg chg="add del mod">
          <ac:chgData name="Chris Speller" userId="0a97f007-b978-4543-a8a0-9ee0abccdf0a" providerId="ADAL" clId="{221B2FE5-B0DD-4C49-A6BC-EB5E92A971A0}" dt="2021-01-24T20:49:46.937" v="48479" actId="478"/>
          <ac:spMkLst>
            <pc:docMk/>
            <pc:sldMk cId="1410560117" sldId="5305"/>
            <ac:spMk id="37" creationId="{85999D23-E40A-4F54-BBB6-D7D3455B6153}"/>
          </ac:spMkLst>
        </pc:spChg>
        <pc:picChg chg="add del mod modCrop">
          <ac:chgData name="Chris Speller" userId="0a97f007-b978-4543-a8a0-9ee0abccdf0a" providerId="ADAL" clId="{221B2FE5-B0DD-4C49-A6BC-EB5E92A971A0}" dt="2021-01-24T20:54:32.475" v="48674" actId="478"/>
          <ac:picMkLst>
            <pc:docMk/>
            <pc:sldMk cId="1410560117" sldId="5305"/>
            <ac:picMk id="3" creationId="{3ACCE4D2-5085-4182-8B13-8BAB61241CF4}"/>
          </ac:picMkLst>
        </pc:picChg>
        <pc:picChg chg="add mod">
          <ac:chgData name="Chris Speller" userId="0a97f007-b978-4543-a8a0-9ee0abccdf0a" providerId="ADAL" clId="{221B2FE5-B0DD-4C49-A6BC-EB5E92A971A0}" dt="2021-01-24T20:49:55.116" v="48485" actId="1076"/>
          <ac:picMkLst>
            <pc:docMk/>
            <pc:sldMk cId="1410560117" sldId="5305"/>
            <ac:picMk id="7" creationId="{C0C94447-5A4D-496C-89EB-A262BE3B1590}"/>
          </ac:picMkLst>
        </pc:picChg>
        <pc:picChg chg="add mod">
          <ac:chgData name="Chris Speller" userId="0a97f007-b978-4543-a8a0-9ee0abccdf0a" providerId="ADAL" clId="{221B2FE5-B0DD-4C49-A6BC-EB5E92A971A0}" dt="2021-01-24T20:49:50.592" v="48483" actId="1076"/>
          <ac:picMkLst>
            <pc:docMk/>
            <pc:sldMk cId="1410560117" sldId="5305"/>
            <ac:picMk id="39" creationId="{5C961EC0-F137-4747-956E-2C45A2B09A3E}"/>
          </ac:picMkLst>
        </pc:picChg>
        <pc:cxnChg chg="add del mod">
          <ac:chgData name="Chris Speller" userId="0a97f007-b978-4543-a8a0-9ee0abccdf0a" providerId="ADAL" clId="{221B2FE5-B0DD-4C49-A6BC-EB5E92A971A0}" dt="2021-01-24T20:44:14.181" v="48367" actId="478"/>
          <ac:cxnSpMkLst>
            <pc:docMk/>
            <pc:sldMk cId="1410560117" sldId="5305"/>
            <ac:cxnSpMk id="13" creationId="{C3BCD283-E1AF-425A-A7F0-654A38C91B1C}"/>
          </ac:cxnSpMkLst>
        </pc:cxnChg>
        <pc:cxnChg chg="add del mod">
          <ac:chgData name="Chris Speller" userId="0a97f007-b978-4543-a8a0-9ee0abccdf0a" providerId="ADAL" clId="{221B2FE5-B0DD-4C49-A6BC-EB5E92A971A0}" dt="2021-01-24T20:44:14.181" v="48367" actId="478"/>
          <ac:cxnSpMkLst>
            <pc:docMk/>
            <pc:sldMk cId="1410560117" sldId="5305"/>
            <ac:cxnSpMk id="15" creationId="{CC6E952E-61F5-4899-948E-203F12E6559C}"/>
          </ac:cxnSpMkLst>
        </pc:cxnChg>
        <pc:cxnChg chg="add del mod">
          <ac:chgData name="Chris Speller" userId="0a97f007-b978-4543-a8a0-9ee0abccdf0a" providerId="ADAL" clId="{221B2FE5-B0DD-4C49-A6BC-EB5E92A971A0}" dt="2021-01-24T20:44:14.181" v="48367" actId="478"/>
          <ac:cxnSpMkLst>
            <pc:docMk/>
            <pc:sldMk cId="1410560117" sldId="5305"/>
            <ac:cxnSpMk id="16" creationId="{3594E72D-8A3C-4F7B-B96A-2BB22CC547B2}"/>
          </ac:cxnSpMkLst>
        </pc:cxnChg>
        <pc:cxnChg chg="add del mod">
          <ac:chgData name="Chris Speller" userId="0a97f007-b978-4543-a8a0-9ee0abccdf0a" providerId="ADAL" clId="{221B2FE5-B0DD-4C49-A6BC-EB5E92A971A0}" dt="2021-01-24T20:44:14.181" v="48367" actId="478"/>
          <ac:cxnSpMkLst>
            <pc:docMk/>
            <pc:sldMk cId="1410560117" sldId="5305"/>
            <ac:cxnSpMk id="17" creationId="{E52861BC-0B55-4E25-9540-38DEAE4C6BA1}"/>
          </ac:cxnSpMkLst>
        </pc:cxnChg>
        <pc:cxnChg chg="add del mod">
          <ac:chgData name="Chris Speller" userId="0a97f007-b978-4543-a8a0-9ee0abccdf0a" providerId="ADAL" clId="{221B2FE5-B0DD-4C49-A6BC-EB5E92A971A0}" dt="2021-01-24T20:44:14.181" v="48367" actId="478"/>
          <ac:cxnSpMkLst>
            <pc:docMk/>
            <pc:sldMk cId="1410560117" sldId="5305"/>
            <ac:cxnSpMk id="22" creationId="{422C36A8-FB66-465A-AB3D-FFDAB722E7B2}"/>
          </ac:cxnSpMkLst>
        </pc:cxnChg>
        <pc:cxnChg chg="add del mod">
          <ac:chgData name="Chris Speller" userId="0a97f007-b978-4543-a8a0-9ee0abccdf0a" providerId="ADAL" clId="{221B2FE5-B0DD-4C49-A6BC-EB5E92A971A0}" dt="2021-01-24T20:49:46.937" v="48479" actId="478"/>
          <ac:cxnSpMkLst>
            <pc:docMk/>
            <pc:sldMk cId="1410560117" sldId="5305"/>
            <ac:cxnSpMk id="25" creationId="{F3E2A0A6-3180-465B-969B-C0208E4EB959}"/>
          </ac:cxnSpMkLst>
        </pc:cxnChg>
        <pc:cxnChg chg="add del mod">
          <ac:chgData name="Chris Speller" userId="0a97f007-b978-4543-a8a0-9ee0abccdf0a" providerId="ADAL" clId="{221B2FE5-B0DD-4C49-A6BC-EB5E92A971A0}" dt="2021-01-24T20:49:46.937" v="48479" actId="478"/>
          <ac:cxnSpMkLst>
            <pc:docMk/>
            <pc:sldMk cId="1410560117" sldId="5305"/>
            <ac:cxnSpMk id="26" creationId="{89CC598A-9602-41B4-80A6-F37ABF39901F}"/>
          </ac:cxnSpMkLst>
        </pc:cxnChg>
        <pc:cxnChg chg="add del mod">
          <ac:chgData name="Chris Speller" userId="0a97f007-b978-4543-a8a0-9ee0abccdf0a" providerId="ADAL" clId="{221B2FE5-B0DD-4C49-A6BC-EB5E92A971A0}" dt="2021-01-24T20:49:46.937" v="48479" actId="478"/>
          <ac:cxnSpMkLst>
            <pc:docMk/>
            <pc:sldMk cId="1410560117" sldId="5305"/>
            <ac:cxnSpMk id="27" creationId="{F90C6E97-2763-4B5B-9865-208EFBDD3470}"/>
          </ac:cxnSpMkLst>
        </pc:cxnChg>
        <pc:cxnChg chg="add del mod">
          <ac:chgData name="Chris Speller" userId="0a97f007-b978-4543-a8a0-9ee0abccdf0a" providerId="ADAL" clId="{221B2FE5-B0DD-4C49-A6BC-EB5E92A971A0}" dt="2021-01-24T20:49:46.937" v="48479" actId="478"/>
          <ac:cxnSpMkLst>
            <pc:docMk/>
            <pc:sldMk cId="1410560117" sldId="5305"/>
            <ac:cxnSpMk id="28" creationId="{7115011A-E5CE-4361-8B93-7231664C9C99}"/>
          </ac:cxnSpMkLst>
        </pc:cxnChg>
        <pc:cxnChg chg="add del mod">
          <ac:chgData name="Chris Speller" userId="0a97f007-b978-4543-a8a0-9ee0abccdf0a" providerId="ADAL" clId="{221B2FE5-B0DD-4C49-A6BC-EB5E92A971A0}" dt="2021-01-24T20:49:46.937" v="48479" actId="478"/>
          <ac:cxnSpMkLst>
            <pc:docMk/>
            <pc:sldMk cId="1410560117" sldId="5305"/>
            <ac:cxnSpMk id="33" creationId="{C76702B1-2F36-4792-AC17-BB7709D938A8}"/>
          </ac:cxnSpMkLst>
        </pc:cxnChg>
      </pc:sldChg>
      <pc:sldChg chg="add del">
        <pc:chgData name="Chris Speller" userId="0a97f007-b978-4543-a8a0-9ee0abccdf0a" providerId="ADAL" clId="{221B2FE5-B0DD-4C49-A6BC-EB5E92A971A0}" dt="2021-01-24T20:50:11.844" v="48488"/>
        <pc:sldMkLst>
          <pc:docMk/>
          <pc:sldMk cId="53230677" sldId="5306"/>
        </pc:sldMkLst>
      </pc:sldChg>
      <pc:sldChg chg="addSp delSp modSp add mod modAnim">
        <pc:chgData name="Chris Speller" userId="0a97f007-b978-4543-a8a0-9ee0abccdf0a" providerId="ADAL" clId="{221B2FE5-B0DD-4C49-A6BC-EB5E92A971A0}" dt="2021-01-24T20:54:25.922" v="48673" actId="478"/>
        <pc:sldMkLst>
          <pc:docMk/>
          <pc:sldMk cId="2386113996" sldId="5306"/>
        </pc:sldMkLst>
        <pc:spChg chg="mod">
          <ac:chgData name="Chris Speller" userId="0a97f007-b978-4543-a8a0-9ee0abccdf0a" providerId="ADAL" clId="{221B2FE5-B0DD-4C49-A6BC-EB5E92A971A0}" dt="2021-01-24T20:50:25.768" v="48575" actId="20577"/>
          <ac:spMkLst>
            <pc:docMk/>
            <pc:sldMk cId="2386113996" sldId="5306"/>
            <ac:spMk id="10" creationId="{00000000-0000-0000-0000-000000000000}"/>
          </ac:spMkLst>
        </pc:spChg>
        <pc:spChg chg="mod">
          <ac:chgData name="Chris Speller" userId="0a97f007-b978-4543-a8a0-9ee0abccdf0a" providerId="ADAL" clId="{221B2FE5-B0DD-4C49-A6BC-EB5E92A971A0}" dt="2021-01-24T20:51:54.429" v="48619"/>
          <ac:spMkLst>
            <pc:docMk/>
            <pc:sldMk cId="2386113996" sldId="5306"/>
            <ac:spMk id="11" creationId="{00000000-0000-0000-0000-000000000000}"/>
          </ac:spMkLst>
        </pc:spChg>
        <pc:spChg chg="add del mod">
          <ac:chgData name="Chris Speller" userId="0a97f007-b978-4543-a8a0-9ee0abccdf0a" providerId="ADAL" clId="{221B2FE5-B0DD-4C49-A6BC-EB5E92A971A0}" dt="2021-01-24T20:54:13.720" v="48667" actId="478"/>
          <ac:spMkLst>
            <pc:docMk/>
            <pc:sldMk cId="2386113996" sldId="5306"/>
            <ac:spMk id="12" creationId="{61342767-850C-4EF9-AB69-084693D7E83F}"/>
          </ac:spMkLst>
        </pc:spChg>
        <pc:spChg chg="mod">
          <ac:chgData name="Chris Speller" userId="0a97f007-b978-4543-a8a0-9ee0abccdf0a" providerId="ADAL" clId="{221B2FE5-B0DD-4C49-A6BC-EB5E92A971A0}" dt="2021-01-24T20:50:35.727" v="48586" actId="20577"/>
          <ac:spMkLst>
            <pc:docMk/>
            <pc:sldMk cId="2386113996" sldId="5306"/>
            <ac:spMk id="14" creationId="{005896CF-8919-4782-AB24-83CDCF746DD4}"/>
          </ac:spMkLst>
        </pc:spChg>
        <pc:spChg chg="add del mod">
          <ac:chgData name="Chris Speller" userId="0a97f007-b978-4543-a8a0-9ee0abccdf0a" providerId="ADAL" clId="{221B2FE5-B0DD-4C49-A6BC-EB5E92A971A0}" dt="2021-01-24T20:54:13.720" v="48667" actId="478"/>
          <ac:spMkLst>
            <pc:docMk/>
            <pc:sldMk cId="2386113996" sldId="5306"/>
            <ac:spMk id="18" creationId="{48154B60-D094-4C6C-9E6A-9C09B39C1438}"/>
          </ac:spMkLst>
        </pc:spChg>
        <pc:spChg chg="add del mod">
          <ac:chgData name="Chris Speller" userId="0a97f007-b978-4543-a8a0-9ee0abccdf0a" providerId="ADAL" clId="{221B2FE5-B0DD-4C49-A6BC-EB5E92A971A0}" dt="2021-01-24T20:54:13.720" v="48667" actId="478"/>
          <ac:spMkLst>
            <pc:docMk/>
            <pc:sldMk cId="2386113996" sldId="5306"/>
            <ac:spMk id="19" creationId="{64BA4D65-918E-4379-B8C3-DAF817E5ACD5}"/>
          </ac:spMkLst>
        </pc:spChg>
        <pc:spChg chg="add del mod">
          <ac:chgData name="Chris Speller" userId="0a97f007-b978-4543-a8a0-9ee0abccdf0a" providerId="ADAL" clId="{221B2FE5-B0DD-4C49-A6BC-EB5E92A971A0}" dt="2021-01-24T20:54:13.720" v="48667" actId="478"/>
          <ac:spMkLst>
            <pc:docMk/>
            <pc:sldMk cId="2386113996" sldId="5306"/>
            <ac:spMk id="20" creationId="{B3B2F048-673F-49F7-95FD-AB355B18EC59}"/>
          </ac:spMkLst>
        </pc:spChg>
        <pc:spChg chg="add del mod">
          <ac:chgData name="Chris Speller" userId="0a97f007-b978-4543-a8a0-9ee0abccdf0a" providerId="ADAL" clId="{221B2FE5-B0DD-4C49-A6BC-EB5E92A971A0}" dt="2021-01-24T20:54:13.720" v="48667" actId="478"/>
          <ac:spMkLst>
            <pc:docMk/>
            <pc:sldMk cId="2386113996" sldId="5306"/>
            <ac:spMk id="21" creationId="{F0CAC027-E5B1-4136-BA1A-440B2FF138A4}"/>
          </ac:spMkLst>
        </pc:spChg>
        <pc:picChg chg="del">
          <ac:chgData name="Chris Speller" userId="0a97f007-b978-4543-a8a0-9ee0abccdf0a" providerId="ADAL" clId="{221B2FE5-B0DD-4C49-A6BC-EB5E92A971A0}" dt="2021-01-24T20:54:25.922" v="48673" actId="478"/>
          <ac:picMkLst>
            <pc:docMk/>
            <pc:sldMk cId="2386113996" sldId="5306"/>
            <ac:picMk id="3" creationId="{3ACCE4D2-5085-4182-8B13-8BAB61241CF4}"/>
          </ac:picMkLst>
        </pc:picChg>
        <pc:picChg chg="add mod">
          <ac:chgData name="Chris Speller" userId="0a97f007-b978-4543-a8a0-9ee0abccdf0a" providerId="ADAL" clId="{221B2FE5-B0DD-4C49-A6BC-EB5E92A971A0}" dt="2021-01-24T20:54:22.474" v="48672" actId="1076"/>
          <ac:picMkLst>
            <pc:docMk/>
            <pc:sldMk cId="2386113996" sldId="5306"/>
            <ac:picMk id="6" creationId="{4553156A-6664-481D-BED6-C25655BF0720}"/>
          </ac:picMkLst>
        </pc:picChg>
        <pc:picChg chg="del">
          <ac:chgData name="Chris Speller" userId="0a97f007-b978-4543-a8a0-9ee0abccdf0a" providerId="ADAL" clId="{221B2FE5-B0DD-4C49-A6BC-EB5E92A971A0}" dt="2021-01-24T20:50:28.136" v="48576" actId="478"/>
          <ac:picMkLst>
            <pc:docMk/>
            <pc:sldMk cId="2386113996" sldId="5306"/>
            <ac:picMk id="7" creationId="{C0C94447-5A4D-496C-89EB-A262BE3B1590}"/>
          </ac:picMkLst>
        </pc:picChg>
        <pc:picChg chg="add mod">
          <ac:chgData name="Chris Speller" userId="0a97f007-b978-4543-a8a0-9ee0abccdf0a" providerId="ADAL" clId="{221B2FE5-B0DD-4C49-A6BC-EB5E92A971A0}" dt="2021-01-24T20:54:19.350" v="48670" actId="1076"/>
          <ac:picMkLst>
            <pc:docMk/>
            <pc:sldMk cId="2386113996" sldId="5306"/>
            <ac:picMk id="23" creationId="{7A8707E9-C36C-44C7-B490-40CC97783CCD}"/>
          </ac:picMkLst>
        </pc:picChg>
        <pc:picChg chg="del">
          <ac:chgData name="Chris Speller" userId="0a97f007-b978-4543-a8a0-9ee0abccdf0a" providerId="ADAL" clId="{221B2FE5-B0DD-4C49-A6BC-EB5E92A971A0}" dt="2021-01-24T20:50:28.617" v="48577" actId="478"/>
          <ac:picMkLst>
            <pc:docMk/>
            <pc:sldMk cId="2386113996" sldId="5306"/>
            <ac:picMk id="39" creationId="{5C961EC0-F137-4747-956E-2C45A2B09A3E}"/>
          </ac:picMkLst>
        </pc:picChg>
        <pc:cxnChg chg="add del mod">
          <ac:chgData name="Chris Speller" userId="0a97f007-b978-4543-a8a0-9ee0abccdf0a" providerId="ADAL" clId="{221B2FE5-B0DD-4C49-A6BC-EB5E92A971A0}" dt="2021-01-24T20:54:13.720" v="48667" actId="478"/>
          <ac:cxnSpMkLst>
            <pc:docMk/>
            <pc:sldMk cId="2386113996" sldId="5306"/>
            <ac:cxnSpMk id="13" creationId="{4591B795-A062-49CF-B57C-94B1B83D492F}"/>
          </ac:cxnSpMkLst>
        </pc:cxnChg>
        <pc:cxnChg chg="add del mod">
          <ac:chgData name="Chris Speller" userId="0a97f007-b978-4543-a8a0-9ee0abccdf0a" providerId="ADAL" clId="{221B2FE5-B0DD-4C49-A6BC-EB5E92A971A0}" dt="2021-01-24T20:54:13.720" v="48667" actId="478"/>
          <ac:cxnSpMkLst>
            <pc:docMk/>
            <pc:sldMk cId="2386113996" sldId="5306"/>
            <ac:cxnSpMk id="15" creationId="{4D9002FA-752D-4983-9FBC-573821CFA7A9}"/>
          </ac:cxnSpMkLst>
        </pc:cxnChg>
        <pc:cxnChg chg="add del mod">
          <ac:chgData name="Chris Speller" userId="0a97f007-b978-4543-a8a0-9ee0abccdf0a" providerId="ADAL" clId="{221B2FE5-B0DD-4C49-A6BC-EB5E92A971A0}" dt="2021-01-24T20:54:13.720" v="48667" actId="478"/>
          <ac:cxnSpMkLst>
            <pc:docMk/>
            <pc:sldMk cId="2386113996" sldId="5306"/>
            <ac:cxnSpMk id="16" creationId="{C3C558D5-67CD-4CD2-A235-025F5C82DC06}"/>
          </ac:cxnSpMkLst>
        </pc:cxnChg>
        <pc:cxnChg chg="add del mod">
          <ac:chgData name="Chris Speller" userId="0a97f007-b978-4543-a8a0-9ee0abccdf0a" providerId="ADAL" clId="{221B2FE5-B0DD-4C49-A6BC-EB5E92A971A0}" dt="2021-01-24T20:54:13.720" v="48667" actId="478"/>
          <ac:cxnSpMkLst>
            <pc:docMk/>
            <pc:sldMk cId="2386113996" sldId="5306"/>
            <ac:cxnSpMk id="17" creationId="{8D7C088E-9269-4493-8C69-7CA8BCC599D9}"/>
          </ac:cxnSpMkLst>
        </pc:cxnChg>
      </pc:sldChg>
      <pc:sldChg chg="modSp add mod">
        <pc:chgData name="Chris Speller" userId="0a97f007-b978-4543-a8a0-9ee0abccdf0a" providerId="ADAL" clId="{221B2FE5-B0DD-4C49-A6BC-EB5E92A971A0}" dt="2021-01-24T20:56:03.579" v="48705" actId="6549"/>
        <pc:sldMkLst>
          <pc:docMk/>
          <pc:sldMk cId="3416485719" sldId="5307"/>
        </pc:sldMkLst>
        <pc:spChg chg="mod">
          <ac:chgData name="Chris Speller" userId="0a97f007-b978-4543-a8a0-9ee0abccdf0a" providerId="ADAL" clId="{221B2FE5-B0DD-4C49-A6BC-EB5E92A971A0}" dt="2021-01-24T20:56:03.579" v="48705" actId="6549"/>
          <ac:spMkLst>
            <pc:docMk/>
            <pc:sldMk cId="3416485719" sldId="5307"/>
            <ac:spMk id="10" creationId="{00000000-0000-0000-0000-000000000000}"/>
          </ac:spMkLst>
        </pc:spChg>
        <pc:spChg chg="mod">
          <ac:chgData name="Chris Speller" userId="0a97f007-b978-4543-a8a0-9ee0abccdf0a" providerId="ADAL" clId="{221B2FE5-B0DD-4C49-A6BC-EB5E92A971A0}" dt="2021-01-24T20:55:17.749" v="48683"/>
          <ac:spMkLst>
            <pc:docMk/>
            <pc:sldMk cId="3416485719" sldId="5307"/>
            <ac:spMk id="11" creationId="{00000000-0000-0000-0000-000000000000}"/>
          </ac:spMkLst>
        </pc:spChg>
        <pc:spChg chg="mod">
          <ac:chgData name="Chris Speller" userId="0a97f007-b978-4543-a8a0-9ee0abccdf0a" providerId="ADAL" clId="{221B2FE5-B0DD-4C49-A6BC-EB5E92A971A0}" dt="2021-01-24T20:55:44.991" v="48691" actId="207"/>
          <ac:spMkLst>
            <pc:docMk/>
            <pc:sldMk cId="3416485719" sldId="5307"/>
            <ac:spMk id="14" creationId="{005896CF-8919-4782-AB24-83CDCF746DD4}"/>
          </ac:spMkLst>
        </pc:spChg>
      </pc:sldChg>
      <pc:sldChg chg="modSp add mod modAnim">
        <pc:chgData name="Chris Speller" userId="0a97f007-b978-4543-a8a0-9ee0abccdf0a" providerId="ADAL" clId="{221B2FE5-B0DD-4C49-A6BC-EB5E92A971A0}" dt="2021-01-24T20:58:12.240" v="48744" actId="20577"/>
        <pc:sldMkLst>
          <pc:docMk/>
          <pc:sldMk cId="3977035694" sldId="5308"/>
        </pc:sldMkLst>
        <pc:spChg chg="mod">
          <ac:chgData name="Chris Speller" userId="0a97f007-b978-4543-a8a0-9ee0abccdf0a" providerId="ADAL" clId="{221B2FE5-B0DD-4C49-A6BC-EB5E92A971A0}" dt="2021-01-24T20:58:12.240" v="48744" actId="20577"/>
          <ac:spMkLst>
            <pc:docMk/>
            <pc:sldMk cId="3977035694" sldId="5308"/>
            <ac:spMk id="10" creationId="{00000000-0000-0000-0000-000000000000}"/>
          </ac:spMkLst>
        </pc:spChg>
        <pc:spChg chg="mod">
          <ac:chgData name="Chris Speller" userId="0a97f007-b978-4543-a8a0-9ee0abccdf0a" providerId="ADAL" clId="{221B2FE5-B0DD-4C49-A6BC-EB5E92A971A0}" dt="2021-01-24T20:56:36.521" v="48710"/>
          <ac:spMkLst>
            <pc:docMk/>
            <pc:sldMk cId="3977035694" sldId="5308"/>
            <ac:spMk id="11" creationId="{00000000-0000-0000-0000-000000000000}"/>
          </ac:spMkLst>
        </pc:spChg>
        <pc:spChg chg="mod">
          <ac:chgData name="Chris Speller" userId="0a97f007-b978-4543-a8a0-9ee0abccdf0a" providerId="ADAL" clId="{221B2FE5-B0DD-4C49-A6BC-EB5E92A971A0}" dt="2021-01-24T20:57:29.065" v="48735" actId="20577"/>
          <ac:spMkLst>
            <pc:docMk/>
            <pc:sldMk cId="3977035694" sldId="5308"/>
            <ac:spMk id="14" creationId="{005896CF-8919-4782-AB24-83CDCF746DD4}"/>
          </ac:spMkLst>
        </pc:spChg>
      </pc:sldChg>
      <pc:sldChg chg="addSp delSp modSp add mod modAnim">
        <pc:chgData name="Chris Speller" userId="0a97f007-b978-4543-a8a0-9ee0abccdf0a" providerId="ADAL" clId="{221B2FE5-B0DD-4C49-A6BC-EB5E92A971A0}" dt="2021-01-24T21:03:25.786" v="49274" actId="478"/>
        <pc:sldMkLst>
          <pc:docMk/>
          <pc:sldMk cId="3177098077" sldId="5309"/>
        </pc:sldMkLst>
        <pc:spChg chg="mod">
          <ac:chgData name="Chris Speller" userId="0a97f007-b978-4543-a8a0-9ee0abccdf0a" providerId="ADAL" clId="{221B2FE5-B0DD-4C49-A6BC-EB5E92A971A0}" dt="2021-01-24T21:03:13.036" v="49272" actId="20577"/>
          <ac:spMkLst>
            <pc:docMk/>
            <pc:sldMk cId="3177098077" sldId="5309"/>
            <ac:spMk id="10" creationId="{00000000-0000-0000-0000-000000000000}"/>
          </ac:spMkLst>
        </pc:spChg>
        <pc:spChg chg="mod">
          <ac:chgData name="Chris Speller" userId="0a97f007-b978-4543-a8a0-9ee0abccdf0a" providerId="ADAL" clId="{221B2FE5-B0DD-4C49-A6BC-EB5E92A971A0}" dt="2021-01-24T21:02:14.950" v="49198"/>
          <ac:spMkLst>
            <pc:docMk/>
            <pc:sldMk cId="3177098077" sldId="5309"/>
            <ac:spMk id="11" creationId="{00000000-0000-0000-0000-000000000000}"/>
          </ac:spMkLst>
        </pc:spChg>
        <pc:spChg chg="mod">
          <ac:chgData name="Chris Speller" userId="0a97f007-b978-4543-a8a0-9ee0abccdf0a" providerId="ADAL" clId="{221B2FE5-B0DD-4C49-A6BC-EB5E92A971A0}" dt="2021-01-24T21:02:51.321" v="49262" actId="16959"/>
          <ac:spMkLst>
            <pc:docMk/>
            <pc:sldMk cId="3177098077" sldId="5309"/>
            <ac:spMk id="14" creationId="{005896CF-8919-4782-AB24-83CDCF746DD4}"/>
          </ac:spMkLst>
        </pc:spChg>
        <pc:picChg chg="add del mod modCrop">
          <ac:chgData name="Chris Speller" userId="0a97f007-b978-4543-a8a0-9ee0abccdf0a" providerId="ADAL" clId="{221B2FE5-B0DD-4C49-A6BC-EB5E92A971A0}" dt="2021-01-24T21:03:25.786" v="49274" actId="478"/>
          <ac:picMkLst>
            <pc:docMk/>
            <pc:sldMk cId="3177098077" sldId="5309"/>
            <ac:picMk id="3" creationId="{3D86DCD9-6A20-4D4A-B0B8-1C77A07B75E3}"/>
          </ac:picMkLst>
        </pc:picChg>
      </pc:sldChg>
      <pc:sldChg chg="addSp delSp modSp add mod modAnim">
        <pc:chgData name="Chris Speller" userId="0a97f007-b978-4543-a8a0-9ee0abccdf0a" providerId="ADAL" clId="{221B2FE5-B0DD-4C49-A6BC-EB5E92A971A0}" dt="2021-01-24T21:08:51.978" v="49520" actId="478"/>
        <pc:sldMkLst>
          <pc:docMk/>
          <pc:sldMk cId="681930060" sldId="5310"/>
        </pc:sldMkLst>
        <pc:spChg chg="mod">
          <ac:chgData name="Chris Speller" userId="0a97f007-b978-4543-a8a0-9ee0abccdf0a" providerId="ADAL" clId="{221B2FE5-B0DD-4C49-A6BC-EB5E92A971A0}" dt="2021-01-24T21:08:38.643" v="49519" actId="5793"/>
          <ac:spMkLst>
            <pc:docMk/>
            <pc:sldMk cId="681930060" sldId="5310"/>
            <ac:spMk id="10" creationId="{00000000-0000-0000-0000-000000000000}"/>
          </ac:spMkLst>
        </pc:spChg>
        <pc:spChg chg="mod">
          <ac:chgData name="Chris Speller" userId="0a97f007-b978-4543-a8a0-9ee0abccdf0a" providerId="ADAL" clId="{221B2FE5-B0DD-4C49-A6BC-EB5E92A971A0}" dt="2021-01-24T21:06:15.599" v="49487"/>
          <ac:spMkLst>
            <pc:docMk/>
            <pc:sldMk cId="681930060" sldId="5310"/>
            <ac:spMk id="11" creationId="{00000000-0000-0000-0000-000000000000}"/>
          </ac:spMkLst>
        </pc:spChg>
        <pc:spChg chg="mod">
          <ac:chgData name="Chris Speller" userId="0a97f007-b978-4543-a8a0-9ee0abccdf0a" providerId="ADAL" clId="{221B2FE5-B0DD-4C49-A6BC-EB5E92A971A0}" dt="2021-01-24T21:06:34.694" v="49504" actId="1076"/>
          <ac:spMkLst>
            <pc:docMk/>
            <pc:sldMk cId="681930060" sldId="5310"/>
            <ac:spMk id="14" creationId="{005896CF-8919-4782-AB24-83CDCF746DD4}"/>
          </ac:spMkLst>
        </pc:spChg>
        <pc:picChg chg="del mod">
          <ac:chgData name="Chris Speller" userId="0a97f007-b978-4543-a8a0-9ee0abccdf0a" providerId="ADAL" clId="{221B2FE5-B0DD-4C49-A6BC-EB5E92A971A0}" dt="2021-01-24T21:07:08.115" v="49513" actId="478"/>
          <ac:picMkLst>
            <pc:docMk/>
            <pc:sldMk cId="681930060" sldId="5310"/>
            <ac:picMk id="3" creationId="{3D86DCD9-6A20-4D4A-B0B8-1C77A07B75E3}"/>
          </ac:picMkLst>
        </pc:picChg>
        <pc:picChg chg="add del mod">
          <ac:chgData name="Chris Speller" userId="0a97f007-b978-4543-a8a0-9ee0abccdf0a" providerId="ADAL" clId="{221B2FE5-B0DD-4C49-A6BC-EB5E92A971A0}" dt="2021-01-24T21:08:51.978" v="49520" actId="478"/>
          <ac:picMkLst>
            <pc:docMk/>
            <pc:sldMk cId="681930060" sldId="5310"/>
            <ac:picMk id="6" creationId="{CC4CDB50-EC3B-4DD4-ABD1-F41B66888E34}"/>
          </ac:picMkLst>
        </pc:picChg>
      </pc:sldChg>
      <pc:sldChg chg="delSp modSp add mod">
        <pc:chgData name="Chris Speller" userId="0a97f007-b978-4543-a8a0-9ee0abccdf0a" providerId="ADAL" clId="{221B2FE5-B0DD-4C49-A6BC-EB5E92A971A0}" dt="2021-01-24T21:11:20.144" v="49585" actId="478"/>
        <pc:sldMkLst>
          <pc:docMk/>
          <pc:sldMk cId="1447745827" sldId="5311"/>
        </pc:sldMkLst>
        <pc:spChg chg="mod">
          <ac:chgData name="Chris Speller" userId="0a97f007-b978-4543-a8a0-9ee0abccdf0a" providerId="ADAL" clId="{221B2FE5-B0DD-4C49-A6BC-EB5E92A971A0}" dt="2021-01-24T21:10:01.775" v="49562" actId="20577"/>
          <ac:spMkLst>
            <pc:docMk/>
            <pc:sldMk cId="1447745827" sldId="5311"/>
            <ac:spMk id="10" creationId="{00000000-0000-0000-0000-000000000000}"/>
          </ac:spMkLst>
        </pc:spChg>
        <pc:spChg chg="mod">
          <ac:chgData name="Chris Speller" userId="0a97f007-b978-4543-a8a0-9ee0abccdf0a" providerId="ADAL" clId="{221B2FE5-B0DD-4C49-A6BC-EB5E92A971A0}" dt="2021-01-24T21:10:23.709" v="49574" actId="113"/>
          <ac:spMkLst>
            <pc:docMk/>
            <pc:sldMk cId="1447745827" sldId="5311"/>
            <ac:spMk id="11" creationId="{00000000-0000-0000-0000-000000000000}"/>
          </ac:spMkLst>
        </pc:spChg>
        <pc:spChg chg="mod">
          <ac:chgData name="Chris Speller" userId="0a97f007-b978-4543-a8a0-9ee0abccdf0a" providerId="ADAL" clId="{221B2FE5-B0DD-4C49-A6BC-EB5E92A971A0}" dt="2021-01-24T21:11:18.584" v="49584" actId="20577"/>
          <ac:spMkLst>
            <pc:docMk/>
            <pc:sldMk cId="1447745827" sldId="5311"/>
            <ac:spMk id="14" creationId="{005896CF-8919-4782-AB24-83CDCF746DD4}"/>
          </ac:spMkLst>
        </pc:spChg>
        <pc:picChg chg="del">
          <ac:chgData name="Chris Speller" userId="0a97f007-b978-4543-a8a0-9ee0abccdf0a" providerId="ADAL" clId="{221B2FE5-B0DD-4C49-A6BC-EB5E92A971A0}" dt="2021-01-24T21:11:20.144" v="49585" actId="478"/>
          <ac:picMkLst>
            <pc:docMk/>
            <pc:sldMk cId="1447745827" sldId="5311"/>
            <ac:picMk id="6" creationId="{CC4CDB50-EC3B-4DD4-ABD1-F41B66888E34}"/>
          </ac:picMkLst>
        </pc:picChg>
      </pc:sldChg>
      <pc:sldChg chg="modSp add mod">
        <pc:chgData name="Chris Speller" userId="0a97f007-b978-4543-a8a0-9ee0abccdf0a" providerId="ADAL" clId="{221B2FE5-B0DD-4C49-A6BC-EB5E92A971A0}" dt="2021-01-24T21:15:05.680" v="49612" actId="20577"/>
        <pc:sldMkLst>
          <pc:docMk/>
          <pc:sldMk cId="1069603429" sldId="5312"/>
        </pc:sldMkLst>
        <pc:spChg chg="mod">
          <ac:chgData name="Chris Speller" userId="0a97f007-b978-4543-a8a0-9ee0abccdf0a" providerId="ADAL" clId="{221B2FE5-B0DD-4C49-A6BC-EB5E92A971A0}" dt="2021-01-24T21:14:55.611" v="49601" actId="20577"/>
          <ac:spMkLst>
            <pc:docMk/>
            <pc:sldMk cId="1069603429" sldId="5312"/>
            <ac:spMk id="10" creationId="{00000000-0000-0000-0000-000000000000}"/>
          </ac:spMkLst>
        </pc:spChg>
        <pc:spChg chg="mod">
          <ac:chgData name="Chris Speller" userId="0a97f007-b978-4543-a8a0-9ee0abccdf0a" providerId="ADAL" clId="{221B2FE5-B0DD-4C49-A6BC-EB5E92A971A0}" dt="2021-01-24T21:14:41.923" v="49592"/>
          <ac:spMkLst>
            <pc:docMk/>
            <pc:sldMk cId="1069603429" sldId="5312"/>
            <ac:spMk id="11" creationId="{00000000-0000-0000-0000-000000000000}"/>
          </ac:spMkLst>
        </pc:spChg>
        <pc:spChg chg="mod">
          <ac:chgData name="Chris Speller" userId="0a97f007-b978-4543-a8a0-9ee0abccdf0a" providerId="ADAL" clId="{221B2FE5-B0DD-4C49-A6BC-EB5E92A971A0}" dt="2021-01-24T21:15:05.680" v="49612" actId="20577"/>
          <ac:spMkLst>
            <pc:docMk/>
            <pc:sldMk cId="1069603429" sldId="5312"/>
            <ac:spMk id="14" creationId="{005896CF-8919-4782-AB24-83CDCF746DD4}"/>
          </ac:spMkLst>
        </pc:spChg>
      </pc:sldChg>
      <pc:sldChg chg="modSp add mod">
        <pc:chgData name="Chris Speller" userId="0a97f007-b978-4543-a8a0-9ee0abccdf0a" providerId="ADAL" clId="{221B2FE5-B0DD-4C49-A6BC-EB5E92A971A0}" dt="2021-01-24T21:15:45.097" v="49658" actId="20577"/>
        <pc:sldMkLst>
          <pc:docMk/>
          <pc:sldMk cId="1572007954" sldId="5313"/>
        </pc:sldMkLst>
        <pc:spChg chg="mod">
          <ac:chgData name="Chris Speller" userId="0a97f007-b978-4543-a8a0-9ee0abccdf0a" providerId="ADAL" clId="{221B2FE5-B0DD-4C49-A6BC-EB5E92A971A0}" dt="2021-01-24T21:15:45.097" v="49658" actId="20577"/>
          <ac:spMkLst>
            <pc:docMk/>
            <pc:sldMk cId="1572007954" sldId="5313"/>
            <ac:spMk id="10" creationId="{00000000-0000-0000-0000-000000000000}"/>
          </ac:spMkLst>
        </pc:spChg>
        <pc:spChg chg="mod">
          <ac:chgData name="Chris Speller" userId="0a97f007-b978-4543-a8a0-9ee0abccdf0a" providerId="ADAL" clId="{221B2FE5-B0DD-4C49-A6BC-EB5E92A971A0}" dt="2021-01-24T21:15:27.676" v="49625"/>
          <ac:spMkLst>
            <pc:docMk/>
            <pc:sldMk cId="1572007954" sldId="5313"/>
            <ac:spMk id="11" creationId="{00000000-0000-0000-0000-000000000000}"/>
          </ac:spMkLst>
        </pc:spChg>
        <pc:spChg chg="mod">
          <ac:chgData name="Chris Speller" userId="0a97f007-b978-4543-a8a0-9ee0abccdf0a" providerId="ADAL" clId="{221B2FE5-B0DD-4C49-A6BC-EB5E92A971A0}" dt="2021-01-24T21:15:30.976" v="49630" actId="20577"/>
          <ac:spMkLst>
            <pc:docMk/>
            <pc:sldMk cId="1572007954" sldId="5313"/>
            <ac:spMk id="14" creationId="{005896CF-8919-4782-AB24-83CDCF746DD4}"/>
          </ac:spMkLst>
        </pc:spChg>
      </pc:sldChg>
      <pc:sldChg chg="modSp add mod">
        <pc:chgData name="Chris Speller" userId="0a97f007-b978-4543-a8a0-9ee0abccdf0a" providerId="ADAL" clId="{221B2FE5-B0DD-4C49-A6BC-EB5E92A971A0}" dt="2021-01-24T21:16:30.848" v="49712" actId="122"/>
        <pc:sldMkLst>
          <pc:docMk/>
          <pc:sldMk cId="1363383427" sldId="5314"/>
        </pc:sldMkLst>
        <pc:spChg chg="mod">
          <ac:chgData name="Chris Speller" userId="0a97f007-b978-4543-a8a0-9ee0abccdf0a" providerId="ADAL" clId="{221B2FE5-B0DD-4C49-A6BC-EB5E92A971A0}" dt="2021-01-24T21:16:21.942" v="49693" actId="20577"/>
          <ac:spMkLst>
            <pc:docMk/>
            <pc:sldMk cId="1363383427" sldId="5314"/>
            <ac:spMk id="10" creationId="{00000000-0000-0000-0000-000000000000}"/>
          </ac:spMkLst>
        </pc:spChg>
        <pc:spChg chg="mod">
          <ac:chgData name="Chris Speller" userId="0a97f007-b978-4543-a8a0-9ee0abccdf0a" providerId="ADAL" clId="{221B2FE5-B0DD-4C49-A6BC-EB5E92A971A0}" dt="2021-01-24T21:16:17.168" v="49689"/>
          <ac:spMkLst>
            <pc:docMk/>
            <pc:sldMk cId="1363383427" sldId="5314"/>
            <ac:spMk id="11" creationId="{00000000-0000-0000-0000-000000000000}"/>
          </ac:spMkLst>
        </pc:spChg>
        <pc:spChg chg="mod">
          <ac:chgData name="Chris Speller" userId="0a97f007-b978-4543-a8a0-9ee0abccdf0a" providerId="ADAL" clId="{221B2FE5-B0DD-4C49-A6BC-EB5E92A971A0}" dt="2021-01-24T21:16:30.848" v="49712" actId="122"/>
          <ac:spMkLst>
            <pc:docMk/>
            <pc:sldMk cId="1363383427" sldId="5314"/>
            <ac:spMk id="14" creationId="{005896CF-8919-4782-AB24-83CDCF746DD4}"/>
          </ac:spMkLst>
        </pc:spChg>
      </pc:sldChg>
      <pc:sldChg chg="addSp delSp modSp add mod modAnim">
        <pc:chgData name="Chris Speller" userId="0a97f007-b978-4543-a8a0-9ee0abccdf0a" providerId="ADAL" clId="{221B2FE5-B0DD-4C49-A6BC-EB5E92A971A0}" dt="2021-01-24T21:18:49.866" v="49760" actId="478"/>
        <pc:sldMkLst>
          <pc:docMk/>
          <pc:sldMk cId="2108867913" sldId="5315"/>
        </pc:sldMkLst>
        <pc:spChg chg="mod">
          <ac:chgData name="Chris Speller" userId="0a97f007-b978-4543-a8a0-9ee0abccdf0a" providerId="ADAL" clId="{221B2FE5-B0DD-4C49-A6BC-EB5E92A971A0}" dt="2021-01-24T21:17:53.699" v="49757" actId="20577"/>
          <ac:spMkLst>
            <pc:docMk/>
            <pc:sldMk cId="2108867913" sldId="5315"/>
            <ac:spMk id="10" creationId="{00000000-0000-0000-0000-000000000000}"/>
          </ac:spMkLst>
        </pc:spChg>
        <pc:spChg chg="mod">
          <ac:chgData name="Chris Speller" userId="0a97f007-b978-4543-a8a0-9ee0abccdf0a" providerId="ADAL" clId="{221B2FE5-B0DD-4C49-A6BC-EB5E92A971A0}" dt="2021-01-24T21:17:15.026" v="49715"/>
          <ac:spMkLst>
            <pc:docMk/>
            <pc:sldMk cId="2108867913" sldId="5315"/>
            <ac:spMk id="11" creationId="{00000000-0000-0000-0000-000000000000}"/>
          </ac:spMkLst>
        </pc:spChg>
        <pc:spChg chg="mod">
          <ac:chgData name="Chris Speller" userId="0a97f007-b978-4543-a8a0-9ee0abccdf0a" providerId="ADAL" clId="{221B2FE5-B0DD-4C49-A6BC-EB5E92A971A0}" dt="2021-01-24T21:17:40.354" v="49752" actId="20577"/>
          <ac:spMkLst>
            <pc:docMk/>
            <pc:sldMk cId="2108867913" sldId="5315"/>
            <ac:spMk id="14" creationId="{005896CF-8919-4782-AB24-83CDCF746DD4}"/>
          </ac:spMkLst>
        </pc:spChg>
        <pc:picChg chg="add del">
          <ac:chgData name="Chris Speller" userId="0a97f007-b978-4543-a8a0-9ee0abccdf0a" providerId="ADAL" clId="{221B2FE5-B0DD-4C49-A6BC-EB5E92A971A0}" dt="2021-01-24T21:18:49.866" v="49760" actId="478"/>
          <ac:picMkLst>
            <pc:docMk/>
            <pc:sldMk cId="2108867913" sldId="5315"/>
            <ac:picMk id="3" creationId="{852648B4-36C5-4C97-AD33-7C2D71DFAE7C}"/>
          </ac:picMkLst>
        </pc:picChg>
      </pc:sldChg>
      <pc:sldChg chg="addSp delSp modSp add mod">
        <pc:chgData name="Chris Speller" userId="0a97f007-b978-4543-a8a0-9ee0abccdf0a" providerId="ADAL" clId="{221B2FE5-B0DD-4C49-A6BC-EB5E92A971A0}" dt="2021-01-24T21:21:55.588" v="50211" actId="478"/>
        <pc:sldMkLst>
          <pc:docMk/>
          <pc:sldMk cId="2143979386" sldId="5316"/>
        </pc:sldMkLst>
        <pc:spChg chg="mod">
          <ac:chgData name="Chris Speller" userId="0a97f007-b978-4543-a8a0-9ee0abccdf0a" providerId="ADAL" clId="{221B2FE5-B0DD-4C49-A6BC-EB5E92A971A0}" dt="2021-01-24T21:20:19.516" v="50207" actId="20577"/>
          <ac:spMkLst>
            <pc:docMk/>
            <pc:sldMk cId="2143979386" sldId="5316"/>
            <ac:spMk id="10" creationId="{00000000-0000-0000-0000-000000000000}"/>
          </ac:spMkLst>
        </pc:spChg>
        <pc:spChg chg="mod">
          <ac:chgData name="Chris Speller" userId="0a97f007-b978-4543-a8a0-9ee0abccdf0a" providerId="ADAL" clId="{221B2FE5-B0DD-4C49-A6BC-EB5E92A971A0}" dt="2021-01-24T21:20:02.082" v="50176"/>
          <ac:spMkLst>
            <pc:docMk/>
            <pc:sldMk cId="2143979386" sldId="5316"/>
            <ac:spMk id="11" creationId="{00000000-0000-0000-0000-000000000000}"/>
          </ac:spMkLst>
        </pc:spChg>
        <pc:spChg chg="mod">
          <ac:chgData name="Chris Speller" userId="0a97f007-b978-4543-a8a0-9ee0abccdf0a" providerId="ADAL" clId="{221B2FE5-B0DD-4C49-A6BC-EB5E92A971A0}" dt="2021-01-24T21:20:14.886" v="50204" actId="1076"/>
          <ac:spMkLst>
            <pc:docMk/>
            <pc:sldMk cId="2143979386" sldId="5316"/>
            <ac:spMk id="14" creationId="{005896CF-8919-4782-AB24-83CDCF746DD4}"/>
          </ac:spMkLst>
        </pc:spChg>
        <pc:picChg chg="del mod">
          <ac:chgData name="Chris Speller" userId="0a97f007-b978-4543-a8a0-9ee0abccdf0a" providerId="ADAL" clId="{221B2FE5-B0DD-4C49-A6BC-EB5E92A971A0}" dt="2021-01-24T21:20:24.082" v="50208" actId="478"/>
          <ac:picMkLst>
            <pc:docMk/>
            <pc:sldMk cId="2143979386" sldId="5316"/>
            <ac:picMk id="3" creationId="{852648B4-36C5-4C97-AD33-7C2D71DFAE7C}"/>
          </ac:picMkLst>
        </pc:picChg>
        <pc:picChg chg="add del">
          <ac:chgData name="Chris Speller" userId="0a97f007-b978-4543-a8a0-9ee0abccdf0a" providerId="ADAL" clId="{221B2FE5-B0DD-4C49-A6BC-EB5E92A971A0}" dt="2021-01-24T21:21:55.588" v="50211" actId="478"/>
          <ac:picMkLst>
            <pc:docMk/>
            <pc:sldMk cId="2143979386" sldId="5316"/>
            <ac:picMk id="6" creationId="{B8AB8293-6A2F-464D-80B9-779A46C5B3B3}"/>
          </ac:picMkLst>
        </pc:picChg>
      </pc:sldChg>
      <pc:sldChg chg="delSp modSp add mod modAnim">
        <pc:chgData name="Chris Speller" userId="0a97f007-b978-4543-a8a0-9ee0abccdf0a" providerId="ADAL" clId="{221B2FE5-B0DD-4C49-A6BC-EB5E92A971A0}" dt="2021-01-24T21:26:28.203" v="50803" actId="20577"/>
        <pc:sldMkLst>
          <pc:docMk/>
          <pc:sldMk cId="321394960" sldId="5317"/>
        </pc:sldMkLst>
        <pc:spChg chg="mod">
          <ac:chgData name="Chris Speller" userId="0a97f007-b978-4543-a8a0-9ee0abccdf0a" providerId="ADAL" clId="{221B2FE5-B0DD-4C49-A6BC-EB5E92A971A0}" dt="2021-01-24T21:24:17.953" v="50759" actId="20577"/>
          <ac:spMkLst>
            <pc:docMk/>
            <pc:sldMk cId="321394960" sldId="5317"/>
            <ac:spMk id="10" creationId="{00000000-0000-0000-0000-000000000000}"/>
          </ac:spMkLst>
        </pc:spChg>
        <pc:spChg chg="mod">
          <ac:chgData name="Chris Speller" userId="0a97f007-b978-4543-a8a0-9ee0abccdf0a" providerId="ADAL" clId="{221B2FE5-B0DD-4C49-A6BC-EB5E92A971A0}" dt="2021-01-24T21:24:01.005" v="50752"/>
          <ac:spMkLst>
            <pc:docMk/>
            <pc:sldMk cId="321394960" sldId="5317"/>
            <ac:spMk id="11" creationId="{00000000-0000-0000-0000-000000000000}"/>
          </ac:spMkLst>
        </pc:spChg>
        <pc:spChg chg="mod">
          <ac:chgData name="Chris Speller" userId="0a97f007-b978-4543-a8a0-9ee0abccdf0a" providerId="ADAL" clId="{221B2FE5-B0DD-4C49-A6BC-EB5E92A971A0}" dt="2021-01-24T21:26:28.203" v="50803" actId="20577"/>
          <ac:spMkLst>
            <pc:docMk/>
            <pc:sldMk cId="321394960" sldId="5317"/>
            <ac:spMk id="14" creationId="{005896CF-8919-4782-AB24-83CDCF746DD4}"/>
          </ac:spMkLst>
        </pc:spChg>
        <pc:picChg chg="del mod">
          <ac:chgData name="Chris Speller" userId="0a97f007-b978-4543-a8a0-9ee0abccdf0a" providerId="ADAL" clId="{221B2FE5-B0DD-4C49-A6BC-EB5E92A971A0}" dt="2021-01-24T21:24:03.066" v="50753" actId="478"/>
          <ac:picMkLst>
            <pc:docMk/>
            <pc:sldMk cId="321394960" sldId="5317"/>
            <ac:picMk id="6" creationId="{B8AB8293-6A2F-464D-80B9-779A46C5B3B3}"/>
          </ac:picMkLst>
        </pc:picChg>
      </pc:sldChg>
      <pc:sldChg chg="modSp add mod modAnim">
        <pc:chgData name="Chris Speller" userId="0a97f007-b978-4543-a8a0-9ee0abccdf0a" providerId="ADAL" clId="{221B2FE5-B0DD-4C49-A6BC-EB5E92A971A0}" dt="2021-01-25T17:07:06.560" v="50952" actId="2711"/>
        <pc:sldMkLst>
          <pc:docMk/>
          <pc:sldMk cId="1159230341" sldId="5318"/>
        </pc:sldMkLst>
        <pc:spChg chg="mod">
          <ac:chgData name="Chris Speller" userId="0a97f007-b978-4543-a8a0-9ee0abccdf0a" providerId="ADAL" clId="{221B2FE5-B0DD-4C49-A6BC-EB5E92A971A0}" dt="2021-01-25T17:07:06.560" v="50952" actId="2711"/>
          <ac:spMkLst>
            <pc:docMk/>
            <pc:sldMk cId="1159230341" sldId="5318"/>
            <ac:spMk id="10" creationId="{00000000-0000-0000-0000-000000000000}"/>
          </ac:spMkLst>
        </pc:spChg>
        <pc:spChg chg="mod">
          <ac:chgData name="Chris Speller" userId="0a97f007-b978-4543-a8a0-9ee0abccdf0a" providerId="ADAL" clId="{221B2FE5-B0DD-4C49-A6BC-EB5E92A971A0}" dt="2021-01-25T17:05:34.498" v="50827"/>
          <ac:spMkLst>
            <pc:docMk/>
            <pc:sldMk cId="1159230341" sldId="5318"/>
            <ac:spMk id="11" creationId="{00000000-0000-0000-0000-000000000000}"/>
          </ac:spMkLst>
        </pc:spChg>
        <pc:spChg chg="mod">
          <ac:chgData name="Chris Speller" userId="0a97f007-b978-4543-a8a0-9ee0abccdf0a" providerId="ADAL" clId="{221B2FE5-B0DD-4C49-A6BC-EB5E92A971A0}" dt="2021-01-25T17:06:35.742" v="50947" actId="20577"/>
          <ac:spMkLst>
            <pc:docMk/>
            <pc:sldMk cId="1159230341" sldId="5318"/>
            <ac:spMk id="14" creationId="{005896CF-8919-4782-AB24-83CDCF746DD4}"/>
          </ac:spMkLst>
        </pc:spChg>
      </pc:sldChg>
      <pc:sldChg chg="modSp add mod modAnim">
        <pc:chgData name="Chris Speller" userId="0a97f007-b978-4543-a8a0-9ee0abccdf0a" providerId="ADAL" clId="{221B2FE5-B0DD-4C49-A6BC-EB5E92A971A0}" dt="2021-01-25T17:09:17.108" v="51060" actId="6549"/>
        <pc:sldMkLst>
          <pc:docMk/>
          <pc:sldMk cId="3768281301" sldId="5319"/>
        </pc:sldMkLst>
        <pc:spChg chg="mod">
          <ac:chgData name="Chris Speller" userId="0a97f007-b978-4543-a8a0-9ee0abccdf0a" providerId="ADAL" clId="{221B2FE5-B0DD-4C49-A6BC-EB5E92A971A0}" dt="2021-01-25T17:09:17.108" v="51060" actId="6549"/>
          <ac:spMkLst>
            <pc:docMk/>
            <pc:sldMk cId="3768281301" sldId="5319"/>
            <ac:spMk id="10" creationId="{00000000-0000-0000-0000-000000000000}"/>
          </ac:spMkLst>
        </pc:spChg>
        <pc:spChg chg="mod">
          <ac:chgData name="Chris Speller" userId="0a97f007-b978-4543-a8a0-9ee0abccdf0a" providerId="ADAL" clId="{221B2FE5-B0DD-4C49-A6BC-EB5E92A971A0}" dt="2021-01-25T17:07:51.950" v="50972"/>
          <ac:spMkLst>
            <pc:docMk/>
            <pc:sldMk cId="3768281301" sldId="5319"/>
            <ac:spMk id="11" creationId="{00000000-0000-0000-0000-000000000000}"/>
          </ac:spMkLst>
        </pc:spChg>
        <pc:spChg chg="mod">
          <ac:chgData name="Chris Speller" userId="0a97f007-b978-4543-a8a0-9ee0abccdf0a" providerId="ADAL" clId="{221B2FE5-B0DD-4C49-A6BC-EB5E92A971A0}" dt="2021-01-25T17:08:04.988" v="50981" actId="20577"/>
          <ac:spMkLst>
            <pc:docMk/>
            <pc:sldMk cId="3768281301" sldId="5319"/>
            <ac:spMk id="14" creationId="{005896CF-8919-4782-AB24-83CDCF746DD4}"/>
          </ac:spMkLst>
        </pc:spChg>
      </pc:sldChg>
      <pc:sldChg chg="addSp delSp modSp add mod">
        <pc:chgData name="Chris Speller" userId="0a97f007-b978-4543-a8a0-9ee0abccdf0a" providerId="ADAL" clId="{221B2FE5-B0DD-4C49-A6BC-EB5E92A971A0}" dt="2021-01-25T17:11:32.348" v="51240" actId="478"/>
        <pc:sldMkLst>
          <pc:docMk/>
          <pc:sldMk cId="1082451300" sldId="5320"/>
        </pc:sldMkLst>
        <pc:spChg chg="mod">
          <ac:chgData name="Chris Speller" userId="0a97f007-b978-4543-a8a0-9ee0abccdf0a" providerId="ADAL" clId="{221B2FE5-B0DD-4C49-A6BC-EB5E92A971A0}" dt="2021-01-25T17:11:26.128" v="51237" actId="20577"/>
          <ac:spMkLst>
            <pc:docMk/>
            <pc:sldMk cId="1082451300" sldId="5320"/>
            <ac:spMk id="10" creationId="{00000000-0000-0000-0000-000000000000}"/>
          </ac:spMkLst>
        </pc:spChg>
        <pc:spChg chg="mod">
          <ac:chgData name="Chris Speller" userId="0a97f007-b978-4543-a8a0-9ee0abccdf0a" providerId="ADAL" clId="{221B2FE5-B0DD-4C49-A6BC-EB5E92A971A0}" dt="2021-01-25T17:11:13.896" v="51229"/>
          <ac:spMkLst>
            <pc:docMk/>
            <pc:sldMk cId="1082451300" sldId="5320"/>
            <ac:spMk id="11" creationId="{00000000-0000-0000-0000-000000000000}"/>
          </ac:spMkLst>
        </pc:spChg>
        <pc:spChg chg="mod">
          <ac:chgData name="Chris Speller" userId="0a97f007-b978-4543-a8a0-9ee0abccdf0a" providerId="ADAL" clId="{221B2FE5-B0DD-4C49-A6BC-EB5E92A971A0}" dt="2021-01-25T17:11:30.046" v="51239" actId="20577"/>
          <ac:spMkLst>
            <pc:docMk/>
            <pc:sldMk cId="1082451300" sldId="5320"/>
            <ac:spMk id="14" creationId="{005896CF-8919-4782-AB24-83CDCF746DD4}"/>
          </ac:spMkLst>
        </pc:spChg>
        <pc:picChg chg="add del mod">
          <ac:chgData name="Chris Speller" userId="0a97f007-b978-4543-a8a0-9ee0abccdf0a" providerId="ADAL" clId="{221B2FE5-B0DD-4C49-A6BC-EB5E92A971A0}" dt="2021-01-25T17:11:32.348" v="51240" actId="478"/>
          <ac:picMkLst>
            <pc:docMk/>
            <pc:sldMk cId="1082451300" sldId="5320"/>
            <ac:picMk id="3" creationId="{72FDC501-216A-4319-A218-24AB99EF2A2D}"/>
          </ac:picMkLst>
        </pc:picChg>
      </pc:sldChg>
      <pc:sldChg chg="addSp delSp modSp add mod modAnim">
        <pc:chgData name="Chris Speller" userId="0a97f007-b978-4543-a8a0-9ee0abccdf0a" providerId="ADAL" clId="{221B2FE5-B0DD-4C49-A6BC-EB5E92A971A0}" dt="2021-01-25T17:21:23.420" v="51744" actId="478"/>
        <pc:sldMkLst>
          <pc:docMk/>
          <pc:sldMk cId="1970281454" sldId="5321"/>
        </pc:sldMkLst>
        <pc:spChg chg="mod">
          <ac:chgData name="Chris Speller" userId="0a97f007-b978-4543-a8a0-9ee0abccdf0a" providerId="ADAL" clId="{221B2FE5-B0DD-4C49-A6BC-EB5E92A971A0}" dt="2021-01-25T17:17:44.671" v="51641" actId="20577"/>
          <ac:spMkLst>
            <pc:docMk/>
            <pc:sldMk cId="1970281454" sldId="5321"/>
            <ac:spMk id="10" creationId="{00000000-0000-0000-0000-000000000000}"/>
          </ac:spMkLst>
        </pc:spChg>
        <pc:spChg chg="mod">
          <ac:chgData name="Chris Speller" userId="0a97f007-b978-4543-a8a0-9ee0abccdf0a" providerId="ADAL" clId="{221B2FE5-B0DD-4C49-A6BC-EB5E92A971A0}" dt="2021-01-25T17:20:40.442" v="51666" actId="20577"/>
          <ac:spMkLst>
            <pc:docMk/>
            <pc:sldMk cId="1970281454" sldId="5321"/>
            <ac:spMk id="11" creationId="{00000000-0000-0000-0000-000000000000}"/>
          </ac:spMkLst>
        </pc:spChg>
        <pc:spChg chg="mod">
          <ac:chgData name="Chris Speller" userId="0a97f007-b978-4543-a8a0-9ee0abccdf0a" providerId="ADAL" clId="{221B2FE5-B0DD-4C49-A6BC-EB5E92A971A0}" dt="2021-01-25T17:21:19.292" v="51743" actId="20577"/>
          <ac:spMkLst>
            <pc:docMk/>
            <pc:sldMk cId="1970281454" sldId="5321"/>
            <ac:spMk id="14" creationId="{005896CF-8919-4782-AB24-83CDCF746DD4}"/>
          </ac:spMkLst>
        </pc:spChg>
        <pc:picChg chg="add del mod">
          <ac:chgData name="Chris Speller" userId="0a97f007-b978-4543-a8a0-9ee0abccdf0a" providerId="ADAL" clId="{221B2FE5-B0DD-4C49-A6BC-EB5E92A971A0}" dt="2021-01-25T17:14:35.376" v="51618" actId="478"/>
          <ac:picMkLst>
            <pc:docMk/>
            <pc:sldMk cId="1970281454" sldId="5321"/>
            <ac:picMk id="3" creationId="{1AB5C268-794C-4930-9843-F5862A735F01}"/>
          </ac:picMkLst>
        </pc:picChg>
        <pc:picChg chg="add del mod">
          <ac:chgData name="Chris Speller" userId="0a97f007-b978-4543-a8a0-9ee0abccdf0a" providerId="ADAL" clId="{221B2FE5-B0DD-4C49-A6BC-EB5E92A971A0}" dt="2021-01-25T17:21:23.420" v="51744" actId="478"/>
          <ac:picMkLst>
            <pc:docMk/>
            <pc:sldMk cId="1970281454" sldId="5321"/>
            <ac:picMk id="7" creationId="{7F6A1B6C-BCD7-4303-84A4-55C65F8DCFA1}"/>
          </ac:picMkLst>
        </pc:picChg>
      </pc:sldChg>
      <pc:sldChg chg="modSp add mod modAnim">
        <pc:chgData name="Chris Speller" userId="0a97f007-b978-4543-a8a0-9ee0abccdf0a" providerId="ADAL" clId="{221B2FE5-B0DD-4C49-A6BC-EB5E92A971A0}" dt="2021-01-25T17:23:55.736" v="51795" actId="20577"/>
        <pc:sldMkLst>
          <pc:docMk/>
          <pc:sldMk cId="2393228875" sldId="5322"/>
        </pc:sldMkLst>
        <pc:spChg chg="mod">
          <ac:chgData name="Chris Speller" userId="0a97f007-b978-4543-a8a0-9ee0abccdf0a" providerId="ADAL" clId="{221B2FE5-B0DD-4C49-A6BC-EB5E92A971A0}" dt="2021-01-25T17:23:55.736" v="51795" actId="20577"/>
          <ac:spMkLst>
            <pc:docMk/>
            <pc:sldMk cId="2393228875" sldId="5322"/>
            <ac:spMk id="10" creationId="{00000000-0000-0000-0000-000000000000}"/>
          </ac:spMkLst>
        </pc:spChg>
        <pc:spChg chg="mod">
          <ac:chgData name="Chris Speller" userId="0a97f007-b978-4543-a8a0-9ee0abccdf0a" providerId="ADAL" clId="{221B2FE5-B0DD-4C49-A6BC-EB5E92A971A0}" dt="2021-01-25T17:22:00.084" v="51753" actId="20577"/>
          <ac:spMkLst>
            <pc:docMk/>
            <pc:sldMk cId="2393228875" sldId="5322"/>
            <ac:spMk id="11" creationId="{00000000-0000-0000-0000-000000000000}"/>
          </ac:spMkLst>
        </pc:spChg>
        <pc:spChg chg="mod">
          <ac:chgData name="Chris Speller" userId="0a97f007-b978-4543-a8a0-9ee0abccdf0a" providerId="ADAL" clId="{221B2FE5-B0DD-4C49-A6BC-EB5E92A971A0}" dt="2021-01-25T17:22:39.649" v="51783" actId="20577"/>
          <ac:spMkLst>
            <pc:docMk/>
            <pc:sldMk cId="2393228875" sldId="5322"/>
            <ac:spMk id="14" creationId="{005896CF-8919-4782-AB24-83CDCF746DD4}"/>
          </ac:spMkLst>
        </pc:spChg>
      </pc:sldChg>
      <pc:sldChg chg="modSp add mod modAnim">
        <pc:chgData name="Chris Speller" userId="0a97f007-b978-4543-a8a0-9ee0abccdf0a" providerId="ADAL" clId="{221B2FE5-B0DD-4C49-A6BC-EB5E92A971A0}" dt="2021-01-25T17:27:47.859" v="51870" actId="20577"/>
        <pc:sldMkLst>
          <pc:docMk/>
          <pc:sldMk cId="865733962" sldId="5323"/>
        </pc:sldMkLst>
        <pc:spChg chg="mod">
          <ac:chgData name="Chris Speller" userId="0a97f007-b978-4543-a8a0-9ee0abccdf0a" providerId="ADAL" clId="{221B2FE5-B0DD-4C49-A6BC-EB5E92A971A0}" dt="2021-01-25T17:27:47.859" v="51870" actId="20577"/>
          <ac:spMkLst>
            <pc:docMk/>
            <pc:sldMk cId="865733962" sldId="5323"/>
            <ac:spMk id="10" creationId="{00000000-0000-0000-0000-000000000000}"/>
          </ac:spMkLst>
        </pc:spChg>
        <pc:spChg chg="mod">
          <ac:chgData name="Chris Speller" userId="0a97f007-b978-4543-a8a0-9ee0abccdf0a" providerId="ADAL" clId="{221B2FE5-B0DD-4C49-A6BC-EB5E92A971A0}" dt="2021-01-25T17:27:03.461" v="51857"/>
          <ac:spMkLst>
            <pc:docMk/>
            <pc:sldMk cId="865733962" sldId="5323"/>
            <ac:spMk id="11" creationId="{00000000-0000-0000-0000-000000000000}"/>
          </ac:spMkLst>
        </pc:spChg>
        <pc:spChg chg="mod">
          <ac:chgData name="Chris Speller" userId="0a97f007-b978-4543-a8a0-9ee0abccdf0a" providerId="ADAL" clId="{221B2FE5-B0DD-4C49-A6BC-EB5E92A971A0}" dt="2021-01-25T17:27:05.299" v="51858" actId="1076"/>
          <ac:spMkLst>
            <pc:docMk/>
            <pc:sldMk cId="865733962" sldId="5323"/>
            <ac:spMk id="14" creationId="{005896CF-8919-4782-AB24-83CDCF746DD4}"/>
          </ac:spMkLst>
        </pc:spChg>
      </pc:sldChg>
      <pc:sldChg chg="addSp delSp modSp add mod modAnim">
        <pc:chgData name="Chris Speller" userId="0a97f007-b978-4543-a8a0-9ee0abccdf0a" providerId="ADAL" clId="{221B2FE5-B0DD-4C49-A6BC-EB5E92A971A0}" dt="2021-01-25T17:31:16.853" v="52469" actId="478"/>
        <pc:sldMkLst>
          <pc:docMk/>
          <pc:sldMk cId="2483987129" sldId="5324"/>
        </pc:sldMkLst>
        <pc:spChg chg="mod">
          <ac:chgData name="Chris Speller" userId="0a97f007-b978-4543-a8a0-9ee0abccdf0a" providerId="ADAL" clId="{221B2FE5-B0DD-4C49-A6BC-EB5E92A971A0}" dt="2021-01-25T17:30:22.042" v="52465" actId="20577"/>
          <ac:spMkLst>
            <pc:docMk/>
            <pc:sldMk cId="2483987129" sldId="5324"/>
            <ac:spMk id="10" creationId="{00000000-0000-0000-0000-000000000000}"/>
          </ac:spMkLst>
        </pc:spChg>
        <pc:spChg chg="mod">
          <ac:chgData name="Chris Speller" userId="0a97f007-b978-4543-a8a0-9ee0abccdf0a" providerId="ADAL" clId="{221B2FE5-B0DD-4C49-A6BC-EB5E92A971A0}" dt="2021-01-25T17:29:51.922" v="52431"/>
          <ac:spMkLst>
            <pc:docMk/>
            <pc:sldMk cId="2483987129" sldId="5324"/>
            <ac:spMk id="11" creationId="{00000000-0000-0000-0000-000000000000}"/>
          </ac:spMkLst>
        </pc:spChg>
        <pc:spChg chg="mod">
          <ac:chgData name="Chris Speller" userId="0a97f007-b978-4543-a8a0-9ee0abccdf0a" providerId="ADAL" clId="{221B2FE5-B0DD-4C49-A6BC-EB5E92A971A0}" dt="2021-01-25T17:30:09.894" v="52460" actId="20577"/>
          <ac:spMkLst>
            <pc:docMk/>
            <pc:sldMk cId="2483987129" sldId="5324"/>
            <ac:spMk id="14" creationId="{005896CF-8919-4782-AB24-83CDCF746DD4}"/>
          </ac:spMkLst>
        </pc:spChg>
        <pc:picChg chg="add del mod">
          <ac:chgData name="Chris Speller" userId="0a97f007-b978-4543-a8a0-9ee0abccdf0a" providerId="ADAL" clId="{221B2FE5-B0DD-4C49-A6BC-EB5E92A971A0}" dt="2021-01-25T17:30:11.893" v="52461" actId="478"/>
          <ac:picMkLst>
            <pc:docMk/>
            <pc:sldMk cId="2483987129" sldId="5324"/>
            <ac:picMk id="3" creationId="{01583D18-6BEC-4197-8C1A-D397BCA24B5F}"/>
          </ac:picMkLst>
        </pc:picChg>
        <pc:picChg chg="add del mod">
          <ac:chgData name="Chris Speller" userId="0a97f007-b978-4543-a8a0-9ee0abccdf0a" providerId="ADAL" clId="{221B2FE5-B0DD-4C49-A6BC-EB5E92A971A0}" dt="2021-01-25T17:31:16.853" v="52469" actId="478"/>
          <ac:picMkLst>
            <pc:docMk/>
            <pc:sldMk cId="2483987129" sldId="5324"/>
            <ac:picMk id="7" creationId="{EAEF5852-0034-4BFA-A241-AA1F38137E24}"/>
          </ac:picMkLst>
        </pc:picChg>
      </pc:sldChg>
      <pc:sldChg chg="delSp modSp add mod modAnim">
        <pc:chgData name="Chris Speller" userId="0a97f007-b978-4543-a8a0-9ee0abccdf0a" providerId="ADAL" clId="{221B2FE5-B0DD-4C49-A6BC-EB5E92A971A0}" dt="2021-01-25T17:41:56.266" v="53525" actId="20577"/>
        <pc:sldMkLst>
          <pc:docMk/>
          <pc:sldMk cId="2518785822" sldId="5325"/>
        </pc:sldMkLst>
        <pc:spChg chg="mod">
          <ac:chgData name="Chris Speller" userId="0a97f007-b978-4543-a8a0-9ee0abccdf0a" providerId="ADAL" clId="{221B2FE5-B0DD-4C49-A6BC-EB5E92A971A0}" dt="2021-01-25T17:35:13.713" v="53476" actId="20577"/>
          <ac:spMkLst>
            <pc:docMk/>
            <pc:sldMk cId="2518785822" sldId="5325"/>
            <ac:spMk id="10" creationId="{00000000-0000-0000-0000-000000000000}"/>
          </ac:spMkLst>
        </pc:spChg>
        <pc:spChg chg="mod">
          <ac:chgData name="Chris Speller" userId="0a97f007-b978-4543-a8a0-9ee0abccdf0a" providerId="ADAL" clId="{221B2FE5-B0DD-4C49-A6BC-EB5E92A971A0}" dt="2021-01-25T17:35:15.659" v="53477" actId="20577"/>
          <ac:spMkLst>
            <pc:docMk/>
            <pc:sldMk cId="2518785822" sldId="5325"/>
            <ac:spMk id="11" creationId="{00000000-0000-0000-0000-000000000000}"/>
          </ac:spMkLst>
        </pc:spChg>
        <pc:spChg chg="mod">
          <ac:chgData name="Chris Speller" userId="0a97f007-b978-4543-a8a0-9ee0abccdf0a" providerId="ADAL" clId="{221B2FE5-B0DD-4C49-A6BC-EB5E92A971A0}" dt="2021-01-25T17:41:56.266" v="53525" actId="20577"/>
          <ac:spMkLst>
            <pc:docMk/>
            <pc:sldMk cId="2518785822" sldId="5325"/>
            <ac:spMk id="14" creationId="{005896CF-8919-4782-AB24-83CDCF746DD4}"/>
          </ac:spMkLst>
        </pc:spChg>
        <pc:picChg chg="del mod">
          <ac:chgData name="Chris Speller" userId="0a97f007-b978-4543-a8a0-9ee0abccdf0a" providerId="ADAL" clId="{221B2FE5-B0DD-4C49-A6BC-EB5E92A971A0}" dt="2021-01-25T17:33:57.435" v="53456" actId="478"/>
          <ac:picMkLst>
            <pc:docMk/>
            <pc:sldMk cId="2518785822" sldId="5325"/>
            <ac:picMk id="7" creationId="{EAEF5852-0034-4BFA-A241-AA1F38137E24}"/>
          </ac:picMkLst>
        </pc:picChg>
      </pc:sldChg>
      <pc:sldChg chg="modSp add mod modAnim">
        <pc:chgData name="Chris Speller" userId="0a97f007-b978-4543-a8a0-9ee0abccdf0a" providerId="ADAL" clId="{221B2FE5-B0DD-4C49-A6BC-EB5E92A971A0}" dt="2021-01-25T17:45:48.488" v="53673" actId="20577"/>
        <pc:sldMkLst>
          <pc:docMk/>
          <pc:sldMk cId="836249992" sldId="5326"/>
        </pc:sldMkLst>
        <pc:spChg chg="mod">
          <ac:chgData name="Chris Speller" userId="0a97f007-b978-4543-a8a0-9ee0abccdf0a" providerId="ADAL" clId="{221B2FE5-B0DD-4C49-A6BC-EB5E92A971A0}" dt="2021-01-25T17:43:11.218" v="53539" actId="20577"/>
          <ac:spMkLst>
            <pc:docMk/>
            <pc:sldMk cId="836249992" sldId="5326"/>
            <ac:spMk id="10" creationId="{00000000-0000-0000-0000-000000000000}"/>
          </ac:spMkLst>
        </pc:spChg>
        <pc:spChg chg="mod">
          <ac:chgData name="Chris Speller" userId="0a97f007-b978-4543-a8a0-9ee0abccdf0a" providerId="ADAL" clId="{221B2FE5-B0DD-4C49-A6BC-EB5E92A971A0}" dt="2021-01-25T17:42:32.161" v="53531" actId="404"/>
          <ac:spMkLst>
            <pc:docMk/>
            <pc:sldMk cId="836249992" sldId="5326"/>
            <ac:spMk id="11" creationId="{00000000-0000-0000-0000-000000000000}"/>
          </ac:spMkLst>
        </pc:spChg>
        <pc:spChg chg="mod">
          <ac:chgData name="Chris Speller" userId="0a97f007-b978-4543-a8a0-9ee0abccdf0a" providerId="ADAL" clId="{221B2FE5-B0DD-4C49-A6BC-EB5E92A971A0}" dt="2021-01-25T17:45:48.488" v="53673" actId="20577"/>
          <ac:spMkLst>
            <pc:docMk/>
            <pc:sldMk cId="836249992" sldId="5326"/>
            <ac:spMk id="14" creationId="{005896CF-8919-4782-AB24-83CDCF746DD4}"/>
          </ac:spMkLst>
        </pc:spChg>
      </pc:sldChg>
      <pc:sldChg chg="modSp add mod modAnim">
        <pc:chgData name="Chris Speller" userId="0a97f007-b978-4543-a8a0-9ee0abccdf0a" providerId="ADAL" clId="{221B2FE5-B0DD-4C49-A6BC-EB5E92A971A0}" dt="2021-01-26T07:35:59.865" v="53755" actId="20577"/>
        <pc:sldMkLst>
          <pc:docMk/>
          <pc:sldMk cId="1136644140" sldId="5327"/>
        </pc:sldMkLst>
        <pc:spChg chg="mod">
          <ac:chgData name="Chris Speller" userId="0a97f007-b978-4543-a8a0-9ee0abccdf0a" providerId="ADAL" clId="{221B2FE5-B0DD-4C49-A6BC-EB5E92A971A0}" dt="2021-01-26T07:35:59.865" v="53755" actId="20577"/>
          <ac:spMkLst>
            <pc:docMk/>
            <pc:sldMk cId="1136644140" sldId="5327"/>
            <ac:spMk id="10" creationId="{00000000-0000-0000-0000-000000000000}"/>
          </ac:spMkLst>
        </pc:spChg>
        <pc:spChg chg="mod">
          <ac:chgData name="Chris Speller" userId="0a97f007-b978-4543-a8a0-9ee0abccdf0a" providerId="ADAL" clId="{221B2FE5-B0DD-4C49-A6BC-EB5E92A971A0}" dt="2021-01-25T17:47:41.125" v="53679"/>
          <ac:spMkLst>
            <pc:docMk/>
            <pc:sldMk cId="1136644140" sldId="5327"/>
            <ac:spMk id="11" creationId="{00000000-0000-0000-0000-000000000000}"/>
          </ac:spMkLst>
        </pc:spChg>
        <pc:spChg chg="mod">
          <ac:chgData name="Chris Speller" userId="0a97f007-b978-4543-a8a0-9ee0abccdf0a" providerId="ADAL" clId="{221B2FE5-B0DD-4C49-A6BC-EB5E92A971A0}" dt="2021-01-26T07:35:14.174" v="53740" actId="20577"/>
          <ac:spMkLst>
            <pc:docMk/>
            <pc:sldMk cId="1136644140" sldId="5327"/>
            <ac:spMk id="14" creationId="{005896CF-8919-4782-AB24-83CDCF746DD4}"/>
          </ac:spMkLst>
        </pc:spChg>
      </pc:sldChg>
      <pc:sldChg chg="addSp delSp modSp add mod modAnim">
        <pc:chgData name="Chris Speller" userId="0a97f007-b978-4543-a8a0-9ee0abccdf0a" providerId="ADAL" clId="{221B2FE5-B0DD-4C49-A6BC-EB5E92A971A0}" dt="2021-01-26T07:39:33.406" v="54598" actId="403"/>
        <pc:sldMkLst>
          <pc:docMk/>
          <pc:sldMk cId="2193220018" sldId="5328"/>
        </pc:sldMkLst>
        <pc:spChg chg="mod">
          <ac:chgData name="Chris Speller" userId="0a97f007-b978-4543-a8a0-9ee0abccdf0a" providerId="ADAL" clId="{221B2FE5-B0DD-4C49-A6BC-EB5E92A971A0}" dt="2021-01-26T07:39:27.629" v="54597" actId="20577"/>
          <ac:spMkLst>
            <pc:docMk/>
            <pc:sldMk cId="2193220018" sldId="5328"/>
            <ac:spMk id="10" creationId="{00000000-0000-0000-0000-000000000000}"/>
          </ac:spMkLst>
        </pc:spChg>
        <pc:spChg chg="mod">
          <ac:chgData name="Chris Speller" userId="0a97f007-b978-4543-a8a0-9ee0abccdf0a" providerId="ADAL" clId="{221B2FE5-B0DD-4C49-A6BC-EB5E92A971A0}" dt="2021-01-26T07:38:59.617" v="54575"/>
          <ac:spMkLst>
            <pc:docMk/>
            <pc:sldMk cId="2193220018" sldId="5328"/>
            <ac:spMk id="11" creationId="{00000000-0000-0000-0000-000000000000}"/>
          </ac:spMkLst>
        </pc:spChg>
        <pc:spChg chg="mod">
          <ac:chgData name="Chris Speller" userId="0a97f007-b978-4543-a8a0-9ee0abccdf0a" providerId="ADAL" clId="{221B2FE5-B0DD-4C49-A6BC-EB5E92A971A0}" dt="2021-01-26T07:39:33.406" v="54598" actId="403"/>
          <ac:spMkLst>
            <pc:docMk/>
            <pc:sldMk cId="2193220018" sldId="5328"/>
            <ac:spMk id="14" creationId="{005896CF-8919-4782-AB24-83CDCF746DD4}"/>
          </ac:spMkLst>
        </pc:spChg>
        <pc:picChg chg="add del mod">
          <ac:chgData name="Chris Speller" userId="0a97f007-b978-4543-a8a0-9ee0abccdf0a" providerId="ADAL" clId="{221B2FE5-B0DD-4C49-A6BC-EB5E92A971A0}" dt="2021-01-26T07:39:10.736" v="54586" actId="478"/>
          <ac:picMkLst>
            <pc:docMk/>
            <pc:sldMk cId="2193220018" sldId="5328"/>
            <ac:picMk id="3" creationId="{2D1027DC-BF4C-4C58-867C-CBF1E68608C1}"/>
          </ac:picMkLst>
        </pc:picChg>
      </pc:sldChg>
      <pc:sldChg chg="modSp add mod ord modAnim">
        <pc:chgData name="Chris Speller" userId="0a97f007-b978-4543-a8a0-9ee0abccdf0a" providerId="ADAL" clId="{221B2FE5-B0DD-4C49-A6BC-EB5E92A971A0}" dt="2021-01-26T07:53:55.383" v="54715"/>
        <pc:sldMkLst>
          <pc:docMk/>
          <pc:sldMk cId="2307936201" sldId="5329"/>
        </pc:sldMkLst>
        <pc:spChg chg="mod">
          <ac:chgData name="Chris Speller" userId="0a97f007-b978-4543-a8a0-9ee0abccdf0a" providerId="ADAL" clId="{221B2FE5-B0DD-4C49-A6BC-EB5E92A971A0}" dt="2021-01-26T07:53:29.775" v="54709" actId="20577"/>
          <ac:spMkLst>
            <pc:docMk/>
            <pc:sldMk cId="2307936201" sldId="5329"/>
            <ac:spMk id="10" creationId="{00000000-0000-0000-0000-000000000000}"/>
          </ac:spMkLst>
        </pc:spChg>
        <pc:spChg chg="mod">
          <ac:chgData name="Chris Speller" userId="0a97f007-b978-4543-a8a0-9ee0abccdf0a" providerId="ADAL" clId="{221B2FE5-B0DD-4C49-A6BC-EB5E92A971A0}" dt="2021-01-26T07:50:35.295" v="54643" actId="403"/>
          <ac:spMkLst>
            <pc:docMk/>
            <pc:sldMk cId="2307936201" sldId="5329"/>
            <ac:spMk id="11" creationId="{00000000-0000-0000-0000-000000000000}"/>
          </ac:spMkLst>
        </pc:spChg>
        <pc:spChg chg="mod">
          <ac:chgData name="Chris Speller" userId="0a97f007-b978-4543-a8a0-9ee0abccdf0a" providerId="ADAL" clId="{221B2FE5-B0DD-4C49-A6BC-EB5E92A971A0}" dt="2021-01-26T07:51:23.013" v="54690" actId="20577"/>
          <ac:spMkLst>
            <pc:docMk/>
            <pc:sldMk cId="2307936201" sldId="5329"/>
            <ac:spMk id="14" creationId="{005896CF-8919-4782-AB24-83CDCF746DD4}"/>
          </ac:spMkLst>
        </pc:spChg>
      </pc:sldChg>
      <pc:sldChg chg="addSp delSp modSp add mod modAnim">
        <pc:chgData name="Chris Speller" userId="0a97f007-b978-4543-a8a0-9ee0abccdf0a" providerId="ADAL" clId="{221B2FE5-B0DD-4C49-A6BC-EB5E92A971A0}" dt="2021-01-26T07:55:59.515" v="55007" actId="20577"/>
        <pc:sldMkLst>
          <pc:docMk/>
          <pc:sldMk cId="354041275" sldId="5330"/>
        </pc:sldMkLst>
        <pc:spChg chg="mod">
          <ac:chgData name="Chris Speller" userId="0a97f007-b978-4543-a8a0-9ee0abccdf0a" providerId="ADAL" clId="{221B2FE5-B0DD-4C49-A6BC-EB5E92A971A0}" dt="2021-01-26T07:55:59.515" v="55007" actId="20577"/>
          <ac:spMkLst>
            <pc:docMk/>
            <pc:sldMk cId="354041275" sldId="5330"/>
            <ac:spMk id="10" creationId="{00000000-0000-0000-0000-000000000000}"/>
          </ac:spMkLst>
        </pc:spChg>
        <pc:spChg chg="mod">
          <ac:chgData name="Chris Speller" userId="0a97f007-b978-4543-a8a0-9ee0abccdf0a" providerId="ADAL" clId="{221B2FE5-B0DD-4C49-A6BC-EB5E92A971A0}" dt="2021-01-26T07:54:48.322" v="54953"/>
          <ac:spMkLst>
            <pc:docMk/>
            <pc:sldMk cId="354041275" sldId="5330"/>
            <ac:spMk id="11" creationId="{00000000-0000-0000-0000-000000000000}"/>
          </ac:spMkLst>
        </pc:spChg>
        <pc:spChg chg="mod">
          <ac:chgData name="Chris Speller" userId="0a97f007-b978-4543-a8a0-9ee0abccdf0a" providerId="ADAL" clId="{221B2FE5-B0DD-4C49-A6BC-EB5E92A971A0}" dt="2021-01-26T07:55:22.963" v="54990" actId="20577"/>
          <ac:spMkLst>
            <pc:docMk/>
            <pc:sldMk cId="354041275" sldId="5330"/>
            <ac:spMk id="14" creationId="{005896CF-8919-4782-AB24-83CDCF746DD4}"/>
          </ac:spMkLst>
        </pc:spChg>
        <pc:picChg chg="add del mod modCrop">
          <ac:chgData name="Chris Speller" userId="0a97f007-b978-4543-a8a0-9ee0abccdf0a" providerId="ADAL" clId="{221B2FE5-B0DD-4C49-A6BC-EB5E92A971A0}" dt="2021-01-26T07:55:32.831" v="54994" actId="478"/>
          <ac:picMkLst>
            <pc:docMk/>
            <pc:sldMk cId="354041275" sldId="5330"/>
            <ac:picMk id="3" creationId="{A4050F1F-FFB3-4EE6-BD44-36BB8F567651}"/>
          </ac:picMkLst>
        </pc:picChg>
      </pc:sldChg>
      <pc:sldChg chg="addSp delSp modSp add mod modAnim">
        <pc:chgData name="Chris Speller" userId="0a97f007-b978-4543-a8a0-9ee0abccdf0a" providerId="ADAL" clId="{221B2FE5-B0DD-4C49-A6BC-EB5E92A971A0}" dt="2021-01-26T08:01:19.527" v="55659" actId="478"/>
        <pc:sldMkLst>
          <pc:docMk/>
          <pc:sldMk cId="115737895" sldId="5331"/>
        </pc:sldMkLst>
        <pc:spChg chg="mod">
          <ac:chgData name="Chris Speller" userId="0a97f007-b978-4543-a8a0-9ee0abccdf0a" providerId="ADAL" clId="{221B2FE5-B0DD-4C49-A6BC-EB5E92A971A0}" dt="2021-01-26T08:01:16.764" v="55658" actId="20577"/>
          <ac:spMkLst>
            <pc:docMk/>
            <pc:sldMk cId="115737895" sldId="5331"/>
            <ac:spMk id="10" creationId="{00000000-0000-0000-0000-000000000000}"/>
          </ac:spMkLst>
        </pc:spChg>
        <pc:spChg chg="mod">
          <ac:chgData name="Chris Speller" userId="0a97f007-b978-4543-a8a0-9ee0abccdf0a" providerId="ADAL" clId="{221B2FE5-B0DD-4C49-A6BC-EB5E92A971A0}" dt="2021-01-26T07:58:22.455" v="55333"/>
          <ac:spMkLst>
            <pc:docMk/>
            <pc:sldMk cId="115737895" sldId="5331"/>
            <ac:spMk id="11" creationId="{00000000-0000-0000-0000-000000000000}"/>
          </ac:spMkLst>
        </pc:spChg>
        <pc:spChg chg="mod">
          <ac:chgData name="Chris Speller" userId="0a97f007-b978-4543-a8a0-9ee0abccdf0a" providerId="ADAL" clId="{221B2FE5-B0DD-4C49-A6BC-EB5E92A971A0}" dt="2021-01-26T08:00:40.982" v="55642" actId="1076"/>
          <ac:spMkLst>
            <pc:docMk/>
            <pc:sldMk cId="115737895" sldId="5331"/>
            <ac:spMk id="14" creationId="{005896CF-8919-4782-AB24-83CDCF746DD4}"/>
          </ac:spMkLst>
        </pc:spChg>
        <pc:picChg chg="del mod">
          <ac:chgData name="Chris Speller" userId="0a97f007-b978-4543-a8a0-9ee0abccdf0a" providerId="ADAL" clId="{221B2FE5-B0DD-4C49-A6BC-EB5E92A971A0}" dt="2021-01-26T08:01:19.527" v="55659" actId="478"/>
          <ac:picMkLst>
            <pc:docMk/>
            <pc:sldMk cId="115737895" sldId="5331"/>
            <ac:picMk id="3" creationId="{A4050F1F-FFB3-4EE6-BD44-36BB8F567651}"/>
          </ac:picMkLst>
        </pc:picChg>
        <pc:picChg chg="add del mod">
          <ac:chgData name="Chris Speller" userId="0a97f007-b978-4543-a8a0-9ee0abccdf0a" providerId="ADAL" clId="{221B2FE5-B0DD-4C49-A6BC-EB5E92A971A0}" dt="2021-01-26T08:00:35.807" v="55639" actId="478"/>
          <ac:picMkLst>
            <pc:docMk/>
            <pc:sldMk cId="115737895" sldId="5331"/>
            <ac:picMk id="6" creationId="{6DC45560-DEC4-474C-84CD-DD8894BF5586}"/>
          </ac:picMkLst>
        </pc:picChg>
      </pc:sldChg>
      <pc:sldChg chg="modSp add mod ord modAnim">
        <pc:chgData name="Chris Speller" userId="0a97f007-b978-4543-a8a0-9ee0abccdf0a" providerId="ADAL" clId="{221B2FE5-B0DD-4C49-A6BC-EB5E92A971A0}" dt="2021-01-26T08:04:39.490" v="55726" actId="20577"/>
        <pc:sldMkLst>
          <pc:docMk/>
          <pc:sldMk cId="3686520024" sldId="5332"/>
        </pc:sldMkLst>
        <pc:spChg chg="mod">
          <ac:chgData name="Chris Speller" userId="0a97f007-b978-4543-a8a0-9ee0abccdf0a" providerId="ADAL" clId="{221B2FE5-B0DD-4C49-A6BC-EB5E92A971A0}" dt="2021-01-26T08:04:39.490" v="55726" actId="20577"/>
          <ac:spMkLst>
            <pc:docMk/>
            <pc:sldMk cId="3686520024" sldId="5332"/>
            <ac:spMk id="10" creationId="{00000000-0000-0000-0000-000000000000}"/>
          </ac:spMkLst>
        </pc:spChg>
        <pc:spChg chg="mod">
          <ac:chgData name="Chris Speller" userId="0a97f007-b978-4543-a8a0-9ee0abccdf0a" providerId="ADAL" clId="{221B2FE5-B0DD-4C49-A6BC-EB5E92A971A0}" dt="2021-01-26T08:03:10.656" v="55713" actId="120"/>
          <ac:spMkLst>
            <pc:docMk/>
            <pc:sldMk cId="3686520024" sldId="5332"/>
            <ac:spMk id="11" creationId="{00000000-0000-0000-0000-000000000000}"/>
          </ac:spMkLst>
        </pc:spChg>
        <pc:spChg chg="mod">
          <ac:chgData name="Chris Speller" userId="0a97f007-b978-4543-a8a0-9ee0abccdf0a" providerId="ADAL" clId="{221B2FE5-B0DD-4C49-A6BC-EB5E92A971A0}" dt="2021-01-26T08:03:13.338" v="55714" actId="1076"/>
          <ac:spMkLst>
            <pc:docMk/>
            <pc:sldMk cId="3686520024" sldId="5332"/>
            <ac:spMk id="14" creationId="{005896CF-8919-4782-AB24-83CDCF746DD4}"/>
          </ac:spMkLst>
        </pc:spChg>
      </pc:sldChg>
      <pc:sldChg chg="modSp add mod modAnim">
        <pc:chgData name="Chris Speller" userId="0a97f007-b978-4543-a8a0-9ee0abccdf0a" providerId="ADAL" clId="{221B2FE5-B0DD-4C49-A6BC-EB5E92A971A0}" dt="2021-01-26T08:10:21.010" v="55922" actId="20577"/>
        <pc:sldMkLst>
          <pc:docMk/>
          <pc:sldMk cId="3442492789" sldId="5333"/>
        </pc:sldMkLst>
        <pc:spChg chg="mod">
          <ac:chgData name="Chris Speller" userId="0a97f007-b978-4543-a8a0-9ee0abccdf0a" providerId="ADAL" clId="{221B2FE5-B0DD-4C49-A6BC-EB5E92A971A0}" dt="2021-01-26T08:10:21.010" v="55922" actId="20577"/>
          <ac:spMkLst>
            <pc:docMk/>
            <pc:sldMk cId="3442492789" sldId="5333"/>
            <ac:spMk id="10" creationId="{00000000-0000-0000-0000-000000000000}"/>
          </ac:spMkLst>
        </pc:spChg>
        <pc:spChg chg="mod">
          <ac:chgData name="Chris Speller" userId="0a97f007-b978-4543-a8a0-9ee0abccdf0a" providerId="ADAL" clId="{221B2FE5-B0DD-4C49-A6BC-EB5E92A971A0}" dt="2021-01-26T08:07:15.552" v="55862" actId="20577"/>
          <ac:spMkLst>
            <pc:docMk/>
            <pc:sldMk cId="3442492789" sldId="5333"/>
            <ac:spMk id="11" creationId="{00000000-0000-0000-0000-000000000000}"/>
          </ac:spMkLst>
        </pc:spChg>
        <pc:spChg chg="mod">
          <ac:chgData name="Chris Speller" userId="0a97f007-b978-4543-a8a0-9ee0abccdf0a" providerId="ADAL" clId="{221B2FE5-B0DD-4C49-A6BC-EB5E92A971A0}" dt="2021-01-26T08:08:47.447" v="55883" actId="1076"/>
          <ac:spMkLst>
            <pc:docMk/>
            <pc:sldMk cId="3442492789" sldId="5333"/>
            <ac:spMk id="14" creationId="{005896CF-8919-4782-AB24-83CDCF746DD4}"/>
          </ac:spMkLst>
        </pc:spChg>
      </pc:sldChg>
      <pc:sldChg chg="addSp modSp add mod modAnim">
        <pc:chgData name="Chris Speller" userId="0a97f007-b978-4543-a8a0-9ee0abccdf0a" providerId="ADAL" clId="{221B2FE5-B0DD-4C49-A6BC-EB5E92A971A0}" dt="2021-01-26T08:32:39.751" v="56338" actId="20577"/>
        <pc:sldMkLst>
          <pc:docMk/>
          <pc:sldMk cId="2775106182" sldId="5334"/>
        </pc:sldMkLst>
        <pc:spChg chg="mod">
          <ac:chgData name="Chris Speller" userId="0a97f007-b978-4543-a8a0-9ee0abccdf0a" providerId="ADAL" clId="{221B2FE5-B0DD-4C49-A6BC-EB5E92A971A0}" dt="2021-01-26T08:32:39.751" v="56338" actId="20577"/>
          <ac:spMkLst>
            <pc:docMk/>
            <pc:sldMk cId="2775106182" sldId="5334"/>
            <ac:spMk id="10" creationId="{00000000-0000-0000-0000-000000000000}"/>
          </ac:spMkLst>
        </pc:spChg>
        <pc:spChg chg="mod">
          <ac:chgData name="Chris Speller" userId="0a97f007-b978-4543-a8a0-9ee0abccdf0a" providerId="ADAL" clId="{221B2FE5-B0DD-4C49-A6BC-EB5E92A971A0}" dt="2021-01-26T08:31:05.654" v="56323" actId="6549"/>
          <ac:spMkLst>
            <pc:docMk/>
            <pc:sldMk cId="2775106182" sldId="5334"/>
            <ac:spMk id="11" creationId="{00000000-0000-0000-0000-000000000000}"/>
          </ac:spMkLst>
        </pc:spChg>
        <pc:spChg chg="mod">
          <ac:chgData name="Chris Speller" userId="0a97f007-b978-4543-a8a0-9ee0abccdf0a" providerId="ADAL" clId="{221B2FE5-B0DD-4C49-A6BC-EB5E92A971A0}" dt="2021-01-26T08:31:47.250" v="56327" actId="20577"/>
          <ac:spMkLst>
            <pc:docMk/>
            <pc:sldMk cId="2775106182" sldId="5334"/>
            <ac:spMk id="14" creationId="{005896CF-8919-4782-AB24-83CDCF746DD4}"/>
          </ac:spMkLst>
        </pc:spChg>
        <pc:picChg chg="add mod">
          <ac:chgData name="Chris Speller" userId="0a97f007-b978-4543-a8a0-9ee0abccdf0a" providerId="ADAL" clId="{221B2FE5-B0DD-4C49-A6BC-EB5E92A971A0}" dt="2021-01-26T08:30:30.152" v="56298" actId="1076"/>
          <ac:picMkLst>
            <pc:docMk/>
            <pc:sldMk cId="2775106182" sldId="5334"/>
            <ac:picMk id="3" creationId="{F009DE45-1A11-44C7-B051-248FB9DF38C6}"/>
          </ac:picMkLst>
        </pc:picChg>
      </pc:sldChg>
      <pc:sldChg chg="modSp add mod modAnim">
        <pc:chgData name="Chris Speller" userId="0a97f007-b978-4543-a8a0-9ee0abccdf0a" providerId="ADAL" clId="{221B2FE5-B0DD-4C49-A6BC-EB5E92A971A0}" dt="2021-01-26T08:44:20.721" v="56646"/>
        <pc:sldMkLst>
          <pc:docMk/>
          <pc:sldMk cId="547481479" sldId="5335"/>
        </pc:sldMkLst>
        <pc:spChg chg="mod">
          <ac:chgData name="Chris Speller" userId="0a97f007-b978-4543-a8a0-9ee0abccdf0a" providerId="ADAL" clId="{221B2FE5-B0DD-4C49-A6BC-EB5E92A971A0}" dt="2021-01-26T08:44:20.721" v="56646"/>
          <ac:spMkLst>
            <pc:docMk/>
            <pc:sldMk cId="547481479" sldId="5335"/>
            <ac:spMk id="10" creationId="{00000000-0000-0000-0000-000000000000}"/>
          </ac:spMkLst>
        </pc:spChg>
        <pc:spChg chg="mod">
          <ac:chgData name="Chris Speller" userId="0a97f007-b978-4543-a8a0-9ee0abccdf0a" providerId="ADAL" clId="{221B2FE5-B0DD-4C49-A6BC-EB5E92A971A0}" dt="2021-01-26T08:44:06.668" v="56630" actId="20577"/>
          <ac:spMkLst>
            <pc:docMk/>
            <pc:sldMk cId="547481479" sldId="5335"/>
            <ac:spMk id="11" creationId="{00000000-0000-0000-0000-000000000000}"/>
          </ac:spMkLst>
        </pc:spChg>
        <pc:spChg chg="mod">
          <ac:chgData name="Chris Speller" userId="0a97f007-b978-4543-a8a0-9ee0abccdf0a" providerId="ADAL" clId="{221B2FE5-B0DD-4C49-A6BC-EB5E92A971A0}" dt="2021-01-26T08:44:10.572" v="56641" actId="20577"/>
          <ac:spMkLst>
            <pc:docMk/>
            <pc:sldMk cId="547481479" sldId="5335"/>
            <ac:spMk id="14" creationId="{005896CF-8919-4782-AB24-83CDCF746DD4}"/>
          </ac:spMkLst>
        </pc:spChg>
      </pc:sldChg>
      <pc:sldChg chg="modSp add mod ord">
        <pc:chgData name="Chris Speller" userId="0a97f007-b978-4543-a8a0-9ee0abccdf0a" providerId="ADAL" clId="{221B2FE5-B0DD-4C49-A6BC-EB5E92A971A0}" dt="2021-01-26T08:46:40.845" v="56754" actId="1076"/>
        <pc:sldMkLst>
          <pc:docMk/>
          <pc:sldMk cId="3345840297" sldId="5336"/>
        </pc:sldMkLst>
        <pc:spChg chg="mod">
          <ac:chgData name="Chris Speller" userId="0a97f007-b978-4543-a8a0-9ee0abccdf0a" providerId="ADAL" clId="{221B2FE5-B0DD-4C49-A6BC-EB5E92A971A0}" dt="2021-01-26T08:46:10.329" v="56738" actId="20577"/>
          <ac:spMkLst>
            <pc:docMk/>
            <pc:sldMk cId="3345840297" sldId="5336"/>
            <ac:spMk id="10" creationId="{00000000-0000-0000-0000-000000000000}"/>
          </ac:spMkLst>
        </pc:spChg>
        <pc:spChg chg="mod">
          <ac:chgData name="Chris Speller" userId="0a97f007-b978-4543-a8a0-9ee0abccdf0a" providerId="ADAL" clId="{221B2FE5-B0DD-4C49-A6BC-EB5E92A971A0}" dt="2021-01-26T08:46:34.335" v="56752" actId="255"/>
          <ac:spMkLst>
            <pc:docMk/>
            <pc:sldMk cId="3345840297" sldId="5336"/>
            <ac:spMk id="11" creationId="{00000000-0000-0000-0000-000000000000}"/>
          </ac:spMkLst>
        </pc:spChg>
        <pc:spChg chg="mod">
          <ac:chgData name="Chris Speller" userId="0a97f007-b978-4543-a8a0-9ee0abccdf0a" providerId="ADAL" clId="{221B2FE5-B0DD-4C49-A6BC-EB5E92A971A0}" dt="2021-01-26T08:46:40.845" v="56754" actId="1076"/>
          <ac:spMkLst>
            <pc:docMk/>
            <pc:sldMk cId="3345840297" sldId="5336"/>
            <ac:spMk id="14" creationId="{005896CF-8919-4782-AB24-83CDCF746DD4}"/>
          </ac:spMkLst>
        </pc:spChg>
      </pc:sldChg>
      <pc:sldChg chg="modSp add mod modAnim">
        <pc:chgData name="Chris Speller" userId="0a97f007-b978-4543-a8a0-9ee0abccdf0a" providerId="ADAL" clId="{221B2FE5-B0DD-4C49-A6BC-EB5E92A971A0}" dt="2021-01-26T10:41:40.407" v="56828" actId="20577"/>
        <pc:sldMkLst>
          <pc:docMk/>
          <pc:sldMk cId="2425441326" sldId="5337"/>
        </pc:sldMkLst>
        <pc:spChg chg="mod">
          <ac:chgData name="Chris Speller" userId="0a97f007-b978-4543-a8a0-9ee0abccdf0a" providerId="ADAL" clId="{221B2FE5-B0DD-4C49-A6BC-EB5E92A971A0}" dt="2021-01-26T10:41:40.407" v="56828" actId="20577"/>
          <ac:spMkLst>
            <pc:docMk/>
            <pc:sldMk cId="2425441326" sldId="5337"/>
            <ac:spMk id="10" creationId="{00000000-0000-0000-0000-000000000000}"/>
          </ac:spMkLst>
        </pc:spChg>
        <pc:spChg chg="mod">
          <ac:chgData name="Chris Speller" userId="0a97f007-b978-4543-a8a0-9ee0abccdf0a" providerId="ADAL" clId="{221B2FE5-B0DD-4C49-A6BC-EB5E92A971A0}" dt="2021-01-26T10:40:22.571" v="56759"/>
          <ac:spMkLst>
            <pc:docMk/>
            <pc:sldMk cId="2425441326" sldId="5337"/>
            <ac:spMk id="11" creationId="{00000000-0000-0000-0000-000000000000}"/>
          </ac:spMkLst>
        </pc:spChg>
        <pc:spChg chg="mod">
          <ac:chgData name="Chris Speller" userId="0a97f007-b978-4543-a8a0-9ee0abccdf0a" providerId="ADAL" clId="{221B2FE5-B0DD-4C49-A6BC-EB5E92A971A0}" dt="2021-01-26T10:40:56.474" v="56818" actId="20577"/>
          <ac:spMkLst>
            <pc:docMk/>
            <pc:sldMk cId="2425441326" sldId="5337"/>
            <ac:spMk id="14" creationId="{005896CF-8919-4782-AB24-83CDCF746DD4}"/>
          </ac:spMkLst>
        </pc:spChg>
      </pc:sldChg>
      <pc:sldChg chg="modSp add mod modAnim">
        <pc:chgData name="Chris Speller" userId="0a97f007-b978-4543-a8a0-9ee0abccdf0a" providerId="ADAL" clId="{221B2FE5-B0DD-4C49-A6BC-EB5E92A971A0}" dt="2021-01-26T10:42:27.418" v="56850" actId="20577"/>
        <pc:sldMkLst>
          <pc:docMk/>
          <pc:sldMk cId="1792624317" sldId="5338"/>
        </pc:sldMkLst>
        <pc:spChg chg="mod">
          <ac:chgData name="Chris Speller" userId="0a97f007-b978-4543-a8a0-9ee0abccdf0a" providerId="ADAL" clId="{221B2FE5-B0DD-4C49-A6BC-EB5E92A971A0}" dt="2021-01-26T10:42:27.418" v="56850" actId="20577"/>
          <ac:spMkLst>
            <pc:docMk/>
            <pc:sldMk cId="1792624317" sldId="5338"/>
            <ac:spMk id="10" creationId="{00000000-0000-0000-0000-000000000000}"/>
          </ac:spMkLst>
        </pc:spChg>
        <pc:spChg chg="mod">
          <ac:chgData name="Chris Speller" userId="0a97f007-b978-4543-a8a0-9ee0abccdf0a" providerId="ADAL" clId="{221B2FE5-B0DD-4C49-A6BC-EB5E92A971A0}" dt="2021-01-26T10:42:03.986" v="56833"/>
          <ac:spMkLst>
            <pc:docMk/>
            <pc:sldMk cId="1792624317" sldId="5338"/>
            <ac:spMk id="11" creationId="{00000000-0000-0000-0000-000000000000}"/>
          </ac:spMkLst>
        </pc:spChg>
        <pc:spChg chg="mod">
          <ac:chgData name="Chris Speller" userId="0a97f007-b978-4543-a8a0-9ee0abccdf0a" providerId="ADAL" clId="{221B2FE5-B0DD-4C49-A6BC-EB5E92A971A0}" dt="2021-01-26T10:42:11.791" v="56840" actId="20577"/>
          <ac:spMkLst>
            <pc:docMk/>
            <pc:sldMk cId="1792624317" sldId="5338"/>
            <ac:spMk id="14" creationId="{005896CF-8919-4782-AB24-83CDCF746DD4}"/>
          </ac:spMkLst>
        </pc:spChg>
      </pc:sldChg>
      <pc:sldChg chg="addSp delSp modSp add mod modAnim">
        <pc:chgData name="Chris Speller" userId="0a97f007-b978-4543-a8a0-9ee0abccdf0a" providerId="ADAL" clId="{221B2FE5-B0DD-4C49-A6BC-EB5E92A971A0}" dt="2021-01-26T16:53:00.105" v="57721" actId="478"/>
        <pc:sldMkLst>
          <pc:docMk/>
          <pc:sldMk cId="2657687824" sldId="5339"/>
        </pc:sldMkLst>
        <pc:spChg chg="mod">
          <ac:chgData name="Chris Speller" userId="0a97f007-b978-4543-a8a0-9ee0abccdf0a" providerId="ADAL" clId="{221B2FE5-B0DD-4C49-A6BC-EB5E92A971A0}" dt="2021-01-26T16:52:53.059" v="57720" actId="6549"/>
          <ac:spMkLst>
            <pc:docMk/>
            <pc:sldMk cId="2657687824" sldId="5339"/>
            <ac:spMk id="10" creationId="{00000000-0000-0000-0000-000000000000}"/>
          </ac:spMkLst>
        </pc:spChg>
        <pc:spChg chg="mod">
          <ac:chgData name="Chris Speller" userId="0a97f007-b978-4543-a8a0-9ee0abccdf0a" providerId="ADAL" clId="{221B2FE5-B0DD-4C49-A6BC-EB5E92A971A0}" dt="2021-01-26T16:50:36.869" v="57696" actId="20577"/>
          <ac:spMkLst>
            <pc:docMk/>
            <pc:sldMk cId="2657687824" sldId="5339"/>
            <ac:spMk id="11" creationId="{00000000-0000-0000-0000-000000000000}"/>
          </ac:spMkLst>
        </pc:spChg>
        <pc:spChg chg="mod">
          <ac:chgData name="Chris Speller" userId="0a97f007-b978-4543-a8a0-9ee0abccdf0a" providerId="ADAL" clId="{221B2FE5-B0DD-4C49-A6BC-EB5E92A971A0}" dt="2021-01-26T16:51:23.603" v="57714" actId="20577"/>
          <ac:spMkLst>
            <pc:docMk/>
            <pc:sldMk cId="2657687824" sldId="5339"/>
            <ac:spMk id="14" creationId="{005896CF-8919-4782-AB24-83CDCF746DD4}"/>
          </ac:spMkLst>
        </pc:spChg>
        <pc:picChg chg="add del mod">
          <ac:chgData name="Chris Speller" userId="0a97f007-b978-4543-a8a0-9ee0abccdf0a" providerId="ADAL" clId="{221B2FE5-B0DD-4C49-A6BC-EB5E92A971A0}" dt="2021-01-26T10:50:31.300" v="57668" actId="478"/>
          <ac:picMkLst>
            <pc:docMk/>
            <pc:sldMk cId="2657687824" sldId="5339"/>
            <ac:picMk id="3" creationId="{6FC61937-C206-4541-92F0-00EFC447AEA1}"/>
          </ac:picMkLst>
        </pc:picChg>
        <pc:picChg chg="add del">
          <ac:chgData name="Chris Speller" userId="0a97f007-b978-4543-a8a0-9ee0abccdf0a" providerId="ADAL" clId="{221B2FE5-B0DD-4C49-A6BC-EB5E92A971A0}" dt="2021-01-26T10:43:21.988" v="56856" actId="478"/>
          <ac:picMkLst>
            <pc:docMk/>
            <pc:sldMk cId="2657687824" sldId="5339"/>
            <ac:picMk id="7" creationId="{5BDFB88E-6BB7-4426-837E-DE2CADE4E0A5}"/>
          </ac:picMkLst>
        </pc:picChg>
        <pc:picChg chg="add del mod">
          <ac:chgData name="Chris Speller" userId="0a97f007-b978-4543-a8a0-9ee0abccdf0a" providerId="ADAL" clId="{221B2FE5-B0DD-4C49-A6BC-EB5E92A971A0}" dt="2021-01-26T16:53:00.105" v="57721" actId="478"/>
          <ac:picMkLst>
            <pc:docMk/>
            <pc:sldMk cId="2657687824" sldId="5339"/>
            <ac:picMk id="13" creationId="{0C4A923A-8DCC-48C9-BC50-0111A6529777}"/>
          </ac:picMkLst>
        </pc:picChg>
      </pc:sldChg>
      <pc:sldChg chg="delSp modSp add mod ord modAnim">
        <pc:chgData name="Chris Speller" userId="0a97f007-b978-4543-a8a0-9ee0abccdf0a" providerId="ADAL" clId="{221B2FE5-B0DD-4C49-A6BC-EB5E92A971A0}" dt="2021-01-26T10:48:59.838" v="57300" actId="478"/>
        <pc:sldMkLst>
          <pc:docMk/>
          <pc:sldMk cId="1521330650" sldId="5340"/>
        </pc:sldMkLst>
        <pc:spChg chg="mod">
          <ac:chgData name="Chris Speller" userId="0a97f007-b978-4543-a8a0-9ee0abccdf0a" providerId="ADAL" clId="{221B2FE5-B0DD-4C49-A6BC-EB5E92A971A0}" dt="2021-01-26T10:48:58.019" v="57299" actId="6549"/>
          <ac:spMkLst>
            <pc:docMk/>
            <pc:sldMk cId="1521330650" sldId="5340"/>
            <ac:spMk id="10" creationId="{00000000-0000-0000-0000-000000000000}"/>
          </ac:spMkLst>
        </pc:spChg>
        <pc:spChg chg="mod">
          <ac:chgData name="Chris Speller" userId="0a97f007-b978-4543-a8a0-9ee0abccdf0a" providerId="ADAL" clId="{221B2FE5-B0DD-4C49-A6BC-EB5E92A971A0}" dt="2021-01-26T10:44:49.574" v="57215"/>
          <ac:spMkLst>
            <pc:docMk/>
            <pc:sldMk cId="1521330650" sldId="5340"/>
            <ac:spMk id="11" creationId="{00000000-0000-0000-0000-000000000000}"/>
          </ac:spMkLst>
        </pc:spChg>
        <pc:spChg chg="mod">
          <ac:chgData name="Chris Speller" userId="0a97f007-b978-4543-a8a0-9ee0abccdf0a" providerId="ADAL" clId="{221B2FE5-B0DD-4C49-A6BC-EB5E92A971A0}" dt="2021-01-26T10:45:42.559" v="57280" actId="20577"/>
          <ac:spMkLst>
            <pc:docMk/>
            <pc:sldMk cId="1521330650" sldId="5340"/>
            <ac:spMk id="14" creationId="{005896CF-8919-4782-AB24-83CDCF746DD4}"/>
          </ac:spMkLst>
        </pc:spChg>
        <pc:picChg chg="del">
          <ac:chgData name="Chris Speller" userId="0a97f007-b978-4543-a8a0-9ee0abccdf0a" providerId="ADAL" clId="{221B2FE5-B0DD-4C49-A6BC-EB5E92A971A0}" dt="2021-01-26T10:43:27.709" v="56860" actId="478"/>
          <ac:picMkLst>
            <pc:docMk/>
            <pc:sldMk cId="1521330650" sldId="5340"/>
            <ac:picMk id="3" creationId="{6FC61937-C206-4541-92F0-00EFC447AEA1}"/>
          </ac:picMkLst>
        </pc:picChg>
        <pc:picChg chg="del mod">
          <ac:chgData name="Chris Speller" userId="0a97f007-b978-4543-a8a0-9ee0abccdf0a" providerId="ADAL" clId="{221B2FE5-B0DD-4C49-A6BC-EB5E92A971A0}" dt="2021-01-26T10:48:59.838" v="57300" actId="478"/>
          <ac:picMkLst>
            <pc:docMk/>
            <pc:sldMk cId="1521330650" sldId="5340"/>
            <ac:picMk id="7" creationId="{5BDFB88E-6BB7-4426-837E-DE2CADE4E0A5}"/>
          </ac:picMkLst>
        </pc:picChg>
      </pc:sldChg>
      <pc:sldChg chg="addSp delSp modSp add mod">
        <pc:chgData name="Chris Speller" userId="0a97f007-b978-4543-a8a0-9ee0abccdf0a" providerId="ADAL" clId="{221B2FE5-B0DD-4C49-A6BC-EB5E92A971A0}" dt="2021-01-26T16:55:36.885" v="58132" actId="1076"/>
        <pc:sldMkLst>
          <pc:docMk/>
          <pc:sldMk cId="1215119766" sldId="5341"/>
        </pc:sldMkLst>
        <pc:spChg chg="mod">
          <ac:chgData name="Chris Speller" userId="0a97f007-b978-4543-a8a0-9ee0abccdf0a" providerId="ADAL" clId="{221B2FE5-B0DD-4C49-A6BC-EB5E92A971A0}" dt="2021-01-26T16:55:27.943" v="58127" actId="5793"/>
          <ac:spMkLst>
            <pc:docMk/>
            <pc:sldMk cId="1215119766" sldId="5341"/>
            <ac:spMk id="10" creationId="{00000000-0000-0000-0000-000000000000}"/>
          </ac:spMkLst>
        </pc:spChg>
        <pc:spChg chg="mod">
          <ac:chgData name="Chris Speller" userId="0a97f007-b978-4543-a8a0-9ee0abccdf0a" providerId="ADAL" clId="{221B2FE5-B0DD-4C49-A6BC-EB5E92A971A0}" dt="2021-01-26T16:55:33.434" v="58131" actId="1076"/>
          <ac:spMkLst>
            <pc:docMk/>
            <pc:sldMk cId="1215119766" sldId="5341"/>
            <ac:spMk id="11" creationId="{00000000-0000-0000-0000-000000000000}"/>
          </ac:spMkLst>
        </pc:spChg>
        <pc:spChg chg="mod">
          <ac:chgData name="Chris Speller" userId="0a97f007-b978-4543-a8a0-9ee0abccdf0a" providerId="ADAL" clId="{221B2FE5-B0DD-4C49-A6BC-EB5E92A971A0}" dt="2021-01-26T16:55:36.885" v="58132" actId="1076"/>
          <ac:spMkLst>
            <pc:docMk/>
            <pc:sldMk cId="1215119766" sldId="5341"/>
            <ac:spMk id="14" creationId="{005896CF-8919-4782-AB24-83CDCF746DD4}"/>
          </ac:spMkLst>
        </pc:spChg>
        <pc:picChg chg="add del mod">
          <ac:chgData name="Chris Speller" userId="0a97f007-b978-4543-a8a0-9ee0abccdf0a" providerId="ADAL" clId="{221B2FE5-B0DD-4C49-A6BC-EB5E92A971A0}" dt="2021-01-26T16:55:12.513" v="58114" actId="478"/>
          <ac:picMkLst>
            <pc:docMk/>
            <pc:sldMk cId="1215119766" sldId="5341"/>
            <ac:picMk id="3" creationId="{05EB7D68-773C-4644-89D2-6F1BDF3BB65A}"/>
          </ac:picMkLst>
        </pc:picChg>
      </pc:sldChg>
      <pc:sldChg chg="add del">
        <pc:chgData name="Chris Speller" userId="0a97f007-b978-4543-a8a0-9ee0abccdf0a" providerId="ADAL" clId="{221B2FE5-B0DD-4C49-A6BC-EB5E92A971A0}" dt="2021-01-26T10:49:03.886" v="57302"/>
        <pc:sldMkLst>
          <pc:docMk/>
          <pc:sldMk cId="1811757924" sldId="5341"/>
        </pc:sldMkLst>
      </pc:sldChg>
      <pc:sldChg chg="addSp delSp modSp add del mod">
        <pc:chgData name="Chris Speller" userId="0a97f007-b978-4543-a8a0-9ee0abccdf0a" providerId="ADAL" clId="{221B2FE5-B0DD-4C49-A6BC-EB5E92A971A0}" dt="2021-01-26T16:57:43.865" v="58223" actId="47"/>
        <pc:sldMkLst>
          <pc:docMk/>
          <pc:sldMk cId="3708868016" sldId="5342"/>
        </pc:sldMkLst>
        <pc:spChg chg="mod">
          <ac:chgData name="Chris Speller" userId="0a97f007-b978-4543-a8a0-9ee0abccdf0a" providerId="ADAL" clId="{221B2FE5-B0DD-4C49-A6BC-EB5E92A971A0}" dt="2021-01-26T16:57:39.805" v="58221" actId="20577"/>
          <ac:spMkLst>
            <pc:docMk/>
            <pc:sldMk cId="3708868016" sldId="5342"/>
            <ac:spMk id="10" creationId="{00000000-0000-0000-0000-000000000000}"/>
          </ac:spMkLst>
        </pc:spChg>
        <pc:picChg chg="add del">
          <ac:chgData name="Chris Speller" userId="0a97f007-b978-4543-a8a0-9ee0abccdf0a" providerId="ADAL" clId="{221B2FE5-B0DD-4C49-A6BC-EB5E92A971A0}" dt="2021-01-26T16:57:42.617" v="58222" actId="478"/>
          <ac:picMkLst>
            <pc:docMk/>
            <pc:sldMk cId="3708868016" sldId="5342"/>
            <ac:picMk id="3" creationId="{C1BC2BB2-01B5-4517-9C20-8017ED13018E}"/>
          </ac:picMkLst>
        </pc:picChg>
      </pc:sldChg>
    </pc:docChg>
  </pc:docChgLst>
  <pc:docChgLst>
    <pc:chgData name="Chris Speller" userId="0a97f007-b978-4543-a8a0-9ee0abccdf0a" providerId="ADAL" clId="{252F0261-A28B-41CC-8DDD-B89C16E78B58}"/>
    <pc:docChg chg="modSld">
      <pc:chgData name="Chris Speller" userId="0a97f007-b978-4543-a8a0-9ee0abccdf0a" providerId="ADAL" clId="{252F0261-A28B-41CC-8DDD-B89C16E78B58}" dt="2021-06-15T07:09:58.244" v="5" actId="20577"/>
      <pc:docMkLst>
        <pc:docMk/>
      </pc:docMkLst>
      <pc:sldChg chg="modSp">
        <pc:chgData name="Chris Speller" userId="0a97f007-b978-4543-a8a0-9ee0abccdf0a" providerId="ADAL" clId="{252F0261-A28B-41CC-8DDD-B89C16E78B58}" dt="2021-06-15T07:09:58.244" v="5" actId="20577"/>
        <pc:sldMkLst>
          <pc:docMk/>
          <pc:sldMk cId="3016234798" sldId="5239"/>
        </pc:sldMkLst>
        <pc:spChg chg="mod">
          <ac:chgData name="Chris Speller" userId="0a97f007-b978-4543-a8a0-9ee0abccdf0a" providerId="ADAL" clId="{252F0261-A28B-41CC-8DDD-B89C16E78B58}" dt="2021-06-15T07:09:58.244" v="5" actId="20577"/>
          <ac:spMkLst>
            <pc:docMk/>
            <pc:sldMk cId="3016234798" sldId="5239"/>
            <ac:spMk id="14" creationId="{005896CF-8919-4782-AB24-83CDCF746DD4}"/>
          </ac:spMkLst>
        </pc:spChg>
      </pc:sldChg>
    </pc:docChg>
  </pc:docChgLst>
  <pc:docChgLst>
    <pc:chgData name="Chris Speller" userId="0a97f007-b978-4543-a8a0-9ee0abccdf0a" providerId="ADAL" clId="{4A178048-B24E-49A3-AF05-EA1DEC3405C7}"/>
    <pc:docChg chg="modSld">
      <pc:chgData name="Chris Speller" userId="0a97f007-b978-4543-a8a0-9ee0abccdf0a" providerId="ADAL" clId="{4A178048-B24E-49A3-AF05-EA1DEC3405C7}" dt="2021-05-24T11:02:34.385" v="3" actId="20577"/>
      <pc:docMkLst>
        <pc:docMk/>
      </pc:docMkLst>
      <pc:sldChg chg="modSp">
        <pc:chgData name="Chris Speller" userId="0a97f007-b978-4543-a8a0-9ee0abccdf0a" providerId="ADAL" clId="{4A178048-B24E-49A3-AF05-EA1DEC3405C7}" dt="2021-05-24T11:02:34.385" v="3" actId="20577"/>
        <pc:sldMkLst>
          <pc:docMk/>
          <pc:sldMk cId="39995432" sldId="5298"/>
        </pc:sldMkLst>
        <pc:spChg chg="mod">
          <ac:chgData name="Chris Speller" userId="0a97f007-b978-4543-a8a0-9ee0abccdf0a" providerId="ADAL" clId="{4A178048-B24E-49A3-AF05-EA1DEC3405C7}" dt="2021-05-24T11:02:34.385" v="3" actId="20577"/>
          <ac:spMkLst>
            <pc:docMk/>
            <pc:sldMk cId="39995432" sldId="5298"/>
            <ac:spMk id="10"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Candara" panose="020E0502030303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E46472-3B53-4C41-9CE7-4AA81C455DF9}" type="datetimeFigureOut">
              <a:rPr lang="en-GB" smtClean="0">
                <a:latin typeface="Candara" panose="020E0502030303020204" pitchFamily="34" charset="0"/>
              </a:rPr>
              <a:t>04/09/2021</a:t>
            </a:fld>
            <a:endParaRPr lang="en-GB" dirty="0">
              <a:latin typeface="Candara" panose="020E0502030303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Candara" panose="020E0502030303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0BF8F7-F567-42EA-AB37-2B19A8E54B4F}" type="slidenum">
              <a:rPr lang="en-GB" smtClean="0">
                <a:latin typeface="Candara" panose="020E0502030303020204" pitchFamily="34" charset="0"/>
              </a:rPr>
              <a:t>‹#›</a:t>
            </a:fld>
            <a:endParaRPr lang="en-GB" dirty="0">
              <a:latin typeface="Candara" panose="020E0502030303020204" pitchFamily="34" charset="0"/>
            </a:endParaRPr>
          </a:p>
        </p:txBody>
      </p:sp>
    </p:spTree>
    <p:extLst>
      <p:ext uri="{BB962C8B-B14F-4D97-AF65-F5344CB8AC3E}">
        <p14:creationId xmlns:p14="http://schemas.microsoft.com/office/powerpoint/2010/main" val="80121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ndara" panose="020E0502030303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ndara" panose="020E0502030303020204" pitchFamily="34" charset="0"/>
              </a:defRPr>
            </a:lvl1pPr>
          </a:lstStyle>
          <a:p>
            <a:fld id="{D7F719AC-94F7-499F-A602-AA6055162636}" type="datetimeFigureOut">
              <a:rPr lang="en-GB" smtClean="0"/>
              <a:pPr/>
              <a:t>04/09/2021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ndara" panose="020E0502030303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ndara" panose="020E0502030303020204" pitchFamily="34" charset="0"/>
              </a:defRPr>
            </a:lvl1pPr>
          </a:lstStyle>
          <a:p>
            <a:fld id="{24BF47B2-D77C-4DDA-BB43-A967ADFE2DE6}" type="slidenum">
              <a:rPr lang="en-GB" smtClean="0"/>
              <a:pPr/>
              <a:t>‹#›</a:t>
            </a:fld>
            <a:endParaRPr lang="en-GB" dirty="0"/>
          </a:p>
        </p:txBody>
      </p:sp>
    </p:spTree>
    <p:extLst>
      <p:ext uri="{BB962C8B-B14F-4D97-AF65-F5344CB8AC3E}">
        <p14:creationId xmlns:p14="http://schemas.microsoft.com/office/powerpoint/2010/main" val="3290506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ndara" panose="020E0502030303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05A9C40-88FE-47C9-956E-7B2CA5F2B1A9}" type="slidenum">
              <a:rPr lang="en-GB" smtClean="0"/>
              <a:t>5</a:t>
            </a:fld>
            <a:endParaRPr lang="en-GB"/>
          </a:p>
        </p:txBody>
      </p:sp>
    </p:spTree>
    <p:extLst>
      <p:ext uri="{BB962C8B-B14F-4D97-AF65-F5344CB8AC3E}">
        <p14:creationId xmlns:p14="http://schemas.microsoft.com/office/powerpoint/2010/main" val="83696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92FEE7-0506-419A-83A2-6F0EC3D084CA}" type="datetimeFigureOut">
              <a:rPr lang="en-GB" smtClean="0"/>
              <a:t>04/09/2021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2636465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92FEE7-0506-419A-83A2-6F0EC3D084CA}" type="datetimeFigureOut">
              <a:rPr lang="en-GB" smtClean="0"/>
              <a:t>04/09/2021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3616651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92FEE7-0506-419A-83A2-6F0EC3D084CA}" type="datetimeFigureOut">
              <a:rPr lang="en-GB" smtClean="0"/>
              <a:t>04/09/2021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3716390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27222"/>
          </a:xfrm>
          <a:prstGeom prst="rect">
            <a:avLst/>
          </a:prstGeom>
        </p:spPr>
        <p:txBody>
          <a:bodyPr/>
          <a:lstStyle>
            <a:lvl1pPr algn="ctr">
              <a:defRPr sz="2400" b="1">
                <a:latin typeface="Candara" panose="020E0502030303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336369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92FEE7-0506-419A-83A2-6F0EC3D084CA}" type="datetimeFigureOut">
              <a:rPr lang="en-GB" smtClean="0"/>
              <a:t>04/09/2021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15448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92FEE7-0506-419A-83A2-6F0EC3D084CA}" type="datetimeFigureOut">
              <a:rPr lang="en-GB" smtClean="0"/>
              <a:t>04/09/2021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1428494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92FEE7-0506-419A-83A2-6F0EC3D084CA}" type="datetimeFigureOut">
              <a:rPr lang="en-GB" smtClean="0"/>
              <a:t>04/09/2021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4124924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492FEE7-0506-419A-83A2-6F0EC3D084CA}" type="datetimeFigureOut">
              <a:rPr lang="en-GB" smtClean="0"/>
              <a:t>04/09/2021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2089590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92FEE7-0506-419A-83A2-6F0EC3D084CA}" type="datetimeFigureOut">
              <a:rPr lang="en-GB" smtClean="0"/>
              <a:t>04/09/2021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2238284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2FEE7-0506-419A-83A2-6F0EC3D084CA}" type="datetimeFigureOut">
              <a:rPr lang="en-GB" smtClean="0"/>
              <a:t>04/09/2021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421901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92FEE7-0506-419A-83A2-6F0EC3D084CA}" type="datetimeFigureOut">
              <a:rPr lang="en-GB" smtClean="0"/>
              <a:t>04/09/2021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1382233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92FEE7-0506-419A-83A2-6F0EC3D084CA}" type="datetimeFigureOut">
              <a:rPr lang="en-GB" smtClean="0"/>
              <a:t>04/09/2021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256964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Candara" panose="020E0502030303020204" pitchFamily="34" charset="0"/>
              </a:defRPr>
            </a:lvl1pPr>
          </a:lstStyle>
          <a:p>
            <a:fld id="{D492FEE7-0506-419A-83A2-6F0EC3D084CA}" type="datetimeFigureOut">
              <a:rPr lang="en-GB" smtClean="0"/>
              <a:pPr/>
              <a:t>04/09/2021</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Candara" panose="020E0502030303020204" pitchFamily="34" charset="0"/>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Candara" panose="020E0502030303020204" pitchFamily="34" charset="0"/>
              </a:defRPr>
            </a:lvl1pPr>
          </a:lstStyle>
          <a:p>
            <a:fld id="{055565DD-A157-409D-932F-BD0A25748481}" type="slidenum">
              <a:rPr lang="en-GB" smtClean="0"/>
              <a:pPr/>
              <a:t>‹#›</a:t>
            </a:fld>
            <a:endParaRPr lang="en-GB" dirty="0"/>
          </a:p>
        </p:txBody>
      </p:sp>
    </p:spTree>
    <p:extLst>
      <p:ext uri="{BB962C8B-B14F-4D97-AF65-F5344CB8AC3E}">
        <p14:creationId xmlns:p14="http://schemas.microsoft.com/office/powerpoint/2010/main" val="843149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Candara" panose="020E05020303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2.xml"/><Relationship Id="rId1" Type="http://schemas.openxmlformats.org/officeDocument/2006/relationships/slideLayout" Target="../slideLayouts/slideLayout12.xml"/><Relationship Id="rId5" Type="http://schemas.openxmlformats.org/officeDocument/2006/relationships/slide" Target="slide31.xml"/><Relationship Id="rId4" Type="http://schemas.openxmlformats.org/officeDocument/2006/relationships/slide" Target="slide22.xml"/></Relationships>
</file>

<file path=ppt/slides/_rels/slide10.xml.rels><?xml version="1.0" encoding="UTF-8" standalone="yes"?>
<Relationships xmlns="http://schemas.openxmlformats.org/package/2006/relationships"><Relationship Id="rId3" Type="http://schemas.openxmlformats.org/officeDocument/2006/relationships/image" Target="../media/image273.png"/><Relationship Id="rId2" Type="http://schemas.openxmlformats.org/officeDocument/2006/relationships/image" Target="../media/image272.png"/><Relationship Id="rId1" Type="http://schemas.openxmlformats.org/officeDocument/2006/relationships/slideLayout" Target="../slideLayouts/slideLayout12.xml"/><Relationship Id="rId5" Type="http://schemas.openxmlformats.org/officeDocument/2006/relationships/hyperlink" Target="https://www.drfrostmaths.com/"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76.png"/><Relationship Id="rId2" Type="http://schemas.openxmlformats.org/officeDocument/2006/relationships/image" Target="../media/image275.png"/><Relationship Id="rId1" Type="http://schemas.openxmlformats.org/officeDocument/2006/relationships/slideLayout" Target="../slideLayouts/slideLayout12.xml"/><Relationship Id="rId5" Type="http://schemas.openxmlformats.org/officeDocument/2006/relationships/hyperlink" Target="https://www.drfrostmaths.com/"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27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7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82.png"/><Relationship Id="rId2" Type="http://schemas.openxmlformats.org/officeDocument/2006/relationships/image" Target="../media/image281.png"/><Relationship Id="rId1" Type="http://schemas.openxmlformats.org/officeDocument/2006/relationships/slideLayout" Target="../slideLayouts/slideLayout12.xml"/><Relationship Id="rId4" Type="http://schemas.openxmlformats.org/officeDocument/2006/relationships/image" Target="../media/image283.png"/></Relationships>
</file>

<file path=ppt/slides/_rels/slide16.xml.rels><?xml version="1.0" encoding="UTF-8" standalone="yes"?>
<Relationships xmlns="http://schemas.openxmlformats.org/package/2006/relationships"><Relationship Id="rId3" Type="http://schemas.openxmlformats.org/officeDocument/2006/relationships/image" Target="../media/image285.png"/><Relationship Id="rId2" Type="http://schemas.openxmlformats.org/officeDocument/2006/relationships/image" Target="../media/image284.png"/><Relationship Id="rId1" Type="http://schemas.openxmlformats.org/officeDocument/2006/relationships/slideLayout" Target="../slideLayouts/slideLayout12.xml"/><Relationship Id="rId4" Type="http://schemas.openxmlformats.org/officeDocument/2006/relationships/image" Target="../media/image286.png"/></Relationships>
</file>

<file path=ppt/slides/_rels/slide17.xml.rels><?xml version="1.0" encoding="UTF-8" standalone="yes"?>
<Relationships xmlns="http://schemas.openxmlformats.org/package/2006/relationships"><Relationship Id="rId3" Type="http://schemas.openxmlformats.org/officeDocument/2006/relationships/hyperlink" Target="https://www.drfrostmaths.com/" TargetMode="External"/><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hyperlink" Target="https://www.drfrostmaths.com/" TargetMode="External"/><Relationship Id="rId4" Type="http://schemas.openxmlformats.org/officeDocument/2006/relationships/image" Target="../media/image289.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hyperlink" Target="https://www.drfrostmaths.com/" TargetMode="External"/><Relationship Id="rId4" Type="http://schemas.openxmlformats.org/officeDocument/2006/relationships/image" Target="../media/image290.png"/></Relationships>
</file>

<file path=ppt/slides/_rels/slide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92.png"/><Relationship Id="rId7" Type="http://schemas.openxmlformats.org/officeDocument/2006/relationships/hyperlink" Target="https://www.drfrostmaths.com/" TargetMode="External"/><Relationship Id="rId2" Type="http://schemas.openxmlformats.org/officeDocument/2006/relationships/image" Target="../media/image291.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93.png"/></Relationships>
</file>

<file path=ppt/slides/_rels/slide21.xml.rels><?xml version="1.0" encoding="UTF-8" standalone="yes"?>
<Relationships xmlns="http://schemas.openxmlformats.org/package/2006/relationships"><Relationship Id="rId3" Type="http://schemas.openxmlformats.org/officeDocument/2006/relationships/image" Target="../media/image297.png"/><Relationship Id="rId7" Type="http://schemas.openxmlformats.org/officeDocument/2006/relationships/hyperlink" Target="https://www.drfrostmaths.com/" TargetMode="External"/><Relationship Id="rId2" Type="http://schemas.openxmlformats.org/officeDocument/2006/relationships/image" Target="../media/image296.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98.png"/></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02.png"/><Relationship Id="rId2" Type="http://schemas.openxmlformats.org/officeDocument/2006/relationships/image" Target="../media/image301.png"/><Relationship Id="rId1" Type="http://schemas.openxmlformats.org/officeDocument/2006/relationships/slideLayout" Target="../slideLayouts/slideLayout12.xml"/><Relationship Id="rId4" Type="http://schemas.openxmlformats.org/officeDocument/2006/relationships/image" Target="../media/image303.png"/></Relationships>
</file>

<file path=ppt/slides/_rels/slide24.xml.rels><?xml version="1.0" encoding="UTF-8" standalone="yes"?>
<Relationships xmlns="http://schemas.openxmlformats.org/package/2006/relationships"><Relationship Id="rId3" Type="http://schemas.openxmlformats.org/officeDocument/2006/relationships/image" Target="../media/image305.png"/><Relationship Id="rId2" Type="http://schemas.openxmlformats.org/officeDocument/2006/relationships/image" Target="../media/image304.png"/><Relationship Id="rId1" Type="http://schemas.openxmlformats.org/officeDocument/2006/relationships/slideLayout" Target="../slideLayouts/slideLayout12.xml"/><Relationship Id="rId4" Type="http://schemas.openxmlformats.org/officeDocument/2006/relationships/image" Target="../media/image306.png"/></Relationships>
</file>

<file path=ppt/slides/_rels/slide25.xml.rels><?xml version="1.0" encoding="UTF-8" standalone="yes"?>
<Relationships xmlns="http://schemas.openxmlformats.org/package/2006/relationships"><Relationship Id="rId3" Type="http://schemas.openxmlformats.org/officeDocument/2006/relationships/image" Target="../media/image308.png"/><Relationship Id="rId7" Type="http://schemas.openxmlformats.org/officeDocument/2006/relationships/hyperlink" Target="https://www.drfrostmaths.com/" TargetMode="External"/><Relationship Id="rId2" Type="http://schemas.openxmlformats.org/officeDocument/2006/relationships/image" Target="../media/image307.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00.png"/></Relationships>
</file>

<file path=ppt/slides/_rels/slide26.xml.rels><?xml version="1.0" encoding="UTF-8" standalone="yes"?>
<Relationships xmlns="http://schemas.openxmlformats.org/package/2006/relationships"><Relationship Id="rId3" Type="http://schemas.openxmlformats.org/officeDocument/2006/relationships/image" Target="../media/image313.png"/><Relationship Id="rId7" Type="http://schemas.openxmlformats.org/officeDocument/2006/relationships/hyperlink" Target="https://www.drfrostmaths.com/" TargetMode="External"/><Relationship Id="rId2" Type="http://schemas.openxmlformats.org/officeDocument/2006/relationships/image" Target="../media/image312.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14.png"/></Relationships>
</file>

<file path=ppt/slides/_rels/slide27.xml.rels><?xml version="1.0" encoding="UTF-8" standalone="yes"?>
<Relationships xmlns="http://schemas.openxmlformats.org/package/2006/relationships"><Relationship Id="rId3" Type="http://schemas.openxmlformats.org/officeDocument/2006/relationships/image" Target="../media/image318.png"/><Relationship Id="rId7" Type="http://schemas.openxmlformats.org/officeDocument/2006/relationships/hyperlink" Target="https://www.drfrostmaths.com/" TargetMode="External"/><Relationship Id="rId2" Type="http://schemas.openxmlformats.org/officeDocument/2006/relationships/image" Target="../media/image317.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19.png"/></Relationships>
</file>

<file path=ppt/slides/_rels/slide28.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Layout" Target="../slideLayouts/slideLayout12.xml"/><Relationship Id="rId6" Type="http://schemas.openxmlformats.org/officeDocument/2006/relationships/hyperlink" Target="https://www.drfrostmaths.com/" TargetMode="External"/><Relationship Id="rId5" Type="http://schemas.openxmlformats.org/officeDocument/2006/relationships/image" Target="../media/image20.png"/><Relationship Id="rId4" Type="http://schemas.openxmlformats.org/officeDocument/2006/relationships/image" Target="../media/image322.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24.png"/><Relationship Id="rId1" Type="http://schemas.openxmlformats.org/officeDocument/2006/relationships/slideLayout" Target="../slideLayouts/slideLayout12.xml"/><Relationship Id="rId5" Type="http://schemas.openxmlformats.org/officeDocument/2006/relationships/hyperlink" Target="https://www.drfrostmaths.com/" TargetMode="Externa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259.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28.png"/><Relationship Id="rId7" Type="http://schemas.openxmlformats.org/officeDocument/2006/relationships/hyperlink" Target="https://www.drfrostmaths.com/" TargetMode="External"/><Relationship Id="rId2" Type="http://schemas.openxmlformats.org/officeDocument/2006/relationships/image" Target="../media/image327.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29.png"/></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32.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3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35.png"/><Relationship Id="rId2" Type="http://schemas.openxmlformats.org/officeDocument/2006/relationships/image" Target="../media/image334.png"/><Relationship Id="rId1" Type="http://schemas.openxmlformats.org/officeDocument/2006/relationships/slideLayout" Target="../slideLayouts/slideLayout12.xml"/><Relationship Id="rId4" Type="http://schemas.openxmlformats.org/officeDocument/2006/relationships/image" Target="../media/image336.png"/></Relationships>
</file>

<file path=ppt/slides/_rels/slide35.xml.rels><?xml version="1.0" encoding="UTF-8" standalone="yes"?>
<Relationships xmlns="http://schemas.openxmlformats.org/package/2006/relationships"><Relationship Id="rId3" Type="http://schemas.openxmlformats.org/officeDocument/2006/relationships/image" Target="../media/image338.png"/><Relationship Id="rId2" Type="http://schemas.openxmlformats.org/officeDocument/2006/relationships/image" Target="../media/image337.png"/><Relationship Id="rId1" Type="http://schemas.openxmlformats.org/officeDocument/2006/relationships/slideLayout" Target="../slideLayouts/slideLayout12.xml"/><Relationship Id="rId4" Type="http://schemas.openxmlformats.org/officeDocument/2006/relationships/image" Target="../media/image339.png"/></Relationships>
</file>

<file path=ppt/slides/_rels/slide36.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0.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360.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corbettmaths.com/" TargetMode="External"/><Relationship Id="rId5" Type="http://schemas.openxmlformats.org/officeDocument/2006/relationships/image" Target="../media/image3.png"/><Relationship Id="rId4" Type="http://schemas.openxmlformats.org/officeDocument/2006/relationships/image" Target="../media/image2380.png"/></Relationships>
</file>

<file path=ppt/slides/_rels/slide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64.png"/><Relationship Id="rId2" Type="http://schemas.openxmlformats.org/officeDocument/2006/relationships/image" Target="../media/image263.png"/><Relationship Id="rId1" Type="http://schemas.openxmlformats.org/officeDocument/2006/relationships/slideLayout" Target="../slideLayouts/slideLayout12.xml"/><Relationship Id="rId5" Type="http://schemas.openxmlformats.org/officeDocument/2006/relationships/hyperlink" Target="https://www.drfrostmaths.com/"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67.png"/><Relationship Id="rId2" Type="http://schemas.openxmlformats.org/officeDocument/2006/relationships/image" Target="../media/image266.png"/><Relationship Id="rId1" Type="http://schemas.openxmlformats.org/officeDocument/2006/relationships/slideLayout" Target="../slideLayouts/slideLayout12.xml"/><Relationship Id="rId5" Type="http://schemas.openxmlformats.org/officeDocument/2006/relationships/hyperlink" Target="https://www.drfrostmaths.com/"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9.png"/><Relationship Id="rId1" Type="http://schemas.openxmlformats.org/officeDocument/2006/relationships/slideLayout" Target="../slideLayouts/slideLayout12.xml"/><Relationship Id="rId5" Type="http://schemas.openxmlformats.org/officeDocument/2006/relationships/hyperlink" Target="https://www.drfrostmaths.com/"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ea typeface="+mn-ea"/>
                <a:cs typeface="+mn-cs"/>
              </a:rPr>
              <a:t>5) Probability</a:t>
            </a:r>
          </a:p>
        </p:txBody>
      </p:sp>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4035182030"/>
              </p:ext>
            </p:extLst>
          </p:nvPr>
        </p:nvGraphicFramePr>
        <p:xfrm>
          <a:off x="-1" y="737040"/>
          <a:ext cx="9143999" cy="146304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299455">
                <a:tc>
                  <a:txBody>
                    <a:bodyPr/>
                    <a:lstStyle/>
                    <a:p>
                      <a:r>
                        <a:rPr lang="en-GB" dirty="0">
                          <a:latin typeface="Candara" panose="020E0502030303020204" pitchFamily="34" charset="0"/>
                          <a:hlinkClick r:id="rId2" action="ppaction://hlinksldjump"/>
                        </a:rPr>
                        <a:t>5.1) Calculating probabilities</a:t>
                      </a:r>
                      <a:endParaRPr lang="en-GB" dirty="0">
                        <a:latin typeface="Candara" panose="020E0502030303020204" pitchFamily="34" charset="0"/>
                      </a:endParaRPr>
                    </a:p>
                  </a:txBody>
                  <a:tcPr/>
                </a:tc>
                <a:extLst>
                  <a:ext uri="{0D108BD9-81ED-4DB2-BD59-A6C34878D82A}">
                    <a16:rowId xmlns:a16="http://schemas.microsoft.com/office/drawing/2014/main" val="2632918424"/>
                  </a:ext>
                </a:extLst>
              </a:tr>
              <a:tr h="299455">
                <a:tc>
                  <a:txBody>
                    <a:bodyPr/>
                    <a:lstStyle/>
                    <a:p>
                      <a:r>
                        <a:rPr lang="en-GB" dirty="0">
                          <a:latin typeface="Candara" panose="020E0502030303020204" pitchFamily="34" charset="0"/>
                          <a:hlinkClick r:id="rId3" action="ppaction://hlinksldjump"/>
                        </a:rPr>
                        <a:t>5.2) Venn diagrams</a:t>
                      </a:r>
                      <a:endParaRPr lang="en-GB" dirty="0">
                        <a:latin typeface="Candara" panose="020E0502030303020204" pitchFamily="34" charset="0"/>
                      </a:endParaRPr>
                    </a:p>
                  </a:txBody>
                  <a:tcPr/>
                </a:tc>
                <a:extLst>
                  <a:ext uri="{0D108BD9-81ED-4DB2-BD59-A6C34878D82A}">
                    <a16:rowId xmlns:a16="http://schemas.microsoft.com/office/drawing/2014/main" val="3137919817"/>
                  </a:ext>
                </a:extLst>
              </a:tr>
              <a:tr h="299455">
                <a:tc>
                  <a:txBody>
                    <a:bodyPr/>
                    <a:lstStyle/>
                    <a:p>
                      <a:r>
                        <a:rPr lang="en-GB" dirty="0">
                          <a:latin typeface="Candara" panose="020E0502030303020204" pitchFamily="34" charset="0"/>
                          <a:hlinkClick r:id="rId4" action="ppaction://hlinksldjump"/>
                        </a:rPr>
                        <a:t>5.3) Mutually exclusive and independent events</a:t>
                      </a:r>
                      <a:endParaRPr lang="en-GB" dirty="0">
                        <a:latin typeface="Candara" panose="020E0502030303020204" pitchFamily="34" charset="0"/>
                      </a:endParaRPr>
                    </a:p>
                  </a:txBody>
                  <a:tcPr/>
                </a:tc>
                <a:extLst>
                  <a:ext uri="{0D108BD9-81ED-4DB2-BD59-A6C34878D82A}">
                    <a16:rowId xmlns:a16="http://schemas.microsoft.com/office/drawing/2014/main" val="1732762919"/>
                  </a:ext>
                </a:extLst>
              </a:tr>
              <a:tr h="299455">
                <a:tc>
                  <a:txBody>
                    <a:bodyPr/>
                    <a:lstStyle/>
                    <a:p>
                      <a:r>
                        <a:rPr lang="en-GB" dirty="0">
                          <a:latin typeface="Candara" panose="020E0502030303020204" pitchFamily="34" charset="0"/>
                          <a:hlinkClick r:id="rId5" action="ppaction://hlinksldjump"/>
                        </a:rPr>
                        <a:t>5.4) Tree diagrams</a:t>
                      </a:r>
                      <a:endParaRPr lang="en-GB" dirty="0">
                        <a:latin typeface="Candara" panose="020E0502030303020204" pitchFamily="34" charset="0"/>
                      </a:endParaRPr>
                    </a:p>
                  </a:txBody>
                  <a:tcPr/>
                </a:tc>
                <a:extLst>
                  <a:ext uri="{0D108BD9-81ED-4DB2-BD59-A6C34878D82A}">
                    <a16:rowId xmlns:a16="http://schemas.microsoft.com/office/drawing/2014/main" val="1685820177"/>
                  </a:ext>
                </a:extLst>
              </a:tr>
            </a:tbl>
          </a:graphicData>
        </a:graphic>
      </p:graphicFrame>
    </p:spTree>
    <p:extLst>
      <p:ext uri="{BB962C8B-B14F-4D97-AF65-F5344CB8AC3E}">
        <p14:creationId xmlns:p14="http://schemas.microsoft.com/office/powerpoint/2010/main" val="2720064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8" y="461665"/>
                <a:ext cx="4572000" cy="830997"/>
              </a:xfrm>
              <a:prstGeom prst="rect">
                <a:avLst/>
              </a:prstGeom>
              <a:noFill/>
            </p:spPr>
            <p:txBody>
              <a:bodyPr wrap="square" rtlCol="0">
                <a:spAutoFit/>
              </a:bodyPr>
              <a:lstStyle/>
              <a:p>
                <a:r>
                  <a:rPr lang="en-GB" sz="1600" dirty="0">
                    <a:latin typeface="Candara" panose="020E0502030303020204" pitchFamily="34" charset="0"/>
                  </a:rPr>
                  <a:t>Draw a Venn diagram for two events </a:t>
                </a:r>
                <a14:m>
                  <m:oMath xmlns:m="http://schemas.openxmlformats.org/officeDocument/2006/math">
                    <m:r>
                      <a:rPr lang="en-GB" sz="1600" b="0" i="1" dirty="0" smtClean="0">
                        <a:latin typeface="Cambria Math" panose="02040503050406030204" pitchFamily="18" charset="0"/>
                      </a:rPr>
                      <m:t>𝐶</m:t>
                    </m:r>
                  </m:oMath>
                </a14:m>
                <a:r>
                  <a:rPr lang="en-GB" sz="1600" dirty="0">
                    <a:latin typeface="Candara" panose="020E0502030303020204" pitchFamily="34" charset="0"/>
                  </a:rPr>
                  <a:t> and </a:t>
                </a:r>
                <a14:m>
                  <m:oMath xmlns:m="http://schemas.openxmlformats.org/officeDocument/2006/math">
                    <m:r>
                      <a:rPr lang="en-GB" sz="1600" i="1" dirty="0" smtClean="0">
                        <a:latin typeface="Cambria Math" panose="02040503050406030204" pitchFamily="18" charset="0"/>
                      </a:rPr>
                      <m:t>𝐷</m:t>
                    </m:r>
                  </m:oMath>
                </a14:m>
                <a:r>
                  <a:rPr lang="en-GB" sz="1600" dirty="0">
                    <a:latin typeface="Candara" panose="020E0502030303020204" pitchFamily="34" charset="0"/>
                  </a:rPr>
                  <a:t>.</a:t>
                </a:r>
              </a:p>
              <a:p>
                <a:r>
                  <a:rPr lang="en-GB" sz="1600" dirty="0">
                    <a:latin typeface="Candara" panose="020E0502030303020204" pitchFamily="34" charset="0"/>
                  </a:rPr>
                  <a:t>Shade the region represented by:</a:t>
                </a:r>
              </a:p>
              <a:p>
                <a:pPr algn="ctr"/>
                <a14:m>
                  <m:oMath xmlns:m="http://schemas.openxmlformats.org/officeDocument/2006/math">
                    <m:r>
                      <a:rPr lang="en-GB" sz="1600" b="0" i="1" smtClean="0">
                        <a:latin typeface="Cambria Math" panose="02040503050406030204" pitchFamily="18" charset="0"/>
                      </a:rPr>
                      <m:t>𝐶</m:t>
                    </m:r>
                  </m:oMath>
                </a14:m>
                <a:r>
                  <a:rPr lang="en-GB" sz="1600" dirty="0">
                    <a:latin typeface="Candara" panose="020E0502030303020204" pitchFamily="34" charset="0"/>
                  </a:rPr>
                  <a:t> and </a:t>
                </a:r>
                <a14:m>
                  <m:oMath xmlns:m="http://schemas.openxmlformats.org/officeDocument/2006/math">
                    <m:r>
                      <a:rPr lang="en-GB" sz="1600" b="0" i="1" smtClean="0">
                        <a:latin typeface="Cambria Math" panose="02040503050406030204" pitchFamily="18" charset="0"/>
                      </a:rPr>
                      <m:t>𝐷</m:t>
                    </m:r>
                  </m:oMath>
                </a14:m>
                <a:endParaRPr lang="en-GB" sz="16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8" y="461665"/>
                <a:ext cx="4572000" cy="830997"/>
              </a:xfrm>
              <a:prstGeom prst="rect">
                <a:avLst/>
              </a:prstGeom>
              <a:blipFill>
                <a:blip r:embed="rId2"/>
                <a:stretch>
                  <a:fillRect l="-667" t="-2206" b="-88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077218"/>
              </a:xfrm>
              <a:prstGeom prst="rect">
                <a:avLst/>
              </a:prstGeom>
              <a:noFill/>
            </p:spPr>
            <p:txBody>
              <a:bodyPr wrap="square" rtlCol="0">
                <a:spAutoFit/>
              </a:bodyPr>
              <a:lstStyle/>
              <a:p>
                <a:r>
                  <a:rPr lang="en-GB" sz="1600" dirty="0">
                    <a:latin typeface="Candara" panose="020E0502030303020204" pitchFamily="34" charset="0"/>
                  </a:rPr>
                  <a:t>Draw a Venn diagram for two events </a:t>
                </a:r>
                <a14:m>
                  <m:oMath xmlns:m="http://schemas.openxmlformats.org/officeDocument/2006/math">
                    <m:r>
                      <a:rPr lang="en-GB" sz="1600" b="0" i="1" dirty="0" smtClean="0">
                        <a:latin typeface="Cambria Math" panose="02040503050406030204" pitchFamily="18" charset="0"/>
                      </a:rPr>
                      <m:t>𝐴</m:t>
                    </m:r>
                  </m:oMath>
                </a14:m>
                <a:r>
                  <a:rPr lang="en-GB" sz="1600" dirty="0">
                    <a:latin typeface="Candara" panose="020E0502030303020204" pitchFamily="34" charset="0"/>
                  </a:rPr>
                  <a:t> and </a:t>
                </a:r>
                <a14:m>
                  <m:oMath xmlns:m="http://schemas.openxmlformats.org/officeDocument/2006/math">
                    <m:r>
                      <a:rPr lang="en-GB" sz="1600" b="0" i="1" dirty="0" smtClean="0">
                        <a:latin typeface="Cambria Math" panose="02040503050406030204" pitchFamily="18" charset="0"/>
                      </a:rPr>
                      <m:t>𝐵</m:t>
                    </m:r>
                  </m:oMath>
                </a14:m>
                <a:r>
                  <a:rPr lang="en-GB" sz="1600" dirty="0">
                    <a:latin typeface="Candara" panose="020E0502030303020204" pitchFamily="34" charset="0"/>
                  </a:rPr>
                  <a:t>.</a:t>
                </a:r>
              </a:p>
              <a:p>
                <a:r>
                  <a:rPr lang="en-GB" sz="1600" dirty="0">
                    <a:latin typeface="Candara" panose="020E0502030303020204" pitchFamily="34" charset="0"/>
                  </a:rPr>
                  <a:t>Shade the Venn diagram the region represented by:</a:t>
                </a:r>
              </a:p>
              <a:p>
                <a:pPr algn="ctr"/>
                <a14:m>
                  <m:oMath xmlns:m="http://schemas.openxmlformats.org/officeDocument/2006/math">
                    <m:r>
                      <a:rPr lang="en-GB" sz="1600" b="0" i="1" smtClean="0">
                        <a:latin typeface="Cambria Math" panose="02040503050406030204" pitchFamily="18" charset="0"/>
                      </a:rPr>
                      <m:t>𝐴</m:t>
                    </m:r>
                  </m:oMath>
                </a14:m>
                <a:r>
                  <a:rPr lang="en-GB" sz="1600" dirty="0">
                    <a:latin typeface="Candara" panose="020E0502030303020204" pitchFamily="34" charset="0"/>
                  </a:rPr>
                  <a:t> and </a:t>
                </a:r>
                <a14:m>
                  <m:oMath xmlns:m="http://schemas.openxmlformats.org/officeDocument/2006/math">
                    <m:r>
                      <a:rPr lang="en-GB" sz="1600" b="0" i="1" smtClean="0">
                        <a:latin typeface="Cambria Math" panose="02040503050406030204" pitchFamily="18" charset="0"/>
                      </a:rPr>
                      <m:t>𝐵</m:t>
                    </m:r>
                  </m:oMath>
                </a14:m>
                <a:endParaRPr lang="en-GB" sz="16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077218"/>
              </a:xfrm>
              <a:prstGeom prst="rect">
                <a:avLst/>
              </a:prstGeom>
              <a:blipFill>
                <a:blip r:embed="rId3"/>
                <a:stretch>
                  <a:fillRect l="-800" t="-1695" b="-6215"/>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96A54477-CB13-44A8-806F-8D4CE8D7DA7E}"/>
              </a:ext>
            </a:extLst>
          </p:cNvPr>
          <p:cNvPicPr>
            <a:picLocks noChangeAspect="1"/>
          </p:cNvPicPr>
          <p:nvPr/>
        </p:nvPicPr>
        <p:blipFill>
          <a:blip r:embed="rId4"/>
          <a:stretch>
            <a:fillRect/>
          </a:stretch>
        </p:blipFill>
        <p:spPr>
          <a:xfrm>
            <a:off x="4716350" y="1364555"/>
            <a:ext cx="4169568" cy="2064445"/>
          </a:xfrm>
          <a:prstGeom prst="rect">
            <a:avLst/>
          </a:prstGeom>
        </p:spPr>
      </p:pic>
      <p:sp>
        <p:nvSpPr>
          <p:cNvPr id="12" name="TextBox 11">
            <a:extLst>
              <a:ext uri="{FF2B5EF4-FFF2-40B4-BE49-F238E27FC236}">
                <a16:creationId xmlns:a16="http://schemas.microsoft.com/office/drawing/2014/main" id="{325E5273-BBA0-4861-AB39-B938AEB5109E}"/>
              </a:ext>
            </a:extLst>
          </p:cNvPr>
          <p:cNvSpPr txBox="1"/>
          <p:nvPr/>
        </p:nvSpPr>
        <p:spPr>
          <a:xfrm>
            <a:off x="0" y="6550223"/>
            <a:ext cx="9144000" cy="307777"/>
          </a:xfrm>
          <a:prstGeom prst="rect">
            <a:avLst/>
          </a:prstGeom>
          <a:noFill/>
        </p:spPr>
        <p:txBody>
          <a:bodyPr wrap="square" rtlCol="0">
            <a:spAutoFit/>
          </a:bodyPr>
          <a:lstStyle/>
          <a:p>
            <a:pPr algn="ctr"/>
            <a:r>
              <a:rPr lang="en-US" sz="1400" dirty="0">
                <a:latin typeface="Candara" panose="020E0502030303020204" pitchFamily="34" charset="0"/>
                <a:ea typeface="Cambria Math" panose="02040503050406030204" pitchFamily="18" charset="0"/>
              </a:rPr>
              <a:t>Diagrams/Graphs used with permission from </a:t>
            </a:r>
            <a:r>
              <a:rPr lang="en-US" sz="1400" dirty="0" err="1">
                <a:latin typeface="Candara" panose="020E0502030303020204" pitchFamily="34" charset="0"/>
                <a:ea typeface="Cambria Math" panose="02040503050406030204" pitchFamily="18" charset="0"/>
              </a:rPr>
              <a:t>DrFrostMaths</a:t>
            </a:r>
            <a:r>
              <a:rPr lang="en-US" sz="1400" dirty="0">
                <a:latin typeface="Candara" panose="020E0502030303020204" pitchFamily="34" charset="0"/>
                <a:ea typeface="Cambria Math" panose="02040503050406030204" pitchFamily="18" charset="0"/>
              </a:rPr>
              <a:t>: </a:t>
            </a:r>
            <a:r>
              <a:rPr lang="en-GB" sz="1400" dirty="0">
                <a:hlinkClick r:id="rId5"/>
              </a:rPr>
              <a:t>https://www.drfrostmaths.com/</a:t>
            </a:r>
            <a:endParaRPr lang="en-GB" sz="1400" dirty="0"/>
          </a:p>
        </p:txBody>
      </p:sp>
    </p:spTree>
    <p:extLst>
      <p:ext uri="{BB962C8B-B14F-4D97-AF65-F5344CB8AC3E}">
        <p14:creationId xmlns:p14="http://schemas.microsoft.com/office/powerpoint/2010/main" val="425275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8" y="461665"/>
                <a:ext cx="4572000" cy="830997"/>
              </a:xfrm>
              <a:prstGeom prst="rect">
                <a:avLst/>
              </a:prstGeom>
              <a:noFill/>
            </p:spPr>
            <p:txBody>
              <a:bodyPr wrap="square" rtlCol="0">
                <a:spAutoFit/>
              </a:bodyPr>
              <a:lstStyle/>
              <a:p>
                <a:r>
                  <a:rPr lang="en-GB" sz="1600" dirty="0">
                    <a:latin typeface="Candara" panose="020E0502030303020204" pitchFamily="34" charset="0"/>
                  </a:rPr>
                  <a:t>Draw a Venn diagram for two events </a:t>
                </a:r>
                <a14:m>
                  <m:oMath xmlns:m="http://schemas.openxmlformats.org/officeDocument/2006/math">
                    <m:r>
                      <a:rPr lang="en-GB" sz="1600" b="0" i="1" dirty="0" smtClean="0">
                        <a:latin typeface="Cambria Math" panose="02040503050406030204" pitchFamily="18" charset="0"/>
                      </a:rPr>
                      <m:t>𝐶</m:t>
                    </m:r>
                  </m:oMath>
                </a14:m>
                <a:r>
                  <a:rPr lang="en-GB" sz="1600" dirty="0">
                    <a:latin typeface="Candara" panose="020E0502030303020204" pitchFamily="34" charset="0"/>
                  </a:rPr>
                  <a:t> and </a:t>
                </a:r>
                <a14:m>
                  <m:oMath xmlns:m="http://schemas.openxmlformats.org/officeDocument/2006/math">
                    <m:r>
                      <a:rPr lang="en-GB" sz="1600" i="1" dirty="0" smtClean="0">
                        <a:latin typeface="Cambria Math" panose="02040503050406030204" pitchFamily="18" charset="0"/>
                      </a:rPr>
                      <m:t>𝐷</m:t>
                    </m:r>
                  </m:oMath>
                </a14:m>
                <a:r>
                  <a:rPr lang="en-GB" sz="1600" dirty="0">
                    <a:latin typeface="Candara" panose="020E0502030303020204" pitchFamily="34" charset="0"/>
                  </a:rPr>
                  <a:t>.</a:t>
                </a:r>
              </a:p>
              <a:p>
                <a:r>
                  <a:rPr lang="en-GB" sz="1600" dirty="0">
                    <a:latin typeface="Candara" panose="020E0502030303020204" pitchFamily="34" charset="0"/>
                  </a:rPr>
                  <a:t>Shade the region represented by:</a:t>
                </a:r>
              </a:p>
              <a:p>
                <a:pPr algn="ctr"/>
                <a14:m>
                  <m:oMath xmlns:m="http://schemas.openxmlformats.org/officeDocument/2006/math">
                    <m:r>
                      <a:rPr lang="en-GB" sz="1600" b="0" i="1" smtClean="0">
                        <a:latin typeface="Cambria Math" panose="02040503050406030204" pitchFamily="18" charset="0"/>
                      </a:rPr>
                      <m:t>𝐷</m:t>
                    </m:r>
                  </m:oMath>
                </a14:m>
                <a:r>
                  <a:rPr lang="en-GB" sz="1600" dirty="0">
                    <a:latin typeface="Candara" panose="020E0502030303020204" pitchFamily="34" charset="0"/>
                  </a:rPr>
                  <a:t> and not </a:t>
                </a:r>
                <a14:m>
                  <m:oMath xmlns:m="http://schemas.openxmlformats.org/officeDocument/2006/math">
                    <m:r>
                      <a:rPr lang="en-GB" sz="1600" b="0" i="1" smtClean="0">
                        <a:latin typeface="Cambria Math" panose="02040503050406030204" pitchFamily="18" charset="0"/>
                      </a:rPr>
                      <m:t>𝐶</m:t>
                    </m:r>
                  </m:oMath>
                </a14:m>
                <a:endParaRPr lang="en-GB" sz="16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8" y="461665"/>
                <a:ext cx="4572000" cy="830997"/>
              </a:xfrm>
              <a:prstGeom prst="rect">
                <a:avLst/>
              </a:prstGeom>
              <a:blipFill>
                <a:blip r:embed="rId2"/>
                <a:stretch>
                  <a:fillRect l="-667" t="-2206" b="-88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077218"/>
              </a:xfrm>
              <a:prstGeom prst="rect">
                <a:avLst/>
              </a:prstGeom>
              <a:noFill/>
            </p:spPr>
            <p:txBody>
              <a:bodyPr wrap="square" rtlCol="0">
                <a:spAutoFit/>
              </a:bodyPr>
              <a:lstStyle/>
              <a:p>
                <a:r>
                  <a:rPr lang="en-GB" sz="1600" dirty="0">
                    <a:latin typeface="Candara" panose="020E0502030303020204" pitchFamily="34" charset="0"/>
                  </a:rPr>
                  <a:t>Draw a Venn diagram for two events </a:t>
                </a:r>
                <a14:m>
                  <m:oMath xmlns:m="http://schemas.openxmlformats.org/officeDocument/2006/math">
                    <m:r>
                      <a:rPr lang="en-GB" sz="1600" b="0" i="1" dirty="0" smtClean="0">
                        <a:latin typeface="Cambria Math" panose="02040503050406030204" pitchFamily="18" charset="0"/>
                      </a:rPr>
                      <m:t>𝐴</m:t>
                    </m:r>
                  </m:oMath>
                </a14:m>
                <a:r>
                  <a:rPr lang="en-GB" sz="1600" dirty="0">
                    <a:latin typeface="Candara" panose="020E0502030303020204" pitchFamily="34" charset="0"/>
                  </a:rPr>
                  <a:t> and </a:t>
                </a:r>
                <a14:m>
                  <m:oMath xmlns:m="http://schemas.openxmlformats.org/officeDocument/2006/math">
                    <m:r>
                      <a:rPr lang="en-GB" sz="1600" b="0" i="1" dirty="0" smtClean="0">
                        <a:latin typeface="Cambria Math" panose="02040503050406030204" pitchFamily="18" charset="0"/>
                      </a:rPr>
                      <m:t>𝐵</m:t>
                    </m:r>
                  </m:oMath>
                </a14:m>
                <a:r>
                  <a:rPr lang="en-GB" sz="1600" dirty="0">
                    <a:latin typeface="Candara" panose="020E0502030303020204" pitchFamily="34" charset="0"/>
                  </a:rPr>
                  <a:t>.</a:t>
                </a:r>
              </a:p>
              <a:p>
                <a:r>
                  <a:rPr lang="en-GB" sz="1600" dirty="0">
                    <a:latin typeface="Candara" panose="020E0502030303020204" pitchFamily="34" charset="0"/>
                  </a:rPr>
                  <a:t>Shade the Venn diagram the region represented by:</a:t>
                </a:r>
              </a:p>
              <a:p>
                <a:pPr algn="ctr"/>
                <a14:m>
                  <m:oMath xmlns:m="http://schemas.openxmlformats.org/officeDocument/2006/math">
                    <m:r>
                      <a:rPr lang="en-GB" sz="1600" b="0" i="1" smtClean="0">
                        <a:latin typeface="Cambria Math" panose="02040503050406030204" pitchFamily="18" charset="0"/>
                      </a:rPr>
                      <m:t>𝐴</m:t>
                    </m:r>
                  </m:oMath>
                </a14:m>
                <a:r>
                  <a:rPr lang="en-GB" sz="1600" dirty="0">
                    <a:latin typeface="Candara" panose="020E0502030303020204" pitchFamily="34" charset="0"/>
                  </a:rPr>
                  <a:t> and not </a:t>
                </a:r>
                <a14:m>
                  <m:oMath xmlns:m="http://schemas.openxmlformats.org/officeDocument/2006/math">
                    <m:r>
                      <a:rPr lang="en-GB" sz="1600" b="0" i="1" smtClean="0">
                        <a:latin typeface="Cambria Math" panose="02040503050406030204" pitchFamily="18" charset="0"/>
                      </a:rPr>
                      <m:t>𝐵</m:t>
                    </m:r>
                  </m:oMath>
                </a14:m>
                <a:endParaRPr lang="en-GB" sz="16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077218"/>
              </a:xfrm>
              <a:prstGeom prst="rect">
                <a:avLst/>
              </a:prstGeom>
              <a:blipFill>
                <a:blip r:embed="rId3"/>
                <a:stretch>
                  <a:fillRect l="-800" t="-1695" b="-6215"/>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id="{4F8EB3ED-176B-43C1-A395-1CD72EB2BC2B}"/>
              </a:ext>
            </a:extLst>
          </p:cNvPr>
          <p:cNvPicPr>
            <a:picLocks noChangeAspect="1"/>
          </p:cNvPicPr>
          <p:nvPr/>
        </p:nvPicPr>
        <p:blipFill>
          <a:blip r:embed="rId4"/>
          <a:stretch>
            <a:fillRect/>
          </a:stretch>
        </p:blipFill>
        <p:spPr>
          <a:xfrm>
            <a:off x="4761707" y="1288471"/>
            <a:ext cx="3848637" cy="1991003"/>
          </a:xfrm>
          <a:prstGeom prst="rect">
            <a:avLst/>
          </a:prstGeom>
        </p:spPr>
      </p:pic>
      <p:sp>
        <p:nvSpPr>
          <p:cNvPr id="12" name="TextBox 11">
            <a:extLst>
              <a:ext uri="{FF2B5EF4-FFF2-40B4-BE49-F238E27FC236}">
                <a16:creationId xmlns:a16="http://schemas.microsoft.com/office/drawing/2014/main" id="{0F4236D2-4A52-42AD-B37C-090CCE5E8A3D}"/>
              </a:ext>
            </a:extLst>
          </p:cNvPr>
          <p:cNvSpPr txBox="1"/>
          <p:nvPr/>
        </p:nvSpPr>
        <p:spPr>
          <a:xfrm>
            <a:off x="0" y="6550223"/>
            <a:ext cx="9144000" cy="307777"/>
          </a:xfrm>
          <a:prstGeom prst="rect">
            <a:avLst/>
          </a:prstGeom>
          <a:noFill/>
        </p:spPr>
        <p:txBody>
          <a:bodyPr wrap="square" rtlCol="0">
            <a:spAutoFit/>
          </a:bodyPr>
          <a:lstStyle/>
          <a:p>
            <a:pPr algn="ctr"/>
            <a:r>
              <a:rPr lang="en-US" sz="1400" dirty="0">
                <a:latin typeface="Candara" panose="020E0502030303020204" pitchFamily="34" charset="0"/>
                <a:ea typeface="Cambria Math" panose="02040503050406030204" pitchFamily="18" charset="0"/>
              </a:rPr>
              <a:t>Diagrams/Graphs used with permission from </a:t>
            </a:r>
            <a:r>
              <a:rPr lang="en-US" sz="1400" dirty="0" err="1">
                <a:latin typeface="Candara" panose="020E0502030303020204" pitchFamily="34" charset="0"/>
                <a:ea typeface="Cambria Math" panose="02040503050406030204" pitchFamily="18" charset="0"/>
              </a:rPr>
              <a:t>DrFrostMaths</a:t>
            </a:r>
            <a:r>
              <a:rPr lang="en-US" sz="1400" dirty="0">
                <a:latin typeface="Candara" panose="020E0502030303020204" pitchFamily="34" charset="0"/>
                <a:ea typeface="Cambria Math" panose="02040503050406030204" pitchFamily="18" charset="0"/>
              </a:rPr>
              <a:t>: </a:t>
            </a:r>
            <a:r>
              <a:rPr lang="en-GB" sz="1400" dirty="0">
                <a:hlinkClick r:id="rId5"/>
              </a:rPr>
              <a:t>https://www.drfrostmaths.com/</a:t>
            </a:r>
            <a:endParaRPr lang="en-GB" sz="1400" dirty="0"/>
          </a:p>
        </p:txBody>
      </p:sp>
    </p:spTree>
    <p:extLst>
      <p:ext uri="{BB962C8B-B14F-4D97-AF65-F5344CB8AC3E}">
        <p14:creationId xmlns:p14="http://schemas.microsoft.com/office/powerpoint/2010/main" val="76130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p:sp>
        <p:nvSpPr>
          <p:cNvPr id="10" name="TextBox 9"/>
          <p:cNvSpPr txBox="1"/>
          <p:nvPr/>
        </p:nvSpPr>
        <p:spPr>
          <a:xfrm>
            <a:off x="-5018" y="461665"/>
            <a:ext cx="4572000" cy="1569660"/>
          </a:xfrm>
          <a:prstGeom prst="rect">
            <a:avLst/>
          </a:prstGeom>
          <a:noFill/>
        </p:spPr>
        <p:txBody>
          <a:bodyPr wrap="square" rtlCol="0">
            <a:spAutoFit/>
          </a:bodyPr>
          <a:lstStyle/>
          <a:p>
            <a:r>
              <a:rPr lang="en-GB" sz="1600" dirty="0">
                <a:solidFill>
                  <a:srgbClr val="333333"/>
                </a:solidFill>
                <a:latin typeface="Candara" panose="020E0502030303020204" pitchFamily="34" charset="0"/>
              </a:rPr>
              <a:t>In a class of 30 students, 6 play the piano, 11 play the guitar and 3 play both instruments. A student is chosen at random from the class. Find the probability that the student:</a:t>
            </a:r>
          </a:p>
          <a:p>
            <a:pPr marL="342900" indent="-342900">
              <a:buAutoNum type="alphaLcParenR"/>
            </a:pPr>
            <a:r>
              <a:rPr lang="en-GB" sz="1600" dirty="0">
                <a:solidFill>
                  <a:srgbClr val="333333"/>
                </a:solidFill>
                <a:latin typeface="Candara" panose="020E0502030303020204" pitchFamily="34" charset="0"/>
              </a:rPr>
              <a:t>Does not play the piano</a:t>
            </a:r>
          </a:p>
          <a:p>
            <a:pPr marL="342900" indent="-342900">
              <a:buAutoNum type="alphaLcParenR"/>
            </a:pPr>
            <a:r>
              <a:rPr lang="en-GB" sz="1600" dirty="0">
                <a:solidFill>
                  <a:srgbClr val="333333"/>
                </a:solidFill>
                <a:latin typeface="Candara" panose="020E0502030303020204" pitchFamily="34" charset="0"/>
              </a:rPr>
              <a:t>Does not play the piano or the guitar</a:t>
            </a:r>
          </a:p>
        </p:txBody>
      </p:sp>
      <p:sp>
        <p:nvSpPr>
          <p:cNvPr id="11" name="TextBox 10"/>
          <p:cNvSpPr txBox="1"/>
          <p:nvPr/>
        </p:nvSpPr>
        <p:spPr>
          <a:xfrm>
            <a:off x="4577017" y="457474"/>
            <a:ext cx="4572000" cy="1569660"/>
          </a:xfrm>
          <a:prstGeom prst="rect">
            <a:avLst/>
          </a:prstGeom>
          <a:noFill/>
        </p:spPr>
        <p:txBody>
          <a:bodyPr wrap="square" rtlCol="0">
            <a:spAutoFit/>
          </a:bodyPr>
          <a:lstStyle/>
          <a:p>
            <a:r>
              <a:rPr lang="en-GB" sz="1600" dirty="0">
                <a:solidFill>
                  <a:srgbClr val="333333"/>
                </a:solidFill>
                <a:latin typeface="Candara" panose="020E0502030303020204" pitchFamily="34" charset="0"/>
              </a:rPr>
              <a:t>In a class of 30 students, 7 are in the choir, 5 are in the school band and 2 are in the choir and the band. A student is chosen at random from the class. Find the probability that the student:</a:t>
            </a:r>
          </a:p>
          <a:p>
            <a:pPr marL="342900" indent="-342900">
              <a:buAutoNum type="alphaLcParenR"/>
            </a:pPr>
            <a:r>
              <a:rPr lang="en-GB" sz="1600" dirty="0">
                <a:solidFill>
                  <a:srgbClr val="333333"/>
                </a:solidFill>
                <a:latin typeface="Candara" panose="020E0502030303020204" pitchFamily="34" charset="0"/>
              </a:rPr>
              <a:t>Is not in the band</a:t>
            </a:r>
          </a:p>
          <a:p>
            <a:pPr marL="342900" indent="-342900">
              <a:buAutoNum type="alphaLcParenR"/>
            </a:pPr>
            <a:r>
              <a:rPr lang="en-GB" sz="1600" dirty="0">
                <a:solidFill>
                  <a:srgbClr val="333333"/>
                </a:solidFill>
                <a:latin typeface="Candara" panose="020E0502030303020204" pitchFamily="34" charset="0"/>
              </a:rPr>
              <a:t>Is not in the choir or the band</a:t>
            </a: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05896CF-8919-4782-AB24-83CDCF746DD4}"/>
                  </a:ext>
                </a:extLst>
              </p:cNvPr>
              <p:cNvSpPr/>
              <p:nvPr/>
            </p:nvSpPr>
            <p:spPr>
              <a:xfrm>
                <a:off x="4577017" y="2027134"/>
                <a:ext cx="4572001" cy="882806"/>
              </a:xfrm>
              <a:prstGeom prst="rect">
                <a:avLst/>
              </a:prstGeom>
            </p:spPr>
            <p:txBody>
              <a:bodyPr wrap="square">
                <a:spAutoFit/>
              </a:bodyPr>
              <a:lstStyle/>
              <a:p>
                <a:r>
                  <a:rPr lang="en-GB" dirty="0">
                    <a:solidFill>
                      <a:srgbClr val="FF0000"/>
                    </a:solidFill>
                    <a:latin typeface="Candara" panose="020E0502030303020204" pitchFamily="34" charset="0"/>
                  </a:rPr>
                  <a:t>a) </a:t>
                </a:r>
                <a14:m>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5</m:t>
                        </m:r>
                      </m:num>
                      <m:den>
                        <m:r>
                          <a:rPr lang="en-GB" b="0" i="1" smtClean="0">
                            <a:solidFill>
                              <a:srgbClr val="FF0000"/>
                            </a:solidFill>
                            <a:latin typeface="Cambria Math" panose="02040503050406030204" pitchFamily="18" charset="0"/>
                          </a:rPr>
                          <m:t>6</m:t>
                        </m:r>
                      </m:den>
                    </m:f>
                  </m:oMath>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b) </a:t>
                </a:r>
                <a14:m>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m:t>
                        </m:r>
                      </m:num>
                      <m:den>
                        <m:r>
                          <a:rPr lang="en-GB" b="0" i="1" smtClean="0">
                            <a:solidFill>
                              <a:srgbClr val="FF0000"/>
                            </a:solidFill>
                            <a:latin typeface="Cambria Math" panose="02040503050406030204" pitchFamily="18" charset="0"/>
                          </a:rPr>
                          <m:t>3</m:t>
                        </m:r>
                      </m:den>
                    </m:f>
                  </m:oMath>
                </a14:m>
                <a:endParaRPr lang="en-GB" dirty="0">
                  <a:solidFill>
                    <a:srgbClr val="FF0000"/>
                  </a:solidFill>
                  <a:latin typeface="Candara" panose="020E0502030303020204" pitchFamily="34" charset="0"/>
                </a:endParaRPr>
              </a:p>
            </p:txBody>
          </p:sp>
        </mc:Choice>
        <mc:Fallback xmlns="">
          <p:sp>
            <p:nvSpPr>
              <p:cNvPr id="14" name="Rectangle 13">
                <a:extLst>
                  <a:ext uri="{FF2B5EF4-FFF2-40B4-BE49-F238E27FC236}">
                    <a16:creationId xmlns:a16="http://schemas.microsoft.com/office/drawing/2014/main" id="{005896CF-8919-4782-AB24-83CDCF746DD4}"/>
                  </a:ext>
                </a:extLst>
              </p:cNvPr>
              <p:cNvSpPr>
                <a:spLocks noRot="1" noChangeAspect="1" noMove="1" noResize="1" noEditPoints="1" noAdjustHandles="1" noChangeArrowheads="1" noChangeShapeType="1" noTextEdit="1"/>
              </p:cNvSpPr>
              <p:nvPr/>
            </p:nvSpPr>
            <p:spPr>
              <a:xfrm>
                <a:off x="4577017" y="2027134"/>
                <a:ext cx="4572001" cy="882806"/>
              </a:xfrm>
              <a:prstGeom prst="rect">
                <a:avLst/>
              </a:prstGeom>
              <a:blipFill>
                <a:blip r:embed="rId2"/>
                <a:stretch>
                  <a:fillRect l="-1200" b="-4167"/>
                </a:stretch>
              </a:blipFill>
            </p:spPr>
            <p:txBody>
              <a:bodyPr/>
              <a:lstStyle/>
              <a:p>
                <a:r>
                  <a:rPr lang="en-GB">
                    <a:noFill/>
                  </a:rPr>
                  <a:t> </a:t>
                </a:r>
              </a:p>
            </p:txBody>
          </p:sp>
        </mc:Fallback>
      </mc:AlternateContent>
    </p:spTree>
    <p:extLst>
      <p:ext uri="{BB962C8B-B14F-4D97-AF65-F5344CB8AC3E}">
        <p14:creationId xmlns:p14="http://schemas.microsoft.com/office/powerpoint/2010/main" val="149585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p:sp>
        <p:nvSpPr>
          <p:cNvPr id="10" name="TextBox 9"/>
          <p:cNvSpPr txBox="1"/>
          <p:nvPr/>
        </p:nvSpPr>
        <p:spPr>
          <a:xfrm>
            <a:off x="-5018" y="461665"/>
            <a:ext cx="4572000" cy="1323439"/>
          </a:xfrm>
          <a:prstGeom prst="rect">
            <a:avLst/>
          </a:prstGeom>
          <a:noFill/>
        </p:spPr>
        <p:txBody>
          <a:bodyPr wrap="square" rtlCol="0">
            <a:spAutoFit/>
          </a:bodyPr>
          <a:lstStyle/>
          <a:p>
            <a:r>
              <a:rPr lang="en-GB" sz="1600" dirty="0">
                <a:solidFill>
                  <a:srgbClr val="333333"/>
                </a:solidFill>
                <a:latin typeface="Candara" panose="020E0502030303020204" pitchFamily="34" charset="0"/>
              </a:rPr>
              <a:t>In a class of 30 students, 6 play the piano only, 11 play the guitar only and 3 play neither instrument. A student is chosen at random from the class. </a:t>
            </a:r>
          </a:p>
          <a:p>
            <a:r>
              <a:rPr lang="en-GB" sz="1600" dirty="0">
                <a:solidFill>
                  <a:srgbClr val="333333"/>
                </a:solidFill>
                <a:latin typeface="Candara" panose="020E0502030303020204" pitchFamily="34" charset="0"/>
              </a:rPr>
              <a:t>Find the probability that the student plays both instruments.</a:t>
            </a:r>
          </a:p>
        </p:txBody>
      </p:sp>
      <p:sp>
        <p:nvSpPr>
          <p:cNvPr id="11" name="TextBox 10"/>
          <p:cNvSpPr txBox="1"/>
          <p:nvPr/>
        </p:nvSpPr>
        <p:spPr>
          <a:xfrm>
            <a:off x="4577017" y="457474"/>
            <a:ext cx="4572000" cy="1323439"/>
          </a:xfrm>
          <a:prstGeom prst="rect">
            <a:avLst/>
          </a:prstGeom>
          <a:noFill/>
        </p:spPr>
        <p:txBody>
          <a:bodyPr wrap="square" rtlCol="0">
            <a:spAutoFit/>
          </a:bodyPr>
          <a:lstStyle/>
          <a:p>
            <a:r>
              <a:rPr lang="en-GB" sz="1600" dirty="0">
                <a:solidFill>
                  <a:srgbClr val="333333"/>
                </a:solidFill>
                <a:latin typeface="Candara" panose="020E0502030303020204" pitchFamily="34" charset="0"/>
              </a:rPr>
              <a:t>In a class of 30 students, 7 are in the choir only, 5 are in the school band only and 2 are in neither group. A student is chosen at random from the class. Find the probability that the student is in both groups.</a:t>
            </a: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05896CF-8919-4782-AB24-83CDCF746DD4}"/>
                  </a:ext>
                </a:extLst>
              </p:cNvPr>
              <p:cNvSpPr/>
              <p:nvPr/>
            </p:nvSpPr>
            <p:spPr>
              <a:xfrm>
                <a:off x="4577017" y="2027134"/>
                <a:ext cx="4572001" cy="6127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16</m:t>
                          </m:r>
                        </m:num>
                        <m:den>
                          <m:r>
                            <a:rPr lang="en-GB" b="0" i="1" smtClean="0">
                              <a:solidFill>
                                <a:srgbClr val="FF0000"/>
                              </a:solidFill>
                              <a:latin typeface="Cambria Math" panose="02040503050406030204" pitchFamily="18" charset="0"/>
                            </a:rPr>
                            <m:t>30</m:t>
                          </m:r>
                        </m:den>
                      </m:f>
                      <m:r>
                        <a:rPr lang="en-GB" b="0" i="1" smtClean="0">
                          <a:solidFill>
                            <a:srgbClr val="FF0000"/>
                          </a:solidFill>
                          <a:latin typeface="Cambria Math" panose="02040503050406030204" pitchFamily="18" charset="0"/>
                        </a:rPr>
                        <m:t>=</m:t>
                      </m:r>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8</m:t>
                          </m:r>
                        </m:num>
                        <m:den>
                          <m:r>
                            <a:rPr lang="en-GB" b="0" i="1" smtClean="0">
                              <a:solidFill>
                                <a:srgbClr val="FF0000"/>
                              </a:solidFill>
                              <a:latin typeface="Cambria Math" panose="02040503050406030204" pitchFamily="18" charset="0"/>
                            </a:rPr>
                            <m:t>15</m:t>
                          </m:r>
                        </m:den>
                      </m:f>
                    </m:oMath>
                  </m:oMathPara>
                </a14:m>
                <a:endParaRPr lang="en-GB" dirty="0">
                  <a:solidFill>
                    <a:srgbClr val="FF0000"/>
                  </a:solidFill>
                  <a:latin typeface="Candara" panose="020E0502030303020204" pitchFamily="34" charset="0"/>
                </a:endParaRPr>
              </a:p>
            </p:txBody>
          </p:sp>
        </mc:Choice>
        <mc:Fallback xmlns="">
          <p:sp>
            <p:nvSpPr>
              <p:cNvPr id="14" name="Rectangle 13">
                <a:extLst>
                  <a:ext uri="{FF2B5EF4-FFF2-40B4-BE49-F238E27FC236}">
                    <a16:creationId xmlns:a16="http://schemas.microsoft.com/office/drawing/2014/main" id="{005896CF-8919-4782-AB24-83CDCF746DD4}"/>
                  </a:ext>
                </a:extLst>
              </p:cNvPr>
              <p:cNvSpPr>
                <a:spLocks noRot="1" noChangeAspect="1" noMove="1" noResize="1" noEditPoints="1" noAdjustHandles="1" noChangeArrowheads="1" noChangeShapeType="1" noTextEdit="1"/>
              </p:cNvSpPr>
              <p:nvPr/>
            </p:nvSpPr>
            <p:spPr>
              <a:xfrm>
                <a:off x="4577017" y="2027134"/>
                <a:ext cx="4572001" cy="612732"/>
              </a:xfrm>
              <a:prstGeom prst="rect">
                <a:avLst/>
              </a:prstGeo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26202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p:sp>
        <p:nvSpPr>
          <p:cNvPr id="10" name="TextBox 9"/>
          <p:cNvSpPr txBox="1"/>
          <p:nvPr/>
        </p:nvSpPr>
        <p:spPr>
          <a:xfrm>
            <a:off x="-5018" y="461665"/>
            <a:ext cx="4572000" cy="1323439"/>
          </a:xfrm>
          <a:prstGeom prst="rect">
            <a:avLst/>
          </a:prstGeom>
          <a:noFill/>
        </p:spPr>
        <p:txBody>
          <a:bodyPr wrap="square" rtlCol="0">
            <a:spAutoFit/>
          </a:bodyPr>
          <a:lstStyle/>
          <a:p>
            <a:r>
              <a:rPr lang="en-GB" sz="1600" dirty="0">
                <a:solidFill>
                  <a:srgbClr val="333333"/>
                </a:solidFill>
                <a:latin typeface="Candara" panose="020E0502030303020204" pitchFamily="34" charset="0"/>
              </a:rPr>
              <a:t>In a class of 30 students, 6 play the piano, 11 play the guitar and 16 play neither instrument. A student is chosen at random from the class. </a:t>
            </a:r>
          </a:p>
          <a:p>
            <a:r>
              <a:rPr lang="en-GB" sz="1600" dirty="0">
                <a:solidFill>
                  <a:srgbClr val="333333"/>
                </a:solidFill>
                <a:latin typeface="Candara" panose="020E0502030303020204" pitchFamily="34" charset="0"/>
              </a:rPr>
              <a:t>Find the probability that the student plays both instruments.</a:t>
            </a:r>
          </a:p>
        </p:txBody>
      </p:sp>
      <p:sp>
        <p:nvSpPr>
          <p:cNvPr id="11" name="TextBox 10"/>
          <p:cNvSpPr txBox="1"/>
          <p:nvPr/>
        </p:nvSpPr>
        <p:spPr>
          <a:xfrm>
            <a:off x="4577017" y="457474"/>
            <a:ext cx="4572000" cy="1077218"/>
          </a:xfrm>
          <a:prstGeom prst="rect">
            <a:avLst/>
          </a:prstGeom>
          <a:noFill/>
        </p:spPr>
        <p:txBody>
          <a:bodyPr wrap="square" rtlCol="0">
            <a:spAutoFit/>
          </a:bodyPr>
          <a:lstStyle/>
          <a:p>
            <a:r>
              <a:rPr lang="en-GB" sz="1600" dirty="0">
                <a:solidFill>
                  <a:srgbClr val="333333"/>
                </a:solidFill>
                <a:latin typeface="Candara" panose="020E0502030303020204" pitchFamily="34" charset="0"/>
              </a:rPr>
              <a:t>In a class of 30 students, 7 are in the choir, 5 are in the school band and 21 are in neither group. A student is chosen at random from the class. Find the probability that the student is in both groups.</a:t>
            </a: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05896CF-8919-4782-AB24-83CDCF746DD4}"/>
                  </a:ext>
                </a:extLst>
              </p:cNvPr>
              <p:cNvSpPr/>
              <p:nvPr/>
            </p:nvSpPr>
            <p:spPr>
              <a:xfrm>
                <a:off x="4577017" y="1658018"/>
                <a:ext cx="4572001" cy="6127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m:t>
                          </m:r>
                        </m:num>
                        <m:den>
                          <m:r>
                            <a:rPr lang="en-GB" b="0" i="1" smtClean="0">
                              <a:solidFill>
                                <a:srgbClr val="FF0000"/>
                              </a:solidFill>
                              <a:latin typeface="Cambria Math" panose="02040503050406030204" pitchFamily="18" charset="0"/>
                            </a:rPr>
                            <m:t>30</m:t>
                          </m:r>
                        </m:den>
                      </m:f>
                      <m:r>
                        <a:rPr lang="en-GB" b="0" i="1" smtClean="0">
                          <a:solidFill>
                            <a:srgbClr val="FF0000"/>
                          </a:solidFill>
                          <a:latin typeface="Cambria Math" panose="02040503050406030204" pitchFamily="18" charset="0"/>
                        </a:rPr>
                        <m:t>=</m:t>
                      </m:r>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10</m:t>
                          </m:r>
                        </m:den>
                      </m:f>
                    </m:oMath>
                  </m:oMathPara>
                </a14:m>
                <a:endParaRPr lang="en-GB" dirty="0">
                  <a:solidFill>
                    <a:srgbClr val="FF0000"/>
                  </a:solidFill>
                  <a:latin typeface="Candara" panose="020E0502030303020204" pitchFamily="34" charset="0"/>
                </a:endParaRPr>
              </a:p>
            </p:txBody>
          </p:sp>
        </mc:Choice>
        <mc:Fallback xmlns="">
          <p:sp>
            <p:nvSpPr>
              <p:cNvPr id="14" name="Rectangle 13">
                <a:extLst>
                  <a:ext uri="{FF2B5EF4-FFF2-40B4-BE49-F238E27FC236}">
                    <a16:creationId xmlns:a16="http://schemas.microsoft.com/office/drawing/2014/main" id="{005896CF-8919-4782-AB24-83CDCF746DD4}"/>
                  </a:ext>
                </a:extLst>
              </p:cNvPr>
              <p:cNvSpPr>
                <a:spLocks noRot="1" noChangeAspect="1" noMove="1" noResize="1" noEditPoints="1" noAdjustHandles="1" noChangeArrowheads="1" noChangeShapeType="1" noTextEdit="1"/>
              </p:cNvSpPr>
              <p:nvPr/>
            </p:nvSpPr>
            <p:spPr>
              <a:xfrm>
                <a:off x="4577017" y="1658018"/>
                <a:ext cx="4572001" cy="612732"/>
              </a:xfrm>
              <a:prstGeom prst="rect">
                <a:avLst/>
              </a:prstGeo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20889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8" y="461665"/>
                <a:ext cx="4572000" cy="1077218"/>
              </a:xfrm>
              <a:prstGeom prst="rect">
                <a:avLst/>
              </a:prstGeom>
              <a:noFill/>
            </p:spPr>
            <p:txBody>
              <a:bodyPr wrap="square" rtlCol="0">
                <a:spAutoFit/>
              </a:bodyPr>
              <a:lstStyle/>
              <a:p>
                <a:r>
                  <a:rPr lang="en-GB" sz="1600" dirty="0">
                    <a:latin typeface="Candara" panose="020E0502030303020204" pitchFamily="34" charset="0"/>
                  </a:rPr>
                  <a:t>Given that </a:t>
                </a:r>
                <a14:m>
                  <m:oMath xmlns:m="http://schemas.openxmlformats.org/officeDocument/2006/math">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b="0" i="1" smtClean="0">
                            <a:latin typeface="Cambria Math" panose="02040503050406030204" pitchFamily="18" charset="0"/>
                          </a:rPr>
                          <m:t>𝐷</m:t>
                        </m:r>
                      </m:e>
                    </m:d>
                    <m:r>
                      <a:rPr lang="en-GB" sz="1600" i="1">
                        <a:latin typeface="Cambria Math" panose="02040503050406030204" pitchFamily="18" charset="0"/>
                      </a:rPr>
                      <m:t>=0.</m:t>
                    </m:r>
                    <m:r>
                      <a:rPr lang="en-GB" sz="1600" b="0" i="1" smtClean="0">
                        <a:latin typeface="Cambria Math" panose="02040503050406030204" pitchFamily="18" charset="0"/>
                      </a:rPr>
                      <m:t>7</m:t>
                    </m:r>
                  </m:oMath>
                </a14:m>
                <a:r>
                  <a:rPr lang="en-GB" sz="1600" dirty="0">
                    <a:latin typeface="Candara" panose="020E0502030303020204" pitchFamily="34" charset="0"/>
                  </a:rPr>
                  <a:t> and </a:t>
                </a:r>
                <a14:m>
                  <m:oMath xmlns:m="http://schemas.openxmlformats.org/officeDocument/2006/math">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b="0" i="1" smtClean="0">
                            <a:latin typeface="Cambria Math" panose="02040503050406030204" pitchFamily="18" charset="0"/>
                          </a:rPr>
                          <m:t>𝐶</m:t>
                        </m:r>
                        <m:r>
                          <a:rPr lang="en-GB" sz="1600" i="1">
                            <a:latin typeface="Cambria Math" panose="02040503050406030204" pitchFamily="18" charset="0"/>
                          </a:rPr>
                          <m:t> </m:t>
                        </m:r>
                        <m:r>
                          <a:rPr lang="en-GB" sz="1600" i="1">
                            <a:latin typeface="Cambria Math" panose="02040503050406030204" pitchFamily="18" charset="0"/>
                          </a:rPr>
                          <m:t>𝑜𝑟</m:t>
                        </m:r>
                        <m:r>
                          <a:rPr lang="en-GB" sz="1600" i="1">
                            <a:latin typeface="Cambria Math" panose="02040503050406030204" pitchFamily="18" charset="0"/>
                          </a:rPr>
                          <m:t> </m:t>
                        </m:r>
                        <m:r>
                          <a:rPr lang="en-GB" sz="1600" b="0" i="1" smtClean="0">
                            <a:latin typeface="Cambria Math" panose="02040503050406030204" pitchFamily="18" charset="0"/>
                          </a:rPr>
                          <m:t>𝐷</m:t>
                        </m:r>
                      </m:e>
                    </m:d>
                    <m:r>
                      <a:rPr lang="en-GB" sz="1600" i="1">
                        <a:latin typeface="Cambria Math" panose="02040503050406030204" pitchFamily="18" charset="0"/>
                      </a:rPr>
                      <m:t>=0.</m:t>
                    </m:r>
                    <m:r>
                      <a:rPr lang="en-GB" sz="1600" b="0" i="1" smtClean="0">
                        <a:latin typeface="Cambria Math" panose="02040503050406030204" pitchFamily="18" charset="0"/>
                      </a:rPr>
                      <m:t>9</m:t>
                    </m:r>
                    <m:r>
                      <a:rPr lang="en-GB" sz="1600" i="1">
                        <a:latin typeface="Cambria Math" panose="02040503050406030204" pitchFamily="18" charset="0"/>
                      </a:rPr>
                      <m:t>5</m:t>
                    </m:r>
                  </m:oMath>
                </a14:m>
                <a:r>
                  <a:rPr lang="en-GB" sz="1600" dirty="0">
                    <a:latin typeface="Candara" panose="020E0502030303020204" pitchFamily="34" charset="0"/>
                  </a:rPr>
                  <a:t>, find the probability of:</a:t>
                </a:r>
              </a:p>
              <a:p>
                <a:pPr marL="342900" indent="-342900">
                  <a:buAutoNum type="alphaLcParenR"/>
                </a:pPr>
                <a:r>
                  <a:rPr lang="en-GB" sz="1600" dirty="0">
                    <a:latin typeface="Candara" panose="020E0502030303020204" pitchFamily="34" charset="0"/>
                  </a:rPr>
                  <a:t> </a:t>
                </a:r>
                <a14:m>
                  <m:oMath xmlns:m="http://schemas.openxmlformats.org/officeDocument/2006/math">
                    <m:r>
                      <a:rPr lang="en-GB" sz="1600" i="1">
                        <a:latin typeface="Cambria Math" panose="02040503050406030204" pitchFamily="18" charset="0"/>
                      </a:rPr>
                      <m:t>𝑃</m:t>
                    </m:r>
                    <m:r>
                      <a:rPr lang="en-GB" sz="1600" i="1">
                        <a:latin typeface="Cambria Math" panose="02040503050406030204" pitchFamily="18" charset="0"/>
                      </a:rPr>
                      <m:t>(</m:t>
                    </m:r>
                    <m:r>
                      <a:rPr lang="en-GB" sz="1600" b="0" i="1" smtClean="0">
                        <a:latin typeface="Cambria Math" panose="02040503050406030204" pitchFamily="18" charset="0"/>
                      </a:rPr>
                      <m:t>𝐶</m:t>
                    </m:r>
                    <m:r>
                      <a:rPr lang="en-GB" sz="1600" i="1">
                        <a:latin typeface="Cambria Math" panose="02040503050406030204" pitchFamily="18" charset="0"/>
                      </a:rPr>
                      <m:t> </m:t>
                    </m:r>
                    <m:r>
                      <a:rPr lang="en-GB" sz="1600" i="1">
                        <a:latin typeface="Cambria Math" panose="02040503050406030204" pitchFamily="18" charset="0"/>
                      </a:rPr>
                      <m:t>𝑎𝑛𝑑</m:t>
                    </m:r>
                    <m:r>
                      <a:rPr lang="en-GB" sz="1600" i="1">
                        <a:latin typeface="Cambria Math" panose="02040503050406030204" pitchFamily="18" charset="0"/>
                      </a:rPr>
                      <m:t> </m:t>
                    </m:r>
                    <m:r>
                      <a:rPr lang="en-GB" sz="1600" i="1">
                        <a:latin typeface="Cambria Math" panose="02040503050406030204" pitchFamily="18" charset="0"/>
                      </a:rPr>
                      <m:t>𝑛𝑜𝑡</m:t>
                    </m:r>
                    <m:r>
                      <a:rPr lang="en-GB" sz="1600" i="1">
                        <a:latin typeface="Cambria Math" panose="02040503050406030204" pitchFamily="18" charset="0"/>
                      </a:rPr>
                      <m:t> </m:t>
                    </m:r>
                    <m:r>
                      <a:rPr lang="en-GB" sz="1600" b="0" i="1" smtClean="0">
                        <a:latin typeface="Cambria Math" panose="02040503050406030204" pitchFamily="18" charset="0"/>
                      </a:rPr>
                      <m:t>𝐷</m:t>
                    </m:r>
                    <m:r>
                      <a:rPr lang="en-GB" sz="1600" i="1">
                        <a:latin typeface="Cambria Math" panose="02040503050406030204" pitchFamily="18" charset="0"/>
                      </a:rPr>
                      <m:t>)</m:t>
                    </m:r>
                  </m:oMath>
                </a14:m>
                <a:endParaRPr lang="en-GB" sz="1600" dirty="0">
                  <a:latin typeface="Candara" panose="020E0502030303020204" pitchFamily="34" charset="0"/>
                </a:endParaRPr>
              </a:p>
              <a:p>
                <a:pPr marL="342900" indent="-342900">
                  <a:buAutoNum type="alphaLcParenR"/>
                </a:pPr>
                <a:r>
                  <a:rPr lang="en-GB" sz="1600" dirty="0">
                    <a:latin typeface="Candara" panose="020E0502030303020204" pitchFamily="34" charset="0"/>
                  </a:rPr>
                  <a:t> </a:t>
                </a:r>
                <a14:m>
                  <m:oMath xmlns:m="http://schemas.openxmlformats.org/officeDocument/2006/math">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i="1">
                            <a:latin typeface="Cambria Math" panose="02040503050406030204" pitchFamily="18" charset="0"/>
                          </a:rPr>
                          <m:t>𝑛𝑒𝑖𝑡h𝑒𝑟</m:t>
                        </m:r>
                        <m:r>
                          <a:rPr lang="en-GB" sz="1600" i="1">
                            <a:latin typeface="Cambria Math" panose="02040503050406030204" pitchFamily="18" charset="0"/>
                          </a:rPr>
                          <m:t> </m:t>
                        </m:r>
                        <m:r>
                          <a:rPr lang="en-GB" sz="1600" b="0" i="1" smtClean="0">
                            <a:latin typeface="Cambria Math" panose="02040503050406030204" pitchFamily="18" charset="0"/>
                          </a:rPr>
                          <m:t>𝐶</m:t>
                        </m:r>
                        <m:r>
                          <a:rPr lang="en-GB" sz="1600" i="1">
                            <a:latin typeface="Cambria Math" panose="02040503050406030204" pitchFamily="18" charset="0"/>
                          </a:rPr>
                          <m:t> </m:t>
                        </m:r>
                        <m:r>
                          <a:rPr lang="en-GB" sz="1600" i="1">
                            <a:latin typeface="Cambria Math" panose="02040503050406030204" pitchFamily="18" charset="0"/>
                          </a:rPr>
                          <m:t>𝑛𝑜𝑟</m:t>
                        </m:r>
                        <m:r>
                          <a:rPr lang="en-GB" sz="1600" i="1">
                            <a:latin typeface="Cambria Math" panose="02040503050406030204" pitchFamily="18" charset="0"/>
                          </a:rPr>
                          <m:t> </m:t>
                        </m:r>
                        <m:r>
                          <a:rPr lang="en-GB" sz="1600" b="0" i="1" smtClean="0">
                            <a:latin typeface="Cambria Math" panose="02040503050406030204" pitchFamily="18" charset="0"/>
                          </a:rPr>
                          <m:t>𝐷</m:t>
                        </m:r>
                      </m:e>
                    </m:d>
                  </m:oMath>
                </a14:m>
                <a:endParaRPr lang="en-GB" sz="16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8" y="461665"/>
                <a:ext cx="4572000" cy="1077218"/>
              </a:xfrm>
              <a:prstGeom prst="rect">
                <a:avLst/>
              </a:prstGeom>
              <a:blipFill>
                <a:blip r:embed="rId2"/>
                <a:stretch>
                  <a:fillRect l="-667" t="-1705" b="-6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077218"/>
              </a:xfrm>
              <a:prstGeom prst="rect">
                <a:avLst/>
              </a:prstGeom>
              <a:noFill/>
            </p:spPr>
            <p:txBody>
              <a:bodyPr wrap="square" rtlCol="0">
                <a:spAutoFit/>
              </a:bodyPr>
              <a:lstStyle/>
              <a:p>
                <a:r>
                  <a:rPr lang="en-GB" sz="1600" dirty="0">
                    <a:latin typeface="Candara" panose="020E0502030303020204" pitchFamily="34" charset="0"/>
                  </a:rPr>
                  <a:t>Given that </a:t>
                </a:r>
                <a14:m>
                  <m:oMath xmlns:m="http://schemas.openxmlformats.org/officeDocument/2006/math">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i="1">
                            <a:latin typeface="Cambria Math" panose="02040503050406030204" pitchFamily="18" charset="0"/>
                          </a:rPr>
                          <m:t>𝐴</m:t>
                        </m:r>
                      </m:e>
                    </m:d>
                    <m:r>
                      <a:rPr lang="en-GB" sz="1600" i="1">
                        <a:latin typeface="Cambria Math" panose="02040503050406030204" pitchFamily="18" charset="0"/>
                      </a:rPr>
                      <m:t>=0.6</m:t>
                    </m:r>
                  </m:oMath>
                </a14:m>
                <a:r>
                  <a:rPr lang="en-GB" sz="1600" dirty="0">
                    <a:latin typeface="Candara" panose="020E0502030303020204" pitchFamily="34" charset="0"/>
                  </a:rPr>
                  <a:t> and </a:t>
                </a:r>
                <a14:m>
                  <m:oMath xmlns:m="http://schemas.openxmlformats.org/officeDocument/2006/math">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i="1">
                            <a:latin typeface="Cambria Math" panose="02040503050406030204" pitchFamily="18" charset="0"/>
                          </a:rPr>
                          <m:t>𝐴</m:t>
                        </m:r>
                        <m:r>
                          <a:rPr lang="en-GB" sz="1600" i="1">
                            <a:latin typeface="Cambria Math" panose="02040503050406030204" pitchFamily="18" charset="0"/>
                          </a:rPr>
                          <m:t> </m:t>
                        </m:r>
                        <m:r>
                          <a:rPr lang="en-GB" sz="1600" i="1">
                            <a:latin typeface="Cambria Math" panose="02040503050406030204" pitchFamily="18" charset="0"/>
                          </a:rPr>
                          <m:t>𝑜𝑟</m:t>
                        </m:r>
                        <m:r>
                          <a:rPr lang="en-GB" sz="1600" i="1">
                            <a:latin typeface="Cambria Math" panose="02040503050406030204" pitchFamily="18" charset="0"/>
                          </a:rPr>
                          <m:t> </m:t>
                        </m:r>
                        <m:r>
                          <a:rPr lang="en-GB" sz="1600" i="1">
                            <a:latin typeface="Cambria Math" panose="02040503050406030204" pitchFamily="18" charset="0"/>
                          </a:rPr>
                          <m:t>𝐵</m:t>
                        </m:r>
                      </m:e>
                    </m:d>
                    <m:r>
                      <a:rPr lang="en-GB" sz="1600" i="1">
                        <a:latin typeface="Cambria Math" panose="02040503050406030204" pitchFamily="18" charset="0"/>
                      </a:rPr>
                      <m:t>=0.85</m:t>
                    </m:r>
                  </m:oMath>
                </a14:m>
                <a:r>
                  <a:rPr lang="en-GB" sz="1600" dirty="0">
                    <a:latin typeface="Candara" panose="020E0502030303020204" pitchFamily="34" charset="0"/>
                  </a:rPr>
                  <a:t>, find the probability of:</a:t>
                </a:r>
              </a:p>
              <a:p>
                <a:pPr marL="342900" indent="-342900">
                  <a:buAutoNum type="alphaLcParenR"/>
                </a:pPr>
                <a:r>
                  <a:rPr lang="en-GB" sz="1600" dirty="0">
                    <a:latin typeface="Candara" panose="020E0502030303020204" pitchFamily="34" charset="0"/>
                  </a:rPr>
                  <a:t> </a:t>
                </a:r>
                <a14:m>
                  <m:oMath xmlns:m="http://schemas.openxmlformats.org/officeDocument/2006/math">
                    <m:r>
                      <a:rPr lang="en-GB" sz="1600" i="1">
                        <a:latin typeface="Cambria Math" panose="02040503050406030204" pitchFamily="18" charset="0"/>
                      </a:rPr>
                      <m:t>𝑃</m:t>
                    </m:r>
                    <m:r>
                      <a:rPr lang="en-GB" sz="1600" i="1">
                        <a:latin typeface="Cambria Math" panose="02040503050406030204" pitchFamily="18" charset="0"/>
                      </a:rPr>
                      <m:t>(</m:t>
                    </m:r>
                    <m:r>
                      <a:rPr lang="en-GB" sz="1600" i="1">
                        <a:latin typeface="Cambria Math" panose="02040503050406030204" pitchFamily="18" charset="0"/>
                      </a:rPr>
                      <m:t>𝐴</m:t>
                    </m:r>
                    <m:r>
                      <a:rPr lang="en-GB" sz="1600" i="1">
                        <a:latin typeface="Cambria Math" panose="02040503050406030204" pitchFamily="18" charset="0"/>
                      </a:rPr>
                      <m:t> </m:t>
                    </m:r>
                    <m:r>
                      <a:rPr lang="en-GB" sz="1600" i="1">
                        <a:latin typeface="Cambria Math" panose="02040503050406030204" pitchFamily="18" charset="0"/>
                      </a:rPr>
                      <m:t>𝑎𝑛𝑑</m:t>
                    </m:r>
                    <m:r>
                      <a:rPr lang="en-GB" sz="1600" i="1">
                        <a:latin typeface="Cambria Math" panose="02040503050406030204" pitchFamily="18" charset="0"/>
                      </a:rPr>
                      <m:t> </m:t>
                    </m:r>
                    <m:r>
                      <a:rPr lang="en-GB" sz="1600" i="1">
                        <a:latin typeface="Cambria Math" panose="02040503050406030204" pitchFamily="18" charset="0"/>
                      </a:rPr>
                      <m:t>𝑛𝑜𝑡</m:t>
                    </m:r>
                    <m:r>
                      <a:rPr lang="en-GB" sz="1600" i="1">
                        <a:latin typeface="Cambria Math" panose="02040503050406030204" pitchFamily="18" charset="0"/>
                      </a:rPr>
                      <m:t> </m:t>
                    </m:r>
                    <m:r>
                      <a:rPr lang="en-GB" sz="1600" i="1">
                        <a:latin typeface="Cambria Math" panose="02040503050406030204" pitchFamily="18" charset="0"/>
                      </a:rPr>
                      <m:t>𝐵</m:t>
                    </m:r>
                    <m:r>
                      <a:rPr lang="en-GB" sz="1600" i="1">
                        <a:latin typeface="Cambria Math" panose="02040503050406030204" pitchFamily="18" charset="0"/>
                      </a:rPr>
                      <m:t>)</m:t>
                    </m:r>
                  </m:oMath>
                </a14:m>
                <a:endParaRPr lang="en-GB" sz="1600" dirty="0">
                  <a:latin typeface="Candara" panose="020E0502030303020204" pitchFamily="34" charset="0"/>
                </a:endParaRPr>
              </a:p>
              <a:p>
                <a:pPr marL="342900" indent="-342900">
                  <a:buAutoNum type="alphaLcParenR"/>
                </a:pPr>
                <a:r>
                  <a:rPr lang="en-GB" sz="1600" dirty="0">
                    <a:latin typeface="Candara" panose="020E0502030303020204" pitchFamily="34" charset="0"/>
                  </a:rPr>
                  <a:t> </a:t>
                </a:r>
                <a14:m>
                  <m:oMath xmlns:m="http://schemas.openxmlformats.org/officeDocument/2006/math">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i="1">
                            <a:latin typeface="Cambria Math" panose="02040503050406030204" pitchFamily="18" charset="0"/>
                          </a:rPr>
                          <m:t>𝑛𝑒𝑖𝑡h𝑒𝑟</m:t>
                        </m:r>
                        <m:r>
                          <a:rPr lang="en-GB" sz="1600" i="1">
                            <a:latin typeface="Cambria Math" panose="02040503050406030204" pitchFamily="18" charset="0"/>
                          </a:rPr>
                          <m:t> </m:t>
                        </m:r>
                        <m:r>
                          <a:rPr lang="en-GB" sz="1600" i="1">
                            <a:latin typeface="Cambria Math" panose="02040503050406030204" pitchFamily="18" charset="0"/>
                          </a:rPr>
                          <m:t>𝐴</m:t>
                        </m:r>
                        <m:r>
                          <a:rPr lang="en-GB" sz="1600" i="1">
                            <a:latin typeface="Cambria Math" panose="02040503050406030204" pitchFamily="18" charset="0"/>
                          </a:rPr>
                          <m:t> </m:t>
                        </m:r>
                        <m:r>
                          <a:rPr lang="en-GB" sz="1600" i="1">
                            <a:latin typeface="Cambria Math" panose="02040503050406030204" pitchFamily="18" charset="0"/>
                          </a:rPr>
                          <m:t>𝑛𝑜𝑟</m:t>
                        </m:r>
                        <m:r>
                          <a:rPr lang="en-GB" sz="1600" i="1">
                            <a:latin typeface="Cambria Math" panose="02040503050406030204" pitchFamily="18" charset="0"/>
                          </a:rPr>
                          <m:t> </m:t>
                        </m:r>
                        <m:r>
                          <a:rPr lang="en-GB" sz="1600" i="1">
                            <a:latin typeface="Cambria Math" panose="02040503050406030204" pitchFamily="18" charset="0"/>
                          </a:rPr>
                          <m:t>𝐵</m:t>
                        </m:r>
                      </m:e>
                    </m:d>
                  </m:oMath>
                </a14:m>
                <a:endParaRPr lang="en-GB" sz="16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077218"/>
              </a:xfrm>
              <a:prstGeom prst="rect">
                <a:avLst/>
              </a:prstGeom>
              <a:blipFill>
                <a:blip r:embed="rId3"/>
                <a:stretch>
                  <a:fillRect l="-800" t="-1695" b="-62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05896CF-8919-4782-AB24-83CDCF746DD4}"/>
                  </a:ext>
                </a:extLst>
              </p:cNvPr>
              <p:cNvSpPr/>
              <p:nvPr/>
            </p:nvSpPr>
            <p:spPr>
              <a:xfrm>
                <a:off x="4577017" y="1627404"/>
                <a:ext cx="4572001" cy="646331"/>
              </a:xfrm>
              <a:prstGeom prst="rect">
                <a:avLst/>
              </a:prstGeom>
            </p:spPr>
            <p:txBody>
              <a:bodyPr wrap="square">
                <a:spAutoFit/>
              </a:bodyPr>
              <a:lstStyle/>
              <a:p>
                <a:r>
                  <a:rPr lang="en-GB" dirty="0">
                    <a:solidFill>
                      <a:srgbClr val="FF0000"/>
                    </a:solidFill>
                    <a:latin typeface="Candara" panose="020E0502030303020204" pitchFamily="34" charset="0"/>
                  </a:rPr>
                  <a:t>a) </a:t>
                </a:r>
                <a14:m>
                  <m:oMath xmlns:m="http://schemas.openxmlformats.org/officeDocument/2006/math">
                    <m:r>
                      <a:rPr lang="en-GB" b="0" i="1" smtClean="0">
                        <a:solidFill>
                          <a:srgbClr val="FF0000"/>
                        </a:solidFill>
                        <a:latin typeface="Cambria Math" panose="02040503050406030204" pitchFamily="18" charset="0"/>
                      </a:rPr>
                      <m:t>0.25</m:t>
                    </m:r>
                  </m:oMath>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b) </a:t>
                </a:r>
                <a14:m>
                  <m:oMath xmlns:m="http://schemas.openxmlformats.org/officeDocument/2006/math">
                    <m:r>
                      <a:rPr lang="en-GB" b="0" i="1" smtClean="0">
                        <a:solidFill>
                          <a:srgbClr val="FF0000"/>
                        </a:solidFill>
                        <a:latin typeface="Cambria Math" panose="02040503050406030204" pitchFamily="18" charset="0"/>
                      </a:rPr>
                      <m:t>0.15</m:t>
                    </m:r>
                  </m:oMath>
                </a14:m>
                <a:endParaRPr lang="en-GB" dirty="0">
                  <a:solidFill>
                    <a:srgbClr val="FF0000"/>
                  </a:solidFill>
                  <a:latin typeface="Candara" panose="020E0502030303020204" pitchFamily="34" charset="0"/>
                </a:endParaRPr>
              </a:p>
            </p:txBody>
          </p:sp>
        </mc:Choice>
        <mc:Fallback xmlns="">
          <p:sp>
            <p:nvSpPr>
              <p:cNvPr id="14" name="Rectangle 13">
                <a:extLst>
                  <a:ext uri="{FF2B5EF4-FFF2-40B4-BE49-F238E27FC236}">
                    <a16:creationId xmlns:a16="http://schemas.microsoft.com/office/drawing/2014/main" id="{005896CF-8919-4782-AB24-83CDCF746DD4}"/>
                  </a:ext>
                </a:extLst>
              </p:cNvPr>
              <p:cNvSpPr>
                <a:spLocks noRot="1" noChangeAspect="1" noMove="1" noResize="1" noEditPoints="1" noAdjustHandles="1" noChangeArrowheads="1" noChangeShapeType="1" noTextEdit="1"/>
              </p:cNvSpPr>
              <p:nvPr/>
            </p:nvSpPr>
            <p:spPr>
              <a:xfrm>
                <a:off x="4577017" y="1627404"/>
                <a:ext cx="4572001" cy="646331"/>
              </a:xfrm>
              <a:prstGeom prst="rect">
                <a:avLst/>
              </a:prstGeom>
              <a:blipFill>
                <a:blip r:embed="rId4"/>
                <a:stretch>
                  <a:fillRect l="-1200" t="-5660" b="-14151"/>
                </a:stretch>
              </a:blipFill>
            </p:spPr>
            <p:txBody>
              <a:bodyPr/>
              <a:lstStyle/>
              <a:p>
                <a:r>
                  <a:rPr lang="en-GB">
                    <a:noFill/>
                  </a:rPr>
                  <a:t> </a:t>
                </a:r>
              </a:p>
            </p:txBody>
          </p:sp>
        </mc:Fallback>
      </mc:AlternateContent>
    </p:spTree>
    <p:extLst>
      <p:ext uri="{BB962C8B-B14F-4D97-AF65-F5344CB8AC3E}">
        <p14:creationId xmlns:p14="http://schemas.microsoft.com/office/powerpoint/2010/main" val="12700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8" y="461665"/>
                <a:ext cx="4572000" cy="2800767"/>
              </a:xfrm>
              <a:prstGeom prst="rect">
                <a:avLst/>
              </a:prstGeom>
              <a:noFill/>
            </p:spPr>
            <p:txBody>
              <a:bodyPr wrap="square" rtlCol="0">
                <a:spAutoFit/>
              </a:bodyPr>
              <a:lstStyle/>
              <a:p>
                <a:r>
                  <a:rPr lang="en-GB" sz="1600" dirty="0">
                    <a:latin typeface="Candara" panose="020E0502030303020204" pitchFamily="34" charset="0"/>
                  </a:rPr>
                  <a:t>The probability of a person having read book A is </a:t>
                </a:r>
                <a14:m>
                  <m:oMath xmlns:m="http://schemas.openxmlformats.org/officeDocument/2006/math">
                    <m:r>
                      <a:rPr lang="en-GB" sz="1600" i="1">
                        <a:latin typeface="Cambria Math" panose="02040503050406030204" pitchFamily="18" charset="0"/>
                      </a:rPr>
                      <m:t>0.</m:t>
                    </m:r>
                    <m:r>
                      <a:rPr lang="en-GB" sz="1600" b="0" i="1" smtClean="0">
                        <a:latin typeface="Cambria Math" panose="02040503050406030204" pitchFamily="18" charset="0"/>
                      </a:rPr>
                      <m:t>46</m:t>
                    </m:r>
                  </m:oMath>
                </a14:m>
                <a:r>
                  <a:rPr lang="en-GB" sz="1600" dirty="0">
                    <a:latin typeface="Candara" panose="020E0502030303020204" pitchFamily="34" charset="0"/>
                  </a:rPr>
                  <a:t>. </a:t>
                </a:r>
              </a:p>
              <a:p>
                <a:r>
                  <a:rPr lang="en-GB" sz="1600" dirty="0">
                    <a:latin typeface="Candara" panose="020E0502030303020204" pitchFamily="34" charset="0"/>
                  </a:rPr>
                  <a:t>The probability that they have read book B is </a:t>
                </a:r>
                <a14:m>
                  <m:oMath xmlns:m="http://schemas.openxmlformats.org/officeDocument/2006/math">
                    <m:r>
                      <a:rPr lang="en-GB" sz="1600" i="1">
                        <a:latin typeface="Cambria Math" panose="02040503050406030204" pitchFamily="18" charset="0"/>
                      </a:rPr>
                      <m:t>0.</m:t>
                    </m:r>
                    <m:r>
                      <a:rPr lang="en-GB" sz="1600" b="0" i="1" smtClean="0">
                        <a:latin typeface="Cambria Math" panose="02040503050406030204" pitchFamily="18" charset="0"/>
                      </a:rPr>
                      <m:t>18</m:t>
                    </m:r>
                  </m:oMath>
                </a14:m>
                <a:r>
                  <a:rPr lang="en-GB" sz="1600" dirty="0">
                    <a:latin typeface="Candara" panose="020E0502030303020204" pitchFamily="34" charset="0"/>
                  </a:rPr>
                  <a:t>.</a:t>
                </a:r>
              </a:p>
              <a:p>
                <a:r>
                  <a:rPr lang="en-GB" sz="1600" dirty="0">
                    <a:latin typeface="Candara" panose="020E0502030303020204" pitchFamily="34" charset="0"/>
                  </a:rPr>
                  <a:t>The probability that they have read book A or B or both is </a:t>
                </a:r>
                <a14:m>
                  <m:oMath xmlns:m="http://schemas.openxmlformats.org/officeDocument/2006/math">
                    <m:r>
                      <a:rPr lang="en-GB" sz="1600" i="1">
                        <a:latin typeface="Cambria Math" panose="02040503050406030204" pitchFamily="18" charset="0"/>
                      </a:rPr>
                      <m:t>0.</m:t>
                    </m:r>
                    <m:r>
                      <a:rPr lang="en-GB" sz="1600" b="0" i="1" smtClean="0">
                        <a:latin typeface="Cambria Math" panose="02040503050406030204" pitchFamily="18" charset="0"/>
                      </a:rPr>
                      <m:t>51</m:t>
                    </m:r>
                  </m:oMath>
                </a14:m>
                <a:r>
                  <a:rPr lang="en-GB" sz="1600" dirty="0">
                    <a:latin typeface="Candara" panose="020E0502030303020204" pitchFamily="34" charset="0"/>
                  </a:rPr>
                  <a:t>.</a:t>
                </a:r>
              </a:p>
              <a:p>
                <a:r>
                  <a:rPr lang="en-GB" sz="1600" dirty="0">
                    <a:latin typeface="Candara" panose="020E0502030303020204" pitchFamily="34" charset="0"/>
                  </a:rPr>
                  <a:t>A person is chosen at random.</a:t>
                </a:r>
              </a:p>
              <a:p>
                <a:r>
                  <a:rPr lang="en-GB" sz="1600" dirty="0">
                    <a:latin typeface="Candara" panose="020E0502030303020204" pitchFamily="34" charset="0"/>
                  </a:rPr>
                  <a:t>Find the probability that the person has</a:t>
                </a:r>
              </a:p>
              <a:p>
                <a:r>
                  <a:rPr lang="en-GB" sz="1600" dirty="0">
                    <a:latin typeface="Candara" panose="020E0502030303020204" pitchFamily="34" charset="0"/>
                  </a:rPr>
                  <a:t>a) Read both book A and book B</a:t>
                </a:r>
              </a:p>
              <a:p>
                <a:r>
                  <a:rPr lang="en-GB" sz="1600" dirty="0">
                    <a:latin typeface="Candara" panose="020E0502030303020204" pitchFamily="34" charset="0"/>
                  </a:rPr>
                  <a:t>b) Read book B but not book A</a:t>
                </a:r>
              </a:p>
              <a:p>
                <a:r>
                  <a:rPr lang="en-GB" sz="1600" dirty="0">
                    <a:latin typeface="Candara" panose="020E0502030303020204" pitchFamily="34" charset="0"/>
                  </a:rPr>
                  <a:t>c) Read neither book</a:t>
                </a:r>
              </a:p>
              <a:p>
                <a:endParaRPr lang="en-GB" sz="16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8" y="461665"/>
                <a:ext cx="4572000" cy="2800767"/>
              </a:xfrm>
              <a:prstGeom prst="rect">
                <a:avLst/>
              </a:prstGeom>
              <a:blipFill>
                <a:blip r:embed="rId2"/>
                <a:stretch>
                  <a:fillRect l="-667" t="-6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2554545"/>
              </a:xfrm>
              <a:prstGeom prst="rect">
                <a:avLst/>
              </a:prstGeom>
              <a:noFill/>
            </p:spPr>
            <p:txBody>
              <a:bodyPr wrap="square" rtlCol="0">
                <a:spAutoFit/>
              </a:bodyPr>
              <a:lstStyle/>
              <a:p>
                <a:r>
                  <a:rPr lang="en-GB" sz="1600" dirty="0">
                    <a:latin typeface="Candara" panose="020E0502030303020204" pitchFamily="34" charset="0"/>
                  </a:rPr>
                  <a:t>The probability of a person having read book A is </a:t>
                </a:r>
                <a14:m>
                  <m:oMath xmlns:m="http://schemas.openxmlformats.org/officeDocument/2006/math">
                    <m:r>
                      <a:rPr lang="en-GB" sz="1600" i="1">
                        <a:latin typeface="Cambria Math" panose="02040503050406030204" pitchFamily="18" charset="0"/>
                      </a:rPr>
                      <m:t>0.37</m:t>
                    </m:r>
                  </m:oMath>
                </a14:m>
                <a:r>
                  <a:rPr lang="en-GB" sz="1600" dirty="0">
                    <a:latin typeface="Candara" panose="020E0502030303020204" pitchFamily="34" charset="0"/>
                  </a:rPr>
                  <a:t>. </a:t>
                </a:r>
              </a:p>
              <a:p>
                <a:r>
                  <a:rPr lang="en-GB" sz="1600" dirty="0">
                    <a:latin typeface="Candara" panose="020E0502030303020204" pitchFamily="34" charset="0"/>
                  </a:rPr>
                  <a:t>The probability that they have read book B is </a:t>
                </a:r>
                <a14:m>
                  <m:oMath xmlns:m="http://schemas.openxmlformats.org/officeDocument/2006/math">
                    <m:r>
                      <a:rPr lang="en-GB" sz="1600" i="1">
                        <a:latin typeface="Cambria Math" panose="02040503050406030204" pitchFamily="18" charset="0"/>
                      </a:rPr>
                      <m:t>0.25</m:t>
                    </m:r>
                  </m:oMath>
                </a14:m>
                <a:r>
                  <a:rPr lang="en-GB" sz="1600" dirty="0">
                    <a:latin typeface="Candara" panose="020E0502030303020204" pitchFamily="34" charset="0"/>
                  </a:rPr>
                  <a:t>.</a:t>
                </a:r>
              </a:p>
              <a:p>
                <a:r>
                  <a:rPr lang="en-GB" sz="1600" dirty="0">
                    <a:latin typeface="Candara" panose="020E0502030303020204" pitchFamily="34" charset="0"/>
                  </a:rPr>
                  <a:t>The probability that they have read book A or B or both is </a:t>
                </a:r>
                <a14:m>
                  <m:oMath xmlns:m="http://schemas.openxmlformats.org/officeDocument/2006/math">
                    <m:r>
                      <a:rPr lang="en-GB" sz="1600" i="1">
                        <a:latin typeface="Cambria Math" panose="02040503050406030204" pitchFamily="18" charset="0"/>
                      </a:rPr>
                      <m:t>0.54</m:t>
                    </m:r>
                  </m:oMath>
                </a14:m>
                <a:r>
                  <a:rPr lang="en-GB" sz="1600" dirty="0">
                    <a:latin typeface="Candara" panose="020E0502030303020204" pitchFamily="34" charset="0"/>
                  </a:rPr>
                  <a:t>.</a:t>
                </a:r>
              </a:p>
              <a:p>
                <a:r>
                  <a:rPr lang="en-GB" sz="1600" dirty="0">
                    <a:latin typeface="Candara" panose="020E0502030303020204" pitchFamily="34" charset="0"/>
                  </a:rPr>
                  <a:t>A person is chosen at random.</a:t>
                </a:r>
              </a:p>
              <a:p>
                <a:r>
                  <a:rPr lang="en-GB" sz="1600" dirty="0">
                    <a:latin typeface="Candara" panose="020E0502030303020204" pitchFamily="34" charset="0"/>
                  </a:rPr>
                  <a:t>Find the probability that the person has</a:t>
                </a:r>
              </a:p>
              <a:p>
                <a:r>
                  <a:rPr lang="en-GB" sz="1600" dirty="0">
                    <a:latin typeface="Candara" panose="020E0502030303020204" pitchFamily="34" charset="0"/>
                  </a:rPr>
                  <a:t>a) Read both book A and book B</a:t>
                </a:r>
              </a:p>
              <a:p>
                <a:r>
                  <a:rPr lang="en-GB" sz="1600" dirty="0">
                    <a:latin typeface="Candara" panose="020E0502030303020204" pitchFamily="34" charset="0"/>
                  </a:rPr>
                  <a:t>b) Read book A but not book B</a:t>
                </a:r>
              </a:p>
              <a:p>
                <a:r>
                  <a:rPr lang="en-GB" sz="1600" dirty="0">
                    <a:latin typeface="Candara" panose="020E0502030303020204" pitchFamily="34" charset="0"/>
                  </a:rPr>
                  <a:t>c) Read neither book</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2554545"/>
              </a:xfrm>
              <a:prstGeom prst="rect">
                <a:avLst/>
              </a:prstGeom>
              <a:blipFill>
                <a:blip r:embed="rId3"/>
                <a:stretch>
                  <a:fillRect l="-800" t="-716" b="-21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05896CF-8919-4782-AB24-83CDCF746DD4}"/>
                  </a:ext>
                </a:extLst>
              </p:cNvPr>
              <p:cNvSpPr/>
              <p:nvPr/>
            </p:nvSpPr>
            <p:spPr>
              <a:xfrm>
                <a:off x="4577017" y="3014090"/>
                <a:ext cx="4572001" cy="923330"/>
              </a:xfrm>
              <a:prstGeom prst="rect">
                <a:avLst/>
              </a:prstGeom>
            </p:spPr>
            <p:txBody>
              <a:bodyPr wrap="square">
                <a:spAutoFit/>
              </a:bodyPr>
              <a:lstStyle/>
              <a:p>
                <a:r>
                  <a:rPr lang="en-GB" dirty="0">
                    <a:solidFill>
                      <a:srgbClr val="FF0000"/>
                    </a:solidFill>
                    <a:latin typeface="Candara" panose="020E0502030303020204" pitchFamily="34" charset="0"/>
                  </a:rPr>
                  <a:t>a) </a:t>
                </a:r>
                <a14:m>
                  <m:oMath xmlns:m="http://schemas.openxmlformats.org/officeDocument/2006/math">
                    <m:r>
                      <a:rPr lang="en-GB" b="0" i="1" smtClean="0">
                        <a:solidFill>
                          <a:srgbClr val="FF0000"/>
                        </a:solidFill>
                        <a:latin typeface="Cambria Math" panose="02040503050406030204" pitchFamily="18" charset="0"/>
                      </a:rPr>
                      <m:t>0.16</m:t>
                    </m:r>
                  </m:oMath>
                </a14:m>
                <a:r>
                  <a:rPr lang="en-GB" dirty="0">
                    <a:solidFill>
                      <a:srgbClr val="FF0000"/>
                    </a:solidFill>
                    <a:latin typeface="Candara" panose="020E0502030303020204" pitchFamily="34" charset="0"/>
                  </a:rPr>
                  <a:t> </a:t>
                </a:r>
              </a:p>
              <a:p>
                <a:r>
                  <a:rPr lang="en-GB" dirty="0">
                    <a:solidFill>
                      <a:srgbClr val="FF0000"/>
                    </a:solidFill>
                    <a:latin typeface="Candara" panose="020E0502030303020204" pitchFamily="34" charset="0"/>
                  </a:rPr>
                  <a:t>b) </a:t>
                </a:r>
                <a14:m>
                  <m:oMath xmlns:m="http://schemas.openxmlformats.org/officeDocument/2006/math">
                    <m:r>
                      <a:rPr lang="en-GB" b="0" i="1" smtClean="0">
                        <a:solidFill>
                          <a:srgbClr val="FF0000"/>
                        </a:solidFill>
                        <a:latin typeface="Cambria Math" panose="02040503050406030204" pitchFamily="18" charset="0"/>
                      </a:rPr>
                      <m:t>0.21</m:t>
                    </m:r>
                  </m:oMath>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c) </a:t>
                </a:r>
                <a14:m>
                  <m:oMath xmlns:m="http://schemas.openxmlformats.org/officeDocument/2006/math">
                    <m:r>
                      <a:rPr lang="en-GB" b="0" i="1" smtClean="0">
                        <a:solidFill>
                          <a:srgbClr val="FF0000"/>
                        </a:solidFill>
                        <a:latin typeface="Cambria Math" panose="02040503050406030204" pitchFamily="18" charset="0"/>
                      </a:rPr>
                      <m:t>0.46</m:t>
                    </m:r>
                  </m:oMath>
                </a14:m>
                <a:endParaRPr lang="en-GB" dirty="0">
                  <a:solidFill>
                    <a:srgbClr val="FF0000"/>
                  </a:solidFill>
                  <a:latin typeface="Candara" panose="020E0502030303020204" pitchFamily="34" charset="0"/>
                </a:endParaRPr>
              </a:p>
            </p:txBody>
          </p:sp>
        </mc:Choice>
        <mc:Fallback xmlns="">
          <p:sp>
            <p:nvSpPr>
              <p:cNvPr id="14" name="Rectangle 13">
                <a:extLst>
                  <a:ext uri="{FF2B5EF4-FFF2-40B4-BE49-F238E27FC236}">
                    <a16:creationId xmlns:a16="http://schemas.microsoft.com/office/drawing/2014/main" id="{005896CF-8919-4782-AB24-83CDCF746DD4}"/>
                  </a:ext>
                </a:extLst>
              </p:cNvPr>
              <p:cNvSpPr>
                <a:spLocks noRot="1" noChangeAspect="1" noMove="1" noResize="1" noEditPoints="1" noAdjustHandles="1" noChangeArrowheads="1" noChangeShapeType="1" noTextEdit="1"/>
              </p:cNvSpPr>
              <p:nvPr/>
            </p:nvSpPr>
            <p:spPr>
              <a:xfrm>
                <a:off x="4577017" y="3014090"/>
                <a:ext cx="4572001" cy="923330"/>
              </a:xfrm>
              <a:prstGeom prst="rect">
                <a:avLst/>
              </a:prstGeom>
              <a:blipFill>
                <a:blip r:embed="rId4"/>
                <a:stretch>
                  <a:fillRect l="-1200" t="-3289" b="-9211"/>
                </a:stretch>
              </a:blipFill>
            </p:spPr>
            <p:txBody>
              <a:bodyPr/>
              <a:lstStyle/>
              <a:p>
                <a:r>
                  <a:rPr lang="en-GB">
                    <a:noFill/>
                  </a:rPr>
                  <a:t> </a:t>
                </a:r>
              </a:p>
            </p:txBody>
          </p:sp>
        </mc:Fallback>
      </mc:AlternateContent>
    </p:spTree>
    <p:extLst>
      <p:ext uri="{BB962C8B-B14F-4D97-AF65-F5344CB8AC3E}">
        <p14:creationId xmlns:p14="http://schemas.microsoft.com/office/powerpoint/2010/main" val="80025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p:sp>
        <p:nvSpPr>
          <p:cNvPr id="10" name="TextBox 9"/>
          <p:cNvSpPr txBox="1"/>
          <p:nvPr/>
        </p:nvSpPr>
        <p:spPr>
          <a:xfrm>
            <a:off x="-5018" y="461665"/>
            <a:ext cx="4572000" cy="1323439"/>
          </a:xfrm>
          <a:prstGeom prst="rect">
            <a:avLst/>
          </a:prstGeom>
          <a:noFill/>
        </p:spPr>
        <p:txBody>
          <a:bodyPr wrap="square" rtlCol="0">
            <a:spAutoFit/>
          </a:bodyPr>
          <a:lstStyle/>
          <a:p>
            <a:r>
              <a:rPr lang="en-GB" sz="1600" dirty="0">
                <a:latin typeface="Candara" panose="020E0502030303020204" pitchFamily="34" charset="0"/>
              </a:rPr>
              <a:t>A gym owner surveys 100 of their clients. They find that 65 run, 40 run and swim, 35 run and cycle, 48 swim, 30 swim and cycle, 25 do all three types of exercise and 60 cycle.</a:t>
            </a:r>
          </a:p>
          <a:p>
            <a:r>
              <a:rPr lang="en-GB" sz="1600" dirty="0">
                <a:latin typeface="Candara" panose="020E0502030303020204" pitchFamily="34" charset="0"/>
              </a:rPr>
              <a:t>Draw a Venn Diagram to represent this data.</a:t>
            </a:r>
          </a:p>
        </p:txBody>
      </p:sp>
      <p:sp>
        <p:nvSpPr>
          <p:cNvPr id="11" name="TextBox 10"/>
          <p:cNvSpPr txBox="1"/>
          <p:nvPr/>
        </p:nvSpPr>
        <p:spPr>
          <a:xfrm>
            <a:off x="4577017" y="457474"/>
            <a:ext cx="4572000" cy="1569660"/>
          </a:xfrm>
          <a:prstGeom prst="rect">
            <a:avLst/>
          </a:prstGeom>
          <a:noFill/>
        </p:spPr>
        <p:txBody>
          <a:bodyPr wrap="square" rtlCol="0">
            <a:spAutoFit/>
          </a:bodyPr>
          <a:lstStyle/>
          <a:p>
            <a:r>
              <a:rPr lang="en-GB" sz="1600" dirty="0">
                <a:latin typeface="Candara" panose="020E0502030303020204" pitchFamily="34" charset="0"/>
              </a:rPr>
              <a:t>A vet surveys 100 of their clients. They find that</a:t>
            </a:r>
          </a:p>
          <a:p>
            <a:r>
              <a:rPr lang="en-GB" sz="1600" dirty="0">
                <a:latin typeface="Candara" panose="020E0502030303020204" pitchFamily="34" charset="0"/>
              </a:rPr>
              <a:t>25 own dogs, 15 own dogs and cats, 11 own dogs and tropical fish, 53 own cats, 10 own cats and tropical fish, 7 own dogs, cats and tropical fish, 40 own tropical fish.</a:t>
            </a:r>
          </a:p>
          <a:p>
            <a:r>
              <a:rPr lang="en-GB" sz="1600" dirty="0">
                <a:latin typeface="Candara" panose="020E0502030303020204" pitchFamily="34" charset="0"/>
              </a:rPr>
              <a:t>Draw a Venn Diagram to represent this data.</a:t>
            </a:r>
          </a:p>
        </p:txBody>
      </p:sp>
      <p:pic>
        <p:nvPicPr>
          <p:cNvPr id="7" name="Picture 6">
            <a:extLst>
              <a:ext uri="{FF2B5EF4-FFF2-40B4-BE49-F238E27FC236}">
                <a16:creationId xmlns:a16="http://schemas.microsoft.com/office/drawing/2014/main" id="{683269EC-4018-4D37-932A-FA5E81094E36}"/>
              </a:ext>
            </a:extLst>
          </p:cNvPr>
          <p:cNvPicPr>
            <a:picLocks noChangeAspect="1"/>
          </p:cNvPicPr>
          <p:nvPr/>
        </p:nvPicPr>
        <p:blipFill>
          <a:blip r:embed="rId2"/>
          <a:stretch>
            <a:fillRect/>
          </a:stretch>
        </p:blipFill>
        <p:spPr>
          <a:xfrm>
            <a:off x="4706817" y="2147582"/>
            <a:ext cx="4244236" cy="3250463"/>
          </a:xfrm>
          <a:prstGeom prst="rect">
            <a:avLst/>
          </a:prstGeom>
        </p:spPr>
      </p:pic>
      <p:sp>
        <p:nvSpPr>
          <p:cNvPr id="12" name="TextBox 11">
            <a:extLst>
              <a:ext uri="{FF2B5EF4-FFF2-40B4-BE49-F238E27FC236}">
                <a16:creationId xmlns:a16="http://schemas.microsoft.com/office/drawing/2014/main" id="{965BC15F-164E-4AA0-BEBC-1485951DD808}"/>
              </a:ext>
            </a:extLst>
          </p:cNvPr>
          <p:cNvSpPr txBox="1"/>
          <p:nvPr/>
        </p:nvSpPr>
        <p:spPr>
          <a:xfrm>
            <a:off x="0" y="6550223"/>
            <a:ext cx="9144000" cy="307777"/>
          </a:xfrm>
          <a:prstGeom prst="rect">
            <a:avLst/>
          </a:prstGeom>
          <a:noFill/>
        </p:spPr>
        <p:txBody>
          <a:bodyPr wrap="square" rtlCol="0">
            <a:spAutoFit/>
          </a:bodyPr>
          <a:lstStyle/>
          <a:p>
            <a:pPr algn="ctr"/>
            <a:r>
              <a:rPr lang="en-US" sz="1400" dirty="0">
                <a:latin typeface="Candara" panose="020E0502030303020204" pitchFamily="34" charset="0"/>
                <a:ea typeface="Cambria Math" panose="02040503050406030204" pitchFamily="18" charset="0"/>
              </a:rPr>
              <a:t>Diagrams/Graphs used with permission from </a:t>
            </a:r>
            <a:r>
              <a:rPr lang="en-US" sz="1400" dirty="0" err="1">
                <a:latin typeface="Candara" panose="020E0502030303020204" pitchFamily="34" charset="0"/>
                <a:ea typeface="Cambria Math" panose="02040503050406030204" pitchFamily="18" charset="0"/>
              </a:rPr>
              <a:t>DrFrostMaths</a:t>
            </a:r>
            <a:r>
              <a:rPr lang="en-US" sz="1400" dirty="0">
                <a:latin typeface="Candara" panose="020E0502030303020204" pitchFamily="34" charset="0"/>
                <a:ea typeface="Cambria Math" panose="02040503050406030204" pitchFamily="18" charset="0"/>
              </a:rPr>
              <a:t>: </a:t>
            </a:r>
            <a:r>
              <a:rPr lang="en-GB" sz="1400" dirty="0">
                <a:hlinkClick r:id="rId3"/>
              </a:rPr>
              <a:t>https://www.drfrostmaths.com/</a:t>
            </a:r>
            <a:endParaRPr lang="en-GB" sz="1400" dirty="0"/>
          </a:p>
        </p:txBody>
      </p:sp>
    </p:spTree>
    <p:extLst>
      <p:ext uri="{BB962C8B-B14F-4D97-AF65-F5344CB8AC3E}">
        <p14:creationId xmlns:p14="http://schemas.microsoft.com/office/powerpoint/2010/main" val="251083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p:sp>
        <p:nvSpPr>
          <p:cNvPr id="10" name="TextBox 9"/>
          <p:cNvSpPr txBox="1"/>
          <p:nvPr/>
        </p:nvSpPr>
        <p:spPr>
          <a:xfrm>
            <a:off x="-5018" y="461665"/>
            <a:ext cx="4572000" cy="1815882"/>
          </a:xfrm>
          <a:prstGeom prst="rect">
            <a:avLst/>
          </a:prstGeom>
          <a:noFill/>
        </p:spPr>
        <p:txBody>
          <a:bodyPr wrap="square" rtlCol="0">
            <a:spAutoFit/>
          </a:bodyPr>
          <a:lstStyle/>
          <a:p>
            <a:r>
              <a:rPr lang="en-GB" sz="1600" dirty="0">
                <a:latin typeface="Candara" panose="020E0502030303020204" pitchFamily="34" charset="0"/>
              </a:rPr>
              <a:t>A gym owner surveys 100 of their clients. </a:t>
            </a:r>
          </a:p>
          <a:p>
            <a:r>
              <a:rPr lang="en-GB" sz="1600" dirty="0">
                <a:latin typeface="Candara" panose="020E0502030303020204" pitchFamily="34" charset="0"/>
              </a:rPr>
              <a:t>A client is chosen at random.</a:t>
            </a:r>
          </a:p>
          <a:p>
            <a:r>
              <a:rPr lang="en-GB" sz="1600" dirty="0">
                <a:latin typeface="Candara" panose="020E0502030303020204" pitchFamily="34" charset="0"/>
              </a:rPr>
              <a:t>Find the probability that the client:</a:t>
            </a:r>
          </a:p>
          <a:p>
            <a:r>
              <a:rPr lang="en-GB" sz="1600" dirty="0">
                <a:latin typeface="Candara" panose="020E0502030303020204" pitchFamily="34" charset="0"/>
              </a:rPr>
              <a:t>a) Cycles only</a:t>
            </a:r>
          </a:p>
          <a:p>
            <a:r>
              <a:rPr lang="en-GB" sz="1600" dirty="0">
                <a:latin typeface="Candara" panose="020E0502030303020204" pitchFamily="34" charset="0"/>
              </a:rPr>
              <a:t>b) Does not swim</a:t>
            </a:r>
          </a:p>
          <a:p>
            <a:r>
              <a:rPr lang="en-GB" sz="1600" dirty="0">
                <a:latin typeface="Candara" panose="020E0502030303020204" pitchFamily="34" charset="0"/>
              </a:rPr>
              <a:t>c) Does not do any of these three exercises</a:t>
            </a:r>
          </a:p>
          <a:p>
            <a:r>
              <a:rPr lang="en-GB" sz="1600" dirty="0">
                <a:latin typeface="Candara" panose="020E0502030303020204" pitchFamily="34" charset="0"/>
              </a:rPr>
              <a:t>d) Runs and swims but does not cycle.</a:t>
            </a:r>
          </a:p>
        </p:txBody>
      </p:sp>
      <p:sp>
        <p:nvSpPr>
          <p:cNvPr id="11" name="TextBox 10"/>
          <p:cNvSpPr txBox="1"/>
          <p:nvPr/>
        </p:nvSpPr>
        <p:spPr>
          <a:xfrm>
            <a:off x="4577017" y="457474"/>
            <a:ext cx="4572000" cy="1815882"/>
          </a:xfrm>
          <a:prstGeom prst="rect">
            <a:avLst/>
          </a:prstGeom>
          <a:noFill/>
        </p:spPr>
        <p:txBody>
          <a:bodyPr wrap="square" rtlCol="0">
            <a:spAutoFit/>
          </a:bodyPr>
          <a:lstStyle/>
          <a:p>
            <a:r>
              <a:rPr lang="en-GB" sz="1600" dirty="0">
                <a:latin typeface="Candara" panose="020E0502030303020204" pitchFamily="34" charset="0"/>
              </a:rPr>
              <a:t>A gym owner surveys 100 of their clients. </a:t>
            </a:r>
          </a:p>
          <a:p>
            <a:r>
              <a:rPr lang="en-GB" sz="1600" dirty="0">
                <a:latin typeface="Candara" panose="020E0502030303020204" pitchFamily="34" charset="0"/>
              </a:rPr>
              <a:t>A client is chosen at random.</a:t>
            </a:r>
          </a:p>
          <a:p>
            <a:r>
              <a:rPr lang="en-GB" sz="1600" dirty="0">
                <a:latin typeface="Candara" panose="020E0502030303020204" pitchFamily="34" charset="0"/>
              </a:rPr>
              <a:t>Find the probability that the client:</a:t>
            </a:r>
          </a:p>
          <a:p>
            <a:r>
              <a:rPr lang="en-GB" sz="1600" dirty="0">
                <a:latin typeface="Candara" panose="020E0502030303020204" pitchFamily="34" charset="0"/>
              </a:rPr>
              <a:t>a) Owns dogs only</a:t>
            </a:r>
          </a:p>
          <a:p>
            <a:r>
              <a:rPr lang="en-GB" sz="1600" dirty="0">
                <a:latin typeface="Candara" panose="020E0502030303020204" pitchFamily="34" charset="0"/>
              </a:rPr>
              <a:t>b) Does not own fish</a:t>
            </a:r>
          </a:p>
          <a:p>
            <a:r>
              <a:rPr lang="en-GB" sz="1600" dirty="0">
                <a:latin typeface="Candara" panose="020E0502030303020204" pitchFamily="34" charset="0"/>
              </a:rPr>
              <a:t>c) Does not own dogs, cats or fish</a:t>
            </a:r>
          </a:p>
          <a:p>
            <a:r>
              <a:rPr lang="en-GB" sz="1600" dirty="0">
                <a:latin typeface="Candara" panose="020E0502030303020204" pitchFamily="34" charset="0"/>
              </a:rPr>
              <a:t>d) Owns fish and cats but not dogs</a:t>
            </a:r>
          </a:p>
        </p:txBody>
      </p:sp>
      <p:pic>
        <p:nvPicPr>
          <p:cNvPr id="7" name="Picture 6">
            <a:extLst>
              <a:ext uri="{FF2B5EF4-FFF2-40B4-BE49-F238E27FC236}">
                <a16:creationId xmlns:a16="http://schemas.microsoft.com/office/drawing/2014/main" id="{683269EC-4018-4D37-932A-FA5E81094E36}"/>
              </a:ext>
            </a:extLst>
          </p:cNvPr>
          <p:cNvPicPr>
            <a:picLocks noChangeAspect="1"/>
          </p:cNvPicPr>
          <p:nvPr/>
        </p:nvPicPr>
        <p:blipFill>
          <a:blip r:embed="rId2"/>
          <a:stretch>
            <a:fillRect/>
          </a:stretch>
        </p:blipFill>
        <p:spPr>
          <a:xfrm>
            <a:off x="4735882" y="2475391"/>
            <a:ext cx="4244236" cy="3250463"/>
          </a:xfrm>
          <a:prstGeom prst="rect">
            <a:avLst/>
          </a:prstGeom>
        </p:spPr>
      </p:pic>
      <p:pic>
        <p:nvPicPr>
          <p:cNvPr id="3" name="Picture 2">
            <a:extLst>
              <a:ext uri="{FF2B5EF4-FFF2-40B4-BE49-F238E27FC236}">
                <a16:creationId xmlns:a16="http://schemas.microsoft.com/office/drawing/2014/main" id="{5D199C97-5637-4D27-B016-10F2EEFD75F6}"/>
              </a:ext>
            </a:extLst>
          </p:cNvPr>
          <p:cNvPicPr>
            <a:picLocks noChangeAspect="1"/>
          </p:cNvPicPr>
          <p:nvPr/>
        </p:nvPicPr>
        <p:blipFill>
          <a:blip r:embed="rId3"/>
          <a:stretch>
            <a:fillRect/>
          </a:stretch>
        </p:blipFill>
        <p:spPr>
          <a:xfrm>
            <a:off x="278089" y="2475391"/>
            <a:ext cx="4005785" cy="3254700"/>
          </a:xfrm>
          <a:prstGeom prst="rect">
            <a:avLst/>
          </a:prstGeom>
        </p:spPr>
      </p:pic>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A5D4C378-E8C4-4415-BC6A-0F2A61C37728}"/>
                  </a:ext>
                </a:extLst>
              </p:cNvPr>
              <p:cNvSpPr/>
              <p:nvPr/>
            </p:nvSpPr>
            <p:spPr>
              <a:xfrm>
                <a:off x="7527097" y="1132146"/>
                <a:ext cx="1616903" cy="1141210"/>
              </a:xfrm>
              <a:prstGeom prst="rect">
                <a:avLst/>
              </a:prstGeom>
            </p:spPr>
            <p:txBody>
              <a:bodyPr wrap="square">
                <a:spAutoFit/>
              </a:bodyPr>
              <a:lstStyle/>
              <a:p>
                <a14:m>
                  <m:oMath xmlns:m="http://schemas.openxmlformats.org/officeDocument/2006/math">
                    <m:f>
                      <m:fPr>
                        <m:ctrlPr>
                          <a:rPr lang="en-GB" sz="1200" b="0" i="1" smtClean="0">
                            <a:solidFill>
                              <a:srgbClr val="FF0000"/>
                            </a:solidFill>
                            <a:latin typeface="Cambria Math" panose="02040503050406030204" pitchFamily="18" charset="0"/>
                          </a:rPr>
                        </m:ctrlPr>
                      </m:fPr>
                      <m:num>
                        <m:r>
                          <a:rPr lang="en-GB" sz="1200" b="0" i="1" smtClean="0">
                            <a:solidFill>
                              <a:srgbClr val="FF0000"/>
                            </a:solidFill>
                            <a:latin typeface="Cambria Math" panose="02040503050406030204" pitchFamily="18" charset="0"/>
                          </a:rPr>
                          <m:t>6</m:t>
                        </m:r>
                      </m:num>
                      <m:den>
                        <m:r>
                          <a:rPr lang="en-GB" sz="1200" b="0" i="1" smtClean="0">
                            <a:solidFill>
                              <a:srgbClr val="FF0000"/>
                            </a:solidFill>
                            <a:latin typeface="Cambria Math" panose="02040503050406030204" pitchFamily="18" charset="0"/>
                          </a:rPr>
                          <m:t>100</m:t>
                        </m:r>
                      </m:den>
                    </m:f>
                    <m:r>
                      <a:rPr lang="en-GB" sz="1200" b="0" i="1" smtClean="0">
                        <a:solidFill>
                          <a:srgbClr val="FF0000"/>
                        </a:solidFill>
                        <a:latin typeface="Cambria Math" panose="02040503050406030204" pitchFamily="18" charset="0"/>
                      </a:rPr>
                      <m:t>=</m:t>
                    </m:r>
                    <m:f>
                      <m:fPr>
                        <m:ctrlPr>
                          <a:rPr lang="en-GB" sz="1200" b="0" i="1" smtClean="0">
                            <a:solidFill>
                              <a:srgbClr val="FF0000"/>
                            </a:solidFill>
                            <a:latin typeface="Cambria Math" panose="02040503050406030204" pitchFamily="18" charset="0"/>
                          </a:rPr>
                        </m:ctrlPr>
                      </m:fPr>
                      <m:num>
                        <m:r>
                          <a:rPr lang="en-GB" sz="1200" b="0" i="1" smtClean="0">
                            <a:solidFill>
                              <a:srgbClr val="FF0000"/>
                            </a:solidFill>
                            <a:latin typeface="Cambria Math" panose="02040503050406030204" pitchFamily="18" charset="0"/>
                          </a:rPr>
                          <m:t>3</m:t>
                        </m:r>
                      </m:num>
                      <m:den>
                        <m:r>
                          <a:rPr lang="en-GB" sz="1200" b="0" i="1" smtClean="0">
                            <a:solidFill>
                              <a:srgbClr val="FF0000"/>
                            </a:solidFill>
                            <a:latin typeface="Cambria Math" panose="02040503050406030204" pitchFamily="18" charset="0"/>
                          </a:rPr>
                          <m:t>50</m:t>
                        </m:r>
                      </m:den>
                    </m:f>
                    <m:r>
                      <a:rPr lang="en-GB" sz="1200" b="0" i="1" smtClean="0">
                        <a:solidFill>
                          <a:srgbClr val="FF0000"/>
                        </a:solidFill>
                        <a:latin typeface="Cambria Math" panose="02040503050406030204" pitchFamily="18" charset="0"/>
                      </a:rPr>
                      <m:t>=0.06</m:t>
                    </m:r>
                  </m:oMath>
                </a14:m>
                <a:r>
                  <a:rPr lang="en-GB" sz="1200" dirty="0">
                    <a:solidFill>
                      <a:srgbClr val="FF0000"/>
                    </a:solidFill>
                    <a:latin typeface="Candara" panose="020E0502030303020204" pitchFamily="34" charset="0"/>
                  </a:rPr>
                  <a:t> </a:t>
                </a:r>
              </a:p>
              <a:p>
                <a:r>
                  <a:rPr lang="en-GB" sz="1200" dirty="0">
                    <a:solidFill>
                      <a:srgbClr val="FF0000"/>
                    </a:solidFill>
                    <a:latin typeface="Candara" panose="020E0502030303020204" pitchFamily="34" charset="0"/>
                  </a:rPr>
                  <a:t> </a:t>
                </a:r>
                <a14:m>
                  <m:oMath xmlns:m="http://schemas.openxmlformats.org/officeDocument/2006/math">
                    <m:f>
                      <m:fPr>
                        <m:ctrlPr>
                          <a:rPr lang="en-GB" sz="1200" b="0" i="1" smtClean="0">
                            <a:solidFill>
                              <a:srgbClr val="FF0000"/>
                            </a:solidFill>
                            <a:latin typeface="Cambria Math" panose="02040503050406030204" pitchFamily="18" charset="0"/>
                          </a:rPr>
                        </m:ctrlPr>
                      </m:fPr>
                      <m:num>
                        <m:r>
                          <a:rPr lang="en-GB" sz="1200" b="0" i="1" smtClean="0">
                            <a:solidFill>
                              <a:srgbClr val="FF0000"/>
                            </a:solidFill>
                            <a:latin typeface="Cambria Math" panose="02040503050406030204" pitchFamily="18" charset="0"/>
                          </a:rPr>
                          <m:t>60</m:t>
                        </m:r>
                      </m:num>
                      <m:den>
                        <m:r>
                          <a:rPr lang="en-GB" sz="1200" b="0" i="1" smtClean="0">
                            <a:solidFill>
                              <a:srgbClr val="FF0000"/>
                            </a:solidFill>
                            <a:latin typeface="Cambria Math" panose="02040503050406030204" pitchFamily="18" charset="0"/>
                          </a:rPr>
                          <m:t>100</m:t>
                        </m:r>
                      </m:den>
                    </m:f>
                    <m:r>
                      <a:rPr lang="en-GB" sz="1200" b="0" i="1" smtClean="0">
                        <a:solidFill>
                          <a:srgbClr val="FF0000"/>
                        </a:solidFill>
                        <a:latin typeface="Cambria Math" panose="02040503050406030204" pitchFamily="18" charset="0"/>
                      </a:rPr>
                      <m:t>=</m:t>
                    </m:r>
                    <m:f>
                      <m:fPr>
                        <m:ctrlPr>
                          <a:rPr lang="en-GB" sz="1200" b="0" i="1" smtClean="0">
                            <a:solidFill>
                              <a:srgbClr val="FF0000"/>
                            </a:solidFill>
                            <a:latin typeface="Cambria Math" panose="02040503050406030204" pitchFamily="18" charset="0"/>
                          </a:rPr>
                        </m:ctrlPr>
                      </m:fPr>
                      <m:num>
                        <m:r>
                          <a:rPr lang="en-GB" sz="1200" b="0" i="1" smtClean="0">
                            <a:solidFill>
                              <a:srgbClr val="FF0000"/>
                            </a:solidFill>
                            <a:latin typeface="Cambria Math" panose="02040503050406030204" pitchFamily="18" charset="0"/>
                          </a:rPr>
                          <m:t>3</m:t>
                        </m:r>
                      </m:num>
                      <m:den>
                        <m:r>
                          <a:rPr lang="en-GB" sz="1200" b="0" i="1" smtClean="0">
                            <a:solidFill>
                              <a:srgbClr val="FF0000"/>
                            </a:solidFill>
                            <a:latin typeface="Cambria Math" panose="02040503050406030204" pitchFamily="18" charset="0"/>
                          </a:rPr>
                          <m:t>5</m:t>
                        </m:r>
                      </m:den>
                    </m:f>
                    <m:r>
                      <a:rPr lang="en-GB" sz="1200" b="0" i="1" smtClean="0">
                        <a:solidFill>
                          <a:srgbClr val="FF0000"/>
                        </a:solidFill>
                        <a:latin typeface="Cambria Math" panose="02040503050406030204" pitchFamily="18" charset="0"/>
                      </a:rPr>
                      <m:t>=0.6</m:t>
                    </m:r>
                  </m:oMath>
                </a14:m>
                <a:endParaRPr lang="en-GB" sz="1200" dirty="0">
                  <a:solidFill>
                    <a:srgbClr val="FF0000"/>
                  </a:solidFill>
                  <a:latin typeface="Candara" panose="020E0502030303020204" pitchFamily="34" charset="0"/>
                </a:endParaRPr>
              </a:p>
              <a:p>
                <a14:m>
                  <m:oMath xmlns:m="http://schemas.openxmlformats.org/officeDocument/2006/math">
                    <m:f>
                      <m:fPr>
                        <m:ctrlPr>
                          <a:rPr lang="en-GB" sz="1200" b="0" i="1" smtClean="0">
                            <a:solidFill>
                              <a:srgbClr val="FF0000"/>
                            </a:solidFill>
                            <a:latin typeface="Cambria Math" panose="02040503050406030204" pitchFamily="18" charset="0"/>
                          </a:rPr>
                        </m:ctrlPr>
                      </m:fPr>
                      <m:num>
                        <m:r>
                          <a:rPr lang="en-GB" sz="1200" b="0" i="1" smtClean="0">
                            <a:solidFill>
                              <a:srgbClr val="FF0000"/>
                            </a:solidFill>
                            <a:latin typeface="Cambria Math" panose="02040503050406030204" pitchFamily="18" charset="0"/>
                          </a:rPr>
                          <m:t>11</m:t>
                        </m:r>
                      </m:num>
                      <m:den>
                        <m:r>
                          <a:rPr lang="en-GB" sz="1200" b="0" i="1" smtClean="0">
                            <a:solidFill>
                              <a:srgbClr val="FF0000"/>
                            </a:solidFill>
                            <a:latin typeface="Cambria Math" panose="02040503050406030204" pitchFamily="18" charset="0"/>
                          </a:rPr>
                          <m:t>100</m:t>
                        </m:r>
                      </m:den>
                    </m:f>
                    <m:r>
                      <a:rPr lang="en-GB" sz="1200" b="0" i="1" smtClean="0">
                        <a:solidFill>
                          <a:srgbClr val="FF0000"/>
                        </a:solidFill>
                        <a:latin typeface="Cambria Math" panose="02040503050406030204" pitchFamily="18" charset="0"/>
                      </a:rPr>
                      <m:t>=0.11</m:t>
                    </m:r>
                  </m:oMath>
                </a14:m>
                <a:r>
                  <a:rPr lang="en-GB" sz="1200" dirty="0">
                    <a:solidFill>
                      <a:srgbClr val="FF0000"/>
                    </a:solidFill>
                    <a:latin typeface="Candara" panose="020E0502030303020204" pitchFamily="34" charset="0"/>
                  </a:rPr>
                  <a:t> </a:t>
                </a:r>
              </a:p>
              <a:p>
                <a14:m>
                  <m:oMath xmlns:m="http://schemas.openxmlformats.org/officeDocument/2006/math">
                    <m:f>
                      <m:fPr>
                        <m:ctrlPr>
                          <a:rPr lang="en-GB" sz="1200" b="0" i="1" smtClean="0">
                            <a:solidFill>
                              <a:srgbClr val="FF0000"/>
                            </a:solidFill>
                            <a:latin typeface="Cambria Math" panose="02040503050406030204" pitchFamily="18" charset="0"/>
                          </a:rPr>
                        </m:ctrlPr>
                      </m:fPr>
                      <m:num>
                        <m:r>
                          <a:rPr lang="en-GB" sz="1200" b="0" i="1" smtClean="0">
                            <a:solidFill>
                              <a:srgbClr val="FF0000"/>
                            </a:solidFill>
                            <a:latin typeface="Cambria Math" panose="02040503050406030204" pitchFamily="18" charset="0"/>
                          </a:rPr>
                          <m:t>10</m:t>
                        </m:r>
                      </m:num>
                      <m:den>
                        <m:r>
                          <a:rPr lang="en-GB" sz="1200" b="0" i="1" smtClean="0">
                            <a:solidFill>
                              <a:srgbClr val="FF0000"/>
                            </a:solidFill>
                            <a:latin typeface="Cambria Math" panose="02040503050406030204" pitchFamily="18" charset="0"/>
                          </a:rPr>
                          <m:t>100</m:t>
                        </m:r>
                      </m:den>
                    </m:f>
                    <m:r>
                      <a:rPr lang="en-GB" sz="1200" b="0" i="1" smtClean="0">
                        <a:solidFill>
                          <a:srgbClr val="FF0000"/>
                        </a:solidFill>
                        <a:latin typeface="Cambria Math" panose="02040503050406030204" pitchFamily="18" charset="0"/>
                      </a:rPr>
                      <m:t>=</m:t>
                    </m:r>
                    <m:f>
                      <m:fPr>
                        <m:ctrlPr>
                          <a:rPr lang="en-GB" sz="1200" b="0" i="1" smtClean="0">
                            <a:solidFill>
                              <a:srgbClr val="FF0000"/>
                            </a:solidFill>
                            <a:latin typeface="Cambria Math" panose="02040503050406030204" pitchFamily="18" charset="0"/>
                          </a:rPr>
                        </m:ctrlPr>
                      </m:fPr>
                      <m:num>
                        <m:r>
                          <a:rPr lang="en-GB" sz="1200" b="0" i="1" smtClean="0">
                            <a:solidFill>
                              <a:srgbClr val="FF0000"/>
                            </a:solidFill>
                            <a:latin typeface="Cambria Math" panose="02040503050406030204" pitchFamily="18" charset="0"/>
                          </a:rPr>
                          <m:t>1</m:t>
                        </m:r>
                      </m:num>
                      <m:den>
                        <m:r>
                          <a:rPr lang="en-GB" sz="1200" b="0" i="1" smtClean="0">
                            <a:solidFill>
                              <a:srgbClr val="FF0000"/>
                            </a:solidFill>
                            <a:latin typeface="Cambria Math" panose="02040503050406030204" pitchFamily="18" charset="0"/>
                          </a:rPr>
                          <m:t>10</m:t>
                        </m:r>
                      </m:den>
                    </m:f>
                    <m:r>
                      <a:rPr lang="en-GB" sz="1200" b="0" i="1" smtClean="0">
                        <a:solidFill>
                          <a:srgbClr val="FF0000"/>
                        </a:solidFill>
                        <a:latin typeface="Cambria Math" panose="02040503050406030204" pitchFamily="18" charset="0"/>
                      </a:rPr>
                      <m:t>=0.1</m:t>
                    </m:r>
                  </m:oMath>
                </a14:m>
                <a:r>
                  <a:rPr lang="en-GB" sz="1200" dirty="0">
                    <a:solidFill>
                      <a:srgbClr val="FF0000"/>
                    </a:solidFill>
                    <a:latin typeface="Candara" panose="020E0502030303020204" pitchFamily="34" charset="0"/>
                  </a:rPr>
                  <a:t> </a:t>
                </a:r>
              </a:p>
            </p:txBody>
          </p:sp>
        </mc:Choice>
        <mc:Fallback xmlns="">
          <p:sp>
            <p:nvSpPr>
              <p:cNvPr id="14" name="Rectangle 13">
                <a:extLst>
                  <a:ext uri="{FF2B5EF4-FFF2-40B4-BE49-F238E27FC236}">
                    <a16:creationId xmlns:a16="http://schemas.microsoft.com/office/drawing/2014/main" id="{A5D4C378-E8C4-4415-BC6A-0F2A61C37728}"/>
                  </a:ext>
                </a:extLst>
              </p:cNvPr>
              <p:cNvSpPr>
                <a:spLocks noRot="1" noChangeAspect="1" noMove="1" noResize="1" noEditPoints="1" noAdjustHandles="1" noChangeArrowheads="1" noChangeShapeType="1" noTextEdit="1"/>
              </p:cNvSpPr>
              <p:nvPr/>
            </p:nvSpPr>
            <p:spPr>
              <a:xfrm>
                <a:off x="7527097" y="1132146"/>
                <a:ext cx="1616903" cy="1141210"/>
              </a:xfrm>
              <a:prstGeom prst="rect">
                <a:avLst/>
              </a:prstGeom>
              <a:blipFill>
                <a:blip r:embed="rId4"/>
                <a:stretch>
                  <a:fillRect/>
                </a:stretch>
              </a:blipFill>
            </p:spPr>
            <p:txBody>
              <a:bodyPr/>
              <a:lstStyle/>
              <a:p>
                <a:r>
                  <a:rPr lang="en-GB">
                    <a:noFill/>
                  </a:rPr>
                  <a:t> </a:t>
                </a:r>
              </a:p>
            </p:txBody>
          </p:sp>
        </mc:Fallback>
      </mc:AlternateContent>
      <p:sp>
        <p:nvSpPr>
          <p:cNvPr id="12" name="TextBox 11">
            <a:extLst>
              <a:ext uri="{FF2B5EF4-FFF2-40B4-BE49-F238E27FC236}">
                <a16:creationId xmlns:a16="http://schemas.microsoft.com/office/drawing/2014/main" id="{C9D55535-6471-4FAF-A0FC-3E1F974BA093}"/>
              </a:ext>
            </a:extLst>
          </p:cNvPr>
          <p:cNvSpPr txBox="1"/>
          <p:nvPr/>
        </p:nvSpPr>
        <p:spPr>
          <a:xfrm>
            <a:off x="0" y="6550223"/>
            <a:ext cx="9144000" cy="307777"/>
          </a:xfrm>
          <a:prstGeom prst="rect">
            <a:avLst/>
          </a:prstGeom>
          <a:noFill/>
        </p:spPr>
        <p:txBody>
          <a:bodyPr wrap="square" rtlCol="0">
            <a:spAutoFit/>
          </a:bodyPr>
          <a:lstStyle/>
          <a:p>
            <a:pPr algn="ctr"/>
            <a:r>
              <a:rPr lang="en-US" sz="1400" dirty="0">
                <a:latin typeface="Candara" panose="020E0502030303020204" pitchFamily="34" charset="0"/>
                <a:ea typeface="Cambria Math" panose="02040503050406030204" pitchFamily="18" charset="0"/>
              </a:rPr>
              <a:t>Diagrams/Graphs used with permission from </a:t>
            </a:r>
            <a:r>
              <a:rPr lang="en-US" sz="1400" dirty="0" err="1">
                <a:latin typeface="Candara" panose="020E0502030303020204" pitchFamily="34" charset="0"/>
                <a:ea typeface="Cambria Math" panose="02040503050406030204" pitchFamily="18" charset="0"/>
              </a:rPr>
              <a:t>DrFrostMaths</a:t>
            </a:r>
            <a:r>
              <a:rPr lang="en-US" sz="1400" dirty="0">
                <a:latin typeface="Candara" panose="020E0502030303020204" pitchFamily="34" charset="0"/>
                <a:ea typeface="Cambria Math" panose="02040503050406030204" pitchFamily="18" charset="0"/>
              </a:rPr>
              <a:t>: </a:t>
            </a:r>
            <a:r>
              <a:rPr lang="en-GB" sz="1400" dirty="0">
                <a:hlinkClick r:id="rId5"/>
              </a:rPr>
              <a:t>https://www.drfrostmaths.com/</a:t>
            </a:r>
            <a:endParaRPr lang="en-GB" sz="1400" dirty="0"/>
          </a:p>
        </p:txBody>
      </p:sp>
    </p:spTree>
    <p:extLst>
      <p:ext uri="{BB962C8B-B14F-4D97-AF65-F5344CB8AC3E}">
        <p14:creationId xmlns:p14="http://schemas.microsoft.com/office/powerpoint/2010/main" val="116876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p:sp>
        <p:nvSpPr>
          <p:cNvPr id="10" name="TextBox 9"/>
          <p:cNvSpPr txBox="1"/>
          <p:nvPr/>
        </p:nvSpPr>
        <p:spPr>
          <a:xfrm>
            <a:off x="-5018" y="461665"/>
            <a:ext cx="4572000" cy="1323439"/>
          </a:xfrm>
          <a:prstGeom prst="rect">
            <a:avLst/>
          </a:prstGeom>
          <a:noFill/>
        </p:spPr>
        <p:txBody>
          <a:bodyPr wrap="square" rtlCol="0">
            <a:spAutoFit/>
          </a:bodyPr>
          <a:lstStyle/>
          <a:p>
            <a:r>
              <a:rPr lang="en-GB" sz="1600" dirty="0">
                <a:latin typeface="Candara" panose="020E0502030303020204" pitchFamily="34" charset="0"/>
              </a:rPr>
              <a:t>A gym owner surveys 100 of their clients. </a:t>
            </a:r>
          </a:p>
          <a:p>
            <a:r>
              <a:rPr lang="en-GB" sz="1600" dirty="0">
                <a:latin typeface="Candara" panose="020E0502030303020204" pitchFamily="34" charset="0"/>
              </a:rPr>
              <a:t>A client is chosen at random.</a:t>
            </a:r>
          </a:p>
          <a:p>
            <a:r>
              <a:rPr lang="en-GB" sz="1600" dirty="0">
                <a:latin typeface="Candara" panose="020E0502030303020204" pitchFamily="34" charset="0"/>
              </a:rPr>
              <a:t>Find the probability that the client:</a:t>
            </a:r>
          </a:p>
          <a:p>
            <a:pPr marL="342900" indent="-342900">
              <a:buAutoNum type="alphaLcParenR"/>
            </a:pPr>
            <a:r>
              <a:rPr lang="en-GB" sz="1600" dirty="0">
                <a:latin typeface="Candara" panose="020E0502030303020204" pitchFamily="34" charset="0"/>
              </a:rPr>
              <a:t>Does exactly one of the exercises</a:t>
            </a:r>
          </a:p>
          <a:p>
            <a:pPr marL="342900" indent="-342900">
              <a:buAutoNum type="alphaLcParenR"/>
            </a:pPr>
            <a:r>
              <a:rPr lang="en-GB" sz="1600" dirty="0">
                <a:latin typeface="Candara" panose="020E0502030303020204" pitchFamily="34" charset="0"/>
              </a:rPr>
              <a:t>Does at least two of the exercises</a:t>
            </a:r>
          </a:p>
        </p:txBody>
      </p:sp>
      <p:sp>
        <p:nvSpPr>
          <p:cNvPr id="11" name="TextBox 10"/>
          <p:cNvSpPr txBox="1"/>
          <p:nvPr/>
        </p:nvSpPr>
        <p:spPr>
          <a:xfrm>
            <a:off x="4577017" y="457474"/>
            <a:ext cx="4572000" cy="1323439"/>
          </a:xfrm>
          <a:prstGeom prst="rect">
            <a:avLst/>
          </a:prstGeom>
          <a:noFill/>
        </p:spPr>
        <p:txBody>
          <a:bodyPr wrap="square" rtlCol="0">
            <a:spAutoFit/>
          </a:bodyPr>
          <a:lstStyle/>
          <a:p>
            <a:r>
              <a:rPr lang="en-GB" sz="1600" dirty="0">
                <a:latin typeface="Candara" panose="020E0502030303020204" pitchFamily="34" charset="0"/>
              </a:rPr>
              <a:t>A gym owner surveys 100 of their clients. </a:t>
            </a:r>
          </a:p>
          <a:p>
            <a:r>
              <a:rPr lang="en-GB" sz="1600" dirty="0">
                <a:latin typeface="Candara" panose="020E0502030303020204" pitchFamily="34" charset="0"/>
              </a:rPr>
              <a:t>A client is chosen at random.</a:t>
            </a:r>
          </a:p>
          <a:p>
            <a:r>
              <a:rPr lang="en-GB" sz="1600" dirty="0">
                <a:latin typeface="Candara" panose="020E0502030303020204" pitchFamily="34" charset="0"/>
              </a:rPr>
              <a:t>Find the probability that the client:</a:t>
            </a:r>
          </a:p>
          <a:p>
            <a:r>
              <a:rPr lang="en-GB" sz="1600" dirty="0">
                <a:latin typeface="Candara" panose="020E0502030303020204" pitchFamily="34" charset="0"/>
              </a:rPr>
              <a:t>a) Owns exactly one type of pet.</a:t>
            </a:r>
          </a:p>
          <a:p>
            <a:r>
              <a:rPr lang="en-GB" sz="1600" dirty="0">
                <a:latin typeface="Candara" panose="020E0502030303020204" pitchFamily="34" charset="0"/>
              </a:rPr>
              <a:t>b) Owns at least two of the types of pet.</a:t>
            </a:r>
          </a:p>
        </p:txBody>
      </p:sp>
      <p:pic>
        <p:nvPicPr>
          <p:cNvPr id="7" name="Picture 6">
            <a:extLst>
              <a:ext uri="{FF2B5EF4-FFF2-40B4-BE49-F238E27FC236}">
                <a16:creationId xmlns:a16="http://schemas.microsoft.com/office/drawing/2014/main" id="{683269EC-4018-4D37-932A-FA5E81094E36}"/>
              </a:ext>
            </a:extLst>
          </p:cNvPr>
          <p:cNvPicPr>
            <a:picLocks noChangeAspect="1"/>
          </p:cNvPicPr>
          <p:nvPr/>
        </p:nvPicPr>
        <p:blipFill>
          <a:blip r:embed="rId2"/>
          <a:stretch>
            <a:fillRect/>
          </a:stretch>
        </p:blipFill>
        <p:spPr>
          <a:xfrm>
            <a:off x="4735882" y="2475391"/>
            <a:ext cx="4244236" cy="3250463"/>
          </a:xfrm>
          <a:prstGeom prst="rect">
            <a:avLst/>
          </a:prstGeom>
        </p:spPr>
      </p:pic>
      <p:pic>
        <p:nvPicPr>
          <p:cNvPr id="3" name="Picture 2">
            <a:extLst>
              <a:ext uri="{FF2B5EF4-FFF2-40B4-BE49-F238E27FC236}">
                <a16:creationId xmlns:a16="http://schemas.microsoft.com/office/drawing/2014/main" id="{5D199C97-5637-4D27-B016-10F2EEFD75F6}"/>
              </a:ext>
            </a:extLst>
          </p:cNvPr>
          <p:cNvPicPr>
            <a:picLocks noChangeAspect="1"/>
          </p:cNvPicPr>
          <p:nvPr/>
        </p:nvPicPr>
        <p:blipFill>
          <a:blip r:embed="rId3"/>
          <a:stretch>
            <a:fillRect/>
          </a:stretch>
        </p:blipFill>
        <p:spPr>
          <a:xfrm>
            <a:off x="278089" y="2475391"/>
            <a:ext cx="4005785" cy="3254700"/>
          </a:xfrm>
          <a:prstGeom prst="rect">
            <a:avLst/>
          </a:prstGeom>
        </p:spPr>
      </p:pic>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A5D4C378-E8C4-4415-BC6A-0F2A61C37728}"/>
                  </a:ext>
                </a:extLst>
              </p:cNvPr>
              <p:cNvSpPr/>
              <p:nvPr/>
            </p:nvSpPr>
            <p:spPr>
              <a:xfrm>
                <a:off x="7977931" y="1119193"/>
                <a:ext cx="1258348" cy="616964"/>
              </a:xfrm>
              <a:prstGeom prst="rect">
                <a:avLst/>
              </a:prstGeom>
            </p:spPr>
            <p:txBody>
              <a:bodyPr wrap="square">
                <a:spAutoFit/>
              </a:bodyPr>
              <a:lstStyle/>
              <a:p>
                <a14:m>
                  <m:oMath xmlns:m="http://schemas.openxmlformats.org/officeDocument/2006/math">
                    <m:f>
                      <m:fPr>
                        <m:ctrlPr>
                          <a:rPr lang="en-GB" sz="1200" b="0" i="1" smtClean="0">
                            <a:solidFill>
                              <a:srgbClr val="FF0000"/>
                            </a:solidFill>
                            <a:latin typeface="Cambria Math" panose="02040503050406030204" pitchFamily="18" charset="0"/>
                          </a:rPr>
                        </m:ctrlPr>
                      </m:fPr>
                      <m:num>
                        <m:r>
                          <a:rPr lang="en-GB" sz="1200" b="0" i="1" smtClean="0">
                            <a:solidFill>
                              <a:srgbClr val="FF0000"/>
                            </a:solidFill>
                            <a:latin typeface="Cambria Math" panose="02040503050406030204" pitchFamily="18" charset="0"/>
                          </a:rPr>
                          <m:t>67</m:t>
                        </m:r>
                      </m:num>
                      <m:den>
                        <m:r>
                          <a:rPr lang="en-GB" sz="1200" b="0" i="1" smtClean="0">
                            <a:solidFill>
                              <a:srgbClr val="FF0000"/>
                            </a:solidFill>
                            <a:latin typeface="Cambria Math" panose="02040503050406030204" pitchFamily="18" charset="0"/>
                          </a:rPr>
                          <m:t>100</m:t>
                        </m:r>
                      </m:den>
                    </m:f>
                    <m:r>
                      <a:rPr lang="en-GB" sz="1200" b="0" i="1" smtClean="0">
                        <a:solidFill>
                          <a:srgbClr val="FF0000"/>
                        </a:solidFill>
                        <a:latin typeface="Cambria Math" panose="02040503050406030204" pitchFamily="18" charset="0"/>
                      </a:rPr>
                      <m:t>=0.67</m:t>
                    </m:r>
                  </m:oMath>
                </a14:m>
                <a:r>
                  <a:rPr lang="en-GB" sz="1200" dirty="0">
                    <a:solidFill>
                      <a:srgbClr val="FF0000"/>
                    </a:solidFill>
                    <a:latin typeface="Candara" panose="020E0502030303020204" pitchFamily="34" charset="0"/>
                  </a:rPr>
                  <a:t> </a:t>
                </a:r>
              </a:p>
              <a:p>
                <a14:m>
                  <m:oMath xmlns:m="http://schemas.openxmlformats.org/officeDocument/2006/math">
                    <m:f>
                      <m:fPr>
                        <m:ctrlPr>
                          <a:rPr lang="en-GB" sz="1200" b="0" i="1" smtClean="0">
                            <a:solidFill>
                              <a:srgbClr val="FF0000"/>
                            </a:solidFill>
                            <a:latin typeface="Cambria Math" panose="02040503050406030204" pitchFamily="18" charset="0"/>
                          </a:rPr>
                        </m:ctrlPr>
                      </m:fPr>
                      <m:num>
                        <m:r>
                          <a:rPr lang="en-GB" sz="1200" b="0" i="1" smtClean="0">
                            <a:solidFill>
                              <a:srgbClr val="FF0000"/>
                            </a:solidFill>
                            <a:latin typeface="Cambria Math" panose="02040503050406030204" pitchFamily="18" charset="0"/>
                          </a:rPr>
                          <m:t>22</m:t>
                        </m:r>
                      </m:num>
                      <m:den>
                        <m:r>
                          <a:rPr lang="en-GB" sz="1200" b="0" i="1" smtClean="0">
                            <a:solidFill>
                              <a:srgbClr val="FF0000"/>
                            </a:solidFill>
                            <a:latin typeface="Cambria Math" panose="02040503050406030204" pitchFamily="18" charset="0"/>
                          </a:rPr>
                          <m:t>100</m:t>
                        </m:r>
                      </m:den>
                    </m:f>
                    <m:r>
                      <a:rPr lang="en-GB" sz="1200" b="0" i="1" smtClean="0">
                        <a:solidFill>
                          <a:srgbClr val="FF0000"/>
                        </a:solidFill>
                        <a:latin typeface="Cambria Math" panose="02040503050406030204" pitchFamily="18" charset="0"/>
                      </a:rPr>
                      <m:t>=</m:t>
                    </m:r>
                    <m:f>
                      <m:fPr>
                        <m:ctrlPr>
                          <a:rPr lang="en-GB" sz="1200" b="0" i="1" smtClean="0">
                            <a:solidFill>
                              <a:srgbClr val="FF0000"/>
                            </a:solidFill>
                            <a:latin typeface="Cambria Math" panose="02040503050406030204" pitchFamily="18" charset="0"/>
                          </a:rPr>
                        </m:ctrlPr>
                      </m:fPr>
                      <m:num>
                        <m:r>
                          <a:rPr lang="en-GB" sz="1200" b="0" i="1" smtClean="0">
                            <a:solidFill>
                              <a:srgbClr val="FF0000"/>
                            </a:solidFill>
                            <a:latin typeface="Cambria Math" panose="02040503050406030204" pitchFamily="18" charset="0"/>
                          </a:rPr>
                          <m:t>11</m:t>
                        </m:r>
                      </m:num>
                      <m:den>
                        <m:r>
                          <a:rPr lang="en-GB" sz="1200" b="0" i="1" smtClean="0">
                            <a:solidFill>
                              <a:srgbClr val="FF0000"/>
                            </a:solidFill>
                            <a:latin typeface="Cambria Math" panose="02040503050406030204" pitchFamily="18" charset="0"/>
                          </a:rPr>
                          <m:t>50</m:t>
                        </m:r>
                      </m:den>
                    </m:f>
                    <m:r>
                      <a:rPr lang="en-GB" sz="1200" b="0" i="1" smtClean="0">
                        <a:solidFill>
                          <a:srgbClr val="FF0000"/>
                        </a:solidFill>
                        <a:latin typeface="Cambria Math" panose="02040503050406030204" pitchFamily="18" charset="0"/>
                      </a:rPr>
                      <m:t>=0.22 </m:t>
                    </m:r>
                  </m:oMath>
                </a14:m>
                <a:r>
                  <a:rPr lang="en-GB" sz="1200" dirty="0">
                    <a:solidFill>
                      <a:srgbClr val="FF0000"/>
                    </a:solidFill>
                    <a:latin typeface="Candara" panose="020E0502030303020204" pitchFamily="34" charset="0"/>
                  </a:rPr>
                  <a:t> </a:t>
                </a:r>
              </a:p>
            </p:txBody>
          </p:sp>
        </mc:Choice>
        <mc:Fallback xmlns="">
          <p:sp>
            <p:nvSpPr>
              <p:cNvPr id="14" name="Rectangle 13">
                <a:extLst>
                  <a:ext uri="{FF2B5EF4-FFF2-40B4-BE49-F238E27FC236}">
                    <a16:creationId xmlns:a16="http://schemas.microsoft.com/office/drawing/2014/main" id="{A5D4C378-E8C4-4415-BC6A-0F2A61C37728}"/>
                  </a:ext>
                </a:extLst>
              </p:cNvPr>
              <p:cNvSpPr>
                <a:spLocks noRot="1" noChangeAspect="1" noMove="1" noResize="1" noEditPoints="1" noAdjustHandles="1" noChangeArrowheads="1" noChangeShapeType="1" noTextEdit="1"/>
              </p:cNvSpPr>
              <p:nvPr/>
            </p:nvSpPr>
            <p:spPr>
              <a:xfrm>
                <a:off x="7977931" y="1119193"/>
                <a:ext cx="1258348" cy="616964"/>
              </a:xfrm>
              <a:prstGeom prst="rect">
                <a:avLst/>
              </a:prstGeom>
              <a:blipFill>
                <a:blip r:embed="rId4"/>
                <a:stretch>
                  <a:fillRect/>
                </a:stretch>
              </a:blipFill>
            </p:spPr>
            <p:txBody>
              <a:bodyPr/>
              <a:lstStyle/>
              <a:p>
                <a:r>
                  <a:rPr lang="en-GB">
                    <a:noFill/>
                  </a:rPr>
                  <a:t> </a:t>
                </a:r>
              </a:p>
            </p:txBody>
          </p:sp>
        </mc:Fallback>
      </mc:AlternateContent>
      <p:sp>
        <p:nvSpPr>
          <p:cNvPr id="12" name="TextBox 11">
            <a:extLst>
              <a:ext uri="{FF2B5EF4-FFF2-40B4-BE49-F238E27FC236}">
                <a16:creationId xmlns:a16="http://schemas.microsoft.com/office/drawing/2014/main" id="{F90E4198-D3A1-4FFD-BDE4-ECD9E85B14B4}"/>
              </a:ext>
            </a:extLst>
          </p:cNvPr>
          <p:cNvSpPr txBox="1"/>
          <p:nvPr/>
        </p:nvSpPr>
        <p:spPr>
          <a:xfrm>
            <a:off x="0" y="6550223"/>
            <a:ext cx="9144000" cy="307777"/>
          </a:xfrm>
          <a:prstGeom prst="rect">
            <a:avLst/>
          </a:prstGeom>
          <a:noFill/>
        </p:spPr>
        <p:txBody>
          <a:bodyPr wrap="square" rtlCol="0">
            <a:spAutoFit/>
          </a:bodyPr>
          <a:lstStyle/>
          <a:p>
            <a:pPr algn="ctr"/>
            <a:r>
              <a:rPr lang="en-US" sz="1400" dirty="0">
                <a:latin typeface="Candara" panose="020E0502030303020204" pitchFamily="34" charset="0"/>
                <a:ea typeface="Cambria Math" panose="02040503050406030204" pitchFamily="18" charset="0"/>
              </a:rPr>
              <a:t>Diagrams/Graphs used with permission from </a:t>
            </a:r>
            <a:r>
              <a:rPr lang="en-US" sz="1400" dirty="0" err="1">
                <a:latin typeface="Candara" panose="020E0502030303020204" pitchFamily="34" charset="0"/>
                <a:ea typeface="Cambria Math" panose="02040503050406030204" pitchFamily="18" charset="0"/>
              </a:rPr>
              <a:t>DrFrostMaths</a:t>
            </a:r>
            <a:r>
              <a:rPr lang="en-US" sz="1400" dirty="0">
                <a:latin typeface="Candara" panose="020E0502030303020204" pitchFamily="34" charset="0"/>
                <a:ea typeface="Cambria Math" panose="02040503050406030204" pitchFamily="18" charset="0"/>
              </a:rPr>
              <a:t>: </a:t>
            </a:r>
            <a:r>
              <a:rPr lang="en-GB" sz="1400" dirty="0">
                <a:hlinkClick r:id="rId5"/>
              </a:rPr>
              <a:t>https://www.drfrostmaths.com/</a:t>
            </a:r>
            <a:endParaRPr lang="en-GB" sz="1400" dirty="0"/>
          </a:p>
        </p:txBody>
      </p:sp>
    </p:spTree>
    <p:extLst>
      <p:ext uri="{BB962C8B-B14F-4D97-AF65-F5344CB8AC3E}">
        <p14:creationId xmlns:p14="http://schemas.microsoft.com/office/powerpoint/2010/main" val="263485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5.1) Calculating probabilities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4211257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8" y="461665"/>
                <a:ext cx="4572000" cy="830997"/>
              </a:xfrm>
              <a:prstGeom prst="rect">
                <a:avLst/>
              </a:prstGeom>
              <a:noFill/>
            </p:spPr>
            <p:txBody>
              <a:bodyPr wrap="square" rtlCol="0">
                <a:spAutoFit/>
              </a:bodyPr>
              <a:lstStyle/>
              <a:p>
                <a:r>
                  <a:rPr lang="en-GB" sz="1600" dirty="0">
                    <a:latin typeface="Candara" panose="020E0502030303020204" pitchFamily="34" charset="0"/>
                  </a:rPr>
                  <a:t>The Venn diagram shows the probabilities of group members taking part in activities A, B and C.</a:t>
                </a:r>
              </a:p>
              <a:p>
                <a:r>
                  <a:rPr lang="en-GB" sz="1600" dirty="0">
                    <a:latin typeface="Candara" panose="020E0502030303020204" pitchFamily="34" charset="0"/>
                  </a:rPr>
                  <a:t>Given that </a:t>
                </a:r>
                <a14:m>
                  <m:oMath xmlns:m="http://schemas.openxmlformats.org/officeDocument/2006/math">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i="1">
                            <a:latin typeface="Cambria Math" panose="02040503050406030204" pitchFamily="18" charset="0"/>
                          </a:rPr>
                          <m:t>𝐵</m:t>
                        </m:r>
                      </m:e>
                    </m:d>
                    <m:r>
                      <a:rPr lang="en-GB" sz="1600" i="1">
                        <a:latin typeface="Cambria Math" panose="02040503050406030204" pitchFamily="18" charset="0"/>
                      </a:rPr>
                      <m:t>=0.</m:t>
                    </m:r>
                    <m:r>
                      <a:rPr lang="en-GB" sz="1600" b="0" i="1" smtClean="0">
                        <a:latin typeface="Cambria Math" panose="02040503050406030204" pitchFamily="18" charset="0"/>
                      </a:rPr>
                      <m:t>39</m:t>
                    </m:r>
                  </m:oMath>
                </a14:m>
                <a:r>
                  <a:rPr lang="en-GB" sz="1600" dirty="0">
                    <a:latin typeface="Candara" panose="020E0502030303020204" pitchFamily="34" charset="0"/>
                  </a:rPr>
                  <a:t>, find </a:t>
                </a:r>
                <a14:m>
                  <m:oMath xmlns:m="http://schemas.openxmlformats.org/officeDocument/2006/math">
                    <m:r>
                      <a:rPr lang="en-GB" sz="1600" i="1">
                        <a:latin typeface="Cambria Math" panose="02040503050406030204" pitchFamily="18" charset="0"/>
                      </a:rPr>
                      <m:t>𝑃</m:t>
                    </m:r>
                    <m:r>
                      <a:rPr lang="en-GB" sz="1600" i="1">
                        <a:latin typeface="Cambria Math" panose="02040503050406030204" pitchFamily="18" charset="0"/>
                      </a:rPr>
                      <m:t>(</m:t>
                    </m:r>
                    <m:r>
                      <a:rPr lang="en-GB" sz="1600" b="0" i="1" smtClean="0">
                        <a:latin typeface="Cambria Math" panose="02040503050406030204" pitchFamily="18" charset="0"/>
                      </a:rPr>
                      <m:t>𝐶</m:t>
                    </m:r>
                    <m:r>
                      <a:rPr lang="en-GB" sz="1600" i="1">
                        <a:latin typeface="Cambria Math" panose="02040503050406030204" pitchFamily="18" charset="0"/>
                      </a:rPr>
                      <m:t>)</m:t>
                    </m:r>
                  </m:oMath>
                </a14:m>
                <a:endParaRPr lang="en-GB" sz="16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8" y="461665"/>
                <a:ext cx="4572000" cy="830997"/>
              </a:xfrm>
              <a:prstGeom prst="rect">
                <a:avLst/>
              </a:prstGeom>
              <a:blipFill>
                <a:blip r:embed="rId2"/>
                <a:stretch>
                  <a:fillRect l="-667" t="-2206" r="-1333" b="-88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830997"/>
              </a:xfrm>
              <a:prstGeom prst="rect">
                <a:avLst/>
              </a:prstGeom>
              <a:noFill/>
            </p:spPr>
            <p:txBody>
              <a:bodyPr wrap="square" rtlCol="0">
                <a:spAutoFit/>
              </a:bodyPr>
              <a:lstStyle/>
              <a:p>
                <a:r>
                  <a:rPr lang="en-GB" sz="1600" dirty="0">
                    <a:latin typeface="Candara" panose="020E0502030303020204" pitchFamily="34" charset="0"/>
                  </a:rPr>
                  <a:t>The Venn diagram shows the probabilities of group members taking part in activities A, B and C.</a:t>
                </a:r>
              </a:p>
              <a:p>
                <a:r>
                  <a:rPr lang="en-GB" sz="1600" dirty="0">
                    <a:latin typeface="Candara" panose="020E0502030303020204" pitchFamily="34" charset="0"/>
                  </a:rPr>
                  <a:t>Given that </a:t>
                </a:r>
                <a14:m>
                  <m:oMath xmlns:m="http://schemas.openxmlformats.org/officeDocument/2006/math">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i="1">
                            <a:latin typeface="Cambria Math" panose="02040503050406030204" pitchFamily="18" charset="0"/>
                          </a:rPr>
                          <m:t>𝐵</m:t>
                        </m:r>
                      </m:e>
                    </m:d>
                    <m:r>
                      <a:rPr lang="en-GB" sz="1600" i="1">
                        <a:latin typeface="Cambria Math" panose="02040503050406030204" pitchFamily="18" charset="0"/>
                      </a:rPr>
                      <m:t>=0.35</m:t>
                    </m:r>
                  </m:oMath>
                </a14:m>
                <a:r>
                  <a:rPr lang="en-GB" sz="1600" dirty="0">
                    <a:latin typeface="Candara" panose="020E0502030303020204" pitchFamily="34" charset="0"/>
                  </a:rPr>
                  <a:t>, find </a:t>
                </a:r>
                <a14:m>
                  <m:oMath xmlns:m="http://schemas.openxmlformats.org/officeDocument/2006/math">
                    <m:r>
                      <a:rPr lang="en-GB" sz="1600" i="1">
                        <a:latin typeface="Cambria Math" panose="02040503050406030204" pitchFamily="18" charset="0"/>
                      </a:rPr>
                      <m:t>𝑃</m:t>
                    </m:r>
                    <m:r>
                      <a:rPr lang="en-GB" sz="1600" i="1">
                        <a:latin typeface="Cambria Math" panose="02040503050406030204" pitchFamily="18" charset="0"/>
                      </a:rPr>
                      <m:t>(</m:t>
                    </m:r>
                    <m:r>
                      <a:rPr lang="en-GB" sz="1600" i="1">
                        <a:latin typeface="Cambria Math" panose="02040503050406030204" pitchFamily="18" charset="0"/>
                      </a:rPr>
                      <m:t>𝐴</m:t>
                    </m:r>
                    <m:r>
                      <a:rPr lang="en-GB" sz="1600" i="1">
                        <a:latin typeface="Cambria Math" panose="02040503050406030204" pitchFamily="18" charset="0"/>
                      </a:rPr>
                      <m:t>)</m:t>
                    </m:r>
                  </m:oMath>
                </a14:m>
                <a:endParaRPr lang="en-GB" sz="16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830997"/>
              </a:xfrm>
              <a:prstGeom prst="rect">
                <a:avLst/>
              </a:prstGeom>
              <a:blipFill>
                <a:blip r:embed="rId3"/>
                <a:stretch>
                  <a:fillRect l="-800" t="-2206" r="-1200" b="-88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05896CF-8919-4782-AB24-83CDCF746DD4}"/>
                  </a:ext>
                </a:extLst>
              </p:cNvPr>
              <p:cNvSpPr/>
              <p:nvPr/>
            </p:nvSpPr>
            <p:spPr>
              <a:xfrm>
                <a:off x="4577017" y="3504651"/>
                <a:ext cx="4572001"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i="1" dirty="0" smtClean="0">
                          <a:solidFill>
                            <a:srgbClr val="FF0000"/>
                          </a:solidFill>
                          <a:latin typeface="Cambria Math" panose="02040503050406030204" pitchFamily="18" charset="0"/>
                        </a:rPr>
                        <m:t>0.18</m:t>
                      </m:r>
                    </m:oMath>
                  </m:oMathPara>
                </a14:m>
                <a:endParaRPr lang="en-GB" dirty="0">
                  <a:solidFill>
                    <a:srgbClr val="FF0000"/>
                  </a:solidFill>
                  <a:latin typeface="Candara" panose="020E0502030303020204" pitchFamily="34" charset="0"/>
                </a:endParaRPr>
              </a:p>
            </p:txBody>
          </p:sp>
        </mc:Choice>
        <mc:Fallback xmlns="">
          <p:sp>
            <p:nvSpPr>
              <p:cNvPr id="14" name="Rectangle 13">
                <a:extLst>
                  <a:ext uri="{FF2B5EF4-FFF2-40B4-BE49-F238E27FC236}">
                    <a16:creationId xmlns:a16="http://schemas.microsoft.com/office/drawing/2014/main" id="{005896CF-8919-4782-AB24-83CDCF746DD4}"/>
                  </a:ext>
                </a:extLst>
              </p:cNvPr>
              <p:cNvSpPr>
                <a:spLocks noRot="1" noChangeAspect="1" noMove="1" noResize="1" noEditPoints="1" noAdjustHandles="1" noChangeArrowheads="1" noChangeShapeType="1" noTextEdit="1"/>
              </p:cNvSpPr>
              <p:nvPr/>
            </p:nvSpPr>
            <p:spPr>
              <a:xfrm>
                <a:off x="4577017" y="3504651"/>
                <a:ext cx="4572001" cy="369332"/>
              </a:xfrm>
              <a:prstGeom prst="rect">
                <a:avLst/>
              </a:prstGeom>
              <a:blipFill>
                <a:blip r:embed="rId4"/>
                <a:stretch>
                  <a:fillRect/>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85BD1621-AA76-45B8-9D9C-89147A7F35E4}"/>
              </a:ext>
            </a:extLst>
          </p:cNvPr>
          <p:cNvPicPr>
            <a:picLocks noChangeAspect="1"/>
          </p:cNvPicPr>
          <p:nvPr/>
        </p:nvPicPr>
        <p:blipFill>
          <a:blip r:embed="rId5"/>
          <a:stretch>
            <a:fillRect/>
          </a:stretch>
        </p:blipFill>
        <p:spPr>
          <a:xfrm>
            <a:off x="4873051" y="1325306"/>
            <a:ext cx="3903871" cy="2103694"/>
          </a:xfrm>
          <a:prstGeom prst="rect">
            <a:avLst/>
          </a:prstGeom>
        </p:spPr>
      </p:pic>
      <p:pic>
        <p:nvPicPr>
          <p:cNvPr id="26" name="Picture 25">
            <a:extLst>
              <a:ext uri="{FF2B5EF4-FFF2-40B4-BE49-F238E27FC236}">
                <a16:creationId xmlns:a16="http://schemas.microsoft.com/office/drawing/2014/main" id="{F2E392B6-322C-49CE-9826-3D9D64A84E41}"/>
              </a:ext>
            </a:extLst>
          </p:cNvPr>
          <p:cNvPicPr>
            <a:picLocks noChangeAspect="1"/>
          </p:cNvPicPr>
          <p:nvPr/>
        </p:nvPicPr>
        <p:blipFill>
          <a:blip r:embed="rId6"/>
          <a:stretch>
            <a:fillRect/>
          </a:stretch>
        </p:blipFill>
        <p:spPr>
          <a:xfrm>
            <a:off x="423303" y="1350344"/>
            <a:ext cx="3847647" cy="2022348"/>
          </a:xfrm>
          <a:prstGeom prst="rect">
            <a:avLst/>
          </a:prstGeom>
        </p:spPr>
      </p:pic>
      <p:sp>
        <p:nvSpPr>
          <p:cNvPr id="12" name="TextBox 11">
            <a:extLst>
              <a:ext uri="{FF2B5EF4-FFF2-40B4-BE49-F238E27FC236}">
                <a16:creationId xmlns:a16="http://schemas.microsoft.com/office/drawing/2014/main" id="{5649464C-F562-4D98-92D1-0B9D3934B92D}"/>
              </a:ext>
            </a:extLst>
          </p:cNvPr>
          <p:cNvSpPr txBox="1"/>
          <p:nvPr/>
        </p:nvSpPr>
        <p:spPr>
          <a:xfrm>
            <a:off x="0" y="6550223"/>
            <a:ext cx="9144000" cy="307777"/>
          </a:xfrm>
          <a:prstGeom prst="rect">
            <a:avLst/>
          </a:prstGeom>
          <a:noFill/>
        </p:spPr>
        <p:txBody>
          <a:bodyPr wrap="square" rtlCol="0">
            <a:spAutoFit/>
          </a:bodyPr>
          <a:lstStyle/>
          <a:p>
            <a:pPr algn="ctr"/>
            <a:r>
              <a:rPr lang="en-US" sz="1400" dirty="0">
                <a:latin typeface="Candara" panose="020E0502030303020204" pitchFamily="34" charset="0"/>
                <a:ea typeface="Cambria Math" panose="02040503050406030204" pitchFamily="18" charset="0"/>
              </a:rPr>
              <a:t>Diagrams/Graphs used with permission from </a:t>
            </a:r>
            <a:r>
              <a:rPr lang="en-US" sz="1400" dirty="0" err="1">
                <a:latin typeface="Candara" panose="020E0502030303020204" pitchFamily="34" charset="0"/>
                <a:ea typeface="Cambria Math" panose="02040503050406030204" pitchFamily="18" charset="0"/>
              </a:rPr>
              <a:t>DrFrostMaths</a:t>
            </a:r>
            <a:r>
              <a:rPr lang="en-US" sz="1400" dirty="0">
                <a:latin typeface="Candara" panose="020E0502030303020204" pitchFamily="34" charset="0"/>
                <a:ea typeface="Cambria Math" panose="02040503050406030204" pitchFamily="18" charset="0"/>
              </a:rPr>
              <a:t>: </a:t>
            </a:r>
            <a:r>
              <a:rPr lang="en-GB" sz="1400" dirty="0">
                <a:hlinkClick r:id="rId7"/>
              </a:rPr>
              <a:t>https://www.drfrostmaths.com/</a:t>
            </a:r>
            <a:endParaRPr lang="en-GB" sz="1400" dirty="0"/>
          </a:p>
        </p:txBody>
      </p:sp>
    </p:spTree>
    <p:extLst>
      <p:ext uri="{BB962C8B-B14F-4D97-AF65-F5344CB8AC3E}">
        <p14:creationId xmlns:p14="http://schemas.microsoft.com/office/powerpoint/2010/main" val="255908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8" y="461665"/>
                <a:ext cx="4572000" cy="830997"/>
              </a:xfrm>
              <a:prstGeom prst="rect">
                <a:avLst/>
              </a:prstGeom>
              <a:noFill/>
            </p:spPr>
            <p:txBody>
              <a:bodyPr wrap="square" rtlCol="0">
                <a:spAutoFit/>
              </a:bodyPr>
              <a:lstStyle/>
              <a:p>
                <a:r>
                  <a:rPr lang="en-GB" sz="1600" dirty="0">
                    <a:latin typeface="Candara" panose="020E0502030303020204" pitchFamily="34" charset="0"/>
                  </a:rPr>
                  <a:t>The Venn diagram shows the probabilities of group members taking part in activities A, B and C.</a:t>
                </a:r>
              </a:p>
              <a:p>
                <a:r>
                  <a:rPr lang="en-GB" sz="1600" dirty="0">
                    <a:latin typeface="Candara" panose="020E0502030303020204" pitchFamily="34" charset="0"/>
                  </a:rPr>
                  <a:t>Given that </a:t>
                </a:r>
                <a14:m>
                  <m:oMath xmlns:m="http://schemas.openxmlformats.org/officeDocument/2006/math">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b="0" i="1" smtClean="0">
                            <a:latin typeface="Cambria Math" panose="02040503050406030204" pitchFamily="18" charset="0"/>
                          </a:rPr>
                          <m:t>𝐴</m:t>
                        </m:r>
                      </m:e>
                    </m:d>
                    <m:r>
                      <a:rPr lang="en-GB" sz="1600" i="1">
                        <a:latin typeface="Cambria Math" panose="02040503050406030204" pitchFamily="18" charset="0"/>
                      </a:rPr>
                      <m:t>=</m:t>
                    </m:r>
                    <m:r>
                      <a:rPr lang="en-GB" sz="1600" i="1">
                        <a:latin typeface="Cambria Math" panose="02040503050406030204" pitchFamily="18" charset="0"/>
                      </a:rPr>
                      <m:t>𝑃</m:t>
                    </m:r>
                    <m:r>
                      <a:rPr lang="en-GB" sz="1600" i="1">
                        <a:latin typeface="Cambria Math" panose="02040503050406030204" pitchFamily="18" charset="0"/>
                      </a:rPr>
                      <m:t>(</m:t>
                    </m:r>
                    <m:r>
                      <a:rPr lang="en-GB" sz="1600" b="0" i="1" smtClean="0">
                        <a:latin typeface="Cambria Math" panose="02040503050406030204" pitchFamily="18" charset="0"/>
                      </a:rPr>
                      <m:t>𝐵</m:t>
                    </m:r>
                    <m:r>
                      <a:rPr lang="en-GB" sz="1600" i="1">
                        <a:latin typeface="Cambria Math" panose="02040503050406030204" pitchFamily="18" charset="0"/>
                      </a:rPr>
                      <m:t>)</m:t>
                    </m:r>
                  </m:oMath>
                </a14:m>
                <a:r>
                  <a:rPr lang="en-GB" sz="1600" dirty="0">
                    <a:latin typeface="Candara" panose="020E0502030303020204" pitchFamily="34" charset="0"/>
                  </a:rPr>
                  <a:t>, find the values of </a:t>
                </a:r>
                <a14:m>
                  <m:oMath xmlns:m="http://schemas.openxmlformats.org/officeDocument/2006/math">
                    <m:r>
                      <a:rPr lang="en-GB" sz="1600" b="0" i="1" smtClean="0">
                        <a:latin typeface="Cambria Math" panose="02040503050406030204" pitchFamily="18" charset="0"/>
                      </a:rPr>
                      <m:t>𝑥</m:t>
                    </m:r>
                  </m:oMath>
                </a14:m>
                <a:r>
                  <a:rPr lang="en-GB" sz="1600" dirty="0">
                    <a:latin typeface="Candara" panose="020E0502030303020204" pitchFamily="34" charset="0"/>
                  </a:rPr>
                  <a:t> and </a:t>
                </a:r>
                <a14:m>
                  <m:oMath xmlns:m="http://schemas.openxmlformats.org/officeDocument/2006/math">
                    <m:r>
                      <a:rPr lang="en-GB" sz="1600" b="0" i="1" smtClean="0">
                        <a:latin typeface="Cambria Math" panose="02040503050406030204" pitchFamily="18" charset="0"/>
                      </a:rPr>
                      <m:t>𝑦</m:t>
                    </m:r>
                  </m:oMath>
                </a14:m>
                <a:endParaRPr lang="en-GB" sz="16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8" y="461665"/>
                <a:ext cx="4572000" cy="830997"/>
              </a:xfrm>
              <a:prstGeom prst="rect">
                <a:avLst/>
              </a:prstGeom>
              <a:blipFill>
                <a:blip r:embed="rId2"/>
                <a:stretch>
                  <a:fillRect l="-667" t="-2206" r="-1333" b="-88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830997"/>
              </a:xfrm>
              <a:prstGeom prst="rect">
                <a:avLst/>
              </a:prstGeom>
              <a:noFill/>
            </p:spPr>
            <p:txBody>
              <a:bodyPr wrap="square" rtlCol="0">
                <a:spAutoFit/>
              </a:bodyPr>
              <a:lstStyle/>
              <a:p>
                <a:r>
                  <a:rPr lang="en-GB" sz="1600" dirty="0">
                    <a:latin typeface="Candara" panose="020E0502030303020204" pitchFamily="34" charset="0"/>
                  </a:rPr>
                  <a:t>The Venn diagram shows the probabilities of group members taking part in activities A, B and C.</a:t>
                </a:r>
              </a:p>
              <a:p>
                <a:r>
                  <a:rPr lang="en-GB" sz="1600" dirty="0">
                    <a:latin typeface="Candara" panose="020E0502030303020204" pitchFamily="34" charset="0"/>
                  </a:rPr>
                  <a:t>Given that </a:t>
                </a:r>
                <a14:m>
                  <m:oMath xmlns:m="http://schemas.openxmlformats.org/officeDocument/2006/math">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b="0" i="1" smtClean="0">
                            <a:latin typeface="Cambria Math" panose="02040503050406030204" pitchFamily="18" charset="0"/>
                          </a:rPr>
                          <m:t>𝐵</m:t>
                        </m:r>
                      </m:e>
                    </m:d>
                    <m:r>
                      <a:rPr lang="en-GB" sz="1600" i="1">
                        <a:latin typeface="Cambria Math" panose="02040503050406030204" pitchFamily="18" charset="0"/>
                      </a:rPr>
                      <m:t>=</m:t>
                    </m:r>
                    <m:r>
                      <a:rPr lang="en-GB" sz="1600" i="1">
                        <a:latin typeface="Cambria Math" panose="02040503050406030204" pitchFamily="18" charset="0"/>
                      </a:rPr>
                      <m:t>𝑃</m:t>
                    </m:r>
                    <m:r>
                      <a:rPr lang="en-GB" sz="1600" i="1">
                        <a:latin typeface="Cambria Math" panose="02040503050406030204" pitchFamily="18" charset="0"/>
                      </a:rPr>
                      <m:t>(</m:t>
                    </m:r>
                    <m:r>
                      <a:rPr lang="en-GB" sz="1600" b="0" i="1" smtClean="0">
                        <a:latin typeface="Cambria Math" panose="02040503050406030204" pitchFamily="18" charset="0"/>
                      </a:rPr>
                      <m:t>𝐶</m:t>
                    </m:r>
                    <m:r>
                      <a:rPr lang="en-GB" sz="1600" i="1">
                        <a:latin typeface="Cambria Math" panose="02040503050406030204" pitchFamily="18" charset="0"/>
                      </a:rPr>
                      <m:t>)</m:t>
                    </m:r>
                  </m:oMath>
                </a14:m>
                <a:r>
                  <a:rPr lang="en-GB" sz="1600" dirty="0">
                    <a:latin typeface="Candara" panose="020E0502030303020204" pitchFamily="34" charset="0"/>
                  </a:rPr>
                  <a:t>, find the values of </a:t>
                </a:r>
                <a14:m>
                  <m:oMath xmlns:m="http://schemas.openxmlformats.org/officeDocument/2006/math">
                    <m:r>
                      <a:rPr lang="en-GB" sz="1600" i="1">
                        <a:latin typeface="Cambria Math" panose="02040503050406030204" pitchFamily="18" charset="0"/>
                      </a:rPr>
                      <m:t>𝑥</m:t>
                    </m:r>
                  </m:oMath>
                </a14:m>
                <a:r>
                  <a:rPr lang="en-GB" sz="1600" dirty="0">
                    <a:latin typeface="Candara" panose="020E0502030303020204" pitchFamily="34" charset="0"/>
                  </a:rPr>
                  <a:t> and </a:t>
                </a:r>
                <a14:m>
                  <m:oMath xmlns:m="http://schemas.openxmlformats.org/officeDocument/2006/math">
                    <m:r>
                      <a:rPr lang="en-GB" sz="1600" i="1">
                        <a:latin typeface="Cambria Math" panose="02040503050406030204" pitchFamily="18" charset="0"/>
                      </a:rPr>
                      <m:t>𝑦</m:t>
                    </m:r>
                  </m:oMath>
                </a14:m>
                <a:endParaRPr lang="en-GB" sz="16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830997"/>
              </a:xfrm>
              <a:prstGeom prst="rect">
                <a:avLst/>
              </a:prstGeom>
              <a:blipFill>
                <a:blip r:embed="rId3"/>
                <a:stretch>
                  <a:fillRect l="-800" t="-2206" r="-1200" b="-88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05896CF-8919-4782-AB24-83CDCF746DD4}"/>
                  </a:ext>
                </a:extLst>
              </p:cNvPr>
              <p:cNvSpPr/>
              <p:nvPr/>
            </p:nvSpPr>
            <p:spPr>
              <a:xfrm>
                <a:off x="4577017" y="3543412"/>
                <a:ext cx="4572001"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𝑥</m:t>
                      </m:r>
                      <m:r>
                        <a:rPr lang="en-GB" b="0" i="1" smtClean="0">
                          <a:solidFill>
                            <a:srgbClr val="FF0000"/>
                          </a:solidFill>
                          <a:latin typeface="Cambria Math" panose="02040503050406030204" pitchFamily="18" charset="0"/>
                        </a:rPr>
                        <m:t>=0.24 , </m:t>
                      </m:r>
                      <m:r>
                        <a:rPr lang="en-GB" b="0" i="1" smtClean="0">
                          <a:solidFill>
                            <a:srgbClr val="FF0000"/>
                          </a:solidFill>
                          <a:latin typeface="Cambria Math" panose="02040503050406030204" pitchFamily="18" charset="0"/>
                        </a:rPr>
                        <m:t>𝑦</m:t>
                      </m:r>
                      <m:r>
                        <a:rPr lang="en-GB" b="0" i="1" smtClean="0">
                          <a:solidFill>
                            <a:srgbClr val="FF0000"/>
                          </a:solidFill>
                          <a:latin typeface="Cambria Math" panose="02040503050406030204" pitchFamily="18" charset="0"/>
                        </a:rPr>
                        <m:t>=0.14</m:t>
                      </m:r>
                    </m:oMath>
                  </m:oMathPara>
                </a14:m>
                <a:endParaRPr lang="en-GB" dirty="0">
                  <a:solidFill>
                    <a:srgbClr val="FF0000"/>
                  </a:solidFill>
                  <a:latin typeface="Candara" panose="020E0502030303020204" pitchFamily="34" charset="0"/>
                </a:endParaRPr>
              </a:p>
            </p:txBody>
          </p:sp>
        </mc:Choice>
        <mc:Fallback xmlns="">
          <p:sp>
            <p:nvSpPr>
              <p:cNvPr id="14" name="Rectangle 13">
                <a:extLst>
                  <a:ext uri="{FF2B5EF4-FFF2-40B4-BE49-F238E27FC236}">
                    <a16:creationId xmlns:a16="http://schemas.microsoft.com/office/drawing/2014/main" id="{005896CF-8919-4782-AB24-83CDCF746DD4}"/>
                  </a:ext>
                </a:extLst>
              </p:cNvPr>
              <p:cNvSpPr>
                <a:spLocks noRot="1" noChangeAspect="1" noMove="1" noResize="1" noEditPoints="1" noAdjustHandles="1" noChangeArrowheads="1" noChangeShapeType="1" noTextEdit="1"/>
              </p:cNvSpPr>
              <p:nvPr/>
            </p:nvSpPr>
            <p:spPr>
              <a:xfrm>
                <a:off x="4577017" y="3543412"/>
                <a:ext cx="4572001" cy="369332"/>
              </a:xfrm>
              <a:prstGeom prst="rect">
                <a:avLst/>
              </a:prstGeom>
              <a:blipFill>
                <a:blip r:embed="rId4"/>
                <a:stretch>
                  <a:fillRect b="-6557"/>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4B6DE418-A976-46EB-BE75-A51321CD59AA}"/>
              </a:ext>
            </a:extLst>
          </p:cNvPr>
          <p:cNvPicPr>
            <a:picLocks noChangeAspect="1"/>
          </p:cNvPicPr>
          <p:nvPr/>
        </p:nvPicPr>
        <p:blipFill>
          <a:blip r:embed="rId5"/>
          <a:stretch>
            <a:fillRect/>
          </a:stretch>
        </p:blipFill>
        <p:spPr>
          <a:xfrm>
            <a:off x="104563" y="1317106"/>
            <a:ext cx="4352838" cy="2227830"/>
          </a:xfrm>
          <a:prstGeom prst="rect">
            <a:avLst/>
          </a:prstGeom>
        </p:spPr>
      </p:pic>
      <p:pic>
        <p:nvPicPr>
          <p:cNvPr id="39" name="Picture 38">
            <a:extLst>
              <a:ext uri="{FF2B5EF4-FFF2-40B4-BE49-F238E27FC236}">
                <a16:creationId xmlns:a16="http://schemas.microsoft.com/office/drawing/2014/main" id="{1F5B9747-7429-4955-9275-EBE7F3DD43AB}"/>
              </a:ext>
            </a:extLst>
          </p:cNvPr>
          <p:cNvPicPr>
            <a:picLocks noChangeAspect="1"/>
          </p:cNvPicPr>
          <p:nvPr/>
        </p:nvPicPr>
        <p:blipFill>
          <a:blip r:embed="rId6"/>
          <a:stretch>
            <a:fillRect/>
          </a:stretch>
        </p:blipFill>
        <p:spPr>
          <a:xfrm>
            <a:off x="4717690" y="1318629"/>
            <a:ext cx="4290653" cy="2224783"/>
          </a:xfrm>
          <a:prstGeom prst="rect">
            <a:avLst/>
          </a:prstGeom>
        </p:spPr>
      </p:pic>
      <p:sp>
        <p:nvSpPr>
          <p:cNvPr id="12" name="TextBox 11">
            <a:extLst>
              <a:ext uri="{FF2B5EF4-FFF2-40B4-BE49-F238E27FC236}">
                <a16:creationId xmlns:a16="http://schemas.microsoft.com/office/drawing/2014/main" id="{7E8122C8-044A-4147-A028-18AC6E7A1F29}"/>
              </a:ext>
            </a:extLst>
          </p:cNvPr>
          <p:cNvSpPr txBox="1"/>
          <p:nvPr/>
        </p:nvSpPr>
        <p:spPr>
          <a:xfrm>
            <a:off x="0" y="6550223"/>
            <a:ext cx="9144000" cy="307777"/>
          </a:xfrm>
          <a:prstGeom prst="rect">
            <a:avLst/>
          </a:prstGeom>
          <a:noFill/>
        </p:spPr>
        <p:txBody>
          <a:bodyPr wrap="square" rtlCol="0">
            <a:spAutoFit/>
          </a:bodyPr>
          <a:lstStyle/>
          <a:p>
            <a:pPr algn="ctr"/>
            <a:r>
              <a:rPr lang="en-US" sz="1400" dirty="0">
                <a:latin typeface="Candara" panose="020E0502030303020204" pitchFamily="34" charset="0"/>
                <a:ea typeface="Cambria Math" panose="02040503050406030204" pitchFamily="18" charset="0"/>
              </a:rPr>
              <a:t>Diagrams/Graphs used with permission from </a:t>
            </a:r>
            <a:r>
              <a:rPr lang="en-US" sz="1400" dirty="0" err="1">
                <a:latin typeface="Candara" panose="020E0502030303020204" pitchFamily="34" charset="0"/>
                <a:ea typeface="Cambria Math" panose="02040503050406030204" pitchFamily="18" charset="0"/>
              </a:rPr>
              <a:t>DrFrostMaths</a:t>
            </a:r>
            <a:r>
              <a:rPr lang="en-US" sz="1400" dirty="0">
                <a:latin typeface="Candara" panose="020E0502030303020204" pitchFamily="34" charset="0"/>
                <a:ea typeface="Cambria Math" panose="02040503050406030204" pitchFamily="18" charset="0"/>
              </a:rPr>
              <a:t>: </a:t>
            </a:r>
            <a:r>
              <a:rPr lang="en-GB" sz="1400" dirty="0">
                <a:hlinkClick r:id="rId7"/>
              </a:rPr>
              <a:t>https://www.drfrostmaths.com/</a:t>
            </a:r>
            <a:endParaRPr lang="en-GB" sz="1400" dirty="0"/>
          </a:p>
        </p:txBody>
      </p:sp>
    </p:spTree>
    <p:extLst>
      <p:ext uri="{BB962C8B-B14F-4D97-AF65-F5344CB8AC3E}">
        <p14:creationId xmlns:p14="http://schemas.microsoft.com/office/powerpoint/2010/main" val="314164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7439891" cy="527222"/>
          </a:xfrm>
        </p:spPr>
        <p:txBody>
          <a:bodyPr/>
          <a:lstStyle/>
          <a:p>
            <a:r>
              <a:rPr lang="en-GB" dirty="0"/>
              <a:t>5.3) Mutually exclusive and independent events</a:t>
            </a:r>
          </a:p>
        </p:txBody>
      </p:sp>
      <p:sp>
        <p:nvSpPr>
          <p:cNvPr id="4" name="TextBox 3">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665012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8" y="461665"/>
                <a:ext cx="4572000" cy="1477328"/>
              </a:xfrm>
              <a:prstGeom prst="rect">
                <a:avLst/>
              </a:prstGeom>
              <a:noFill/>
            </p:spPr>
            <p:txBody>
              <a:bodyPr wrap="square" rtlCol="0">
                <a:spAutoFit/>
              </a:bodyPr>
              <a:lstStyle/>
              <a:p>
                <a:r>
                  <a:rPr lang="en-GB" dirty="0">
                    <a:latin typeface="Candara" panose="020E0502030303020204" pitchFamily="34" charset="0"/>
                  </a:rPr>
                  <a:t>Events </a:t>
                </a:r>
                <a14:m>
                  <m:oMath xmlns:m="http://schemas.openxmlformats.org/officeDocument/2006/math">
                    <m:r>
                      <a:rPr lang="en-GB" b="0" i="1" smtClean="0">
                        <a:latin typeface="Cambria Math" panose="02040503050406030204" pitchFamily="18" charset="0"/>
                      </a:rPr>
                      <m:t>𝐶</m:t>
                    </m:r>
                  </m:oMath>
                </a14:m>
                <a:r>
                  <a:rPr lang="en-GB" dirty="0">
                    <a:latin typeface="Candara" panose="020E0502030303020204" pitchFamily="34" charset="0"/>
                  </a:rPr>
                  <a:t> and </a:t>
                </a:r>
                <a14:m>
                  <m:oMath xmlns:m="http://schemas.openxmlformats.org/officeDocument/2006/math">
                    <m:r>
                      <a:rPr lang="en-GB" b="0" i="1" smtClean="0">
                        <a:latin typeface="Cambria Math" panose="02040503050406030204" pitchFamily="18" charset="0"/>
                      </a:rPr>
                      <m:t>𝐷</m:t>
                    </m:r>
                  </m:oMath>
                </a14:m>
                <a:r>
                  <a:rPr lang="en-GB" dirty="0">
                    <a:latin typeface="Candara" panose="020E0502030303020204" pitchFamily="34" charset="0"/>
                  </a:rPr>
                  <a:t> are mutually exclusive and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b="0" i="1" smtClean="0">
                            <a:latin typeface="Cambria Math" panose="02040503050406030204" pitchFamily="18" charset="0"/>
                          </a:rPr>
                          <m:t>𝐶</m:t>
                        </m:r>
                      </m:e>
                    </m:d>
                    <m:r>
                      <a:rPr lang="en-GB" i="1">
                        <a:latin typeface="Cambria Math" panose="02040503050406030204" pitchFamily="18" charset="0"/>
                      </a:rPr>
                      <m:t>=0.</m:t>
                    </m:r>
                    <m:r>
                      <a:rPr lang="en-GB" b="0" i="1" smtClean="0">
                        <a:latin typeface="Cambria Math" panose="02040503050406030204" pitchFamily="18" charset="0"/>
                      </a:rPr>
                      <m:t>6</m:t>
                    </m:r>
                  </m:oMath>
                </a14:m>
                <a:r>
                  <a:rPr lang="en-GB" dirty="0">
                    <a:latin typeface="Candara" panose="020E0502030303020204" pitchFamily="34" charset="0"/>
                  </a:rPr>
                  <a:t> and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b="0" i="1" smtClean="0">
                            <a:latin typeface="Cambria Math" panose="02040503050406030204" pitchFamily="18" charset="0"/>
                          </a:rPr>
                          <m:t>𝐷</m:t>
                        </m:r>
                      </m:e>
                    </m:d>
                    <m:r>
                      <a:rPr lang="en-GB" i="1">
                        <a:latin typeface="Cambria Math" panose="02040503050406030204" pitchFamily="18" charset="0"/>
                      </a:rPr>
                      <m:t>=0.</m:t>
                    </m:r>
                    <m:r>
                      <a:rPr lang="en-GB" b="0" i="1" smtClean="0">
                        <a:latin typeface="Cambria Math" panose="02040503050406030204" pitchFamily="18" charset="0"/>
                      </a:rPr>
                      <m:t>3</m:t>
                    </m:r>
                  </m:oMath>
                </a14:m>
                <a:r>
                  <a:rPr lang="en-GB" dirty="0">
                    <a:latin typeface="Candara" panose="020E0502030303020204" pitchFamily="34" charset="0"/>
                  </a:rPr>
                  <a:t>.</a:t>
                </a:r>
              </a:p>
              <a:p>
                <a:pPr marL="342900" indent="-342900">
                  <a:buAutoNum type="alphaLcParenR"/>
                </a:pPr>
                <a:r>
                  <a:rPr lang="en-GB" dirty="0">
                    <a:latin typeface="Candara" panose="020E0502030303020204" pitchFamily="34" charset="0"/>
                  </a:rPr>
                  <a:t>Find </a:t>
                </a:r>
                <a14:m>
                  <m:oMath xmlns:m="http://schemas.openxmlformats.org/officeDocument/2006/math">
                    <m:r>
                      <a:rPr lang="en-GB" i="1">
                        <a:latin typeface="Cambria Math" panose="02040503050406030204" pitchFamily="18" charset="0"/>
                      </a:rPr>
                      <m:t>𝑃</m:t>
                    </m:r>
                    <m:r>
                      <a:rPr lang="en-GB" i="1">
                        <a:latin typeface="Cambria Math" panose="02040503050406030204" pitchFamily="18" charset="0"/>
                      </a:rPr>
                      <m:t>(</m:t>
                    </m:r>
                    <m:r>
                      <a:rPr lang="en-GB" b="0" i="1" smtClean="0">
                        <a:latin typeface="Cambria Math" panose="02040503050406030204" pitchFamily="18" charset="0"/>
                      </a:rPr>
                      <m:t>𝐶</m:t>
                    </m:r>
                    <m:r>
                      <a:rPr lang="en-GB" i="1">
                        <a:latin typeface="Cambria Math" panose="02040503050406030204" pitchFamily="18" charset="0"/>
                      </a:rPr>
                      <m:t> </m:t>
                    </m:r>
                    <m:r>
                      <a:rPr lang="en-GB" i="1">
                        <a:latin typeface="Cambria Math" panose="02040503050406030204" pitchFamily="18" charset="0"/>
                      </a:rPr>
                      <m:t>𝑜𝑟</m:t>
                    </m:r>
                    <m:r>
                      <a:rPr lang="en-GB" i="1">
                        <a:latin typeface="Cambria Math" panose="02040503050406030204" pitchFamily="18" charset="0"/>
                      </a:rPr>
                      <m:t> </m:t>
                    </m:r>
                    <m:r>
                      <a:rPr lang="en-GB" b="0" i="1" smtClean="0">
                        <a:latin typeface="Cambria Math" panose="02040503050406030204" pitchFamily="18" charset="0"/>
                      </a:rPr>
                      <m:t>𝐷</m:t>
                    </m:r>
                    <m:r>
                      <a:rPr lang="en-GB" i="1">
                        <a:latin typeface="Cambria Math" panose="02040503050406030204" pitchFamily="18" charset="0"/>
                      </a:rPr>
                      <m:t>)</m:t>
                    </m:r>
                  </m:oMath>
                </a14:m>
                <a:endParaRPr lang="en-GB" dirty="0">
                  <a:latin typeface="Candara" panose="020E0502030303020204" pitchFamily="34" charset="0"/>
                </a:endParaRPr>
              </a:p>
              <a:p>
                <a:pPr marL="342900" indent="-342900">
                  <a:buAutoNum type="alphaLcParenR"/>
                </a:pPr>
                <a:r>
                  <a:rPr lang="en-GB" dirty="0">
                    <a:latin typeface="Candara" panose="020E0502030303020204" pitchFamily="34" charset="0"/>
                  </a:rPr>
                  <a:t>Find </a:t>
                </a:r>
                <a14:m>
                  <m:oMath xmlns:m="http://schemas.openxmlformats.org/officeDocument/2006/math">
                    <m:r>
                      <a:rPr lang="en-GB" i="1">
                        <a:latin typeface="Cambria Math" panose="02040503050406030204" pitchFamily="18" charset="0"/>
                      </a:rPr>
                      <m:t>𝑃</m:t>
                    </m:r>
                    <m:r>
                      <a:rPr lang="en-GB" i="1">
                        <a:latin typeface="Cambria Math" panose="02040503050406030204" pitchFamily="18" charset="0"/>
                      </a:rPr>
                      <m:t>(</m:t>
                    </m:r>
                    <m:r>
                      <a:rPr lang="en-GB" b="0" i="1" smtClean="0">
                        <a:latin typeface="Cambria Math" panose="02040503050406030204" pitchFamily="18" charset="0"/>
                      </a:rPr>
                      <m:t>𝐷</m:t>
                    </m:r>
                    <m:r>
                      <a:rPr lang="en-GB" i="1">
                        <a:latin typeface="Cambria Math" panose="02040503050406030204" pitchFamily="18" charset="0"/>
                      </a:rPr>
                      <m:t> </m:t>
                    </m:r>
                    <m:r>
                      <a:rPr lang="en-GB" i="1">
                        <a:latin typeface="Cambria Math" panose="02040503050406030204" pitchFamily="18" charset="0"/>
                      </a:rPr>
                      <m:t>𝑏𝑢𝑡</m:t>
                    </m:r>
                    <m:r>
                      <a:rPr lang="en-GB" i="1">
                        <a:latin typeface="Cambria Math" panose="02040503050406030204" pitchFamily="18" charset="0"/>
                      </a:rPr>
                      <m:t> </m:t>
                    </m:r>
                    <m:r>
                      <a:rPr lang="en-GB" i="1">
                        <a:latin typeface="Cambria Math" panose="02040503050406030204" pitchFamily="18" charset="0"/>
                      </a:rPr>
                      <m:t>𝑛𝑜𝑡</m:t>
                    </m:r>
                    <m:r>
                      <a:rPr lang="en-GB" i="1">
                        <a:latin typeface="Cambria Math" panose="02040503050406030204" pitchFamily="18" charset="0"/>
                      </a:rPr>
                      <m:t> </m:t>
                    </m:r>
                    <m:r>
                      <a:rPr lang="en-GB" b="0" i="1" smtClean="0">
                        <a:latin typeface="Cambria Math" panose="02040503050406030204" pitchFamily="18" charset="0"/>
                      </a:rPr>
                      <m:t>𝐶</m:t>
                    </m:r>
                    <m:r>
                      <a:rPr lang="en-GB" i="1">
                        <a:latin typeface="Cambria Math" panose="02040503050406030204" pitchFamily="18" charset="0"/>
                      </a:rPr>
                      <m:t>)</m:t>
                    </m:r>
                  </m:oMath>
                </a14:m>
                <a:endParaRPr lang="en-GB" dirty="0">
                  <a:latin typeface="Candara" panose="020E0502030303020204" pitchFamily="34" charset="0"/>
                </a:endParaRPr>
              </a:p>
              <a:p>
                <a:pPr marL="342900" indent="-342900">
                  <a:buAutoNum type="alphaLcParenR"/>
                </a:pPr>
                <a:r>
                  <a:rPr lang="en-GB" dirty="0">
                    <a:latin typeface="Candara" panose="020E0502030303020204" pitchFamily="34" charset="0"/>
                  </a:rPr>
                  <a:t>Find </a:t>
                </a:r>
                <a14:m>
                  <m:oMath xmlns:m="http://schemas.openxmlformats.org/officeDocument/2006/math">
                    <m:r>
                      <a:rPr lang="en-GB" i="1">
                        <a:latin typeface="Cambria Math" panose="02040503050406030204" pitchFamily="18" charset="0"/>
                      </a:rPr>
                      <m:t>𝑃</m:t>
                    </m:r>
                    <m:r>
                      <a:rPr lang="en-GB" i="1">
                        <a:latin typeface="Cambria Math" panose="02040503050406030204" pitchFamily="18" charset="0"/>
                      </a:rPr>
                      <m:t>(</m:t>
                    </m:r>
                    <m:r>
                      <a:rPr lang="en-GB" i="1">
                        <a:latin typeface="Cambria Math" panose="02040503050406030204" pitchFamily="18" charset="0"/>
                      </a:rPr>
                      <m:t>𝑛𝑒𝑖𝑡h𝑒𝑟</m:t>
                    </m:r>
                    <m:r>
                      <a:rPr lang="en-GB" i="1">
                        <a:latin typeface="Cambria Math" panose="02040503050406030204" pitchFamily="18" charset="0"/>
                      </a:rPr>
                      <m:t> </m:t>
                    </m:r>
                    <m:r>
                      <a:rPr lang="en-GB" b="0" i="1" smtClean="0">
                        <a:latin typeface="Cambria Math" panose="02040503050406030204" pitchFamily="18" charset="0"/>
                      </a:rPr>
                      <m:t>𝐶</m:t>
                    </m:r>
                    <m:r>
                      <a:rPr lang="en-GB" i="1">
                        <a:latin typeface="Cambria Math" panose="02040503050406030204" pitchFamily="18" charset="0"/>
                      </a:rPr>
                      <m:t> </m:t>
                    </m:r>
                    <m:r>
                      <a:rPr lang="en-GB" i="1">
                        <a:latin typeface="Cambria Math" panose="02040503050406030204" pitchFamily="18" charset="0"/>
                      </a:rPr>
                      <m:t>𝑛𝑜𝑟</m:t>
                    </m:r>
                    <m:r>
                      <a:rPr lang="en-GB" i="1">
                        <a:latin typeface="Cambria Math" panose="02040503050406030204" pitchFamily="18" charset="0"/>
                      </a:rPr>
                      <m:t> </m:t>
                    </m:r>
                    <m:r>
                      <a:rPr lang="en-GB" b="0" i="1" smtClean="0">
                        <a:latin typeface="Cambria Math" panose="02040503050406030204" pitchFamily="18" charset="0"/>
                      </a:rPr>
                      <m:t>𝐷</m:t>
                    </m:r>
                    <m:r>
                      <a:rPr lang="en-GB" i="1">
                        <a:latin typeface="Cambria Math" panose="02040503050406030204" pitchFamily="18" charset="0"/>
                      </a:rPr>
                      <m:t>)</m:t>
                    </m:r>
                  </m:oMath>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8" y="461665"/>
                <a:ext cx="4572000" cy="1477328"/>
              </a:xfrm>
              <a:prstGeom prst="rect">
                <a:avLst/>
              </a:prstGeom>
              <a:blipFill>
                <a:blip r:embed="rId2"/>
                <a:stretch>
                  <a:fillRect l="-1067" t="-2479" b="-57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477328"/>
              </a:xfrm>
              <a:prstGeom prst="rect">
                <a:avLst/>
              </a:prstGeom>
              <a:noFill/>
            </p:spPr>
            <p:txBody>
              <a:bodyPr wrap="square" rtlCol="0">
                <a:spAutoFit/>
              </a:bodyPr>
              <a:lstStyle/>
              <a:p>
                <a:r>
                  <a:rPr lang="en-GB" dirty="0">
                    <a:latin typeface="Candara" panose="020E0502030303020204" pitchFamily="34" charset="0"/>
                  </a:rPr>
                  <a:t>Events </a:t>
                </a:r>
                <a14:m>
                  <m:oMath xmlns:m="http://schemas.openxmlformats.org/officeDocument/2006/math">
                    <m:r>
                      <a:rPr lang="en-GB" i="1">
                        <a:latin typeface="Cambria Math" panose="02040503050406030204" pitchFamily="18" charset="0"/>
                      </a:rPr>
                      <m:t>𝐴</m:t>
                    </m:r>
                  </m:oMath>
                </a14:m>
                <a:r>
                  <a:rPr lang="en-GB" dirty="0">
                    <a:latin typeface="Candara" panose="020E0502030303020204" pitchFamily="34" charset="0"/>
                  </a:rPr>
                  <a:t> and </a:t>
                </a:r>
                <a14:m>
                  <m:oMath xmlns:m="http://schemas.openxmlformats.org/officeDocument/2006/math">
                    <m:r>
                      <a:rPr lang="en-GB" i="1">
                        <a:latin typeface="Cambria Math" panose="02040503050406030204" pitchFamily="18" charset="0"/>
                      </a:rPr>
                      <m:t>𝐵</m:t>
                    </m:r>
                  </m:oMath>
                </a14:m>
                <a:r>
                  <a:rPr lang="en-GB" dirty="0">
                    <a:latin typeface="Candara" panose="020E0502030303020204" pitchFamily="34" charset="0"/>
                  </a:rPr>
                  <a:t> are mutually exclusive and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𝐴</m:t>
                        </m:r>
                      </m:e>
                    </m:d>
                    <m:r>
                      <a:rPr lang="en-GB" i="1">
                        <a:latin typeface="Cambria Math" panose="02040503050406030204" pitchFamily="18" charset="0"/>
                      </a:rPr>
                      <m:t>=0.2</m:t>
                    </m:r>
                  </m:oMath>
                </a14:m>
                <a:r>
                  <a:rPr lang="en-GB" dirty="0">
                    <a:latin typeface="Candara" panose="020E0502030303020204" pitchFamily="34" charset="0"/>
                  </a:rPr>
                  <a:t> and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𝐵</m:t>
                        </m:r>
                      </m:e>
                    </m:d>
                    <m:r>
                      <a:rPr lang="en-GB" i="1">
                        <a:latin typeface="Cambria Math" panose="02040503050406030204" pitchFamily="18" charset="0"/>
                      </a:rPr>
                      <m:t>=0.4</m:t>
                    </m:r>
                  </m:oMath>
                </a14:m>
                <a:r>
                  <a:rPr lang="en-GB" dirty="0">
                    <a:latin typeface="Candara" panose="020E0502030303020204" pitchFamily="34" charset="0"/>
                  </a:rPr>
                  <a:t>.</a:t>
                </a:r>
              </a:p>
              <a:p>
                <a:pPr marL="342900" indent="-342900">
                  <a:buAutoNum type="alphaLcParenR"/>
                </a:pPr>
                <a:r>
                  <a:rPr lang="en-GB" dirty="0">
                    <a:latin typeface="Candara" panose="020E0502030303020204" pitchFamily="34" charset="0"/>
                  </a:rPr>
                  <a:t>Find </a:t>
                </a:r>
                <a14:m>
                  <m:oMath xmlns:m="http://schemas.openxmlformats.org/officeDocument/2006/math">
                    <m:r>
                      <a:rPr lang="en-GB" i="1">
                        <a:latin typeface="Cambria Math" panose="02040503050406030204" pitchFamily="18" charset="0"/>
                      </a:rPr>
                      <m:t>𝑃</m:t>
                    </m:r>
                    <m:r>
                      <a:rPr lang="en-GB" i="1">
                        <a:latin typeface="Cambria Math" panose="02040503050406030204" pitchFamily="18" charset="0"/>
                      </a:rPr>
                      <m:t>(</m:t>
                    </m:r>
                    <m:r>
                      <a:rPr lang="en-GB" i="1">
                        <a:latin typeface="Cambria Math" panose="02040503050406030204" pitchFamily="18" charset="0"/>
                      </a:rPr>
                      <m:t>𝐴</m:t>
                    </m:r>
                    <m:r>
                      <a:rPr lang="en-GB" i="1">
                        <a:latin typeface="Cambria Math" panose="02040503050406030204" pitchFamily="18" charset="0"/>
                      </a:rPr>
                      <m:t> </m:t>
                    </m:r>
                    <m:r>
                      <a:rPr lang="en-GB" i="1">
                        <a:latin typeface="Cambria Math" panose="02040503050406030204" pitchFamily="18" charset="0"/>
                      </a:rPr>
                      <m:t>𝑜𝑟</m:t>
                    </m:r>
                    <m:r>
                      <a:rPr lang="en-GB" i="1">
                        <a:latin typeface="Cambria Math" panose="02040503050406030204" pitchFamily="18" charset="0"/>
                      </a:rPr>
                      <m:t> </m:t>
                    </m:r>
                    <m:r>
                      <a:rPr lang="en-GB" i="1">
                        <a:latin typeface="Cambria Math" panose="02040503050406030204" pitchFamily="18" charset="0"/>
                      </a:rPr>
                      <m:t>𝐵</m:t>
                    </m:r>
                    <m:r>
                      <a:rPr lang="en-GB" i="1">
                        <a:latin typeface="Cambria Math" panose="02040503050406030204" pitchFamily="18" charset="0"/>
                      </a:rPr>
                      <m:t>)</m:t>
                    </m:r>
                  </m:oMath>
                </a14:m>
                <a:endParaRPr lang="en-GB" dirty="0">
                  <a:latin typeface="Candara" panose="020E0502030303020204" pitchFamily="34" charset="0"/>
                </a:endParaRPr>
              </a:p>
              <a:p>
                <a:pPr marL="342900" indent="-342900">
                  <a:buAutoNum type="alphaLcParenR"/>
                </a:pPr>
                <a:r>
                  <a:rPr lang="en-GB" dirty="0">
                    <a:latin typeface="Candara" panose="020E0502030303020204" pitchFamily="34" charset="0"/>
                  </a:rPr>
                  <a:t>Find </a:t>
                </a:r>
                <a14:m>
                  <m:oMath xmlns:m="http://schemas.openxmlformats.org/officeDocument/2006/math">
                    <m:r>
                      <a:rPr lang="en-GB" i="1">
                        <a:latin typeface="Cambria Math" panose="02040503050406030204" pitchFamily="18" charset="0"/>
                      </a:rPr>
                      <m:t>𝑃</m:t>
                    </m:r>
                    <m:r>
                      <a:rPr lang="en-GB" i="1">
                        <a:latin typeface="Cambria Math" panose="02040503050406030204" pitchFamily="18" charset="0"/>
                      </a:rPr>
                      <m:t>(</m:t>
                    </m:r>
                    <m:r>
                      <a:rPr lang="en-GB" i="1">
                        <a:latin typeface="Cambria Math" panose="02040503050406030204" pitchFamily="18" charset="0"/>
                      </a:rPr>
                      <m:t>𝐴</m:t>
                    </m:r>
                    <m:r>
                      <a:rPr lang="en-GB" i="1">
                        <a:latin typeface="Cambria Math" panose="02040503050406030204" pitchFamily="18" charset="0"/>
                      </a:rPr>
                      <m:t> </m:t>
                    </m:r>
                    <m:r>
                      <a:rPr lang="en-GB" i="1">
                        <a:latin typeface="Cambria Math" panose="02040503050406030204" pitchFamily="18" charset="0"/>
                      </a:rPr>
                      <m:t>𝑏𝑢𝑡</m:t>
                    </m:r>
                    <m:r>
                      <a:rPr lang="en-GB" i="1">
                        <a:latin typeface="Cambria Math" panose="02040503050406030204" pitchFamily="18" charset="0"/>
                      </a:rPr>
                      <m:t> </m:t>
                    </m:r>
                    <m:r>
                      <a:rPr lang="en-GB" i="1">
                        <a:latin typeface="Cambria Math" panose="02040503050406030204" pitchFamily="18" charset="0"/>
                      </a:rPr>
                      <m:t>𝑛𝑜𝑡</m:t>
                    </m:r>
                    <m:r>
                      <a:rPr lang="en-GB" i="1">
                        <a:latin typeface="Cambria Math" panose="02040503050406030204" pitchFamily="18" charset="0"/>
                      </a:rPr>
                      <m:t> </m:t>
                    </m:r>
                    <m:r>
                      <a:rPr lang="en-GB" i="1">
                        <a:latin typeface="Cambria Math" panose="02040503050406030204" pitchFamily="18" charset="0"/>
                      </a:rPr>
                      <m:t>𝐵</m:t>
                    </m:r>
                    <m:r>
                      <a:rPr lang="en-GB" i="1">
                        <a:latin typeface="Cambria Math" panose="02040503050406030204" pitchFamily="18" charset="0"/>
                      </a:rPr>
                      <m:t>)</m:t>
                    </m:r>
                  </m:oMath>
                </a14:m>
                <a:endParaRPr lang="en-GB" dirty="0">
                  <a:latin typeface="Candara" panose="020E0502030303020204" pitchFamily="34" charset="0"/>
                </a:endParaRPr>
              </a:p>
              <a:p>
                <a:pPr marL="342900" indent="-342900">
                  <a:buAutoNum type="alphaLcParenR"/>
                </a:pPr>
                <a:r>
                  <a:rPr lang="en-GB" dirty="0">
                    <a:latin typeface="Candara" panose="020E0502030303020204" pitchFamily="34" charset="0"/>
                  </a:rPr>
                  <a:t>Find </a:t>
                </a:r>
                <a14:m>
                  <m:oMath xmlns:m="http://schemas.openxmlformats.org/officeDocument/2006/math">
                    <m:r>
                      <a:rPr lang="en-GB" i="1">
                        <a:latin typeface="Cambria Math" panose="02040503050406030204" pitchFamily="18" charset="0"/>
                      </a:rPr>
                      <m:t>𝑃</m:t>
                    </m:r>
                    <m:r>
                      <a:rPr lang="en-GB" i="1">
                        <a:latin typeface="Cambria Math" panose="02040503050406030204" pitchFamily="18" charset="0"/>
                      </a:rPr>
                      <m:t>(</m:t>
                    </m:r>
                    <m:r>
                      <a:rPr lang="en-GB" i="1">
                        <a:latin typeface="Cambria Math" panose="02040503050406030204" pitchFamily="18" charset="0"/>
                      </a:rPr>
                      <m:t>𝑛𝑒𝑖𝑡h𝑒𝑟</m:t>
                    </m:r>
                    <m:r>
                      <a:rPr lang="en-GB" i="1">
                        <a:latin typeface="Cambria Math" panose="02040503050406030204" pitchFamily="18" charset="0"/>
                      </a:rPr>
                      <m:t> </m:t>
                    </m:r>
                    <m:r>
                      <a:rPr lang="en-GB" i="1">
                        <a:latin typeface="Cambria Math" panose="02040503050406030204" pitchFamily="18" charset="0"/>
                      </a:rPr>
                      <m:t>𝐴</m:t>
                    </m:r>
                    <m:r>
                      <a:rPr lang="en-GB" i="1">
                        <a:latin typeface="Cambria Math" panose="02040503050406030204" pitchFamily="18" charset="0"/>
                      </a:rPr>
                      <m:t> </m:t>
                    </m:r>
                    <m:r>
                      <a:rPr lang="en-GB" i="1">
                        <a:latin typeface="Cambria Math" panose="02040503050406030204" pitchFamily="18" charset="0"/>
                      </a:rPr>
                      <m:t>𝑛𝑜𝑟</m:t>
                    </m:r>
                    <m:r>
                      <a:rPr lang="en-GB" i="1">
                        <a:latin typeface="Cambria Math" panose="02040503050406030204" pitchFamily="18" charset="0"/>
                      </a:rPr>
                      <m:t> </m:t>
                    </m:r>
                    <m:r>
                      <a:rPr lang="en-GB" i="1">
                        <a:latin typeface="Cambria Math" panose="02040503050406030204" pitchFamily="18" charset="0"/>
                      </a:rPr>
                      <m:t>𝐵</m:t>
                    </m:r>
                    <m:r>
                      <a:rPr lang="en-GB" i="1">
                        <a:latin typeface="Cambria Math" panose="02040503050406030204" pitchFamily="18" charset="0"/>
                      </a:rPr>
                      <m:t>)</m:t>
                    </m:r>
                  </m:oMath>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477328"/>
              </a:xfrm>
              <a:prstGeom prst="rect">
                <a:avLst/>
              </a:prstGeom>
              <a:blipFill>
                <a:blip r:embed="rId3"/>
                <a:stretch>
                  <a:fillRect l="-1200" t="-2066" b="-57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05896CF-8919-4782-AB24-83CDCF746DD4}"/>
                  </a:ext>
                </a:extLst>
              </p:cNvPr>
              <p:cNvSpPr/>
              <p:nvPr/>
            </p:nvSpPr>
            <p:spPr>
              <a:xfrm>
                <a:off x="4582033" y="1870685"/>
                <a:ext cx="4572001" cy="923330"/>
              </a:xfrm>
              <a:prstGeom prst="rect">
                <a:avLst/>
              </a:prstGeom>
            </p:spPr>
            <p:txBody>
              <a:bodyPr wrap="square">
                <a:spAutoFit/>
              </a:bodyPr>
              <a:lstStyle/>
              <a:p>
                <a:r>
                  <a:rPr lang="en-GB" dirty="0">
                    <a:solidFill>
                      <a:srgbClr val="FF0000"/>
                    </a:solidFill>
                    <a:latin typeface="Candara" panose="020E0502030303020204" pitchFamily="34" charset="0"/>
                  </a:rPr>
                  <a:t>a) </a:t>
                </a:r>
                <a14:m>
                  <m:oMath xmlns:m="http://schemas.openxmlformats.org/officeDocument/2006/math">
                    <m:r>
                      <a:rPr lang="en-GB" b="0" i="1" smtClean="0">
                        <a:solidFill>
                          <a:srgbClr val="FF0000"/>
                        </a:solidFill>
                        <a:latin typeface="Cambria Math" panose="02040503050406030204" pitchFamily="18" charset="0"/>
                      </a:rPr>
                      <m:t>0.6</m:t>
                    </m:r>
                  </m:oMath>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b) </a:t>
                </a:r>
                <a14:m>
                  <m:oMath xmlns:m="http://schemas.openxmlformats.org/officeDocument/2006/math">
                    <m:r>
                      <a:rPr lang="en-GB" b="0" i="1" smtClean="0">
                        <a:solidFill>
                          <a:srgbClr val="FF0000"/>
                        </a:solidFill>
                        <a:latin typeface="Cambria Math" panose="02040503050406030204" pitchFamily="18" charset="0"/>
                      </a:rPr>
                      <m:t>0.2</m:t>
                    </m:r>
                  </m:oMath>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c) </a:t>
                </a:r>
                <a14:m>
                  <m:oMath xmlns:m="http://schemas.openxmlformats.org/officeDocument/2006/math">
                    <m:r>
                      <a:rPr lang="en-GB" b="0" i="1" smtClean="0">
                        <a:solidFill>
                          <a:srgbClr val="FF0000"/>
                        </a:solidFill>
                        <a:latin typeface="Cambria Math" panose="02040503050406030204" pitchFamily="18" charset="0"/>
                      </a:rPr>
                      <m:t>0.4</m:t>
                    </m:r>
                  </m:oMath>
                </a14:m>
                <a:endParaRPr lang="en-GB" dirty="0">
                  <a:solidFill>
                    <a:srgbClr val="FF0000"/>
                  </a:solidFill>
                  <a:latin typeface="Candara" panose="020E0502030303020204" pitchFamily="34" charset="0"/>
                </a:endParaRPr>
              </a:p>
            </p:txBody>
          </p:sp>
        </mc:Choice>
        <mc:Fallback xmlns="">
          <p:sp>
            <p:nvSpPr>
              <p:cNvPr id="14" name="Rectangle 13">
                <a:extLst>
                  <a:ext uri="{FF2B5EF4-FFF2-40B4-BE49-F238E27FC236}">
                    <a16:creationId xmlns:a16="http://schemas.microsoft.com/office/drawing/2014/main" id="{005896CF-8919-4782-AB24-83CDCF746DD4}"/>
                  </a:ext>
                </a:extLst>
              </p:cNvPr>
              <p:cNvSpPr>
                <a:spLocks noRot="1" noChangeAspect="1" noMove="1" noResize="1" noEditPoints="1" noAdjustHandles="1" noChangeArrowheads="1" noChangeShapeType="1" noTextEdit="1"/>
              </p:cNvSpPr>
              <p:nvPr/>
            </p:nvSpPr>
            <p:spPr>
              <a:xfrm>
                <a:off x="4582033" y="1870685"/>
                <a:ext cx="4572001" cy="923330"/>
              </a:xfrm>
              <a:prstGeom prst="rect">
                <a:avLst/>
              </a:prstGeom>
              <a:blipFill>
                <a:blip r:embed="rId4"/>
                <a:stretch>
                  <a:fillRect l="-1200" t="-3974" b="-9934"/>
                </a:stretch>
              </a:blipFill>
            </p:spPr>
            <p:txBody>
              <a:bodyPr/>
              <a:lstStyle/>
              <a:p>
                <a:r>
                  <a:rPr lang="en-GB">
                    <a:noFill/>
                  </a:rPr>
                  <a:t> </a:t>
                </a:r>
              </a:p>
            </p:txBody>
          </p:sp>
        </mc:Fallback>
      </mc:AlternateContent>
    </p:spTree>
    <p:extLst>
      <p:ext uri="{BB962C8B-B14F-4D97-AF65-F5344CB8AC3E}">
        <p14:creationId xmlns:p14="http://schemas.microsoft.com/office/powerpoint/2010/main" val="188925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8" y="461665"/>
                <a:ext cx="4572000" cy="1042401"/>
              </a:xfrm>
              <a:prstGeom prst="rect">
                <a:avLst/>
              </a:prstGeom>
              <a:noFill/>
            </p:spPr>
            <p:txBody>
              <a:bodyPr wrap="square" rtlCol="0">
                <a:spAutoFit/>
              </a:bodyPr>
              <a:lstStyle/>
              <a:p>
                <a:r>
                  <a:rPr lang="en-GB" dirty="0">
                    <a:latin typeface="Candara" panose="020E0502030303020204" pitchFamily="34" charset="0"/>
                  </a:rPr>
                  <a:t>Events </a:t>
                </a:r>
                <a14:m>
                  <m:oMath xmlns:m="http://schemas.openxmlformats.org/officeDocument/2006/math">
                    <m:r>
                      <a:rPr lang="en-GB" b="0" i="1" smtClean="0">
                        <a:latin typeface="Cambria Math" panose="02040503050406030204" pitchFamily="18" charset="0"/>
                      </a:rPr>
                      <m:t>𝐶</m:t>
                    </m:r>
                  </m:oMath>
                </a14:m>
                <a:r>
                  <a:rPr lang="en-GB" dirty="0">
                    <a:latin typeface="Candara" panose="020E0502030303020204" pitchFamily="34" charset="0"/>
                  </a:rPr>
                  <a:t> and </a:t>
                </a:r>
                <a14:m>
                  <m:oMath xmlns:m="http://schemas.openxmlformats.org/officeDocument/2006/math">
                    <m:r>
                      <a:rPr lang="en-GB" b="0" i="1" smtClean="0">
                        <a:latin typeface="Cambria Math" panose="02040503050406030204" pitchFamily="18" charset="0"/>
                      </a:rPr>
                      <m:t>𝐷</m:t>
                    </m:r>
                  </m:oMath>
                </a14:m>
                <a:r>
                  <a:rPr lang="en-GB" dirty="0">
                    <a:latin typeface="Candara" panose="020E0502030303020204" pitchFamily="34" charset="0"/>
                  </a:rPr>
                  <a:t> are independent. </a:t>
                </a:r>
              </a:p>
              <a:p>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b="0" i="1" smtClean="0">
                            <a:latin typeface="Cambria Math" panose="02040503050406030204" pitchFamily="18" charset="0"/>
                          </a:rPr>
                          <m:t>𝐶</m:t>
                        </m:r>
                      </m:e>
                    </m:d>
                    <m:r>
                      <a:rPr lang="en-GB" i="1">
                        <a:latin typeface="Cambria Math" panose="02040503050406030204" pitchFamily="18" charset="0"/>
                      </a:rPr>
                      <m:t>=</m:t>
                    </m:r>
                    <m:f>
                      <m:fPr>
                        <m:ctrlPr>
                          <a:rPr lang="en-GB" i="1">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7</m:t>
                        </m:r>
                      </m:den>
                    </m:f>
                  </m:oMath>
                </a14:m>
                <a:r>
                  <a:rPr lang="en-GB" dirty="0">
                    <a:latin typeface="Candara" panose="020E0502030303020204" pitchFamily="34" charset="0"/>
                  </a:rPr>
                  <a:t> and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b="0" i="1" smtClean="0">
                            <a:latin typeface="Cambria Math" panose="02040503050406030204" pitchFamily="18" charset="0"/>
                          </a:rPr>
                          <m:t>𝐷</m:t>
                        </m:r>
                      </m:e>
                    </m:d>
                    <m:r>
                      <a:rPr lang="en-GB" i="1">
                        <a:latin typeface="Cambria Math" panose="02040503050406030204" pitchFamily="18" charset="0"/>
                      </a:rPr>
                      <m:t>=</m:t>
                    </m:r>
                    <m:f>
                      <m:fPr>
                        <m:ctrlPr>
                          <a:rPr lang="en-GB" i="1">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8</m:t>
                        </m:r>
                      </m:den>
                    </m:f>
                  </m:oMath>
                </a14:m>
                <a:r>
                  <a:rPr lang="en-GB" dirty="0">
                    <a:latin typeface="Candara" panose="020E0502030303020204" pitchFamily="34" charset="0"/>
                  </a:rPr>
                  <a:t>. </a:t>
                </a:r>
              </a:p>
              <a:p>
                <a:r>
                  <a:rPr lang="en-GB" dirty="0">
                    <a:latin typeface="Candara" panose="020E0502030303020204" pitchFamily="34" charset="0"/>
                  </a:rPr>
                  <a:t>Find </a:t>
                </a:r>
                <a14:m>
                  <m:oMath xmlns:m="http://schemas.openxmlformats.org/officeDocument/2006/math">
                    <m:r>
                      <a:rPr lang="en-GB" i="1">
                        <a:latin typeface="Cambria Math" panose="02040503050406030204" pitchFamily="18" charset="0"/>
                      </a:rPr>
                      <m:t>𝑃</m:t>
                    </m:r>
                    <m:r>
                      <a:rPr lang="en-GB" i="1">
                        <a:latin typeface="Cambria Math" panose="02040503050406030204" pitchFamily="18" charset="0"/>
                      </a:rPr>
                      <m:t>(</m:t>
                    </m:r>
                    <m:r>
                      <a:rPr lang="en-GB" b="0" i="1" smtClean="0">
                        <a:latin typeface="Cambria Math" panose="02040503050406030204" pitchFamily="18" charset="0"/>
                      </a:rPr>
                      <m:t>𝐶</m:t>
                    </m:r>
                    <m:r>
                      <a:rPr lang="en-GB" i="1">
                        <a:latin typeface="Cambria Math" panose="02040503050406030204" pitchFamily="18" charset="0"/>
                      </a:rPr>
                      <m:t> </m:t>
                    </m:r>
                    <m:r>
                      <a:rPr lang="en-GB" i="1">
                        <a:latin typeface="Cambria Math" panose="02040503050406030204" pitchFamily="18" charset="0"/>
                      </a:rPr>
                      <m:t>𝑎𝑛𝑑</m:t>
                    </m:r>
                    <m:r>
                      <a:rPr lang="en-GB" i="1">
                        <a:latin typeface="Cambria Math" panose="02040503050406030204" pitchFamily="18" charset="0"/>
                      </a:rPr>
                      <m:t> </m:t>
                    </m:r>
                    <m:r>
                      <a:rPr lang="en-GB" b="0" i="1" smtClean="0">
                        <a:latin typeface="Cambria Math" panose="02040503050406030204" pitchFamily="18" charset="0"/>
                      </a:rPr>
                      <m:t>𝐷</m:t>
                    </m:r>
                    <m:r>
                      <a:rPr lang="en-GB" i="1">
                        <a:latin typeface="Cambria Math" panose="02040503050406030204" pitchFamily="18" charset="0"/>
                      </a:rPr>
                      <m:t>)</m:t>
                    </m:r>
                  </m:oMath>
                </a14:m>
                <a:r>
                  <a:rPr lang="en-GB" dirty="0">
                    <a:latin typeface="Candara" panose="020E0502030303020204" pitchFamily="34" charset="0"/>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5018" y="461665"/>
                <a:ext cx="4572000" cy="1042401"/>
              </a:xfrm>
              <a:prstGeom prst="rect">
                <a:avLst/>
              </a:prstGeom>
              <a:blipFill>
                <a:blip r:embed="rId2"/>
                <a:stretch>
                  <a:fillRect l="-1067" t="-3509" b="-877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039195"/>
              </a:xfrm>
              <a:prstGeom prst="rect">
                <a:avLst/>
              </a:prstGeom>
              <a:noFill/>
            </p:spPr>
            <p:txBody>
              <a:bodyPr wrap="square" rtlCol="0">
                <a:spAutoFit/>
              </a:bodyPr>
              <a:lstStyle/>
              <a:p>
                <a:r>
                  <a:rPr lang="en-GB" dirty="0">
                    <a:latin typeface="Candara" panose="020E0502030303020204" pitchFamily="34" charset="0"/>
                  </a:rPr>
                  <a:t>Events </a:t>
                </a:r>
                <a14:m>
                  <m:oMath xmlns:m="http://schemas.openxmlformats.org/officeDocument/2006/math">
                    <m:r>
                      <a:rPr lang="en-GB" i="1">
                        <a:latin typeface="Cambria Math" panose="02040503050406030204" pitchFamily="18" charset="0"/>
                      </a:rPr>
                      <m:t>𝐴</m:t>
                    </m:r>
                  </m:oMath>
                </a14:m>
                <a:r>
                  <a:rPr lang="en-GB" dirty="0">
                    <a:latin typeface="Candara" panose="020E0502030303020204" pitchFamily="34" charset="0"/>
                  </a:rPr>
                  <a:t> and </a:t>
                </a:r>
                <a14:m>
                  <m:oMath xmlns:m="http://schemas.openxmlformats.org/officeDocument/2006/math">
                    <m:r>
                      <a:rPr lang="en-GB" i="1">
                        <a:latin typeface="Cambria Math" panose="02040503050406030204" pitchFamily="18" charset="0"/>
                      </a:rPr>
                      <m:t>𝐵</m:t>
                    </m:r>
                  </m:oMath>
                </a14:m>
                <a:r>
                  <a:rPr lang="en-GB" dirty="0">
                    <a:latin typeface="Candara" panose="020E0502030303020204" pitchFamily="34" charset="0"/>
                  </a:rPr>
                  <a:t> are independent.</a:t>
                </a:r>
                <a:endParaRPr lang="en-GB" i="1" dirty="0">
                  <a:latin typeface="Cambria Math" panose="02040503050406030204" pitchFamily="18" charset="0"/>
                </a:endParaRPr>
              </a:p>
              <a:p>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𝐴</m:t>
                        </m:r>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3</m:t>
                        </m:r>
                      </m:den>
                    </m:f>
                  </m:oMath>
                </a14:m>
                <a:r>
                  <a:rPr lang="en-GB" dirty="0">
                    <a:latin typeface="Candara" panose="020E0502030303020204" pitchFamily="34" charset="0"/>
                  </a:rPr>
                  <a:t> and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𝐵</m:t>
                        </m:r>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5</m:t>
                        </m:r>
                      </m:den>
                    </m:f>
                  </m:oMath>
                </a14:m>
                <a:r>
                  <a:rPr lang="en-GB" dirty="0">
                    <a:latin typeface="Candara" panose="020E0502030303020204" pitchFamily="34" charset="0"/>
                  </a:rPr>
                  <a:t>. </a:t>
                </a:r>
              </a:p>
              <a:p>
                <a:r>
                  <a:rPr lang="en-GB" dirty="0">
                    <a:latin typeface="Candara" panose="020E0502030303020204" pitchFamily="34" charset="0"/>
                  </a:rPr>
                  <a:t>Find </a:t>
                </a:r>
                <a14:m>
                  <m:oMath xmlns:m="http://schemas.openxmlformats.org/officeDocument/2006/math">
                    <m:r>
                      <a:rPr lang="en-GB" i="1">
                        <a:latin typeface="Cambria Math" panose="02040503050406030204" pitchFamily="18" charset="0"/>
                      </a:rPr>
                      <m:t>𝑃</m:t>
                    </m:r>
                    <m:r>
                      <a:rPr lang="en-GB" i="1">
                        <a:latin typeface="Cambria Math" panose="02040503050406030204" pitchFamily="18" charset="0"/>
                      </a:rPr>
                      <m:t>(</m:t>
                    </m:r>
                    <m:r>
                      <a:rPr lang="en-GB" i="1">
                        <a:latin typeface="Cambria Math" panose="02040503050406030204" pitchFamily="18" charset="0"/>
                      </a:rPr>
                      <m:t>𝐴</m:t>
                    </m:r>
                    <m:r>
                      <a:rPr lang="en-GB" i="1">
                        <a:latin typeface="Cambria Math" panose="02040503050406030204" pitchFamily="18" charset="0"/>
                      </a:rPr>
                      <m:t> </m:t>
                    </m:r>
                    <m:r>
                      <a:rPr lang="en-GB" i="1">
                        <a:latin typeface="Cambria Math" panose="02040503050406030204" pitchFamily="18" charset="0"/>
                      </a:rPr>
                      <m:t>𝑎𝑛𝑑</m:t>
                    </m:r>
                    <m:r>
                      <a:rPr lang="en-GB" i="1">
                        <a:latin typeface="Cambria Math" panose="02040503050406030204" pitchFamily="18" charset="0"/>
                      </a:rPr>
                      <m:t> </m:t>
                    </m:r>
                    <m:r>
                      <a:rPr lang="en-GB" i="1">
                        <a:latin typeface="Cambria Math" panose="02040503050406030204" pitchFamily="18" charset="0"/>
                      </a:rPr>
                      <m:t>𝐵</m:t>
                    </m:r>
                    <m:r>
                      <a:rPr lang="en-GB" i="1">
                        <a:latin typeface="Cambria Math" panose="02040503050406030204" pitchFamily="18" charset="0"/>
                      </a:rPr>
                      <m:t>)</m:t>
                    </m:r>
                  </m:oMath>
                </a14:m>
                <a:r>
                  <a:rPr lang="en-GB" dirty="0">
                    <a:latin typeface="Candara" panose="020E0502030303020204" pitchFamily="34" charset="0"/>
                  </a:rPr>
                  <a:t>.</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039195"/>
              </a:xfrm>
              <a:prstGeom prst="rect">
                <a:avLst/>
              </a:prstGeom>
              <a:blipFill>
                <a:blip r:embed="rId3"/>
                <a:stretch>
                  <a:fillRect l="-1200" t="-2924" b="-81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05896CF-8919-4782-AB24-83CDCF746DD4}"/>
                  </a:ext>
                </a:extLst>
              </p:cNvPr>
              <p:cNvSpPr/>
              <p:nvPr/>
            </p:nvSpPr>
            <p:spPr>
              <a:xfrm>
                <a:off x="4571999" y="1490482"/>
                <a:ext cx="4572001" cy="6127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15</m:t>
                          </m:r>
                        </m:den>
                      </m:f>
                    </m:oMath>
                  </m:oMathPara>
                </a14:m>
                <a:endParaRPr lang="en-GB" dirty="0">
                  <a:solidFill>
                    <a:srgbClr val="FF0000"/>
                  </a:solidFill>
                  <a:latin typeface="Candara" panose="020E0502030303020204" pitchFamily="34" charset="0"/>
                </a:endParaRPr>
              </a:p>
            </p:txBody>
          </p:sp>
        </mc:Choice>
        <mc:Fallback xmlns="">
          <p:sp>
            <p:nvSpPr>
              <p:cNvPr id="14" name="Rectangle 13">
                <a:extLst>
                  <a:ext uri="{FF2B5EF4-FFF2-40B4-BE49-F238E27FC236}">
                    <a16:creationId xmlns:a16="http://schemas.microsoft.com/office/drawing/2014/main" id="{005896CF-8919-4782-AB24-83CDCF746DD4}"/>
                  </a:ext>
                </a:extLst>
              </p:cNvPr>
              <p:cNvSpPr>
                <a:spLocks noRot="1" noChangeAspect="1" noMove="1" noResize="1" noEditPoints="1" noAdjustHandles="1" noChangeArrowheads="1" noChangeShapeType="1" noTextEdit="1"/>
              </p:cNvSpPr>
              <p:nvPr/>
            </p:nvSpPr>
            <p:spPr>
              <a:xfrm>
                <a:off x="4571999" y="1490482"/>
                <a:ext cx="4572001" cy="612796"/>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05259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8" y="461665"/>
                <a:ext cx="4572000" cy="923330"/>
              </a:xfrm>
              <a:prstGeom prst="rect">
                <a:avLst/>
              </a:prstGeom>
              <a:noFill/>
            </p:spPr>
            <p:txBody>
              <a:bodyPr wrap="square" rtlCol="0">
                <a:spAutoFit/>
              </a:bodyPr>
              <a:lstStyle/>
              <a:p>
                <a:r>
                  <a:rPr lang="en-GB" dirty="0">
                    <a:latin typeface="Candara" panose="020E0502030303020204" pitchFamily="34" charset="0"/>
                  </a:rPr>
                  <a:t>The Venn diagram shows the number of people who like each of two different books. Determine if </a:t>
                </a:r>
                <a14:m>
                  <m:oMath xmlns:m="http://schemas.openxmlformats.org/officeDocument/2006/math">
                    <m:r>
                      <a:rPr lang="en-GB" b="0" i="1" smtClean="0">
                        <a:latin typeface="Cambria Math" panose="02040503050406030204" pitchFamily="18" charset="0"/>
                      </a:rPr>
                      <m:t>𝐴</m:t>
                    </m:r>
                  </m:oMath>
                </a14:m>
                <a:r>
                  <a:rPr lang="en-GB" dirty="0">
                    <a:latin typeface="Candara" panose="020E0502030303020204" pitchFamily="34" charset="0"/>
                  </a:rPr>
                  <a:t> and </a:t>
                </a:r>
                <a14:m>
                  <m:oMath xmlns:m="http://schemas.openxmlformats.org/officeDocument/2006/math">
                    <m:r>
                      <a:rPr lang="en-GB" b="0" i="1" smtClean="0">
                        <a:latin typeface="Cambria Math" panose="02040503050406030204" pitchFamily="18" charset="0"/>
                      </a:rPr>
                      <m:t>𝐵</m:t>
                    </m:r>
                  </m:oMath>
                </a14:m>
                <a:r>
                  <a:rPr lang="en-GB" dirty="0">
                    <a:latin typeface="Candara" panose="020E0502030303020204" pitchFamily="34" charset="0"/>
                  </a:rPr>
                  <a:t> are independent.</a:t>
                </a:r>
              </a:p>
            </p:txBody>
          </p:sp>
        </mc:Choice>
        <mc:Fallback xmlns="">
          <p:sp>
            <p:nvSpPr>
              <p:cNvPr id="10" name="TextBox 9"/>
              <p:cNvSpPr txBox="1">
                <a:spLocks noRot="1" noChangeAspect="1" noMove="1" noResize="1" noEditPoints="1" noAdjustHandles="1" noChangeArrowheads="1" noChangeShapeType="1" noTextEdit="1"/>
              </p:cNvSpPr>
              <p:nvPr/>
            </p:nvSpPr>
            <p:spPr>
              <a:xfrm>
                <a:off x="-5018" y="461665"/>
                <a:ext cx="4572000" cy="923330"/>
              </a:xfrm>
              <a:prstGeom prst="rect">
                <a:avLst/>
              </a:prstGeom>
              <a:blipFill>
                <a:blip r:embed="rId2"/>
                <a:stretch>
                  <a:fillRect l="-1067" t="-3974" r="-533" b="-99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200329"/>
              </a:xfrm>
              <a:prstGeom prst="rect">
                <a:avLst/>
              </a:prstGeom>
              <a:noFill/>
            </p:spPr>
            <p:txBody>
              <a:bodyPr wrap="square" rtlCol="0">
                <a:spAutoFit/>
              </a:bodyPr>
              <a:lstStyle/>
              <a:p>
                <a:r>
                  <a:rPr lang="en-GB" dirty="0">
                    <a:latin typeface="Candara" panose="020E0502030303020204" pitchFamily="34" charset="0"/>
                  </a:rPr>
                  <a:t>The Venn diagram shows the number of people who like each of two different colours. Determine if </a:t>
                </a:r>
                <a14:m>
                  <m:oMath xmlns:m="http://schemas.openxmlformats.org/officeDocument/2006/math">
                    <m:r>
                      <a:rPr lang="en-GB" i="1">
                        <a:latin typeface="Cambria Math" panose="02040503050406030204" pitchFamily="18" charset="0"/>
                      </a:rPr>
                      <m:t>𝐴</m:t>
                    </m:r>
                  </m:oMath>
                </a14:m>
                <a:r>
                  <a:rPr lang="en-GB" dirty="0">
                    <a:latin typeface="Candara" panose="020E0502030303020204" pitchFamily="34" charset="0"/>
                  </a:rPr>
                  <a:t> and </a:t>
                </a:r>
                <a14:m>
                  <m:oMath xmlns:m="http://schemas.openxmlformats.org/officeDocument/2006/math">
                    <m:r>
                      <a:rPr lang="en-GB" i="1">
                        <a:latin typeface="Cambria Math" panose="02040503050406030204" pitchFamily="18" charset="0"/>
                      </a:rPr>
                      <m:t>𝐵</m:t>
                    </m:r>
                  </m:oMath>
                </a14:m>
                <a:r>
                  <a:rPr lang="en-GB" dirty="0">
                    <a:latin typeface="Candara" panose="020E0502030303020204" pitchFamily="34" charset="0"/>
                  </a:rPr>
                  <a:t> are independent.</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200329"/>
              </a:xfrm>
              <a:prstGeom prst="rect">
                <a:avLst/>
              </a:prstGeom>
              <a:blipFill>
                <a:blip r:embed="rId3"/>
                <a:stretch>
                  <a:fillRect l="-1200" t="-2538"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05896CF-8919-4782-AB24-83CDCF746DD4}"/>
                  </a:ext>
                </a:extLst>
              </p:cNvPr>
              <p:cNvSpPr/>
              <p:nvPr/>
            </p:nvSpPr>
            <p:spPr>
              <a:xfrm>
                <a:off x="4566982" y="3429000"/>
                <a:ext cx="4572001" cy="245015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GB" b="0" i="1" smtClean="0">
                          <a:solidFill>
                            <a:srgbClr val="FF0000"/>
                          </a:solidFill>
                          <a:latin typeface="Cambria Math" panose="02040503050406030204" pitchFamily="18" charset="0"/>
                        </a:rPr>
                        <m:t>𝑃</m:t>
                      </m:r>
                      <m:d>
                        <m:dPr>
                          <m:ctrlPr>
                            <a:rPr lang="en-GB" i="1">
                              <a:solidFill>
                                <a:srgbClr val="FF0000"/>
                              </a:solidFill>
                              <a:latin typeface="Cambria Math" panose="02040503050406030204" pitchFamily="18" charset="0"/>
                            </a:rPr>
                          </m:ctrlPr>
                        </m:dPr>
                        <m:e>
                          <m:r>
                            <a:rPr lang="en-GB" b="0" i="1">
                              <a:solidFill>
                                <a:srgbClr val="FF0000"/>
                              </a:solidFill>
                              <a:latin typeface="Cambria Math" panose="02040503050406030204" pitchFamily="18" charset="0"/>
                            </a:rPr>
                            <m:t>𝐴</m:t>
                          </m:r>
                        </m:e>
                      </m:d>
                      <m:r>
                        <a:rPr lang="en-GB" b="0" i="1">
                          <a:solidFill>
                            <a:srgbClr val="FF0000"/>
                          </a:solidFill>
                          <a:latin typeface="Cambria Math" panose="02040503050406030204" pitchFamily="18" charset="0"/>
                        </a:rPr>
                        <m:t>=</m:t>
                      </m:r>
                      <m:f>
                        <m:fPr>
                          <m:ctrlPr>
                            <a:rPr lang="en-GB" i="1">
                              <a:solidFill>
                                <a:srgbClr val="FF0000"/>
                              </a:solidFill>
                              <a:latin typeface="Cambria Math" panose="02040503050406030204" pitchFamily="18" charset="0"/>
                            </a:rPr>
                          </m:ctrlPr>
                        </m:fPr>
                        <m:num>
                          <m:r>
                            <a:rPr lang="en-GB" b="0" i="1">
                              <a:solidFill>
                                <a:srgbClr val="FF0000"/>
                              </a:solidFill>
                              <a:latin typeface="Cambria Math" panose="02040503050406030204" pitchFamily="18" charset="0"/>
                            </a:rPr>
                            <m:t>10</m:t>
                          </m:r>
                        </m:num>
                        <m:den>
                          <m:r>
                            <a:rPr lang="en-GB" b="0" i="1">
                              <a:solidFill>
                                <a:srgbClr val="FF0000"/>
                              </a:solidFill>
                              <a:latin typeface="Cambria Math" panose="02040503050406030204" pitchFamily="18" charset="0"/>
                            </a:rPr>
                            <m:t>15</m:t>
                          </m:r>
                        </m:den>
                      </m:f>
                      <m:r>
                        <a:rPr lang="en-GB" b="0" i="1">
                          <a:solidFill>
                            <a:srgbClr val="FF0000"/>
                          </a:solidFill>
                          <a:latin typeface="Cambria Math" panose="02040503050406030204" pitchFamily="18" charset="0"/>
                        </a:rPr>
                        <m:t>=</m:t>
                      </m:r>
                      <m:f>
                        <m:fPr>
                          <m:ctrlPr>
                            <a:rPr lang="en-GB" i="1">
                              <a:solidFill>
                                <a:srgbClr val="FF0000"/>
                              </a:solidFill>
                              <a:latin typeface="Cambria Math" panose="02040503050406030204" pitchFamily="18" charset="0"/>
                            </a:rPr>
                          </m:ctrlPr>
                        </m:fPr>
                        <m:num>
                          <m:r>
                            <a:rPr lang="en-GB" b="0" i="1">
                              <a:solidFill>
                                <a:srgbClr val="FF0000"/>
                              </a:solidFill>
                              <a:latin typeface="Cambria Math" panose="02040503050406030204" pitchFamily="18" charset="0"/>
                            </a:rPr>
                            <m:t>2</m:t>
                          </m:r>
                        </m:num>
                        <m:den>
                          <m:r>
                            <a:rPr lang="en-GB" b="0" i="1">
                              <a:solidFill>
                                <a:srgbClr val="FF0000"/>
                              </a:solidFill>
                              <a:latin typeface="Cambria Math" panose="02040503050406030204" pitchFamily="18" charset="0"/>
                            </a:rPr>
                            <m:t>3</m:t>
                          </m:r>
                        </m:den>
                      </m:f>
                    </m:oMath>
                  </m:oMathPara>
                </a14:m>
                <a:endParaRPr lang="en-GB" i="1" dirty="0">
                  <a:solidFill>
                    <a:srgbClr val="FF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b="0" i="1">
                          <a:solidFill>
                            <a:srgbClr val="FF0000"/>
                          </a:solidFill>
                          <a:latin typeface="Cambria Math" panose="02040503050406030204" pitchFamily="18" charset="0"/>
                        </a:rPr>
                        <m:t>𝑃</m:t>
                      </m:r>
                      <m:d>
                        <m:dPr>
                          <m:ctrlPr>
                            <a:rPr lang="en-GB" i="1">
                              <a:solidFill>
                                <a:srgbClr val="FF0000"/>
                              </a:solidFill>
                              <a:latin typeface="Cambria Math" panose="02040503050406030204" pitchFamily="18" charset="0"/>
                            </a:rPr>
                          </m:ctrlPr>
                        </m:dPr>
                        <m:e>
                          <m:r>
                            <a:rPr lang="en-GB" b="0" i="1">
                              <a:solidFill>
                                <a:srgbClr val="FF0000"/>
                              </a:solidFill>
                              <a:latin typeface="Cambria Math" panose="02040503050406030204" pitchFamily="18" charset="0"/>
                            </a:rPr>
                            <m:t>𝐵</m:t>
                          </m:r>
                        </m:e>
                      </m:d>
                      <m:r>
                        <a:rPr lang="en-GB" b="0" i="1">
                          <a:solidFill>
                            <a:srgbClr val="FF0000"/>
                          </a:solidFill>
                          <a:latin typeface="Cambria Math" panose="02040503050406030204" pitchFamily="18" charset="0"/>
                        </a:rPr>
                        <m:t>=</m:t>
                      </m:r>
                      <m:f>
                        <m:fPr>
                          <m:ctrlPr>
                            <a:rPr lang="en-GB" i="1">
                              <a:solidFill>
                                <a:srgbClr val="FF0000"/>
                              </a:solidFill>
                              <a:latin typeface="Cambria Math" panose="02040503050406030204" pitchFamily="18" charset="0"/>
                            </a:rPr>
                          </m:ctrlPr>
                        </m:fPr>
                        <m:num>
                          <m:r>
                            <a:rPr lang="en-GB" b="0" i="1">
                              <a:solidFill>
                                <a:srgbClr val="FF0000"/>
                              </a:solidFill>
                              <a:latin typeface="Cambria Math" panose="02040503050406030204" pitchFamily="18" charset="0"/>
                            </a:rPr>
                            <m:t>9</m:t>
                          </m:r>
                        </m:num>
                        <m:den>
                          <m:r>
                            <a:rPr lang="en-GB" b="0" i="1">
                              <a:solidFill>
                                <a:srgbClr val="FF0000"/>
                              </a:solidFill>
                              <a:latin typeface="Cambria Math" panose="02040503050406030204" pitchFamily="18" charset="0"/>
                            </a:rPr>
                            <m:t>15</m:t>
                          </m:r>
                        </m:den>
                      </m:f>
                      <m:r>
                        <a:rPr lang="en-GB" b="0" i="1">
                          <a:solidFill>
                            <a:srgbClr val="FF0000"/>
                          </a:solidFill>
                          <a:latin typeface="Cambria Math" panose="02040503050406030204" pitchFamily="18" charset="0"/>
                        </a:rPr>
                        <m:t>=</m:t>
                      </m:r>
                      <m:f>
                        <m:fPr>
                          <m:ctrlPr>
                            <a:rPr lang="en-GB" i="1">
                              <a:solidFill>
                                <a:srgbClr val="FF0000"/>
                              </a:solidFill>
                              <a:latin typeface="Cambria Math" panose="02040503050406030204" pitchFamily="18" charset="0"/>
                            </a:rPr>
                          </m:ctrlPr>
                        </m:fPr>
                        <m:num>
                          <m:r>
                            <a:rPr lang="en-GB" b="0" i="1">
                              <a:solidFill>
                                <a:srgbClr val="FF0000"/>
                              </a:solidFill>
                              <a:latin typeface="Cambria Math" panose="02040503050406030204" pitchFamily="18" charset="0"/>
                            </a:rPr>
                            <m:t>3</m:t>
                          </m:r>
                        </m:num>
                        <m:den>
                          <m:r>
                            <a:rPr lang="en-GB" b="0" i="1">
                              <a:solidFill>
                                <a:srgbClr val="FF0000"/>
                              </a:solidFill>
                              <a:latin typeface="Cambria Math" panose="02040503050406030204" pitchFamily="18" charset="0"/>
                            </a:rPr>
                            <m:t>5</m:t>
                          </m:r>
                        </m:den>
                      </m:f>
                    </m:oMath>
                  </m:oMathPara>
                </a14:m>
                <a:endParaRPr lang="en-GB" i="1" dirty="0">
                  <a:solidFill>
                    <a:srgbClr val="FF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b="0" i="1">
                          <a:solidFill>
                            <a:srgbClr val="FF0000"/>
                          </a:solidFill>
                          <a:latin typeface="Cambria Math" panose="02040503050406030204" pitchFamily="18" charset="0"/>
                        </a:rPr>
                        <m:t>𝑃</m:t>
                      </m:r>
                      <m:d>
                        <m:dPr>
                          <m:ctrlPr>
                            <a:rPr lang="en-GB" i="1">
                              <a:solidFill>
                                <a:srgbClr val="FF0000"/>
                              </a:solidFill>
                              <a:latin typeface="Cambria Math" panose="02040503050406030204" pitchFamily="18" charset="0"/>
                            </a:rPr>
                          </m:ctrlPr>
                        </m:dPr>
                        <m:e>
                          <m:r>
                            <a:rPr lang="en-GB" b="0" i="1">
                              <a:solidFill>
                                <a:srgbClr val="FF0000"/>
                              </a:solidFill>
                              <a:latin typeface="Cambria Math" panose="02040503050406030204" pitchFamily="18" charset="0"/>
                            </a:rPr>
                            <m:t>𝐴</m:t>
                          </m:r>
                          <m:r>
                            <a:rPr lang="en-GB" b="0" i="1">
                              <a:solidFill>
                                <a:srgbClr val="FF0000"/>
                              </a:solidFill>
                              <a:latin typeface="Cambria Math" panose="02040503050406030204" pitchFamily="18" charset="0"/>
                            </a:rPr>
                            <m:t> </m:t>
                          </m:r>
                          <m:r>
                            <a:rPr lang="en-GB" b="0" i="1">
                              <a:solidFill>
                                <a:srgbClr val="FF0000"/>
                              </a:solidFill>
                              <a:latin typeface="Cambria Math" panose="02040503050406030204" pitchFamily="18" charset="0"/>
                            </a:rPr>
                            <m:t>𝑎𝑛𝑑</m:t>
                          </m:r>
                          <m:r>
                            <a:rPr lang="en-GB" b="0" i="1">
                              <a:solidFill>
                                <a:srgbClr val="FF0000"/>
                              </a:solidFill>
                              <a:latin typeface="Cambria Math" panose="02040503050406030204" pitchFamily="18" charset="0"/>
                            </a:rPr>
                            <m:t> </m:t>
                          </m:r>
                          <m:r>
                            <a:rPr lang="en-GB" b="0" i="1">
                              <a:solidFill>
                                <a:srgbClr val="FF0000"/>
                              </a:solidFill>
                              <a:latin typeface="Cambria Math" panose="02040503050406030204" pitchFamily="18" charset="0"/>
                            </a:rPr>
                            <m:t>𝐵</m:t>
                          </m:r>
                        </m:e>
                      </m:d>
                      <m:r>
                        <a:rPr lang="en-GB" b="0" i="1">
                          <a:solidFill>
                            <a:srgbClr val="FF0000"/>
                          </a:solidFill>
                          <a:latin typeface="Cambria Math" panose="02040503050406030204" pitchFamily="18" charset="0"/>
                        </a:rPr>
                        <m:t>=</m:t>
                      </m:r>
                      <m:f>
                        <m:fPr>
                          <m:ctrlPr>
                            <a:rPr lang="en-GB" i="1">
                              <a:solidFill>
                                <a:srgbClr val="FF0000"/>
                              </a:solidFill>
                              <a:latin typeface="Cambria Math" panose="02040503050406030204" pitchFamily="18" charset="0"/>
                            </a:rPr>
                          </m:ctrlPr>
                        </m:fPr>
                        <m:num>
                          <m:r>
                            <a:rPr lang="en-GB" b="0" i="1">
                              <a:solidFill>
                                <a:srgbClr val="FF0000"/>
                              </a:solidFill>
                              <a:latin typeface="Cambria Math" panose="02040503050406030204" pitchFamily="18" charset="0"/>
                            </a:rPr>
                            <m:t>4</m:t>
                          </m:r>
                        </m:num>
                        <m:den>
                          <m:r>
                            <a:rPr lang="en-GB" b="0" i="1">
                              <a:solidFill>
                                <a:srgbClr val="FF0000"/>
                              </a:solidFill>
                              <a:latin typeface="Cambria Math" panose="02040503050406030204" pitchFamily="18" charset="0"/>
                            </a:rPr>
                            <m:t>15</m:t>
                          </m:r>
                        </m:den>
                      </m:f>
                    </m:oMath>
                    <m:oMath xmlns:m="http://schemas.openxmlformats.org/officeDocument/2006/math">
                      <m:r>
                        <a:rPr lang="en-GB" b="0" i="1">
                          <a:solidFill>
                            <a:srgbClr val="FF0000"/>
                          </a:solidFill>
                          <a:latin typeface="Cambria Math" panose="02040503050406030204" pitchFamily="18" charset="0"/>
                        </a:rPr>
                        <m:t>𝑃</m:t>
                      </m:r>
                      <m:d>
                        <m:dPr>
                          <m:ctrlPr>
                            <a:rPr lang="en-GB" i="1">
                              <a:solidFill>
                                <a:srgbClr val="FF0000"/>
                              </a:solidFill>
                              <a:latin typeface="Cambria Math" panose="02040503050406030204" pitchFamily="18" charset="0"/>
                            </a:rPr>
                          </m:ctrlPr>
                        </m:dPr>
                        <m:e>
                          <m:r>
                            <a:rPr lang="en-GB" b="0" i="1">
                              <a:solidFill>
                                <a:srgbClr val="FF0000"/>
                              </a:solidFill>
                              <a:latin typeface="Cambria Math" panose="02040503050406030204" pitchFamily="18" charset="0"/>
                            </a:rPr>
                            <m:t>𝐴</m:t>
                          </m:r>
                        </m:e>
                      </m:d>
                      <m:r>
                        <a:rPr lang="en-GB" b="0" i="1">
                          <a:solidFill>
                            <a:srgbClr val="FF0000"/>
                          </a:solidFill>
                          <a:latin typeface="Cambria Math" panose="02040503050406030204" pitchFamily="18" charset="0"/>
                        </a:rPr>
                        <m:t>×</m:t>
                      </m:r>
                      <m:r>
                        <a:rPr lang="en-GB" b="0" i="1">
                          <a:solidFill>
                            <a:srgbClr val="FF0000"/>
                          </a:solidFill>
                          <a:latin typeface="Cambria Math" panose="02040503050406030204" pitchFamily="18" charset="0"/>
                        </a:rPr>
                        <m:t>𝑃</m:t>
                      </m:r>
                      <m:d>
                        <m:dPr>
                          <m:ctrlPr>
                            <a:rPr lang="en-GB" i="1">
                              <a:solidFill>
                                <a:srgbClr val="FF0000"/>
                              </a:solidFill>
                              <a:latin typeface="Cambria Math" panose="02040503050406030204" pitchFamily="18" charset="0"/>
                            </a:rPr>
                          </m:ctrlPr>
                        </m:dPr>
                        <m:e>
                          <m:r>
                            <a:rPr lang="en-GB" b="0" i="1">
                              <a:solidFill>
                                <a:srgbClr val="FF0000"/>
                              </a:solidFill>
                              <a:latin typeface="Cambria Math" panose="02040503050406030204" pitchFamily="18" charset="0"/>
                            </a:rPr>
                            <m:t>𝐵</m:t>
                          </m:r>
                        </m:e>
                      </m:d>
                      <m:r>
                        <a:rPr lang="en-GB" b="0" i="1">
                          <a:solidFill>
                            <a:srgbClr val="FF0000"/>
                          </a:solidFill>
                          <a:latin typeface="Cambria Math" panose="02040503050406030204" pitchFamily="18" charset="0"/>
                        </a:rPr>
                        <m:t>=</m:t>
                      </m:r>
                      <m:f>
                        <m:fPr>
                          <m:ctrlPr>
                            <a:rPr lang="en-GB" i="1">
                              <a:solidFill>
                                <a:srgbClr val="FF0000"/>
                              </a:solidFill>
                              <a:latin typeface="Cambria Math" panose="02040503050406030204" pitchFamily="18" charset="0"/>
                            </a:rPr>
                          </m:ctrlPr>
                        </m:fPr>
                        <m:num>
                          <m:r>
                            <a:rPr lang="en-GB" b="0" i="1">
                              <a:solidFill>
                                <a:srgbClr val="FF0000"/>
                              </a:solidFill>
                              <a:latin typeface="Cambria Math" panose="02040503050406030204" pitchFamily="18" charset="0"/>
                            </a:rPr>
                            <m:t>2</m:t>
                          </m:r>
                        </m:num>
                        <m:den>
                          <m:r>
                            <a:rPr lang="en-GB" b="0" i="1">
                              <a:solidFill>
                                <a:srgbClr val="FF0000"/>
                              </a:solidFill>
                              <a:latin typeface="Cambria Math" panose="02040503050406030204" pitchFamily="18" charset="0"/>
                            </a:rPr>
                            <m:t>3</m:t>
                          </m:r>
                        </m:den>
                      </m:f>
                      <m:r>
                        <a:rPr lang="en-GB" b="0" i="1">
                          <a:solidFill>
                            <a:srgbClr val="FF0000"/>
                          </a:solidFill>
                          <a:latin typeface="Cambria Math" panose="02040503050406030204" pitchFamily="18" charset="0"/>
                        </a:rPr>
                        <m:t>×</m:t>
                      </m:r>
                      <m:f>
                        <m:fPr>
                          <m:ctrlPr>
                            <a:rPr lang="en-GB" i="1">
                              <a:solidFill>
                                <a:srgbClr val="FF0000"/>
                              </a:solidFill>
                              <a:latin typeface="Cambria Math" panose="02040503050406030204" pitchFamily="18" charset="0"/>
                            </a:rPr>
                          </m:ctrlPr>
                        </m:fPr>
                        <m:num>
                          <m:r>
                            <a:rPr lang="en-GB" b="0" i="1">
                              <a:solidFill>
                                <a:srgbClr val="FF0000"/>
                              </a:solidFill>
                              <a:latin typeface="Cambria Math" panose="02040503050406030204" pitchFamily="18" charset="0"/>
                            </a:rPr>
                            <m:t>3</m:t>
                          </m:r>
                        </m:num>
                        <m:den>
                          <m:r>
                            <a:rPr lang="en-GB" b="0" i="1">
                              <a:solidFill>
                                <a:srgbClr val="FF0000"/>
                              </a:solidFill>
                              <a:latin typeface="Cambria Math" panose="02040503050406030204" pitchFamily="18" charset="0"/>
                            </a:rPr>
                            <m:t>5</m:t>
                          </m:r>
                        </m:den>
                      </m:f>
                      <m:r>
                        <a:rPr lang="en-GB" b="0" i="1">
                          <a:solidFill>
                            <a:srgbClr val="FF0000"/>
                          </a:solidFill>
                          <a:latin typeface="Cambria Math" panose="02040503050406030204" pitchFamily="18" charset="0"/>
                        </a:rPr>
                        <m:t>=</m:t>
                      </m:r>
                      <m:f>
                        <m:fPr>
                          <m:ctrlPr>
                            <a:rPr lang="en-GB" i="1">
                              <a:solidFill>
                                <a:srgbClr val="FF0000"/>
                              </a:solidFill>
                              <a:latin typeface="Cambria Math" panose="02040503050406030204" pitchFamily="18" charset="0"/>
                            </a:rPr>
                          </m:ctrlPr>
                        </m:fPr>
                        <m:num>
                          <m:r>
                            <a:rPr lang="en-GB" b="0" i="1">
                              <a:solidFill>
                                <a:srgbClr val="FF0000"/>
                              </a:solidFill>
                              <a:latin typeface="Cambria Math" panose="02040503050406030204" pitchFamily="18" charset="0"/>
                            </a:rPr>
                            <m:t>6</m:t>
                          </m:r>
                        </m:num>
                        <m:den>
                          <m:r>
                            <a:rPr lang="en-GB" b="0" i="1">
                              <a:solidFill>
                                <a:srgbClr val="FF0000"/>
                              </a:solidFill>
                              <a:latin typeface="Cambria Math" panose="02040503050406030204" pitchFamily="18" charset="0"/>
                            </a:rPr>
                            <m:t>15</m:t>
                          </m:r>
                        </m:den>
                      </m:f>
                      <m:r>
                        <a:rPr lang="en-GB" b="0" i="1">
                          <a:solidFill>
                            <a:srgbClr val="FF0000"/>
                          </a:solidFill>
                          <a:latin typeface="Cambria Math" panose="02040503050406030204" pitchFamily="18" charset="0"/>
                        </a:rPr>
                        <m:t>≠</m:t>
                      </m:r>
                      <m:f>
                        <m:fPr>
                          <m:ctrlPr>
                            <a:rPr lang="en-GB" i="1">
                              <a:solidFill>
                                <a:srgbClr val="FF0000"/>
                              </a:solidFill>
                              <a:latin typeface="Cambria Math" panose="02040503050406030204" pitchFamily="18" charset="0"/>
                            </a:rPr>
                          </m:ctrlPr>
                        </m:fPr>
                        <m:num>
                          <m:r>
                            <a:rPr lang="en-GB" b="0" i="1">
                              <a:solidFill>
                                <a:srgbClr val="FF0000"/>
                              </a:solidFill>
                              <a:latin typeface="Cambria Math" panose="02040503050406030204" pitchFamily="18" charset="0"/>
                            </a:rPr>
                            <m:t>4</m:t>
                          </m:r>
                        </m:num>
                        <m:den>
                          <m:r>
                            <a:rPr lang="en-GB" b="0" i="1">
                              <a:solidFill>
                                <a:srgbClr val="FF0000"/>
                              </a:solidFill>
                              <a:latin typeface="Cambria Math" panose="02040503050406030204" pitchFamily="18" charset="0"/>
                            </a:rPr>
                            <m:t>15</m:t>
                          </m:r>
                        </m:den>
                      </m:f>
                      <m:r>
                        <a:rPr lang="en-GB" b="0" i="1">
                          <a:solidFill>
                            <a:srgbClr val="FF0000"/>
                          </a:solidFill>
                          <a:latin typeface="Cambria Math" panose="02040503050406030204" pitchFamily="18" charset="0"/>
                        </a:rPr>
                        <m:t> ∴</m:t>
                      </m:r>
                      <m:r>
                        <m:rPr>
                          <m:nor/>
                        </m:rPr>
                        <a:rPr lang="en-GB" dirty="0">
                          <a:solidFill>
                            <a:srgbClr val="FF0000"/>
                          </a:solidFill>
                          <a:latin typeface="Candara" panose="020E0502030303020204" pitchFamily="34" charset="0"/>
                        </a:rPr>
                        <m:t> </m:t>
                      </m:r>
                      <m:r>
                        <m:rPr>
                          <m:nor/>
                        </m:rPr>
                        <a:rPr lang="en-GB" dirty="0">
                          <a:solidFill>
                            <a:srgbClr val="FF0000"/>
                          </a:solidFill>
                          <a:latin typeface="Candara" panose="020E0502030303020204" pitchFamily="34" charset="0"/>
                        </a:rPr>
                        <m:t>not</m:t>
                      </m:r>
                      <m:r>
                        <m:rPr>
                          <m:nor/>
                        </m:rPr>
                        <a:rPr lang="en-GB" dirty="0">
                          <a:solidFill>
                            <a:srgbClr val="FF0000"/>
                          </a:solidFill>
                          <a:latin typeface="Candara" panose="020E0502030303020204" pitchFamily="34" charset="0"/>
                        </a:rPr>
                        <m:t> </m:t>
                      </m:r>
                      <m:r>
                        <m:rPr>
                          <m:nor/>
                        </m:rPr>
                        <a:rPr lang="en-GB" dirty="0">
                          <a:solidFill>
                            <a:srgbClr val="FF0000"/>
                          </a:solidFill>
                          <a:latin typeface="Candara" panose="020E0502030303020204" pitchFamily="34" charset="0"/>
                        </a:rPr>
                        <m:t>independent</m:t>
                      </m:r>
                      <m:r>
                        <m:rPr>
                          <m:nor/>
                        </m:rPr>
                        <a:rPr lang="en-GB" dirty="0">
                          <a:solidFill>
                            <a:srgbClr val="FF0000"/>
                          </a:solidFill>
                          <a:latin typeface="Candara" panose="020E0502030303020204" pitchFamily="34" charset="0"/>
                        </a:rPr>
                        <m:t>.</m:t>
                      </m:r>
                    </m:oMath>
                  </m:oMathPara>
                </a14:m>
                <a:endParaRPr lang="en-GB" dirty="0">
                  <a:solidFill>
                    <a:srgbClr val="FF0000"/>
                  </a:solidFill>
                  <a:latin typeface="Candara" panose="020E0502030303020204" pitchFamily="34" charset="0"/>
                </a:endParaRPr>
              </a:p>
            </p:txBody>
          </p:sp>
        </mc:Choice>
        <mc:Fallback xmlns="">
          <p:sp>
            <p:nvSpPr>
              <p:cNvPr id="14" name="Rectangle 13">
                <a:extLst>
                  <a:ext uri="{FF2B5EF4-FFF2-40B4-BE49-F238E27FC236}">
                    <a16:creationId xmlns:a16="http://schemas.microsoft.com/office/drawing/2014/main" id="{005896CF-8919-4782-AB24-83CDCF746DD4}"/>
                  </a:ext>
                </a:extLst>
              </p:cNvPr>
              <p:cNvSpPr>
                <a:spLocks noRot="1" noChangeAspect="1" noMove="1" noResize="1" noEditPoints="1" noAdjustHandles="1" noChangeArrowheads="1" noChangeShapeType="1" noTextEdit="1"/>
              </p:cNvSpPr>
              <p:nvPr/>
            </p:nvSpPr>
            <p:spPr>
              <a:xfrm>
                <a:off x="4566982" y="3429000"/>
                <a:ext cx="4572001" cy="2450158"/>
              </a:xfrm>
              <a:prstGeom prst="rect">
                <a:avLst/>
              </a:prstGeom>
              <a:blipFill>
                <a:blip r:embed="rId4"/>
                <a:stretch>
                  <a:fillRect b="-1247"/>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9E6F4FDA-E618-44FA-A6A7-F95F3BA6ED84}"/>
              </a:ext>
            </a:extLst>
          </p:cNvPr>
          <p:cNvPicPr>
            <a:picLocks noChangeAspect="1"/>
          </p:cNvPicPr>
          <p:nvPr/>
        </p:nvPicPr>
        <p:blipFill>
          <a:blip r:embed="rId5"/>
          <a:stretch>
            <a:fillRect/>
          </a:stretch>
        </p:blipFill>
        <p:spPr>
          <a:xfrm>
            <a:off x="4778972" y="1657803"/>
            <a:ext cx="3937189" cy="1631763"/>
          </a:xfrm>
          <a:prstGeom prst="rect">
            <a:avLst/>
          </a:prstGeom>
        </p:spPr>
      </p:pic>
      <p:pic>
        <p:nvPicPr>
          <p:cNvPr id="12" name="Picture 11">
            <a:extLst>
              <a:ext uri="{FF2B5EF4-FFF2-40B4-BE49-F238E27FC236}">
                <a16:creationId xmlns:a16="http://schemas.microsoft.com/office/drawing/2014/main" id="{B770D3C1-BEB4-4676-A0BA-807C60196371}"/>
              </a:ext>
            </a:extLst>
          </p:cNvPr>
          <p:cNvPicPr>
            <a:picLocks noChangeAspect="1"/>
          </p:cNvPicPr>
          <p:nvPr/>
        </p:nvPicPr>
        <p:blipFill>
          <a:blip r:embed="rId6"/>
          <a:stretch>
            <a:fillRect/>
          </a:stretch>
        </p:blipFill>
        <p:spPr>
          <a:xfrm>
            <a:off x="381082" y="1657803"/>
            <a:ext cx="3965033" cy="1631763"/>
          </a:xfrm>
          <a:prstGeom prst="rect">
            <a:avLst/>
          </a:prstGeom>
        </p:spPr>
      </p:pic>
      <p:sp>
        <p:nvSpPr>
          <p:cNvPr id="13" name="TextBox 12">
            <a:extLst>
              <a:ext uri="{FF2B5EF4-FFF2-40B4-BE49-F238E27FC236}">
                <a16:creationId xmlns:a16="http://schemas.microsoft.com/office/drawing/2014/main" id="{689C705B-091F-4EB7-A30F-BA3E2192A3D3}"/>
              </a:ext>
            </a:extLst>
          </p:cNvPr>
          <p:cNvSpPr txBox="1"/>
          <p:nvPr/>
        </p:nvSpPr>
        <p:spPr>
          <a:xfrm>
            <a:off x="0" y="6550223"/>
            <a:ext cx="9144000" cy="307777"/>
          </a:xfrm>
          <a:prstGeom prst="rect">
            <a:avLst/>
          </a:prstGeom>
          <a:noFill/>
        </p:spPr>
        <p:txBody>
          <a:bodyPr wrap="square" rtlCol="0">
            <a:spAutoFit/>
          </a:bodyPr>
          <a:lstStyle/>
          <a:p>
            <a:pPr algn="ctr"/>
            <a:r>
              <a:rPr lang="en-US" sz="1400" dirty="0">
                <a:latin typeface="Candara" panose="020E0502030303020204" pitchFamily="34" charset="0"/>
                <a:ea typeface="Cambria Math" panose="02040503050406030204" pitchFamily="18" charset="0"/>
              </a:rPr>
              <a:t>Diagrams/Graphs used with permission from </a:t>
            </a:r>
            <a:r>
              <a:rPr lang="en-US" sz="1400" dirty="0" err="1">
                <a:latin typeface="Candara" panose="020E0502030303020204" pitchFamily="34" charset="0"/>
                <a:ea typeface="Cambria Math" panose="02040503050406030204" pitchFamily="18" charset="0"/>
              </a:rPr>
              <a:t>DrFrostMaths</a:t>
            </a:r>
            <a:r>
              <a:rPr lang="en-US" sz="1400" dirty="0">
                <a:latin typeface="Candara" panose="020E0502030303020204" pitchFamily="34" charset="0"/>
                <a:ea typeface="Cambria Math" panose="02040503050406030204" pitchFamily="18" charset="0"/>
              </a:rPr>
              <a:t>: </a:t>
            </a:r>
            <a:r>
              <a:rPr lang="en-GB" sz="1400" dirty="0">
                <a:hlinkClick r:id="rId7"/>
              </a:rPr>
              <a:t>https://www.drfrostmaths.com/</a:t>
            </a:r>
            <a:endParaRPr lang="en-GB" sz="1400" dirty="0"/>
          </a:p>
        </p:txBody>
      </p:sp>
    </p:spTree>
    <p:extLst>
      <p:ext uri="{BB962C8B-B14F-4D97-AF65-F5344CB8AC3E}">
        <p14:creationId xmlns:p14="http://schemas.microsoft.com/office/powerpoint/2010/main" val="315599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8" y="461665"/>
                <a:ext cx="4572000" cy="1754326"/>
              </a:xfrm>
              <a:prstGeom prst="rect">
                <a:avLst/>
              </a:prstGeom>
              <a:noFill/>
            </p:spPr>
            <p:txBody>
              <a:bodyPr wrap="square" rtlCol="0">
                <a:spAutoFit/>
              </a:bodyPr>
              <a:lstStyle/>
              <a:p>
                <a:r>
                  <a:rPr lang="en-GB" dirty="0">
                    <a:latin typeface="Candara" panose="020E0502030303020204" pitchFamily="34" charset="0"/>
                  </a:rPr>
                  <a:t>The Venn diagram shows the number of students in a particular class who watch any of three popular TV programmes.</a:t>
                </a:r>
              </a:p>
              <a:p>
                <a:r>
                  <a:rPr lang="en-GB" dirty="0">
                    <a:latin typeface="Candara" panose="020E0502030303020204" pitchFamily="34" charset="0"/>
                  </a:rPr>
                  <a:t>Find the probability that a student chosen at random watches </a:t>
                </a:r>
                <a14:m>
                  <m:oMath xmlns:m="http://schemas.openxmlformats.org/officeDocument/2006/math">
                    <m:r>
                      <a:rPr lang="en-GB" b="0" i="1" smtClean="0">
                        <a:latin typeface="Cambria Math" panose="02040503050406030204" pitchFamily="18" charset="0"/>
                      </a:rPr>
                      <m:t>𝐴</m:t>
                    </m:r>
                  </m:oMath>
                </a14:m>
                <a:r>
                  <a:rPr lang="en-GB" dirty="0">
                    <a:latin typeface="Candara" panose="020E0502030303020204" pitchFamily="34" charset="0"/>
                  </a:rPr>
                  <a:t> or </a:t>
                </a:r>
                <a14:m>
                  <m:oMath xmlns:m="http://schemas.openxmlformats.org/officeDocument/2006/math">
                    <m:r>
                      <a:rPr lang="en-GB" b="0" i="1" smtClean="0">
                        <a:latin typeface="Cambria Math" panose="02040503050406030204" pitchFamily="18" charset="0"/>
                      </a:rPr>
                      <m:t>𝐵</m:t>
                    </m:r>
                  </m:oMath>
                </a14:m>
                <a:r>
                  <a:rPr lang="en-GB" dirty="0">
                    <a:latin typeface="Candara" panose="020E0502030303020204" pitchFamily="34" charset="0"/>
                  </a:rPr>
                  <a:t> or both.</a:t>
                </a:r>
              </a:p>
              <a:p>
                <a:pPr marL="342900" indent="-342900">
                  <a:buAutoNum type="alphaLcParenR"/>
                </a:pPr>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8" y="461665"/>
                <a:ext cx="4572000" cy="1754326"/>
              </a:xfrm>
              <a:prstGeom prst="rect">
                <a:avLst/>
              </a:prstGeom>
              <a:blipFill>
                <a:blip r:embed="rId2"/>
                <a:stretch>
                  <a:fillRect l="-1067" t="-20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477328"/>
              </a:xfrm>
              <a:prstGeom prst="rect">
                <a:avLst/>
              </a:prstGeom>
              <a:noFill/>
            </p:spPr>
            <p:txBody>
              <a:bodyPr wrap="square" rtlCol="0">
                <a:spAutoFit/>
              </a:bodyPr>
              <a:lstStyle/>
              <a:p>
                <a:r>
                  <a:rPr lang="en-GB" dirty="0">
                    <a:latin typeface="Candara" panose="020E0502030303020204" pitchFamily="34" charset="0"/>
                  </a:rPr>
                  <a:t>The Venn diagram shows the number of students in a particular class who watch any of three popular TV programmes.</a:t>
                </a:r>
              </a:p>
              <a:p>
                <a:r>
                  <a:rPr lang="en-GB" dirty="0">
                    <a:latin typeface="Candara" panose="020E0502030303020204" pitchFamily="34" charset="0"/>
                  </a:rPr>
                  <a:t>Find the probability that a student chosen at random watches </a:t>
                </a:r>
                <a14:m>
                  <m:oMath xmlns:m="http://schemas.openxmlformats.org/officeDocument/2006/math">
                    <m:r>
                      <a:rPr lang="en-GB" i="1">
                        <a:latin typeface="Cambria Math" panose="02040503050406030204" pitchFamily="18" charset="0"/>
                      </a:rPr>
                      <m:t>𝐵</m:t>
                    </m:r>
                  </m:oMath>
                </a14:m>
                <a:r>
                  <a:rPr lang="en-GB" dirty="0">
                    <a:latin typeface="Candara" panose="020E0502030303020204" pitchFamily="34" charset="0"/>
                  </a:rPr>
                  <a:t> or </a:t>
                </a:r>
                <a14:m>
                  <m:oMath xmlns:m="http://schemas.openxmlformats.org/officeDocument/2006/math">
                    <m:r>
                      <a:rPr lang="en-GB" i="1">
                        <a:latin typeface="Cambria Math" panose="02040503050406030204" pitchFamily="18" charset="0"/>
                      </a:rPr>
                      <m:t>𝐶</m:t>
                    </m:r>
                  </m:oMath>
                </a14:m>
                <a:r>
                  <a:rPr lang="en-GB" dirty="0">
                    <a:latin typeface="Candara" panose="020E0502030303020204" pitchFamily="34" charset="0"/>
                  </a:rPr>
                  <a:t> or both.</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477328"/>
              </a:xfrm>
              <a:prstGeom prst="rect">
                <a:avLst/>
              </a:prstGeom>
              <a:blipFill>
                <a:blip r:embed="rId3"/>
                <a:stretch>
                  <a:fillRect l="-1200" t="-2066" b="-57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05896CF-8919-4782-AB24-83CDCF746DD4}"/>
                  </a:ext>
                </a:extLst>
              </p:cNvPr>
              <p:cNvSpPr/>
              <p:nvPr/>
            </p:nvSpPr>
            <p:spPr>
              <a:xfrm>
                <a:off x="4577017" y="4159465"/>
                <a:ext cx="4572001" cy="6127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26</m:t>
                          </m:r>
                        </m:num>
                        <m:den>
                          <m:r>
                            <a:rPr lang="en-GB" b="0" i="1" smtClean="0">
                              <a:solidFill>
                                <a:srgbClr val="FF0000"/>
                              </a:solidFill>
                              <a:latin typeface="Cambria Math" panose="02040503050406030204" pitchFamily="18" charset="0"/>
                            </a:rPr>
                            <m:t>30</m:t>
                          </m:r>
                        </m:den>
                      </m:f>
                      <m:r>
                        <a:rPr lang="en-GB" b="0" i="1" smtClean="0">
                          <a:solidFill>
                            <a:srgbClr val="FF0000"/>
                          </a:solidFill>
                          <a:latin typeface="Cambria Math" panose="02040503050406030204" pitchFamily="18" charset="0"/>
                        </a:rPr>
                        <m:t>=</m:t>
                      </m:r>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13</m:t>
                          </m:r>
                        </m:num>
                        <m:den>
                          <m:r>
                            <a:rPr lang="en-GB" b="0" i="1" smtClean="0">
                              <a:solidFill>
                                <a:srgbClr val="FF0000"/>
                              </a:solidFill>
                              <a:latin typeface="Cambria Math" panose="02040503050406030204" pitchFamily="18" charset="0"/>
                            </a:rPr>
                            <m:t>15</m:t>
                          </m:r>
                        </m:den>
                      </m:f>
                    </m:oMath>
                  </m:oMathPara>
                </a14:m>
                <a:endParaRPr lang="en-GB" dirty="0">
                  <a:solidFill>
                    <a:srgbClr val="FF0000"/>
                  </a:solidFill>
                  <a:latin typeface="Candara" panose="020E0502030303020204" pitchFamily="34" charset="0"/>
                </a:endParaRPr>
              </a:p>
            </p:txBody>
          </p:sp>
        </mc:Choice>
        <mc:Fallback xmlns="">
          <p:sp>
            <p:nvSpPr>
              <p:cNvPr id="14" name="Rectangle 13">
                <a:extLst>
                  <a:ext uri="{FF2B5EF4-FFF2-40B4-BE49-F238E27FC236}">
                    <a16:creationId xmlns:a16="http://schemas.microsoft.com/office/drawing/2014/main" id="{005896CF-8919-4782-AB24-83CDCF746DD4}"/>
                  </a:ext>
                </a:extLst>
              </p:cNvPr>
              <p:cNvSpPr>
                <a:spLocks noRot="1" noChangeAspect="1" noMove="1" noResize="1" noEditPoints="1" noAdjustHandles="1" noChangeArrowheads="1" noChangeShapeType="1" noTextEdit="1"/>
              </p:cNvSpPr>
              <p:nvPr/>
            </p:nvSpPr>
            <p:spPr>
              <a:xfrm>
                <a:off x="4577017" y="4159465"/>
                <a:ext cx="4572001" cy="612732"/>
              </a:xfrm>
              <a:prstGeom prst="rect">
                <a:avLst/>
              </a:prstGeom>
              <a:blipFill>
                <a:blip r:embed="rId4"/>
                <a:stretch>
                  <a:fillRect/>
                </a:stretch>
              </a:blipFill>
            </p:spPr>
            <p:txBody>
              <a:bodyPr/>
              <a:lstStyle/>
              <a:p>
                <a:r>
                  <a:rPr lang="en-GB">
                    <a:noFill/>
                  </a:rPr>
                  <a:t> </a:t>
                </a:r>
              </a:p>
            </p:txBody>
          </p:sp>
        </mc:Fallback>
      </mc:AlternateContent>
      <p:pic>
        <p:nvPicPr>
          <p:cNvPr id="7" name="Picture 6">
            <a:extLst>
              <a:ext uri="{FF2B5EF4-FFF2-40B4-BE49-F238E27FC236}">
                <a16:creationId xmlns:a16="http://schemas.microsoft.com/office/drawing/2014/main" id="{99CC6F40-B334-4BB6-BC82-A06B1806594E}"/>
              </a:ext>
            </a:extLst>
          </p:cNvPr>
          <p:cNvPicPr>
            <a:picLocks noChangeAspect="1"/>
          </p:cNvPicPr>
          <p:nvPr/>
        </p:nvPicPr>
        <p:blipFill>
          <a:blip r:embed="rId5"/>
          <a:stretch>
            <a:fillRect/>
          </a:stretch>
        </p:blipFill>
        <p:spPr>
          <a:xfrm>
            <a:off x="4827468" y="1995791"/>
            <a:ext cx="3801005" cy="1876687"/>
          </a:xfrm>
          <a:prstGeom prst="rect">
            <a:avLst/>
          </a:prstGeom>
        </p:spPr>
      </p:pic>
      <p:pic>
        <p:nvPicPr>
          <p:cNvPr id="13" name="Picture 12">
            <a:extLst>
              <a:ext uri="{FF2B5EF4-FFF2-40B4-BE49-F238E27FC236}">
                <a16:creationId xmlns:a16="http://schemas.microsoft.com/office/drawing/2014/main" id="{FC1250B2-4FCD-44F4-964A-6FF70B81E7F7}"/>
              </a:ext>
            </a:extLst>
          </p:cNvPr>
          <p:cNvPicPr>
            <a:picLocks noChangeAspect="1"/>
          </p:cNvPicPr>
          <p:nvPr/>
        </p:nvPicPr>
        <p:blipFill>
          <a:blip r:embed="rId6"/>
          <a:stretch>
            <a:fillRect/>
          </a:stretch>
        </p:blipFill>
        <p:spPr>
          <a:xfrm>
            <a:off x="486949" y="1995791"/>
            <a:ext cx="3829584" cy="1876687"/>
          </a:xfrm>
          <a:prstGeom prst="rect">
            <a:avLst/>
          </a:prstGeom>
        </p:spPr>
      </p:pic>
      <p:sp>
        <p:nvSpPr>
          <p:cNvPr id="12" name="TextBox 11">
            <a:extLst>
              <a:ext uri="{FF2B5EF4-FFF2-40B4-BE49-F238E27FC236}">
                <a16:creationId xmlns:a16="http://schemas.microsoft.com/office/drawing/2014/main" id="{7B855823-39C8-4B9A-A415-B6A5FD323DAF}"/>
              </a:ext>
            </a:extLst>
          </p:cNvPr>
          <p:cNvSpPr txBox="1"/>
          <p:nvPr/>
        </p:nvSpPr>
        <p:spPr>
          <a:xfrm>
            <a:off x="0" y="6550223"/>
            <a:ext cx="9144000" cy="307777"/>
          </a:xfrm>
          <a:prstGeom prst="rect">
            <a:avLst/>
          </a:prstGeom>
          <a:noFill/>
        </p:spPr>
        <p:txBody>
          <a:bodyPr wrap="square" rtlCol="0">
            <a:spAutoFit/>
          </a:bodyPr>
          <a:lstStyle/>
          <a:p>
            <a:pPr algn="ctr"/>
            <a:r>
              <a:rPr lang="en-US" sz="1400" dirty="0">
                <a:latin typeface="Candara" panose="020E0502030303020204" pitchFamily="34" charset="0"/>
                <a:ea typeface="Cambria Math" panose="02040503050406030204" pitchFamily="18" charset="0"/>
              </a:rPr>
              <a:t>Diagrams/Graphs used with permission from </a:t>
            </a:r>
            <a:r>
              <a:rPr lang="en-US" sz="1400" dirty="0" err="1">
                <a:latin typeface="Candara" panose="020E0502030303020204" pitchFamily="34" charset="0"/>
                <a:ea typeface="Cambria Math" panose="02040503050406030204" pitchFamily="18" charset="0"/>
              </a:rPr>
              <a:t>DrFrostMaths</a:t>
            </a:r>
            <a:r>
              <a:rPr lang="en-US" sz="1400" dirty="0">
                <a:latin typeface="Candara" panose="020E0502030303020204" pitchFamily="34" charset="0"/>
                <a:ea typeface="Cambria Math" panose="02040503050406030204" pitchFamily="18" charset="0"/>
              </a:rPr>
              <a:t>: </a:t>
            </a:r>
            <a:r>
              <a:rPr lang="en-GB" sz="1400" dirty="0">
                <a:hlinkClick r:id="rId7"/>
              </a:rPr>
              <a:t>https://www.drfrostmaths.com/</a:t>
            </a:r>
            <a:endParaRPr lang="en-GB" sz="1400" dirty="0"/>
          </a:p>
        </p:txBody>
      </p:sp>
    </p:spTree>
    <p:extLst>
      <p:ext uri="{BB962C8B-B14F-4D97-AF65-F5344CB8AC3E}">
        <p14:creationId xmlns:p14="http://schemas.microsoft.com/office/powerpoint/2010/main" val="318066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8" y="461665"/>
                <a:ext cx="4572000" cy="1477328"/>
              </a:xfrm>
              <a:prstGeom prst="rect">
                <a:avLst/>
              </a:prstGeom>
              <a:noFill/>
            </p:spPr>
            <p:txBody>
              <a:bodyPr wrap="square" rtlCol="0">
                <a:spAutoFit/>
              </a:bodyPr>
              <a:lstStyle/>
              <a:p>
                <a:r>
                  <a:rPr lang="en-GB" dirty="0">
                    <a:latin typeface="Candara" panose="020E0502030303020204" pitchFamily="34" charset="0"/>
                  </a:rPr>
                  <a:t>The Venn diagram shows the number of students in a particular class who watch any of three popular TV programmes.</a:t>
                </a:r>
              </a:p>
              <a:p>
                <a:r>
                  <a:rPr lang="en-GB" dirty="0">
                    <a:latin typeface="Candara" panose="020E0502030303020204" pitchFamily="34" charset="0"/>
                  </a:rPr>
                  <a:t>Determine whether watching </a:t>
                </a:r>
                <a14:m>
                  <m:oMath xmlns:m="http://schemas.openxmlformats.org/officeDocument/2006/math">
                    <m:r>
                      <a:rPr lang="en-GB" i="1">
                        <a:latin typeface="Cambria Math" panose="02040503050406030204" pitchFamily="18" charset="0"/>
                      </a:rPr>
                      <m:t>𝐴</m:t>
                    </m:r>
                  </m:oMath>
                </a14:m>
                <a:r>
                  <a:rPr lang="en-GB" dirty="0">
                    <a:latin typeface="Candara" panose="020E0502030303020204" pitchFamily="34" charset="0"/>
                  </a:rPr>
                  <a:t> and watching </a:t>
                </a:r>
                <a14:m>
                  <m:oMath xmlns:m="http://schemas.openxmlformats.org/officeDocument/2006/math">
                    <m:r>
                      <a:rPr lang="en-GB" i="1">
                        <a:latin typeface="Cambria Math" panose="02040503050406030204" pitchFamily="18" charset="0"/>
                      </a:rPr>
                      <m:t>𝐵</m:t>
                    </m:r>
                  </m:oMath>
                </a14:m>
                <a:r>
                  <a:rPr lang="en-GB" dirty="0">
                    <a:latin typeface="Candara" panose="020E0502030303020204" pitchFamily="34" charset="0"/>
                  </a:rPr>
                  <a:t> are statistically independent.</a:t>
                </a:r>
              </a:p>
            </p:txBody>
          </p:sp>
        </mc:Choice>
        <mc:Fallback xmlns="">
          <p:sp>
            <p:nvSpPr>
              <p:cNvPr id="10" name="TextBox 9"/>
              <p:cNvSpPr txBox="1">
                <a:spLocks noRot="1" noChangeAspect="1" noMove="1" noResize="1" noEditPoints="1" noAdjustHandles="1" noChangeArrowheads="1" noChangeShapeType="1" noTextEdit="1"/>
              </p:cNvSpPr>
              <p:nvPr/>
            </p:nvSpPr>
            <p:spPr>
              <a:xfrm>
                <a:off x="-5018" y="461665"/>
                <a:ext cx="4572000" cy="1477328"/>
              </a:xfrm>
              <a:prstGeom prst="rect">
                <a:avLst/>
              </a:prstGeom>
              <a:blipFill>
                <a:blip r:embed="rId2"/>
                <a:stretch>
                  <a:fillRect l="-1067" t="-2479" r="-1867" b="-57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477328"/>
              </a:xfrm>
              <a:prstGeom prst="rect">
                <a:avLst/>
              </a:prstGeom>
              <a:noFill/>
            </p:spPr>
            <p:txBody>
              <a:bodyPr wrap="square" rtlCol="0">
                <a:spAutoFit/>
              </a:bodyPr>
              <a:lstStyle/>
              <a:p>
                <a:r>
                  <a:rPr lang="en-GB" dirty="0">
                    <a:latin typeface="Candara" panose="020E0502030303020204" pitchFamily="34" charset="0"/>
                  </a:rPr>
                  <a:t>The Venn diagram shows the number of students in a particular class who watch any of three popular TV programmes.</a:t>
                </a:r>
              </a:p>
              <a:p>
                <a:r>
                  <a:rPr lang="en-GB" dirty="0">
                    <a:latin typeface="Candara" panose="020E0502030303020204" pitchFamily="34" charset="0"/>
                  </a:rPr>
                  <a:t>Determine whether watching </a:t>
                </a:r>
                <a14:m>
                  <m:oMath xmlns:m="http://schemas.openxmlformats.org/officeDocument/2006/math">
                    <m:r>
                      <a:rPr lang="en-GB" i="1">
                        <a:latin typeface="Cambria Math" panose="02040503050406030204" pitchFamily="18" charset="0"/>
                      </a:rPr>
                      <m:t>𝐴</m:t>
                    </m:r>
                  </m:oMath>
                </a14:m>
                <a:r>
                  <a:rPr lang="en-GB" dirty="0">
                    <a:latin typeface="Candara" panose="020E0502030303020204" pitchFamily="34" charset="0"/>
                  </a:rPr>
                  <a:t> and watching </a:t>
                </a:r>
                <a14:m>
                  <m:oMath xmlns:m="http://schemas.openxmlformats.org/officeDocument/2006/math">
                    <m:r>
                      <a:rPr lang="en-GB" i="1">
                        <a:latin typeface="Cambria Math" panose="02040503050406030204" pitchFamily="18" charset="0"/>
                      </a:rPr>
                      <m:t>𝐵</m:t>
                    </m:r>
                  </m:oMath>
                </a14:m>
                <a:r>
                  <a:rPr lang="en-GB" dirty="0">
                    <a:latin typeface="Candara" panose="020E0502030303020204" pitchFamily="34" charset="0"/>
                  </a:rPr>
                  <a:t> are statistically independent.</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477328"/>
              </a:xfrm>
              <a:prstGeom prst="rect">
                <a:avLst/>
              </a:prstGeom>
              <a:blipFill>
                <a:blip r:embed="rId3"/>
                <a:stretch>
                  <a:fillRect l="-1200" t="-2066" r="-1733" b="-57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05896CF-8919-4782-AB24-83CDCF746DD4}"/>
                  </a:ext>
                </a:extLst>
              </p:cNvPr>
              <p:cNvSpPr/>
              <p:nvPr/>
            </p:nvSpPr>
            <p:spPr>
              <a:xfrm>
                <a:off x="4577017" y="4021022"/>
                <a:ext cx="4572001" cy="244804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GB" i="1" smtClean="0">
                          <a:solidFill>
                            <a:srgbClr val="FF0000"/>
                          </a:solidFill>
                          <a:latin typeface="Cambria Math" panose="02040503050406030204" pitchFamily="18" charset="0"/>
                        </a:rPr>
                        <m:t>𝑃</m:t>
                      </m:r>
                      <m:d>
                        <m:dPr>
                          <m:ctrlPr>
                            <a:rPr lang="en-GB" i="1">
                              <a:solidFill>
                                <a:srgbClr val="FF0000"/>
                              </a:solidFill>
                              <a:latin typeface="Cambria Math" panose="02040503050406030204" pitchFamily="18" charset="0"/>
                            </a:rPr>
                          </m:ctrlPr>
                        </m:dPr>
                        <m:e>
                          <m:r>
                            <a:rPr lang="en-GB" i="1">
                              <a:solidFill>
                                <a:srgbClr val="FF0000"/>
                              </a:solidFill>
                              <a:latin typeface="Cambria Math" panose="02040503050406030204" pitchFamily="18" charset="0"/>
                            </a:rPr>
                            <m:t>𝐴</m:t>
                          </m:r>
                        </m:e>
                      </m:d>
                      <m:r>
                        <a:rPr lang="en-GB" i="1">
                          <a:solidFill>
                            <a:srgbClr val="FF0000"/>
                          </a:solidFill>
                          <a:latin typeface="Cambria Math" panose="02040503050406030204" pitchFamily="18" charset="0"/>
                        </a:rPr>
                        <m:t>=</m:t>
                      </m:r>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7</m:t>
                          </m:r>
                        </m:num>
                        <m:den>
                          <m:r>
                            <a:rPr lang="en-GB" i="1">
                              <a:solidFill>
                                <a:srgbClr val="FF0000"/>
                              </a:solidFill>
                              <a:latin typeface="Cambria Math" panose="02040503050406030204" pitchFamily="18" charset="0"/>
                            </a:rPr>
                            <m:t>30</m:t>
                          </m:r>
                        </m:den>
                      </m:f>
                    </m:oMath>
                  </m:oMathPara>
                </a14:m>
                <a:endParaRPr lang="en-GB" i="1" dirty="0">
                  <a:solidFill>
                    <a:srgbClr val="FF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i="1">
                          <a:solidFill>
                            <a:srgbClr val="FF0000"/>
                          </a:solidFill>
                          <a:latin typeface="Cambria Math" panose="02040503050406030204" pitchFamily="18" charset="0"/>
                        </a:rPr>
                        <m:t>𝑃</m:t>
                      </m:r>
                      <m:d>
                        <m:dPr>
                          <m:ctrlPr>
                            <a:rPr lang="en-GB" i="1">
                              <a:solidFill>
                                <a:srgbClr val="FF0000"/>
                              </a:solidFill>
                              <a:latin typeface="Cambria Math" panose="02040503050406030204" pitchFamily="18" charset="0"/>
                            </a:rPr>
                          </m:ctrlPr>
                        </m:dPr>
                        <m:e>
                          <m:r>
                            <a:rPr lang="en-GB" i="1">
                              <a:solidFill>
                                <a:srgbClr val="FF0000"/>
                              </a:solidFill>
                              <a:latin typeface="Cambria Math" panose="02040503050406030204" pitchFamily="18" charset="0"/>
                            </a:rPr>
                            <m:t>𝐵</m:t>
                          </m:r>
                        </m:e>
                      </m:d>
                      <m:r>
                        <a:rPr lang="en-GB" i="1">
                          <a:solidFill>
                            <a:srgbClr val="FF0000"/>
                          </a:solidFill>
                          <a:latin typeface="Cambria Math" panose="02040503050406030204" pitchFamily="18" charset="0"/>
                        </a:rPr>
                        <m:t>=</m:t>
                      </m:r>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19</m:t>
                          </m:r>
                        </m:num>
                        <m:den>
                          <m:r>
                            <a:rPr lang="en-GB" i="1">
                              <a:solidFill>
                                <a:srgbClr val="FF0000"/>
                              </a:solidFill>
                              <a:latin typeface="Cambria Math" panose="02040503050406030204" pitchFamily="18" charset="0"/>
                            </a:rPr>
                            <m:t>30</m:t>
                          </m:r>
                        </m:den>
                      </m:f>
                    </m:oMath>
                    <m:oMath xmlns:m="http://schemas.openxmlformats.org/officeDocument/2006/math">
                      <m:r>
                        <a:rPr lang="en-GB" i="1">
                          <a:solidFill>
                            <a:srgbClr val="FF0000"/>
                          </a:solidFill>
                          <a:latin typeface="Cambria Math" panose="02040503050406030204" pitchFamily="18" charset="0"/>
                        </a:rPr>
                        <m:t>𝑃</m:t>
                      </m:r>
                      <m:d>
                        <m:dPr>
                          <m:ctrlPr>
                            <a:rPr lang="en-GB" i="1">
                              <a:solidFill>
                                <a:srgbClr val="FF0000"/>
                              </a:solidFill>
                              <a:latin typeface="Cambria Math" panose="02040503050406030204" pitchFamily="18" charset="0"/>
                            </a:rPr>
                          </m:ctrlPr>
                        </m:dPr>
                        <m:e>
                          <m:r>
                            <a:rPr lang="en-GB" i="1">
                              <a:solidFill>
                                <a:srgbClr val="FF0000"/>
                              </a:solidFill>
                              <a:latin typeface="Cambria Math" panose="02040503050406030204" pitchFamily="18" charset="0"/>
                            </a:rPr>
                            <m:t>𝐴</m:t>
                          </m:r>
                          <m:r>
                            <a:rPr lang="en-GB" i="1">
                              <a:solidFill>
                                <a:srgbClr val="FF0000"/>
                              </a:solidFill>
                              <a:latin typeface="Cambria Math" panose="02040503050406030204" pitchFamily="18" charset="0"/>
                            </a:rPr>
                            <m:t> </m:t>
                          </m:r>
                          <m:r>
                            <a:rPr lang="en-GB" i="1">
                              <a:solidFill>
                                <a:srgbClr val="FF0000"/>
                              </a:solidFill>
                              <a:latin typeface="Cambria Math" panose="02040503050406030204" pitchFamily="18" charset="0"/>
                            </a:rPr>
                            <m:t>𝑎𝑛𝑑</m:t>
                          </m:r>
                          <m:r>
                            <a:rPr lang="en-GB" i="1">
                              <a:solidFill>
                                <a:srgbClr val="FF0000"/>
                              </a:solidFill>
                              <a:latin typeface="Cambria Math" panose="02040503050406030204" pitchFamily="18" charset="0"/>
                            </a:rPr>
                            <m:t> </m:t>
                          </m:r>
                          <m:r>
                            <a:rPr lang="en-GB" i="1">
                              <a:solidFill>
                                <a:srgbClr val="FF0000"/>
                              </a:solidFill>
                              <a:latin typeface="Cambria Math" panose="02040503050406030204" pitchFamily="18" charset="0"/>
                            </a:rPr>
                            <m:t>𝐵</m:t>
                          </m:r>
                        </m:e>
                      </m:d>
                      <m:r>
                        <a:rPr lang="en-GB" i="1">
                          <a:solidFill>
                            <a:srgbClr val="FF0000"/>
                          </a:solidFill>
                          <a:latin typeface="Cambria Math" panose="02040503050406030204" pitchFamily="18" charset="0"/>
                        </a:rPr>
                        <m:t>=</m:t>
                      </m:r>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4</m:t>
                          </m:r>
                        </m:num>
                        <m:den>
                          <m:r>
                            <a:rPr lang="en-GB" i="1">
                              <a:solidFill>
                                <a:srgbClr val="FF0000"/>
                              </a:solidFill>
                              <a:latin typeface="Cambria Math" panose="02040503050406030204" pitchFamily="18" charset="0"/>
                            </a:rPr>
                            <m:t>30</m:t>
                          </m:r>
                        </m:den>
                      </m:f>
                    </m:oMath>
                    <m:oMath xmlns:m="http://schemas.openxmlformats.org/officeDocument/2006/math">
                      <m:r>
                        <a:rPr lang="en-GB" i="1">
                          <a:solidFill>
                            <a:srgbClr val="FF0000"/>
                          </a:solidFill>
                          <a:latin typeface="Cambria Math" panose="02040503050406030204" pitchFamily="18" charset="0"/>
                        </a:rPr>
                        <m:t>𝑃</m:t>
                      </m:r>
                      <m:d>
                        <m:dPr>
                          <m:ctrlPr>
                            <a:rPr lang="en-GB" i="1">
                              <a:solidFill>
                                <a:srgbClr val="FF0000"/>
                              </a:solidFill>
                              <a:latin typeface="Cambria Math" panose="02040503050406030204" pitchFamily="18" charset="0"/>
                            </a:rPr>
                          </m:ctrlPr>
                        </m:dPr>
                        <m:e>
                          <m:r>
                            <a:rPr lang="en-GB" i="1">
                              <a:solidFill>
                                <a:srgbClr val="FF0000"/>
                              </a:solidFill>
                              <a:latin typeface="Cambria Math" panose="02040503050406030204" pitchFamily="18" charset="0"/>
                            </a:rPr>
                            <m:t>𝐴</m:t>
                          </m:r>
                        </m:e>
                      </m:d>
                      <m:r>
                        <a:rPr lang="en-GB" i="1">
                          <a:solidFill>
                            <a:srgbClr val="FF0000"/>
                          </a:solidFill>
                          <a:latin typeface="Cambria Math" panose="02040503050406030204" pitchFamily="18" charset="0"/>
                        </a:rPr>
                        <m:t>×</m:t>
                      </m:r>
                      <m:r>
                        <a:rPr lang="en-GB" i="1">
                          <a:solidFill>
                            <a:srgbClr val="FF0000"/>
                          </a:solidFill>
                          <a:latin typeface="Cambria Math" panose="02040503050406030204" pitchFamily="18" charset="0"/>
                        </a:rPr>
                        <m:t>𝑃</m:t>
                      </m:r>
                      <m:d>
                        <m:dPr>
                          <m:ctrlPr>
                            <a:rPr lang="en-GB" i="1">
                              <a:solidFill>
                                <a:srgbClr val="FF0000"/>
                              </a:solidFill>
                              <a:latin typeface="Cambria Math" panose="02040503050406030204" pitchFamily="18" charset="0"/>
                            </a:rPr>
                          </m:ctrlPr>
                        </m:dPr>
                        <m:e>
                          <m:r>
                            <a:rPr lang="en-GB" i="1">
                              <a:solidFill>
                                <a:srgbClr val="FF0000"/>
                              </a:solidFill>
                              <a:latin typeface="Cambria Math" panose="02040503050406030204" pitchFamily="18" charset="0"/>
                            </a:rPr>
                            <m:t>𝐵</m:t>
                          </m:r>
                        </m:e>
                      </m:d>
                      <m:r>
                        <a:rPr lang="en-GB" i="1">
                          <a:solidFill>
                            <a:srgbClr val="FF0000"/>
                          </a:solidFill>
                          <a:latin typeface="Cambria Math" panose="02040503050406030204" pitchFamily="18" charset="0"/>
                        </a:rPr>
                        <m:t>=</m:t>
                      </m:r>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7</m:t>
                          </m:r>
                        </m:num>
                        <m:den>
                          <m:r>
                            <a:rPr lang="en-GB" i="1">
                              <a:solidFill>
                                <a:srgbClr val="FF0000"/>
                              </a:solidFill>
                              <a:latin typeface="Cambria Math" panose="02040503050406030204" pitchFamily="18" charset="0"/>
                            </a:rPr>
                            <m:t>30</m:t>
                          </m:r>
                        </m:den>
                      </m:f>
                      <m:r>
                        <a:rPr lang="en-GB" i="1">
                          <a:solidFill>
                            <a:srgbClr val="FF0000"/>
                          </a:solidFill>
                          <a:latin typeface="Cambria Math" panose="02040503050406030204" pitchFamily="18" charset="0"/>
                        </a:rPr>
                        <m:t>×</m:t>
                      </m:r>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19</m:t>
                          </m:r>
                        </m:num>
                        <m:den>
                          <m:r>
                            <a:rPr lang="en-GB" i="1">
                              <a:solidFill>
                                <a:srgbClr val="FF0000"/>
                              </a:solidFill>
                              <a:latin typeface="Cambria Math" panose="02040503050406030204" pitchFamily="18" charset="0"/>
                            </a:rPr>
                            <m:t>30</m:t>
                          </m:r>
                        </m:den>
                      </m:f>
                      <m:r>
                        <a:rPr lang="en-GB" i="1">
                          <a:solidFill>
                            <a:srgbClr val="FF0000"/>
                          </a:solidFill>
                          <a:latin typeface="Cambria Math" panose="02040503050406030204" pitchFamily="18" charset="0"/>
                        </a:rPr>
                        <m:t>=</m:t>
                      </m:r>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133</m:t>
                          </m:r>
                        </m:num>
                        <m:den>
                          <m:r>
                            <a:rPr lang="en-GB" i="1">
                              <a:solidFill>
                                <a:srgbClr val="FF0000"/>
                              </a:solidFill>
                              <a:latin typeface="Cambria Math" panose="02040503050406030204" pitchFamily="18" charset="0"/>
                            </a:rPr>
                            <m:t>900</m:t>
                          </m:r>
                        </m:den>
                      </m:f>
                      <m:r>
                        <a:rPr lang="en-GB" i="1">
                          <a:solidFill>
                            <a:srgbClr val="FF0000"/>
                          </a:solidFill>
                          <a:latin typeface="Cambria Math" panose="02040503050406030204" pitchFamily="18" charset="0"/>
                        </a:rPr>
                        <m:t>≠</m:t>
                      </m:r>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4</m:t>
                          </m:r>
                        </m:num>
                        <m:den>
                          <m:r>
                            <a:rPr lang="en-GB" i="1">
                              <a:solidFill>
                                <a:srgbClr val="FF0000"/>
                              </a:solidFill>
                              <a:latin typeface="Cambria Math" panose="02040503050406030204" pitchFamily="18" charset="0"/>
                            </a:rPr>
                            <m:t>30</m:t>
                          </m:r>
                        </m:den>
                      </m:f>
                      <m:r>
                        <a:rPr lang="en-GB" i="1">
                          <a:solidFill>
                            <a:srgbClr val="FF0000"/>
                          </a:solidFill>
                          <a:latin typeface="Cambria Math" panose="02040503050406030204" pitchFamily="18" charset="0"/>
                        </a:rPr>
                        <m:t> </m:t>
                      </m:r>
                    </m:oMath>
                    <m:oMath xmlns:m="http://schemas.openxmlformats.org/officeDocument/2006/math">
                      <m:r>
                        <a:rPr lang="en-GB" i="1">
                          <a:solidFill>
                            <a:srgbClr val="FF0000"/>
                          </a:solidFill>
                          <a:latin typeface="Cambria Math" panose="02040503050406030204" pitchFamily="18" charset="0"/>
                        </a:rPr>
                        <m:t>∴</m:t>
                      </m:r>
                      <m:r>
                        <m:rPr>
                          <m:nor/>
                        </m:rPr>
                        <a:rPr lang="en-GB" dirty="0">
                          <a:solidFill>
                            <a:srgbClr val="FF0000"/>
                          </a:solidFill>
                          <a:latin typeface="Candara" panose="020E0502030303020204" pitchFamily="34" charset="0"/>
                        </a:rPr>
                        <m:t> </m:t>
                      </m:r>
                      <m:r>
                        <m:rPr>
                          <m:nor/>
                        </m:rPr>
                        <a:rPr lang="en-GB" dirty="0">
                          <a:solidFill>
                            <a:srgbClr val="FF0000"/>
                          </a:solidFill>
                          <a:latin typeface="Candara" panose="020E0502030303020204" pitchFamily="34" charset="0"/>
                        </a:rPr>
                        <m:t>not</m:t>
                      </m:r>
                      <m:r>
                        <m:rPr>
                          <m:nor/>
                        </m:rPr>
                        <a:rPr lang="en-GB" dirty="0">
                          <a:solidFill>
                            <a:srgbClr val="FF0000"/>
                          </a:solidFill>
                          <a:latin typeface="Candara" panose="020E0502030303020204" pitchFamily="34" charset="0"/>
                        </a:rPr>
                        <m:t> </m:t>
                      </m:r>
                      <m:r>
                        <m:rPr>
                          <m:nor/>
                        </m:rPr>
                        <a:rPr lang="en-GB" dirty="0">
                          <a:solidFill>
                            <a:srgbClr val="FF0000"/>
                          </a:solidFill>
                          <a:latin typeface="Candara" panose="020E0502030303020204" pitchFamily="34" charset="0"/>
                        </a:rPr>
                        <m:t>independent</m:t>
                      </m:r>
                      <m:r>
                        <m:rPr>
                          <m:nor/>
                        </m:rPr>
                        <a:rPr lang="en-GB" dirty="0">
                          <a:solidFill>
                            <a:srgbClr val="FF0000"/>
                          </a:solidFill>
                          <a:latin typeface="Candara" panose="020E0502030303020204" pitchFamily="34" charset="0"/>
                        </a:rPr>
                        <m:t>.</m:t>
                      </m:r>
                    </m:oMath>
                  </m:oMathPara>
                </a14:m>
                <a:endParaRPr lang="en-GB" dirty="0">
                  <a:solidFill>
                    <a:srgbClr val="FF0000"/>
                  </a:solidFill>
                  <a:latin typeface="Candara" panose="020E0502030303020204" pitchFamily="34" charset="0"/>
                </a:endParaRPr>
              </a:p>
            </p:txBody>
          </p:sp>
        </mc:Choice>
        <mc:Fallback xmlns="">
          <p:sp>
            <p:nvSpPr>
              <p:cNvPr id="14" name="Rectangle 13">
                <a:extLst>
                  <a:ext uri="{FF2B5EF4-FFF2-40B4-BE49-F238E27FC236}">
                    <a16:creationId xmlns:a16="http://schemas.microsoft.com/office/drawing/2014/main" id="{005896CF-8919-4782-AB24-83CDCF746DD4}"/>
                  </a:ext>
                </a:extLst>
              </p:cNvPr>
              <p:cNvSpPr>
                <a:spLocks noRot="1" noChangeAspect="1" noMove="1" noResize="1" noEditPoints="1" noAdjustHandles="1" noChangeArrowheads="1" noChangeShapeType="1" noTextEdit="1"/>
              </p:cNvSpPr>
              <p:nvPr/>
            </p:nvSpPr>
            <p:spPr>
              <a:xfrm>
                <a:off x="4577017" y="4021022"/>
                <a:ext cx="4572001" cy="2448042"/>
              </a:xfrm>
              <a:prstGeom prst="rect">
                <a:avLst/>
              </a:prstGeom>
              <a:blipFill>
                <a:blip r:embed="rId4"/>
                <a:stretch>
                  <a:fillRect b="-1247"/>
                </a:stretch>
              </a:blipFill>
            </p:spPr>
            <p:txBody>
              <a:bodyPr/>
              <a:lstStyle/>
              <a:p>
                <a:r>
                  <a:rPr lang="en-GB">
                    <a:noFill/>
                  </a:rPr>
                  <a:t> </a:t>
                </a:r>
              </a:p>
            </p:txBody>
          </p:sp>
        </mc:Fallback>
      </mc:AlternateContent>
      <p:pic>
        <p:nvPicPr>
          <p:cNvPr id="12" name="Picture 11">
            <a:extLst>
              <a:ext uri="{FF2B5EF4-FFF2-40B4-BE49-F238E27FC236}">
                <a16:creationId xmlns:a16="http://schemas.microsoft.com/office/drawing/2014/main" id="{579B2CD5-171B-4CAC-B518-D11178D7398A}"/>
              </a:ext>
            </a:extLst>
          </p:cNvPr>
          <p:cNvPicPr>
            <a:picLocks noChangeAspect="1"/>
          </p:cNvPicPr>
          <p:nvPr/>
        </p:nvPicPr>
        <p:blipFill>
          <a:blip r:embed="rId5"/>
          <a:stretch>
            <a:fillRect/>
          </a:stretch>
        </p:blipFill>
        <p:spPr>
          <a:xfrm>
            <a:off x="4861024" y="1993686"/>
            <a:ext cx="3801005" cy="1876687"/>
          </a:xfrm>
          <a:prstGeom prst="rect">
            <a:avLst/>
          </a:prstGeom>
        </p:spPr>
      </p:pic>
      <p:pic>
        <p:nvPicPr>
          <p:cNvPr id="7" name="Picture 6">
            <a:extLst>
              <a:ext uri="{FF2B5EF4-FFF2-40B4-BE49-F238E27FC236}">
                <a16:creationId xmlns:a16="http://schemas.microsoft.com/office/drawing/2014/main" id="{97C9AE93-ECA2-4B03-A3C1-DF969089402B}"/>
              </a:ext>
            </a:extLst>
          </p:cNvPr>
          <p:cNvPicPr>
            <a:picLocks noChangeAspect="1"/>
          </p:cNvPicPr>
          <p:nvPr/>
        </p:nvPicPr>
        <p:blipFill>
          <a:blip r:embed="rId6"/>
          <a:stretch>
            <a:fillRect/>
          </a:stretch>
        </p:blipFill>
        <p:spPr>
          <a:xfrm>
            <a:off x="453393" y="1993686"/>
            <a:ext cx="3829584" cy="1876687"/>
          </a:xfrm>
          <a:prstGeom prst="rect">
            <a:avLst/>
          </a:prstGeom>
        </p:spPr>
      </p:pic>
      <p:sp>
        <p:nvSpPr>
          <p:cNvPr id="13" name="TextBox 12">
            <a:extLst>
              <a:ext uri="{FF2B5EF4-FFF2-40B4-BE49-F238E27FC236}">
                <a16:creationId xmlns:a16="http://schemas.microsoft.com/office/drawing/2014/main" id="{C706A81F-1B0C-4390-ABD7-C9B7325337B2}"/>
              </a:ext>
            </a:extLst>
          </p:cNvPr>
          <p:cNvSpPr txBox="1"/>
          <p:nvPr/>
        </p:nvSpPr>
        <p:spPr>
          <a:xfrm>
            <a:off x="0" y="6550223"/>
            <a:ext cx="9144000" cy="307777"/>
          </a:xfrm>
          <a:prstGeom prst="rect">
            <a:avLst/>
          </a:prstGeom>
          <a:noFill/>
        </p:spPr>
        <p:txBody>
          <a:bodyPr wrap="square" rtlCol="0">
            <a:spAutoFit/>
          </a:bodyPr>
          <a:lstStyle/>
          <a:p>
            <a:pPr algn="ctr"/>
            <a:r>
              <a:rPr lang="en-US" sz="1400" dirty="0">
                <a:latin typeface="Candara" panose="020E0502030303020204" pitchFamily="34" charset="0"/>
                <a:ea typeface="Cambria Math" panose="02040503050406030204" pitchFamily="18" charset="0"/>
              </a:rPr>
              <a:t>Diagrams/Graphs used with permission from </a:t>
            </a:r>
            <a:r>
              <a:rPr lang="en-US" sz="1400" dirty="0" err="1">
                <a:latin typeface="Candara" panose="020E0502030303020204" pitchFamily="34" charset="0"/>
                <a:ea typeface="Cambria Math" panose="02040503050406030204" pitchFamily="18" charset="0"/>
              </a:rPr>
              <a:t>DrFrostMaths</a:t>
            </a:r>
            <a:r>
              <a:rPr lang="en-US" sz="1400" dirty="0">
                <a:latin typeface="Candara" panose="020E0502030303020204" pitchFamily="34" charset="0"/>
                <a:ea typeface="Cambria Math" panose="02040503050406030204" pitchFamily="18" charset="0"/>
              </a:rPr>
              <a:t>: </a:t>
            </a:r>
            <a:r>
              <a:rPr lang="en-GB" sz="1400" dirty="0">
                <a:hlinkClick r:id="rId7"/>
              </a:rPr>
              <a:t>https://www.drfrostmaths.com/</a:t>
            </a:r>
            <a:endParaRPr lang="en-GB" sz="1400" dirty="0"/>
          </a:p>
        </p:txBody>
      </p:sp>
    </p:spTree>
    <p:extLst>
      <p:ext uri="{BB962C8B-B14F-4D97-AF65-F5344CB8AC3E}">
        <p14:creationId xmlns:p14="http://schemas.microsoft.com/office/powerpoint/2010/main" val="83047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8" y="461665"/>
                <a:ext cx="4572000" cy="1754326"/>
              </a:xfrm>
              <a:prstGeom prst="rect">
                <a:avLst/>
              </a:prstGeom>
              <a:noFill/>
            </p:spPr>
            <p:txBody>
              <a:bodyPr wrap="square" rtlCol="0">
                <a:spAutoFit/>
              </a:bodyPr>
              <a:lstStyle/>
              <a:p>
                <a:r>
                  <a:rPr lang="en-GB" dirty="0">
                    <a:latin typeface="Candara" panose="020E0502030303020204" pitchFamily="34" charset="0"/>
                  </a:rPr>
                  <a:t>There are three events </a:t>
                </a:r>
                <a14:m>
                  <m:oMath xmlns:m="http://schemas.openxmlformats.org/officeDocument/2006/math">
                    <m:r>
                      <a:rPr lang="en-GB" b="0" i="1" smtClean="0">
                        <a:latin typeface="Cambria Math" panose="02040503050406030204" pitchFamily="18" charset="0"/>
                      </a:rPr>
                      <m:t>𝐷</m:t>
                    </m:r>
                    <m:r>
                      <a:rPr lang="en-GB" i="1">
                        <a:latin typeface="Cambria Math" panose="02040503050406030204" pitchFamily="18" charset="0"/>
                      </a:rPr>
                      <m:t>,</m:t>
                    </m:r>
                    <m:r>
                      <a:rPr lang="en-GB" b="0" i="1" smtClean="0">
                        <a:latin typeface="Cambria Math" panose="02040503050406030204" pitchFamily="18" charset="0"/>
                      </a:rPr>
                      <m:t>𝐸</m:t>
                    </m:r>
                    <m:r>
                      <a:rPr lang="en-GB" i="1">
                        <a:latin typeface="Cambria Math" panose="02040503050406030204" pitchFamily="18" charset="0"/>
                      </a:rPr>
                      <m:t>,</m:t>
                    </m:r>
                    <m:r>
                      <a:rPr lang="en-GB" b="0" i="1" smtClean="0">
                        <a:latin typeface="Cambria Math" panose="02040503050406030204" pitchFamily="18" charset="0"/>
                      </a:rPr>
                      <m:t>𝐹</m:t>
                    </m:r>
                  </m:oMath>
                </a14:m>
                <a:r>
                  <a:rPr lang="en-GB" dirty="0">
                    <a:latin typeface="Candara" panose="020E0502030303020204" pitchFamily="34" charset="0"/>
                  </a:rPr>
                  <a:t>. </a:t>
                </a:r>
              </a:p>
              <a:p>
                <a:r>
                  <a:rPr lang="en-GB" dirty="0">
                    <a:latin typeface="Candara" panose="020E0502030303020204" pitchFamily="34" charset="0"/>
                  </a:rPr>
                  <a:t>The events </a:t>
                </a:r>
                <a14:m>
                  <m:oMath xmlns:m="http://schemas.openxmlformats.org/officeDocument/2006/math">
                    <m:r>
                      <a:rPr lang="en-GB" b="0" i="1" smtClean="0">
                        <a:latin typeface="Cambria Math" panose="02040503050406030204" pitchFamily="18" charset="0"/>
                      </a:rPr>
                      <m:t>𝐷</m:t>
                    </m:r>
                  </m:oMath>
                </a14:m>
                <a:r>
                  <a:rPr lang="en-GB" dirty="0">
                    <a:latin typeface="Candara" panose="020E0502030303020204" pitchFamily="34" charset="0"/>
                  </a:rPr>
                  <a:t> and </a:t>
                </a:r>
                <a14:m>
                  <m:oMath xmlns:m="http://schemas.openxmlformats.org/officeDocument/2006/math">
                    <m:r>
                      <a:rPr lang="en-GB" b="0" i="1" smtClean="0">
                        <a:latin typeface="Cambria Math" panose="02040503050406030204" pitchFamily="18" charset="0"/>
                      </a:rPr>
                      <m:t>𝐸</m:t>
                    </m:r>
                  </m:oMath>
                </a14:m>
                <a:r>
                  <a:rPr lang="en-GB" dirty="0">
                    <a:latin typeface="Candara" panose="020E0502030303020204" pitchFamily="34" charset="0"/>
                  </a:rPr>
                  <a:t> are mutually exclusive. </a:t>
                </a:r>
              </a:p>
              <a:p>
                <a:pPr marL="342900" indent="-342900">
                  <a:buAutoNum type="alphaLcParenR"/>
                </a:pPr>
                <a:r>
                  <a:rPr lang="en-GB" dirty="0">
                    <a:latin typeface="Candara" panose="020E0502030303020204" pitchFamily="34" charset="0"/>
                  </a:rPr>
                  <a:t>Draw a Venn diagram which represents this information.</a:t>
                </a:r>
              </a:p>
              <a:p>
                <a:pPr marL="342900" indent="-342900">
                  <a:buAutoNum type="alphaLcParenR"/>
                </a:pPr>
                <a:r>
                  <a:rPr lang="en-GB" dirty="0">
                    <a:latin typeface="Candara" panose="020E0502030303020204" pitchFamily="34" charset="0"/>
                  </a:rPr>
                  <a:t>If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b="0" i="1" smtClean="0">
                            <a:latin typeface="Cambria Math" panose="02040503050406030204" pitchFamily="18" charset="0"/>
                          </a:rPr>
                          <m:t>𝐷</m:t>
                        </m:r>
                      </m:e>
                    </m:d>
                    <m:r>
                      <a:rPr lang="en-GB" i="1">
                        <a:latin typeface="Cambria Math" panose="02040503050406030204" pitchFamily="18" charset="0"/>
                      </a:rPr>
                      <m:t>=0.</m:t>
                    </m:r>
                    <m:r>
                      <a:rPr lang="en-GB" b="0" i="1" smtClean="0">
                        <a:latin typeface="Cambria Math" panose="02040503050406030204" pitchFamily="18" charset="0"/>
                      </a:rPr>
                      <m:t>2</m:t>
                    </m:r>
                  </m:oMath>
                </a14:m>
                <a:r>
                  <a:rPr lang="en-GB" dirty="0">
                    <a:latin typeface="Candara" panose="020E0502030303020204" pitchFamily="34" charset="0"/>
                  </a:rPr>
                  <a:t> and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b="0" i="1" smtClean="0">
                            <a:latin typeface="Cambria Math" panose="02040503050406030204" pitchFamily="18" charset="0"/>
                          </a:rPr>
                          <m:t>𝐸</m:t>
                        </m:r>
                      </m:e>
                    </m:d>
                    <m:r>
                      <a:rPr lang="en-GB" i="1">
                        <a:latin typeface="Cambria Math" panose="02040503050406030204" pitchFamily="18" charset="0"/>
                      </a:rPr>
                      <m:t>=0.</m:t>
                    </m:r>
                    <m:r>
                      <a:rPr lang="en-GB" b="0" i="1" smtClean="0">
                        <a:latin typeface="Cambria Math" panose="02040503050406030204" pitchFamily="18" charset="0"/>
                      </a:rPr>
                      <m:t>7</m:t>
                    </m:r>
                  </m:oMath>
                </a14:m>
                <a:r>
                  <a:rPr lang="en-GB" dirty="0">
                    <a:latin typeface="Candara" panose="020E0502030303020204" pitchFamily="34" charset="0"/>
                  </a:rPr>
                  <a:t>, determine </a:t>
                </a:r>
                <a14:m>
                  <m:oMath xmlns:m="http://schemas.openxmlformats.org/officeDocument/2006/math">
                    <m:r>
                      <a:rPr lang="en-GB" i="1">
                        <a:latin typeface="Cambria Math" panose="02040503050406030204" pitchFamily="18" charset="0"/>
                      </a:rPr>
                      <m:t>𝑃</m:t>
                    </m:r>
                    <m:r>
                      <a:rPr lang="en-GB" i="1">
                        <a:latin typeface="Cambria Math" panose="02040503050406030204" pitchFamily="18" charset="0"/>
                      </a:rPr>
                      <m:t>(</m:t>
                    </m:r>
                    <m:r>
                      <a:rPr lang="en-GB" i="1">
                        <a:latin typeface="Cambria Math" panose="02040503050406030204" pitchFamily="18" charset="0"/>
                      </a:rPr>
                      <m:t>𝑛𝑒𝑖𝑡h𝑒𝑟</m:t>
                    </m:r>
                    <m:r>
                      <a:rPr lang="en-GB" i="1">
                        <a:latin typeface="Cambria Math" panose="02040503050406030204" pitchFamily="18" charset="0"/>
                      </a:rPr>
                      <m:t> </m:t>
                    </m:r>
                    <m:r>
                      <a:rPr lang="en-GB" b="0" i="1" smtClean="0">
                        <a:latin typeface="Cambria Math" panose="02040503050406030204" pitchFamily="18" charset="0"/>
                      </a:rPr>
                      <m:t>𝐷</m:t>
                    </m:r>
                    <m:r>
                      <a:rPr lang="en-GB" i="1">
                        <a:latin typeface="Cambria Math" panose="02040503050406030204" pitchFamily="18" charset="0"/>
                      </a:rPr>
                      <m:t> </m:t>
                    </m:r>
                    <m:r>
                      <a:rPr lang="en-GB" i="1">
                        <a:latin typeface="Cambria Math" panose="02040503050406030204" pitchFamily="18" charset="0"/>
                      </a:rPr>
                      <m:t>𝑛𝑜𝑟</m:t>
                    </m:r>
                    <m:r>
                      <a:rPr lang="en-GB" i="1">
                        <a:latin typeface="Cambria Math" panose="02040503050406030204" pitchFamily="18" charset="0"/>
                      </a:rPr>
                      <m:t> </m:t>
                    </m:r>
                    <m:r>
                      <a:rPr lang="en-GB" b="0" i="1" smtClean="0">
                        <a:latin typeface="Cambria Math" panose="02040503050406030204" pitchFamily="18" charset="0"/>
                      </a:rPr>
                      <m:t>𝐸</m:t>
                    </m:r>
                    <m:r>
                      <a:rPr lang="en-GB" i="1">
                        <a:latin typeface="Cambria Math" panose="02040503050406030204" pitchFamily="18" charset="0"/>
                      </a:rPr>
                      <m:t>)</m:t>
                    </m:r>
                  </m:oMath>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8" y="461665"/>
                <a:ext cx="4572000" cy="1754326"/>
              </a:xfrm>
              <a:prstGeom prst="rect">
                <a:avLst/>
              </a:prstGeom>
              <a:blipFill>
                <a:blip r:embed="rId2"/>
                <a:stretch>
                  <a:fillRect l="-1067" t="-2083" r="-267" b="-17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754326"/>
              </a:xfrm>
              <a:prstGeom prst="rect">
                <a:avLst/>
              </a:prstGeom>
              <a:noFill/>
            </p:spPr>
            <p:txBody>
              <a:bodyPr wrap="square" rtlCol="0">
                <a:spAutoFit/>
              </a:bodyPr>
              <a:lstStyle/>
              <a:p>
                <a:r>
                  <a:rPr lang="en-GB" dirty="0">
                    <a:latin typeface="Candara" panose="020E0502030303020204" pitchFamily="34" charset="0"/>
                  </a:rPr>
                  <a:t>There are three events </a:t>
                </a:r>
                <a14:m>
                  <m:oMath xmlns:m="http://schemas.openxmlformats.org/officeDocument/2006/math">
                    <m:r>
                      <a:rPr lang="en-GB" i="1">
                        <a:latin typeface="Cambria Math" panose="02040503050406030204" pitchFamily="18" charset="0"/>
                      </a:rPr>
                      <m:t>𝐴</m:t>
                    </m:r>
                    <m:r>
                      <a:rPr lang="en-GB" i="1">
                        <a:latin typeface="Cambria Math" panose="02040503050406030204" pitchFamily="18" charset="0"/>
                      </a:rPr>
                      <m:t>,</m:t>
                    </m:r>
                    <m:r>
                      <a:rPr lang="en-GB" i="1">
                        <a:latin typeface="Cambria Math" panose="02040503050406030204" pitchFamily="18" charset="0"/>
                      </a:rPr>
                      <m:t>𝐵</m:t>
                    </m:r>
                    <m:r>
                      <a:rPr lang="en-GB" i="1">
                        <a:latin typeface="Cambria Math" panose="02040503050406030204" pitchFamily="18" charset="0"/>
                      </a:rPr>
                      <m:t>,</m:t>
                    </m:r>
                    <m:r>
                      <a:rPr lang="en-GB" i="1">
                        <a:latin typeface="Cambria Math" panose="02040503050406030204" pitchFamily="18" charset="0"/>
                      </a:rPr>
                      <m:t>𝐶</m:t>
                    </m:r>
                  </m:oMath>
                </a14:m>
                <a:r>
                  <a:rPr lang="en-GB" dirty="0">
                    <a:latin typeface="Candara" panose="020E0502030303020204" pitchFamily="34" charset="0"/>
                  </a:rPr>
                  <a:t>. The events </a:t>
                </a:r>
                <a14:m>
                  <m:oMath xmlns:m="http://schemas.openxmlformats.org/officeDocument/2006/math">
                    <m:r>
                      <a:rPr lang="en-GB" i="1">
                        <a:latin typeface="Cambria Math" panose="02040503050406030204" pitchFamily="18" charset="0"/>
                      </a:rPr>
                      <m:t>𝐴</m:t>
                    </m:r>
                  </m:oMath>
                </a14:m>
                <a:r>
                  <a:rPr lang="en-GB" dirty="0">
                    <a:latin typeface="Candara" panose="020E0502030303020204" pitchFamily="34" charset="0"/>
                  </a:rPr>
                  <a:t> and </a:t>
                </a:r>
                <a14:m>
                  <m:oMath xmlns:m="http://schemas.openxmlformats.org/officeDocument/2006/math">
                    <m:r>
                      <a:rPr lang="en-GB" i="1">
                        <a:latin typeface="Cambria Math" panose="02040503050406030204" pitchFamily="18" charset="0"/>
                      </a:rPr>
                      <m:t>𝐵</m:t>
                    </m:r>
                  </m:oMath>
                </a14:m>
                <a:r>
                  <a:rPr lang="en-GB" dirty="0">
                    <a:latin typeface="Candara" panose="020E0502030303020204" pitchFamily="34" charset="0"/>
                  </a:rPr>
                  <a:t> are mutually exclusive. </a:t>
                </a:r>
              </a:p>
              <a:p>
                <a:pPr marL="342900" indent="-342900">
                  <a:buAutoNum type="alphaLcParenR"/>
                </a:pPr>
                <a:r>
                  <a:rPr lang="en-GB" dirty="0">
                    <a:latin typeface="Candara" panose="020E0502030303020204" pitchFamily="34" charset="0"/>
                  </a:rPr>
                  <a:t>Draw a Venn diagram which represents this information.</a:t>
                </a:r>
              </a:p>
              <a:p>
                <a:pPr marL="342900" indent="-342900">
                  <a:buAutoNum type="alphaLcParenR"/>
                </a:pPr>
                <a:r>
                  <a:rPr lang="en-GB" dirty="0">
                    <a:latin typeface="Candara" panose="020E0502030303020204" pitchFamily="34" charset="0"/>
                  </a:rPr>
                  <a:t>If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𝐴</m:t>
                        </m:r>
                      </m:e>
                    </m:d>
                    <m:r>
                      <a:rPr lang="en-GB" i="1">
                        <a:latin typeface="Cambria Math" panose="02040503050406030204" pitchFamily="18" charset="0"/>
                      </a:rPr>
                      <m:t>=0.1</m:t>
                    </m:r>
                  </m:oMath>
                </a14:m>
                <a:r>
                  <a:rPr lang="en-GB" dirty="0">
                    <a:latin typeface="Candara" panose="020E0502030303020204" pitchFamily="34" charset="0"/>
                  </a:rPr>
                  <a:t> and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𝐵</m:t>
                        </m:r>
                      </m:e>
                    </m:d>
                    <m:r>
                      <a:rPr lang="en-GB" i="1">
                        <a:latin typeface="Cambria Math" panose="02040503050406030204" pitchFamily="18" charset="0"/>
                      </a:rPr>
                      <m:t>=0.6</m:t>
                    </m:r>
                  </m:oMath>
                </a14:m>
                <a:r>
                  <a:rPr lang="en-GB" dirty="0">
                    <a:latin typeface="Candara" panose="020E0502030303020204" pitchFamily="34" charset="0"/>
                  </a:rPr>
                  <a:t>, determine </a:t>
                </a:r>
                <a14:m>
                  <m:oMath xmlns:m="http://schemas.openxmlformats.org/officeDocument/2006/math">
                    <m:r>
                      <a:rPr lang="en-GB" i="1">
                        <a:latin typeface="Cambria Math" panose="02040503050406030204" pitchFamily="18" charset="0"/>
                      </a:rPr>
                      <m:t>𝑃</m:t>
                    </m:r>
                    <m:r>
                      <a:rPr lang="en-GB" i="1">
                        <a:latin typeface="Cambria Math" panose="02040503050406030204" pitchFamily="18" charset="0"/>
                      </a:rPr>
                      <m:t>(</m:t>
                    </m:r>
                    <m:r>
                      <a:rPr lang="en-GB" i="1">
                        <a:latin typeface="Cambria Math" panose="02040503050406030204" pitchFamily="18" charset="0"/>
                      </a:rPr>
                      <m:t>𝑛𝑒𝑖𝑡h𝑒𝑟</m:t>
                    </m:r>
                    <m:r>
                      <a:rPr lang="en-GB" i="1">
                        <a:latin typeface="Cambria Math" panose="02040503050406030204" pitchFamily="18" charset="0"/>
                      </a:rPr>
                      <m:t> </m:t>
                    </m:r>
                    <m:r>
                      <a:rPr lang="en-GB" i="1">
                        <a:latin typeface="Cambria Math" panose="02040503050406030204" pitchFamily="18" charset="0"/>
                      </a:rPr>
                      <m:t>𝐴</m:t>
                    </m:r>
                    <m:r>
                      <a:rPr lang="en-GB" i="1">
                        <a:latin typeface="Cambria Math" panose="02040503050406030204" pitchFamily="18" charset="0"/>
                      </a:rPr>
                      <m:t> </m:t>
                    </m:r>
                    <m:r>
                      <a:rPr lang="en-GB" i="1">
                        <a:latin typeface="Cambria Math" panose="02040503050406030204" pitchFamily="18" charset="0"/>
                      </a:rPr>
                      <m:t>𝑛𝑜𝑟</m:t>
                    </m:r>
                    <m:r>
                      <a:rPr lang="en-GB" i="1">
                        <a:latin typeface="Cambria Math" panose="02040503050406030204" pitchFamily="18" charset="0"/>
                      </a:rPr>
                      <m:t> </m:t>
                    </m:r>
                    <m:r>
                      <a:rPr lang="en-GB" i="1">
                        <a:latin typeface="Cambria Math" panose="02040503050406030204" pitchFamily="18" charset="0"/>
                      </a:rPr>
                      <m:t>𝐵</m:t>
                    </m:r>
                    <m:r>
                      <a:rPr lang="en-GB" i="1">
                        <a:latin typeface="Cambria Math" panose="02040503050406030204" pitchFamily="18" charset="0"/>
                      </a:rPr>
                      <m:t>)</m:t>
                    </m:r>
                  </m:oMath>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754326"/>
              </a:xfrm>
              <a:prstGeom prst="rect">
                <a:avLst/>
              </a:prstGeom>
              <a:blipFill>
                <a:blip r:embed="rId3"/>
                <a:stretch>
                  <a:fillRect l="-1200" t="-1736" b="-20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05896CF-8919-4782-AB24-83CDCF746DD4}"/>
                  </a:ext>
                </a:extLst>
              </p:cNvPr>
              <p:cNvSpPr/>
              <p:nvPr/>
            </p:nvSpPr>
            <p:spPr>
              <a:xfrm>
                <a:off x="4566982" y="2220455"/>
                <a:ext cx="4572001" cy="2308324"/>
              </a:xfrm>
              <a:prstGeom prst="rect">
                <a:avLst/>
              </a:prstGeom>
            </p:spPr>
            <p:txBody>
              <a:bodyPr wrap="square">
                <a:spAutoFit/>
              </a:bodyPr>
              <a:lstStyle/>
              <a:p>
                <a:r>
                  <a:rPr lang="en-GB" dirty="0">
                    <a:solidFill>
                      <a:srgbClr val="FF0000"/>
                    </a:solidFill>
                    <a:latin typeface="Candara" panose="020E0502030303020204" pitchFamily="34" charset="0"/>
                  </a:rPr>
                  <a:t>a) </a:t>
                </a:r>
              </a:p>
              <a:p>
                <a:endParaRPr lang="en-GB" dirty="0">
                  <a:solidFill>
                    <a:srgbClr val="FF0000"/>
                  </a:solidFill>
                  <a:latin typeface="Candara" panose="020E0502030303020204" pitchFamily="34" charset="0"/>
                </a:endParaRPr>
              </a:p>
              <a:p>
                <a:endParaRPr lang="en-GB" dirty="0">
                  <a:solidFill>
                    <a:srgbClr val="FF0000"/>
                  </a:solidFill>
                  <a:latin typeface="Candara" panose="020E0502030303020204" pitchFamily="34" charset="0"/>
                </a:endParaRPr>
              </a:p>
              <a:p>
                <a:endParaRPr lang="en-GB" dirty="0">
                  <a:solidFill>
                    <a:srgbClr val="FF0000"/>
                  </a:solidFill>
                  <a:latin typeface="Candara" panose="020E0502030303020204" pitchFamily="34" charset="0"/>
                </a:endParaRPr>
              </a:p>
              <a:p>
                <a:endParaRPr lang="en-GB" dirty="0">
                  <a:solidFill>
                    <a:srgbClr val="FF0000"/>
                  </a:solidFill>
                  <a:latin typeface="Candara" panose="020E0502030303020204" pitchFamily="34" charset="0"/>
                </a:endParaRPr>
              </a:p>
              <a:p>
                <a:endParaRPr lang="en-GB" dirty="0">
                  <a:solidFill>
                    <a:srgbClr val="FF0000"/>
                  </a:solidFill>
                  <a:latin typeface="Candara" panose="020E0502030303020204" pitchFamily="34" charset="0"/>
                </a:endParaRPr>
              </a:p>
              <a:p>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b) </a:t>
                </a:r>
                <a14:m>
                  <m:oMath xmlns:m="http://schemas.openxmlformats.org/officeDocument/2006/math">
                    <m:r>
                      <a:rPr lang="en-GB" b="0" i="1" smtClean="0">
                        <a:solidFill>
                          <a:srgbClr val="FF0000"/>
                        </a:solidFill>
                        <a:latin typeface="Cambria Math" panose="02040503050406030204" pitchFamily="18" charset="0"/>
                      </a:rPr>
                      <m:t>0.3</m:t>
                    </m:r>
                  </m:oMath>
                </a14:m>
                <a:endParaRPr lang="en-GB" dirty="0">
                  <a:solidFill>
                    <a:srgbClr val="FF0000"/>
                  </a:solidFill>
                  <a:latin typeface="Candara" panose="020E0502030303020204" pitchFamily="34" charset="0"/>
                </a:endParaRPr>
              </a:p>
            </p:txBody>
          </p:sp>
        </mc:Choice>
        <mc:Fallback xmlns="">
          <p:sp>
            <p:nvSpPr>
              <p:cNvPr id="14" name="Rectangle 13">
                <a:extLst>
                  <a:ext uri="{FF2B5EF4-FFF2-40B4-BE49-F238E27FC236}">
                    <a16:creationId xmlns:a16="http://schemas.microsoft.com/office/drawing/2014/main" id="{005896CF-8919-4782-AB24-83CDCF746DD4}"/>
                  </a:ext>
                </a:extLst>
              </p:cNvPr>
              <p:cNvSpPr>
                <a:spLocks noRot="1" noChangeAspect="1" noMove="1" noResize="1" noEditPoints="1" noAdjustHandles="1" noChangeArrowheads="1" noChangeShapeType="1" noTextEdit="1"/>
              </p:cNvSpPr>
              <p:nvPr/>
            </p:nvSpPr>
            <p:spPr>
              <a:xfrm>
                <a:off x="4566982" y="2220455"/>
                <a:ext cx="4572001" cy="2308324"/>
              </a:xfrm>
              <a:prstGeom prst="rect">
                <a:avLst/>
              </a:prstGeom>
              <a:blipFill>
                <a:blip r:embed="rId4"/>
                <a:stretch>
                  <a:fillRect l="-1067" t="-1319" b="-3166"/>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84EBC3C9-17FE-4954-B0F8-429C8C695816}"/>
              </a:ext>
            </a:extLst>
          </p:cNvPr>
          <p:cNvPicPr>
            <a:picLocks noChangeAspect="1"/>
          </p:cNvPicPr>
          <p:nvPr/>
        </p:nvPicPr>
        <p:blipFill>
          <a:blip r:embed="rId5"/>
          <a:stretch>
            <a:fillRect/>
          </a:stretch>
        </p:blipFill>
        <p:spPr>
          <a:xfrm>
            <a:off x="4947716" y="2211800"/>
            <a:ext cx="3810532" cy="1914792"/>
          </a:xfrm>
          <a:prstGeom prst="rect">
            <a:avLst/>
          </a:prstGeom>
        </p:spPr>
      </p:pic>
      <p:sp>
        <p:nvSpPr>
          <p:cNvPr id="12" name="TextBox 11">
            <a:extLst>
              <a:ext uri="{FF2B5EF4-FFF2-40B4-BE49-F238E27FC236}">
                <a16:creationId xmlns:a16="http://schemas.microsoft.com/office/drawing/2014/main" id="{8FC9AEEE-F048-4E8B-A98A-1EE13E0A978C}"/>
              </a:ext>
            </a:extLst>
          </p:cNvPr>
          <p:cNvSpPr txBox="1"/>
          <p:nvPr/>
        </p:nvSpPr>
        <p:spPr>
          <a:xfrm>
            <a:off x="0" y="6550223"/>
            <a:ext cx="9144000" cy="307777"/>
          </a:xfrm>
          <a:prstGeom prst="rect">
            <a:avLst/>
          </a:prstGeom>
          <a:noFill/>
        </p:spPr>
        <p:txBody>
          <a:bodyPr wrap="square" rtlCol="0">
            <a:spAutoFit/>
          </a:bodyPr>
          <a:lstStyle/>
          <a:p>
            <a:pPr algn="ctr"/>
            <a:r>
              <a:rPr lang="en-US" sz="1400" dirty="0">
                <a:latin typeface="Candara" panose="020E0502030303020204" pitchFamily="34" charset="0"/>
                <a:ea typeface="Cambria Math" panose="02040503050406030204" pitchFamily="18" charset="0"/>
              </a:rPr>
              <a:t>Diagrams/Graphs used with permission from </a:t>
            </a:r>
            <a:r>
              <a:rPr lang="en-US" sz="1400" dirty="0" err="1">
                <a:latin typeface="Candara" panose="020E0502030303020204" pitchFamily="34" charset="0"/>
                <a:ea typeface="Cambria Math" panose="02040503050406030204" pitchFamily="18" charset="0"/>
              </a:rPr>
              <a:t>DrFrostMaths</a:t>
            </a:r>
            <a:r>
              <a:rPr lang="en-US" sz="1400" dirty="0">
                <a:latin typeface="Candara" panose="020E0502030303020204" pitchFamily="34" charset="0"/>
                <a:ea typeface="Cambria Math" panose="02040503050406030204" pitchFamily="18" charset="0"/>
              </a:rPr>
              <a:t>: </a:t>
            </a:r>
            <a:r>
              <a:rPr lang="en-GB" sz="1400" dirty="0">
                <a:hlinkClick r:id="rId6"/>
              </a:rPr>
              <a:t>https://www.drfrostmaths.com/</a:t>
            </a:r>
            <a:endParaRPr lang="en-GB" sz="1400" dirty="0"/>
          </a:p>
        </p:txBody>
      </p:sp>
    </p:spTree>
    <p:extLst>
      <p:ext uri="{BB962C8B-B14F-4D97-AF65-F5344CB8AC3E}">
        <p14:creationId xmlns:p14="http://schemas.microsoft.com/office/powerpoint/2010/main" val="17735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p:sp>
        <p:nvSpPr>
          <p:cNvPr id="10" name="TextBox 9"/>
          <p:cNvSpPr txBox="1"/>
          <p:nvPr/>
        </p:nvSpPr>
        <p:spPr>
          <a:xfrm>
            <a:off x="-5018" y="461665"/>
            <a:ext cx="4572000" cy="369332"/>
          </a:xfrm>
          <a:prstGeom prst="rect">
            <a:avLst/>
          </a:prstGeom>
          <a:noFill/>
        </p:spPr>
        <p:txBody>
          <a:bodyPr wrap="square" rtlCol="0">
            <a:spAutoFit/>
          </a:bodyPr>
          <a:lstStyle/>
          <a:p>
            <a:r>
              <a:rPr lang="en-GB" dirty="0">
                <a:latin typeface="Candara" panose="020E0502030303020204" pitchFamily="34" charset="0"/>
              </a:rPr>
              <a:t>Determine if events A and B are independent.</a:t>
            </a:r>
          </a:p>
        </p:txBody>
      </p:sp>
      <p:sp>
        <p:nvSpPr>
          <p:cNvPr id="11" name="TextBox 10"/>
          <p:cNvSpPr txBox="1"/>
          <p:nvPr/>
        </p:nvSpPr>
        <p:spPr>
          <a:xfrm>
            <a:off x="4577017" y="457474"/>
            <a:ext cx="4572000" cy="369332"/>
          </a:xfrm>
          <a:prstGeom prst="rect">
            <a:avLst/>
          </a:prstGeom>
          <a:noFill/>
        </p:spPr>
        <p:txBody>
          <a:bodyPr wrap="square" rtlCol="0">
            <a:spAutoFit/>
          </a:bodyPr>
          <a:lstStyle/>
          <a:p>
            <a:r>
              <a:rPr lang="en-GB" dirty="0">
                <a:latin typeface="Candara" panose="020E0502030303020204" pitchFamily="34" charset="0"/>
              </a:rPr>
              <a:t>Determine if events A and B are independent.</a:t>
            </a: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05896CF-8919-4782-AB24-83CDCF746DD4}"/>
                  </a:ext>
                </a:extLst>
              </p:cNvPr>
              <p:cNvSpPr/>
              <p:nvPr/>
            </p:nvSpPr>
            <p:spPr>
              <a:xfrm>
                <a:off x="4577017" y="3018148"/>
                <a:ext cx="4572001" cy="175432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GB" b="0" i="1" smtClean="0">
                          <a:solidFill>
                            <a:srgbClr val="FF0000"/>
                          </a:solidFill>
                          <a:latin typeface="Cambria Math" panose="02040503050406030204" pitchFamily="18" charset="0"/>
                        </a:rPr>
                        <m:t>𝑥</m:t>
                      </m:r>
                      <m:r>
                        <a:rPr lang="en-GB" b="0" i="1" smtClean="0">
                          <a:solidFill>
                            <a:srgbClr val="FF0000"/>
                          </a:solidFill>
                          <a:latin typeface="Cambria Math" panose="02040503050406030204" pitchFamily="18" charset="0"/>
                        </a:rPr>
                        <m:t>=1−0.18−0.28−0.42=0.12</m:t>
                      </m:r>
                    </m:oMath>
                  </m:oMathPara>
                </a14:m>
                <a:endParaRPr lang="en-GB" dirty="0">
                  <a:solidFill>
                    <a:srgbClr val="FF0000"/>
                  </a:solidFill>
                  <a:latin typeface="Candara" panose="020E0502030303020204" pitchFamily="34" charset="0"/>
                </a:endParaRPr>
              </a:p>
              <a:p>
                <a:pPr/>
                <a14:m>
                  <m:oMathPara xmlns:m="http://schemas.openxmlformats.org/officeDocument/2006/math">
                    <m:oMathParaPr>
                      <m:jc m:val="left"/>
                    </m:oMathParaPr>
                    <m:oMath xmlns:m="http://schemas.openxmlformats.org/officeDocument/2006/math">
                      <m:r>
                        <a:rPr lang="en-GB" i="1">
                          <a:solidFill>
                            <a:srgbClr val="FF0000"/>
                          </a:solidFill>
                          <a:latin typeface="Cambria Math" panose="02040503050406030204" pitchFamily="18" charset="0"/>
                        </a:rPr>
                        <m:t>𝑃</m:t>
                      </m:r>
                      <m:d>
                        <m:dPr>
                          <m:ctrlPr>
                            <a:rPr lang="en-GB" i="1">
                              <a:solidFill>
                                <a:srgbClr val="FF0000"/>
                              </a:solidFill>
                              <a:latin typeface="Cambria Math" panose="02040503050406030204" pitchFamily="18" charset="0"/>
                            </a:rPr>
                          </m:ctrlPr>
                        </m:dPr>
                        <m:e>
                          <m:r>
                            <a:rPr lang="en-GB" i="1">
                              <a:solidFill>
                                <a:srgbClr val="FF0000"/>
                              </a:solidFill>
                              <a:latin typeface="Cambria Math" panose="02040503050406030204" pitchFamily="18" charset="0"/>
                            </a:rPr>
                            <m:t>𝐴</m:t>
                          </m:r>
                        </m:e>
                      </m:d>
                      <m:r>
                        <a:rPr lang="en-GB" i="1">
                          <a:solidFill>
                            <a:srgbClr val="FF0000"/>
                          </a:solidFill>
                          <a:latin typeface="Cambria Math" panose="02040503050406030204" pitchFamily="18" charset="0"/>
                        </a:rPr>
                        <m:t>=</m:t>
                      </m:r>
                      <m:r>
                        <a:rPr lang="en-GB" b="0" i="1" smtClean="0">
                          <a:solidFill>
                            <a:srgbClr val="FF0000"/>
                          </a:solidFill>
                          <a:latin typeface="Cambria Math" panose="02040503050406030204" pitchFamily="18" charset="0"/>
                        </a:rPr>
                        <m:t>0.3</m:t>
                      </m:r>
                    </m:oMath>
                  </m:oMathPara>
                </a14:m>
                <a:endParaRPr lang="en-GB" i="1" dirty="0">
                  <a:solidFill>
                    <a:srgbClr val="FF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i="1">
                          <a:solidFill>
                            <a:srgbClr val="FF0000"/>
                          </a:solidFill>
                          <a:latin typeface="Cambria Math" panose="02040503050406030204" pitchFamily="18" charset="0"/>
                        </a:rPr>
                        <m:t>𝑃</m:t>
                      </m:r>
                      <m:d>
                        <m:dPr>
                          <m:ctrlPr>
                            <a:rPr lang="en-GB" i="1">
                              <a:solidFill>
                                <a:srgbClr val="FF0000"/>
                              </a:solidFill>
                              <a:latin typeface="Cambria Math" panose="02040503050406030204" pitchFamily="18" charset="0"/>
                            </a:rPr>
                          </m:ctrlPr>
                        </m:dPr>
                        <m:e>
                          <m:r>
                            <a:rPr lang="en-GB" i="1">
                              <a:solidFill>
                                <a:srgbClr val="FF0000"/>
                              </a:solidFill>
                              <a:latin typeface="Cambria Math" panose="02040503050406030204" pitchFamily="18" charset="0"/>
                            </a:rPr>
                            <m:t>𝐵</m:t>
                          </m:r>
                        </m:e>
                      </m:d>
                      <m:r>
                        <a:rPr lang="en-GB" i="1">
                          <a:solidFill>
                            <a:srgbClr val="FF0000"/>
                          </a:solidFill>
                          <a:latin typeface="Cambria Math" panose="02040503050406030204" pitchFamily="18" charset="0"/>
                        </a:rPr>
                        <m:t>=</m:t>
                      </m:r>
                      <m:r>
                        <a:rPr lang="en-GB" b="0" i="1" smtClean="0">
                          <a:solidFill>
                            <a:srgbClr val="FF0000"/>
                          </a:solidFill>
                          <a:latin typeface="Cambria Math" panose="02040503050406030204" pitchFamily="18" charset="0"/>
                        </a:rPr>
                        <m:t>0.4</m:t>
                      </m:r>
                    </m:oMath>
                    <m:oMath xmlns:m="http://schemas.openxmlformats.org/officeDocument/2006/math">
                      <m:r>
                        <a:rPr lang="en-GB" i="1">
                          <a:solidFill>
                            <a:srgbClr val="FF0000"/>
                          </a:solidFill>
                          <a:latin typeface="Cambria Math" panose="02040503050406030204" pitchFamily="18" charset="0"/>
                        </a:rPr>
                        <m:t>𝑃</m:t>
                      </m:r>
                      <m:d>
                        <m:dPr>
                          <m:ctrlPr>
                            <a:rPr lang="en-GB" i="1">
                              <a:solidFill>
                                <a:srgbClr val="FF0000"/>
                              </a:solidFill>
                              <a:latin typeface="Cambria Math" panose="02040503050406030204" pitchFamily="18" charset="0"/>
                            </a:rPr>
                          </m:ctrlPr>
                        </m:dPr>
                        <m:e>
                          <m:r>
                            <a:rPr lang="en-GB" i="1">
                              <a:solidFill>
                                <a:srgbClr val="FF0000"/>
                              </a:solidFill>
                              <a:latin typeface="Cambria Math" panose="02040503050406030204" pitchFamily="18" charset="0"/>
                            </a:rPr>
                            <m:t>𝐴</m:t>
                          </m:r>
                          <m:r>
                            <a:rPr lang="en-GB" i="1">
                              <a:solidFill>
                                <a:srgbClr val="FF0000"/>
                              </a:solidFill>
                              <a:latin typeface="Cambria Math" panose="02040503050406030204" pitchFamily="18" charset="0"/>
                            </a:rPr>
                            <m:t> </m:t>
                          </m:r>
                          <m:r>
                            <a:rPr lang="en-GB" i="1">
                              <a:solidFill>
                                <a:srgbClr val="FF0000"/>
                              </a:solidFill>
                              <a:latin typeface="Cambria Math" panose="02040503050406030204" pitchFamily="18" charset="0"/>
                            </a:rPr>
                            <m:t>𝑎𝑛𝑑</m:t>
                          </m:r>
                          <m:r>
                            <a:rPr lang="en-GB" i="1">
                              <a:solidFill>
                                <a:srgbClr val="FF0000"/>
                              </a:solidFill>
                              <a:latin typeface="Cambria Math" panose="02040503050406030204" pitchFamily="18" charset="0"/>
                            </a:rPr>
                            <m:t> </m:t>
                          </m:r>
                          <m:r>
                            <a:rPr lang="en-GB" i="1">
                              <a:solidFill>
                                <a:srgbClr val="FF0000"/>
                              </a:solidFill>
                              <a:latin typeface="Cambria Math" panose="02040503050406030204" pitchFamily="18" charset="0"/>
                            </a:rPr>
                            <m:t>𝐵</m:t>
                          </m:r>
                        </m:e>
                      </m:d>
                      <m:r>
                        <a:rPr lang="en-GB" i="1">
                          <a:solidFill>
                            <a:srgbClr val="FF0000"/>
                          </a:solidFill>
                          <a:latin typeface="Cambria Math" panose="02040503050406030204" pitchFamily="18" charset="0"/>
                        </a:rPr>
                        <m:t>=</m:t>
                      </m:r>
                      <m:r>
                        <a:rPr lang="en-GB" b="0" i="1" smtClean="0">
                          <a:solidFill>
                            <a:srgbClr val="FF0000"/>
                          </a:solidFill>
                          <a:latin typeface="Cambria Math" panose="02040503050406030204" pitchFamily="18" charset="0"/>
                        </a:rPr>
                        <m:t>0.12</m:t>
                      </m:r>
                    </m:oMath>
                    <m:oMath xmlns:m="http://schemas.openxmlformats.org/officeDocument/2006/math">
                      <m:r>
                        <a:rPr lang="en-GB" i="1">
                          <a:solidFill>
                            <a:srgbClr val="FF0000"/>
                          </a:solidFill>
                          <a:latin typeface="Cambria Math" panose="02040503050406030204" pitchFamily="18" charset="0"/>
                        </a:rPr>
                        <m:t>𝑃</m:t>
                      </m:r>
                      <m:d>
                        <m:dPr>
                          <m:ctrlPr>
                            <a:rPr lang="en-GB" i="1">
                              <a:solidFill>
                                <a:srgbClr val="FF0000"/>
                              </a:solidFill>
                              <a:latin typeface="Cambria Math" panose="02040503050406030204" pitchFamily="18" charset="0"/>
                            </a:rPr>
                          </m:ctrlPr>
                        </m:dPr>
                        <m:e>
                          <m:r>
                            <a:rPr lang="en-GB" i="1">
                              <a:solidFill>
                                <a:srgbClr val="FF0000"/>
                              </a:solidFill>
                              <a:latin typeface="Cambria Math" panose="02040503050406030204" pitchFamily="18" charset="0"/>
                            </a:rPr>
                            <m:t>𝐴</m:t>
                          </m:r>
                        </m:e>
                      </m:d>
                      <m:r>
                        <a:rPr lang="en-GB" i="1">
                          <a:solidFill>
                            <a:srgbClr val="FF0000"/>
                          </a:solidFill>
                          <a:latin typeface="Cambria Math" panose="02040503050406030204" pitchFamily="18" charset="0"/>
                        </a:rPr>
                        <m:t>×</m:t>
                      </m:r>
                      <m:r>
                        <a:rPr lang="en-GB" i="1">
                          <a:solidFill>
                            <a:srgbClr val="FF0000"/>
                          </a:solidFill>
                          <a:latin typeface="Cambria Math" panose="02040503050406030204" pitchFamily="18" charset="0"/>
                        </a:rPr>
                        <m:t>𝑃</m:t>
                      </m:r>
                      <m:d>
                        <m:dPr>
                          <m:ctrlPr>
                            <a:rPr lang="en-GB" i="1">
                              <a:solidFill>
                                <a:srgbClr val="FF0000"/>
                              </a:solidFill>
                              <a:latin typeface="Cambria Math" panose="02040503050406030204" pitchFamily="18" charset="0"/>
                            </a:rPr>
                          </m:ctrlPr>
                        </m:dPr>
                        <m:e>
                          <m:r>
                            <a:rPr lang="en-GB" i="1">
                              <a:solidFill>
                                <a:srgbClr val="FF0000"/>
                              </a:solidFill>
                              <a:latin typeface="Cambria Math" panose="02040503050406030204" pitchFamily="18" charset="0"/>
                            </a:rPr>
                            <m:t>𝐵</m:t>
                          </m:r>
                        </m:e>
                      </m:d>
                      <m:r>
                        <a:rPr lang="en-GB" i="1">
                          <a:solidFill>
                            <a:srgbClr val="FF0000"/>
                          </a:solidFill>
                          <a:latin typeface="Cambria Math" panose="02040503050406030204" pitchFamily="18" charset="0"/>
                        </a:rPr>
                        <m:t>=</m:t>
                      </m:r>
                      <m:r>
                        <a:rPr lang="en-GB" b="0" i="1" smtClean="0">
                          <a:solidFill>
                            <a:srgbClr val="FF0000"/>
                          </a:solidFill>
                          <a:latin typeface="Cambria Math" panose="02040503050406030204" pitchFamily="18" charset="0"/>
                        </a:rPr>
                        <m:t>0.3</m:t>
                      </m:r>
                      <m:r>
                        <a:rPr lang="en-GB" i="1">
                          <a:solidFill>
                            <a:srgbClr val="FF0000"/>
                          </a:solidFill>
                          <a:latin typeface="Cambria Math" panose="02040503050406030204" pitchFamily="18" charset="0"/>
                        </a:rPr>
                        <m:t>×</m:t>
                      </m:r>
                      <m:r>
                        <a:rPr lang="en-GB" b="0" i="1" smtClean="0">
                          <a:solidFill>
                            <a:srgbClr val="FF0000"/>
                          </a:solidFill>
                          <a:latin typeface="Cambria Math" panose="02040503050406030204" pitchFamily="18" charset="0"/>
                        </a:rPr>
                        <m:t>0.4</m:t>
                      </m:r>
                      <m:r>
                        <a:rPr lang="en-GB" i="1">
                          <a:solidFill>
                            <a:srgbClr val="FF0000"/>
                          </a:solidFill>
                          <a:latin typeface="Cambria Math" panose="02040503050406030204" pitchFamily="18" charset="0"/>
                        </a:rPr>
                        <m:t>=</m:t>
                      </m:r>
                      <m:r>
                        <a:rPr lang="en-GB" b="0" i="1" smtClean="0">
                          <a:solidFill>
                            <a:srgbClr val="FF0000"/>
                          </a:solidFill>
                          <a:latin typeface="Cambria Math" panose="02040503050406030204" pitchFamily="18" charset="0"/>
                        </a:rPr>
                        <m:t>0.12</m:t>
                      </m:r>
                    </m:oMath>
                    <m:oMath xmlns:m="http://schemas.openxmlformats.org/officeDocument/2006/math">
                      <m:r>
                        <a:rPr lang="en-GB" i="1">
                          <a:solidFill>
                            <a:srgbClr val="FF0000"/>
                          </a:solidFill>
                          <a:latin typeface="Cambria Math" panose="02040503050406030204" pitchFamily="18" charset="0"/>
                        </a:rPr>
                        <m:t>∴</m:t>
                      </m:r>
                      <m:r>
                        <m:rPr>
                          <m:nor/>
                        </m:rPr>
                        <a:rPr lang="en-GB" dirty="0">
                          <a:solidFill>
                            <a:srgbClr val="FF0000"/>
                          </a:solidFill>
                          <a:latin typeface="Candara" panose="020E0502030303020204" pitchFamily="34" charset="0"/>
                        </a:rPr>
                        <m:t> </m:t>
                      </m:r>
                      <m:r>
                        <m:rPr>
                          <m:nor/>
                        </m:rPr>
                        <a:rPr lang="en-GB" dirty="0">
                          <a:solidFill>
                            <a:srgbClr val="FF0000"/>
                          </a:solidFill>
                          <a:latin typeface="Candara" panose="020E0502030303020204" pitchFamily="34" charset="0"/>
                        </a:rPr>
                        <m:t>independent</m:t>
                      </m:r>
                      <m:r>
                        <m:rPr>
                          <m:nor/>
                        </m:rPr>
                        <a:rPr lang="en-GB" dirty="0">
                          <a:solidFill>
                            <a:srgbClr val="FF0000"/>
                          </a:solidFill>
                          <a:latin typeface="Candara" panose="020E0502030303020204" pitchFamily="34" charset="0"/>
                        </a:rPr>
                        <m:t>.</m:t>
                      </m:r>
                    </m:oMath>
                  </m:oMathPara>
                </a14:m>
                <a:endParaRPr lang="en-GB" dirty="0">
                  <a:solidFill>
                    <a:srgbClr val="FF0000"/>
                  </a:solidFill>
                  <a:latin typeface="Candara" panose="020E0502030303020204" pitchFamily="34" charset="0"/>
                </a:endParaRPr>
              </a:p>
            </p:txBody>
          </p:sp>
        </mc:Choice>
        <mc:Fallback xmlns="">
          <p:sp>
            <p:nvSpPr>
              <p:cNvPr id="14" name="Rectangle 13">
                <a:extLst>
                  <a:ext uri="{FF2B5EF4-FFF2-40B4-BE49-F238E27FC236}">
                    <a16:creationId xmlns:a16="http://schemas.microsoft.com/office/drawing/2014/main" id="{005896CF-8919-4782-AB24-83CDCF746DD4}"/>
                  </a:ext>
                </a:extLst>
              </p:cNvPr>
              <p:cNvSpPr>
                <a:spLocks noRot="1" noChangeAspect="1" noMove="1" noResize="1" noEditPoints="1" noAdjustHandles="1" noChangeArrowheads="1" noChangeShapeType="1" noTextEdit="1"/>
              </p:cNvSpPr>
              <p:nvPr/>
            </p:nvSpPr>
            <p:spPr>
              <a:xfrm>
                <a:off x="4577017" y="3018148"/>
                <a:ext cx="4572001" cy="1754326"/>
              </a:xfrm>
              <a:prstGeom prst="rect">
                <a:avLst/>
              </a:prstGeom>
              <a:blipFill>
                <a:blip r:embed="rId2"/>
                <a:stretch>
                  <a:fillRect b="-2083"/>
                </a:stretch>
              </a:blipFill>
            </p:spPr>
            <p:txBody>
              <a:bodyPr/>
              <a:lstStyle/>
              <a:p>
                <a:r>
                  <a:rPr lang="en-GB">
                    <a:noFill/>
                  </a:rPr>
                  <a:t> </a:t>
                </a:r>
              </a:p>
            </p:txBody>
          </p:sp>
        </mc:Fallback>
      </mc:AlternateContent>
      <p:pic>
        <p:nvPicPr>
          <p:cNvPr id="12" name="Picture 11">
            <a:extLst>
              <a:ext uri="{FF2B5EF4-FFF2-40B4-BE49-F238E27FC236}">
                <a16:creationId xmlns:a16="http://schemas.microsoft.com/office/drawing/2014/main" id="{6D8DD965-2F48-4514-A0AC-A4DE0D8BFFED}"/>
              </a:ext>
            </a:extLst>
          </p:cNvPr>
          <p:cNvPicPr>
            <a:picLocks noChangeAspect="1"/>
          </p:cNvPicPr>
          <p:nvPr/>
        </p:nvPicPr>
        <p:blipFill>
          <a:blip r:embed="rId3"/>
          <a:stretch>
            <a:fillRect/>
          </a:stretch>
        </p:blipFill>
        <p:spPr>
          <a:xfrm>
            <a:off x="81351" y="875734"/>
            <a:ext cx="4358832" cy="1791965"/>
          </a:xfrm>
          <a:prstGeom prst="rect">
            <a:avLst/>
          </a:prstGeom>
        </p:spPr>
      </p:pic>
      <p:pic>
        <p:nvPicPr>
          <p:cNvPr id="16" name="Picture 15">
            <a:extLst>
              <a:ext uri="{FF2B5EF4-FFF2-40B4-BE49-F238E27FC236}">
                <a16:creationId xmlns:a16="http://schemas.microsoft.com/office/drawing/2014/main" id="{81750EA4-2584-4686-ADB6-232DEB9D38D4}"/>
              </a:ext>
            </a:extLst>
          </p:cNvPr>
          <p:cNvPicPr>
            <a:picLocks noChangeAspect="1"/>
          </p:cNvPicPr>
          <p:nvPr/>
        </p:nvPicPr>
        <p:blipFill>
          <a:blip r:embed="rId4"/>
          <a:stretch>
            <a:fillRect/>
          </a:stretch>
        </p:blipFill>
        <p:spPr>
          <a:xfrm>
            <a:off x="4703819" y="890839"/>
            <a:ext cx="4093713" cy="1791965"/>
          </a:xfrm>
          <a:prstGeom prst="rect">
            <a:avLst/>
          </a:prstGeom>
        </p:spPr>
      </p:pic>
      <p:sp>
        <p:nvSpPr>
          <p:cNvPr id="13" name="TextBox 12">
            <a:extLst>
              <a:ext uri="{FF2B5EF4-FFF2-40B4-BE49-F238E27FC236}">
                <a16:creationId xmlns:a16="http://schemas.microsoft.com/office/drawing/2014/main" id="{4800823C-56AA-4F20-8560-CCB3142BCF61}"/>
              </a:ext>
            </a:extLst>
          </p:cNvPr>
          <p:cNvSpPr txBox="1"/>
          <p:nvPr/>
        </p:nvSpPr>
        <p:spPr>
          <a:xfrm>
            <a:off x="0" y="6550223"/>
            <a:ext cx="9144000" cy="307777"/>
          </a:xfrm>
          <a:prstGeom prst="rect">
            <a:avLst/>
          </a:prstGeom>
          <a:noFill/>
        </p:spPr>
        <p:txBody>
          <a:bodyPr wrap="square" rtlCol="0">
            <a:spAutoFit/>
          </a:bodyPr>
          <a:lstStyle/>
          <a:p>
            <a:pPr algn="ctr"/>
            <a:r>
              <a:rPr lang="en-US" sz="1400" dirty="0">
                <a:latin typeface="Candara" panose="020E0502030303020204" pitchFamily="34" charset="0"/>
                <a:ea typeface="Cambria Math" panose="02040503050406030204" pitchFamily="18" charset="0"/>
              </a:rPr>
              <a:t>Diagrams/Graphs used with permission from </a:t>
            </a:r>
            <a:r>
              <a:rPr lang="en-US" sz="1400" dirty="0" err="1">
                <a:latin typeface="Candara" panose="020E0502030303020204" pitchFamily="34" charset="0"/>
                <a:ea typeface="Cambria Math" panose="02040503050406030204" pitchFamily="18" charset="0"/>
              </a:rPr>
              <a:t>DrFrostMaths</a:t>
            </a:r>
            <a:r>
              <a:rPr lang="en-US" sz="1400" dirty="0">
                <a:latin typeface="Candara" panose="020E0502030303020204" pitchFamily="34" charset="0"/>
                <a:ea typeface="Cambria Math" panose="02040503050406030204" pitchFamily="18" charset="0"/>
              </a:rPr>
              <a:t>: </a:t>
            </a:r>
            <a:r>
              <a:rPr lang="en-GB" sz="1400" dirty="0">
                <a:hlinkClick r:id="rId5"/>
              </a:rPr>
              <a:t>https://www.drfrostmaths.com/</a:t>
            </a:r>
            <a:endParaRPr lang="en-GB" sz="1400" dirty="0"/>
          </a:p>
        </p:txBody>
      </p:sp>
    </p:spTree>
    <p:extLst>
      <p:ext uri="{BB962C8B-B14F-4D97-AF65-F5344CB8AC3E}">
        <p14:creationId xmlns:p14="http://schemas.microsoft.com/office/powerpoint/2010/main" val="366939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p:sp>
        <p:nvSpPr>
          <p:cNvPr id="10" name="TextBox 9"/>
          <p:cNvSpPr txBox="1"/>
          <p:nvPr/>
        </p:nvSpPr>
        <p:spPr>
          <a:xfrm>
            <a:off x="-5018" y="461665"/>
            <a:ext cx="4572000" cy="2062103"/>
          </a:xfrm>
          <a:prstGeom prst="rect">
            <a:avLst/>
          </a:prstGeom>
          <a:noFill/>
        </p:spPr>
        <p:txBody>
          <a:bodyPr wrap="square" rtlCol="0">
            <a:spAutoFit/>
          </a:bodyPr>
          <a:lstStyle/>
          <a:p>
            <a:r>
              <a:rPr lang="en-GB" sz="1600" dirty="0">
                <a:latin typeface="Candara" panose="020E0502030303020204" pitchFamily="34" charset="0"/>
              </a:rPr>
              <a:t>Two fair spinners each have five sectors numbered 1 to 5. The two spinners are spun together and the sum of the numbers indicated on each spinner is recorded.</a:t>
            </a:r>
          </a:p>
          <a:p>
            <a:r>
              <a:rPr lang="en-GB" sz="1600" dirty="0">
                <a:latin typeface="Candara" panose="020E0502030303020204" pitchFamily="34" charset="0"/>
              </a:rPr>
              <a:t>Find the probability of the spinners indicating a sum of: </a:t>
            </a:r>
          </a:p>
          <a:p>
            <a:pPr marL="342900" indent="-342900">
              <a:buAutoNum type="alphaLcParenR"/>
            </a:pPr>
            <a:r>
              <a:rPr lang="en-GB" sz="1600" dirty="0">
                <a:latin typeface="Candara" panose="020E0502030303020204" pitchFamily="34" charset="0"/>
              </a:rPr>
              <a:t>exactly 6       </a:t>
            </a:r>
          </a:p>
          <a:p>
            <a:pPr marL="342900" indent="-342900">
              <a:buAutoNum type="alphaLcParenR"/>
            </a:pPr>
            <a:r>
              <a:rPr lang="en-GB" sz="1600" dirty="0">
                <a:latin typeface="Candara" panose="020E0502030303020204" pitchFamily="34" charset="0"/>
              </a:rPr>
              <a:t>more than 6</a:t>
            </a:r>
          </a:p>
        </p:txBody>
      </p:sp>
      <p:sp>
        <p:nvSpPr>
          <p:cNvPr id="11" name="TextBox 10"/>
          <p:cNvSpPr txBox="1"/>
          <p:nvPr/>
        </p:nvSpPr>
        <p:spPr>
          <a:xfrm>
            <a:off x="4577017" y="457474"/>
            <a:ext cx="4572000" cy="2062103"/>
          </a:xfrm>
          <a:prstGeom prst="rect">
            <a:avLst/>
          </a:prstGeom>
          <a:noFill/>
        </p:spPr>
        <p:txBody>
          <a:bodyPr wrap="square" rtlCol="0">
            <a:spAutoFit/>
          </a:bodyPr>
          <a:lstStyle/>
          <a:p>
            <a:r>
              <a:rPr lang="en-GB" sz="1600" dirty="0">
                <a:latin typeface="Candara" panose="020E0502030303020204" pitchFamily="34" charset="0"/>
              </a:rPr>
              <a:t>Two fair spinners each have four sectors numbered 1 to 4. The two spinners are spun together and the sum of the numbers indicated on each spinner is recorded.</a:t>
            </a:r>
          </a:p>
          <a:p>
            <a:r>
              <a:rPr lang="en-GB" sz="1600" dirty="0">
                <a:latin typeface="Candara" panose="020E0502030303020204" pitchFamily="34" charset="0"/>
              </a:rPr>
              <a:t>Find the probability of the spinners indicating a sum of: </a:t>
            </a:r>
          </a:p>
          <a:p>
            <a:pPr marL="342900" indent="-342900">
              <a:buAutoNum type="alphaLcParenR"/>
            </a:pPr>
            <a:r>
              <a:rPr lang="en-GB" sz="1600" dirty="0">
                <a:latin typeface="Candara" panose="020E0502030303020204" pitchFamily="34" charset="0"/>
              </a:rPr>
              <a:t>exactly 5       </a:t>
            </a:r>
          </a:p>
          <a:p>
            <a:pPr marL="342900" indent="-342900">
              <a:buAutoNum type="alphaLcParenR"/>
            </a:pPr>
            <a:r>
              <a:rPr lang="en-GB" sz="1600" dirty="0">
                <a:latin typeface="Candara" panose="020E0502030303020204" pitchFamily="34" charset="0"/>
              </a:rPr>
              <a:t>more than 5</a:t>
            </a: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05896CF-8919-4782-AB24-83CDCF746DD4}"/>
                  </a:ext>
                </a:extLst>
              </p:cNvPr>
              <p:cNvSpPr/>
              <p:nvPr/>
            </p:nvSpPr>
            <p:spPr>
              <a:xfrm>
                <a:off x="4571999" y="2424358"/>
                <a:ext cx="4572001" cy="877035"/>
              </a:xfrm>
              <a:prstGeom prst="rect">
                <a:avLst/>
              </a:prstGeom>
            </p:spPr>
            <p:txBody>
              <a:bodyPr wrap="square">
                <a:spAutoFit/>
              </a:bodyPr>
              <a:lstStyle/>
              <a:p>
                <a:r>
                  <a:rPr lang="en-GB" dirty="0">
                    <a:solidFill>
                      <a:srgbClr val="FF0000"/>
                    </a:solidFill>
                    <a:latin typeface="Candara" panose="020E0502030303020204" pitchFamily="34" charset="0"/>
                  </a:rPr>
                  <a:t>a) </a:t>
                </a:r>
                <a14:m>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4</m:t>
                        </m:r>
                      </m:den>
                    </m:f>
                  </m:oMath>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b) </a:t>
                </a:r>
                <a14:m>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m:t>
                        </m:r>
                      </m:num>
                      <m:den>
                        <m:r>
                          <a:rPr lang="en-GB" b="0" i="1" smtClean="0">
                            <a:solidFill>
                              <a:srgbClr val="FF0000"/>
                            </a:solidFill>
                            <a:latin typeface="Cambria Math" panose="02040503050406030204" pitchFamily="18" charset="0"/>
                          </a:rPr>
                          <m:t>8</m:t>
                        </m:r>
                      </m:den>
                    </m:f>
                  </m:oMath>
                </a14:m>
                <a:endParaRPr lang="en-GB" dirty="0">
                  <a:solidFill>
                    <a:srgbClr val="FF0000"/>
                  </a:solidFill>
                  <a:latin typeface="Candara" panose="020E0502030303020204" pitchFamily="34" charset="0"/>
                </a:endParaRPr>
              </a:p>
            </p:txBody>
          </p:sp>
        </mc:Choice>
        <mc:Fallback xmlns="">
          <p:sp>
            <p:nvSpPr>
              <p:cNvPr id="14" name="Rectangle 13">
                <a:extLst>
                  <a:ext uri="{FF2B5EF4-FFF2-40B4-BE49-F238E27FC236}">
                    <a16:creationId xmlns:a16="http://schemas.microsoft.com/office/drawing/2014/main" id="{005896CF-8919-4782-AB24-83CDCF746DD4}"/>
                  </a:ext>
                </a:extLst>
              </p:cNvPr>
              <p:cNvSpPr>
                <a:spLocks noRot="1" noChangeAspect="1" noMove="1" noResize="1" noEditPoints="1" noAdjustHandles="1" noChangeArrowheads="1" noChangeShapeType="1" noTextEdit="1"/>
              </p:cNvSpPr>
              <p:nvPr/>
            </p:nvSpPr>
            <p:spPr>
              <a:xfrm>
                <a:off x="4571999" y="2424358"/>
                <a:ext cx="4572001" cy="877035"/>
              </a:xfrm>
              <a:prstGeom prst="rect">
                <a:avLst/>
              </a:prstGeom>
              <a:blipFill>
                <a:blip r:embed="rId2"/>
                <a:stretch>
                  <a:fillRect l="-1067" b="-3472"/>
                </a:stretch>
              </a:blipFill>
            </p:spPr>
            <p:txBody>
              <a:bodyPr/>
              <a:lstStyle/>
              <a:p>
                <a:r>
                  <a:rPr lang="en-GB">
                    <a:noFill/>
                  </a:rPr>
                  <a:t> </a:t>
                </a:r>
              </a:p>
            </p:txBody>
          </p:sp>
        </mc:Fallback>
      </mc:AlternateContent>
    </p:spTree>
    <p:extLst>
      <p:ext uri="{BB962C8B-B14F-4D97-AF65-F5344CB8AC3E}">
        <p14:creationId xmlns:p14="http://schemas.microsoft.com/office/powerpoint/2010/main" val="320786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8" y="461665"/>
                <a:ext cx="4572000" cy="646331"/>
              </a:xfrm>
              <a:prstGeom prst="rect">
                <a:avLst/>
              </a:prstGeom>
              <a:noFill/>
            </p:spPr>
            <p:txBody>
              <a:bodyPr wrap="square" rtlCol="0">
                <a:spAutoFit/>
              </a:bodyPr>
              <a:lstStyle/>
              <a:p>
                <a:r>
                  <a:rPr lang="en-GB" dirty="0">
                    <a:latin typeface="Candara" panose="020E0502030303020204" pitchFamily="34" charset="0"/>
                  </a:rPr>
                  <a:t>Given that </a:t>
                </a:r>
                <a14:m>
                  <m:oMath xmlns:m="http://schemas.openxmlformats.org/officeDocument/2006/math">
                    <m:r>
                      <a:rPr lang="en-GB" b="0" i="1" smtClean="0">
                        <a:latin typeface="Cambria Math" panose="02040503050406030204" pitchFamily="18" charset="0"/>
                      </a:rPr>
                      <m:t>𝐴</m:t>
                    </m:r>
                  </m:oMath>
                </a14:m>
                <a:r>
                  <a:rPr lang="en-GB" dirty="0">
                    <a:latin typeface="Candara" panose="020E0502030303020204" pitchFamily="34" charset="0"/>
                  </a:rPr>
                  <a:t> and </a:t>
                </a:r>
                <a14:m>
                  <m:oMath xmlns:m="http://schemas.openxmlformats.org/officeDocument/2006/math">
                    <m:r>
                      <a:rPr lang="en-GB" b="0" i="1" smtClean="0">
                        <a:latin typeface="Cambria Math" panose="02040503050406030204" pitchFamily="18" charset="0"/>
                      </a:rPr>
                      <m:t>𝐵</m:t>
                    </m:r>
                  </m:oMath>
                </a14:m>
                <a:r>
                  <a:rPr lang="en-GB" dirty="0">
                    <a:latin typeface="Candara" panose="020E0502030303020204" pitchFamily="34" charset="0"/>
                  </a:rPr>
                  <a:t> are independent, determine the possible values for </a:t>
                </a:r>
                <a14:m>
                  <m:oMath xmlns:m="http://schemas.openxmlformats.org/officeDocument/2006/math">
                    <m:r>
                      <a:rPr lang="en-GB" b="0" i="1" smtClean="0">
                        <a:latin typeface="Cambria Math" panose="02040503050406030204" pitchFamily="18" charset="0"/>
                      </a:rPr>
                      <m:t>𝑥</m:t>
                    </m:r>
                  </m:oMath>
                </a14:m>
                <a:r>
                  <a:rPr lang="en-GB" dirty="0">
                    <a:latin typeface="Candara" panose="020E0502030303020204" pitchFamily="34" charset="0"/>
                  </a:rPr>
                  <a:t> and </a:t>
                </a:r>
                <a14:m>
                  <m:oMath xmlns:m="http://schemas.openxmlformats.org/officeDocument/2006/math">
                    <m:r>
                      <a:rPr lang="en-GB" b="0" i="1" smtClean="0">
                        <a:latin typeface="Cambria Math" panose="02040503050406030204" pitchFamily="18" charset="0"/>
                      </a:rPr>
                      <m:t>𝑦</m:t>
                    </m:r>
                  </m:oMath>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8" y="461665"/>
                <a:ext cx="4572000" cy="646331"/>
              </a:xfrm>
              <a:prstGeom prst="rect">
                <a:avLst/>
              </a:prstGeom>
              <a:blipFill>
                <a:blip r:embed="rId2"/>
                <a:stretch>
                  <a:fillRect l="-1067" t="-5660"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646331"/>
              </a:xfrm>
              <a:prstGeom prst="rect">
                <a:avLst/>
              </a:prstGeom>
              <a:noFill/>
            </p:spPr>
            <p:txBody>
              <a:bodyPr wrap="square" rtlCol="0">
                <a:spAutoFit/>
              </a:bodyPr>
              <a:lstStyle/>
              <a:p>
                <a:r>
                  <a:rPr lang="en-GB" dirty="0">
                    <a:latin typeface="Candara" panose="020E0502030303020204" pitchFamily="34" charset="0"/>
                  </a:rPr>
                  <a:t>Given that </a:t>
                </a:r>
                <a14:m>
                  <m:oMath xmlns:m="http://schemas.openxmlformats.org/officeDocument/2006/math">
                    <m:r>
                      <a:rPr lang="en-GB" i="1">
                        <a:latin typeface="Cambria Math" panose="02040503050406030204" pitchFamily="18" charset="0"/>
                      </a:rPr>
                      <m:t>𝐴</m:t>
                    </m:r>
                  </m:oMath>
                </a14:m>
                <a:r>
                  <a:rPr lang="en-GB" dirty="0">
                    <a:latin typeface="Candara" panose="020E0502030303020204" pitchFamily="34" charset="0"/>
                  </a:rPr>
                  <a:t> and </a:t>
                </a:r>
                <a14:m>
                  <m:oMath xmlns:m="http://schemas.openxmlformats.org/officeDocument/2006/math">
                    <m:r>
                      <a:rPr lang="en-GB" i="1">
                        <a:latin typeface="Cambria Math" panose="02040503050406030204" pitchFamily="18" charset="0"/>
                      </a:rPr>
                      <m:t>𝐵</m:t>
                    </m:r>
                  </m:oMath>
                </a14:m>
                <a:r>
                  <a:rPr lang="en-GB" dirty="0">
                    <a:latin typeface="Candara" panose="020E0502030303020204" pitchFamily="34" charset="0"/>
                  </a:rPr>
                  <a:t> are independent, determine the possible values of </a:t>
                </a:r>
                <a14:m>
                  <m:oMath xmlns:m="http://schemas.openxmlformats.org/officeDocument/2006/math">
                    <m:r>
                      <a:rPr lang="en-GB" i="1">
                        <a:latin typeface="Cambria Math" panose="02040503050406030204" pitchFamily="18" charset="0"/>
                      </a:rPr>
                      <m:t>𝑥</m:t>
                    </m:r>
                  </m:oMath>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646331"/>
              </a:xfrm>
              <a:prstGeom prst="rect">
                <a:avLst/>
              </a:prstGeom>
              <a:blipFill>
                <a:blip r:embed="rId3"/>
                <a:stretch>
                  <a:fillRect l="-1200"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05896CF-8919-4782-AB24-83CDCF746DD4}"/>
                  </a:ext>
                </a:extLst>
              </p:cNvPr>
              <p:cNvSpPr/>
              <p:nvPr/>
            </p:nvSpPr>
            <p:spPr>
              <a:xfrm>
                <a:off x="4577017" y="3018148"/>
                <a:ext cx="4572001"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𝑥</m:t>
                      </m:r>
                      <m:r>
                        <a:rPr lang="en-GB" b="0" i="1" smtClean="0">
                          <a:solidFill>
                            <a:srgbClr val="FF0000"/>
                          </a:solidFill>
                          <a:latin typeface="Cambria Math" panose="02040503050406030204" pitchFamily="18" charset="0"/>
                        </a:rPr>
                        <m:t>=0.3, </m:t>
                      </m:r>
                      <m:r>
                        <a:rPr lang="en-GB" b="0" i="1" smtClean="0">
                          <a:solidFill>
                            <a:srgbClr val="FF0000"/>
                          </a:solidFill>
                          <a:latin typeface="Cambria Math" panose="02040503050406030204" pitchFamily="18" charset="0"/>
                        </a:rPr>
                        <m:t>𝑦</m:t>
                      </m:r>
                      <m:r>
                        <a:rPr lang="en-GB" b="0" i="1" smtClean="0">
                          <a:solidFill>
                            <a:srgbClr val="FF0000"/>
                          </a:solidFill>
                          <a:latin typeface="Cambria Math" panose="02040503050406030204" pitchFamily="18" charset="0"/>
                        </a:rPr>
                        <m:t>=0.2</m:t>
                      </m:r>
                    </m:oMath>
                  </m:oMathPara>
                </a14:m>
                <a:endParaRPr lang="en-GB" dirty="0">
                  <a:solidFill>
                    <a:srgbClr val="FF0000"/>
                  </a:solidFill>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𝑥</m:t>
                      </m:r>
                      <m:r>
                        <a:rPr lang="en-GB" b="0" i="1" smtClean="0">
                          <a:solidFill>
                            <a:srgbClr val="FF0000"/>
                          </a:solidFill>
                          <a:latin typeface="Cambria Math" panose="02040503050406030204" pitchFamily="18" charset="0"/>
                        </a:rPr>
                        <m:t>=0.2, </m:t>
                      </m:r>
                      <m:r>
                        <a:rPr lang="en-GB" b="0" i="1" smtClean="0">
                          <a:solidFill>
                            <a:srgbClr val="FF0000"/>
                          </a:solidFill>
                          <a:latin typeface="Cambria Math" panose="02040503050406030204" pitchFamily="18" charset="0"/>
                        </a:rPr>
                        <m:t>𝑦</m:t>
                      </m:r>
                      <m:r>
                        <a:rPr lang="en-GB" b="0" i="1" smtClean="0">
                          <a:solidFill>
                            <a:srgbClr val="FF0000"/>
                          </a:solidFill>
                          <a:latin typeface="Cambria Math" panose="02040503050406030204" pitchFamily="18" charset="0"/>
                        </a:rPr>
                        <m:t>=0.3</m:t>
                      </m:r>
                    </m:oMath>
                  </m:oMathPara>
                </a14:m>
                <a:endParaRPr lang="en-GB" dirty="0">
                  <a:solidFill>
                    <a:srgbClr val="FF0000"/>
                  </a:solidFill>
                  <a:latin typeface="Candara" panose="020E0502030303020204" pitchFamily="34" charset="0"/>
                </a:endParaRPr>
              </a:p>
            </p:txBody>
          </p:sp>
        </mc:Choice>
        <mc:Fallback xmlns="">
          <p:sp>
            <p:nvSpPr>
              <p:cNvPr id="14" name="Rectangle 13">
                <a:extLst>
                  <a:ext uri="{FF2B5EF4-FFF2-40B4-BE49-F238E27FC236}">
                    <a16:creationId xmlns:a16="http://schemas.microsoft.com/office/drawing/2014/main" id="{005896CF-8919-4782-AB24-83CDCF746DD4}"/>
                  </a:ext>
                </a:extLst>
              </p:cNvPr>
              <p:cNvSpPr>
                <a:spLocks noRot="1" noChangeAspect="1" noMove="1" noResize="1" noEditPoints="1" noAdjustHandles="1" noChangeArrowheads="1" noChangeShapeType="1" noTextEdit="1"/>
              </p:cNvSpPr>
              <p:nvPr/>
            </p:nvSpPr>
            <p:spPr>
              <a:xfrm>
                <a:off x="4577017" y="3018148"/>
                <a:ext cx="4572001" cy="646331"/>
              </a:xfrm>
              <a:prstGeom prst="rect">
                <a:avLst/>
              </a:prstGeom>
              <a:blipFill>
                <a:blip r:embed="rId4"/>
                <a:stretch>
                  <a:fillRect b="-3774"/>
                </a:stretch>
              </a:blipFill>
            </p:spPr>
            <p:txBody>
              <a:bodyPr/>
              <a:lstStyle/>
              <a:p>
                <a:r>
                  <a:rPr lang="en-GB">
                    <a:noFill/>
                  </a:rPr>
                  <a:t> </a:t>
                </a:r>
              </a:p>
            </p:txBody>
          </p:sp>
        </mc:Fallback>
      </mc:AlternateContent>
      <p:pic>
        <p:nvPicPr>
          <p:cNvPr id="13" name="Picture 12">
            <a:extLst>
              <a:ext uri="{FF2B5EF4-FFF2-40B4-BE49-F238E27FC236}">
                <a16:creationId xmlns:a16="http://schemas.microsoft.com/office/drawing/2014/main" id="{4CDD1308-BF16-4475-BF3E-F16A5924FBDB}"/>
              </a:ext>
            </a:extLst>
          </p:cNvPr>
          <p:cNvPicPr>
            <a:picLocks noChangeAspect="1"/>
          </p:cNvPicPr>
          <p:nvPr/>
        </p:nvPicPr>
        <p:blipFill>
          <a:blip r:embed="rId5"/>
          <a:stretch>
            <a:fillRect/>
          </a:stretch>
        </p:blipFill>
        <p:spPr>
          <a:xfrm>
            <a:off x="4708493" y="1151234"/>
            <a:ext cx="4069727" cy="1849876"/>
          </a:xfrm>
          <a:prstGeom prst="rect">
            <a:avLst/>
          </a:prstGeom>
        </p:spPr>
      </p:pic>
      <p:pic>
        <p:nvPicPr>
          <p:cNvPr id="7" name="Picture 6">
            <a:extLst>
              <a:ext uri="{FF2B5EF4-FFF2-40B4-BE49-F238E27FC236}">
                <a16:creationId xmlns:a16="http://schemas.microsoft.com/office/drawing/2014/main" id="{C404A9A0-7671-496C-AD7C-4D4974B306ED}"/>
              </a:ext>
            </a:extLst>
          </p:cNvPr>
          <p:cNvPicPr>
            <a:picLocks noChangeAspect="1"/>
          </p:cNvPicPr>
          <p:nvPr/>
        </p:nvPicPr>
        <p:blipFill>
          <a:blip r:embed="rId6"/>
          <a:stretch>
            <a:fillRect/>
          </a:stretch>
        </p:blipFill>
        <p:spPr>
          <a:xfrm>
            <a:off x="211736" y="1224445"/>
            <a:ext cx="3944798" cy="1776665"/>
          </a:xfrm>
          <a:prstGeom prst="rect">
            <a:avLst/>
          </a:prstGeom>
        </p:spPr>
      </p:pic>
      <p:sp>
        <p:nvSpPr>
          <p:cNvPr id="12" name="TextBox 11">
            <a:extLst>
              <a:ext uri="{FF2B5EF4-FFF2-40B4-BE49-F238E27FC236}">
                <a16:creationId xmlns:a16="http://schemas.microsoft.com/office/drawing/2014/main" id="{3CDE5D5F-8110-4069-AF2B-0329320F44D6}"/>
              </a:ext>
            </a:extLst>
          </p:cNvPr>
          <p:cNvSpPr txBox="1"/>
          <p:nvPr/>
        </p:nvSpPr>
        <p:spPr>
          <a:xfrm>
            <a:off x="0" y="6550223"/>
            <a:ext cx="9144000" cy="307777"/>
          </a:xfrm>
          <a:prstGeom prst="rect">
            <a:avLst/>
          </a:prstGeom>
          <a:noFill/>
        </p:spPr>
        <p:txBody>
          <a:bodyPr wrap="square" rtlCol="0">
            <a:spAutoFit/>
          </a:bodyPr>
          <a:lstStyle/>
          <a:p>
            <a:pPr algn="ctr"/>
            <a:r>
              <a:rPr lang="en-US" sz="1400" dirty="0">
                <a:latin typeface="Candara" panose="020E0502030303020204" pitchFamily="34" charset="0"/>
                <a:ea typeface="Cambria Math" panose="02040503050406030204" pitchFamily="18" charset="0"/>
              </a:rPr>
              <a:t>Diagrams/Graphs used with permission from </a:t>
            </a:r>
            <a:r>
              <a:rPr lang="en-US" sz="1400" dirty="0" err="1">
                <a:latin typeface="Candara" panose="020E0502030303020204" pitchFamily="34" charset="0"/>
                <a:ea typeface="Cambria Math" panose="02040503050406030204" pitchFamily="18" charset="0"/>
              </a:rPr>
              <a:t>DrFrostMaths</a:t>
            </a:r>
            <a:r>
              <a:rPr lang="en-US" sz="1400" dirty="0">
                <a:latin typeface="Candara" panose="020E0502030303020204" pitchFamily="34" charset="0"/>
                <a:ea typeface="Cambria Math" panose="02040503050406030204" pitchFamily="18" charset="0"/>
              </a:rPr>
              <a:t>: </a:t>
            </a:r>
            <a:r>
              <a:rPr lang="en-GB" sz="1400" dirty="0">
                <a:hlinkClick r:id="rId7"/>
              </a:rPr>
              <a:t>https://www.drfrostmaths.com/</a:t>
            </a:r>
            <a:endParaRPr lang="en-GB" sz="1400" dirty="0"/>
          </a:p>
        </p:txBody>
      </p:sp>
    </p:spTree>
    <p:extLst>
      <p:ext uri="{BB962C8B-B14F-4D97-AF65-F5344CB8AC3E}">
        <p14:creationId xmlns:p14="http://schemas.microsoft.com/office/powerpoint/2010/main" val="232643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5.4) Tree diagrams</a:t>
            </a:r>
          </a:p>
        </p:txBody>
      </p:sp>
      <p:sp>
        <p:nvSpPr>
          <p:cNvPr id="4" name="TextBox 3">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814061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p:sp>
        <p:nvSpPr>
          <p:cNvPr id="10" name="TextBox 9"/>
          <p:cNvSpPr txBox="1"/>
          <p:nvPr/>
        </p:nvSpPr>
        <p:spPr>
          <a:xfrm>
            <a:off x="-5018" y="461665"/>
            <a:ext cx="4572000" cy="2031325"/>
          </a:xfrm>
          <a:prstGeom prst="rect">
            <a:avLst/>
          </a:prstGeom>
          <a:noFill/>
        </p:spPr>
        <p:txBody>
          <a:bodyPr wrap="square" rtlCol="0">
            <a:spAutoFit/>
          </a:bodyPr>
          <a:lstStyle/>
          <a:p>
            <a:r>
              <a:rPr lang="en-GB" dirty="0">
                <a:latin typeface="Candara" panose="020E0502030303020204" pitchFamily="34" charset="0"/>
              </a:rPr>
              <a:t>There are three red and nine yellow counters in a bag. A counter is taken from the bag at random and not replaced. A second counter is then taken from the bag.</a:t>
            </a:r>
          </a:p>
          <a:p>
            <a:r>
              <a:rPr lang="en-GB" dirty="0">
                <a:latin typeface="Candara" panose="020E0502030303020204" pitchFamily="34" charset="0"/>
              </a:rPr>
              <a:t>Determine the probability that:</a:t>
            </a:r>
          </a:p>
          <a:p>
            <a:pPr marL="342900" indent="-342900">
              <a:buAutoNum type="alphaLcParenR"/>
            </a:pPr>
            <a:r>
              <a:rPr lang="en-GB" dirty="0">
                <a:latin typeface="Candara" panose="020E0502030303020204" pitchFamily="34" charset="0"/>
              </a:rPr>
              <a:t>Both counters are green.</a:t>
            </a:r>
          </a:p>
          <a:p>
            <a:pPr marL="342900" indent="-342900">
              <a:buAutoNum type="alphaLcParenR"/>
            </a:pPr>
            <a:r>
              <a:rPr lang="en-GB" dirty="0">
                <a:latin typeface="Candara" panose="020E0502030303020204" pitchFamily="34" charset="0"/>
              </a:rPr>
              <a:t>The counters are different colours.</a:t>
            </a:r>
          </a:p>
        </p:txBody>
      </p:sp>
      <p:sp>
        <p:nvSpPr>
          <p:cNvPr id="11" name="TextBox 10"/>
          <p:cNvSpPr txBox="1"/>
          <p:nvPr/>
        </p:nvSpPr>
        <p:spPr>
          <a:xfrm>
            <a:off x="4577017" y="457474"/>
            <a:ext cx="4572000" cy="2031325"/>
          </a:xfrm>
          <a:prstGeom prst="rect">
            <a:avLst/>
          </a:prstGeom>
          <a:noFill/>
        </p:spPr>
        <p:txBody>
          <a:bodyPr wrap="square" rtlCol="0">
            <a:spAutoFit/>
          </a:bodyPr>
          <a:lstStyle/>
          <a:p>
            <a:r>
              <a:rPr lang="en-GB" dirty="0">
                <a:latin typeface="Candara" panose="020E0502030303020204" pitchFamily="34" charset="0"/>
              </a:rPr>
              <a:t>There are seven green and five blue beads in a bag. A bead is taken from the bag at random and not replaced. A second bead is then taken from the bag.</a:t>
            </a:r>
          </a:p>
          <a:p>
            <a:r>
              <a:rPr lang="en-GB" dirty="0">
                <a:latin typeface="Candara" panose="020E0502030303020204" pitchFamily="34" charset="0"/>
              </a:rPr>
              <a:t>Determine the probability that:</a:t>
            </a:r>
          </a:p>
          <a:p>
            <a:pPr marL="342900" indent="-342900">
              <a:buAutoNum type="alphaLcParenR"/>
            </a:pPr>
            <a:r>
              <a:rPr lang="en-GB" dirty="0">
                <a:latin typeface="Candara" panose="020E0502030303020204" pitchFamily="34" charset="0"/>
              </a:rPr>
              <a:t>Both beads are green.</a:t>
            </a:r>
          </a:p>
          <a:p>
            <a:pPr marL="342900" indent="-342900">
              <a:buAutoNum type="alphaLcParenR"/>
            </a:pPr>
            <a:r>
              <a:rPr lang="en-GB" dirty="0">
                <a:latin typeface="Candara" panose="020E0502030303020204" pitchFamily="34" charset="0"/>
              </a:rPr>
              <a:t>The beads are different colours.</a:t>
            </a: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05896CF-8919-4782-AB24-83CDCF746DD4}"/>
                  </a:ext>
                </a:extLst>
              </p:cNvPr>
              <p:cNvSpPr/>
              <p:nvPr/>
            </p:nvSpPr>
            <p:spPr>
              <a:xfrm>
                <a:off x="4582033" y="2488799"/>
                <a:ext cx="4572001" cy="879793"/>
              </a:xfrm>
              <a:prstGeom prst="rect">
                <a:avLst/>
              </a:prstGeom>
            </p:spPr>
            <p:txBody>
              <a:bodyPr wrap="square">
                <a:spAutoFit/>
              </a:bodyPr>
              <a:lstStyle/>
              <a:p>
                <a:r>
                  <a:rPr lang="en-GB" dirty="0">
                    <a:solidFill>
                      <a:srgbClr val="FF0000"/>
                    </a:solidFill>
                    <a:latin typeface="Candara" panose="020E0502030303020204" pitchFamily="34" charset="0"/>
                  </a:rPr>
                  <a:t>a) </a:t>
                </a:r>
                <a14:m>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7</m:t>
                        </m:r>
                      </m:num>
                      <m:den>
                        <m:r>
                          <a:rPr lang="en-GB" b="0" i="1" smtClean="0">
                            <a:solidFill>
                              <a:srgbClr val="FF0000"/>
                            </a:solidFill>
                            <a:latin typeface="Cambria Math" panose="02040503050406030204" pitchFamily="18" charset="0"/>
                          </a:rPr>
                          <m:t>22</m:t>
                        </m:r>
                      </m:den>
                    </m:f>
                  </m:oMath>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b) </a:t>
                </a:r>
                <a14:m>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35</m:t>
                        </m:r>
                      </m:num>
                      <m:den>
                        <m:r>
                          <a:rPr lang="en-GB" b="0" i="1" smtClean="0">
                            <a:solidFill>
                              <a:srgbClr val="FF0000"/>
                            </a:solidFill>
                            <a:latin typeface="Cambria Math" panose="02040503050406030204" pitchFamily="18" charset="0"/>
                          </a:rPr>
                          <m:t>66</m:t>
                        </m:r>
                      </m:den>
                    </m:f>
                  </m:oMath>
                </a14:m>
                <a:endParaRPr lang="en-GB" dirty="0">
                  <a:solidFill>
                    <a:srgbClr val="FF0000"/>
                  </a:solidFill>
                  <a:latin typeface="Candara" panose="020E0502030303020204" pitchFamily="34" charset="0"/>
                </a:endParaRPr>
              </a:p>
            </p:txBody>
          </p:sp>
        </mc:Choice>
        <mc:Fallback xmlns="">
          <p:sp>
            <p:nvSpPr>
              <p:cNvPr id="14" name="Rectangle 13">
                <a:extLst>
                  <a:ext uri="{FF2B5EF4-FFF2-40B4-BE49-F238E27FC236}">
                    <a16:creationId xmlns:a16="http://schemas.microsoft.com/office/drawing/2014/main" id="{005896CF-8919-4782-AB24-83CDCF746DD4}"/>
                  </a:ext>
                </a:extLst>
              </p:cNvPr>
              <p:cNvSpPr>
                <a:spLocks noRot="1" noChangeAspect="1" noMove="1" noResize="1" noEditPoints="1" noAdjustHandles="1" noChangeArrowheads="1" noChangeShapeType="1" noTextEdit="1"/>
              </p:cNvSpPr>
              <p:nvPr/>
            </p:nvSpPr>
            <p:spPr>
              <a:xfrm>
                <a:off x="4582033" y="2488799"/>
                <a:ext cx="4572001" cy="879793"/>
              </a:xfrm>
              <a:prstGeom prst="rect">
                <a:avLst/>
              </a:prstGeom>
              <a:blipFill>
                <a:blip r:embed="rId2"/>
                <a:stretch>
                  <a:fillRect l="-1200" b="-3448"/>
                </a:stretch>
              </a:blipFill>
            </p:spPr>
            <p:txBody>
              <a:bodyPr/>
              <a:lstStyle/>
              <a:p>
                <a:r>
                  <a:rPr lang="en-GB">
                    <a:noFill/>
                  </a:rPr>
                  <a:t> </a:t>
                </a:r>
              </a:p>
            </p:txBody>
          </p:sp>
        </mc:Fallback>
      </mc:AlternateContent>
    </p:spTree>
    <p:extLst>
      <p:ext uri="{BB962C8B-B14F-4D97-AF65-F5344CB8AC3E}">
        <p14:creationId xmlns:p14="http://schemas.microsoft.com/office/powerpoint/2010/main" val="331026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p:sp>
        <p:nvSpPr>
          <p:cNvPr id="10" name="TextBox 9"/>
          <p:cNvSpPr txBox="1"/>
          <p:nvPr/>
        </p:nvSpPr>
        <p:spPr>
          <a:xfrm>
            <a:off x="-5018" y="461665"/>
            <a:ext cx="4572000" cy="1477328"/>
          </a:xfrm>
          <a:prstGeom prst="rect">
            <a:avLst/>
          </a:prstGeom>
          <a:noFill/>
        </p:spPr>
        <p:txBody>
          <a:bodyPr wrap="square" rtlCol="0">
            <a:spAutoFit/>
          </a:bodyPr>
          <a:lstStyle/>
          <a:p>
            <a:r>
              <a:rPr lang="en-GB" dirty="0">
                <a:latin typeface="Candara" panose="020E0502030303020204" pitchFamily="34" charset="0"/>
              </a:rPr>
              <a:t>There are 5 blue and 4 red beads in a bag. I take two beads at random. Determine the probability that:</a:t>
            </a:r>
          </a:p>
          <a:p>
            <a:pPr marL="342900" indent="-342900">
              <a:buAutoNum type="alphaLcParenR"/>
            </a:pPr>
            <a:r>
              <a:rPr lang="en-GB" dirty="0">
                <a:latin typeface="Candara" panose="020E0502030303020204" pitchFamily="34" charset="0"/>
              </a:rPr>
              <a:t>They are of the same colour.</a:t>
            </a:r>
          </a:p>
          <a:p>
            <a:pPr marL="342900" indent="-342900">
              <a:buAutoNum type="alphaLcParenR"/>
            </a:pPr>
            <a:r>
              <a:rPr lang="en-GB" dirty="0">
                <a:latin typeface="Candara" panose="020E0502030303020204" pitchFamily="34" charset="0"/>
              </a:rPr>
              <a:t>They are of different colours.</a:t>
            </a:r>
          </a:p>
        </p:txBody>
      </p:sp>
      <p:sp>
        <p:nvSpPr>
          <p:cNvPr id="11" name="TextBox 10"/>
          <p:cNvSpPr txBox="1"/>
          <p:nvPr/>
        </p:nvSpPr>
        <p:spPr>
          <a:xfrm>
            <a:off x="4577017" y="457474"/>
            <a:ext cx="4572000" cy="1477328"/>
          </a:xfrm>
          <a:prstGeom prst="rect">
            <a:avLst/>
          </a:prstGeom>
          <a:noFill/>
        </p:spPr>
        <p:txBody>
          <a:bodyPr wrap="square" rtlCol="0">
            <a:spAutoFit/>
          </a:bodyPr>
          <a:lstStyle/>
          <a:p>
            <a:r>
              <a:rPr lang="en-GB" dirty="0">
                <a:latin typeface="Candara" panose="020E0502030303020204" pitchFamily="34" charset="0"/>
              </a:rPr>
              <a:t>There are 3 yellow and 2 green counters in a bag. I take two counters at random. Determine the probability that:</a:t>
            </a:r>
          </a:p>
          <a:p>
            <a:pPr marL="342900" indent="-342900">
              <a:buAutoNum type="alphaLcParenR"/>
            </a:pPr>
            <a:r>
              <a:rPr lang="en-GB" dirty="0">
                <a:latin typeface="Candara" panose="020E0502030303020204" pitchFamily="34" charset="0"/>
              </a:rPr>
              <a:t>They are of the same colour.</a:t>
            </a:r>
          </a:p>
          <a:p>
            <a:pPr marL="342900" indent="-342900">
              <a:buAutoNum type="alphaLcParenR"/>
            </a:pPr>
            <a:r>
              <a:rPr lang="en-GB" dirty="0">
                <a:latin typeface="Candara" panose="020E0502030303020204" pitchFamily="34" charset="0"/>
              </a:rPr>
              <a:t>They are of different colours.</a:t>
            </a: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05896CF-8919-4782-AB24-83CDCF746DD4}"/>
                  </a:ext>
                </a:extLst>
              </p:cNvPr>
              <p:cNvSpPr/>
              <p:nvPr/>
            </p:nvSpPr>
            <p:spPr>
              <a:xfrm>
                <a:off x="4577017" y="2010627"/>
                <a:ext cx="4572001" cy="879215"/>
              </a:xfrm>
              <a:prstGeom prst="rect">
                <a:avLst/>
              </a:prstGeom>
            </p:spPr>
            <p:txBody>
              <a:bodyPr wrap="square">
                <a:spAutoFit/>
              </a:bodyPr>
              <a:lstStyle/>
              <a:p>
                <a:r>
                  <a:rPr lang="en-GB" dirty="0">
                    <a:solidFill>
                      <a:srgbClr val="FF0000"/>
                    </a:solidFill>
                    <a:latin typeface="Candara" panose="020E0502030303020204" pitchFamily="34" charset="0"/>
                  </a:rPr>
                  <a:t>a) </a:t>
                </a:r>
                <a14:m>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m:t>
                        </m:r>
                      </m:num>
                      <m:den>
                        <m:r>
                          <a:rPr lang="en-GB" b="0" i="1" smtClean="0">
                            <a:solidFill>
                              <a:srgbClr val="FF0000"/>
                            </a:solidFill>
                            <a:latin typeface="Cambria Math" panose="02040503050406030204" pitchFamily="18" charset="0"/>
                          </a:rPr>
                          <m:t>5</m:t>
                        </m:r>
                      </m:den>
                    </m:f>
                  </m:oMath>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b) </a:t>
                </a:r>
                <a14:m>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m:t>
                        </m:r>
                      </m:num>
                      <m:den>
                        <m:r>
                          <a:rPr lang="en-GB" b="0" i="1" smtClean="0">
                            <a:solidFill>
                              <a:srgbClr val="FF0000"/>
                            </a:solidFill>
                            <a:latin typeface="Cambria Math" panose="02040503050406030204" pitchFamily="18" charset="0"/>
                          </a:rPr>
                          <m:t>5</m:t>
                        </m:r>
                      </m:den>
                    </m:f>
                  </m:oMath>
                </a14:m>
                <a:endParaRPr lang="en-GB" dirty="0">
                  <a:solidFill>
                    <a:srgbClr val="FF0000"/>
                  </a:solidFill>
                  <a:latin typeface="Candara" panose="020E0502030303020204" pitchFamily="34" charset="0"/>
                </a:endParaRPr>
              </a:p>
            </p:txBody>
          </p:sp>
        </mc:Choice>
        <mc:Fallback xmlns="">
          <p:sp>
            <p:nvSpPr>
              <p:cNvPr id="14" name="Rectangle 13">
                <a:extLst>
                  <a:ext uri="{FF2B5EF4-FFF2-40B4-BE49-F238E27FC236}">
                    <a16:creationId xmlns:a16="http://schemas.microsoft.com/office/drawing/2014/main" id="{005896CF-8919-4782-AB24-83CDCF746DD4}"/>
                  </a:ext>
                </a:extLst>
              </p:cNvPr>
              <p:cNvSpPr>
                <a:spLocks noRot="1" noChangeAspect="1" noMove="1" noResize="1" noEditPoints="1" noAdjustHandles="1" noChangeArrowheads="1" noChangeShapeType="1" noTextEdit="1"/>
              </p:cNvSpPr>
              <p:nvPr/>
            </p:nvSpPr>
            <p:spPr>
              <a:xfrm>
                <a:off x="4577017" y="2010627"/>
                <a:ext cx="4572001" cy="879215"/>
              </a:xfrm>
              <a:prstGeom prst="rect">
                <a:avLst/>
              </a:prstGeom>
              <a:blipFill>
                <a:blip r:embed="rId2"/>
                <a:stretch>
                  <a:fillRect l="-1200" b="-4167"/>
                </a:stretch>
              </a:blipFill>
            </p:spPr>
            <p:txBody>
              <a:bodyPr/>
              <a:lstStyle/>
              <a:p>
                <a:r>
                  <a:rPr lang="en-GB">
                    <a:noFill/>
                  </a:rPr>
                  <a:t> </a:t>
                </a:r>
              </a:p>
            </p:txBody>
          </p:sp>
        </mc:Fallback>
      </mc:AlternateContent>
    </p:spTree>
    <p:extLst>
      <p:ext uri="{BB962C8B-B14F-4D97-AF65-F5344CB8AC3E}">
        <p14:creationId xmlns:p14="http://schemas.microsoft.com/office/powerpoint/2010/main" val="193834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8" y="461665"/>
                <a:ext cx="4572000" cy="1754326"/>
              </a:xfrm>
              <a:prstGeom prst="rect">
                <a:avLst/>
              </a:prstGeom>
              <a:noFill/>
            </p:spPr>
            <p:txBody>
              <a:bodyPr wrap="square" rtlCol="0">
                <a:spAutoFit/>
              </a:bodyPr>
              <a:lstStyle/>
              <a:p>
                <a:r>
                  <a:rPr lang="en-GB" dirty="0">
                    <a:latin typeface="Candara" panose="020E0502030303020204" pitchFamily="34" charset="0"/>
                  </a:rPr>
                  <a:t>A bag contains </a:t>
                </a:r>
                <a14:m>
                  <m:oMath xmlns:m="http://schemas.openxmlformats.org/officeDocument/2006/math">
                    <m:r>
                      <a:rPr lang="en-GB" b="0" i="1" smtClean="0">
                        <a:latin typeface="Cambria Math" panose="02040503050406030204" pitchFamily="18" charset="0"/>
                      </a:rPr>
                      <m:t>15</m:t>
                    </m:r>
                  </m:oMath>
                </a14:m>
                <a:r>
                  <a:rPr lang="en-GB" dirty="0">
                    <a:latin typeface="Candara" panose="020E0502030303020204" pitchFamily="34" charset="0"/>
                  </a:rPr>
                  <a:t> tokens, 3 coloured blue, 5 coloured red and 7 coloured yellow.</a:t>
                </a:r>
                <a:br>
                  <a:rPr lang="en-GB" dirty="0">
                    <a:latin typeface="Candara" panose="020E0502030303020204" pitchFamily="34" charset="0"/>
                  </a:rPr>
                </a:br>
                <a:r>
                  <a:rPr lang="en-GB" dirty="0">
                    <a:latin typeface="Candara" panose="020E0502030303020204" pitchFamily="34" charset="0"/>
                  </a:rPr>
                  <a:t>Three tokens are drawn from the bag without replacement.</a:t>
                </a:r>
              </a:p>
              <a:p>
                <a:r>
                  <a:rPr lang="en-GB" dirty="0">
                    <a:latin typeface="Candara" panose="020E0502030303020204" pitchFamily="34" charset="0"/>
                  </a:rPr>
                  <a:t>Find the probability that the third token is yellow, given that the first two are yellow.</a:t>
                </a:r>
              </a:p>
            </p:txBody>
          </p:sp>
        </mc:Choice>
        <mc:Fallback xmlns="">
          <p:sp>
            <p:nvSpPr>
              <p:cNvPr id="10" name="TextBox 9"/>
              <p:cNvSpPr txBox="1">
                <a:spLocks noRot="1" noChangeAspect="1" noMove="1" noResize="1" noEditPoints="1" noAdjustHandles="1" noChangeArrowheads="1" noChangeShapeType="1" noTextEdit="1"/>
              </p:cNvSpPr>
              <p:nvPr/>
            </p:nvSpPr>
            <p:spPr>
              <a:xfrm>
                <a:off x="-5018" y="461665"/>
                <a:ext cx="4572000" cy="1754326"/>
              </a:xfrm>
              <a:prstGeom prst="rect">
                <a:avLst/>
              </a:prstGeom>
              <a:blipFill>
                <a:blip r:embed="rId2"/>
                <a:stretch>
                  <a:fillRect l="-1067" t="-2083" b="-45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754326"/>
              </a:xfrm>
              <a:prstGeom prst="rect">
                <a:avLst/>
              </a:prstGeom>
              <a:noFill/>
            </p:spPr>
            <p:txBody>
              <a:bodyPr wrap="square" rtlCol="0">
                <a:spAutoFit/>
              </a:bodyPr>
              <a:lstStyle/>
              <a:p>
                <a:r>
                  <a:rPr lang="en-GB" dirty="0">
                    <a:latin typeface="Candara" panose="020E0502030303020204" pitchFamily="34" charset="0"/>
                  </a:rPr>
                  <a:t>A bag contains </a:t>
                </a:r>
                <a14:m>
                  <m:oMath xmlns:m="http://schemas.openxmlformats.org/officeDocument/2006/math">
                    <m:r>
                      <a:rPr lang="en-GB" i="1">
                        <a:latin typeface="Cambria Math" panose="02040503050406030204" pitchFamily="18" charset="0"/>
                      </a:rPr>
                      <m:t>1</m:t>
                    </m:r>
                    <m:r>
                      <a:rPr lang="en-GB" b="0" i="1" smtClean="0">
                        <a:latin typeface="Cambria Math" panose="02040503050406030204" pitchFamily="18" charset="0"/>
                      </a:rPr>
                      <m:t>4</m:t>
                    </m:r>
                  </m:oMath>
                </a14:m>
                <a:r>
                  <a:rPr lang="en-GB" dirty="0">
                    <a:latin typeface="Candara" panose="020E0502030303020204" pitchFamily="34" charset="0"/>
                  </a:rPr>
                  <a:t> tokens, 4 coloured purple, 7 coloured orange and 3 coloured green.</a:t>
                </a:r>
                <a:br>
                  <a:rPr lang="en-GB" dirty="0">
                    <a:latin typeface="Candara" panose="020E0502030303020204" pitchFamily="34" charset="0"/>
                  </a:rPr>
                </a:br>
                <a:r>
                  <a:rPr lang="en-GB" dirty="0">
                    <a:latin typeface="Candara" panose="020E0502030303020204" pitchFamily="34" charset="0"/>
                  </a:rPr>
                  <a:t>Three tokens are drawn from the bag without replacement.</a:t>
                </a:r>
              </a:p>
              <a:p>
                <a:r>
                  <a:rPr lang="en-GB" dirty="0">
                    <a:latin typeface="Candara" panose="020E0502030303020204" pitchFamily="34" charset="0"/>
                  </a:rPr>
                  <a:t>Find the probability that the third token is purple, given that the first two are purple.</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754326"/>
              </a:xfrm>
              <a:prstGeom prst="rect">
                <a:avLst/>
              </a:prstGeom>
              <a:blipFill>
                <a:blip r:embed="rId3"/>
                <a:stretch>
                  <a:fillRect l="-1200" t="-1736" r="-133" b="-45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05896CF-8919-4782-AB24-83CDCF746DD4}"/>
                  </a:ext>
                </a:extLst>
              </p:cNvPr>
              <p:cNvSpPr/>
              <p:nvPr/>
            </p:nvSpPr>
            <p:spPr>
              <a:xfrm>
                <a:off x="4577017" y="2177114"/>
                <a:ext cx="4572001" cy="6109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m:t>
                          </m:r>
                        </m:num>
                        <m:den>
                          <m:r>
                            <a:rPr lang="en-GB" b="0" i="1" smtClean="0">
                              <a:solidFill>
                                <a:srgbClr val="FF0000"/>
                              </a:solidFill>
                              <a:latin typeface="Cambria Math" panose="02040503050406030204" pitchFamily="18" charset="0"/>
                            </a:rPr>
                            <m:t>12</m:t>
                          </m:r>
                        </m:den>
                      </m:f>
                      <m:r>
                        <a:rPr lang="en-GB" b="0" i="1" smtClean="0">
                          <a:solidFill>
                            <a:srgbClr val="FF0000"/>
                          </a:solidFill>
                          <a:latin typeface="Cambria Math" panose="02040503050406030204" pitchFamily="18" charset="0"/>
                        </a:rPr>
                        <m:t>=</m:t>
                      </m:r>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6</m:t>
                          </m:r>
                        </m:den>
                      </m:f>
                    </m:oMath>
                  </m:oMathPara>
                </a14:m>
                <a:endParaRPr lang="en-GB" dirty="0">
                  <a:solidFill>
                    <a:srgbClr val="FF0000"/>
                  </a:solidFill>
                  <a:latin typeface="Candara" panose="020E0502030303020204" pitchFamily="34" charset="0"/>
                </a:endParaRPr>
              </a:p>
            </p:txBody>
          </p:sp>
        </mc:Choice>
        <mc:Fallback xmlns="">
          <p:sp>
            <p:nvSpPr>
              <p:cNvPr id="14" name="Rectangle 13">
                <a:extLst>
                  <a:ext uri="{FF2B5EF4-FFF2-40B4-BE49-F238E27FC236}">
                    <a16:creationId xmlns:a16="http://schemas.microsoft.com/office/drawing/2014/main" id="{005896CF-8919-4782-AB24-83CDCF746DD4}"/>
                  </a:ext>
                </a:extLst>
              </p:cNvPr>
              <p:cNvSpPr>
                <a:spLocks noRot="1" noChangeAspect="1" noMove="1" noResize="1" noEditPoints="1" noAdjustHandles="1" noChangeArrowheads="1" noChangeShapeType="1" noTextEdit="1"/>
              </p:cNvSpPr>
              <p:nvPr/>
            </p:nvSpPr>
            <p:spPr>
              <a:xfrm>
                <a:off x="4577017" y="2177114"/>
                <a:ext cx="4572001" cy="610936"/>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98357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8" y="461665"/>
                <a:ext cx="4572000" cy="1754326"/>
              </a:xfrm>
              <a:prstGeom prst="rect">
                <a:avLst/>
              </a:prstGeom>
              <a:noFill/>
            </p:spPr>
            <p:txBody>
              <a:bodyPr wrap="square" rtlCol="0">
                <a:spAutoFit/>
              </a:bodyPr>
              <a:lstStyle/>
              <a:p>
                <a:r>
                  <a:rPr lang="en-GB" dirty="0">
                    <a:latin typeface="Candara" panose="020E0502030303020204" pitchFamily="34" charset="0"/>
                  </a:rPr>
                  <a:t>A bag contains </a:t>
                </a:r>
                <a14:m>
                  <m:oMath xmlns:m="http://schemas.openxmlformats.org/officeDocument/2006/math">
                    <m:r>
                      <a:rPr lang="en-GB" b="0" i="1" smtClean="0">
                        <a:latin typeface="Cambria Math" panose="02040503050406030204" pitchFamily="18" charset="0"/>
                      </a:rPr>
                      <m:t>15</m:t>
                    </m:r>
                  </m:oMath>
                </a14:m>
                <a:r>
                  <a:rPr lang="en-GB" dirty="0">
                    <a:latin typeface="Candara" panose="020E0502030303020204" pitchFamily="34" charset="0"/>
                  </a:rPr>
                  <a:t> tokens, 3 coloured blue, 5 coloured red and 7 coloured yellow.</a:t>
                </a:r>
                <a:br>
                  <a:rPr lang="en-GB" dirty="0">
                    <a:latin typeface="Candara" panose="020E0502030303020204" pitchFamily="34" charset="0"/>
                  </a:rPr>
                </a:br>
                <a:r>
                  <a:rPr lang="en-GB" dirty="0">
                    <a:latin typeface="Candara" panose="020E0502030303020204" pitchFamily="34" charset="0"/>
                  </a:rPr>
                  <a:t>Three tokens are drawn from the bag without replacement.</a:t>
                </a:r>
              </a:p>
              <a:p>
                <a:r>
                  <a:rPr lang="en-GB" dirty="0">
                    <a:latin typeface="Candara" panose="020E0502030303020204" pitchFamily="34" charset="0"/>
                  </a:rPr>
                  <a:t>Find the probability that all three tokens are different colours.</a:t>
                </a:r>
              </a:p>
            </p:txBody>
          </p:sp>
        </mc:Choice>
        <mc:Fallback xmlns="">
          <p:sp>
            <p:nvSpPr>
              <p:cNvPr id="10" name="TextBox 9"/>
              <p:cNvSpPr txBox="1">
                <a:spLocks noRot="1" noChangeAspect="1" noMove="1" noResize="1" noEditPoints="1" noAdjustHandles="1" noChangeArrowheads="1" noChangeShapeType="1" noTextEdit="1"/>
              </p:cNvSpPr>
              <p:nvPr/>
            </p:nvSpPr>
            <p:spPr>
              <a:xfrm>
                <a:off x="-5018" y="461665"/>
                <a:ext cx="4572000" cy="1754326"/>
              </a:xfrm>
              <a:prstGeom prst="rect">
                <a:avLst/>
              </a:prstGeom>
              <a:blipFill>
                <a:blip r:embed="rId2"/>
                <a:stretch>
                  <a:fillRect l="-1067" t="-2083" b="-45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754326"/>
              </a:xfrm>
              <a:prstGeom prst="rect">
                <a:avLst/>
              </a:prstGeom>
              <a:noFill/>
            </p:spPr>
            <p:txBody>
              <a:bodyPr wrap="square" rtlCol="0">
                <a:spAutoFit/>
              </a:bodyPr>
              <a:lstStyle/>
              <a:p>
                <a:r>
                  <a:rPr lang="en-GB" dirty="0">
                    <a:latin typeface="Candara" panose="020E0502030303020204" pitchFamily="34" charset="0"/>
                  </a:rPr>
                  <a:t>A bag contains </a:t>
                </a:r>
                <a14:m>
                  <m:oMath xmlns:m="http://schemas.openxmlformats.org/officeDocument/2006/math">
                    <m:r>
                      <a:rPr lang="en-GB" i="1">
                        <a:latin typeface="Cambria Math" panose="02040503050406030204" pitchFamily="18" charset="0"/>
                      </a:rPr>
                      <m:t>14</m:t>
                    </m:r>
                  </m:oMath>
                </a14:m>
                <a:r>
                  <a:rPr lang="en-GB" dirty="0">
                    <a:latin typeface="Candara" panose="020E0502030303020204" pitchFamily="34" charset="0"/>
                  </a:rPr>
                  <a:t> tokens, 4 coloured purple, 7 coloured orange and 3 coloured green.</a:t>
                </a:r>
                <a:br>
                  <a:rPr lang="en-GB" dirty="0">
                    <a:latin typeface="Candara" panose="020E0502030303020204" pitchFamily="34" charset="0"/>
                  </a:rPr>
                </a:br>
                <a:r>
                  <a:rPr lang="en-GB" dirty="0">
                    <a:latin typeface="Candara" panose="020E0502030303020204" pitchFamily="34" charset="0"/>
                  </a:rPr>
                  <a:t>Three tokens are drawn from the bag without replacement.</a:t>
                </a:r>
              </a:p>
              <a:p>
                <a:r>
                  <a:rPr lang="en-GB" dirty="0">
                    <a:latin typeface="Candara" panose="020E0502030303020204" pitchFamily="34" charset="0"/>
                  </a:rPr>
                  <a:t>Find the probability that all three tokens are different colours.</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754326"/>
              </a:xfrm>
              <a:prstGeom prst="rect">
                <a:avLst/>
              </a:prstGeom>
              <a:blipFill>
                <a:blip r:embed="rId3"/>
                <a:stretch>
                  <a:fillRect l="-1200" t="-1736" r="-133" b="-45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05896CF-8919-4782-AB24-83CDCF746DD4}"/>
                  </a:ext>
                </a:extLst>
              </p:cNvPr>
              <p:cNvSpPr/>
              <p:nvPr/>
            </p:nvSpPr>
            <p:spPr>
              <a:xfrm>
                <a:off x="4577017" y="2177114"/>
                <a:ext cx="4572001" cy="6127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m:t>
                          </m:r>
                        </m:num>
                        <m:den>
                          <m:r>
                            <a:rPr lang="en-GB" b="0" i="1" smtClean="0">
                              <a:solidFill>
                                <a:srgbClr val="FF0000"/>
                              </a:solidFill>
                              <a:latin typeface="Cambria Math" panose="02040503050406030204" pitchFamily="18" charset="0"/>
                            </a:rPr>
                            <m:t>13</m:t>
                          </m:r>
                        </m:den>
                      </m:f>
                    </m:oMath>
                  </m:oMathPara>
                </a14:m>
                <a:endParaRPr lang="en-GB" dirty="0">
                  <a:solidFill>
                    <a:srgbClr val="FF0000"/>
                  </a:solidFill>
                  <a:latin typeface="Candara" panose="020E0502030303020204" pitchFamily="34" charset="0"/>
                </a:endParaRPr>
              </a:p>
            </p:txBody>
          </p:sp>
        </mc:Choice>
        <mc:Fallback xmlns="">
          <p:sp>
            <p:nvSpPr>
              <p:cNvPr id="14" name="Rectangle 13">
                <a:extLst>
                  <a:ext uri="{FF2B5EF4-FFF2-40B4-BE49-F238E27FC236}">
                    <a16:creationId xmlns:a16="http://schemas.microsoft.com/office/drawing/2014/main" id="{005896CF-8919-4782-AB24-83CDCF746DD4}"/>
                  </a:ext>
                </a:extLst>
              </p:cNvPr>
              <p:cNvSpPr>
                <a:spLocks noRot="1" noChangeAspect="1" noMove="1" noResize="1" noEditPoints="1" noAdjustHandles="1" noChangeArrowheads="1" noChangeShapeType="1" noTextEdit="1"/>
              </p:cNvSpPr>
              <p:nvPr/>
            </p:nvSpPr>
            <p:spPr>
              <a:xfrm>
                <a:off x="4577017" y="2177114"/>
                <a:ext cx="4572001" cy="61273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03586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p:sp>
        <p:nvSpPr>
          <p:cNvPr id="10" name="TextBox 9"/>
          <p:cNvSpPr txBox="1"/>
          <p:nvPr/>
        </p:nvSpPr>
        <p:spPr>
          <a:xfrm>
            <a:off x="-5018" y="461665"/>
            <a:ext cx="4572000" cy="1200329"/>
          </a:xfrm>
          <a:prstGeom prst="rect">
            <a:avLst/>
          </a:prstGeom>
          <a:noFill/>
        </p:spPr>
        <p:txBody>
          <a:bodyPr wrap="square" rtlCol="0">
            <a:spAutoFit/>
          </a:bodyPr>
          <a:lstStyle/>
          <a:p>
            <a:r>
              <a:rPr lang="en-GB" dirty="0">
                <a:latin typeface="Candara" panose="020E0502030303020204" pitchFamily="34" charset="0"/>
              </a:rPr>
              <a:t>The probability I hit a target on each shot is 0.4. I keep firing until I hit the target. Determine the probability I hit the target on the 6</a:t>
            </a:r>
            <a:r>
              <a:rPr lang="en-GB" baseline="30000" dirty="0">
                <a:latin typeface="Candara" panose="020E0502030303020204" pitchFamily="34" charset="0"/>
              </a:rPr>
              <a:t>th</a:t>
            </a:r>
            <a:r>
              <a:rPr lang="en-GB" dirty="0">
                <a:latin typeface="Candara" panose="020E0502030303020204" pitchFamily="34" charset="0"/>
              </a:rPr>
              <a:t> shot.</a:t>
            </a:r>
          </a:p>
        </p:txBody>
      </p:sp>
      <p:sp>
        <p:nvSpPr>
          <p:cNvPr id="11" name="TextBox 10"/>
          <p:cNvSpPr txBox="1"/>
          <p:nvPr/>
        </p:nvSpPr>
        <p:spPr>
          <a:xfrm>
            <a:off x="4577017" y="457474"/>
            <a:ext cx="4572000" cy="1200329"/>
          </a:xfrm>
          <a:prstGeom prst="rect">
            <a:avLst/>
          </a:prstGeom>
          <a:noFill/>
        </p:spPr>
        <p:txBody>
          <a:bodyPr wrap="square" rtlCol="0">
            <a:spAutoFit/>
          </a:bodyPr>
          <a:lstStyle/>
          <a:p>
            <a:r>
              <a:rPr lang="en-GB" dirty="0">
                <a:latin typeface="Candara" panose="020E0502030303020204" pitchFamily="34" charset="0"/>
              </a:rPr>
              <a:t>The probability I hit a target on each shot is 0.3. I keep firing until I hit the target. Determine the probability I hit the target on the 5</a:t>
            </a:r>
            <a:r>
              <a:rPr lang="en-GB" baseline="30000" dirty="0">
                <a:latin typeface="Candara" panose="020E0502030303020204" pitchFamily="34" charset="0"/>
              </a:rPr>
              <a:t>th</a:t>
            </a:r>
            <a:r>
              <a:rPr lang="en-GB" dirty="0">
                <a:latin typeface="Candara" panose="020E0502030303020204" pitchFamily="34" charset="0"/>
              </a:rPr>
              <a:t> shot.</a:t>
            </a: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05896CF-8919-4782-AB24-83CDCF746DD4}"/>
                  </a:ext>
                </a:extLst>
              </p:cNvPr>
              <p:cNvSpPr/>
              <p:nvPr/>
            </p:nvSpPr>
            <p:spPr>
              <a:xfrm>
                <a:off x="4577017" y="1657803"/>
                <a:ext cx="4572001"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i="1" smtClean="0">
                          <a:solidFill>
                            <a:srgbClr val="FF0000"/>
                          </a:solidFill>
                          <a:latin typeface="Cambria Math" panose="02040503050406030204" pitchFamily="18" charset="0"/>
                        </a:rPr>
                        <m:t>0.0720</m:t>
                      </m:r>
                      <m:r>
                        <a:rPr lang="en-GB" b="0" i="1" smtClean="0">
                          <a:solidFill>
                            <a:srgbClr val="FF0000"/>
                          </a:solidFill>
                          <a:latin typeface="Cambria Math" panose="02040503050406030204" pitchFamily="18" charset="0"/>
                        </a:rPr>
                        <m:t>3</m:t>
                      </m:r>
                    </m:oMath>
                  </m:oMathPara>
                </a14:m>
                <a:endParaRPr lang="en-GB" dirty="0">
                  <a:solidFill>
                    <a:srgbClr val="FF0000"/>
                  </a:solidFill>
                  <a:latin typeface="Candara" panose="020E0502030303020204" pitchFamily="34" charset="0"/>
                </a:endParaRPr>
              </a:p>
            </p:txBody>
          </p:sp>
        </mc:Choice>
        <mc:Fallback xmlns="">
          <p:sp>
            <p:nvSpPr>
              <p:cNvPr id="14" name="Rectangle 13">
                <a:extLst>
                  <a:ext uri="{FF2B5EF4-FFF2-40B4-BE49-F238E27FC236}">
                    <a16:creationId xmlns:a16="http://schemas.microsoft.com/office/drawing/2014/main" id="{005896CF-8919-4782-AB24-83CDCF746DD4}"/>
                  </a:ext>
                </a:extLst>
              </p:cNvPr>
              <p:cNvSpPr>
                <a:spLocks noRot="1" noChangeAspect="1" noMove="1" noResize="1" noEditPoints="1" noAdjustHandles="1" noChangeArrowheads="1" noChangeShapeType="1" noTextEdit="1"/>
              </p:cNvSpPr>
              <p:nvPr/>
            </p:nvSpPr>
            <p:spPr>
              <a:xfrm>
                <a:off x="4577017" y="1657803"/>
                <a:ext cx="4572001" cy="369332"/>
              </a:xfrm>
              <a:prstGeom prst="rect">
                <a:avLst/>
              </a:prstGeo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2304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p:sp>
        <p:nvSpPr>
          <p:cNvPr id="10" name="TextBox 9"/>
          <p:cNvSpPr txBox="1"/>
          <p:nvPr/>
        </p:nvSpPr>
        <p:spPr>
          <a:xfrm>
            <a:off x="-5018" y="461665"/>
            <a:ext cx="4572000" cy="2308324"/>
          </a:xfrm>
          <a:prstGeom prst="rect">
            <a:avLst/>
          </a:prstGeom>
          <a:noFill/>
        </p:spPr>
        <p:txBody>
          <a:bodyPr wrap="square" rtlCol="0">
            <a:spAutoFit/>
          </a:bodyPr>
          <a:lstStyle/>
          <a:p>
            <a:r>
              <a:rPr lang="en-GB" sz="1600" dirty="0">
                <a:latin typeface="Candara" panose="020E0502030303020204" pitchFamily="34" charset="0"/>
              </a:rPr>
              <a:t>The table shows the times taken, in minutes, for a group of students to complete a number puzzle.</a:t>
            </a:r>
          </a:p>
          <a:p>
            <a:endParaRPr lang="en-GB" sz="1600" dirty="0">
              <a:latin typeface="Candara" panose="020E0502030303020204" pitchFamily="34" charset="0"/>
            </a:endParaRPr>
          </a:p>
          <a:p>
            <a:endParaRPr lang="en-GB" sz="1600" dirty="0">
              <a:latin typeface="Candara" panose="020E0502030303020204" pitchFamily="34" charset="0"/>
            </a:endParaRPr>
          </a:p>
          <a:p>
            <a:endParaRPr lang="en-GB" sz="1600" dirty="0">
              <a:latin typeface="Candara" panose="020E0502030303020204" pitchFamily="34" charset="0"/>
            </a:endParaRPr>
          </a:p>
          <a:p>
            <a:r>
              <a:rPr lang="en-GB" sz="1600" dirty="0">
                <a:latin typeface="Candara" panose="020E0502030303020204" pitchFamily="34" charset="0"/>
              </a:rPr>
              <a:t>A student is chosen at random. Find the probability that they completed the number puzzle in:</a:t>
            </a:r>
          </a:p>
          <a:p>
            <a:pPr marL="342900" indent="-342900">
              <a:buAutoNum type="alphaLcParenR"/>
            </a:pPr>
            <a:r>
              <a:rPr lang="en-GB" sz="1600" dirty="0">
                <a:latin typeface="Candara" panose="020E0502030303020204" pitchFamily="34" charset="0"/>
              </a:rPr>
              <a:t>under 12 minutes</a:t>
            </a:r>
          </a:p>
          <a:p>
            <a:pPr marL="342900" indent="-342900">
              <a:buAutoNum type="alphaLcParenR"/>
            </a:pPr>
            <a:r>
              <a:rPr lang="en-GB" sz="1600" dirty="0">
                <a:latin typeface="Candara" panose="020E0502030303020204" pitchFamily="34" charset="0"/>
              </a:rPr>
              <a:t>over 9.5 minutes.</a:t>
            </a:r>
          </a:p>
        </p:txBody>
      </p:sp>
      <p:sp>
        <p:nvSpPr>
          <p:cNvPr id="11" name="TextBox 10"/>
          <p:cNvSpPr txBox="1"/>
          <p:nvPr/>
        </p:nvSpPr>
        <p:spPr>
          <a:xfrm>
            <a:off x="4577017" y="457474"/>
            <a:ext cx="4572000" cy="2308324"/>
          </a:xfrm>
          <a:prstGeom prst="rect">
            <a:avLst/>
          </a:prstGeom>
          <a:noFill/>
        </p:spPr>
        <p:txBody>
          <a:bodyPr wrap="square" rtlCol="0">
            <a:spAutoFit/>
          </a:bodyPr>
          <a:lstStyle/>
          <a:p>
            <a:r>
              <a:rPr lang="en-GB" sz="1600" dirty="0">
                <a:latin typeface="Candara" panose="020E0502030303020204" pitchFamily="34" charset="0"/>
              </a:rPr>
              <a:t>The table shows the times taken, in minutes, for a group of students to complete a number puzzle.</a:t>
            </a:r>
          </a:p>
          <a:p>
            <a:endParaRPr lang="en-GB" sz="1600" dirty="0">
              <a:latin typeface="Candara" panose="020E0502030303020204" pitchFamily="34" charset="0"/>
            </a:endParaRPr>
          </a:p>
          <a:p>
            <a:endParaRPr lang="en-GB" sz="1600" dirty="0">
              <a:latin typeface="Candara" panose="020E0502030303020204" pitchFamily="34" charset="0"/>
            </a:endParaRPr>
          </a:p>
          <a:p>
            <a:endParaRPr lang="en-GB" sz="1600" dirty="0">
              <a:latin typeface="Candara" panose="020E0502030303020204" pitchFamily="34" charset="0"/>
            </a:endParaRPr>
          </a:p>
          <a:p>
            <a:r>
              <a:rPr lang="en-GB" sz="1600" dirty="0">
                <a:latin typeface="Candara" panose="020E0502030303020204" pitchFamily="34" charset="0"/>
              </a:rPr>
              <a:t>A student is chosen at random. Find the probability that they completed the number puzzle in:</a:t>
            </a:r>
          </a:p>
          <a:p>
            <a:pPr marL="342900" indent="-342900">
              <a:buAutoNum type="alphaLcParenR"/>
            </a:pPr>
            <a:r>
              <a:rPr lang="en-GB" sz="1600" dirty="0">
                <a:latin typeface="Candara" panose="020E0502030303020204" pitchFamily="34" charset="0"/>
              </a:rPr>
              <a:t>under 9 minutes</a:t>
            </a:r>
          </a:p>
          <a:p>
            <a:pPr marL="342900" indent="-342900">
              <a:buAutoNum type="alphaLcParenR"/>
            </a:pPr>
            <a:r>
              <a:rPr lang="en-GB" sz="1600" dirty="0">
                <a:latin typeface="Candara" panose="020E0502030303020204" pitchFamily="34" charset="0"/>
              </a:rPr>
              <a:t>over 10.5 minutes.</a:t>
            </a: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05896CF-8919-4782-AB24-83CDCF746DD4}"/>
                  </a:ext>
                </a:extLst>
              </p:cNvPr>
              <p:cNvSpPr/>
              <p:nvPr/>
            </p:nvSpPr>
            <p:spPr>
              <a:xfrm>
                <a:off x="4577017" y="2841896"/>
                <a:ext cx="4572001" cy="879215"/>
              </a:xfrm>
              <a:prstGeom prst="rect">
                <a:avLst/>
              </a:prstGeom>
            </p:spPr>
            <p:txBody>
              <a:bodyPr wrap="square">
                <a:spAutoFit/>
              </a:bodyPr>
              <a:lstStyle/>
              <a:p>
                <a:r>
                  <a:rPr lang="en-GB" dirty="0">
                    <a:solidFill>
                      <a:srgbClr val="FF0000"/>
                    </a:solidFill>
                    <a:latin typeface="Candara" panose="020E0502030303020204" pitchFamily="34" charset="0"/>
                  </a:rPr>
                  <a:t>a) </a:t>
                </a:r>
                <a14:m>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19</m:t>
                        </m:r>
                      </m:num>
                      <m:den>
                        <m:r>
                          <a:rPr lang="en-GB" b="0" i="1" smtClean="0">
                            <a:solidFill>
                              <a:srgbClr val="FF0000"/>
                            </a:solidFill>
                            <a:latin typeface="Cambria Math" panose="02040503050406030204" pitchFamily="18" charset="0"/>
                          </a:rPr>
                          <m:t>40</m:t>
                        </m:r>
                      </m:den>
                    </m:f>
                  </m:oMath>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b) </a:t>
                </a:r>
                <a14:m>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m:t>
                        </m:r>
                      </m:num>
                      <m:den>
                        <m:r>
                          <a:rPr lang="en-GB" b="0" i="1" smtClean="0">
                            <a:solidFill>
                              <a:srgbClr val="FF0000"/>
                            </a:solidFill>
                            <a:latin typeface="Cambria Math" panose="02040503050406030204" pitchFamily="18" charset="0"/>
                          </a:rPr>
                          <m:t>10</m:t>
                        </m:r>
                      </m:den>
                    </m:f>
                  </m:oMath>
                </a14:m>
                <a:endParaRPr lang="en-GB" dirty="0">
                  <a:solidFill>
                    <a:srgbClr val="FF0000"/>
                  </a:solidFill>
                  <a:latin typeface="Candara" panose="020E0502030303020204" pitchFamily="34" charset="0"/>
                </a:endParaRPr>
              </a:p>
            </p:txBody>
          </p:sp>
        </mc:Choice>
        <mc:Fallback xmlns="">
          <p:sp>
            <p:nvSpPr>
              <p:cNvPr id="14" name="Rectangle 13">
                <a:extLst>
                  <a:ext uri="{FF2B5EF4-FFF2-40B4-BE49-F238E27FC236}">
                    <a16:creationId xmlns:a16="http://schemas.microsoft.com/office/drawing/2014/main" id="{005896CF-8919-4782-AB24-83CDCF746DD4}"/>
                  </a:ext>
                </a:extLst>
              </p:cNvPr>
              <p:cNvSpPr>
                <a:spLocks noRot="1" noChangeAspect="1" noMove="1" noResize="1" noEditPoints="1" noAdjustHandles="1" noChangeArrowheads="1" noChangeShapeType="1" noTextEdit="1"/>
              </p:cNvSpPr>
              <p:nvPr/>
            </p:nvSpPr>
            <p:spPr>
              <a:xfrm>
                <a:off x="4577017" y="2841896"/>
                <a:ext cx="4572001" cy="879215"/>
              </a:xfrm>
              <a:prstGeom prst="rect">
                <a:avLst/>
              </a:prstGeom>
              <a:blipFill>
                <a:blip r:embed="rId2"/>
                <a:stretch>
                  <a:fillRect l="-1200" b="-4167"/>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4CC65C71-539A-429A-A6FA-8B9A6470CBDD}"/>
              </a:ext>
            </a:extLst>
          </p:cNvPr>
          <p:cNvPicPr>
            <a:picLocks noChangeAspect="1"/>
          </p:cNvPicPr>
          <p:nvPr/>
        </p:nvPicPr>
        <p:blipFill>
          <a:blip r:embed="rId3"/>
          <a:stretch>
            <a:fillRect/>
          </a:stretch>
        </p:blipFill>
        <p:spPr>
          <a:xfrm>
            <a:off x="4672668" y="1101839"/>
            <a:ext cx="4370663" cy="453859"/>
          </a:xfrm>
          <a:prstGeom prst="rect">
            <a:avLst/>
          </a:prstGeom>
        </p:spPr>
      </p:pic>
      <p:pic>
        <p:nvPicPr>
          <p:cNvPr id="7" name="Picture 6">
            <a:extLst>
              <a:ext uri="{FF2B5EF4-FFF2-40B4-BE49-F238E27FC236}">
                <a16:creationId xmlns:a16="http://schemas.microsoft.com/office/drawing/2014/main" id="{1C1A3C89-B1BB-47F7-9F93-D613743E0FB6}"/>
              </a:ext>
            </a:extLst>
          </p:cNvPr>
          <p:cNvPicPr>
            <a:picLocks noChangeAspect="1"/>
          </p:cNvPicPr>
          <p:nvPr/>
        </p:nvPicPr>
        <p:blipFill>
          <a:blip r:embed="rId4"/>
          <a:stretch>
            <a:fillRect/>
          </a:stretch>
        </p:blipFill>
        <p:spPr>
          <a:xfrm>
            <a:off x="192947" y="1101839"/>
            <a:ext cx="4135772" cy="363252"/>
          </a:xfrm>
          <a:prstGeom prst="rect">
            <a:avLst/>
          </a:prstGeom>
        </p:spPr>
      </p:pic>
    </p:spTree>
    <p:extLst>
      <p:ext uri="{BB962C8B-B14F-4D97-AF65-F5344CB8AC3E}">
        <p14:creationId xmlns:p14="http://schemas.microsoft.com/office/powerpoint/2010/main" val="406660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p:sp>
        <p:nvSpPr>
          <p:cNvPr id="10" name="TextBox 9"/>
          <p:cNvSpPr txBox="1"/>
          <p:nvPr/>
        </p:nvSpPr>
        <p:spPr>
          <a:xfrm>
            <a:off x="0" y="457200"/>
            <a:ext cx="4578573" cy="830997"/>
          </a:xfrm>
          <a:prstGeom prst="rect">
            <a:avLst/>
          </a:prstGeom>
          <a:noFill/>
        </p:spPr>
        <p:txBody>
          <a:bodyPr wrap="square" rtlCol="0">
            <a:spAutoFit/>
          </a:bodyPr>
          <a:lstStyle/>
          <a:p>
            <a:r>
              <a:rPr lang="en-US" sz="1600" dirty="0">
                <a:latin typeface="Candara" panose="020E0502030303020204" pitchFamily="34" charset="0"/>
              </a:rPr>
              <a:t>A participant is chosen at random.</a:t>
            </a:r>
          </a:p>
          <a:p>
            <a:r>
              <a:rPr lang="en-US" sz="1600" dirty="0">
                <a:latin typeface="Candara" panose="020E0502030303020204" pitchFamily="34" charset="0"/>
              </a:rPr>
              <a:t>What is the probability they took longer than 60 seconds?</a:t>
            </a:r>
          </a:p>
        </p:txBody>
      </p:sp>
      <mc:AlternateContent xmlns:mc="http://schemas.openxmlformats.org/markup-compatibility/2006" xmlns:a14="http://schemas.microsoft.com/office/drawing/2010/main">
        <mc:Choice Requires="a14">
          <p:sp>
            <p:nvSpPr>
              <p:cNvPr id="11" name="TextBox 10"/>
              <p:cNvSpPr txBox="1"/>
              <p:nvPr/>
            </p:nvSpPr>
            <p:spPr>
              <a:xfrm>
                <a:off x="4572000" y="454968"/>
                <a:ext cx="4572000" cy="830997"/>
              </a:xfrm>
              <a:prstGeom prst="rect">
                <a:avLst/>
              </a:prstGeom>
              <a:noFill/>
            </p:spPr>
            <p:txBody>
              <a:bodyPr wrap="square" rtlCol="0">
                <a:spAutoFit/>
              </a:bodyPr>
              <a:lstStyle/>
              <a:p>
                <a:r>
                  <a:rPr lang="en-US" sz="1600" dirty="0">
                    <a:latin typeface="Candara" panose="020E0502030303020204" pitchFamily="34" charset="0"/>
                  </a:rPr>
                  <a:t>A participant is chosen at random.</a:t>
                </a:r>
              </a:p>
              <a:p>
                <a:r>
                  <a:rPr lang="en-US" sz="1600" dirty="0">
                    <a:latin typeface="Candara" panose="020E0502030303020204" pitchFamily="34" charset="0"/>
                  </a:rPr>
                  <a:t>What is the probability they weigh more than </a:t>
                </a:r>
                <a14:m>
                  <m:oMath xmlns:m="http://schemas.openxmlformats.org/officeDocument/2006/math">
                    <m:r>
                      <a:rPr lang="en-US" sz="1600" b="0" i="1" smtClean="0">
                        <a:latin typeface="Cambria Math" panose="02040503050406030204" pitchFamily="18" charset="0"/>
                      </a:rPr>
                      <m:t>14 </m:t>
                    </m:r>
                    <m:r>
                      <a:rPr lang="en-US" sz="1600" b="0" i="1" smtClean="0">
                        <a:latin typeface="Cambria Math" panose="02040503050406030204" pitchFamily="18" charset="0"/>
                      </a:rPr>
                      <m:t>𝑘𝑔</m:t>
                    </m:r>
                  </m:oMath>
                </a14:m>
                <a:r>
                  <a:rPr lang="en-US" sz="1600" dirty="0">
                    <a:latin typeface="Candara" panose="020E0502030303020204" pitchFamily="34" charset="0"/>
                  </a:rPr>
                  <a:t>?</a:t>
                </a: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830997"/>
              </a:xfrm>
              <a:prstGeom prst="rect">
                <a:avLst/>
              </a:prstGeom>
              <a:blipFill>
                <a:blip r:embed="rId3"/>
                <a:stretch>
                  <a:fillRect l="-667" t="-2206" b="-88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572000" y="4761730"/>
                <a:ext cx="4572000" cy="616194"/>
              </a:xfrm>
              <a:prstGeom prst="rect">
                <a:avLst/>
              </a:prstGeom>
            </p:spPr>
            <p:txBody>
              <a:bodyPr wrap="square">
                <a:spAutoFit/>
              </a:bodyPr>
              <a:lstStyle/>
              <a:p>
                <a:pPr algn="ctr">
                  <a:spcBef>
                    <a:spcPts val="0"/>
                  </a:spcBef>
                </a:pPr>
                <a14:m>
                  <m:oMath xmlns:m="http://schemas.openxmlformats.org/officeDocument/2006/math">
                    <m:f>
                      <m:fPr>
                        <m:ctrlPr>
                          <a:rPr lang="en-US" sz="2400" b="0" i="1" smtClean="0">
                            <a:solidFill>
                              <a:srgbClr val="FF0000"/>
                            </a:solidFill>
                            <a:latin typeface="Cambria Math" panose="02040503050406030204" pitchFamily="18" charset="0"/>
                            <a:ea typeface="Cambria Math" panose="02040503050406030204" pitchFamily="18" charset="0"/>
                          </a:rPr>
                        </m:ctrlPr>
                      </m:fPr>
                      <m:num>
                        <m:r>
                          <a:rPr lang="en-US" sz="2400" b="0" i="1" smtClean="0">
                            <a:solidFill>
                              <a:srgbClr val="FF0000"/>
                            </a:solidFill>
                            <a:latin typeface="Cambria Math" panose="02040503050406030204" pitchFamily="18" charset="0"/>
                            <a:ea typeface="Cambria Math" panose="02040503050406030204" pitchFamily="18" charset="0"/>
                          </a:rPr>
                          <m:t>14</m:t>
                        </m:r>
                      </m:num>
                      <m:den>
                        <m:r>
                          <a:rPr lang="en-US" sz="2400" b="0" i="1" smtClean="0">
                            <a:solidFill>
                              <a:srgbClr val="FF0000"/>
                            </a:solidFill>
                            <a:latin typeface="Cambria Math" panose="02040503050406030204" pitchFamily="18" charset="0"/>
                            <a:ea typeface="Cambria Math" panose="02040503050406030204" pitchFamily="18" charset="0"/>
                          </a:rPr>
                          <m:t>25</m:t>
                        </m:r>
                      </m:den>
                    </m:f>
                    <m:r>
                      <a:rPr lang="en-US" sz="2400" b="0" i="1" smtClean="0">
                        <a:solidFill>
                          <a:srgbClr val="FF0000"/>
                        </a:solidFill>
                        <a:latin typeface="Cambria Math" panose="02040503050406030204" pitchFamily="18" charset="0"/>
                        <a:ea typeface="Cambria Math" panose="02040503050406030204" pitchFamily="18" charset="0"/>
                      </a:rPr>
                      <m:t>=0.56</m:t>
                    </m:r>
                  </m:oMath>
                </a14:m>
                <a:r>
                  <a:rPr lang="en-US" sz="2400" dirty="0">
                    <a:solidFill>
                      <a:srgbClr val="FF0000"/>
                    </a:solidFill>
                    <a:latin typeface="Candara" panose="020E0502030303020204" pitchFamily="34" charset="0"/>
                    <a:ea typeface="Cambria Math" panose="02040503050406030204" pitchFamily="18" charset="0"/>
                  </a:rPr>
                  <a:t> </a:t>
                </a:r>
              </a:p>
            </p:txBody>
          </p:sp>
        </mc:Choice>
        <mc:Fallback xmlns="">
          <p:sp>
            <p:nvSpPr>
              <p:cNvPr id="14" name="Rectangle 13"/>
              <p:cNvSpPr>
                <a:spLocks noRot="1" noChangeAspect="1" noMove="1" noResize="1" noEditPoints="1" noAdjustHandles="1" noChangeArrowheads="1" noChangeShapeType="1" noTextEdit="1"/>
              </p:cNvSpPr>
              <p:nvPr/>
            </p:nvSpPr>
            <p:spPr>
              <a:xfrm>
                <a:off x="4572000" y="4761730"/>
                <a:ext cx="4572000" cy="616194"/>
              </a:xfrm>
              <a:prstGeom prst="rect">
                <a:avLst/>
              </a:prstGeom>
              <a:blipFill>
                <a:blip r:embed="rId4"/>
                <a:stretch>
                  <a:fillRect/>
                </a:stretch>
              </a:blipFill>
            </p:spPr>
            <p:txBody>
              <a:bodyPr/>
              <a:lstStyle/>
              <a:p>
                <a:r>
                  <a:rPr lang="en-GB">
                    <a:noFill/>
                  </a:rPr>
                  <a:t> </a:t>
                </a:r>
              </a:p>
            </p:txBody>
          </p:sp>
        </mc:Fallback>
      </mc:AlternateContent>
      <p:pic>
        <p:nvPicPr>
          <p:cNvPr id="3" name="Picture 2"/>
          <p:cNvPicPr>
            <a:picLocks noChangeAspect="1"/>
          </p:cNvPicPr>
          <p:nvPr/>
        </p:nvPicPr>
        <p:blipFill>
          <a:blip r:embed="rId5"/>
          <a:stretch>
            <a:fillRect/>
          </a:stretch>
        </p:blipFill>
        <p:spPr>
          <a:xfrm>
            <a:off x="4744300" y="1285965"/>
            <a:ext cx="4233972" cy="3259627"/>
          </a:xfrm>
          <a:prstGeom prst="rect">
            <a:avLst/>
          </a:prstGeom>
        </p:spPr>
      </p:pic>
      <p:sp>
        <p:nvSpPr>
          <p:cNvPr id="6" name="TextBox 5">
            <a:extLst>
              <a:ext uri="{FF2B5EF4-FFF2-40B4-BE49-F238E27FC236}">
                <a16:creationId xmlns:a16="http://schemas.microsoft.com/office/drawing/2014/main" id="{83883123-B76F-4758-92D2-52D57892A18A}"/>
              </a:ext>
            </a:extLst>
          </p:cNvPr>
          <p:cNvSpPr txBox="1"/>
          <p:nvPr/>
        </p:nvSpPr>
        <p:spPr>
          <a:xfrm>
            <a:off x="0" y="6550223"/>
            <a:ext cx="9144000" cy="307777"/>
          </a:xfrm>
          <a:prstGeom prst="rect">
            <a:avLst/>
          </a:prstGeom>
          <a:noFill/>
        </p:spPr>
        <p:txBody>
          <a:bodyPr wrap="square" rtlCol="0">
            <a:spAutoFit/>
          </a:bodyPr>
          <a:lstStyle/>
          <a:p>
            <a:pPr algn="ctr"/>
            <a:r>
              <a:rPr lang="en-US" sz="1400" dirty="0">
                <a:latin typeface="Candara" panose="020E0502030303020204" pitchFamily="34" charset="0"/>
                <a:ea typeface="Cambria Math" panose="02040503050406030204" pitchFamily="18" charset="0"/>
              </a:rPr>
              <a:t>Questions used with permission from </a:t>
            </a:r>
            <a:r>
              <a:rPr lang="en-US" sz="1400" dirty="0" err="1">
                <a:latin typeface="Candara" panose="020E0502030303020204" pitchFamily="34" charset="0"/>
                <a:ea typeface="Cambria Math" panose="02040503050406030204" pitchFamily="18" charset="0"/>
              </a:rPr>
              <a:t>Corbettmaths</a:t>
            </a:r>
            <a:r>
              <a:rPr lang="en-US" sz="1400" dirty="0">
                <a:latin typeface="Candara" panose="020E0502030303020204" pitchFamily="34" charset="0"/>
                <a:ea typeface="Cambria Math" panose="02040503050406030204" pitchFamily="18" charset="0"/>
              </a:rPr>
              <a:t>: </a:t>
            </a:r>
            <a:r>
              <a:rPr lang="en-US" sz="1400" dirty="0">
                <a:latin typeface="Candara" panose="020E0502030303020204" pitchFamily="34" charset="0"/>
                <a:ea typeface="Cambria Math" panose="02040503050406030204" pitchFamily="18" charset="0"/>
                <a:hlinkClick r:id="rId6"/>
              </a:rPr>
              <a:t>https://corbettmaths.com/</a:t>
            </a:r>
            <a:endParaRPr lang="en-US" sz="1400" dirty="0">
              <a:latin typeface="Candara" panose="020E0502030303020204" pitchFamily="34" charset="0"/>
              <a:ea typeface="Cambria Math" panose="02040503050406030204" pitchFamily="18" charset="0"/>
            </a:endParaRPr>
          </a:p>
        </p:txBody>
      </p:sp>
      <p:pic>
        <p:nvPicPr>
          <p:cNvPr id="12" name="Picture 11">
            <a:extLst>
              <a:ext uri="{FF2B5EF4-FFF2-40B4-BE49-F238E27FC236}">
                <a16:creationId xmlns:a16="http://schemas.microsoft.com/office/drawing/2014/main" id="{AD44906B-19C8-411C-9ACE-C1CFFE227973}"/>
              </a:ext>
            </a:extLst>
          </p:cNvPr>
          <p:cNvPicPr>
            <a:picLocks noChangeAspect="1"/>
          </p:cNvPicPr>
          <p:nvPr/>
        </p:nvPicPr>
        <p:blipFill>
          <a:blip r:embed="rId7"/>
          <a:stretch>
            <a:fillRect/>
          </a:stretch>
        </p:blipFill>
        <p:spPr>
          <a:xfrm>
            <a:off x="280814" y="1429504"/>
            <a:ext cx="4118887" cy="2603828"/>
          </a:xfrm>
          <a:prstGeom prst="rect">
            <a:avLst/>
          </a:prstGeom>
        </p:spPr>
      </p:pic>
    </p:spTree>
    <p:extLst>
      <p:ext uri="{BB962C8B-B14F-4D97-AF65-F5344CB8AC3E}">
        <p14:creationId xmlns:p14="http://schemas.microsoft.com/office/powerpoint/2010/main" val="149592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5.2) Venn diagrams</a:t>
            </a:r>
          </a:p>
        </p:txBody>
      </p:sp>
      <p:sp>
        <p:nvSpPr>
          <p:cNvPr id="4" name="TextBox 3">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220712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8" y="461665"/>
                <a:ext cx="4572000" cy="830997"/>
              </a:xfrm>
              <a:prstGeom prst="rect">
                <a:avLst/>
              </a:prstGeom>
              <a:noFill/>
            </p:spPr>
            <p:txBody>
              <a:bodyPr wrap="square" rtlCol="0">
                <a:spAutoFit/>
              </a:bodyPr>
              <a:lstStyle/>
              <a:p>
                <a:r>
                  <a:rPr lang="en-GB" sz="1600" dirty="0">
                    <a:latin typeface="Candara" panose="020E0502030303020204" pitchFamily="34" charset="0"/>
                  </a:rPr>
                  <a:t>Draw a Venn diagram for two events </a:t>
                </a:r>
                <a14:m>
                  <m:oMath xmlns:m="http://schemas.openxmlformats.org/officeDocument/2006/math">
                    <m:r>
                      <a:rPr lang="en-GB" sz="1600" b="0" i="1" dirty="0" smtClean="0">
                        <a:latin typeface="Cambria Math" panose="02040503050406030204" pitchFamily="18" charset="0"/>
                      </a:rPr>
                      <m:t>𝐶</m:t>
                    </m:r>
                  </m:oMath>
                </a14:m>
                <a:r>
                  <a:rPr lang="en-GB" sz="1600" dirty="0">
                    <a:latin typeface="Candara" panose="020E0502030303020204" pitchFamily="34" charset="0"/>
                  </a:rPr>
                  <a:t> and </a:t>
                </a:r>
                <a14:m>
                  <m:oMath xmlns:m="http://schemas.openxmlformats.org/officeDocument/2006/math">
                    <m:r>
                      <a:rPr lang="en-GB" sz="1600" i="1" dirty="0" smtClean="0">
                        <a:latin typeface="Cambria Math" panose="02040503050406030204" pitchFamily="18" charset="0"/>
                      </a:rPr>
                      <m:t>𝐷</m:t>
                    </m:r>
                  </m:oMath>
                </a14:m>
                <a:r>
                  <a:rPr lang="en-GB" sz="1600" dirty="0">
                    <a:latin typeface="Candara" panose="020E0502030303020204" pitchFamily="34" charset="0"/>
                  </a:rPr>
                  <a:t>.</a:t>
                </a:r>
              </a:p>
              <a:p>
                <a:r>
                  <a:rPr lang="en-GB" sz="1600" dirty="0">
                    <a:latin typeface="Candara" panose="020E0502030303020204" pitchFamily="34" charset="0"/>
                  </a:rPr>
                  <a:t>Shade the region represented by:</a:t>
                </a:r>
              </a:p>
              <a:p>
                <a:pPr algn="ct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𝐷</m:t>
                      </m:r>
                    </m:oMath>
                  </m:oMathPara>
                </a14:m>
                <a:endParaRPr lang="en-GB" sz="16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8" y="461665"/>
                <a:ext cx="4572000" cy="830997"/>
              </a:xfrm>
              <a:prstGeom prst="rect">
                <a:avLst/>
              </a:prstGeom>
              <a:blipFill>
                <a:blip r:embed="rId2"/>
                <a:stretch>
                  <a:fillRect l="-667" t="-220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077218"/>
              </a:xfrm>
              <a:prstGeom prst="rect">
                <a:avLst/>
              </a:prstGeom>
              <a:noFill/>
            </p:spPr>
            <p:txBody>
              <a:bodyPr wrap="square" rtlCol="0">
                <a:spAutoFit/>
              </a:bodyPr>
              <a:lstStyle/>
              <a:p>
                <a:r>
                  <a:rPr lang="en-GB" sz="1600" dirty="0">
                    <a:latin typeface="Candara" panose="020E0502030303020204" pitchFamily="34" charset="0"/>
                  </a:rPr>
                  <a:t>Draw a Venn diagram for two events </a:t>
                </a:r>
                <a14:m>
                  <m:oMath xmlns:m="http://schemas.openxmlformats.org/officeDocument/2006/math">
                    <m:r>
                      <a:rPr lang="en-GB" sz="1600" b="0" i="1" dirty="0" smtClean="0">
                        <a:latin typeface="Cambria Math" panose="02040503050406030204" pitchFamily="18" charset="0"/>
                      </a:rPr>
                      <m:t>𝐴</m:t>
                    </m:r>
                  </m:oMath>
                </a14:m>
                <a:r>
                  <a:rPr lang="en-GB" sz="1600" dirty="0">
                    <a:latin typeface="Candara" panose="020E0502030303020204" pitchFamily="34" charset="0"/>
                  </a:rPr>
                  <a:t> and </a:t>
                </a:r>
                <a14:m>
                  <m:oMath xmlns:m="http://schemas.openxmlformats.org/officeDocument/2006/math">
                    <m:r>
                      <a:rPr lang="en-GB" sz="1600" b="0" i="1" dirty="0" smtClean="0">
                        <a:latin typeface="Cambria Math" panose="02040503050406030204" pitchFamily="18" charset="0"/>
                      </a:rPr>
                      <m:t>𝐵</m:t>
                    </m:r>
                  </m:oMath>
                </a14:m>
                <a:r>
                  <a:rPr lang="en-GB" sz="1600" dirty="0">
                    <a:latin typeface="Candara" panose="020E0502030303020204" pitchFamily="34" charset="0"/>
                  </a:rPr>
                  <a:t>.</a:t>
                </a:r>
              </a:p>
              <a:p>
                <a:r>
                  <a:rPr lang="en-GB" sz="1600" dirty="0">
                    <a:latin typeface="Candara" panose="020E0502030303020204" pitchFamily="34" charset="0"/>
                  </a:rPr>
                  <a:t>Shade the Venn diagram the region represented by:</a:t>
                </a:r>
              </a:p>
              <a:p>
                <a:pPr algn="ct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𝐴</m:t>
                      </m:r>
                    </m:oMath>
                  </m:oMathPara>
                </a14:m>
                <a:endParaRPr lang="en-GB" sz="16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077218"/>
              </a:xfrm>
              <a:prstGeom prst="rect">
                <a:avLst/>
              </a:prstGeom>
              <a:blipFill>
                <a:blip r:embed="rId3"/>
                <a:stretch>
                  <a:fillRect l="-800" t="-1695"/>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DA6F6462-E6AA-42D0-ABB3-600BE19E7D20}"/>
              </a:ext>
            </a:extLst>
          </p:cNvPr>
          <p:cNvPicPr>
            <a:picLocks noChangeAspect="1"/>
          </p:cNvPicPr>
          <p:nvPr/>
        </p:nvPicPr>
        <p:blipFill>
          <a:blip r:embed="rId4"/>
          <a:stretch>
            <a:fillRect/>
          </a:stretch>
        </p:blipFill>
        <p:spPr>
          <a:xfrm>
            <a:off x="4637223" y="1288471"/>
            <a:ext cx="4312691" cy="2140529"/>
          </a:xfrm>
          <a:prstGeom prst="rect">
            <a:avLst/>
          </a:prstGeom>
        </p:spPr>
      </p:pic>
      <p:sp>
        <p:nvSpPr>
          <p:cNvPr id="12" name="TextBox 11">
            <a:extLst>
              <a:ext uri="{FF2B5EF4-FFF2-40B4-BE49-F238E27FC236}">
                <a16:creationId xmlns:a16="http://schemas.microsoft.com/office/drawing/2014/main" id="{797A8391-B06E-46C7-A225-0563E763C990}"/>
              </a:ext>
            </a:extLst>
          </p:cNvPr>
          <p:cNvSpPr txBox="1"/>
          <p:nvPr/>
        </p:nvSpPr>
        <p:spPr>
          <a:xfrm>
            <a:off x="0" y="6550223"/>
            <a:ext cx="9144000" cy="307777"/>
          </a:xfrm>
          <a:prstGeom prst="rect">
            <a:avLst/>
          </a:prstGeom>
          <a:noFill/>
        </p:spPr>
        <p:txBody>
          <a:bodyPr wrap="square" rtlCol="0">
            <a:spAutoFit/>
          </a:bodyPr>
          <a:lstStyle/>
          <a:p>
            <a:pPr algn="ctr"/>
            <a:r>
              <a:rPr lang="en-US" sz="1400" dirty="0">
                <a:latin typeface="Candara" panose="020E0502030303020204" pitchFamily="34" charset="0"/>
                <a:ea typeface="Cambria Math" panose="02040503050406030204" pitchFamily="18" charset="0"/>
              </a:rPr>
              <a:t>Diagrams/Graphs used with permission from </a:t>
            </a:r>
            <a:r>
              <a:rPr lang="en-US" sz="1400" dirty="0" err="1">
                <a:latin typeface="Candara" panose="020E0502030303020204" pitchFamily="34" charset="0"/>
                <a:ea typeface="Cambria Math" panose="02040503050406030204" pitchFamily="18" charset="0"/>
              </a:rPr>
              <a:t>DrFrostMaths</a:t>
            </a:r>
            <a:r>
              <a:rPr lang="en-US" sz="1400" dirty="0">
                <a:latin typeface="Candara" panose="020E0502030303020204" pitchFamily="34" charset="0"/>
                <a:ea typeface="Cambria Math" panose="02040503050406030204" pitchFamily="18" charset="0"/>
              </a:rPr>
              <a:t>: </a:t>
            </a:r>
            <a:r>
              <a:rPr lang="en-GB" sz="1400" dirty="0">
                <a:hlinkClick r:id="rId5"/>
              </a:rPr>
              <a:t>https://www.drfrostmaths.com/</a:t>
            </a:r>
            <a:endParaRPr lang="en-GB" sz="1400" dirty="0"/>
          </a:p>
        </p:txBody>
      </p:sp>
    </p:spTree>
    <p:extLst>
      <p:ext uri="{BB962C8B-B14F-4D97-AF65-F5344CB8AC3E}">
        <p14:creationId xmlns:p14="http://schemas.microsoft.com/office/powerpoint/2010/main" val="281409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8" y="461665"/>
                <a:ext cx="4572000" cy="830997"/>
              </a:xfrm>
              <a:prstGeom prst="rect">
                <a:avLst/>
              </a:prstGeom>
              <a:noFill/>
            </p:spPr>
            <p:txBody>
              <a:bodyPr wrap="square" rtlCol="0">
                <a:spAutoFit/>
              </a:bodyPr>
              <a:lstStyle/>
              <a:p>
                <a:r>
                  <a:rPr lang="en-GB" sz="1600" dirty="0">
                    <a:latin typeface="Candara" panose="020E0502030303020204" pitchFamily="34" charset="0"/>
                  </a:rPr>
                  <a:t>Draw a Venn diagram for two events </a:t>
                </a:r>
                <a14:m>
                  <m:oMath xmlns:m="http://schemas.openxmlformats.org/officeDocument/2006/math">
                    <m:r>
                      <a:rPr lang="en-GB" sz="1600" b="0" i="1" dirty="0" smtClean="0">
                        <a:latin typeface="Cambria Math" panose="02040503050406030204" pitchFamily="18" charset="0"/>
                      </a:rPr>
                      <m:t>𝐶</m:t>
                    </m:r>
                  </m:oMath>
                </a14:m>
                <a:r>
                  <a:rPr lang="en-GB" sz="1600" dirty="0">
                    <a:latin typeface="Candara" panose="020E0502030303020204" pitchFamily="34" charset="0"/>
                  </a:rPr>
                  <a:t> and </a:t>
                </a:r>
                <a14:m>
                  <m:oMath xmlns:m="http://schemas.openxmlformats.org/officeDocument/2006/math">
                    <m:r>
                      <a:rPr lang="en-GB" sz="1600" i="1" dirty="0" smtClean="0">
                        <a:latin typeface="Cambria Math" panose="02040503050406030204" pitchFamily="18" charset="0"/>
                      </a:rPr>
                      <m:t>𝐷</m:t>
                    </m:r>
                  </m:oMath>
                </a14:m>
                <a:r>
                  <a:rPr lang="en-GB" sz="1600" dirty="0">
                    <a:latin typeface="Candara" panose="020E0502030303020204" pitchFamily="34" charset="0"/>
                  </a:rPr>
                  <a:t>.</a:t>
                </a:r>
              </a:p>
              <a:p>
                <a:r>
                  <a:rPr lang="en-GB" sz="1600" dirty="0">
                    <a:latin typeface="Candara" panose="020E0502030303020204" pitchFamily="34" charset="0"/>
                  </a:rPr>
                  <a:t>Shade the region represented by:</a:t>
                </a:r>
              </a:p>
              <a:p>
                <a:pPr algn="ctr"/>
                <a:r>
                  <a:rPr lang="en-GB" sz="1600" dirty="0">
                    <a:latin typeface="Candara" panose="020E0502030303020204" pitchFamily="34" charset="0"/>
                  </a:rPr>
                  <a:t>Not </a:t>
                </a:r>
                <a14:m>
                  <m:oMath xmlns:m="http://schemas.openxmlformats.org/officeDocument/2006/math">
                    <m:r>
                      <a:rPr lang="en-GB" sz="1600" b="0" i="1" smtClean="0">
                        <a:latin typeface="Cambria Math" panose="02040503050406030204" pitchFamily="18" charset="0"/>
                      </a:rPr>
                      <m:t>𝐷</m:t>
                    </m:r>
                  </m:oMath>
                </a14:m>
                <a:endParaRPr lang="en-GB" sz="16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8" y="461665"/>
                <a:ext cx="4572000" cy="830997"/>
              </a:xfrm>
              <a:prstGeom prst="rect">
                <a:avLst/>
              </a:prstGeom>
              <a:blipFill>
                <a:blip r:embed="rId2"/>
                <a:stretch>
                  <a:fillRect l="-667" t="-2206" b="-88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077218"/>
              </a:xfrm>
              <a:prstGeom prst="rect">
                <a:avLst/>
              </a:prstGeom>
              <a:noFill/>
            </p:spPr>
            <p:txBody>
              <a:bodyPr wrap="square" rtlCol="0">
                <a:spAutoFit/>
              </a:bodyPr>
              <a:lstStyle/>
              <a:p>
                <a:r>
                  <a:rPr lang="en-GB" sz="1600" dirty="0">
                    <a:latin typeface="Candara" panose="020E0502030303020204" pitchFamily="34" charset="0"/>
                  </a:rPr>
                  <a:t>Draw a Venn diagram for two events </a:t>
                </a:r>
                <a14:m>
                  <m:oMath xmlns:m="http://schemas.openxmlformats.org/officeDocument/2006/math">
                    <m:r>
                      <a:rPr lang="en-GB" sz="1600" b="0" i="1" dirty="0" smtClean="0">
                        <a:latin typeface="Cambria Math" panose="02040503050406030204" pitchFamily="18" charset="0"/>
                      </a:rPr>
                      <m:t>𝐴</m:t>
                    </m:r>
                  </m:oMath>
                </a14:m>
                <a:r>
                  <a:rPr lang="en-GB" sz="1600" dirty="0">
                    <a:latin typeface="Candara" panose="020E0502030303020204" pitchFamily="34" charset="0"/>
                  </a:rPr>
                  <a:t> and </a:t>
                </a:r>
                <a14:m>
                  <m:oMath xmlns:m="http://schemas.openxmlformats.org/officeDocument/2006/math">
                    <m:r>
                      <a:rPr lang="en-GB" sz="1600" b="0" i="1" dirty="0" smtClean="0">
                        <a:latin typeface="Cambria Math" panose="02040503050406030204" pitchFamily="18" charset="0"/>
                      </a:rPr>
                      <m:t>𝐵</m:t>
                    </m:r>
                  </m:oMath>
                </a14:m>
                <a:r>
                  <a:rPr lang="en-GB" sz="1600" dirty="0">
                    <a:latin typeface="Candara" panose="020E0502030303020204" pitchFamily="34" charset="0"/>
                  </a:rPr>
                  <a:t>.</a:t>
                </a:r>
              </a:p>
              <a:p>
                <a:r>
                  <a:rPr lang="en-GB" sz="1600" dirty="0">
                    <a:latin typeface="Candara" panose="020E0502030303020204" pitchFamily="34" charset="0"/>
                  </a:rPr>
                  <a:t>Shade the Venn diagram the region represented by:</a:t>
                </a:r>
              </a:p>
              <a:p>
                <a:pPr algn="ctr"/>
                <a:r>
                  <a:rPr lang="en-GB" sz="1600" dirty="0">
                    <a:latin typeface="Candara" panose="020E0502030303020204" pitchFamily="34" charset="0"/>
                  </a:rPr>
                  <a:t>Not </a:t>
                </a:r>
                <a14:m>
                  <m:oMath xmlns:m="http://schemas.openxmlformats.org/officeDocument/2006/math">
                    <m:r>
                      <a:rPr lang="en-GB" sz="1600" b="0" i="1" smtClean="0">
                        <a:latin typeface="Cambria Math" panose="02040503050406030204" pitchFamily="18" charset="0"/>
                      </a:rPr>
                      <m:t>𝐴</m:t>
                    </m:r>
                  </m:oMath>
                </a14:m>
                <a:endParaRPr lang="en-GB" sz="16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077218"/>
              </a:xfrm>
              <a:prstGeom prst="rect">
                <a:avLst/>
              </a:prstGeom>
              <a:blipFill>
                <a:blip r:embed="rId3"/>
                <a:stretch>
                  <a:fillRect l="-800" t="-1695" b="-6215"/>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id="{2F65E75B-A304-4810-B4A4-7968E552DC86}"/>
              </a:ext>
            </a:extLst>
          </p:cNvPr>
          <p:cNvPicPr>
            <a:picLocks noChangeAspect="1"/>
          </p:cNvPicPr>
          <p:nvPr/>
        </p:nvPicPr>
        <p:blipFill>
          <a:blip r:embed="rId4"/>
          <a:stretch>
            <a:fillRect/>
          </a:stretch>
        </p:blipFill>
        <p:spPr>
          <a:xfrm>
            <a:off x="4926409" y="1288471"/>
            <a:ext cx="3858163" cy="1991003"/>
          </a:xfrm>
          <a:prstGeom prst="rect">
            <a:avLst/>
          </a:prstGeom>
        </p:spPr>
      </p:pic>
      <p:sp>
        <p:nvSpPr>
          <p:cNvPr id="12" name="TextBox 11">
            <a:extLst>
              <a:ext uri="{FF2B5EF4-FFF2-40B4-BE49-F238E27FC236}">
                <a16:creationId xmlns:a16="http://schemas.microsoft.com/office/drawing/2014/main" id="{17130B6A-7FB4-41D5-B3C0-2CC1D4AAED86}"/>
              </a:ext>
            </a:extLst>
          </p:cNvPr>
          <p:cNvSpPr txBox="1"/>
          <p:nvPr/>
        </p:nvSpPr>
        <p:spPr>
          <a:xfrm>
            <a:off x="0" y="6550223"/>
            <a:ext cx="9144000" cy="307777"/>
          </a:xfrm>
          <a:prstGeom prst="rect">
            <a:avLst/>
          </a:prstGeom>
          <a:noFill/>
        </p:spPr>
        <p:txBody>
          <a:bodyPr wrap="square" rtlCol="0">
            <a:spAutoFit/>
          </a:bodyPr>
          <a:lstStyle/>
          <a:p>
            <a:pPr algn="ctr"/>
            <a:r>
              <a:rPr lang="en-US" sz="1400" dirty="0">
                <a:latin typeface="Candara" panose="020E0502030303020204" pitchFamily="34" charset="0"/>
                <a:ea typeface="Cambria Math" panose="02040503050406030204" pitchFamily="18" charset="0"/>
              </a:rPr>
              <a:t>Diagrams/Graphs used with permission from </a:t>
            </a:r>
            <a:r>
              <a:rPr lang="en-US" sz="1400" dirty="0" err="1">
                <a:latin typeface="Candara" panose="020E0502030303020204" pitchFamily="34" charset="0"/>
                <a:ea typeface="Cambria Math" panose="02040503050406030204" pitchFamily="18" charset="0"/>
              </a:rPr>
              <a:t>DrFrostMaths</a:t>
            </a:r>
            <a:r>
              <a:rPr lang="en-US" sz="1400" dirty="0">
                <a:latin typeface="Candara" panose="020E0502030303020204" pitchFamily="34" charset="0"/>
                <a:ea typeface="Cambria Math" panose="02040503050406030204" pitchFamily="18" charset="0"/>
              </a:rPr>
              <a:t>: </a:t>
            </a:r>
            <a:r>
              <a:rPr lang="en-GB" sz="1400" dirty="0">
                <a:hlinkClick r:id="rId5"/>
              </a:rPr>
              <a:t>https://www.drfrostmaths.com/</a:t>
            </a:r>
            <a:endParaRPr lang="en-GB" sz="1400" dirty="0"/>
          </a:p>
        </p:txBody>
      </p:sp>
    </p:spTree>
    <p:extLst>
      <p:ext uri="{BB962C8B-B14F-4D97-AF65-F5344CB8AC3E}">
        <p14:creationId xmlns:p14="http://schemas.microsoft.com/office/powerpoint/2010/main" val="423825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8" y="461665"/>
                <a:ext cx="4572000" cy="830997"/>
              </a:xfrm>
              <a:prstGeom prst="rect">
                <a:avLst/>
              </a:prstGeom>
              <a:noFill/>
            </p:spPr>
            <p:txBody>
              <a:bodyPr wrap="square" rtlCol="0">
                <a:spAutoFit/>
              </a:bodyPr>
              <a:lstStyle/>
              <a:p>
                <a:r>
                  <a:rPr lang="en-GB" sz="1600" dirty="0">
                    <a:latin typeface="Candara" panose="020E0502030303020204" pitchFamily="34" charset="0"/>
                  </a:rPr>
                  <a:t>Draw a Venn diagram for two events </a:t>
                </a:r>
                <a14:m>
                  <m:oMath xmlns:m="http://schemas.openxmlformats.org/officeDocument/2006/math">
                    <m:r>
                      <a:rPr lang="en-GB" sz="1600" b="0" i="1" dirty="0" smtClean="0">
                        <a:latin typeface="Cambria Math" panose="02040503050406030204" pitchFamily="18" charset="0"/>
                      </a:rPr>
                      <m:t>𝐶</m:t>
                    </m:r>
                  </m:oMath>
                </a14:m>
                <a:r>
                  <a:rPr lang="en-GB" sz="1600" dirty="0">
                    <a:latin typeface="Candara" panose="020E0502030303020204" pitchFamily="34" charset="0"/>
                  </a:rPr>
                  <a:t> and </a:t>
                </a:r>
                <a14:m>
                  <m:oMath xmlns:m="http://schemas.openxmlformats.org/officeDocument/2006/math">
                    <m:r>
                      <a:rPr lang="en-GB" sz="1600" i="1" dirty="0" smtClean="0">
                        <a:latin typeface="Cambria Math" panose="02040503050406030204" pitchFamily="18" charset="0"/>
                      </a:rPr>
                      <m:t>𝐷</m:t>
                    </m:r>
                  </m:oMath>
                </a14:m>
                <a:r>
                  <a:rPr lang="en-GB" sz="1600" dirty="0">
                    <a:latin typeface="Candara" panose="020E0502030303020204" pitchFamily="34" charset="0"/>
                  </a:rPr>
                  <a:t>.</a:t>
                </a:r>
              </a:p>
              <a:p>
                <a:r>
                  <a:rPr lang="en-GB" sz="1600" dirty="0">
                    <a:latin typeface="Candara" panose="020E0502030303020204" pitchFamily="34" charset="0"/>
                  </a:rPr>
                  <a:t>Shade the region represented by:</a:t>
                </a:r>
              </a:p>
              <a:p>
                <a:pPr algn="ctr"/>
                <a14:m>
                  <m:oMath xmlns:m="http://schemas.openxmlformats.org/officeDocument/2006/math">
                    <m:r>
                      <a:rPr lang="en-GB" sz="1600" b="0" i="1" smtClean="0">
                        <a:latin typeface="Cambria Math" panose="02040503050406030204" pitchFamily="18" charset="0"/>
                      </a:rPr>
                      <m:t>𝐶</m:t>
                    </m:r>
                  </m:oMath>
                </a14:m>
                <a:r>
                  <a:rPr lang="en-GB" sz="1600" dirty="0">
                    <a:latin typeface="Candara" panose="020E0502030303020204" pitchFamily="34" charset="0"/>
                  </a:rPr>
                  <a:t> or </a:t>
                </a:r>
                <a14:m>
                  <m:oMath xmlns:m="http://schemas.openxmlformats.org/officeDocument/2006/math">
                    <m:r>
                      <a:rPr lang="en-GB" sz="1600" b="0" i="1" smtClean="0">
                        <a:latin typeface="Cambria Math" panose="02040503050406030204" pitchFamily="18" charset="0"/>
                      </a:rPr>
                      <m:t>𝐷</m:t>
                    </m:r>
                  </m:oMath>
                </a14:m>
                <a:endParaRPr lang="en-GB" sz="16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8" y="461665"/>
                <a:ext cx="4572000" cy="830997"/>
              </a:xfrm>
              <a:prstGeom prst="rect">
                <a:avLst/>
              </a:prstGeom>
              <a:blipFill>
                <a:blip r:embed="rId2"/>
                <a:stretch>
                  <a:fillRect l="-667" t="-2206" b="-88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077218"/>
              </a:xfrm>
              <a:prstGeom prst="rect">
                <a:avLst/>
              </a:prstGeom>
              <a:noFill/>
            </p:spPr>
            <p:txBody>
              <a:bodyPr wrap="square" rtlCol="0">
                <a:spAutoFit/>
              </a:bodyPr>
              <a:lstStyle/>
              <a:p>
                <a:r>
                  <a:rPr lang="en-GB" sz="1600" dirty="0">
                    <a:latin typeface="Candara" panose="020E0502030303020204" pitchFamily="34" charset="0"/>
                  </a:rPr>
                  <a:t>Draw a Venn diagram for two events </a:t>
                </a:r>
                <a14:m>
                  <m:oMath xmlns:m="http://schemas.openxmlformats.org/officeDocument/2006/math">
                    <m:r>
                      <a:rPr lang="en-GB" sz="1600" b="0" i="1" dirty="0" smtClean="0">
                        <a:latin typeface="Cambria Math" panose="02040503050406030204" pitchFamily="18" charset="0"/>
                      </a:rPr>
                      <m:t>𝐴</m:t>
                    </m:r>
                  </m:oMath>
                </a14:m>
                <a:r>
                  <a:rPr lang="en-GB" sz="1600" dirty="0">
                    <a:latin typeface="Candara" panose="020E0502030303020204" pitchFamily="34" charset="0"/>
                  </a:rPr>
                  <a:t> and </a:t>
                </a:r>
                <a14:m>
                  <m:oMath xmlns:m="http://schemas.openxmlformats.org/officeDocument/2006/math">
                    <m:r>
                      <a:rPr lang="en-GB" sz="1600" b="0" i="1" dirty="0" smtClean="0">
                        <a:latin typeface="Cambria Math" panose="02040503050406030204" pitchFamily="18" charset="0"/>
                      </a:rPr>
                      <m:t>𝐵</m:t>
                    </m:r>
                  </m:oMath>
                </a14:m>
                <a:r>
                  <a:rPr lang="en-GB" sz="1600" dirty="0">
                    <a:latin typeface="Candara" panose="020E0502030303020204" pitchFamily="34" charset="0"/>
                  </a:rPr>
                  <a:t>.</a:t>
                </a:r>
              </a:p>
              <a:p>
                <a:r>
                  <a:rPr lang="en-GB" sz="1600" dirty="0">
                    <a:latin typeface="Candara" panose="020E0502030303020204" pitchFamily="34" charset="0"/>
                  </a:rPr>
                  <a:t>Shade the Venn diagram the region represented by:</a:t>
                </a:r>
              </a:p>
              <a:p>
                <a:pPr algn="ctr"/>
                <a14:m>
                  <m:oMath xmlns:m="http://schemas.openxmlformats.org/officeDocument/2006/math">
                    <m:r>
                      <a:rPr lang="en-GB" sz="1600" b="0" i="1" smtClean="0">
                        <a:latin typeface="Cambria Math" panose="02040503050406030204" pitchFamily="18" charset="0"/>
                      </a:rPr>
                      <m:t>𝐴</m:t>
                    </m:r>
                  </m:oMath>
                </a14:m>
                <a:r>
                  <a:rPr lang="en-GB" sz="1600" dirty="0">
                    <a:latin typeface="Candara" panose="020E0502030303020204" pitchFamily="34" charset="0"/>
                  </a:rPr>
                  <a:t> or </a:t>
                </a:r>
                <a14:m>
                  <m:oMath xmlns:m="http://schemas.openxmlformats.org/officeDocument/2006/math">
                    <m:r>
                      <a:rPr lang="en-GB" sz="1600" b="0" i="1" smtClean="0">
                        <a:latin typeface="Cambria Math" panose="02040503050406030204" pitchFamily="18" charset="0"/>
                      </a:rPr>
                      <m:t>𝐵</m:t>
                    </m:r>
                  </m:oMath>
                </a14:m>
                <a:endParaRPr lang="en-GB" sz="16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077218"/>
              </a:xfrm>
              <a:prstGeom prst="rect">
                <a:avLst/>
              </a:prstGeom>
              <a:blipFill>
                <a:blip r:embed="rId3"/>
                <a:stretch>
                  <a:fillRect l="-800" t="-1695" b="-6215"/>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id="{34A66342-6A8D-411E-B154-602633E8F278}"/>
              </a:ext>
            </a:extLst>
          </p:cNvPr>
          <p:cNvPicPr>
            <a:picLocks noChangeAspect="1"/>
          </p:cNvPicPr>
          <p:nvPr/>
        </p:nvPicPr>
        <p:blipFill>
          <a:blip r:embed="rId4"/>
          <a:stretch>
            <a:fillRect/>
          </a:stretch>
        </p:blipFill>
        <p:spPr>
          <a:xfrm>
            <a:off x="4832659" y="1288471"/>
            <a:ext cx="3924848" cy="2010056"/>
          </a:xfrm>
          <a:prstGeom prst="rect">
            <a:avLst/>
          </a:prstGeom>
        </p:spPr>
      </p:pic>
      <p:sp>
        <p:nvSpPr>
          <p:cNvPr id="12" name="TextBox 11">
            <a:extLst>
              <a:ext uri="{FF2B5EF4-FFF2-40B4-BE49-F238E27FC236}">
                <a16:creationId xmlns:a16="http://schemas.microsoft.com/office/drawing/2014/main" id="{4D3728F1-1F8D-4022-AFCD-E4EA9E257330}"/>
              </a:ext>
            </a:extLst>
          </p:cNvPr>
          <p:cNvSpPr txBox="1"/>
          <p:nvPr/>
        </p:nvSpPr>
        <p:spPr>
          <a:xfrm>
            <a:off x="0" y="6550223"/>
            <a:ext cx="9144000" cy="307777"/>
          </a:xfrm>
          <a:prstGeom prst="rect">
            <a:avLst/>
          </a:prstGeom>
          <a:noFill/>
        </p:spPr>
        <p:txBody>
          <a:bodyPr wrap="square" rtlCol="0">
            <a:spAutoFit/>
          </a:bodyPr>
          <a:lstStyle/>
          <a:p>
            <a:pPr algn="ctr"/>
            <a:r>
              <a:rPr lang="en-US" sz="1400" dirty="0">
                <a:latin typeface="Candara" panose="020E0502030303020204" pitchFamily="34" charset="0"/>
                <a:ea typeface="Cambria Math" panose="02040503050406030204" pitchFamily="18" charset="0"/>
              </a:rPr>
              <a:t>Diagrams/Graphs used with permission from </a:t>
            </a:r>
            <a:r>
              <a:rPr lang="en-US" sz="1400" dirty="0" err="1">
                <a:latin typeface="Candara" panose="020E0502030303020204" pitchFamily="34" charset="0"/>
                <a:ea typeface="Cambria Math" panose="02040503050406030204" pitchFamily="18" charset="0"/>
              </a:rPr>
              <a:t>DrFrostMaths</a:t>
            </a:r>
            <a:r>
              <a:rPr lang="en-US" sz="1400" dirty="0">
                <a:latin typeface="Candara" panose="020E0502030303020204" pitchFamily="34" charset="0"/>
                <a:ea typeface="Cambria Math" panose="02040503050406030204" pitchFamily="18" charset="0"/>
              </a:rPr>
              <a:t>: </a:t>
            </a:r>
            <a:r>
              <a:rPr lang="en-GB" sz="1400" dirty="0">
                <a:hlinkClick r:id="rId5"/>
              </a:rPr>
              <a:t>https://www.drfrostmaths.com/</a:t>
            </a:r>
            <a:endParaRPr lang="en-GB" sz="1400" dirty="0"/>
          </a:p>
        </p:txBody>
      </p:sp>
    </p:spTree>
    <p:extLst>
      <p:ext uri="{BB962C8B-B14F-4D97-AF65-F5344CB8AC3E}">
        <p14:creationId xmlns:p14="http://schemas.microsoft.com/office/powerpoint/2010/main" val="413483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F4A154C4641E49BD6DB2899EAF25E9" ma:contentTypeVersion="14" ma:contentTypeDescription="Create a new document." ma:contentTypeScope="" ma:versionID="f3eecc50e9b07754bbdd7d7f84a5a0e8">
  <xsd:schema xmlns:xsd="http://www.w3.org/2001/XMLSchema" xmlns:xs="http://www.w3.org/2001/XMLSchema" xmlns:p="http://schemas.microsoft.com/office/2006/metadata/properties" xmlns:ns3="78db98b4-7c56-4667-9532-fea666d1edab" xmlns:ns4="00eee050-7eda-4a68-8825-514e694f5f09" targetNamespace="http://schemas.microsoft.com/office/2006/metadata/properties" ma:root="true" ma:fieldsID="a84750f097cb468e172277703b223c85" ns3:_="" ns4:_="">
    <xsd:import namespace="78db98b4-7c56-4667-9532-fea666d1edab"/>
    <xsd:import namespace="00eee050-7eda-4a68-8825-514e694f5f0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db98b4-7c56-4667-9532-fea666d1ed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0eee050-7eda-4a68-8825-514e694f5f0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4EBBBB-EEB1-4FED-BBDF-B11A00D221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db98b4-7c56-4667-9532-fea666d1edab"/>
    <ds:schemaRef ds:uri="00eee050-7eda-4a68-8825-514e694f5f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05C4DF-0A8E-4F79-80E2-D3FF0BA9A31F}">
  <ds:schemaRefs>
    <ds:schemaRef ds:uri="http://schemas.microsoft.com/sharepoint/v3/contenttype/forms"/>
  </ds:schemaRefs>
</ds:datastoreItem>
</file>

<file path=customXml/itemProps3.xml><?xml version="1.0" encoding="utf-8"?>
<ds:datastoreItem xmlns:ds="http://schemas.openxmlformats.org/officeDocument/2006/customXml" ds:itemID="{200401F2-C529-47D1-8FB5-62137EF551FA}">
  <ds:schemaRefs>
    <ds:schemaRef ds:uri="http://schemas.microsoft.com/office/2006/metadata/properties"/>
    <ds:schemaRef ds:uri="http://schemas.microsoft.com/office/2006/documentManagement/types"/>
    <ds:schemaRef ds:uri="00eee050-7eda-4a68-8825-514e694f5f09"/>
    <ds:schemaRef ds:uri="http://purl.org/dc/elements/1.1/"/>
    <ds:schemaRef ds:uri="http://schemas.openxmlformats.org/package/2006/metadata/core-properties"/>
    <ds:schemaRef ds:uri="http://schemas.microsoft.com/office/infopath/2007/PartnerControls"/>
    <ds:schemaRef ds:uri="http://purl.org/dc/terms/"/>
    <ds:schemaRef ds:uri="78db98b4-7c56-4667-9532-fea666d1eda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17017</TotalTime>
  <Words>3135</Words>
  <Application>Microsoft Office PowerPoint</Application>
  <PresentationFormat>On-screen Show (4:3)</PresentationFormat>
  <Paragraphs>331</Paragraphs>
  <Slides>36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Cambria Math</vt:lpstr>
      <vt:lpstr>Candara</vt:lpstr>
      <vt:lpstr>Office Theme</vt:lpstr>
      <vt:lpstr>5) Probability</vt:lpstr>
      <vt:lpstr>5.1) Calculating probabilities</vt:lpstr>
      <vt:lpstr>PowerPoint Presentation</vt:lpstr>
      <vt:lpstr>PowerPoint Presentation</vt:lpstr>
      <vt:lpstr>PowerPoint Presentation</vt:lpstr>
      <vt:lpstr>5.2) Venn diagrams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5.3) Mutually exclusive and independent events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5.4) Tree diagrams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dc:title>
  <dc:creator>cspeller</dc:creator>
  <cp:lastModifiedBy>Mr G Westwater (Staff)</cp:lastModifiedBy>
  <cp:revision>596</cp:revision>
  <dcterms:created xsi:type="dcterms:W3CDTF">2020-05-18T02:11:06Z</dcterms:created>
  <dcterms:modified xsi:type="dcterms:W3CDTF">2021-09-04T10:58:45Z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0x010100C5F4A154C4641E49BD6DB2899EAF25E9</vt:lpwstr>
  </property>
</Properties>
</file>