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peller" initials="CS" lastIdx="2" clrIdx="0">
    <p:extLst>
      <p:ext uri="{19B8F6BF-5375-455C-9EA6-DF929625EA0E}">
        <p15:presenceInfo xmlns:p15="http://schemas.microsoft.com/office/powerpoint/2012/main" userId="S::Chris.Speller@paddington-academy.org::0a97f007-b978-4543-a8a0-9ee0abccdf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60"/>
  </p:normalViewPr>
  <p:slideViewPr>
    <p:cSldViewPr snapToGrid="0">
      <p:cViewPr varScale="1">
        <p:scale>
          <a:sx n="105" d="100"/>
          <a:sy n="105" d="100"/>
        </p:scale>
        <p:origin x="972" y="330"/>
      </p:cViewPr>
      <p:guideLst/>
    </p:cSldViewPr>
  </p:slideViewPr>
  <p:notesTextViewPr>
    <p:cViewPr>
      <p:scale>
        <a:sx n="1" d="1"/>
        <a:sy n="1" d="1"/>
      </p:scale>
      <p:origin x="0" y="0"/>
    </p:cViewPr>
  </p:notesTextViewPr>
  <p:notesViewPr>
    <p:cSldViewPr snapToGrid="0">
      <p:cViewPr varScale="1">
        <p:scale>
          <a:sx n="88" d="100"/>
          <a:sy n="88" d="100"/>
        </p:scale>
        <p:origin x="93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4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peller" userId="0a97f007-b978-4543-a8a0-9ee0abccdf0a" providerId="ADAL" clId="{49AE9936-2127-4A5C-BBB9-F2ECFFFA535D}"/>
    <pc:docChg chg="modSld">
      <pc:chgData name="Chris Speller" userId="0a97f007-b978-4543-a8a0-9ee0abccdf0a" providerId="ADAL" clId="{49AE9936-2127-4A5C-BBB9-F2ECFFFA535D}" dt="2020-12-16T14:05:23.619" v="1" actId="20577"/>
      <pc:docMkLst>
        <pc:docMk/>
      </pc:docMkLst>
      <pc:sldChg chg="modSp">
        <pc:chgData name="Chris Speller" userId="0a97f007-b978-4543-a8a0-9ee0abccdf0a" providerId="ADAL" clId="{49AE9936-2127-4A5C-BBB9-F2ECFFFA535D}" dt="2020-12-16T14:05:23.619" v="1" actId="20577"/>
        <pc:sldMkLst>
          <pc:docMk/>
          <pc:sldMk cId="2728932380" sldId="4392"/>
        </pc:sldMkLst>
        <pc:spChg chg="mod">
          <ac:chgData name="Chris Speller" userId="0a97f007-b978-4543-a8a0-9ee0abccdf0a" providerId="ADAL" clId="{49AE9936-2127-4A5C-BBB9-F2ECFFFA535D}" dt="2020-12-16T14:05:23.619" v="1" actId="20577"/>
          <ac:spMkLst>
            <pc:docMk/>
            <pc:sldMk cId="2728932380" sldId="4392"/>
            <ac:spMk id="11" creationId="{00000000-0000-0000-0000-000000000000}"/>
          </ac:spMkLst>
        </pc:spChg>
      </pc:sldChg>
    </pc:docChg>
  </pc:docChgLst>
  <pc:docChgLst>
    <pc:chgData name="Chris Speller" userId="0a97f007-b978-4543-a8a0-9ee0abccdf0a" providerId="ADAL" clId="{D87621BB-2E2D-4D88-B948-1EDB64269BFA}"/>
    <pc:docChg chg="custSel addSld modSld">
      <pc:chgData name="Chris Speller" userId="0a97f007-b978-4543-a8a0-9ee0abccdf0a" providerId="ADAL" clId="{D87621BB-2E2D-4D88-B948-1EDB64269BFA}" dt="2020-12-14T13:51:08.911" v="918" actId="20577"/>
      <pc:docMkLst>
        <pc:docMk/>
      </pc:docMkLst>
      <pc:sldChg chg="modSp">
        <pc:chgData name="Chris Speller" userId="0a97f007-b978-4543-a8a0-9ee0abccdf0a" providerId="ADAL" clId="{D87621BB-2E2D-4D88-B948-1EDB64269BFA}" dt="2020-12-14T13:36:00.199" v="828" actId="20577"/>
        <pc:sldMkLst>
          <pc:docMk/>
          <pc:sldMk cId="2354999837" sldId="4411"/>
        </pc:sldMkLst>
        <pc:spChg chg="mod">
          <ac:chgData name="Chris Speller" userId="0a97f007-b978-4543-a8a0-9ee0abccdf0a" providerId="ADAL" clId="{D87621BB-2E2D-4D88-B948-1EDB64269BFA}" dt="2020-12-14T13:35:39.465" v="826" actId="20577"/>
          <ac:spMkLst>
            <pc:docMk/>
            <pc:sldMk cId="2354999837" sldId="4411"/>
            <ac:spMk id="10" creationId="{00000000-0000-0000-0000-000000000000}"/>
          </ac:spMkLst>
        </pc:spChg>
        <pc:spChg chg="mod">
          <ac:chgData name="Chris Speller" userId="0a97f007-b978-4543-a8a0-9ee0abccdf0a" providerId="ADAL" clId="{D87621BB-2E2D-4D88-B948-1EDB64269BFA}" dt="2020-12-14T13:36:00.199" v="828" actId="20577"/>
          <ac:spMkLst>
            <pc:docMk/>
            <pc:sldMk cId="2354999837" sldId="4411"/>
            <ac:spMk id="11" creationId="{00000000-0000-0000-0000-000000000000}"/>
          </ac:spMkLst>
        </pc:spChg>
      </pc:sldChg>
      <pc:sldChg chg="delSp modSp delAnim">
        <pc:chgData name="Chris Speller" userId="0a97f007-b978-4543-a8a0-9ee0abccdf0a" providerId="ADAL" clId="{D87621BB-2E2D-4D88-B948-1EDB64269BFA}" dt="2020-12-14T13:38:55.215" v="830" actId="478"/>
        <pc:sldMkLst>
          <pc:docMk/>
          <pc:sldMk cId="3371434852" sldId="4413"/>
        </pc:sldMkLst>
        <pc:spChg chg="mod">
          <ac:chgData name="Chris Speller" userId="0a97f007-b978-4543-a8a0-9ee0abccdf0a" providerId="ADAL" clId="{D87621BB-2E2D-4D88-B948-1EDB64269BFA}" dt="2020-12-14T13:35:43.521" v="827" actId="20577"/>
          <ac:spMkLst>
            <pc:docMk/>
            <pc:sldMk cId="3371434852" sldId="4413"/>
            <ac:spMk id="10" creationId="{00000000-0000-0000-0000-000000000000}"/>
          </ac:spMkLst>
        </pc:spChg>
        <pc:spChg chg="mod">
          <ac:chgData name="Chris Speller" userId="0a97f007-b978-4543-a8a0-9ee0abccdf0a" providerId="ADAL" clId="{D87621BB-2E2D-4D88-B948-1EDB64269BFA}" dt="2020-12-14T13:36:03.576" v="829" actId="20577"/>
          <ac:spMkLst>
            <pc:docMk/>
            <pc:sldMk cId="3371434852" sldId="4413"/>
            <ac:spMk id="11" creationId="{00000000-0000-0000-0000-000000000000}"/>
          </ac:spMkLst>
        </pc:spChg>
        <pc:picChg chg="del">
          <ac:chgData name="Chris Speller" userId="0a97f007-b978-4543-a8a0-9ee0abccdf0a" providerId="ADAL" clId="{D87621BB-2E2D-4D88-B948-1EDB64269BFA}" dt="2020-12-14T13:38:55.215" v="830" actId="478"/>
          <ac:picMkLst>
            <pc:docMk/>
            <pc:sldMk cId="3371434852" sldId="4413"/>
            <ac:picMk id="3" creationId="{2D573B54-E779-4D24-AE00-CB37F1276F5F}"/>
          </ac:picMkLst>
        </pc:picChg>
      </pc:sldChg>
      <pc:sldChg chg="modSp">
        <pc:chgData name="Chris Speller" userId="0a97f007-b978-4543-a8a0-9ee0abccdf0a" providerId="ADAL" clId="{D87621BB-2E2D-4D88-B948-1EDB64269BFA}" dt="2020-12-14T13:04:43.405" v="308" actId="20577"/>
        <pc:sldMkLst>
          <pc:docMk/>
          <pc:sldMk cId="830439883" sldId="4460"/>
        </pc:sldMkLst>
        <pc:spChg chg="mod">
          <ac:chgData name="Chris Speller" userId="0a97f007-b978-4543-a8a0-9ee0abccdf0a" providerId="ADAL" clId="{D87621BB-2E2D-4D88-B948-1EDB64269BFA}" dt="2020-12-14T13:03:46.820" v="259" actId="20577"/>
          <ac:spMkLst>
            <pc:docMk/>
            <pc:sldMk cId="830439883" sldId="4460"/>
            <ac:spMk id="10" creationId="{00000000-0000-0000-0000-000000000000}"/>
          </ac:spMkLst>
        </pc:spChg>
        <pc:spChg chg="mod">
          <ac:chgData name="Chris Speller" userId="0a97f007-b978-4543-a8a0-9ee0abccdf0a" providerId="ADAL" clId="{D87621BB-2E2D-4D88-B948-1EDB64269BFA}" dt="2020-12-14T13:04:01.602" v="262" actId="20577"/>
          <ac:spMkLst>
            <pc:docMk/>
            <pc:sldMk cId="830439883" sldId="4460"/>
            <ac:spMk id="11" creationId="{00000000-0000-0000-0000-000000000000}"/>
          </ac:spMkLst>
        </pc:spChg>
        <pc:spChg chg="mod">
          <ac:chgData name="Chris Speller" userId="0a97f007-b978-4543-a8a0-9ee0abccdf0a" providerId="ADAL" clId="{D87621BB-2E2D-4D88-B948-1EDB64269BFA}" dt="2020-12-14T13:04:43.405" v="308" actId="20577"/>
          <ac:spMkLst>
            <pc:docMk/>
            <pc:sldMk cId="830439883" sldId="4460"/>
            <ac:spMk id="12" creationId="{C24385B1-56CC-4BCF-9B84-8EA2D3337E37}"/>
          </ac:spMkLst>
        </pc:spChg>
      </pc:sldChg>
      <pc:sldChg chg="modSp add modAnim">
        <pc:chgData name="Chris Speller" userId="0a97f007-b978-4543-a8a0-9ee0abccdf0a" providerId="ADAL" clId="{D87621BB-2E2D-4D88-B948-1EDB64269BFA}" dt="2020-12-14T12:46:28.763" v="43" actId="20577"/>
        <pc:sldMkLst>
          <pc:docMk/>
          <pc:sldMk cId="1646239338" sldId="4461"/>
        </pc:sldMkLst>
        <pc:spChg chg="mod">
          <ac:chgData name="Chris Speller" userId="0a97f007-b978-4543-a8a0-9ee0abccdf0a" providerId="ADAL" clId="{D87621BB-2E2D-4D88-B948-1EDB64269BFA}" dt="2020-12-14T12:45:43.823" v="23" actId="20577"/>
          <ac:spMkLst>
            <pc:docMk/>
            <pc:sldMk cId="1646239338" sldId="4461"/>
            <ac:spMk id="10" creationId="{00000000-0000-0000-0000-000000000000}"/>
          </ac:spMkLst>
        </pc:spChg>
        <pc:spChg chg="mod">
          <ac:chgData name="Chris Speller" userId="0a97f007-b978-4543-a8a0-9ee0abccdf0a" providerId="ADAL" clId="{D87621BB-2E2D-4D88-B948-1EDB64269BFA}" dt="2020-12-14T12:46:14.680" v="35" actId="20577"/>
          <ac:spMkLst>
            <pc:docMk/>
            <pc:sldMk cId="1646239338" sldId="4461"/>
            <ac:spMk id="11" creationId="{00000000-0000-0000-0000-000000000000}"/>
          </ac:spMkLst>
        </pc:spChg>
        <pc:spChg chg="mod">
          <ac:chgData name="Chris Speller" userId="0a97f007-b978-4543-a8a0-9ee0abccdf0a" providerId="ADAL" clId="{D87621BB-2E2D-4D88-B948-1EDB64269BFA}" dt="2020-12-14T12:46:28.763" v="43" actId="20577"/>
          <ac:spMkLst>
            <pc:docMk/>
            <pc:sldMk cId="1646239338" sldId="4461"/>
            <ac:spMk id="12" creationId="{00000000-0000-0000-0000-000000000000}"/>
          </ac:spMkLst>
        </pc:spChg>
      </pc:sldChg>
      <pc:sldChg chg="modSp add">
        <pc:chgData name="Chris Speller" userId="0a97f007-b978-4543-a8a0-9ee0abccdf0a" providerId="ADAL" clId="{D87621BB-2E2D-4D88-B948-1EDB64269BFA}" dt="2020-12-14T13:08:55.599" v="336" actId="6549"/>
        <pc:sldMkLst>
          <pc:docMk/>
          <pc:sldMk cId="951039632" sldId="4462"/>
        </pc:sldMkLst>
        <pc:spChg chg="mod">
          <ac:chgData name="Chris Speller" userId="0a97f007-b978-4543-a8a0-9ee0abccdf0a" providerId="ADAL" clId="{D87621BB-2E2D-4D88-B948-1EDB64269BFA}" dt="2020-12-14T13:08:55.599" v="336" actId="6549"/>
          <ac:spMkLst>
            <pc:docMk/>
            <pc:sldMk cId="951039632" sldId="4462"/>
            <ac:spMk id="10" creationId="{00000000-0000-0000-0000-000000000000}"/>
          </ac:spMkLst>
        </pc:spChg>
        <pc:spChg chg="mod">
          <ac:chgData name="Chris Speller" userId="0a97f007-b978-4543-a8a0-9ee0abccdf0a" providerId="ADAL" clId="{D87621BB-2E2D-4D88-B948-1EDB64269BFA}" dt="2020-12-14T13:06:06.684" v="317" actId="403"/>
          <ac:spMkLst>
            <pc:docMk/>
            <pc:sldMk cId="951039632" sldId="4462"/>
            <ac:spMk id="11" creationId="{00000000-0000-0000-0000-000000000000}"/>
          </ac:spMkLst>
        </pc:spChg>
        <pc:spChg chg="mod">
          <ac:chgData name="Chris Speller" userId="0a97f007-b978-4543-a8a0-9ee0abccdf0a" providerId="ADAL" clId="{D87621BB-2E2D-4D88-B948-1EDB64269BFA}" dt="2020-12-14T13:06:28.366" v="330" actId="20577"/>
          <ac:spMkLst>
            <pc:docMk/>
            <pc:sldMk cId="951039632" sldId="4462"/>
            <ac:spMk id="12" creationId="{C24385B1-56CC-4BCF-9B84-8EA2D3337E37}"/>
          </ac:spMkLst>
        </pc:spChg>
      </pc:sldChg>
      <pc:sldChg chg="modSp add modAnim">
        <pc:chgData name="Chris Speller" userId="0a97f007-b978-4543-a8a0-9ee0abccdf0a" providerId="ADAL" clId="{D87621BB-2E2D-4D88-B948-1EDB64269BFA}" dt="2020-12-14T13:12:03.410" v="366" actId="20577"/>
        <pc:sldMkLst>
          <pc:docMk/>
          <pc:sldMk cId="47327065" sldId="4463"/>
        </pc:sldMkLst>
        <pc:spChg chg="mod">
          <ac:chgData name="Chris Speller" userId="0a97f007-b978-4543-a8a0-9ee0abccdf0a" providerId="ADAL" clId="{D87621BB-2E2D-4D88-B948-1EDB64269BFA}" dt="2020-12-14T13:12:03.410" v="366" actId="20577"/>
          <ac:spMkLst>
            <pc:docMk/>
            <pc:sldMk cId="47327065" sldId="4463"/>
            <ac:spMk id="10" creationId="{00000000-0000-0000-0000-000000000000}"/>
          </ac:spMkLst>
        </pc:spChg>
        <pc:spChg chg="mod">
          <ac:chgData name="Chris Speller" userId="0a97f007-b978-4543-a8a0-9ee0abccdf0a" providerId="ADAL" clId="{D87621BB-2E2D-4D88-B948-1EDB64269BFA}" dt="2020-12-14T13:10:05.684" v="344"/>
          <ac:spMkLst>
            <pc:docMk/>
            <pc:sldMk cId="47327065" sldId="4463"/>
            <ac:spMk id="11" creationId="{00000000-0000-0000-0000-000000000000}"/>
          </ac:spMkLst>
        </pc:spChg>
        <pc:spChg chg="mod">
          <ac:chgData name="Chris Speller" userId="0a97f007-b978-4543-a8a0-9ee0abccdf0a" providerId="ADAL" clId="{D87621BB-2E2D-4D88-B948-1EDB64269BFA}" dt="2020-12-14T13:10:50.775" v="348" actId="207"/>
          <ac:spMkLst>
            <pc:docMk/>
            <pc:sldMk cId="47327065" sldId="4463"/>
            <ac:spMk id="12" creationId="{C24385B1-56CC-4BCF-9B84-8EA2D3337E37}"/>
          </ac:spMkLst>
        </pc:spChg>
      </pc:sldChg>
      <pc:sldChg chg="modSp add">
        <pc:chgData name="Chris Speller" userId="0a97f007-b978-4543-a8a0-9ee0abccdf0a" providerId="ADAL" clId="{D87621BB-2E2D-4D88-B948-1EDB64269BFA}" dt="2020-12-14T13:13:21.307" v="372" actId="20577"/>
        <pc:sldMkLst>
          <pc:docMk/>
          <pc:sldMk cId="2363795935" sldId="4464"/>
        </pc:sldMkLst>
        <pc:spChg chg="mod">
          <ac:chgData name="Chris Speller" userId="0a97f007-b978-4543-a8a0-9ee0abccdf0a" providerId="ADAL" clId="{D87621BB-2E2D-4D88-B948-1EDB64269BFA}" dt="2020-12-14T13:13:21.307" v="372" actId="20577"/>
          <ac:spMkLst>
            <pc:docMk/>
            <pc:sldMk cId="2363795935" sldId="4464"/>
            <ac:spMk id="10" creationId="{00000000-0000-0000-0000-000000000000}"/>
          </ac:spMkLst>
        </pc:spChg>
        <pc:spChg chg="mod">
          <ac:chgData name="Chris Speller" userId="0a97f007-b978-4543-a8a0-9ee0abccdf0a" providerId="ADAL" clId="{D87621BB-2E2D-4D88-B948-1EDB64269BFA}" dt="2020-12-14T13:12:37.164" v="369"/>
          <ac:spMkLst>
            <pc:docMk/>
            <pc:sldMk cId="2363795935" sldId="4464"/>
            <ac:spMk id="11" creationId="{00000000-0000-0000-0000-000000000000}"/>
          </ac:spMkLst>
        </pc:spChg>
        <pc:spChg chg="mod">
          <ac:chgData name="Chris Speller" userId="0a97f007-b978-4543-a8a0-9ee0abccdf0a" providerId="ADAL" clId="{D87621BB-2E2D-4D88-B948-1EDB64269BFA}" dt="2020-12-14T13:12:56.556" v="371" actId="207"/>
          <ac:spMkLst>
            <pc:docMk/>
            <pc:sldMk cId="2363795935" sldId="4464"/>
            <ac:spMk id="12" creationId="{C24385B1-56CC-4BCF-9B84-8EA2D3337E37}"/>
          </ac:spMkLst>
        </pc:spChg>
      </pc:sldChg>
      <pc:sldChg chg="modSp add modAnim">
        <pc:chgData name="Chris Speller" userId="0a97f007-b978-4543-a8a0-9ee0abccdf0a" providerId="ADAL" clId="{D87621BB-2E2D-4D88-B948-1EDB64269BFA}" dt="2020-12-14T13:28:21.917" v="733"/>
        <pc:sldMkLst>
          <pc:docMk/>
          <pc:sldMk cId="4158013522" sldId="4465"/>
        </pc:sldMkLst>
        <pc:spChg chg="mod">
          <ac:chgData name="Chris Speller" userId="0a97f007-b978-4543-a8a0-9ee0abccdf0a" providerId="ADAL" clId="{D87621BB-2E2D-4D88-B948-1EDB64269BFA}" dt="2020-12-14T13:28:21.917" v="733"/>
          <ac:spMkLst>
            <pc:docMk/>
            <pc:sldMk cId="4158013522" sldId="4465"/>
            <ac:spMk id="10" creationId="{00000000-0000-0000-0000-000000000000}"/>
          </ac:spMkLst>
        </pc:spChg>
        <pc:spChg chg="mod">
          <ac:chgData name="Chris Speller" userId="0a97f007-b978-4543-a8a0-9ee0abccdf0a" providerId="ADAL" clId="{D87621BB-2E2D-4D88-B948-1EDB64269BFA}" dt="2020-12-14T13:23:22.497" v="599"/>
          <ac:spMkLst>
            <pc:docMk/>
            <pc:sldMk cId="4158013522" sldId="4465"/>
            <ac:spMk id="11" creationId="{00000000-0000-0000-0000-000000000000}"/>
          </ac:spMkLst>
        </pc:spChg>
        <pc:spChg chg="mod">
          <ac:chgData name="Chris Speller" userId="0a97f007-b978-4543-a8a0-9ee0abccdf0a" providerId="ADAL" clId="{D87621BB-2E2D-4D88-B948-1EDB64269BFA}" dt="2020-12-14T13:24:28.738" v="721" actId="20577"/>
          <ac:spMkLst>
            <pc:docMk/>
            <pc:sldMk cId="4158013522" sldId="4465"/>
            <ac:spMk id="12" creationId="{C24385B1-56CC-4BCF-9B84-8EA2D3337E37}"/>
          </ac:spMkLst>
        </pc:spChg>
      </pc:sldChg>
      <pc:sldChg chg="modSp add">
        <pc:chgData name="Chris Speller" userId="0a97f007-b978-4543-a8a0-9ee0abccdf0a" providerId="ADAL" clId="{D87621BB-2E2D-4D88-B948-1EDB64269BFA}" dt="2020-12-14T13:31:01.415" v="767" actId="20577"/>
        <pc:sldMkLst>
          <pc:docMk/>
          <pc:sldMk cId="3914526714" sldId="4466"/>
        </pc:sldMkLst>
        <pc:spChg chg="mod">
          <ac:chgData name="Chris Speller" userId="0a97f007-b978-4543-a8a0-9ee0abccdf0a" providerId="ADAL" clId="{D87621BB-2E2D-4D88-B948-1EDB64269BFA}" dt="2020-12-14T13:31:01.415" v="767" actId="20577"/>
          <ac:spMkLst>
            <pc:docMk/>
            <pc:sldMk cId="3914526714" sldId="4466"/>
            <ac:spMk id="10" creationId="{00000000-0000-0000-0000-000000000000}"/>
          </ac:spMkLst>
        </pc:spChg>
        <pc:spChg chg="mod">
          <ac:chgData name="Chris Speller" userId="0a97f007-b978-4543-a8a0-9ee0abccdf0a" providerId="ADAL" clId="{D87621BB-2E2D-4D88-B948-1EDB64269BFA}" dt="2020-12-14T13:30:47.262" v="745"/>
          <ac:spMkLst>
            <pc:docMk/>
            <pc:sldMk cId="3914526714" sldId="4466"/>
            <ac:spMk id="11" creationId="{00000000-0000-0000-0000-000000000000}"/>
          </ac:spMkLst>
        </pc:spChg>
        <pc:spChg chg="mod">
          <ac:chgData name="Chris Speller" userId="0a97f007-b978-4543-a8a0-9ee0abccdf0a" providerId="ADAL" clId="{D87621BB-2E2D-4D88-B948-1EDB64269BFA}" dt="2020-12-14T13:30:57.098" v="765" actId="20577"/>
          <ac:spMkLst>
            <pc:docMk/>
            <pc:sldMk cId="3914526714" sldId="4466"/>
            <ac:spMk id="12" creationId="{C24385B1-56CC-4BCF-9B84-8EA2D3337E37}"/>
          </ac:spMkLst>
        </pc:spChg>
      </pc:sldChg>
      <pc:sldChg chg="modSp add">
        <pc:chgData name="Chris Speller" userId="0a97f007-b978-4543-a8a0-9ee0abccdf0a" providerId="ADAL" clId="{D87621BB-2E2D-4D88-B948-1EDB64269BFA}" dt="2020-12-14T13:33:17.703" v="825" actId="20577"/>
        <pc:sldMkLst>
          <pc:docMk/>
          <pc:sldMk cId="3353844501" sldId="4467"/>
        </pc:sldMkLst>
        <pc:spChg chg="mod">
          <ac:chgData name="Chris Speller" userId="0a97f007-b978-4543-a8a0-9ee0abccdf0a" providerId="ADAL" clId="{D87621BB-2E2D-4D88-B948-1EDB64269BFA}" dt="2020-12-14T13:33:17.703" v="825" actId="20577"/>
          <ac:spMkLst>
            <pc:docMk/>
            <pc:sldMk cId="3353844501" sldId="4467"/>
            <ac:spMk id="10" creationId="{00000000-0000-0000-0000-000000000000}"/>
          </ac:spMkLst>
        </pc:spChg>
        <pc:spChg chg="mod">
          <ac:chgData name="Chris Speller" userId="0a97f007-b978-4543-a8a0-9ee0abccdf0a" providerId="ADAL" clId="{D87621BB-2E2D-4D88-B948-1EDB64269BFA}" dt="2020-12-14T13:32:37.722" v="799"/>
          <ac:spMkLst>
            <pc:docMk/>
            <pc:sldMk cId="3353844501" sldId="4467"/>
            <ac:spMk id="11" creationId="{00000000-0000-0000-0000-000000000000}"/>
          </ac:spMkLst>
        </pc:spChg>
        <pc:spChg chg="mod">
          <ac:chgData name="Chris Speller" userId="0a97f007-b978-4543-a8a0-9ee0abccdf0a" providerId="ADAL" clId="{D87621BB-2E2D-4D88-B948-1EDB64269BFA}" dt="2020-12-14T13:32:55.623" v="817" actId="20577"/>
          <ac:spMkLst>
            <pc:docMk/>
            <pc:sldMk cId="3353844501" sldId="4467"/>
            <ac:spMk id="12" creationId="{C24385B1-56CC-4BCF-9B84-8EA2D3337E37}"/>
          </ac:spMkLst>
        </pc:spChg>
      </pc:sldChg>
      <pc:sldChg chg="addSp delSp modSp add delAnim modAnim">
        <pc:chgData name="Chris Speller" userId="0a97f007-b978-4543-a8a0-9ee0abccdf0a" providerId="ADAL" clId="{D87621BB-2E2D-4D88-B948-1EDB64269BFA}" dt="2020-12-14T13:51:08.911" v="918" actId="20577"/>
        <pc:sldMkLst>
          <pc:docMk/>
          <pc:sldMk cId="3552951428" sldId="4468"/>
        </pc:sldMkLst>
        <pc:spChg chg="mod">
          <ac:chgData name="Chris Speller" userId="0a97f007-b978-4543-a8a0-9ee0abccdf0a" providerId="ADAL" clId="{D87621BB-2E2D-4D88-B948-1EDB64269BFA}" dt="2020-12-14T13:51:08.911" v="918" actId="20577"/>
          <ac:spMkLst>
            <pc:docMk/>
            <pc:sldMk cId="3552951428" sldId="4468"/>
            <ac:spMk id="10" creationId="{00000000-0000-0000-0000-000000000000}"/>
          </ac:spMkLst>
        </pc:spChg>
        <pc:spChg chg="mod">
          <ac:chgData name="Chris Speller" userId="0a97f007-b978-4543-a8a0-9ee0abccdf0a" providerId="ADAL" clId="{D87621BB-2E2D-4D88-B948-1EDB64269BFA}" dt="2020-12-14T13:47:18.669" v="903" actId="20577"/>
          <ac:spMkLst>
            <pc:docMk/>
            <pc:sldMk cId="3552951428" sldId="4468"/>
            <ac:spMk id="11" creationId="{00000000-0000-0000-0000-000000000000}"/>
          </ac:spMkLst>
        </pc:spChg>
        <pc:spChg chg="del mod">
          <ac:chgData name="Chris Speller" userId="0a97f007-b978-4543-a8a0-9ee0abccdf0a" providerId="ADAL" clId="{D87621BB-2E2D-4D88-B948-1EDB64269BFA}" dt="2020-12-14T13:50:10.910" v="906" actId="478"/>
          <ac:spMkLst>
            <pc:docMk/>
            <pc:sldMk cId="3552951428" sldId="4468"/>
            <ac:spMk id="12" creationId="{C24385B1-56CC-4BCF-9B84-8EA2D3337E37}"/>
          </ac:spMkLst>
        </pc:spChg>
        <pc:picChg chg="add del mod">
          <ac:chgData name="Chris Speller" userId="0a97f007-b978-4543-a8a0-9ee0abccdf0a" providerId="ADAL" clId="{D87621BB-2E2D-4D88-B948-1EDB64269BFA}" dt="2020-12-14T13:50:43.865" v="909" actId="478"/>
          <ac:picMkLst>
            <pc:docMk/>
            <pc:sldMk cId="3552951428" sldId="4468"/>
            <ac:picMk id="2" creationId="{F14CCEA9-4689-4B34-9A13-ADF9D17D9C8C}"/>
          </ac:picMkLst>
        </pc:picChg>
        <pc:picChg chg="add mod">
          <ac:chgData name="Chris Speller" userId="0a97f007-b978-4543-a8a0-9ee0abccdf0a" providerId="ADAL" clId="{D87621BB-2E2D-4D88-B948-1EDB64269BFA}" dt="2020-12-14T13:50:50.355" v="914" actId="1076"/>
          <ac:picMkLst>
            <pc:docMk/>
            <pc:sldMk cId="3552951428" sldId="4468"/>
            <ac:picMk id="3" creationId="{76ED7B0C-09A0-43EC-A1A4-654E40A23F70}"/>
          </ac:picMkLst>
        </pc:picChg>
      </pc:sldChg>
    </pc:docChg>
  </pc:docChgLst>
  <pc:docChgLst>
    <pc:chgData name="Chris Speller" userId="0a97f007-b978-4543-a8a0-9ee0abccdf0a" providerId="ADAL" clId="{B8B649C5-C549-4FEB-BF49-7EEBAD02D5DE}"/>
    <pc:docChg chg="undo redo custSel addSld delSld modSld sldOrd modMainMaster">
      <pc:chgData name="Chris Speller" userId="0a97f007-b978-4543-a8a0-9ee0abccdf0a" providerId="ADAL" clId="{B8B649C5-C549-4FEB-BF49-7EEBAD02D5DE}" dt="2020-12-23T13:47:55.528" v="42783" actId="27636"/>
      <pc:docMkLst>
        <pc:docMk/>
      </pc:docMkLst>
      <pc:sldChg chg="modSp add modAnim">
        <pc:chgData name="Chris Speller" userId="0a97f007-b978-4543-a8a0-9ee0abccdf0a" providerId="ADAL" clId="{B8B649C5-C549-4FEB-BF49-7EEBAD02D5DE}" dt="2020-12-20T16:14:03.124" v="3006" actId="20577"/>
        <pc:sldMkLst>
          <pc:docMk/>
          <pc:sldMk cId="3693764538" sldId="3904"/>
        </pc:sldMkLst>
        <pc:spChg chg="mod">
          <ac:chgData name="Chris Speller" userId="0a97f007-b978-4543-a8a0-9ee0abccdf0a" providerId="ADAL" clId="{B8B649C5-C549-4FEB-BF49-7EEBAD02D5DE}" dt="2020-12-20T16:14:03.124" v="3006" actId="20577"/>
          <ac:spMkLst>
            <pc:docMk/>
            <pc:sldMk cId="3693764538" sldId="3904"/>
            <ac:spMk id="10" creationId="{00000000-0000-0000-0000-000000000000}"/>
          </ac:spMkLst>
        </pc:spChg>
        <pc:spChg chg="mod">
          <ac:chgData name="Chris Speller" userId="0a97f007-b978-4543-a8a0-9ee0abccdf0a" providerId="ADAL" clId="{B8B649C5-C549-4FEB-BF49-7EEBAD02D5DE}" dt="2020-12-20T16:13:58.340" v="3003" actId="20577"/>
          <ac:spMkLst>
            <pc:docMk/>
            <pc:sldMk cId="3693764538" sldId="3904"/>
            <ac:spMk id="11" creationId="{00000000-0000-0000-0000-000000000000}"/>
          </ac:spMkLst>
        </pc:spChg>
      </pc:sldChg>
      <pc:sldChg chg="addSp modSp add modAnim">
        <pc:chgData name="Chris Speller" userId="0a97f007-b978-4543-a8a0-9ee0abccdf0a" providerId="ADAL" clId="{B8B649C5-C549-4FEB-BF49-7EEBAD02D5DE}" dt="2020-12-20T23:21:59.704" v="7616" actId="2711"/>
        <pc:sldMkLst>
          <pc:docMk/>
          <pc:sldMk cId="2465052058" sldId="3906"/>
        </pc:sldMkLst>
        <pc:spChg chg="mod">
          <ac:chgData name="Chris Speller" userId="0a97f007-b978-4543-a8a0-9ee0abccdf0a" providerId="ADAL" clId="{B8B649C5-C549-4FEB-BF49-7EEBAD02D5DE}" dt="2020-12-20T23:21:56.457" v="7615" actId="2711"/>
          <ac:spMkLst>
            <pc:docMk/>
            <pc:sldMk cId="2465052058" sldId="3906"/>
            <ac:spMk id="10" creationId="{00000000-0000-0000-0000-000000000000}"/>
          </ac:spMkLst>
        </pc:spChg>
        <pc:spChg chg="mod">
          <ac:chgData name="Chris Speller" userId="0a97f007-b978-4543-a8a0-9ee0abccdf0a" providerId="ADAL" clId="{B8B649C5-C549-4FEB-BF49-7EEBAD02D5DE}" dt="2020-12-20T23:21:59.704" v="7616" actId="2711"/>
          <ac:spMkLst>
            <pc:docMk/>
            <pc:sldMk cId="2465052058" sldId="3906"/>
            <ac:spMk id="11" creationId="{00000000-0000-0000-0000-000000000000}"/>
          </ac:spMkLst>
        </pc:spChg>
        <pc:spChg chg="add mod">
          <ac:chgData name="Chris Speller" userId="0a97f007-b978-4543-a8a0-9ee0abccdf0a" providerId="ADAL" clId="{B8B649C5-C549-4FEB-BF49-7EEBAD02D5DE}" dt="2020-12-20T16:23:28.736" v="3309" actId="404"/>
          <ac:spMkLst>
            <pc:docMk/>
            <pc:sldMk cId="2465052058" sldId="3906"/>
            <ac:spMk id="14" creationId="{37BD3C66-C1BB-4A75-96FE-EE6697A5F5E7}"/>
          </ac:spMkLst>
        </pc:spChg>
      </pc:sldChg>
      <pc:sldChg chg="add">
        <pc:chgData name="Chris Speller" userId="0a97f007-b978-4543-a8a0-9ee0abccdf0a" providerId="ADAL" clId="{B8B649C5-C549-4FEB-BF49-7EEBAD02D5DE}" dt="2020-12-20T16:18:07.246" v="3136"/>
        <pc:sldMkLst>
          <pc:docMk/>
          <pc:sldMk cId="3513814994" sldId="3906"/>
        </pc:sldMkLst>
      </pc:sldChg>
      <pc:sldChg chg="addSp modSp add modAnim">
        <pc:chgData name="Chris Speller" userId="0a97f007-b978-4543-a8a0-9ee0abccdf0a" providerId="ADAL" clId="{B8B649C5-C549-4FEB-BF49-7EEBAD02D5DE}" dt="2020-12-20T23:20:18.482" v="7581" actId="2711"/>
        <pc:sldMkLst>
          <pc:docMk/>
          <pc:sldMk cId="2565329950" sldId="3907"/>
        </pc:sldMkLst>
        <pc:spChg chg="mod">
          <ac:chgData name="Chris Speller" userId="0a97f007-b978-4543-a8a0-9ee0abccdf0a" providerId="ADAL" clId="{B8B649C5-C549-4FEB-BF49-7EEBAD02D5DE}" dt="2020-12-20T23:20:14.755" v="7580" actId="2711"/>
          <ac:spMkLst>
            <pc:docMk/>
            <pc:sldMk cId="2565329950" sldId="3907"/>
            <ac:spMk id="10" creationId="{00000000-0000-0000-0000-000000000000}"/>
          </ac:spMkLst>
        </pc:spChg>
        <pc:spChg chg="mod">
          <ac:chgData name="Chris Speller" userId="0a97f007-b978-4543-a8a0-9ee0abccdf0a" providerId="ADAL" clId="{B8B649C5-C549-4FEB-BF49-7EEBAD02D5DE}" dt="2020-12-20T23:20:18.482" v="7581" actId="2711"/>
          <ac:spMkLst>
            <pc:docMk/>
            <pc:sldMk cId="2565329950" sldId="3907"/>
            <ac:spMk id="11" creationId="{00000000-0000-0000-0000-000000000000}"/>
          </ac:spMkLst>
        </pc:spChg>
        <pc:spChg chg="add mod">
          <ac:chgData name="Chris Speller" userId="0a97f007-b978-4543-a8a0-9ee0abccdf0a" providerId="ADAL" clId="{B8B649C5-C549-4FEB-BF49-7EEBAD02D5DE}" dt="2020-12-20T19:32:14.827" v="3655"/>
          <ac:spMkLst>
            <pc:docMk/>
            <pc:sldMk cId="2565329950" sldId="3907"/>
            <ac:spMk id="13" creationId="{548D03C2-A8EB-4F9B-9C8B-3BAD4877DE97}"/>
          </ac:spMkLst>
        </pc:spChg>
      </pc:sldChg>
      <pc:sldChg chg="addSp modSp add modAnim">
        <pc:chgData name="Chris Speller" userId="0a97f007-b978-4543-a8a0-9ee0abccdf0a" providerId="ADAL" clId="{B8B649C5-C549-4FEB-BF49-7EEBAD02D5DE}" dt="2020-12-20T19:54:51.301" v="4047" actId="20577"/>
        <pc:sldMkLst>
          <pc:docMk/>
          <pc:sldMk cId="581645618" sldId="3910"/>
        </pc:sldMkLst>
        <pc:spChg chg="add mod">
          <ac:chgData name="Chris Speller" userId="0a97f007-b978-4543-a8a0-9ee0abccdf0a" providerId="ADAL" clId="{B8B649C5-C549-4FEB-BF49-7EEBAD02D5DE}" dt="2020-12-20T19:54:51.301" v="4047" actId="20577"/>
          <ac:spMkLst>
            <pc:docMk/>
            <pc:sldMk cId="581645618" sldId="3910"/>
            <ac:spMk id="12" creationId="{2C7064E4-14A6-4E21-9F66-68D76F323FA8}"/>
          </ac:spMkLst>
        </pc:spChg>
      </pc:sldChg>
      <pc:sldChg chg="addSp modSp add modAnim">
        <pc:chgData name="Chris Speller" userId="0a97f007-b978-4543-a8a0-9ee0abccdf0a" providerId="ADAL" clId="{B8B649C5-C549-4FEB-BF49-7EEBAD02D5DE}" dt="2020-12-20T19:54:31.011" v="4032" actId="20577"/>
        <pc:sldMkLst>
          <pc:docMk/>
          <pc:sldMk cId="3693541020" sldId="3911"/>
        </pc:sldMkLst>
        <pc:spChg chg="add mod">
          <ac:chgData name="Chris Speller" userId="0a97f007-b978-4543-a8a0-9ee0abccdf0a" providerId="ADAL" clId="{B8B649C5-C549-4FEB-BF49-7EEBAD02D5DE}" dt="2020-12-20T19:54:31.011" v="4032" actId="20577"/>
          <ac:spMkLst>
            <pc:docMk/>
            <pc:sldMk cId="3693541020" sldId="3911"/>
            <ac:spMk id="12" creationId="{4424BA4D-88C5-4688-92D4-15CFC147C061}"/>
          </ac:spMkLst>
        </pc:spChg>
      </pc:sldChg>
      <pc:sldChg chg="addSp modSp add modAnim">
        <pc:chgData name="Chris Speller" userId="0a97f007-b978-4543-a8a0-9ee0abccdf0a" providerId="ADAL" clId="{B8B649C5-C549-4FEB-BF49-7EEBAD02D5DE}" dt="2020-12-20T23:19:48.080" v="7577" actId="2711"/>
        <pc:sldMkLst>
          <pc:docMk/>
          <pc:sldMk cId="2564498884" sldId="3912"/>
        </pc:sldMkLst>
        <pc:spChg chg="mod">
          <ac:chgData name="Chris Speller" userId="0a97f007-b978-4543-a8a0-9ee0abccdf0a" providerId="ADAL" clId="{B8B649C5-C549-4FEB-BF49-7EEBAD02D5DE}" dt="2020-12-20T23:19:48.080" v="7577" actId="2711"/>
          <ac:spMkLst>
            <pc:docMk/>
            <pc:sldMk cId="2564498884" sldId="3912"/>
            <ac:spMk id="10" creationId="{00000000-0000-0000-0000-000000000000}"/>
          </ac:spMkLst>
        </pc:spChg>
        <pc:spChg chg="add mod">
          <ac:chgData name="Chris Speller" userId="0a97f007-b978-4543-a8a0-9ee0abccdf0a" providerId="ADAL" clId="{B8B649C5-C549-4FEB-BF49-7EEBAD02D5DE}" dt="2020-12-20T19:54:19.080" v="4027" actId="20577"/>
          <ac:spMkLst>
            <pc:docMk/>
            <pc:sldMk cId="2564498884" sldId="3912"/>
            <ac:spMk id="12" creationId="{4032F047-A76B-4BA3-9B76-60FB9A81137C}"/>
          </ac:spMkLst>
        </pc:spChg>
      </pc:sldChg>
      <pc:sldChg chg="addSp modSp add mod modAnim">
        <pc:chgData name="Chris Speller" userId="0a97f007-b978-4543-a8a0-9ee0abccdf0a" providerId="ADAL" clId="{B8B649C5-C549-4FEB-BF49-7EEBAD02D5DE}" dt="2020-12-20T23:19:13.718" v="7576" actId="403"/>
        <pc:sldMkLst>
          <pc:docMk/>
          <pc:sldMk cId="680041335" sldId="3915"/>
        </pc:sldMkLst>
        <pc:spChg chg="mod">
          <ac:chgData name="Chris Speller" userId="0a97f007-b978-4543-a8a0-9ee0abccdf0a" providerId="ADAL" clId="{B8B649C5-C549-4FEB-BF49-7EEBAD02D5DE}" dt="2020-12-20T23:19:04.135" v="7571" actId="404"/>
          <ac:spMkLst>
            <pc:docMk/>
            <pc:sldMk cId="680041335" sldId="3915"/>
            <ac:spMk id="10" creationId="{00000000-0000-0000-0000-000000000000}"/>
          </ac:spMkLst>
        </pc:spChg>
        <pc:spChg chg="mod">
          <ac:chgData name="Chris Speller" userId="0a97f007-b978-4543-a8a0-9ee0abccdf0a" providerId="ADAL" clId="{B8B649C5-C549-4FEB-BF49-7EEBAD02D5DE}" dt="2020-12-20T23:19:08.155" v="7573" actId="404"/>
          <ac:spMkLst>
            <pc:docMk/>
            <pc:sldMk cId="680041335" sldId="3915"/>
            <ac:spMk id="11" creationId="{00000000-0000-0000-0000-000000000000}"/>
          </ac:spMkLst>
        </pc:spChg>
        <pc:spChg chg="add mod">
          <ac:chgData name="Chris Speller" userId="0a97f007-b978-4543-a8a0-9ee0abccdf0a" providerId="ADAL" clId="{B8B649C5-C549-4FEB-BF49-7EEBAD02D5DE}" dt="2020-12-20T23:19:13.718" v="7576" actId="403"/>
          <ac:spMkLst>
            <pc:docMk/>
            <pc:sldMk cId="680041335" sldId="3915"/>
            <ac:spMk id="12" creationId="{A7680ABE-41A1-40F9-BFFB-CBB4E167423A}"/>
          </ac:spMkLst>
        </pc:spChg>
      </pc:sldChg>
      <pc:sldChg chg="modSp add mod">
        <pc:chgData name="Chris Speller" userId="0a97f007-b978-4543-a8a0-9ee0abccdf0a" providerId="ADAL" clId="{B8B649C5-C549-4FEB-BF49-7EEBAD02D5DE}" dt="2020-12-20T23:19:00.054" v="7569" actId="2711"/>
        <pc:sldMkLst>
          <pc:docMk/>
          <pc:sldMk cId="2668014835" sldId="3916"/>
        </pc:sldMkLst>
        <pc:spChg chg="mod">
          <ac:chgData name="Chris Speller" userId="0a97f007-b978-4543-a8a0-9ee0abccdf0a" providerId="ADAL" clId="{B8B649C5-C549-4FEB-BF49-7EEBAD02D5DE}" dt="2020-12-20T23:18:53.221" v="7566" actId="404"/>
          <ac:spMkLst>
            <pc:docMk/>
            <pc:sldMk cId="2668014835" sldId="3916"/>
            <ac:spMk id="10" creationId="{00000000-0000-0000-0000-000000000000}"/>
          </ac:spMkLst>
        </pc:spChg>
        <pc:spChg chg="mod">
          <ac:chgData name="Chris Speller" userId="0a97f007-b978-4543-a8a0-9ee0abccdf0a" providerId="ADAL" clId="{B8B649C5-C549-4FEB-BF49-7EEBAD02D5DE}" dt="2020-12-20T23:18:56.607" v="7568" actId="404"/>
          <ac:spMkLst>
            <pc:docMk/>
            <pc:sldMk cId="2668014835" sldId="3916"/>
            <ac:spMk id="11" creationId="{00000000-0000-0000-0000-000000000000}"/>
          </ac:spMkLst>
        </pc:spChg>
        <pc:spChg chg="mod">
          <ac:chgData name="Chris Speller" userId="0a97f007-b978-4543-a8a0-9ee0abccdf0a" providerId="ADAL" clId="{B8B649C5-C549-4FEB-BF49-7EEBAD02D5DE}" dt="2020-12-20T23:19:00.054" v="7569" actId="2711"/>
          <ac:spMkLst>
            <pc:docMk/>
            <pc:sldMk cId="2668014835" sldId="3916"/>
            <ac:spMk id="12" creationId="{FC9165CE-D5EE-4384-8C71-216C7F56C0C7}"/>
          </ac:spMkLst>
        </pc:spChg>
      </pc:sldChg>
      <pc:sldChg chg="modSp add mod modAnim">
        <pc:chgData name="Chris Speller" userId="0a97f007-b978-4543-a8a0-9ee0abccdf0a" providerId="ADAL" clId="{B8B649C5-C549-4FEB-BF49-7EEBAD02D5DE}" dt="2020-12-20T23:18:11.002" v="7549" actId="2711"/>
        <pc:sldMkLst>
          <pc:docMk/>
          <pc:sldMk cId="2482038218" sldId="3917"/>
        </pc:sldMkLst>
        <pc:spChg chg="mod">
          <ac:chgData name="Chris Speller" userId="0a97f007-b978-4543-a8a0-9ee0abccdf0a" providerId="ADAL" clId="{B8B649C5-C549-4FEB-BF49-7EEBAD02D5DE}" dt="2020-12-20T23:18:04.485" v="7546" actId="404"/>
          <ac:spMkLst>
            <pc:docMk/>
            <pc:sldMk cId="2482038218" sldId="3917"/>
            <ac:spMk id="10" creationId="{00000000-0000-0000-0000-000000000000}"/>
          </ac:spMkLst>
        </pc:spChg>
        <pc:spChg chg="mod">
          <ac:chgData name="Chris Speller" userId="0a97f007-b978-4543-a8a0-9ee0abccdf0a" providerId="ADAL" clId="{B8B649C5-C549-4FEB-BF49-7EEBAD02D5DE}" dt="2020-12-20T23:18:08.400" v="7548" actId="404"/>
          <ac:spMkLst>
            <pc:docMk/>
            <pc:sldMk cId="2482038218" sldId="3917"/>
            <ac:spMk id="11" creationId="{00000000-0000-0000-0000-000000000000}"/>
          </ac:spMkLst>
        </pc:spChg>
        <pc:spChg chg="mod">
          <ac:chgData name="Chris Speller" userId="0a97f007-b978-4543-a8a0-9ee0abccdf0a" providerId="ADAL" clId="{B8B649C5-C549-4FEB-BF49-7EEBAD02D5DE}" dt="2020-12-20T23:18:11.002" v="7549" actId="2711"/>
          <ac:spMkLst>
            <pc:docMk/>
            <pc:sldMk cId="2482038218" sldId="3917"/>
            <ac:spMk id="12" creationId="{FC9165CE-D5EE-4384-8C71-216C7F56C0C7}"/>
          </ac:spMkLst>
        </pc:spChg>
      </pc:sldChg>
      <pc:sldChg chg="modSp add mod modAnim">
        <pc:chgData name="Chris Speller" userId="0a97f007-b978-4543-a8a0-9ee0abccdf0a" providerId="ADAL" clId="{B8B649C5-C549-4FEB-BF49-7EEBAD02D5DE}" dt="2020-12-20T23:17:58.930" v="7544" actId="2711"/>
        <pc:sldMkLst>
          <pc:docMk/>
          <pc:sldMk cId="1293384083" sldId="3920"/>
        </pc:sldMkLst>
        <pc:spChg chg="mod">
          <ac:chgData name="Chris Speller" userId="0a97f007-b978-4543-a8a0-9ee0abccdf0a" providerId="ADAL" clId="{B8B649C5-C549-4FEB-BF49-7EEBAD02D5DE}" dt="2020-12-20T23:17:51.514" v="7541" actId="404"/>
          <ac:spMkLst>
            <pc:docMk/>
            <pc:sldMk cId="1293384083" sldId="3920"/>
            <ac:spMk id="10" creationId="{00000000-0000-0000-0000-000000000000}"/>
          </ac:spMkLst>
        </pc:spChg>
        <pc:spChg chg="mod">
          <ac:chgData name="Chris Speller" userId="0a97f007-b978-4543-a8a0-9ee0abccdf0a" providerId="ADAL" clId="{B8B649C5-C549-4FEB-BF49-7EEBAD02D5DE}" dt="2020-12-20T23:17:55.031" v="7543" actId="404"/>
          <ac:spMkLst>
            <pc:docMk/>
            <pc:sldMk cId="1293384083" sldId="3920"/>
            <ac:spMk id="11" creationId="{00000000-0000-0000-0000-000000000000}"/>
          </ac:spMkLst>
        </pc:spChg>
        <pc:spChg chg="mod">
          <ac:chgData name="Chris Speller" userId="0a97f007-b978-4543-a8a0-9ee0abccdf0a" providerId="ADAL" clId="{B8B649C5-C549-4FEB-BF49-7EEBAD02D5DE}" dt="2020-12-20T23:17:58.930" v="7544" actId="2711"/>
          <ac:spMkLst>
            <pc:docMk/>
            <pc:sldMk cId="1293384083" sldId="3920"/>
            <ac:spMk id="12" creationId="{FC9165CE-D5EE-4384-8C71-216C7F56C0C7}"/>
          </ac:spMkLst>
        </pc:spChg>
      </pc:sldChg>
      <pc:sldChg chg="modSp add">
        <pc:chgData name="Chris Speller" userId="0a97f007-b978-4543-a8a0-9ee0abccdf0a" providerId="ADAL" clId="{B8B649C5-C549-4FEB-BF49-7EEBAD02D5DE}" dt="2020-12-20T20:05:03.450" v="4279" actId="20577"/>
        <pc:sldMkLst>
          <pc:docMk/>
          <pc:sldMk cId="833693275" sldId="3921"/>
        </pc:sldMkLst>
        <pc:spChg chg="mod">
          <ac:chgData name="Chris Speller" userId="0a97f007-b978-4543-a8a0-9ee0abccdf0a" providerId="ADAL" clId="{B8B649C5-C549-4FEB-BF49-7EEBAD02D5DE}" dt="2020-12-20T20:05:03.450" v="4279" actId="20577"/>
          <ac:spMkLst>
            <pc:docMk/>
            <pc:sldMk cId="833693275" sldId="3921"/>
            <ac:spMk id="11" creationId="{00000000-0000-0000-0000-000000000000}"/>
          </ac:spMkLst>
        </pc:spChg>
      </pc:sldChg>
      <pc:sldChg chg="modSp add">
        <pc:chgData name="Chris Speller" userId="0a97f007-b978-4543-a8a0-9ee0abccdf0a" providerId="ADAL" clId="{B8B649C5-C549-4FEB-BF49-7EEBAD02D5DE}" dt="2020-12-20T23:17:38.887" v="7535" actId="2711"/>
        <pc:sldMkLst>
          <pc:docMk/>
          <pc:sldMk cId="970779450" sldId="3924"/>
        </pc:sldMkLst>
        <pc:spChg chg="mod">
          <ac:chgData name="Chris Speller" userId="0a97f007-b978-4543-a8a0-9ee0abccdf0a" providerId="ADAL" clId="{B8B649C5-C549-4FEB-BF49-7EEBAD02D5DE}" dt="2020-12-20T23:17:31.776" v="7532" actId="404"/>
          <ac:spMkLst>
            <pc:docMk/>
            <pc:sldMk cId="970779450" sldId="3924"/>
            <ac:spMk id="10" creationId="{00000000-0000-0000-0000-000000000000}"/>
          </ac:spMkLst>
        </pc:spChg>
        <pc:spChg chg="mod">
          <ac:chgData name="Chris Speller" userId="0a97f007-b978-4543-a8a0-9ee0abccdf0a" providerId="ADAL" clId="{B8B649C5-C549-4FEB-BF49-7EEBAD02D5DE}" dt="2020-12-20T23:17:33.421" v="7533" actId="404"/>
          <ac:spMkLst>
            <pc:docMk/>
            <pc:sldMk cId="970779450" sldId="3924"/>
            <ac:spMk id="11" creationId="{00000000-0000-0000-0000-000000000000}"/>
          </ac:spMkLst>
        </pc:spChg>
        <pc:spChg chg="mod">
          <ac:chgData name="Chris Speller" userId="0a97f007-b978-4543-a8a0-9ee0abccdf0a" providerId="ADAL" clId="{B8B649C5-C549-4FEB-BF49-7EEBAD02D5DE}" dt="2020-12-20T23:17:38.887" v="7535" actId="2711"/>
          <ac:spMkLst>
            <pc:docMk/>
            <pc:sldMk cId="970779450" sldId="3924"/>
            <ac:spMk id="12" creationId="{0EAE4C1C-A1FE-4E20-854E-A830CE3A6FFA}"/>
          </ac:spMkLst>
        </pc:spChg>
      </pc:sldChg>
      <pc:sldChg chg="add">
        <pc:chgData name="Chris Speller" userId="0a97f007-b978-4543-a8a0-9ee0abccdf0a" providerId="ADAL" clId="{B8B649C5-C549-4FEB-BF49-7EEBAD02D5DE}" dt="2020-12-20T19:35:56.142" v="3692"/>
        <pc:sldMkLst>
          <pc:docMk/>
          <pc:sldMk cId="2924645112" sldId="3924"/>
        </pc:sldMkLst>
      </pc:sldChg>
      <pc:sldChg chg="modSp add">
        <pc:chgData name="Chris Speller" userId="0a97f007-b978-4543-a8a0-9ee0abccdf0a" providerId="ADAL" clId="{B8B649C5-C549-4FEB-BF49-7EEBAD02D5DE}" dt="2020-12-20T23:17:46.441" v="7539" actId="404"/>
        <pc:sldMkLst>
          <pc:docMk/>
          <pc:sldMk cId="1781496644" sldId="3925"/>
        </pc:sldMkLst>
        <pc:spChg chg="mod">
          <ac:chgData name="Chris Speller" userId="0a97f007-b978-4543-a8a0-9ee0abccdf0a" providerId="ADAL" clId="{B8B649C5-C549-4FEB-BF49-7EEBAD02D5DE}" dt="2020-12-20T23:17:43.276" v="7537" actId="404"/>
          <ac:spMkLst>
            <pc:docMk/>
            <pc:sldMk cId="1781496644" sldId="3925"/>
            <ac:spMk id="10" creationId="{00000000-0000-0000-0000-000000000000}"/>
          </ac:spMkLst>
        </pc:spChg>
        <pc:spChg chg="mod">
          <ac:chgData name="Chris Speller" userId="0a97f007-b978-4543-a8a0-9ee0abccdf0a" providerId="ADAL" clId="{B8B649C5-C549-4FEB-BF49-7EEBAD02D5DE}" dt="2020-12-20T23:17:46.441" v="7539" actId="404"/>
          <ac:spMkLst>
            <pc:docMk/>
            <pc:sldMk cId="1781496644" sldId="3925"/>
            <ac:spMk id="11" creationId="{00000000-0000-0000-0000-000000000000}"/>
          </ac:spMkLst>
        </pc:spChg>
      </pc:sldChg>
      <pc:sldChg chg="modSp add mod">
        <pc:chgData name="Chris Speller" userId="0a97f007-b978-4543-a8a0-9ee0abccdf0a" providerId="ADAL" clId="{B8B649C5-C549-4FEB-BF49-7EEBAD02D5DE}" dt="2020-12-20T23:17:21.685" v="7529" actId="2711"/>
        <pc:sldMkLst>
          <pc:docMk/>
          <pc:sldMk cId="4266632463" sldId="3926"/>
        </pc:sldMkLst>
        <pc:spChg chg="mod">
          <ac:chgData name="Chris Speller" userId="0a97f007-b978-4543-a8a0-9ee0abccdf0a" providerId="ADAL" clId="{B8B649C5-C549-4FEB-BF49-7EEBAD02D5DE}" dt="2020-12-20T23:17:15.047" v="7526" actId="404"/>
          <ac:spMkLst>
            <pc:docMk/>
            <pc:sldMk cId="4266632463" sldId="3926"/>
            <ac:spMk id="10" creationId="{00000000-0000-0000-0000-000000000000}"/>
          </ac:spMkLst>
        </pc:spChg>
        <pc:spChg chg="mod">
          <ac:chgData name="Chris Speller" userId="0a97f007-b978-4543-a8a0-9ee0abccdf0a" providerId="ADAL" clId="{B8B649C5-C549-4FEB-BF49-7EEBAD02D5DE}" dt="2020-12-20T23:17:18.790" v="7528" actId="404"/>
          <ac:spMkLst>
            <pc:docMk/>
            <pc:sldMk cId="4266632463" sldId="3926"/>
            <ac:spMk id="11" creationId="{00000000-0000-0000-0000-000000000000}"/>
          </ac:spMkLst>
        </pc:spChg>
        <pc:spChg chg="mod">
          <ac:chgData name="Chris Speller" userId="0a97f007-b978-4543-a8a0-9ee0abccdf0a" providerId="ADAL" clId="{B8B649C5-C549-4FEB-BF49-7EEBAD02D5DE}" dt="2020-12-20T23:17:21.685" v="7529" actId="2711"/>
          <ac:spMkLst>
            <pc:docMk/>
            <pc:sldMk cId="4266632463" sldId="3926"/>
            <ac:spMk id="14" creationId="{6C9731CF-F321-4669-AFBA-A84EE7B30EED}"/>
          </ac:spMkLst>
        </pc:spChg>
      </pc:sldChg>
      <pc:sldChg chg="modSp add mod modAnim">
        <pc:chgData name="Chris Speller" userId="0a97f007-b978-4543-a8a0-9ee0abccdf0a" providerId="ADAL" clId="{B8B649C5-C549-4FEB-BF49-7EEBAD02D5DE}" dt="2020-12-20T23:17:09.317" v="7524" actId="2711"/>
        <pc:sldMkLst>
          <pc:docMk/>
          <pc:sldMk cId="3038948477" sldId="3927"/>
        </pc:sldMkLst>
        <pc:spChg chg="mod">
          <ac:chgData name="Chris Speller" userId="0a97f007-b978-4543-a8a0-9ee0abccdf0a" providerId="ADAL" clId="{B8B649C5-C549-4FEB-BF49-7EEBAD02D5DE}" dt="2020-12-20T23:16:57.321" v="7520" actId="404"/>
          <ac:spMkLst>
            <pc:docMk/>
            <pc:sldMk cId="3038948477" sldId="3927"/>
            <ac:spMk id="10" creationId="{00000000-0000-0000-0000-000000000000}"/>
          </ac:spMkLst>
        </pc:spChg>
        <pc:spChg chg="mod">
          <ac:chgData name="Chris Speller" userId="0a97f007-b978-4543-a8a0-9ee0abccdf0a" providerId="ADAL" clId="{B8B649C5-C549-4FEB-BF49-7EEBAD02D5DE}" dt="2020-12-20T23:17:06.070" v="7523" actId="404"/>
          <ac:spMkLst>
            <pc:docMk/>
            <pc:sldMk cId="3038948477" sldId="3927"/>
            <ac:spMk id="11" creationId="{00000000-0000-0000-0000-000000000000}"/>
          </ac:spMkLst>
        </pc:spChg>
        <pc:spChg chg="mod">
          <ac:chgData name="Chris Speller" userId="0a97f007-b978-4543-a8a0-9ee0abccdf0a" providerId="ADAL" clId="{B8B649C5-C549-4FEB-BF49-7EEBAD02D5DE}" dt="2020-12-20T23:17:09.317" v="7524" actId="2711"/>
          <ac:spMkLst>
            <pc:docMk/>
            <pc:sldMk cId="3038948477" sldId="3927"/>
            <ac:spMk id="12" creationId="{0C562BBC-F18C-4242-B9C8-A8367AE4229C}"/>
          </ac:spMkLst>
        </pc:spChg>
      </pc:sldChg>
      <pc:sldChg chg="add">
        <pc:chgData name="Chris Speller" userId="0a97f007-b978-4543-a8a0-9ee0abccdf0a" providerId="ADAL" clId="{B8B649C5-C549-4FEB-BF49-7EEBAD02D5DE}" dt="2020-12-20T19:36:15.942" v="3696"/>
        <pc:sldMkLst>
          <pc:docMk/>
          <pc:sldMk cId="3744319082" sldId="3928"/>
        </pc:sldMkLst>
      </pc:sldChg>
      <pc:sldChg chg="add del">
        <pc:chgData name="Chris Speller" userId="0a97f007-b978-4543-a8a0-9ee0abccdf0a" providerId="ADAL" clId="{B8B649C5-C549-4FEB-BF49-7EEBAD02D5DE}" dt="2020-12-21T19:43:44.233" v="20698" actId="47"/>
        <pc:sldMkLst>
          <pc:docMk/>
          <pc:sldMk cId="2827207511" sldId="3992"/>
        </pc:sldMkLst>
      </pc:sldChg>
      <pc:sldChg chg="addSp delSp modSp add mod modAnim">
        <pc:chgData name="Chris Speller" userId="0a97f007-b978-4543-a8a0-9ee0abccdf0a" providerId="ADAL" clId="{B8B649C5-C549-4FEB-BF49-7EEBAD02D5DE}" dt="2020-12-21T15:06:14.081" v="14740" actId="22"/>
        <pc:sldMkLst>
          <pc:docMk/>
          <pc:sldMk cId="3363638441" sldId="3993"/>
        </pc:sldMkLst>
        <pc:spChg chg="mod">
          <ac:chgData name="Chris Speller" userId="0a97f007-b978-4543-a8a0-9ee0abccdf0a" providerId="ADAL" clId="{B8B649C5-C549-4FEB-BF49-7EEBAD02D5DE}" dt="2020-12-21T15:04:27.151" v="14724" actId="6549"/>
          <ac:spMkLst>
            <pc:docMk/>
            <pc:sldMk cId="3363638441" sldId="3993"/>
            <ac:spMk id="10" creationId="{00000000-0000-0000-0000-000000000000}"/>
          </ac:spMkLst>
        </pc:spChg>
        <pc:spChg chg="mod">
          <ac:chgData name="Chris Speller" userId="0a97f007-b978-4543-a8a0-9ee0abccdf0a" providerId="ADAL" clId="{B8B649C5-C549-4FEB-BF49-7EEBAD02D5DE}" dt="2020-12-21T15:04:58.650" v="14732" actId="20577"/>
          <ac:spMkLst>
            <pc:docMk/>
            <pc:sldMk cId="3363638441" sldId="3993"/>
            <ac:spMk id="11" creationId="{00000000-0000-0000-0000-000000000000}"/>
          </ac:spMkLst>
        </pc:spChg>
        <pc:spChg chg="add mod">
          <ac:chgData name="Chris Speller" userId="0a97f007-b978-4543-a8a0-9ee0abccdf0a" providerId="ADAL" clId="{B8B649C5-C549-4FEB-BF49-7EEBAD02D5DE}" dt="2020-12-21T15:05:09.496" v="14736" actId="6549"/>
          <ac:spMkLst>
            <pc:docMk/>
            <pc:sldMk cId="3363638441" sldId="3993"/>
            <ac:spMk id="12" creationId="{243D3520-A5EB-4DB7-95D1-13EDF7A8B3FC}"/>
          </ac:spMkLst>
        </pc:spChg>
        <pc:spChg chg="add del">
          <ac:chgData name="Chris Speller" userId="0a97f007-b978-4543-a8a0-9ee0abccdf0a" providerId="ADAL" clId="{B8B649C5-C549-4FEB-BF49-7EEBAD02D5DE}" dt="2020-12-21T15:06:14.081" v="14740" actId="22"/>
          <ac:spMkLst>
            <pc:docMk/>
            <pc:sldMk cId="3363638441" sldId="3993"/>
            <ac:spMk id="13" creationId="{D956B2B7-D025-4F26-A0B9-9CCFAC74AD23}"/>
          </ac:spMkLst>
        </pc:spChg>
      </pc:sldChg>
      <pc:sldChg chg="modSp add modAnim">
        <pc:chgData name="Chris Speller" userId="0a97f007-b978-4543-a8a0-9ee0abccdf0a" providerId="ADAL" clId="{B8B649C5-C549-4FEB-BF49-7EEBAD02D5DE}" dt="2020-12-20T21:22:26.057" v="6131" actId="20577"/>
        <pc:sldMkLst>
          <pc:docMk/>
          <pc:sldMk cId="1587189628" sldId="3995"/>
        </pc:sldMkLst>
        <pc:spChg chg="mod">
          <ac:chgData name="Chris Speller" userId="0a97f007-b978-4543-a8a0-9ee0abccdf0a" providerId="ADAL" clId="{B8B649C5-C549-4FEB-BF49-7EEBAD02D5DE}" dt="2020-12-20T21:22:26.057" v="6131" actId="20577"/>
          <ac:spMkLst>
            <pc:docMk/>
            <pc:sldMk cId="1587189628" sldId="3995"/>
            <ac:spMk id="10" creationId="{00000000-0000-0000-0000-000000000000}"/>
          </ac:spMkLst>
        </pc:spChg>
        <pc:spChg chg="mod">
          <ac:chgData name="Chris Speller" userId="0a97f007-b978-4543-a8a0-9ee0abccdf0a" providerId="ADAL" clId="{B8B649C5-C549-4FEB-BF49-7EEBAD02D5DE}" dt="2020-12-20T21:20:36.664" v="6114" actId="6549"/>
          <ac:spMkLst>
            <pc:docMk/>
            <pc:sldMk cId="1587189628" sldId="3995"/>
            <ac:spMk id="11" creationId="{00000000-0000-0000-0000-000000000000}"/>
          </ac:spMkLst>
        </pc:spChg>
      </pc:sldChg>
      <pc:sldChg chg="modSp add mod">
        <pc:chgData name="Chris Speller" userId="0a97f007-b978-4543-a8a0-9ee0abccdf0a" providerId="ADAL" clId="{B8B649C5-C549-4FEB-BF49-7EEBAD02D5DE}" dt="2020-12-21T15:05:18.585" v="14738" actId="6549"/>
        <pc:sldMkLst>
          <pc:docMk/>
          <pc:sldMk cId="472227038" sldId="3996"/>
        </pc:sldMkLst>
        <pc:spChg chg="mod">
          <ac:chgData name="Chris Speller" userId="0a97f007-b978-4543-a8a0-9ee0abccdf0a" providerId="ADAL" clId="{B8B649C5-C549-4FEB-BF49-7EEBAD02D5DE}" dt="2020-12-21T15:05:18.585" v="14738" actId="6549"/>
          <ac:spMkLst>
            <pc:docMk/>
            <pc:sldMk cId="472227038" sldId="3996"/>
            <ac:spMk id="2" creationId="{69081019-A6CB-4F3B-A979-71738C28D87F}"/>
          </ac:spMkLst>
        </pc:spChg>
      </pc:sldChg>
      <pc:sldChg chg="modSp add">
        <pc:chgData name="Chris Speller" userId="0a97f007-b978-4543-a8a0-9ee0abccdf0a" providerId="ADAL" clId="{B8B649C5-C549-4FEB-BF49-7EEBAD02D5DE}" dt="2020-12-21T15:50:10.758" v="14799" actId="6549"/>
        <pc:sldMkLst>
          <pc:docMk/>
          <pc:sldMk cId="1573794698" sldId="4002"/>
        </pc:sldMkLst>
        <pc:spChg chg="mod">
          <ac:chgData name="Chris Speller" userId="0a97f007-b978-4543-a8a0-9ee0abccdf0a" providerId="ADAL" clId="{B8B649C5-C549-4FEB-BF49-7EEBAD02D5DE}" dt="2020-12-21T15:50:10.758" v="14799" actId="6549"/>
          <ac:spMkLst>
            <pc:docMk/>
            <pc:sldMk cId="1573794698" sldId="4002"/>
            <ac:spMk id="10" creationId="{00000000-0000-0000-0000-000000000000}"/>
          </ac:spMkLst>
        </pc:spChg>
      </pc:sldChg>
      <pc:sldChg chg="addSp delSp modSp add mod delAnim modAnim">
        <pc:chgData name="Chris Speller" userId="0a97f007-b978-4543-a8a0-9ee0abccdf0a" providerId="ADAL" clId="{B8B649C5-C549-4FEB-BF49-7EEBAD02D5DE}" dt="2020-12-21T15:55:59.713" v="14928" actId="478"/>
        <pc:sldMkLst>
          <pc:docMk/>
          <pc:sldMk cId="786753493" sldId="4003"/>
        </pc:sldMkLst>
        <pc:spChg chg="mod">
          <ac:chgData name="Chris Speller" userId="0a97f007-b978-4543-a8a0-9ee0abccdf0a" providerId="ADAL" clId="{B8B649C5-C549-4FEB-BF49-7EEBAD02D5DE}" dt="2020-12-21T15:55:36.217" v="14906" actId="6549"/>
          <ac:spMkLst>
            <pc:docMk/>
            <pc:sldMk cId="786753493" sldId="4003"/>
            <ac:spMk id="10" creationId="{00000000-0000-0000-0000-000000000000}"/>
          </ac:spMkLst>
        </pc:spChg>
        <pc:spChg chg="mod">
          <ac:chgData name="Chris Speller" userId="0a97f007-b978-4543-a8a0-9ee0abccdf0a" providerId="ADAL" clId="{B8B649C5-C549-4FEB-BF49-7EEBAD02D5DE}" dt="2020-12-21T15:55:36.852" v="14909" actId="6549"/>
          <ac:spMkLst>
            <pc:docMk/>
            <pc:sldMk cId="786753493" sldId="4003"/>
            <ac:spMk id="11" creationId="{00000000-0000-0000-0000-000000000000}"/>
          </ac:spMkLst>
        </pc:spChg>
        <pc:spChg chg="add mod">
          <ac:chgData name="Chris Speller" userId="0a97f007-b978-4543-a8a0-9ee0abccdf0a" providerId="ADAL" clId="{B8B649C5-C549-4FEB-BF49-7EEBAD02D5DE}" dt="2020-12-21T15:55:54.602" v="14927" actId="113"/>
          <ac:spMkLst>
            <pc:docMk/>
            <pc:sldMk cId="786753493" sldId="4003"/>
            <ac:spMk id="12" creationId="{9D23E696-9C92-47B0-B583-71DD160BDE58}"/>
          </ac:spMkLst>
        </pc:spChg>
        <pc:picChg chg="del">
          <ac:chgData name="Chris Speller" userId="0a97f007-b978-4543-a8a0-9ee0abccdf0a" providerId="ADAL" clId="{B8B649C5-C549-4FEB-BF49-7EEBAD02D5DE}" dt="2020-12-21T15:55:59.713" v="14928" actId="478"/>
          <ac:picMkLst>
            <pc:docMk/>
            <pc:sldMk cId="786753493" sldId="4003"/>
            <ac:picMk id="2" creationId="{29A6CC0A-08DE-4F2C-9D8B-8981970B9CFA}"/>
          </ac:picMkLst>
        </pc:picChg>
      </pc:sldChg>
      <pc:sldChg chg="addSp modSp add mod modAnim">
        <pc:chgData name="Chris Speller" userId="0a97f007-b978-4543-a8a0-9ee0abccdf0a" providerId="ADAL" clId="{B8B649C5-C549-4FEB-BF49-7EEBAD02D5DE}" dt="2020-12-21T15:59:03.540" v="15191" actId="6549"/>
        <pc:sldMkLst>
          <pc:docMk/>
          <pc:sldMk cId="2009564673" sldId="4004"/>
        </pc:sldMkLst>
        <pc:spChg chg="add mod">
          <ac:chgData name="Chris Speller" userId="0a97f007-b978-4543-a8a0-9ee0abccdf0a" providerId="ADAL" clId="{B8B649C5-C549-4FEB-BF49-7EEBAD02D5DE}" dt="2020-12-21T15:59:03.540" v="15191" actId="6549"/>
          <ac:spMkLst>
            <pc:docMk/>
            <pc:sldMk cId="2009564673" sldId="4004"/>
            <ac:spMk id="12" creationId="{A3CB56F6-B94B-48EC-91BC-8E9351996551}"/>
          </ac:spMkLst>
        </pc:spChg>
      </pc:sldChg>
      <pc:sldChg chg="addSp delSp modSp add mod delAnim modAnim">
        <pc:chgData name="Chris Speller" userId="0a97f007-b978-4543-a8a0-9ee0abccdf0a" providerId="ADAL" clId="{B8B649C5-C549-4FEB-BF49-7EEBAD02D5DE}" dt="2020-12-21T16:00:25.461" v="15354" actId="20577"/>
        <pc:sldMkLst>
          <pc:docMk/>
          <pc:sldMk cId="388527253" sldId="4005"/>
        </pc:sldMkLst>
        <pc:spChg chg="add mod">
          <ac:chgData name="Chris Speller" userId="0a97f007-b978-4543-a8a0-9ee0abccdf0a" providerId="ADAL" clId="{B8B649C5-C549-4FEB-BF49-7EEBAD02D5DE}" dt="2020-12-21T16:00:25.461" v="15354" actId="20577"/>
          <ac:spMkLst>
            <pc:docMk/>
            <pc:sldMk cId="388527253" sldId="4005"/>
            <ac:spMk id="12" creationId="{9347598D-554A-4F43-96FF-3829B92D9CC2}"/>
          </ac:spMkLst>
        </pc:spChg>
        <pc:picChg chg="del">
          <ac:chgData name="Chris Speller" userId="0a97f007-b978-4543-a8a0-9ee0abccdf0a" providerId="ADAL" clId="{B8B649C5-C549-4FEB-BF49-7EEBAD02D5DE}" dt="2020-12-21T15:59:11.602" v="15193" actId="478"/>
          <ac:picMkLst>
            <pc:docMk/>
            <pc:sldMk cId="388527253" sldId="4005"/>
            <ac:picMk id="2" creationId="{7F18D40C-4FB8-4917-A644-0FBAC84BDF77}"/>
          </ac:picMkLst>
        </pc:picChg>
        <pc:inkChg chg="del">
          <ac:chgData name="Chris Speller" userId="0a97f007-b978-4543-a8a0-9ee0abccdf0a" providerId="ADAL" clId="{B8B649C5-C549-4FEB-BF49-7EEBAD02D5DE}" dt="2020-12-21T15:59:10.546" v="15192" actId="478"/>
          <ac:inkMkLst>
            <pc:docMk/>
            <pc:sldMk cId="388527253" sldId="4005"/>
            <ac:inkMk id="3" creationId="{B0A5ECAD-0888-4BAF-BCFD-2DAFEF1D64BB}"/>
          </ac:inkMkLst>
        </pc:inkChg>
      </pc:sldChg>
      <pc:sldChg chg="addSp delSp modSp add mod delAnim modAnim">
        <pc:chgData name="Chris Speller" userId="0a97f007-b978-4543-a8a0-9ee0abccdf0a" providerId="ADAL" clId="{B8B649C5-C549-4FEB-BF49-7EEBAD02D5DE}" dt="2020-12-21T16:06:36.541" v="15388" actId="122"/>
        <pc:sldMkLst>
          <pc:docMk/>
          <pc:sldMk cId="4069029249" sldId="4006"/>
        </pc:sldMkLst>
        <pc:spChg chg="mod">
          <ac:chgData name="Chris Speller" userId="0a97f007-b978-4543-a8a0-9ee0abccdf0a" providerId="ADAL" clId="{B8B649C5-C549-4FEB-BF49-7EEBAD02D5DE}" dt="2020-12-21T16:06:35.565" v="15387" actId="122"/>
          <ac:spMkLst>
            <pc:docMk/>
            <pc:sldMk cId="4069029249" sldId="4006"/>
            <ac:spMk id="10" creationId="{00000000-0000-0000-0000-000000000000}"/>
          </ac:spMkLst>
        </pc:spChg>
        <pc:spChg chg="mod">
          <ac:chgData name="Chris Speller" userId="0a97f007-b978-4543-a8a0-9ee0abccdf0a" providerId="ADAL" clId="{B8B649C5-C549-4FEB-BF49-7EEBAD02D5DE}" dt="2020-12-21T16:06:36.541" v="15388" actId="122"/>
          <ac:spMkLst>
            <pc:docMk/>
            <pc:sldMk cId="4069029249" sldId="4006"/>
            <ac:spMk id="11" creationId="{00000000-0000-0000-0000-000000000000}"/>
          </ac:spMkLst>
        </pc:spChg>
        <pc:spChg chg="add mod">
          <ac:chgData name="Chris Speller" userId="0a97f007-b978-4543-a8a0-9ee0abccdf0a" providerId="ADAL" clId="{B8B649C5-C549-4FEB-BF49-7EEBAD02D5DE}" dt="2020-12-21T16:03:13.609" v="15359" actId="207"/>
          <ac:spMkLst>
            <pc:docMk/>
            <pc:sldMk cId="4069029249" sldId="4006"/>
            <ac:spMk id="12" creationId="{73E0DEAD-D471-4D79-8969-EFCB7025263B}"/>
          </ac:spMkLst>
        </pc:spChg>
        <pc:picChg chg="del">
          <ac:chgData name="Chris Speller" userId="0a97f007-b978-4543-a8a0-9ee0abccdf0a" providerId="ADAL" clId="{B8B649C5-C549-4FEB-BF49-7EEBAD02D5DE}" dt="2020-12-21T16:02:46.120" v="15356" actId="478"/>
          <ac:picMkLst>
            <pc:docMk/>
            <pc:sldMk cId="4069029249" sldId="4006"/>
            <ac:picMk id="3" creationId="{8AEE6031-C901-4EE5-8917-BEBB28FECE04}"/>
          </ac:picMkLst>
        </pc:picChg>
        <pc:picChg chg="add del mod">
          <ac:chgData name="Chris Speller" userId="0a97f007-b978-4543-a8a0-9ee0abccdf0a" providerId="ADAL" clId="{B8B649C5-C549-4FEB-BF49-7EEBAD02D5DE}" dt="2020-12-21T16:06:13.175" v="15386" actId="478"/>
          <ac:picMkLst>
            <pc:docMk/>
            <pc:sldMk cId="4069029249" sldId="4006"/>
            <ac:picMk id="7" creationId="{3F2D6FE6-211C-4932-A5D9-E1A8D89394A5}"/>
          </ac:picMkLst>
        </pc:picChg>
        <pc:inkChg chg="del">
          <ac:chgData name="Chris Speller" userId="0a97f007-b978-4543-a8a0-9ee0abccdf0a" providerId="ADAL" clId="{B8B649C5-C549-4FEB-BF49-7EEBAD02D5DE}" dt="2020-12-21T16:02:43.616" v="15355" actId="478"/>
          <ac:inkMkLst>
            <pc:docMk/>
            <pc:sldMk cId="4069029249" sldId="4006"/>
            <ac:inkMk id="2" creationId="{5F3E0E0D-C5BA-47DB-862A-5B22855A6056}"/>
          </ac:inkMkLst>
        </pc:inkChg>
      </pc:sldChg>
      <pc:sldChg chg="addSp delSp modSp add mod delAnim modAnim">
        <pc:chgData name="Chris Speller" userId="0a97f007-b978-4543-a8a0-9ee0abccdf0a" providerId="ADAL" clId="{B8B649C5-C549-4FEB-BF49-7EEBAD02D5DE}" dt="2020-12-21T16:07:18.454" v="15398" actId="113"/>
        <pc:sldMkLst>
          <pc:docMk/>
          <pc:sldMk cId="225922720" sldId="4007"/>
        </pc:sldMkLst>
        <pc:spChg chg="add mod">
          <ac:chgData name="Chris Speller" userId="0a97f007-b978-4543-a8a0-9ee0abccdf0a" providerId="ADAL" clId="{B8B649C5-C549-4FEB-BF49-7EEBAD02D5DE}" dt="2020-12-21T16:07:18.454" v="15398" actId="113"/>
          <ac:spMkLst>
            <pc:docMk/>
            <pc:sldMk cId="225922720" sldId="4007"/>
            <ac:spMk id="12" creationId="{02C59E93-5098-4A24-863D-C5D8EC843ED3}"/>
          </ac:spMkLst>
        </pc:spChg>
        <pc:picChg chg="del">
          <ac:chgData name="Chris Speller" userId="0a97f007-b978-4543-a8a0-9ee0abccdf0a" providerId="ADAL" clId="{B8B649C5-C549-4FEB-BF49-7EEBAD02D5DE}" dt="2020-12-21T16:06:57.864" v="15391" actId="478"/>
          <ac:picMkLst>
            <pc:docMk/>
            <pc:sldMk cId="225922720" sldId="4007"/>
            <ac:picMk id="2" creationId="{B5CE4FA5-2273-4854-8B28-5D895586C9BD}"/>
          </ac:picMkLst>
        </pc:picChg>
      </pc:sldChg>
      <pc:sldChg chg="add del">
        <pc:chgData name="Chris Speller" userId="0a97f007-b978-4543-a8a0-9ee0abccdf0a" providerId="ADAL" clId="{B8B649C5-C549-4FEB-BF49-7EEBAD02D5DE}" dt="2020-12-20T21:26:18.307" v="6142"/>
        <pc:sldMkLst>
          <pc:docMk/>
          <pc:sldMk cId="2960417181" sldId="4008"/>
        </pc:sldMkLst>
      </pc:sldChg>
      <pc:sldChg chg="addSp delSp modSp add mod delAnim modAnim">
        <pc:chgData name="Chris Speller" userId="0a97f007-b978-4543-a8a0-9ee0abccdf0a" providerId="ADAL" clId="{B8B649C5-C549-4FEB-BF49-7EEBAD02D5DE}" dt="2020-12-21T16:08:18.165" v="15438" actId="20577"/>
        <pc:sldMkLst>
          <pc:docMk/>
          <pc:sldMk cId="3730089100" sldId="4013"/>
        </pc:sldMkLst>
        <pc:spChg chg="add mod">
          <ac:chgData name="Chris Speller" userId="0a97f007-b978-4543-a8a0-9ee0abccdf0a" providerId="ADAL" clId="{B8B649C5-C549-4FEB-BF49-7EEBAD02D5DE}" dt="2020-12-21T16:08:18.165" v="15438" actId="20577"/>
          <ac:spMkLst>
            <pc:docMk/>
            <pc:sldMk cId="3730089100" sldId="4013"/>
            <ac:spMk id="12" creationId="{615C85A5-8D87-4456-99E2-9DC87E7339D1}"/>
          </ac:spMkLst>
        </pc:spChg>
        <pc:picChg chg="del">
          <ac:chgData name="Chris Speller" userId="0a97f007-b978-4543-a8a0-9ee0abccdf0a" providerId="ADAL" clId="{B8B649C5-C549-4FEB-BF49-7EEBAD02D5DE}" dt="2020-12-21T16:07:33.624" v="15399" actId="478"/>
          <ac:picMkLst>
            <pc:docMk/>
            <pc:sldMk cId="3730089100" sldId="4013"/>
            <ac:picMk id="2" creationId="{B5CE4FA5-2273-4854-8B28-5D895586C9BD}"/>
          </ac:picMkLst>
        </pc:picChg>
      </pc:sldChg>
      <pc:sldChg chg="addSp delSp modSp add mod delAnim modAnim">
        <pc:chgData name="Chris Speller" userId="0a97f007-b978-4543-a8a0-9ee0abccdf0a" providerId="ADAL" clId="{B8B649C5-C549-4FEB-BF49-7EEBAD02D5DE}" dt="2020-12-21T17:32:21.196" v="15796" actId="2711"/>
        <pc:sldMkLst>
          <pc:docMk/>
          <pc:sldMk cId="3885664458" sldId="4014"/>
        </pc:sldMkLst>
        <pc:spChg chg="mod">
          <ac:chgData name="Chris Speller" userId="0a97f007-b978-4543-a8a0-9ee0abccdf0a" providerId="ADAL" clId="{B8B649C5-C549-4FEB-BF49-7EEBAD02D5DE}" dt="2020-12-21T17:01:46.259" v="15573" actId="1076"/>
          <ac:spMkLst>
            <pc:docMk/>
            <pc:sldMk cId="3885664458" sldId="4014"/>
            <ac:spMk id="8" creationId="{00000000-0000-0000-0000-000000000000}"/>
          </ac:spMkLst>
        </pc:spChg>
        <pc:spChg chg="mod">
          <ac:chgData name="Chris Speller" userId="0a97f007-b978-4543-a8a0-9ee0abccdf0a" providerId="ADAL" clId="{B8B649C5-C549-4FEB-BF49-7EEBAD02D5DE}" dt="2020-12-21T17:32:21.196" v="15796" actId="2711"/>
          <ac:spMkLst>
            <pc:docMk/>
            <pc:sldMk cId="3885664458" sldId="4014"/>
            <ac:spMk id="10" creationId="{00000000-0000-0000-0000-000000000000}"/>
          </ac:spMkLst>
        </pc:spChg>
        <pc:spChg chg="mod">
          <ac:chgData name="Chris Speller" userId="0a97f007-b978-4543-a8a0-9ee0abccdf0a" providerId="ADAL" clId="{B8B649C5-C549-4FEB-BF49-7EEBAD02D5DE}" dt="2020-12-21T16:14:08.634" v="15534" actId="14100"/>
          <ac:spMkLst>
            <pc:docMk/>
            <pc:sldMk cId="3885664458" sldId="4014"/>
            <ac:spMk id="11" creationId="{00000000-0000-0000-0000-000000000000}"/>
          </ac:spMkLst>
        </pc:spChg>
        <pc:spChg chg="add mod">
          <ac:chgData name="Chris Speller" userId="0a97f007-b978-4543-a8a0-9ee0abccdf0a" providerId="ADAL" clId="{B8B649C5-C549-4FEB-BF49-7EEBAD02D5DE}" dt="2020-12-21T17:01:43.127" v="15570" actId="14100"/>
          <ac:spMkLst>
            <pc:docMk/>
            <pc:sldMk cId="3885664458" sldId="4014"/>
            <ac:spMk id="12" creationId="{08F77ADB-BC1A-4A83-BB47-04546FC220C4}"/>
          </ac:spMkLst>
        </pc:spChg>
        <pc:picChg chg="del mod">
          <ac:chgData name="Chris Speller" userId="0a97f007-b978-4543-a8a0-9ee0abccdf0a" providerId="ADAL" clId="{B8B649C5-C549-4FEB-BF49-7EEBAD02D5DE}" dt="2020-12-21T16:14:24.511" v="15552" actId="478"/>
          <ac:picMkLst>
            <pc:docMk/>
            <pc:sldMk cId="3885664458" sldId="4014"/>
            <ac:picMk id="2" creationId="{B9D0820D-CDA0-49FF-B5E7-06FC7FEBB885}"/>
          </ac:picMkLst>
        </pc:picChg>
      </pc:sldChg>
      <pc:sldChg chg="add del">
        <pc:chgData name="Chris Speller" userId="0a97f007-b978-4543-a8a0-9ee0abccdf0a" providerId="ADAL" clId="{B8B649C5-C549-4FEB-BF49-7EEBAD02D5DE}" dt="2020-12-21T17:03:58.064" v="15723" actId="47"/>
        <pc:sldMkLst>
          <pc:docMk/>
          <pc:sldMk cId="570659147" sldId="4016"/>
        </pc:sldMkLst>
      </pc:sldChg>
      <pc:sldChg chg="addSp delSp modSp add mod delAnim modAnim">
        <pc:chgData name="Chris Speller" userId="0a97f007-b978-4543-a8a0-9ee0abccdf0a" providerId="ADAL" clId="{B8B649C5-C549-4FEB-BF49-7EEBAD02D5DE}" dt="2020-12-21T17:42:24.029" v="16163" actId="20577"/>
        <pc:sldMkLst>
          <pc:docMk/>
          <pc:sldMk cId="788143293" sldId="4017"/>
        </pc:sldMkLst>
        <pc:spChg chg="mod">
          <ac:chgData name="Chris Speller" userId="0a97f007-b978-4543-a8a0-9ee0abccdf0a" providerId="ADAL" clId="{B8B649C5-C549-4FEB-BF49-7EEBAD02D5DE}" dt="2020-12-21T17:42:20.030" v="16161" actId="20577"/>
          <ac:spMkLst>
            <pc:docMk/>
            <pc:sldMk cId="788143293" sldId="4017"/>
            <ac:spMk id="10" creationId="{00000000-0000-0000-0000-000000000000}"/>
          </ac:spMkLst>
        </pc:spChg>
        <pc:spChg chg="mod">
          <ac:chgData name="Chris Speller" userId="0a97f007-b978-4543-a8a0-9ee0abccdf0a" providerId="ADAL" clId="{B8B649C5-C549-4FEB-BF49-7EEBAD02D5DE}" dt="2020-12-21T17:42:24.029" v="16163" actId="20577"/>
          <ac:spMkLst>
            <pc:docMk/>
            <pc:sldMk cId="788143293" sldId="4017"/>
            <ac:spMk id="11" creationId="{00000000-0000-0000-0000-000000000000}"/>
          </ac:spMkLst>
        </pc:spChg>
        <pc:spChg chg="add mod">
          <ac:chgData name="Chris Speller" userId="0a97f007-b978-4543-a8a0-9ee0abccdf0a" providerId="ADAL" clId="{B8B649C5-C549-4FEB-BF49-7EEBAD02D5DE}" dt="2020-12-21T17:36:34.667" v="15891" actId="2711"/>
          <ac:spMkLst>
            <pc:docMk/>
            <pc:sldMk cId="788143293" sldId="4017"/>
            <ac:spMk id="12" creationId="{22835BE3-44B6-4CBB-8958-996FD3749AC1}"/>
          </ac:spMkLst>
        </pc:spChg>
        <pc:picChg chg="del">
          <ac:chgData name="Chris Speller" userId="0a97f007-b978-4543-a8a0-9ee0abccdf0a" providerId="ADAL" clId="{B8B649C5-C549-4FEB-BF49-7EEBAD02D5DE}" dt="2020-12-21T17:31:12.211" v="15784" actId="478"/>
          <ac:picMkLst>
            <pc:docMk/>
            <pc:sldMk cId="788143293" sldId="4017"/>
            <ac:picMk id="2" creationId="{B45498E9-C393-40C4-A7C6-E3B4AC8EF466}"/>
          </ac:picMkLst>
        </pc:picChg>
        <pc:inkChg chg="del">
          <ac:chgData name="Chris Speller" userId="0a97f007-b978-4543-a8a0-9ee0abccdf0a" providerId="ADAL" clId="{B8B649C5-C549-4FEB-BF49-7EEBAD02D5DE}" dt="2020-12-21T17:04:00.488" v="15724" actId="478"/>
          <ac:inkMkLst>
            <pc:docMk/>
            <pc:sldMk cId="788143293" sldId="4017"/>
            <ac:inkMk id="3" creationId="{2AC83D22-C92E-432E-82B5-7CDF04F44035}"/>
          </ac:inkMkLst>
        </pc:inkChg>
      </pc:sldChg>
      <pc:sldChg chg="addSp modSp add mod modAnim">
        <pc:chgData name="Chris Speller" userId="0a97f007-b978-4543-a8a0-9ee0abccdf0a" providerId="ADAL" clId="{B8B649C5-C549-4FEB-BF49-7EEBAD02D5DE}" dt="2020-12-21T15:55:07.360" v="14895" actId="20577"/>
        <pc:sldMkLst>
          <pc:docMk/>
          <pc:sldMk cId="323536547" sldId="4020"/>
        </pc:sldMkLst>
        <pc:spChg chg="mod">
          <ac:chgData name="Chris Speller" userId="0a97f007-b978-4543-a8a0-9ee0abccdf0a" providerId="ADAL" clId="{B8B649C5-C549-4FEB-BF49-7EEBAD02D5DE}" dt="2020-12-21T15:53:17.178" v="14838" actId="2711"/>
          <ac:spMkLst>
            <pc:docMk/>
            <pc:sldMk cId="323536547" sldId="4020"/>
            <ac:spMk id="10" creationId="{00000000-0000-0000-0000-000000000000}"/>
          </ac:spMkLst>
        </pc:spChg>
        <pc:spChg chg="mod">
          <ac:chgData name="Chris Speller" userId="0a97f007-b978-4543-a8a0-9ee0abccdf0a" providerId="ADAL" clId="{B8B649C5-C549-4FEB-BF49-7EEBAD02D5DE}" dt="2020-12-21T15:53:20.703" v="14839" actId="2711"/>
          <ac:spMkLst>
            <pc:docMk/>
            <pc:sldMk cId="323536547" sldId="4020"/>
            <ac:spMk id="11" creationId="{00000000-0000-0000-0000-000000000000}"/>
          </ac:spMkLst>
        </pc:spChg>
        <pc:spChg chg="add mod">
          <ac:chgData name="Chris Speller" userId="0a97f007-b978-4543-a8a0-9ee0abccdf0a" providerId="ADAL" clId="{B8B649C5-C549-4FEB-BF49-7EEBAD02D5DE}" dt="2020-12-21T15:55:07.360" v="14895" actId="20577"/>
          <ac:spMkLst>
            <pc:docMk/>
            <pc:sldMk cId="323536547" sldId="4020"/>
            <ac:spMk id="12" creationId="{EF0645FF-998D-4BEE-90EB-207ECC5E8894}"/>
          </ac:spMkLst>
        </pc:spChg>
      </pc:sldChg>
      <pc:sldChg chg="addSp delSp modSp add mod modAnim">
        <pc:chgData name="Chris Speller" userId="0a97f007-b978-4543-a8a0-9ee0abccdf0a" providerId="ADAL" clId="{B8B649C5-C549-4FEB-BF49-7EEBAD02D5DE}" dt="2020-12-21T16:10:16.486" v="15488" actId="478"/>
        <pc:sldMkLst>
          <pc:docMk/>
          <pc:sldMk cId="2553565533" sldId="4023"/>
        </pc:sldMkLst>
        <pc:spChg chg="add mod">
          <ac:chgData name="Chris Speller" userId="0a97f007-b978-4543-a8a0-9ee0abccdf0a" providerId="ADAL" clId="{B8B649C5-C549-4FEB-BF49-7EEBAD02D5DE}" dt="2020-12-21T16:10:10.305" v="15487" actId="20577"/>
          <ac:spMkLst>
            <pc:docMk/>
            <pc:sldMk cId="2553565533" sldId="4023"/>
            <ac:spMk id="12" creationId="{2C165E82-126B-40B4-A56C-A2AED024F982}"/>
          </ac:spMkLst>
        </pc:spChg>
        <pc:picChg chg="del">
          <ac:chgData name="Chris Speller" userId="0a97f007-b978-4543-a8a0-9ee0abccdf0a" providerId="ADAL" clId="{B8B649C5-C549-4FEB-BF49-7EEBAD02D5DE}" dt="2020-12-21T16:09:00.636" v="15439" actId="478"/>
          <ac:picMkLst>
            <pc:docMk/>
            <pc:sldMk cId="2553565533" sldId="4023"/>
            <ac:picMk id="3" creationId="{2C01B660-EDFD-4C77-8721-C49B0B550B19}"/>
          </ac:picMkLst>
        </pc:picChg>
        <pc:picChg chg="add del mod">
          <ac:chgData name="Chris Speller" userId="0a97f007-b978-4543-a8a0-9ee0abccdf0a" providerId="ADAL" clId="{B8B649C5-C549-4FEB-BF49-7EEBAD02D5DE}" dt="2020-12-21T16:10:16.486" v="15488" actId="478"/>
          <ac:picMkLst>
            <pc:docMk/>
            <pc:sldMk cId="2553565533" sldId="4023"/>
            <ac:picMk id="6" creationId="{A8E11A8E-0D14-441D-8FCC-0C9680BB0425}"/>
          </ac:picMkLst>
        </pc:picChg>
      </pc:sldChg>
      <pc:sldChg chg="delSp add del mod delAnim">
        <pc:chgData name="Chris Speller" userId="0a97f007-b978-4543-a8a0-9ee0abccdf0a" providerId="ADAL" clId="{B8B649C5-C549-4FEB-BF49-7EEBAD02D5DE}" dt="2020-12-21T18:00:47.525" v="16723" actId="47"/>
        <pc:sldMkLst>
          <pc:docMk/>
          <pc:sldMk cId="1009693792" sldId="4035"/>
        </pc:sldMkLst>
        <pc:picChg chg="del">
          <ac:chgData name="Chris Speller" userId="0a97f007-b978-4543-a8a0-9ee0abccdf0a" providerId="ADAL" clId="{B8B649C5-C549-4FEB-BF49-7EEBAD02D5DE}" dt="2020-12-21T17:57:54.164" v="16680" actId="478"/>
          <ac:picMkLst>
            <pc:docMk/>
            <pc:sldMk cId="1009693792" sldId="4035"/>
            <ac:picMk id="12" creationId="{5EF3FA62-FA4E-4CDF-BBDD-946EE219C9C0}"/>
          </ac:picMkLst>
        </pc:picChg>
        <pc:inkChg chg="del">
          <ac:chgData name="Chris Speller" userId="0a97f007-b978-4543-a8a0-9ee0abccdf0a" providerId="ADAL" clId="{B8B649C5-C549-4FEB-BF49-7EEBAD02D5DE}" dt="2020-12-21T17:57:53.563" v="16679" actId="478"/>
          <ac:inkMkLst>
            <pc:docMk/>
            <pc:sldMk cId="1009693792" sldId="4035"/>
            <ac:inkMk id="2" creationId="{129FD31F-B978-40DD-AD70-812302F31837}"/>
          </ac:inkMkLst>
        </pc:inkChg>
      </pc:sldChg>
      <pc:sldChg chg="addSp delSp modSp add mod modAnim">
        <pc:chgData name="Chris Speller" userId="0a97f007-b978-4543-a8a0-9ee0abccdf0a" providerId="ADAL" clId="{B8B649C5-C549-4FEB-BF49-7EEBAD02D5DE}" dt="2020-12-21T18:14:55.815" v="17191" actId="20577"/>
        <pc:sldMkLst>
          <pc:docMk/>
          <pc:sldMk cId="1212800800" sldId="4037"/>
        </pc:sldMkLst>
        <pc:spChg chg="mod">
          <ac:chgData name="Chris Speller" userId="0a97f007-b978-4543-a8a0-9ee0abccdf0a" providerId="ADAL" clId="{B8B649C5-C549-4FEB-BF49-7EEBAD02D5DE}" dt="2020-12-21T18:14:28.515" v="17161" actId="20577"/>
          <ac:spMkLst>
            <pc:docMk/>
            <pc:sldMk cId="1212800800" sldId="4037"/>
            <ac:spMk id="10" creationId="{00000000-0000-0000-0000-000000000000}"/>
          </ac:spMkLst>
        </pc:spChg>
        <pc:spChg chg="mod">
          <ac:chgData name="Chris Speller" userId="0a97f007-b978-4543-a8a0-9ee0abccdf0a" providerId="ADAL" clId="{B8B649C5-C549-4FEB-BF49-7EEBAD02D5DE}" dt="2020-12-21T18:14:38.954" v="17169" actId="20577"/>
          <ac:spMkLst>
            <pc:docMk/>
            <pc:sldMk cId="1212800800" sldId="4037"/>
            <ac:spMk id="11" creationId="{00000000-0000-0000-0000-000000000000}"/>
          </ac:spMkLst>
        </pc:spChg>
        <pc:spChg chg="add mod">
          <ac:chgData name="Chris Speller" userId="0a97f007-b978-4543-a8a0-9ee0abccdf0a" providerId="ADAL" clId="{B8B649C5-C549-4FEB-BF49-7EEBAD02D5DE}" dt="2020-12-21T18:13:23.182" v="17061" actId="20577"/>
          <ac:spMkLst>
            <pc:docMk/>
            <pc:sldMk cId="1212800800" sldId="4037"/>
            <ac:spMk id="12" creationId="{752B9874-566D-425B-9B0C-D55C5C65E7A4}"/>
          </ac:spMkLst>
        </pc:spChg>
        <pc:inkChg chg="del">
          <ac:chgData name="Chris Speller" userId="0a97f007-b978-4543-a8a0-9ee0abccdf0a" providerId="ADAL" clId="{B8B649C5-C549-4FEB-BF49-7EEBAD02D5DE}" dt="2020-12-21T18:11:41.417" v="16957" actId="478"/>
          <ac:inkMkLst>
            <pc:docMk/>
            <pc:sldMk cId="1212800800" sldId="4037"/>
            <ac:inkMk id="2" creationId="{2B91254C-7755-4989-B20E-4A045C91B6E4}"/>
          </ac:inkMkLst>
        </pc:inkChg>
      </pc:sldChg>
      <pc:sldChg chg="addSp delSp modSp add mod delAnim modAnim">
        <pc:chgData name="Chris Speller" userId="0a97f007-b978-4543-a8a0-9ee0abccdf0a" providerId="ADAL" clId="{B8B649C5-C549-4FEB-BF49-7EEBAD02D5DE}" dt="2020-12-21T18:16:50.202" v="17259" actId="478"/>
        <pc:sldMkLst>
          <pc:docMk/>
          <pc:sldMk cId="441069801" sldId="4038"/>
        </pc:sldMkLst>
        <pc:spChg chg="mod">
          <ac:chgData name="Chris Speller" userId="0a97f007-b978-4543-a8a0-9ee0abccdf0a" providerId="ADAL" clId="{B8B649C5-C549-4FEB-BF49-7EEBAD02D5DE}" dt="2020-12-21T18:16:24.625" v="17205" actId="2711"/>
          <ac:spMkLst>
            <pc:docMk/>
            <pc:sldMk cId="441069801" sldId="4038"/>
            <ac:spMk id="10" creationId="{00000000-0000-0000-0000-000000000000}"/>
          </ac:spMkLst>
        </pc:spChg>
        <pc:spChg chg="mod">
          <ac:chgData name="Chris Speller" userId="0a97f007-b978-4543-a8a0-9ee0abccdf0a" providerId="ADAL" clId="{B8B649C5-C549-4FEB-BF49-7EEBAD02D5DE}" dt="2020-12-21T18:16:27.863" v="17206" actId="2711"/>
          <ac:spMkLst>
            <pc:docMk/>
            <pc:sldMk cId="441069801" sldId="4038"/>
            <ac:spMk id="11" creationId="{00000000-0000-0000-0000-000000000000}"/>
          </ac:spMkLst>
        </pc:spChg>
        <pc:spChg chg="add mod">
          <ac:chgData name="Chris Speller" userId="0a97f007-b978-4543-a8a0-9ee0abccdf0a" providerId="ADAL" clId="{B8B649C5-C549-4FEB-BF49-7EEBAD02D5DE}" dt="2020-12-21T18:16:47.678" v="17257" actId="404"/>
          <ac:spMkLst>
            <pc:docMk/>
            <pc:sldMk cId="441069801" sldId="4038"/>
            <ac:spMk id="12" creationId="{CFD4E4E2-5DAF-436D-95D6-3C413B8FFC53}"/>
          </ac:spMkLst>
        </pc:spChg>
        <pc:picChg chg="del mod">
          <ac:chgData name="Chris Speller" userId="0a97f007-b978-4543-a8a0-9ee0abccdf0a" providerId="ADAL" clId="{B8B649C5-C549-4FEB-BF49-7EEBAD02D5DE}" dt="2020-12-21T18:16:49.762" v="17258" actId="478"/>
          <ac:picMkLst>
            <pc:docMk/>
            <pc:sldMk cId="441069801" sldId="4038"/>
            <ac:picMk id="7" creationId="{E3B33DC8-C613-4140-B16B-C58C83D3D076}"/>
          </ac:picMkLst>
        </pc:picChg>
        <pc:picChg chg="del mod">
          <ac:chgData name="Chris Speller" userId="0a97f007-b978-4543-a8a0-9ee0abccdf0a" providerId="ADAL" clId="{B8B649C5-C549-4FEB-BF49-7EEBAD02D5DE}" dt="2020-12-21T18:16:50.202" v="17259" actId="478"/>
          <ac:picMkLst>
            <pc:docMk/>
            <pc:sldMk cId="441069801" sldId="4038"/>
            <ac:picMk id="15" creationId="{314BE502-CB93-4EF4-9031-EA6DFA080825}"/>
          </ac:picMkLst>
        </pc:picChg>
        <pc:inkChg chg="del">
          <ac:chgData name="Chris Speller" userId="0a97f007-b978-4543-a8a0-9ee0abccdf0a" providerId="ADAL" clId="{B8B649C5-C549-4FEB-BF49-7EEBAD02D5DE}" dt="2020-12-21T18:16:16.113" v="17202" actId="478"/>
          <ac:inkMkLst>
            <pc:docMk/>
            <pc:sldMk cId="441069801" sldId="4038"/>
            <ac:inkMk id="2" creationId="{4D5F687C-DDF3-44B2-9E52-66070CD4608D}"/>
          </ac:inkMkLst>
        </pc:inkChg>
      </pc:sldChg>
      <pc:sldChg chg="addSp delSp modSp add mod addAnim delAnim modAnim">
        <pc:chgData name="Chris Speller" userId="0a97f007-b978-4543-a8a0-9ee0abccdf0a" providerId="ADAL" clId="{B8B649C5-C549-4FEB-BF49-7EEBAD02D5DE}" dt="2020-12-21T18:37:21.280" v="18585" actId="478"/>
        <pc:sldMkLst>
          <pc:docMk/>
          <pc:sldMk cId="3663918249" sldId="4039"/>
        </pc:sldMkLst>
        <pc:spChg chg="mod">
          <ac:chgData name="Chris Speller" userId="0a97f007-b978-4543-a8a0-9ee0abccdf0a" providerId="ADAL" clId="{B8B649C5-C549-4FEB-BF49-7EEBAD02D5DE}" dt="2020-12-21T18:35:57.002" v="18379" actId="404"/>
          <ac:spMkLst>
            <pc:docMk/>
            <pc:sldMk cId="3663918249" sldId="4039"/>
            <ac:spMk id="10" creationId="{00000000-0000-0000-0000-000000000000}"/>
          </ac:spMkLst>
        </pc:spChg>
        <pc:spChg chg="mod">
          <ac:chgData name="Chris Speller" userId="0a97f007-b978-4543-a8a0-9ee0abccdf0a" providerId="ADAL" clId="{B8B649C5-C549-4FEB-BF49-7EEBAD02D5DE}" dt="2020-12-21T18:36:03.250" v="18381" actId="404"/>
          <ac:spMkLst>
            <pc:docMk/>
            <pc:sldMk cId="3663918249" sldId="4039"/>
            <ac:spMk id="11" creationId="{00000000-0000-0000-0000-000000000000}"/>
          </ac:spMkLst>
        </pc:spChg>
        <pc:spChg chg="add mod">
          <ac:chgData name="Chris Speller" userId="0a97f007-b978-4543-a8a0-9ee0abccdf0a" providerId="ADAL" clId="{B8B649C5-C549-4FEB-BF49-7EEBAD02D5DE}" dt="2020-12-21T18:37:15.959" v="18583" actId="20577"/>
          <ac:spMkLst>
            <pc:docMk/>
            <pc:sldMk cId="3663918249" sldId="4039"/>
            <ac:spMk id="13" creationId="{14625303-26F6-424C-A186-49B1882CCBC0}"/>
          </ac:spMkLst>
        </pc:spChg>
        <pc:picChg chg="add del mod">
          <ac:chgData name="Chris Speller" userId="0a97f007-b978-4543-a8a0-9ee0abccdf0a" providerId="ADAL" clId="{B8B649C5-C549-4FEB-BF49-7EEBAD02D5DE}" dt="2020-12-21T18:37:21.280" v="18585" actId="478"/>
          <ac:picMkLst>
            <pc:docMk/>
            <pc:sldMk cId="3663918249" sldId="4039"/>
            <ac:picMk id="3" creationId="{088A463C-86E9-4B82-917D-6551084C08DB}"/>
          </ac:picMkLst>
        </pc:picChg>
        <pc:picChg chg="add del mod">
          <ac:chgData name="Chris Speller" userId="0a97f007-b978-4543-a8a0-9ee0abccdf0a" providerId="ADAL" clId="{B8B649C5-C549-4FEB-BF49-7EEBAD02D5DE}" dt="2020-12-21T18:37:20.913" v="18584" actId="478"/>
          <ac:picMkLst>
            <pc:docMk/>
            <pc:sldMk cId="3663918249" sldId="4039"/>
            <ac:picMk id="12" creationId="{CC47E4C6-E1E3-4EC8-9273-EB167FA29CFD}"/>
          </ac:picMkLst>
        </pc:picChg>
        <pc:inkChg chg="del">
          <ac:chgData name="Chris Speller" userId="0a97f007-b978-4543-a8a0-9ee0abccdf0a" providerId="ADAL" clId="{B8B649C5-C549-4FEB-BF49-7EEBAD02D5DE}" dt="2020-12-21T18:29:50.687" v="18144" actId="478"/>
          <ac:inkMkLst>
            <pc:docMk/>
            <pc:sldMk cId="3663918249" sldId="4039"/>
            <ac:inkMk id="2" creationId="{8219CECD-2547-47F5-BB00-FF5914FE7654}"/>
          </ac:inkMkLst>
        </pc:inkChg>
      </pc:sldChg>
      <pc:sldChg chg="delSp modSp add del mod delAnim">
        <pc:chgData name="Chris Speller" userId="0a97f007-b978-4543-a8a0-9ee0abccdf0a" providerId="ADAL" clId="{B8B649C5-C549-4FEB-BF49-7EEBAD02D5DE}" dt="2020-12-21T18:39:26.328" v="18646" actId="47"/>
        <pc:sldMkLst>
          <pc:docMk/>
          <pc:sldMk cId="1378579045" sldId="4042"/>
        </pc:sldMkLst>
        <pc:spChg chg="mod">
          <ac:chgData name="Chris Speller" userId="0a97f007-b978-4543-a8a0-9ee0abccdf0a" providerId="ADAL" clId="{B8B649C5-C549-4FEB-BF49-7EEBAD02D5DE}" dt="2020-12-21T18:37:44.678" v="18591"/>
          <ac:spMkLst>
            <pc:docMk/>
            <pc:sldMk cId="1378579045" sldId="4042"/>
            <ac:spMk id="11" creationId="{00000000-0000-0000-0000-000000000000}"/>
          </ac:spMkLst>
        </pc:spChg>
        <pc:picChg chg="del mod">
          <ac:chgData name="Chris Speller" userId="0a97f007-b978-4543-a8a0-9ee0abccdf0a" providerId="ADAL" clId="{B8B649C5-C549-4FEB-BF49-7EEBAD02D5DE}" dt="2020-12-21T18:39:20.632" v="18645" actId="478"/>
          <ac:picMkLst>
            <pc:docMk/>
            <pc:sldMk cId="1378579045" sldId="4042"/>
            <ac:picMk id="2" creationId="{B9FCFFB4-7806-499D-BCCD-EFC8BAAB2174}"/>
          </ac:picMkLst>
        </pc:picChg>
        <pc:picChg chg="del">
          <ac:chgData name="Chris Speller" userId="0a97f007-b978-4543-a8a0-9ee0abccdf0a" providerId="ADAL" clId="{B8B649C5-C549-4FEB-BF49-7EEBAD02D5DE}" dt="2020-12-21T18:39:20.376" v="18644" actId="478"/>
          <ac:picMkLst>
            <pc:docMk/>
            <pc:sldMk cId="1378579045" sldId="4042"/>
            <ac:picMk id="6" creationId="{3FF6522E-1E15-4754-9C30-9224692E07B2}"/>
          </ac:picMkLst>
        </pc:picChg>
        <pc:inkChg chg="del mod">
          <ac:chgData name="Chris Speller" userId="0a97f007-b978-4543-a8a0-9ee0abccdf0a" providerId="ADAL" clId="{B8B649C5-C549-4FEB-BF49-7EEBAD02D5DE}" dt="2020-12-21T18:37:35.287" v="18590" actId="478"/>
          <ac:inkMkLst>
            <pc:docMk/>
            <pc:sldMk cId="1378579045" sldId="4042"/>
            <ac:inkMk id="3" creationId="{4479E7DE-77CD-48C2-ACF8-1EC294851476}"/>
          </ac:inkMkLst>
        </pc:inkChg>
        <pc:inkChg chg="del">
          <ac:chgData name="Chris Speller" userId="0a97f007-b978-4543-a8a0-9ee0abccdf0a" providerId="ADAL" clId="{B8B649C5-C549-4FEB-BF49-7EEBAD02D5DE}" dt="2020-12-21T18:39:19.990" v="18643" actId="478"/>
          <ac:inkMkLst>
            <pc:docMk/>
            <pc:sldMk cId="1378579045" sldId="4042"/>
            <ac:inkMk id="7" creationId="{2E56E360-F877-4E11-95B1-633E3E624D2C}"/>
          </ac:inkMkLst>
        </pc:inkChg>
      </pc:sldChg>
      <pc:sldChg chg="addSp delSp modSp add mod delAnim modAnim">
        <pc:chgData name="Chris Speller" userId="0a97f007-b978-4543-a8a0-9ee0abccdf0a" providerId="ADAL" clId="{B8B649C5-C549-4FEB-BF49-7EEBAD02D5DE}" dt="2020-12-21T18:45:52.621" v="18800" actId="20577"/>
        <pc:sldMkLst>
          <pc:docMk/>
          <pc:sldMk cId="3055594513" sldId="4044"/>
        </pc:sldMkLst>
        <pc:spChg chg="mod">
          <ac:chgData name="Chris Speller" userId="0a97f007-b978-4543-a8a0-9ee0abccdf0a" providerId="ADAL" clId="{B8B649C5-C549-4FEB-BF49-7EEBAD02D5DE}" dt="2020-12-21T18:43:18.253" v="18745" actId="404"/>
          <ac:spMkLst>
            <pc:docMk/>
            <pc:sldMk cId="3055594513" sldId="4044"/>
            <ac:spMk id="10" creationId="{00000000-0000-0000-0000-000000000000}"/>
          </ac:spMkLst>
        </pc:spChg>
        <pc:spChg chg="add mod">
          <ac:chgData name="Chris Speller" userId="0a97f007-b978-4543-a8a0-9ee0abccdf0a" providerId="ADAL" clId="{B8B649C5-C549-4FEB-BF49-7EEBAD02D5DE}" dt="2020-12-21T18:43:22.116" v="18747" actId="20577"/>
          <ac:spMkLst>
            <pc:docMk/>
            <pc:sldMk cId="3055594513" sldId="4044"/>
            <ac:spMk id="11" creationId="{279CC686-E163-40B2-A0E1-A3D6236929F4}"/>
          </ac:spMkLst>
        </pc:spChg>
        <pc:spChg chg="add mod">
          <ac:chgData name="Chris Speller" userId="0a97f007-b978-4543-a8a0-9ee0abccdf0a" providerId="ADAL" clId="{B8B649C5-C549-4FEB-BF49-7EEBAD02D5DE}" dt="2020-12-21T18:45:52.621" v="18800" actId="20577"/>
          <ac:spMkLst>
            <pc:docMk/>
            <pc:sldMk cId="3055594513" sldId="4044"/>
            <ac:spMk id="12" creationId="{849C1D19-CBD2-4E1B-B336-6D17411F33D9}"/>
          </ac:spMkLst>
        </pc:spChg>
        <pc:picChg chg="del mod">
          <ac:chgData name="Chris Speller" userId="0a97f007-b978-4543-a8a0-9ee0abccdf0a" providerId="ADAL" clId="{B8B649C5-C549-4FEB-BF49-7EEBAD02D5DE}" dt="2020-12-21T18:41:42.831" v="18675" actId="478"/>
          <ac:picMkLst>
            <pc:docMk/>
            <pc:sldMk cId="3055594513" sldId="4044"/>
            <ac:picMk id="3" creationId="{CE91C33C-5CCE-492A-8712-EF86ACCA789D}"/>
          </ac:picMkLst>
        </pc:picChg>
        <pc:picChg chg="del mod">
          <ac:chgData name="Chris Speller" userId="0a97f007-b978-4543-a8a0-9ee0abccdf0a" providerId="ADAL" clId="{B8B649C5-C549-4FEB-BF49-7EEBAD02D5DE}" dt="2020-12-21T18:41:44.048" v="18676" actId="478"/>
          <ac:picMkLst>
            <pc:docMk/>
            <pc:sldMk cId="3055594513" sldId="4044"/>
            <ac:picMk id="7" creationId="{3C98DA7A-D4F2-4633-AA37-9C04848E5537}"/>
          </ac:picMkLst>
        </pc:picChg>
        <pc:inkChg chg="del">
          <ac:chgData name="Chris Speller" userId="0a97f007-b978-4543-a8a0-9ee0abccdf0a" providerId="ADAL" clId="{B8B649C5-C549-4FEB-BF49-7EEBAD02D5DE}" dt="2020-12-21T18:40:59.662" v="18660" actId="478"/>
          <ac:inkMkLst>
            <pc:docMk/>
            <pc:sldMk cId="3055594513" sldId="4044"/>
            <ac:inkMk id="2" creationId="{730BDE12-C2B7-454D-8150-0499CBBE19A0}"/>
          </ac:inkMkLst>
        </pc:inkChg>
      </pc:sldChg>
      <pc:sldChg chg="addSp delSp modSp add mod delAnim modAnim">
        <pc:chgData name="Chris Speller" userId="0a97f007-b978-4543-a8a0-9ee0abccdf0a" providerId="ADAL" clId="{B8B649C5-C549-4FEB-BF49-7EEBAD02D5DE}" dt="2020-12-21T18:56:26.844" v="19262" actId="122"/>
        <pc:sldMkLst>
          <pc:docMk/>
          <pc:sldMk cId="3542262345" sldId="4065"/>
        </pc:sldMkLst>
        <pc:spChg chg="mod">
          <ac:chgData name="Chris Speller" userId="0a97f007-b978-4543-a8a0-9ee0abccdf0a" providerId="ADAL" clId="{B8B649C5-C549-4FEB-BF49-7EEBAD02D5DE}" dt="2020-12-21T18:55:46.779" v="19238" actId="20577"/>
          <ac:spMkLst>
            <pc:docMk/>
            <pc:sldMk cId="3542262345" sldId="4065"/>
            <ac:spMk id="10" creationId="{00000000-0000-0000-0000-000000000000}"/>
          </ac:spMkLst>
        </pc:spChg>
        <pc:spChg chg="mod">
          <ac:chgData name="Chris Speller" userId="0a97f007-b978-4543-a8a0-9ee0abccdf0a" providerId="ADAL" clId="{B8B649C5-C549-4FEB-BF49-7EEBAD02D5DE}" dt="2020-12-21T18:55:53.325" v="19240" actId="20577"/>
          <ac:spMkLst>
            <pc:docMk/>
            <pc:sldMk cId="3542262345" sldId="4065"/>
            <ac:spMk id="11" creationId="{8E8498FE-22C5-4A1B-AA8D-26CEB58B8375}"/>
          </ac:spMkLst>
        </pc:spChg>
        <pc:spChg chg="add mod">
          <ac:chgData name="Chris Speller" userId="0a97f007-b978-4543-a8a0-9ee0abccdf0a" providerId="ADAL" clId="{B8B649C5-C549-4FEB-BF49-7EEBAD02D5DE}" dt="2020-12-21T18:56:26.844" v="19262" actId="122"/>
          <ac:spMkLst>
            <pc:docMk/>
            <pc:sldMk cId="3542262345" sldId="4065"/>
            <ac:spMk id="13" creationId="{A6C5E012-4C27-4AF5-9D1B-3F536B164AB0}"/>
          </ac:spMkLst>
        </pc:spChg>
        <pc:picChg chg="del">
          <ac:chgData name="Chris Speller" userId="0a97f007-b978-4543-a8a0-9ee0abccdf0a" providerId="ADAL" clId="{B8B649C5-C549-4FEB-BF49-7EEBAD02D5DE}" dt="2020-12-21T18:55:21.390" v="19215" actId="478"/>
          <ac:picMkLst>
            <pc:docMk/>
            <pc:sldMk cId="3542262345" sldId="4065"/>
            <ac:picMk id="12" creationId="{257B4FC3-84F8-4998-95C5-D0C4E182C9F8}"/>
          </ac:picMkLst>
        </pc:picChg>
        <pc:inkChg chg="del">
          <ac:chgData name="Chris Speller" userId="0a97f007-b978-4543-a8a0-9ee0abccdf0a" providerId="ADAL" clId="{B8B649C5-C549-4FEB-BF49-7EEBAD02D5DE}" dt="2020-12-21T18:55:20.621" v="19214" actId="478"/>
          <ac:inkMkLst>
            <pc:docMk/>
            <pc:sldMk cId="3542262345" sldId="4065"/>
            <ac:inkMk id="2" creationId="{6C78D663-710E-4DC7-BFF8-AC844C081553}"/>
          </ac:inkMkLst>
        </pc:inkChg>
      </pc:sldChg>
      <pc:sldChg chg="add del">
        <pc:chgData name="Chris Speller" userId="0a97f007-b978-4543-a8a0-9ee0abccdf0a" providerId="ADAL" clId="{B8B649C5-C549-4FEB-BF49-7EEBAD02D5DE}" dt="2020-12-21T18:58:17.407" v="19316" actId="47"/>
        <pc:sldMkLst>
          <pc:docMk/>
          <pc:sldMk cId="8765585" sldId="4067"/>
        </pc:sldMkLst>
      </pc:sldChg>
      <pc:sldChg chg="delSp modSp add del mod delAnim">
        <pc:chgData name="Chris Speller" userId="0a97f007-b978-4543-a8a0-9ee0abccdf0a" providerId="ADAL" clId="{B8B649C5-C549-4FEB-BF49-7EEBAD02D5DE}" dt="2020-12-21T19:00:23.005" v="19449" actId="47"/>
        <pc:sldMkLst>
          <pc:docMk/>
          <pc:sldMk cId="2393044934" sldId="4072"/>
        </pc:sldMkLst>
        <pc:picChg chg="mod">
          <ac:chgData name="Chris Speller" userId="0a97f007-b978-4543-a8a0-9ee0abccdf0a" providerId="ADAL" clId="{B8B649C5-C549-4FEB-BF49-7EEBAD02D5DE}" dt="2020-12-21T18:58:39.861" v="19319" actId="1076"/>
          <ac:picMkLst>
            <pc:docMk/>
            <pc:sldMk cId="2393044934" sldId="4072"/>
            <ac:picMk id="7" creationId="{8815C705-0A88-451D-B9EA-EBFA06B1EBEE}"/>
          </ac:picMkLst>
        </pc:picChg>
        <pc:picChg chg="del">
          <ac:chgData name="Chris Speller" userId="0a97f007-b978-4543-a8a0-9ee0abccdf0a" providerId="ADAL" clId="{B8B649C5-C549-4FEB-BF49-7EEBAD02D5DE}" dt="2020-12-21T18:58:28.014" v="19318" actId="478"/>
          <ac:picMkLst>
            <pc:docMk/>
            <pc:sldMk cId="2393044934" sldId="4072"/>
            <ac:picMk id="13" creationId="{CD4341B5-DB1D-473D-9E8C-8183EB5F0F9B}"/>
          </ac:picMkLst>
        </pc:picChg>
        <pc:inkChg chg="del">
          <ac:chgData name="Chris Speller" userId="0a97f007-b978-4543-a8a0-9ee0abccdf0a" providerId="ADAL" clId="{B8B649C5-C549-4FEB-BF49-7EEBAD02D5DE}" dt="2020-12-21T18:58:25.325" v="19317" actId="478"/>
          <ac:inkMkLst>
            <pc:docMk/>
            <pc:sldMk cId="2393044934" sldId="4072"/>
            <ac:inkMk id="2" creationId="{A3DD5B7E-F0B3-435B-8A67-8C3C4688C0B2}"/>
          </ac:inkMkLst>
        </pc:inkChg>
      </pc:sldChg>
      <pc:sldChg chg="add del">
        <pc:chgData name="Chris Speller" userId="0a97f007-b978-4543-a8a0-9ee0abccdf0a" providerId="ADAL" clId="{B8B649C5-C549-4FEB-BF49-7EEBAD02D5DE}" dt="2020-12-21T19:12:05.699" v="19578" actId="47"/>
        <pc:sldMkLst>
          <pc:docMk/>
          <pc:sldMk cId="760526311" sldId="4077"/>
        </pc:sldMkLst>
      </pc:sldChg>
      <pc:sldChg chg="add del">
        <pc:chgData name="Chris Speller" userId="0a97f007-b978-4543-a8a0-9ee0abccdf0a" providerId="ADAL" clId="{B8B649C5-C549-4FEB-BF49-7EEBAD02D5DE}" dt="2020-12-21T19:13:21.573" v="19671" actId="47"/>
        <pc:sldMkLst>
          <pc:docMk/>
          <pc:sldMk cId="2680576228" sldId="4078"/>
        </pc:sldMkLst>
      </pc:sldChg>
      <pc:sldChg chg="addSp delSp modSp add mod addAnim delAnim modAnim">
        <pc:chgData name="Chris Speller" userId="0a97f007-b978-4543-a8a0-9ee0abccdf0a" providerId="ADAL" clId="{B8B649C5-C549-4FEB-BF49-7EEBAD02D5DE}" dt="2020-12-21T22:15:47.319" v="20768" actId="478"/>
        <pc:sldMkLst>
          <pc:docMk/>
          <pc:sldMk cId="3648602230" sldId="4092"/>
        </pc:sldMkLst>
        <pc:spChg chg="mod">
          <ac:chgData name="Chris Speller" userId="0a97f007-b978-4543-a8a0-9ee0abccdf0a" providerId="ADAL" clId="{B8B649C5-C549-4FEB-BF49-7EEBAD02D5DE}" dt="2020-12-21T22:15:28.273" v="20751" actId="2711"/>
          <ac:spMkLst>
            <pc:docMk/>
            <pc:sldMk cId="3648602230" sldId="4092"/>
            <ac:spMk id="10" creationId="{00000000-0000-0000-0000-000000000000}"/>
          </ac:spMkLst>
        </pc:spChg>
        <pc:spChg chg="mod">
          <ac:chgData name="Chris Speller" userId="0a97f007-b978-4543-a8a0-9ee0abccdf0a" providerId="ADAL" clId="{B8B649C5-C549-4FEB-BF49-7EEBAD02D5DE}" dt="2020-12-21T22:15:32.655" v="20752" actId="2711"/>
          <ac:spMkLst>
            <pc:docMk/>
            <pc:sldMk cId="3648602230" sldId="4092"/>
            <ac:spMk id="11" creationId="{8E8498FE-22C5-4A1B-AA8D-26CEB58B8375}"/>
          </ac:spMkLst>
        </pc:spChg>
        <pc:spChg chg="add mod">
          <ac:chgData name="Chris Speller" userId="0a97f007-b978-4543-a8a0-9ee0abccdf0a" providerId="ADAL" clId="{B8B649C5-C549-4FEB-BF49-7EEBAD02D5DE}" dt="2020-12-21T22:15:43.868" v="20767" actId="20577"/>
          <ac:spMkLst>
            <pc:docMk/>
            <pc:sldMk cId="3648602230" sldId="4092"/>
            <ac:spMk id="12" creationId="{3287C2E5-963F-4146-BC2F-70FFA3BFF62A}"/>
          </ac:spMkLst>
        </pc:spChg>
        <pc:picChg chg="add del mod">
          <ac:chgData name="Chris Speller" userId="0a97f007-b978-4543-a8a0-9ee0abccdf0a" providerId="ADAL" clId="{B8B649C5-C549-4FEB-BF49-7EEBAD02D5DE}" dt="2020-12-21T22:15:47.319" v="20768" actId="478"/>
          <ac:picMkLst>
            <pc:docMk/>
            <pc:sldMk cId="3648602230" sldId="4092"/>
            <ac:picMk id="3" creationId="{3885BA50-AE74-4B7E-BB59-EE5C763CA494}"/>
          </ac:picMkLst>
        </pc:picChg>
        <pc:inkChg chg="del">
          <ac:chgData name="Chris Speller" userId="0a97f007-b978-4543-a8a0-9ee0abccdf0a" providerId="ADAL" clId="{B8B649C5-C549-4FEB-BF49-7EEBAD02D5DE}" dt="2020-12-21T19:47:31.303" v="20715" actId="478"/>
          <ac:inkMkLst>
            <pc:docMk/>
            <pc:sldMk cId="3648602230" sldId="4092"/>
            <ac:inkMk id="2" creationId="{15BED958-E71A-4DC6-898A-DF28FD1C7EE3}"/>
          </ac:inkMkLst>
        </pc:inkChg>
      </pc:sldChg>
      <pc:sldChg chg="addSp delSp modSp add mod delAnim modAnim">
        <pc:chgData name="Chris Speller" userId="0a97f007-b978-4543-a8a0-9ee0abccdf0a" providerId="ADAL" clId="{B8B649C5-C549-4FEB-BF49-7EEBAD02D5DE}" dt="2020-12-21T22:20:58.943" v="21038" actId="2711"/>
        <pc:sldMkLst>
          <pc:docMk/>
          <pc:sldMk cId="1339275060" sldId="4093"/>
        </pc:sldMkLst>
        <pc:spChg chg="mod">
          <ac:chgData name="Chris Speller" userId="0a97f007-b978-4543-a8a0-9ee0abccdf0a" providerId="ADAL" clId="{B8B649C5-C549-4FEB-BF49-7EEBAD02D5DE}" dt="2020-12-21T22:20:58.943" v="21038" actId="2711"/>
          <ac:spMkLst>
            <pc:docMk/>
            <pc:sldMk cId="1339275060" sldId="4093"/>
            <ac:spMk id="10" creationId="{00000000-0000-0000-0000-000000000000}"/>
          </ac:spMkLst>
        </pc:spChg>
        <pc:spChg chg="mod">
          <ac:chgData name="Chris Speller" userId="0a97f007-b978-4543-a8a0-9ee0abccdf0a" providerId="ADAL" clId="{B8B649C5-C549-4FEB-BF49-7EEBAD02D5DE}" dt="2020-12-21T22:16:15.100" v="20772" actId="2711"/>
          <ac:spMkLst>
            <pc:docMk/>
            <pc:sldMk cId="1339275060" sldId="4093"/>
            <ac:spMk id="11" creationId="{8E8498FE-22C5-4A1B-AA8D-26CEB58B8375}"/>
          </ac:spMkLst>
        </pc:spChg>
        <pc:spChg chg="add mod">
          <ac:chgData name="Chris Speller" userId="0a97f007-b978-4543-a8a0-9ee0abccdf0a" providerId="ADAL" clId="{B8B649C5-C549-4FEB-BF49-7EEBAD02D5DE}" dt="2020-12-21T22:20:39.372" v="21034" actId="20577"/>
          <ac:spMkLst>
            <pc:docMk/>
            <pc:sldMk cId="1339275060" sldId="4093"/>
            <ac:spMk id="12" creationId="{20B542CF-68F9-4BD0-9514-E3AD718A1EB0}"/>
          </ac:spMkLst>
        </pc:spChg>
        <pc:picChg chg="del mod">
          <ac:chgData name="Chris Speller" userId="0a97f007-b978-4543-a8a0-9ee0abccdf0a" providerId="ADAL" clId="{B8B649C5-C549-4FEB-BF49-7EEBAD02D5DE}" dt="2020-12-21T22:20:44.899" v="21035" actId="478"/>
          <ac:picMkLst>
            <pc:docMk/>
            <pc:sldMk cId="1339275060" sldId="4093"/>
            <ac:picMk id="2" creationId="{1C7363D7-B7B8-4493-92ED-4007BCE5D424}"/>
          </ac:picMkLst>
        </pc:picChg>
        <pc:inkChg chg="del">
          <ac:chgData name="Chris Speller" userId="0a97f007-b978-4543-a8a0-9ee0abccdf0a" providerId="ADAL" clId="{B8B649C5-C549-4FEB-BF49-7EEBAD02D5DE}" dt="2020-12-21T22:16:17.213" v="20773" actId="478"/>
          <ac:inkMkLst>
            <pc:docMk/>
            <pc:sldMk cId="1339275060" sldId="4093"/>
            <ac:inkMk id="3" creationId="{27CF1D30-E826-428D-B5F8-670136C937EB}"/>
          </ac:inkMkLst>
        </pc:inkChg>
      </pc:sldChg>
      <pc:sldChg chg="add del">
        <pc:chgData name="Chris Speller" userId="0a97f007-b978-4543-a8a0-9ee0abccdf0a" providerId="ADAL" clId="{B8B649C5-C549-4FEB-BF49-7EEBAD02D5DE}" dt="2020-12-21T22:22:14.872" v="21107" actId="47"/>
        <pc:sldMkLst>
          <pc:docMk/>
          <pc:sldMk cId="1148854778" sldId="4094"/>
        </pc:sldMkLst>
      </pc:sldChg>
      <pc:sldChg chg="delSp add del mod">
        <pc:chgData name="Chris Speller" userId="0a97f007-b978-4543-a8a0-9ee0abccdf0a" providerId="ADAL" clId="{B8B649C5-C549-4FEB-BF49-7EEBAD02D5DE}" dt="2020-12-21T22:26:48.221" v="21259" actId="47"/>
        <pc:sldMkLst>
          <pc:docMk/>
          <pc:sldMk cId="1041034135" sldId="4095"/>
        </pc:sldMkLst>
        <pc:inkChg chg="del">
          <ac:chgData name="Chris Speller" userId="0a97f007-b978-4543-a8a0-9ee0abccdf0a" providerId="ADAL" clId="{B8B649C5-C549-4FEB-BF49-7EEBAD02D5DE}" dt="2020-12-21T22:23:01.981" v="21124" actId="478"/>
          <ac:inkMkLst>
            <pc:docMk/>
            <pc:sldMk cId="1041034135" sldId="4095"/>
            <ac:inkMk id="3" creationId="{CED99E13-D196-475D-9272-ECAF224CE90D}"/>
          </ac:inkMkLst>
        </pc:inkChg>
      </pc:sldChg>
      <pc:sldChg chg="add del">
        <pc:chgData name="Chris Speller" userId="0a97f007-b978-4543-a8a0-9ee0abccdf0a" providerId="ADAL" clId="{B8B649C5-C549-4FEB-BF49-7EEBAD02D5DE}" dt="2020-12-21T22:26:48.631" v="21260" actId="47"/>
        <pc:sldMkLst>
          <pc:docMk/>
          <pc:sldMk cId="183562473" sldId="4096"/>
        </pc:sldMkLst>
      </pc:sldChg>
      <pc:sldChg chg="add del">
        <pc:chgData name="Chris Speller" userId="0a97f007-b978-4543-a8a0-9ee0abccdf0a" providerId="ADAL" clId="{B8B649C5-C549-4FEB-BF49-7EEBAD02D5DE}" dt="2020-12-21T22:28:11.542" v="21302" actId="47"/>
        <pc:sldMkLst>
          <pc:docMk/>
          <pc:sldMk cId="120149138" sldId="4097"/>
        </pc:sldMkLst>
      </pc:sldChg>
      <pc:sldChg chg="add del">
        <pc:chgData name="Chris Speller" userId="0a97f007-b978-4543-a8a0-9ee0abccdf0a" providerId="ADAL" clId="{B8B649C5-C549-4FEB-BF49-7EEBAD02D5DE}" dt="2020-12-21T22:30:36.219" v="21387" actId="47"/>
        <pc:sldMkLst>
          <pc:docMk/>
          <pc:sldMk cId="1286244277" sldId="4098"/>
        </pc:sldMkLst>
      </pc:sldChg>
      <pc:sldChg chg="modSp add mod">
        <pc:chgData name="Chris Speller" userId="0a97f007-b978-4543-a8a0-9ee0abccdf0a" providerId="ADAL" clId="{B8B649C5-C549-4FEB-BF49-7EEBAD02D5DE}" dt="2020-12-21T18:02:12.432" v="16789" actId="1076"/>
        <pc:sldMkLst>
          <pc:docMk/>
          <pc:sldMk cId="1892628838" sldId="4105"/>
        </pc:sldMkLst>
        <pc:spChg chg="mod">
          <ac:chgData name="Chris Speller" userId="0a97f007-b978-4543-a8a0-9ee0abccdf0a" providerId="ADAL" clId="{B8B649C5-C549-4FEB-BF49-7EEBAD02D5DE}" dt="2020-12-21T18:02:12.432" v="16789" actId="1076"/>
          <ac:spMkLst>
            <pc:docMk/>
            <pc:sldMk cId="1892628838" sldId="4105"/>
            <ac:spMk id="2" creationId="{73CCCBC7-7A8F-4BCF-BA26-99ECB2451053}"/>
          </ac:spMkLst>
        </pc:spChg>
        <pc:spChg chg="mod">
          <ac:chgData name="Chris Speller" userId="0a97f007-b978-4543-a8a0-9ee0abccdf0a" providerId="ADAL" clId="{B8B649C5-C549-4FEB-BF49-7EEBAD02D5DE}" dt="2020-12-21T18:02:08.453" v="16788" actId="20577"/>
          <ac:spMkLst>
            <pc:docMk/>
            <pc:sldMk cId="1892628838" sldId="4105"/>
            <ac:spMk id="10" creationId="{00000000-0000-0000-0000-000000000000}"/>
          </ac:spMkLst>
        </pc:spChg>
        <pc:spChg chg="mod">
          <ac:chgData name="Chris Speller" userId="0a97f007-b978-4543-a8a0-9ee0abccdf0a" providerId="ADAL" clId="{B8B649C5-C549-4FEB-BF49-7EEBAD02D5DE}" dt="2020-12-21T18:01:50.146" v="16773" actId="2711"/>
          <ac:spMkLst>
            <pc:docMk/>
            <pc:sldMk cId="1892628838" sldId="4105"/>
            <ac:spMk id="11" creationId="{8E8498FE-22C5-4A1B-AA8D-26CEB58B8375}"/>
          </ac:spMkLst>
        </pc:spChg>
      </pc:sldChg>
      <pc:sldChg chg="modSp add">
        <pc:chgData name="Chris Speller" userId="0a97f007-b978-4543-a8a0-9ee0abccdf0a" providerId="ADAL" clId="{B8B649C5-C549-4FEB-BF49-7EEBAD02D5DE}" dt="2020-12-21T18:03:39.872" v="16792" actId="2711"/>
        <pc:sldMkLst>
          <pc:docMk/>
          <pc:sldMk cId="485450338" sldId="4106"/>
        </pc:sldMkLst>
        <pc:spChg chg="mod">
          <ac:chgData name="Chris Speller" userId="0a97f007-b978-4543-a8a0-9ee0abccdf0a" providerId="ADAL" clId="{B8B649C5-C549-4FEB-BF49-7EEBAD02D5DE}" dt="2020-12-21T18:03:36.383" v="16791" actId="2711"/>
          <ac:spMkLst>
            <pc:docMk/>
            <pc:sldMk cId="485450338" sldId="4106"/>
            <ac:spMk id="10" creationId="{00000000-0000-0000-0000-000000000000}"/>
          </ac:spMkLst>
        </pc:spChg>
        <pc:spChg chg="mod">
          <ac:chgData name="Chris Speller" userId="0a97f007-b978-4543-a8a0-9ee0abccdf0a" providerId="ADAL" clId="{B8B649C5-C549-4FEB-BF49-7EEBAD02D5DE}" dt="2020-12-21T18:03:39.872" v="16792" actId="2711"/>
          <ac:spMkLst>
            <pc:docMk/>
            <pc:sldMk cId="485450338" sldId="4106"/>
            <ac:spMk id="11" creationId="{8E8498FE-22C5-4A1B-AA8D-26CEB58B8375}"/>
          </ac:spMkLst>
        </pc:spChg>
      </pc:sldChg>
      <pc:sldChg chg="addSp delSp modSp add mod delAnim modAnim">
        <pc:chgData name="Chris Speller" userId="0a97f007-b978-4543-a8a0-9ee0abccdf0a" providerId="ADAL" clId="{B8B649C5-C549-4FEB-BF49-7EEBAD02D5DE}" dt="2020-12-21T18:11:33.507" v="16956" actId="478"/>
        <pc:sldMkLst>
          <pc:docMk/>
          <pc:sldMk cId="1643828466" sldId="4107"/>
        </pc:sldMkLst>
        <pc:spChg chg="mod">
          <ac:chgData name="Chris Speller" userId="0a97f007-b978-4543-a8a0-9ee0abccdf0a" providerId="ADAL" clId="{B8B649C5-C549-4FEB-BF49-7EEBAD02D5DE}" dt="2020-12-21T18:08:34.405" v="16930" actId="2711"/>
          <ac:spMkLst>
            <pc:docMk/>
            <pc:sldMk cId="1643828466" sldId="4107"/>
            <ac:spMk id="10" creationId="{00000000-0000-0000-0000-000000000000}"/>
          </ac:spMkLst>
        </pc:spChg>
        <pc:spChg chg="mod">
          <ac:chgData name="Chris Speller" userId="0a97f007-b978-4543-a8a0-9ee0abccdf0a" providerId="ADAL" clId="{B8B649C5-C549-4FEB-BF49-7EEBAD02D5DE}" dt="2020-12-21T18:08:37.766" v="16931" actId="2711"/>
          <ac:spMkLst>
            <pc:docMk/>
            <pc:sldMk cId="1643828466" sldId="4107"/>
            <ac:spMk id="11" creationId="{8E8498FE-22C5-4A1B-AA8D-26CEB58B8375}"/>
          </ac:spMkLst>
        </pc:spChg>
        <pc:spChg chg="add mod">
          <ac:chgData name="Chris Speller" userId="0a97f007-b978-4543-a8a0-9ee0abccdf0a" providerId="ADAL" clId="{B8B649C5-C549-4FEB-BF49-7EEBAD02D5DE}" dt="2020-12-21T18:08:52.577" v="16955" actId="20577"/>
          <ac:spMkLst>
            <pc:docMk/>
            <pc:sldMk cId="1643828466" sldId="4107"/>
            <ac:spMk id="12" creationId="{96924B9D-0A00-43E6-A8D4-6AD60EAABDE1}"/>
          </ac:spMkLst>
        </pc:spChg>
        <pc:picChg chg="del mod">
          <ac:chgData name="Chris Speller" userId="0a97f007-b978-4543-a8a0-9ee0abccdf0a" providerId="ADAL" clId="{B8B649C5-C549-4FEB-BF49-7EEBAD02D5DE}" dt="2020-12-21T18:11:33.507" v="16956" actId="478"/>
          <ac:picMkLst>
            <pc:docMk/>
            <pc:sldMk cId="1643828466" sldId="4107"/>
            <ac:picMk id="3" creationId="{5E2D66D7-E5D6-4EEE-BD3A-97E1A490E088}"/>
          </ac:picMkLst>
        </pc:picChg>
      </pc:sldChg>
      <pc:sldChg chg="addSp delSp modSp add mod delAnim modAnim">
        <pc:chgData name="Chris Speller" userId="0a97f007-b978-4543-a8a0-9ee0abccdf0a" providerId="ADAL" clId="{B8B649C5-C549-4FEB-BF49-7EEBAD02D5DE}" dt="2020-12-21T18:05:38.889" v="16929" actId="207"/>
        <pc:sldMkLst>
          <pc:docMk/>
          <pc:sldMk cId="780495866" sldId="4108"/>
        </pc:sldMkLst>
        <pc:spChg chg="mod">
          <ac:chgData name="Chris Speller" userId="0a97f007-b978-4543-a8a0-9ee0abccdf0a" providerId="ADAL" clId="{B8B649C5-C549-4FEB-BF49-7EEBAD02D5DE}" dt="2020-12-21T18:03:45.367" v="16793" actId="2711"/>
          <ac:spMkLst>
            <pc:docMk/>
            <pc:sldMk cId="780495866" sldId="4108"/>
            <ac:spMk id="10" creationId="{00000000-0000-0000-0000-000000000000}"/>
          </ac:spMkLst>
        </pc:spChg>
        <pc:spChg chg="mod">
          <ac:chgData name="Chris Speller" userId="0a97f007-b978-4543-a8a0-9ee0abccdf0a" providerId="ADAL" clId="{B8B649C5-C549-4FEB-BF49-7EEBAD02D5DE}" dt="2020-12-21T18:03:48.559" v="16794" actId="2711"/>
          <ac:spMkLst>
            <pc:docMk/>
            <pc:sldMk cId="780495866" sldId="4108"/>
            <ac:spMk id="11" creationId="{8E8498FE-22C5-4A1B-AA8D-26CEB58B8375}"/>
          </ac:spMkLst>
        </pc:spChg>
        <pc:spChg chg="add mod">
          <ac:chgData name="Chris Speller" userId="0a97f007-b978-4543-a8a0-9ee0abccdf0a" providerId="ADAL" clId="{B8B649C5-C549-4FEB-BF49-7EEBAD02D5DE}" dt="2020-12-21T18:05:38.889" v="16929" actId="207"/>
          <ac:spMkLst>
            <pc:docMk/>
            <pc:sldMk cId="780495866" sldId="4108"/>
            <ac:spMk id="12" creationId="{BADB7630-CEA4-4043-A8BC-4C1560BD4FB0}"/>
          </ac:spMkLst>
        </pc:spChg>
        <pc:picChg chg="del mod">
          <ac:chgData name="Chris Speller" userId="0a97f007-b978-4543-a8a0-9ee0abccdf0a" providerId="ADAL" clId="{B8B649C5-C549-4FEB-BF49-7EEBAD02D5DE}" dt="2020-12-21T18:05:32.883" v="16927" actId="478"/>
          <ac:picMkLst>
            <pc:docMk/>
            <pc:sldMk cId="780495866" sldId="4108"/>
            <ac:picMk id="2" creationId="{BFB6A515-4B7D-4E3A-83C0-1A9B1B27244C}"/>
          </ac:picMkLst>
        </pc:picChg>
      </pc:sldChg>
      <pc:sldChg chg="add del">
        <pc:chgData name="Chris Speller" userId="0a97f007-b978-4543-a8a0-9ee0abccdf0a" providerId="ADAL" clId="{B8B649C5-C549-4FEB-BF49-7EEBAD02D5DE}" dt="2020-12-21T22:40:59.673" v="22056" actId="47"/>
        <pc:sldMkLst>
          <pc:docMk/>
          <pc:sldMk cId="1489684787" sldId="4112"/>
        </pc:sldMkLst>
      </pc:sldChg>
      <pc:sldChg chg="add del">
        <pc:chgData name="Chris Speller" userId="0a97f007-b978-4543-a8a0-9ee0abccdf0a" providerId="ADAL" clId="{B8B649C5-C549-4FEB-BF49-7EEBAD02D5DE}" dt="2020-12-21T22:41:54.221" v="22121" actId="47"/>
        <pc:sldMkLst>
          <pc:docMk/>
          <pc:sldMk cId="4034901910" sldId="4113"/>
        </pc:sldMkLst>
      </pc:sldChg>
      <pc:sldChg chg="add del">
        <pc:chgData name="Chris Speller" userId="0a97f007-b978-4543-a8a0-9ee0abccdf0a" providerId="ADAL" clId="{B8B649C5-C549-4FEB-BF49-7EEBAD02D5DE}" dt="2020-12-21T22:43:02.954" v="22151" actId="47"/>
        <pc:sldMkLst>
          <pc:docMk/>
          <pc:sldMk cId="3698915152" sldId="4114"/>
        </pc:sldMkLst>
      </pc:sldChg>
      <pc:sldChg chg="addSp delSp modSp add mod delAnim modAnim">
        <pc:chgData name="Chris Speller" userId="0a97f007-b978-4543-a8a0-9ee0abccdf0a" providerId="ADAL" clId="{B8B649C5-C549-4FEB-BF49-7EEBAD02D5DE}" dt="2020-12-21T22:48:01.036" v="22299" actId="20577"/>
        <pc:sldMkLst>
          <pc:docMk/>
          <pc:sldMk cId="3768180464" sldId="4117"/>
        </pc:sldMkLst>
        <pc:spChg chg="add mod">
          <ac:chgData name="Chris Speller" userId="0a97f007-b978-4543-a8a0-9ee0abccdf0a" providerId="ADAL" clId="{B8B649C5-C549-4FEB-BF49-7EEBAD02D5DE}" dt="2020-12-21T22:48:01.036" v="22299" actId="20577"/>
          <ac:spMkLst>
            <pc:docMk/>
            <pc:sldMk cId="3768180464" sldId="4117"/>
            <ac:spMk id="12" creationId="{E0DD08B6-6D01-4928-A0B4-4AF1007A3A11}"/>
          </ac:spMkLst>
        </pc:spChg>
        <pc:picChg chg="del">
          <ac:chgData name="Chris Speller" userId="0a97f007-b978-4543-a8a0-9ee0abccdf0a" providerId="ADAL" clId="{B8B649C5-C549-4FEB-BF49-7EEBAD02D5DE}" dt="2020-12-21T22:47:49.116" v="22293" actId="478"/>
          <ac:picMkLst>
            <pc:docMk/>
            <pc:sldMk cId="3768180464" sldId="4117"/>
            <ac:picMk id="3" creationId="{81DF96B3-2B38-452D-B9EC-D5CE329BA475}"/>
          </ac:picMkLst>
        </pc:picChg>
      </pc:sldChg>
      <pc:sldChg chg="addSp delSp modSp add mod delAnim modAnim">
        <pc:chgData name="Chris Speller" userId="0a97f007-b978-4543-a8a0-9ee0abccdf0a" providerId="ADAL" clId="{B8B649C5-C549-4FEB-BF49-7EEBAD02D5DE}" dt="2020-12-21T22:55:07.019" v="22476" actId="20577"/>
        <pc:sldMkLst>
          <pc:docMk/>
          <pc:sldMk cId="2730867190" sldId="4118"/>
        </pc:sldMkLst>
        <pc:spChg chg="mod">
          <ac:chgData name="Chris Speller" userId="0a97f007-b978-4543-a8a0-9ee0abccdf0a" providerId="ADAL" clId="{B8B649C5-C549-4FEB-BF49-7EEBAD02D5DE}" dt="2020-12-21T22:54:19.825" v="22425" actId="122"/>
          <ac:spMkLst>
            <pc:docMk/>
            <pc:sldMk cId="2730867190" sldId="4118"/>
            <ac:spMk id="10" creationId="{00000000-0000-0000-0000-000000000000}"/>
          </ac:spMkLst>
        </pc:spChg>
        <pc:spChg chg="mod">
          <ac:chgData name="Chris Speller" userId="0a97f007-b978-4543-a8a0-9ee0abccdf0a" providerId="ADAL" clId="{B8B649C5-C549-4FEB-BF49-7EEBAD02D5DE}" dt="2020-12-21T22:54:50.168" v="22452" actId="20577"/>
          <ac:spMkLst>
            <pc:docMk/>
            <pc:sldMk cId="2730867190" sldId="4118"/>
            <ac:spMk id="11" creationId="{8E8498FE-22C5-4A1B-AA8D-26CEB58B8375}"/>
          </ac:spMkLst>
        </pc:spChg>
        <pc:spChg chg="add mod">
          <ac:chgData name="Chris Speller" userId="0a97f007-b978-4543-a8a0-9ee0abccdf0a" providerId="ADAL" clId="{B8B649C5-C549-4FEB-BF49-7EEBAD02D5DE}" dt="2020-12-21T22:55:07.019" v="22476" actId="20577"/>
          <ac:spMkLst>
            <pc:docMk/>
            <pc:sldMk cId="2730867190" sldId="4118"/>
            <ac:spMk id="12" creationId="{62EE917D-3AC4-4379-B4D6-4BBDB8E803DE}"/>
          </ac:spMkLst>
        </pc:spChg>
        <pc:picChg chg="del">
          <ac:chgData name="Chris Speller" userId="0a97f007-b978-4543-a8a0-9ee0abccdf0a" providerId="ADAL" clId="{B8B649C5-C549-4FEB-BF49-7EEBAD02D5DE}" dt="2020-12-21T22:49:10.932" v="22332" actId="478"/>
          <ac:picMkLst>
            <pc:docMk/>
            <pc:sldMk cId="2730867190" sldId="4118"/>
            <ac:picMk id="2" creationId="{0C38D93E-5AFF-4BB7-BB3F-B4571D1642D2}"/>
          </ac:picMkLst>
        </pc:picChg>
      </pc:sldChg>
      <pc:sldChg chg="addSp delSp modSp add mod delAnim modAnim">
        <pc:chgData name="Chris Speller" userId="0a97f007-b978-4543-a8a0-9ee0abccdf0a" providerId="ADAL" clId="{B8B649C5-C549-4FEB-BF49-7EEBAD02D5DE}" dt="2020-12-21T22:51:35.682" v="22377" actId="1076"/>
        <pc:sldMkLst>
          <pc:docMk/>
          <pc:sldMk cId="436483716" sldId="4122"/>
        </pc:sldMkLst>
        <pc:spChg chg="mod">
          <ac:chgData name="Chris Speller" userId="0a97f007-b978-4543-a8a0-9ee0abccdf0a" providerId="ADAL" clId="{B8B649C5-C549-4FEB-BF49-7EEBAD02D5DE}" dt="2020-12-21T22:51:16.646" v="22361" actId="2711"/>
          <ac:spMkLst>
            <pc:docMk/>
            <pc:sldMk cId="436483716" sldId="4122"/>
            <ac:spMk id="10" creationId="{00000000-0000-0000-0000-000000000000}"/>
          </ac:spMkLst>
        </pc:spChg>
        <pc:spChg chg="mod">
          <ac:chgData name="Chris Speller" userId="0a97f007-b978-4543-a8a0-9ee0abccdf0a" providerId="ADAL" clId="{B8B649C5-C549-4FEB-BF49-7EEBAD02D5DE}" dt="2020-12-21T22:51:20.123" v="22362" actId="2711"/>
          <ac:spMkLst>
            <pc:docMk/>
            <pc:sldMk cId="436483716" sldId="4122"/>
            <ac:spMk id="11" creationId="{8E8498FE-22C5-4A1B-AA8D-26CEB58B8375}"/>
          </ac:spMkLst>
        </pc:spChg>
        <pc:spChg chg="add mod">
          <ac:chgData name="Chris Speller" userId="0a97f007-b978-4543-a8a0-9ee0abccdf0a" providerId="ADAL" clId="{B8B649C5-C549-4FEB-BF49-7EEBAD02D5DE}" dt="2020-12-21T22:51:35.682" v="22377" actId="1076"/>
          <ac:spMkLst>
            <pc:docMk/>
            <pc:sldMk cId="436483716" sldId="4122"/>
            <ac:spMk id="12" creationId="{A3147EB5-737D-45A0-9E12-C53D9F9C066A}"/>
          </ac:spMkLst>
        </pc:spChg>
        <pc:picChg chg="del">
          <ac:chgData name="Chris Speller" userId="0a97f007-b978-4543-a8a0-9ee0abccdf0a" providerId="ADAL" clId="{B8B649C5-C549-4FEB-BF49-7EEBAD02D5DE}" dt="2020-12-21T22:51:32.643" v="22375" actId="478"/>
          <ac:picMkLst>
            <pc:docMk/>
            <pc:sldMk cId="436483716" sldId="4122"/>
            <ac:picMk id="3" creationId="{78B61D16-A307-44F9-9516-7E99FC8DA206}"/>
          </ac:picMkLst>
        </pc:picChg>
        <pc:picChg chg="del">
          <ac:chgData name="Chris Speller" userId="0a97f007-b978-4543-a8a0-9ee0abccdf0a" providerId="ADAL" clId="{B8B649C5-C549-4FEB-BF49-7EEBAD02D5DE}" dt="2020-12-21T22:51:33.429" v="22376" actId="478"/>
          <ac:picMkLst>
            <pc:docMk/>
            <pc:sldMk cId="436483716" sldId="4122"/>
            <ac:picMk id="6" creationId="{91AE9B90-3B31-4F70-B59D-284E70C243F1}"/>
          </ac:picMkLst>
        </pc:picChg>
      </pc:sldChg>
      <pc:sldChg chg="addSp delSp modSp add mod delAnim modAnim">
        <pc:chgData name="Chris Speller" userId="0a97f007-b978-4543-a8a0-9ee0abccdf0a" providerId="ADAL" clId="{B8B649C5-C549-4FEB-BF49-7EEBAD02D5DE}" dt="2020-12-21T22:52:15.030" v="22390" actId="1076"/>
        <pc:sldMkLst>
          <pc:docMk/>
          <pc:sldMk cId="1538889073" sldId="4123"/>
        </pc:sldMkLst>
        <pc:spChg chg="mod">
          <ac:chgData name="Chris Speller" userId="0a97f007-b978-4543-a8a0-9ee0abccdf0a" providerId="ADAL" clId="{B8B649C5-C549-4FEB-BF49-7EEBAD02D5DE}" dt="2020-12-21T22:51:53.838" v="22380" actId="2711"/>
          <ac:spMkLst>
            <pc:docMk/>
            <pc:sldMk cId="1538889073" sldId="4123"/>
            <ac:spMk id="10" creationId="{00000000-0000-0000-0000-000000000000}"/>
          </ac:spMkLst>
        </pc:spChg>
        <pc:spChg chg="mod">
          <ac:chgData name="Chris Speller" userId="0a97f007-b978-4543-a8a0-9ee0abccdf0a" providerId="ADAL" clId="{B8B649C5-C549-4FEB-BF49-7EEBAD02D5DE}" dt="2020-12-21T22:52:02.899" v="22381" actId="2711"/>
          <ac:spMkLst>
            <pc:docMk/>
            <pc:sldMk cId="1538889073" sldId="4123"/>
            <ac:spMk id="11" creationId="{8E8498FE-22C5-4A1B-AA8D-26CEB58B8375}"/>
          </ac:spMkLst>
        </pc:spChg>
        <pc:spChg chg="add mod">
          <ac:chgData name="Chris Speller" userId="0a97f007-b978-4543-a8a0-9ee0abccdf0a" providerId="ADAL" clId="{B8B649C5-C549-4FEB-BF49-7EEBAD02D5DE}" dt="2020-12-21T22:52:15.030" v="22390" actId="1076"/>
          <ac:spMkLst>
            <pc:docMk/>
            <pc:sldMk cId="1538889073" sldId="4123"/>
            <ac:spMk id="12" creationId="{054FB437-53E4-4FE1-8439-51960ECF4647}"/>
          </ac:spMkLst>
        </pc:spChg>
        <pc:picChg chg="del">
          <ac:chgData name="Chris Speller" userId="0a97f007-b978-4543-a8a0-9ee0abccdf0a" providerId="ADAL" clId="{B8B649C5-C549-4FEB-BF49-7EEBAD02D5DE}" dt="2020-12-21T22:52:05.116" v="22382" actId="478"/>
          <ac:picMkLst>
            <pc:docMk/>
            <pc:sldMk cId="1538889073" sldId="4123"/>
            <ac:picMk id="2" creationId="{6F509FC9-16B6-4F88-A27B-248652F6C37D}"/>
          </ac:picMkLst>
        </pc:picChg>
      </pc:sldChg>
      <pc:sldChg chg="addSp delSp modSp add mod addAnim delAnim modAnim">
        <pc:chgData name="Chris Speller" userId="0a97f007-b978-4543-a8a0-9ee0abccdf0a" providerId="ADAL" clId="{B8B649C5-C549-4FEB-BF49-7EEBAD02D5DE}" dt="2020-12-21T23:00:34.780" v="22646" actId="6549"/>
        <pc:sldMkLst>
          <pc:docMk/>
          <pc:sldMk cId="2203216561" sldId="4125"/>
        </pc:sldMkLst>
        <pc:spChg chg="mod">
          <ac:chgData name="Chris Speller" userId="0a97f007-b978-4543-a8a0-9ee0abccdf0a" providerId="ADAL" clId="{B8B649C5-C549-4FEB-BF49-7EEBAD02D5DE}" dt="2020-12-21T23:00:32.487" v="22645" actId="6549"/>
          <ac:spMkLst>
            <pc:docMk/>
            <pc:sldMk cId="2203216561" sldId="4125"/>
            <ac:spMk id="10" creationId="{00000000-0000-0000-0000-000000000000}"/>
          </ac:spMkLst>
        </pc:spChg>
        <pc:spChg chg="mod">
          <ac:chgData name="Chris Speller" userId="0a97f007-b978-4543-a8a0-9ee0abccdf0a" providerId="ADAL" clId="{B8B649C5-C549-4FEB-BF49-7EEBAD02D5DE}" dt="2020-12-21T23:00:34.780" v="22646" actId="6549"/>
          <ac:spMkLst>
            <pc:docMk/>
            <pc:sldMk cId="2203216561" sldId="4125"/>
            <ac:spMk id="11" creationId="{8E8498FE-22C5-4A1B-AA8D-26CEB58B8375}"/>
          </ac:spMkLst>
        </pc:spChg>
        <pc:spChg chg="add mod">
          <ac:chgData name="Chris Speller" userId="0a97f007-b978-4543-a8a0-9ee0abccdf0a" providerId="ADAL" clId="{B8B649C5-C549-4FEB-BF49-7EEBAD02D5DE}" dt="2020-12-21T22:58:35.158" v="22618" actId="20577"/>
          <ac:spMkLst>
            <pc:docMk/>
            <pc:sldMk cId="2203216561" sldId="4125"/>
            <ac:spMk id="12" creationId="{1B76AE14-EE6D-47C1-906B-FFD4ECE1A246}"/>
          </ac:spMkLst>
        </pc:spChg>
        <pc:picChg chg="del mod">
          <ac:chgData name="Chris Speller" userId="0a97f007-b978-4543-a8a0-9ee0abccdf0a" providerId="ADAL" clId="{B8B649C5-C549-4FEB-BF49-7EEBAD02D5DE}" dt="2020-12-21T22:58:38.067" v="22619" actId="478"/>
          <ac:picMkLst>
            <pc:docMk/>
            <pc:sldMk cId="2203216561" sldId="4125"/>
            <ac:picMk id="2" creationId="{3CF9E08C-96E2-4998-8FF3-9896227C36F3}"/>
          </ac:picMkLst>
        </pc:picChg>
        <pc:picChg chg="add del">
          <ac:chgData name="Chris Speller" userId="0a97f007-b978-4543-a8a0-9ee0abccdf0a" providerId="ADAL" clId="{B8B649C5-C549-4FEB-BF49-7EEBAD02D5DE}" dt="2020-12-21T22:57:51.771" v="22603" actId="478"/>
          <ac:picMkLst>
            <pc:docMk/>
            <pc:sldMk cId="2203216561" sldId="4125"/>
            <ac:picMk id="3" creationId="{A2BFB49F-9D44-49C9-ACA1-42DD9F34C4DB}"/>
          </ac:picMkLst>
        </pc:picChg>
      </pc:sldChg>
      <pc:sldChg chg="addSp delSp modSp add mod delAnim modAnim">
        <pc:chgData name="Chris Speller" userId="0a97f007-b978-4543-a8a0-9ee0abccdf0a" providerId="ADAL" clId="{B8B649C5-C549-4FEB-BF49-7EEBAD02D5DE}" dt="2020-12-21T22:57:41.762" v="22600" actId="20577"/>
        <pc:sldMkLst>
          <pc:docMk/>
          <pc:sldMk cId="2094885951" sldId="4139"/>
        </pc:sldMkLst>
        <pc:spChg chg="mod">
          <ac:chgData name="Chris Speller" userId="0a97f007-b978-4543-a8a0-9ee0abccdf0a" providerId="ADAL" clId="{B8B649C5-C549-4FEB-BF49-7EEBAD02D5DE}" dt="2020-12-21T22:57:31.355" v="22592" actId="2711"/>
          <ac:spMkLst>
            <pc:docMk/>
            <pc:sldMk cId="2094885951" sldId="4139"/>
            <ac:spMk id="10" creationId="{00000000-0000-0000-0000-000000000000}"/>
          </ac:spMkLst>
        </pc:spChg>
        <pc:spChg chg="mod">
          <ac:chgData name="Chris Speller" userId="0a97f007-b978-4543-a8a0-9ee0abccdf0a" providerId="ADAL" clId="{B8B649C5-C549-4FEB-BF49-7EEBAD02D5DE}" dt="2020-12-21T22:57:34.833" v="22593" actId="2711"/>
          <ac:spMkLst>
            <pc:docMk/>
            <pc:sldMk cId="2094885951" sldId="4139"/>
            <ac:spMk id="11" creationId="{8E8498FE-22C5-4A1B-AA8D-26CEB58B8375}"/>
          </ac:spMkLst>
        </pc:spChg>
        <pc:spChg chg="add mod">
          <ac:chgData name="Chris Speller" userId="0a97f007-b978-4543-a8a0-9ee0abccdf0a" providerId="ADAL" clId="{B8B649C5-C549-4FEB-BF49-7EEBAD02D5DE}" dt="2020-12-21T22:57:41.762" v="22600" actId="20577"/>
          <ac:spMkLst>
            <pc:docMk/>
            <pc:sldMk cId="2094885951" sldId="4139"/>
            <ac:spMk id="12" creationId="{00FEDFBC-7E59-4DA5-A433-7D441F9A6C53}"/>
          </ac:spMkLst>
        </pc:spChg>
        <pc:picChg chg="del mod">
          <ac:chgData name="Chris Speller" userId="0a97f007-b978-4543-a8a0-9ee0abccdf0a" providerId="ADAL" clId="{B8B649C5-C549-4FEB-BF49-7EEBAD02D5DE}" dt="2020-12-21T22:57:24.026" v="22591" actId="478"/>
          <ac:picMkLst>
            <pc:docMk/>
            <pc:sldMk cId="2094885951" sldId="4139"/>
            <ac:picMk id="13" creationId="{7324AAB9-7CD8-456B-A57D-BE3C504CE2B3}"/>
          </ac:picMkLst>
        </pc:picChg>
      </pc:sldChg>
      <pc:sldChg chg="add del">
        <pc:chgData name="Chris Speller" userId="0a97f007-b978-4543-a8a0-9ee0abccdf0a" providerId="ADAL" clId="{B8B649C5-C549-4FEB-BF49-7EEBAD02D5DE}" dt="2020-12-21T23:12:34.239" v="23237" actId="47"/>
        <pc:sldMkLst>
          <pc:docMk/>
          <pc:sldMk cId="1039658066" sldId="4150"/>
        </pc:sldMkLst>
      </pc:sldChg>
      <pc:sldChg chg="add del">
        <pc:chgData name="Chris Speller" userId="0a97f007-b978-4543-a8a0-9ee0abccdf0a" providerId="ADAL" clId="{B8B649C5-C549-4FEB-BF49-7EEBAD02D5DE}" dt="2020-12-21T23:13:18.507" v="23265" actId="47"/>
        <pc:sldMkLst>
          <pc:docMk/>
          <pc:sldMk cId="3960948177" sldId="4152"/>
        </pc:sldMkLst>
      </pc:sldChg>
      <pc:sldChg chg="delSp add del mod delAnim">
        <pc:chgData name="Chris Speller" userId="0a97f007-b978-4543-a8a0-9ee0abccdf0a" providerId="ADAL" clId="{B8B649C5-C549-4FEB-BF49-7EEBAD02D5DE}" dt="2020-12-21T23:15:04.600" v="23315" actId="47"/>
        <pc:sldMkLst>
          <pc:docMk/>
          <pc:sldMk cId="3168888385" sldId="4154"/>
        </pc:sldMkLst>
        <pc:picChg chg="del">
          <ac:chgData name="Chris Speller" userId="0a97f007-b978-4543-a8a0-9ee0abccdf0a" providerId="ADAL" clId="{B8B649C5-C549-4FEB-BF49-7EEBAD02D5DE}" dt="2020-12-21T23:13:50.554" v="23278" actId="478"/>
          <ac:picMkLst>
            <pc:docMk/>
            <pc:sldMk cId="3168888385" sldId="4154"/>
            <ac:picMk id="6" creationId="{17491B76-7F99-474B-90D0-F0BA8ACF4A44}"/>
          </ac:picMkLst>
        </pc:picChg>
      </pc:sldChg>
      <pc:sldChg chg="addSp delSp modSp add mod addAnim delAnim modAnim">
        <pc:chgData name="Chris Speller" userId="0a97f007-b978-4543-a8a0-9ee0abccdf0a" providerId="ADAL" clId="{B8B649C5-C549-4FEB-BF49-7EEBAD02D5DE}" dt="2020-12-21T23:30:51.345" v="23737" actId="478"/>
        <pc:sldMkLst>
          <pc:docMk/>
          <pc:sldMk cId="4102643410" sldId="4155"/>
        </pc:sldMkLst>
        <pc:spChg chg="mod">
          <ac:chgData name="Chris Speller" userId="0a97f007-b978-4543-a8a0-9ee0abccdf0a" providerId="ADAL" clId="{B8B649C5-C549-4FEB-BF49-7EEBAD02D5DE}" dt="2020-12-21T23:30:46.404" v="23736" actId="20577"/>
          <ac:spMkLst>
            <pc:docMk/>
            <pc:sldMk cId="4102643410" sldId="4155"/>
            <ac:spMk id="10" creationId="{00000000-0000-0000-0000-000000000000}"/>
          </ac:spMkLst>
        </pc:spChg>
        <pc:spChg chg="mod">
          <ac:chgData name="Chris Speller" userId="0a97f007-b978-4543-a8a0-9ee0abccdf0a" providerId="ADAL" clId="{B8B649C5-C549-4FEB-BF49-7EEBAD02D5DE}" dt="2020-12-21T23:28:24.819" v="23702" actId="404"/>
          <ac:spMkLst>
            <pc:docMk/>
            <pc:sldMk cId="4102643410" sldId="4155"/>
            <ac:spMk id="11" creationId="{8E8498FE-22C5-4A1B-AA8D-26CEB58B8375}"/>
          </ac:spMkLst>
        </pc:spChg>
        <pc:spChg chg="add del mod">
          <ac:chgData name="Chris Speller" userId="0a97f007-b978-4543-a8a0-9ee0abccdf0a" providerId="ADAL" clId="{B8B649C5-C549-4FEB-BF49-7EEBAD02D5DE}" dt="2020-12-21T23:30:51.345" v="23737" actId="478"/>
          <ac:spMkLst>
            <pc:docMk/>
            <pc:sldMk cId="4102643410" sldId="4155"/>
            <ac:spMk id="12" creationId="{123F9A8B-8D70-491A-B4CA-C703D77C9F7E}"/>
          </ac:spMkLst>
        </pc:spChg>
        <pc:spChg chg="add mod">
          <ac:chgData name="Chris Speller" userId="0a97f007-b978-4543-a8a0-9ee0abccdf0a" providerId="ADAL" clId="{B8B649C5-C549-4FEB-BF49-7EEBAD02D5DE}" dt="2020-12-21T23:28:35.786" v="23717" actId="20577"/>
          <ac:spMkLst>
            <pc:docMk/>
            <pc:sldMk cId="4102643410" sldId="4155"/>
            <ac:spMk id="13" creationId="{41DEA40D-975A-47F4-9334-C0272BD71989}"/>
          </ac:spMkLst>
        </pc:spChg>
        <pc:picChg chg="add del mod">
          <ac:chgData name="Chris Speller" userId="0a97f007-b978-4543-a8a0-9ee0abccdf0a" providerId="ADAL" clId="{B8B649C5-C549-4FEB-BF49-7EEBAD02D5DE}" dt="2020-12-21T23:29:11.456" v="23723" actId="478"/>
          <ac:picMkLst>
            <pc:docMk/>
            <pc:sldMk cId="4102643410" sldId="4155"/>
            <ac:picMk id="7" creationId="{17D145CF-FE04-41AA-90FC-0CDCA0686FCD}"/>
          </ac:picMkLst>
        </pc:picChg>
      </pc:sldChg>
      <pc:sldChg chg="addSp delSp modSp add mod delAnim modAnim">
        <pc:chgData name="Chris Speller" userId="0a97f007-b978-4543-a8a0-9ee0abccdf0a" providerId="ADAL" clId="{B8B649C5-C549-4FEB-BF49-7EEBAD02D5DE}" dt="2020-12-21T23:31:14.711" v="23751" actId="478"/>
        <pc:sldMkLst>
          <pc:docMk/>
          <pc:sldMk cId="516040873" sldId="4158"/>
        </pc:sldMkLst>
        <pc:spChg chg="mod">
          <ac:chgData name="Chris Speller" userId="0a97f007-b978-4543-a8a0-9ee0abccdf0a" providerId="ADAL" clId="{B8B649C5-C549-4FEB-BF49-7EEBAD02D5DE}" dt="2020-12-21T23:30:58.686" v="23738" actId="2711"/>
          <ac:spMkLst>
            <pc:docMk/>
            <pc:sldMk cId="516040873" sldId="4158"/>
            <ac:spMk id="10" creationId="{00000000-0000-0000-0000-000000000000}"/>
          </ac:spMkLst>
        </pc:spChg>
        <pc:spChg chg="mod">
          <ac:chgData name="Chris Speller" userId="0a97f007-b978-4543-a8a0-9ee0abccdf0a" providerId="ADAL" clId="{B8B649C5-C549-4FEB-BF49-7EEBAD02D5DE}" dt="2020-12-21T23:31:02.610" v="23739" actId="2711"/>
          <ac:spMkLst>
            <pc:docMk/>
            <pc:sldMk cId="516040873" sldId="4158"/>
            <ac:spMk id="11" creationId="{8E8498FE-22C5-4A1B-AA8D-26CEB58B8375}"/>
          </ac:spMkLst>
        </pc:spChg>
        <pc:spChg chg="add mod">
          <ac:chgData name="Chris Speller" userId="0a97f007-b978-4543-a8a0-9ee0abccdf0a" providerId="ADAL" clId="{B8B649C5-C549-4FEB-BF49-7EEBAD02D5DE}" dt="2020-12-21T23:31:12.770" v="23750" actId="20577"/>
          <ac:spMkLst>
            <pc:docMk/>
            <pc:sldMk cId="516040873" sldId="4158"/>
            <ac:spMk id="12" creationId="{5E977CBE-1900-4FA1-ABF6-BE890D1BEE9C}"/>
          </ac:spMkLst>
        </pc:spChg>
        <pc:picChg chg="del">
          <ac:chgData name="Chris Speller" userId="0a97f007-b978-4543-a8a0-9ee0abccdf0a" providerId="ADAL" clId="{B8B649C5-C549-4FEB-BF49-7EEBAD02D5DE}" dt="2020-12-21T23:31:14.711" v="23751" actId="478"/>
          <ac:picMkLst>
            <pc:docMk/>
            <pc:sldMk cId="516040873" sldId="4158"/>
            <ac:picMk id="2" creationId="{AFF174D9-C411-440D-BF3D-608D204C0606}"/>
          </ac:picMkLst>
        </pc:picChg>
      </pc:sldChg>
      <pc:sldChg chg="add del">
        <pc:chgData name="Chris Speller" userId="0a97f007-b978-4543-a8a0-9ee0abccdf0a" providerId="ADAL" clId="{B8B649C5-C549-4FEB-BF49-7EEBAD02D5DE}" dt="2020-12-21T23:32:14.722" v="23830" actId="47"/>
        <pc:sldMkLst>
          <pc:docMk/>
          <pc:sldMk cId="14375300" sldId="4159"/>
        </pc:sldMkLst>
      </pc:sldChg>
      <pc:sldChg chg="delSp add del mod delAnim">
        <pc:chgData name="Chris Speller" userId="0a97f007-b978-4543-a8a0-9ee0abccdf0a" providerId="ADAL" clId="{B8B649C5-C549-4FEB-BF49-7EEBAD02D5DE}" dt="2020-12-21T23:39:17.245" v="24144" actId="47"/>
        <pc:sldMkLst>
          <pc:docMk/>
          <pc:sldMk cId="3002062085" sldId="4160"/>
        </pc:sldMkLst>
        <pc:spChg chg="del">
          <ac:chgData name="Chris Speller" userId="0a97f007-b978-4543-a8a0-9ee0abccdf0a" providerId="ADAL" clId="{B8B649C5-C549-4FEB-BF49-7EEBAD02D5DE}" dt="2020-12-21T23:39:03.699" v="24128" actId="478"/>
          <ac:spMkLst>
            <pc:docMk/>
            <pc:sldMk cId="3002062085" sldId="4160"/>
            <ac:spMk id="12" creationId="{C396DFB8-FBE6-4DF3-933D-E2369E878ACB}"/>
          </ac:spMkLst>
        </pc:spChg>
        <pc:picChg chg="del">
          <ac:chgData name="Chris Speller" userId="0a97f007-b978-4543-a8a0-9ee0abccdf0a" providerId="ADAL" clId="{B8B649C5-C549-4FEB-BF49-7EEBAD02D5DE}" dt="2020-12-21T23:39:02.598" v="24127" actId="478"/>
          <ac:picMkLst>
            <pc:docMk/>
            <pc:sldMk cId="3002062085" sldId="4160"/>
            <ac:picMk id="3" creationId="{83EFB383-55BE-4063-AB7F-A4763ACE60A7}"/>
          </ac:picMkLst>
        </pc:picChg>
        <pc:inkChg chg="del">
          <ac:chgData name="Chris Speller" userId="0a97f007-b978-4543-a8a0-9ee0abccdf0a" providerId="ADAL" clId="{B8B649C5-C549-4FEB-BF49-7EEBAD02D5DE}" dt="2020-12-21T23:38:58.310" v="24126" actId="478"/>
          <ac:inkMkLst>
            <pc:docMk/>
            <pc:sldMk cId="3002062085" sldId="4160"/>
            <ac:inkMk id="2" creationId="{845DF8CD-459C-4322-A59B-843D7492AE8D}"/>
          </ac:inkMkLst>
        </pc:inkChg>
      </pc:sldChg>
      <pc:sldChg chg="delSp add del mod">
        <pc:chgData name="Chris Speller" userId="0a97f007-b978-4543-a8a0-9ee0abccdf0a" providerId="ADAL" clId="{B8B649C5-C549-4FEB-BF49-7EEBAD02D5DE}" dt="2020-12-21T23:41:30.210" v="24190" actId="47"/>
        <pc:sldMkLst>
          <pc:docMk/>
          <pc:sldMk cId="2710190017" sldId="4162"/>
        </pc:sldMkLst>
        <pc:inkChg chg="del">
          <ac:chgData name="Chris Speller" userId="0a97f007-b978-4543-a8a0-9ee0abccdf0a" providerId="ADAL" clId="{B8B649C5-C549-4FEB-BF49-7EEBAD02D5DE}" dt="2020-12-21T23:40:04.981" v="24157" actId="478"/>
          <ac:inkMkLst>
            <pc:docMk/>
            <pc:sldMk cId="2710190017" sldId="4162"/>
            <ac:inkMk id="3" creationId="{82AE6089-4A84-41B7-929C-2D1BA2961D54}"/>
          </ac:inkMkLst>
        </pc:inkChg>
      </pc:sldChg>
      <pc:sldChg chg="addSp delSp modSp add mod delAnim modAnim">
        <pc:chgData name="Chris Speller" userId="0a97f007-b978-4543-a8a0-9ee0abccdf0a" providerId="ADAL" clId="{B8B649C5-C549-4FEB-BF49-7EEBAD02D5DE}" dt="2020-12-21T23:43:05.966" v="24262" actId="478"/>
        <pc:sldMkLst>
          <pc:docMk/>
          <pc:sldMk cId="3989229538" sldId="4164"/>
        </pc:sldMkLst>
        <pc:spChg chg="mod">
          <ac:chgData name="Chris Speller" userId="0a97f007-b978-4543-a8a0-9ee0abccdf0a" providerId="ADAL" clId="{B8B649C5-C549-4FEB-BF49-7EEBAD02D5DE}" dt="2020-12-21T23:42:23.935" v="24208" actId="20577"/>
          <ac:spMkLst>
            <pc:docMk/>
            <pc:sldMk cId="3989229538" sldId="4164"/>
            <ac:spMk id="10" creationId="{00000000-0000-0000-0000-000000000000}"/>
          </ac:spMkLst>
        </pc:spChg>
        <pc:spChg chg="mod">
          <ac:chgData name="Chris Speller" userId="0a97f007-b978-4543-a8a0-9ee0abccdf0a" providerId="ADAL" clId="{B8B649C5-C549-4FEB-BF49-7EEBAD02D5DE}" dt="2020-12-21T23:42:13.819" v="24204" actId="404"/>
          <ac:spMkLst>
            <pc:docMk/>
            <pc:sldMk cId="3989229538" sldId="4164"/>
            <ac:spMk id="11" creationId="{8E8498FE-22C5-4A1B-AA8D-26CEB58B8375}"/>
          </ac:spMkLst>
        </pc:spChg>
        <pc:spChg chg="add mod">
          <ac:chgData name="Chris Speller" userId="0a97f007-b978-4543-a8a0-9ee0abccdf0a" providerId="ADAL" clId="{B8B649C5-C549-4FEB-BF49-7EEBAD02D5DE}" dt="2020-12-21T23:43:03.413" v="24260" actId="20577"/>
          <ac:spMkLst>
            <pc:docMk/>
            <pc:sldMk cId="3989229538" sldId="4164"/>
            <ac:spMk id="12" creationId="{FED538D0-CDD1-447E-81AC-02CD67EA1D27}"/>
          </ac:spMkLst>
        </pc:spChg>
        <pc:picChg chg="del mod">
          <ac:chgData name="Chris Speller" userId="0a97f007-b978-4543-a8a0-9ee0abccdf0a" providerId="ADAL" clId="{B8B649C5-C549-4FEB-BF49-7EEBAD02D5DE}" dt="2020-12-21T23:43:05.734" v="24261" actId="478"/>
          <ac:picMkLst>
            <pc:docMk/>
            <pc:sldMk cId="3989229538" sldId="4164"/>
            <ac:picMk id="3" creationId="{A68F072D-654D-4A76-B514-632A3AF8F877}"/>
          </ac:picMkLst>
        </pc:picChg>
        <pc:picChg chg="del">
          <ac:chgData name="Chris Speller" userId="0a97f007-b978-4543-a8a0-9ee0abccdf0a" providerId="ADAL" clId="{B8B649C5-C549-4FEB-BF49-7EEBAD02D5DE}" dt="2020-12-21T23:43:05.966" v="24262" actId="478"/>
          <ac:picMkLst>
            <pc:docMk/>
            <pc:sldMk cId="3989229538" sldId="4164"/>
            <ac:picMk id="7" creationId="{46B5AE6C-A56D-4C52-88B3-28C3988FE851}"/>
          </ac:picMkLst>
        </pc:picChg>
      </pc:sldChg>
      <pc:sldChg chg="addSp delSp modSp add mod addAnim delAnim modAnim">
        <pc:chgData name="Chris Speller" userId="0a97f007-b978-4543-a8a0-9ee0abccdf0a" providerId="ADAL" clId="{B8B649C5-C549-4FEB-BF49-7EEBAD02D5DE}" dt="2020-12-21T23:44:58.110" v="24282" actId="478"/>
        <pc:sldMkLst>
          <pc:docMk/>
          <pc:sldMk cId="2818084709" sldId="4167"/>
        </pc:sldMkLst>
        <pc:spChg chg="mod">
          <ac:chgData name="Chris Speller" userId="0a97f007-b978-4543-a8a0-9ee0abccdf0a" providerId="ADAL" clId="{B8B649C5-C549-4FEB-BF49-7EEBAD02D5DE}" dt="2020-12-21T23:44:38.359" v="24281" actId="20577"/>
          <ac:spMkLst>
            <pc:docMk/>
            <pc:sldMk cId="2818084709" sldId="4167"/>
            <ac:spMk id="10" creationId="{00000000-0000-0000-0000-000000000000}"/>
          </ac:spMkLst>
        </pc:spChg>
        <pc:spChg chg="mod">
          <ac:chgData name="Chris Speller" userId="0a97f007-b978-4543-a8a0-9ee0abccdf0a" providerId="ADAL" clId="{B8B649C5-C549-4FEB-BF49-7EEBAD02D5DE}" dt="2020-12-21T23:43:25.939" v="24265" actId="2711"/>
          <ac:spMkLst>
            <pc:docMk/>
            <pc:sldMk cId="2818084709" sldId="4167"/>
            <ac:spMk id="11" creationId="{8E8498FE-22C5-4A1B-AA8D-26CEB58B8375}"/>
          </ac:spMkLst>
        </pc:spChg>
        <pc:spChg chg="add mod">
          <ac:chgData name="Chris Speller" userId="0a97f007-b978-4543-a8a0-9ee0abccdf0a" providerId="ADAL" clId="{B8B649C5-C549-4FEB-BF49-7EEBAD02D5DE}" dt="2020-12-21T23:43:41.249" v="24276" actId="20577"/>
          <ac:spMkLst>
            <pc:docMk/>
            <pc:sldMk cId="2818084709" sldId="4167"/>
            <ac:spMk id="12" creationId="{DBA3D513-FED9-48A3-B3A9-30F9DF707DF4}"/>
          </ac:spMkLst>
        </pc:spChg>
        <pc:picChg chg="add del">
          <ac:chgData name="Chris Speller" userId="0a97f007-b978-4543-a8a0-9ee0abccdf0a" providerId="ADAL" clId="{B8B649C5-C549-4FEB-BF49-7EEBAD02D5DE}" dt="2020-12-21T23:44:58.110" v="24282" actId="478"/>
          <ac:picMkLst>
            <pc:docMk/>
            <pc:sldMk cId="2818084709" sldId="4167"/>
            <ac:picMk id="2" creationId="{DCF95F97-425E-4545-9246-D0A35E597DF9}"/>
          </ac:picMkLst>
        </pc:picChg>
        <pc:inkChg chg="del">
          <ac:chgData name="Chris Speller" userId="0a97f007-b978-4543-a8a0-9ee0abccdf0a" providerId="ADAL" clId="{B8B649C5-C549-4FEB-BF49-7EEBAD02D5DE}" dt="2020-12-21T23:43:15.005" v="24263" actId="478"/>
          <ac:inkMkLst>
            <pc:docMk/>
            <pc:sldMk cId="2818084709" sldId="4167"/>
            <ac:inkMk id="3" creationId="{FA02405C-104F-40F6-AF9D-4B5BA414AC00}"/>
          </ac:inkMkLst>
        </pc:inkChg>
      </pc:sldChg>
      <pc:sldChg chg="addSp delSp modSp add mod addAnim delAnim modAnim">
        <pc:chgData name="Chris Speller" userId="0a97f007-b978-4543-a8a0-9ee0abccdf0a" providerId="ADAL" clId="{B8B649C5-C549-4FEB-BF49-7EEBAD02D5DE}" dt="2020-12-21T23:49:42.285" v="24330" actId="478"/>
        <pc:sldMkLst>
          <pc:docMk/>
          <pc:sldMk cId="4031554572" sldId="4173"/>
        </pc:sldMkLst>
        <pc:spChg chg="mod">
          <ac:chgData name="Chris Speller" userId="0a97f007-b978-4543-a8a0-9ee0abccdf0a" providerId="ADAL" clId="{B8B649C5-C549-4FEB-BF49-7EEBAD02D5DE}" dt="2020-12-21T23:49:33.032" v="24329" actId="20577"/>
          <ac:spMkLst>
            <pc:docMk/>
            <pc:sldMk cId="4031554572" sldId="4173"/>
            <ac:spMk id="10" creationId="{00000000-0000-0000-0000-000000000000}"/>
          </ac:spMkLst>
        </pc:spChg>
        <pc:spChg chg="mod">
          <ac:chgData name="Chris Speller" userId="0a97f007-b978-4543-a8a0-9ee0abccdf0a" providerId="ADAL" clId="{B8B649C5-C549-4FEB-BF49-7EEBAD02D5DE}" dt="2020-12-21T23:48:18.853" v="24313" actId="2711"/>
          <ac:spMkLst>
            <pc:docMk/>
            <pc:sldMk cId="4031554572" sldId="4173"/>
            <ac:spMk id="11" creationId="{8E8498FE-22C5-4A1B-AA8D-26CEB58B8375}"/>
          </ac:spMkLst>
        </pc:spChg>
        <pc:spChg chg="add mod">
          <ac:chgData name="Chris Speller" userId="0a97f007-b978-4543-a8a0-9ee0abccdf0a" providerId="ADAL" clId="{B8B649C5-C549-4FEB-BF49-7EEBAD02D5DE}" dt="2020-12-21T23:48:39.248" v="24320" actId="20577"/>
          <ac:spMkLst>
            <pc:docMk/>
            <pc:sldMk cId="4031554572" sldId="4173"/>
            <ac:spMk id="12" creationId="{73A11D92-BF57-436A-918B-3F23BAB418E6}"/>
          </ac:spMkLst>
        </pc:spChg>
        <pc:picChg chg="add del mod">
          <ac:chgData name="Chris Speller" userId="0a97f007-b978-4543-a8a0-9ee0abccdf0a" providerId="ADAL" clId="{B8B649C5-C549-4FEB-BF49-7EEBAD02D5DE}" dt="2020-12-21T23:49:42.285" v="24330" actId="478"/>
          <ac:picMkLst>
            <pc:docMk/>
            <pc:sldMk cId="4031554572" sldId="4173"/>
            <ac:picMk id="3" creationId="{AB1A707E-42E0-45A6-AD84-FB7C684694E0}"/>
          </ac:picMkLst>
        </pc:picChg>
      </pc:sldChg>
      <pc:sldChg chg="delSp add del mod">
        <pc:chgData name="Chris Speller" userId="0a97f007-b978-4543-a8a0-9ee0abccdf0a" providerId="ADAL" clId="{B8B649C5-C549-4FEB-BF49-7EEBAD02D5DE}" dt="2020-12-21T23:52:08.104" v="24419" actId="47"/>
        <pc:sldMkLst>
          <pc:docMk/>
          <pc:sldMk cId="313687673" sldId="4175"/>
        </pc:sldMkLst>
        <pc:inkChg chg="del">
          <ac:chgData name="Chris Speller" userId="0a97f007-b978-4543-a8a0-9ee0abccdf0a" providerId="ADAL" clId="{B8B649C5-C549-4FEB-BF49-7EEBAD02D5DE}" dt="2020-12-21T23:48:26.469" v="24314" actId="478"/>
          <ac:inkMkLst>
            <pc:docMk/>
            <pc:sldMk cId="313687673" sldId="4175"/>
            <ac:inkMk id="3" creationId="{C9968DA2-CFA3-4218-A47A-A2901BA48AAE}"/>
          </ac:inkMkLst>
        </pc:inkChg>
      </pc:sldChg>
      <pc:sldChg chg="addSp delSp modSp add mod delAnim modAnim">
        <pc:chgData name="Chris Speller" userId="0a97f007-b978-4543-a8a0-9ee0abccdf0a" providerId="ADAL" clId="{B8B649C5-C549-4FEB-BF49-7EEBAD02D5DE}" dt="2020-12-21T23:53:50.805" v="24467" actId="478"/>
        <pc:sldMkLst>
          <pc:docMk/>
          <pc:sldMk cId="752321252" sldId="4176"/>
        </pc:sldMkLst>
        <pc:spChg chg="mod">
          <ac:chgData name="Chris Speller" userId="0a97f007-b978-4543-a8a0-9ee0abccdf0a" providerId="ADAL" clId="{B8B649C5-C549-4FEB-BF49-7EEBAD02D5DE}" dt="2020-12-21T23:52:54.680" v="24444" actId="20577"/>
          <ac:spMkLst>
            <pc:docMk/>
            <pc:sldMk cId="752321252" sldId="4176"/>
            <ac:spMk id="10" creationId="{00000000-0000-0000-0000-000000000000}"/>
          </ac:spMkLst>
        </pc:spChg>
        <pc:spChg chg="mod">
          <ac:chgData name="Chris Speller" userId="0a97f007-b978-4543-a8a0-9ee0abccdf0a" providerId="ADAL" clId="{B8B649C5-C549-4FEB-BF49-7EEBAD02D5DE}" dt="2020-12-21T23:52:22.717" v="24423" actId="2711"/>
          <ac:spMkLst>
            <pc:docMk/>
            <pc:sldMk cId="752321252" sldId="4176"/>
            <ac:spMk id="11" creationId="{8E8498FE-22C5-4A1B-AA8D-26CEB58B8375}"/>
          </ac:spMkLst>
        </pc:spChg>
        <pc:spChg chg="add mod">
          <ac:chgData name="Chris Speller" userId="0a97f007-b978-4543-a8a0-9ee0abccdf0a" providerId="ADAL" clId="{B8B649C5-C549-4FEB-BF49-7EEBAD02D5DE}" dt="2020-12-21T23:53:47.967" v="24465" actId="20577"/>
          <ac:spMkLst>
            <pc:docMk/>
            <pc:sldMk cId="752321252" sldId="4176"/>
            <ac:spMk id="12" creationId="{718CE7B9-0BD4-444E-B992-1A9B6E9B1873}"/>
          </ac:spMkLst>
        </pc:spChg>
        <pc:picChg chg="del mod">
          <ac:chgData name="Chris Speller" userId="0a97f007-b978-4543-a8a0-9ee0abccdf0a" providerId="ADAL" clId="{B8B649C5-C549-4FEB-BF49-7EEBAD02D5DE}" dt="2020-12-21T23:53:50.805" v="24467" actId="478"/>
          <ac:picMkLst>
            <pc:docMk/>
            <pc:sldMk cId="752321252" sldId="4176"/>
            <ac:picMk id="3" creationId="{2A8053DE-DC7A-481C-9FBD-769D93C6A75F}"/>
          </ac:picMkLst>
        </pc:picChg>
        <pc:picChg chg="del mod">
          <ac:chgData name="Chris Speller" userId="0a97f007-b978-4543-a8a0-9ee0abccdf0a" providerId="ADAL" clId="{B8B649C5-C549-4FEB-BF49-7EEBAD02D5DE}" dt="2020-12-21T23:53:50.382" v="24466" actId="478"/>
          <ac:picMkLst>
            <pc:docMk/>
            <pc:sldMk cId="752321252" sldId="4176"/>
            <ac:picMk id="7" creationId="{E3A3ED81-875C-45D6-B28E-E81A259736AA}"/>
          </ac:picMkLst>
        </pc:picChg>
      </pc:sldChg>
      <pc:sldChg chg="modSp mod">
        <pc:chgData name="Chris Speller" userId="0a97f007-b978-4543-a8a0-9ee0abccdf0a" providerId="ADAL" clId="{B8B649C5-C549-4FEB-BF49-7EEBAD02D5DE}" dt="2020-12-23T13:47:55.512" v="42781" actId="27636"/>
        <pc:sldMkLst>
          <pc:docMk/>
          <pc:sldMk cId="1096176284" sldId="4302"/>
        </pc:sldMkLst>
        <pc:spChg chg="mod">
          <ac:chgData name="Chris Speller" userId="0a97f007-b978-4543-a8a0-9ee0abccdf0a" providerId="ADAL" clId="{B8B649C5-C549-4FEB-BF49-7EEBAD02D5DE}" dt="2020-12-23T13:47:55.512" v="42781" actId="27636"/>
          <ac:spMkLst>
            <pc:docMk/>
            <pc:sldMk cId="1096176284" sldId="4302"/>
            <ac:spMk id="2" creationId="{E16FD57A-7896-48B4-B078-61962DD83C7A}"/>
          </ac:spMkLst>
        </pc:spChg>
      </pc:sldChg>
      <pc:sldChg chg="modSp mod">
        <pc:chgData name="Chris Speller" userId="0a97f007-b978-4543-a8a0-9ee0abccdf0a" providerId="ADAL" clId="{B8B649C5-C549-4FEB-BF49-7EEBAD02D5DE}" dt="2020-12-22T23:02:16.990" v="35592" actId="1076"/>
        <pc:sldMkLst>
          <pc:docMk/>
          <pc:sldMk cId="518878859" sldId="4303"/>
        </pc:sldMkLst>
        <pc:spChg chg="mod">
          <ac:chgData name="Chris Speller" userId="0a97f007-b978-4543-a8a0-9ee0abccdf0a" providerId="ADAL" clId="{B8B649C5-C549-4FEB-BF49-7EEBAD02D5DE}" dt="2020-12-22T23:02:16.990" v="35592" actId="1076"/>
          <ac:spMkLst>
            <pc:docMk/>
            <pc:sldMk cId="518878859" sldId="4303"/>
            <ac:spMk id="2" creationId="{E16FD57A-7896-48B4-B078-61962DD83C7A}"/>
          </ac:spMkLst>
        </pc:spChg>
      </pc:sldChg>
      <pc:sldChg chg="modSp mod">
        <pc:chgData name="Chris Speller" userId="0a97f007-b978-4543-a8a0-9ee0abccdf0a" providerId="ADAL" clId="{B8B649C5-C549-4FEB-BF49-7EEBAD02D5DE}" dt="2020-12-22T23:02:30.029" v="35594" actId="1076"/>
        <pc:sldMkLst>
          <pc:docMk/>
          <pc:sldMk cId="3030549656" sldId="4308"/>
        </pc:sldMkLst>
        <pc:spChg chg="mod">
          <ac:chgData name="Chris Speller" userId="0a97f007-b978-4543-a8a0-9ee0abccdf0a" providerId="ADAL" clId="{B8B649C5-C549-4FEB-BF49-7EEBAD02D5DE}" dt="2020-12-22T23:02:30.029" v="35594" actId="1076"/>
          <ac:spMkLst>
            <pc:docMk/>
            <pc:sldMk cId="3030549656" sldId="4308"/>
            <ac:spMk id="2" creationId="{E16FD57A-7896-48B4-B078-61962DD83C7A}"/>
          </ac:spMkLst>
        </pc:spChg>
      </pc:sldChg>
      <pc:sldChg chg="modSp mod">
        <pc:chgData name="Chris Speller" userId="0a97f007-b978-4543-a8a0-9ee0abccdf0a" providerId="ADAL" clId="{B8B649C5-C549-4FEB-BF49-7EEBAD02D5DE}" dt="2020-12-23T13:47:55.523" v="42782" actId="27636"/>
        <pc:sldMkLst>
          <pc:docMk/>
          <pc:sldMk cId="606068091" sldId="4332"/>
        </pc:sldMkLst>
        <pc:spChg chg="mod">
          <ac:chgData name="Chris Speller" userId="0a97f007-b978-4543-a8a0-9ee0abccdf0a" providerId="ADAL" clId="{B8B649C5-C549-4FEB-BF49-7EEBAD02D5DE}" dt="2020-12-23T13:47:55.523" v="42782" actId="27636"/>
          <ac:spMkLst>
            <pc:docMk/>
            <pc:sldMk cId="606068091" sldId="4332"/>
            <ac:spMk id="2" creationId="{E16FD57A-7896-48B4-B078-61962DD83C7A}"/>
          </ac:spMkLst>
        </pc:spChg>
      </pc:sldChg>
      <pc:sldChg chg="modSp mod">
        <pc:chgData name="Chris Speller" userId="0a97f007-b978-4543-a8a0-9ee0abccdf0a" providerId="ADAL" clId="{B8B649C5-C549-4FEB-BF49-7EEBAD02D5DE}" dt="2020-12-23T13:47:55.528" v="42783" actId="27636"/>
        <pc:sldMkLst>
          <pc:docMk/>
          <pc:sldMk cId="3338241478" sldId="4334"/>
        </pc:sldMkLst>
        <pc:spChg chg="mod">
          <ac:chgData name="Chris Speller" userId="0a97f007-b978-4543-a8a0-9ee0abccdf0a" providerId="ADAL" clId="{B8B649C5-C549-4FEB-BF49-7EEBAD02D5DE}" dt="2020-12-23T13:47:55.528" v="42783" actId="27636"/>
          <ac:spMkLst>
            <pc:docMk/>
            <pc:sldMk cId="3338241478" sldId="4334"/>
            <ac:spMk id="2" creationId="{E16FD57A-7896-48B4-B078-61962DD83C7A}"/>
          </ac:spMkLst>
        </pc:spChg>
      </pc:sldChg>
      <pc:sldChg chg="modSp">
        <pc:chgData name="Chris Speller" userId="0a97f007-b978-4543-a8a0-9ee0abccdf0a" providerId="ADAL" clId="{B8B649C5-C549-4FEB-BF49-7EEBAD02D5DE}" dt="2020-12-21T23:10:22.705" v="23172" actId="2711"/>
        <pc:sldMkLst>
          <pc:docMk/>
          <pc:sldMk cId="3537023154" sldId="4384"/>
        </pc:sldMkLst>
        <pc:spChg chg="mod">
          <ac:chgData name="Chris Speller" userId="0a97f007-b978-4543-a8a0-9ee0abccdf0a" providerId="ADAL" clId="{B8B649C5-C549-4FEB-BF49-7EEBAD02D5DE}" dt="2020-12-21T23:10:19.744" v="23171" actId="2711"/>
          <ac:spMkLst>
            <pc:docMk/>
            <pc:sldMk cId="3537023154" sldId="4384"/>
            <ac:spMk id="10" creationId="{00000000-0000-0000-0000-000000000000}"/>
          </ac:spMkLst>
        </pc:spChg>
        <pc:spChg chg="mod">
          <ac:chgData name="Chris Speller" userId="0a97f007-b978-4543-a8a0-9ee0abccdf0a" providerId="ADAL" clId="{B8B649C5-C549-4FEB-BF49-7EEBAD02D5DE}" dt="2020-12-21T23:10:22.705" v="23172" actId="2711"/>
          <ac:spMkLst>
            <pc:docMk/>
            <pc:sldMk cId="3537023154" sldId="4384"/>
            <ac:spMk id="11" creationId="{00000000-0000-0000-0000-000000000000}"/>
          </ac:spMkLst>
        </pc:spChg>
      </pc:sldChg>
      <pc:sldChg chg="modSp">
        <pc:chgData name="Chris Speller" userId="0a97f007-b978-4543-a8a0-9ee0abccdf0a" providerId="ADAL" clId="{B8B649C5-C549-4FEB-BF49-7EEBAD02D5DE}" dt="2020-12-22T09:13:01.536" v="24477" actId="2711"/>
        <pc:sldMkLst>
          <pc:docMk/>
          <pc:sldMk cId="1956045055" sldId="4415"/>
        </pc:sldMkLst>
        <pc:spChg chg="mod">
          <ac:chgData name="Chris Speller" userId="0a97f007-b978-4543-a8a0-9ee0abccdf0a" providerId="ADAL" clId="{B8B649C5-C549-4FEB-BF49-7EEBAD02D5DE}" dt="2020-12-22T09:12:58.872" v="24476" actId="2711"/>
          <ac:spMkLst>
            <pc:docMk/>
            <pc:sldMk cId="1956045055" sldId="4415"/>
            <ac:spMk id="10" creationId="{00000000-0000-0000-0000-000000000000}"/>
          </ac:spMkLst>
        </pc:spChg>
        <pc:spChg chg="mod">
          <ac:chgData name="Chris Speller" userId="0a97f007-b978-4543-a8a0-9ee0abccdf0a" providerId="ADAL" clId="{B8B649C5-C549-4FEB-BF49-7EEBAD02D5DE}" dt="2020-12-22T09:13:01.536" v="24477" actId="2711"/>
          <ac:spMkLst>
            <pc:docMk/>
            <pc:sldMk cId="1956045055" sldId="4415"/>
            <ac:spMk id="11" creationId="{00000000-0000-0000-0000-000000000000}"/>
          </ac:spMkLst>
        </pc:spChg>
      </pc:sldChg>
      <pc:sldChg chg="modSp">
        <pc:chgData name="Chris Speller" userId="0a97f007-b978-4543-a8a0-9ee0abccdf0a" providerId="ADAL" clId="{B8B649C5-C549-4FEB-BF49-7EEBAD02D5DE}" dt="2020-12-22T09:12:53.593" v="24475" actId="404"/>
        <pc:sldMkLst>
          <pc:docMk/>
          <pc:sldMk cId="3625686329" sldId="4416"/>
        </pc:sldMkLst>
        <pc:spChg chg="mod">
          <ac:chgData name="Chris Speller" userId="0a97f007-b978-4543-a8a0-9ee0abccdf0a" providerId="ADAL" clId="{B8B649C5-C549-4FEB-BF49-7EEBAD02D5DE}" dt="2020-12-22T09:12:41.874" v="24473" actId="404"/>
          <ac:spMkLst>
            <pc:docMk/>
            <pc:sldMk cId="3625686329" sldId="4416"/>
            <ac:spMk id="10" creationId="{00000000-0000-0000-0000-000000000000}"/>
          </ac:spMkLst>
        </pc:spChg>
        <pc:spChg chg="mod">
          <ac:chgData name="Chris Speller" userId="0a97f007-b978-4543-a8a0-9ee0abccdf0a" providerId="ADAL" clId="{B8B649C5-C549-4FEB-BF49-7EEBAD02D5DE}" dt="2020-12-22T09:12:53.593" v="24475" actId="404"/>
          <ac:spMkLst>
            <pc:docMk/>
            <pc:sldMk cId="3625686329" sldId="4416"/>
            <ac:spMk id="11" creationId="{00000000-0000-0000-0000-000000000000}"/>
          </ac:spMkLst>
        </pc:spChg>
      </pc:sldChg>
      <pc:sldChg chg="modSp">
        <pc:chgData name="Chris Speller" userId="0a97f007-b978-4543-a8a0-9ee0abccdf0a" providerId="ADAL" clId="{B8B649C5-C549-4FEB-BF49-7EEBAD02D5DE}" dt="2020-12-22T09:12:35.457" v="24471" actId="404"/>
        <pc:sldMkLst>
          <pc:docMk/>
          <pc:sldMk cId="1896877596" sldId="4417"/>
        </pc:sldMkLst>
        <pc:spChg chg="mod">
          <ac:chgData name="Chris Speller" userId="0a97f007-b978-4543-a8a0-9ee0abccdf0a" providerId="ADAL" clId="{B8B649C5-C549-4FEB-BF49-7EEBAD02D5DE}" dt="2020-12-22T09:12:31.381" v="24469" actId="404"/>
          <ac:spMkLst>
            <pc:docMk/>
            <pc:sldMk cId="1896877596" sldId="4417"/>
            <ac:spMk id="10" creationId="{00000000-0000-0000-0000-000000000000}"/>
          </ac:spMkLst>
        </pc:spChg>
        <pc:spChg chg="mod">
          <ac:chgData name="Chris Speller" userId="0a97f007-b978-4543-a8a0-9ee0abccdf0a" providerId="ADAL" clId="{B8B649C5-C549-4FEB-BF49-7EEBAD02D5DE}" dt="2020-12-22T09:12:35.457" v="24471" actId="404"/>
          <ac:spMkLst>
            <pc:docMk/>
            <pc:sldMk cId="1896877596" sldId="4417"/>
            <ac:spMk id="11" creationId="{00000000-0000-0000-0000-000000000000}"/>
          </ac:spMkLst>
        </pc:spChg>
      </pc:sldChg>
      <pc:sldChg chg="modSp">
        <pc:chgData name="Chris Speller" userId="0a97f007-b978-4543-a8a0-9ee0abccdf0a" providerId="ADAL" clId="{B8B649C5-C549-4FEB-BF49-7EEBAD02D5DE}" dt="2020-12-23T13:42:40.680" v="42764" actId="2711"/>
        <pc:sldMkLst>
          <pc:docMk/>
          <pc:sldMk cId="567776994" sldId="4428"/>
        </pc:sldMkLst>
        <pc:spChg chg="mod">
          <ac:chgData name="Chris Speller" userId="0a97f007-b978-4543-a8a0-9ee0abccdf0a" providerId="ADAL" clId="{B8B649C5-C549-4FEB-BF49-7EEBAD02D5DE}" dt="2020-12-23T13:42:37.961" v="42763" actId="2711"/>
          <ac:spMkLst>
            <pc:docMk/>
            <pc:sldMk cId="567776994" sldId="4428"/>
            <ac:spMk id="10" creationId="{00000000-0000-0000-0000-000000000000}"/>
          </ac:spMkLst>
        </pc:spChg>
        <pc:spChg chg="mod">
          <ac:chgData name="Chris Speller" userId="0a97f007-b978-4543-a8a0-9ee0abccdf0a" providerId="ADAL" clId="{B8B649C5-C549-4FEB-BF49-7EEBAD02D5DE}" dt="2020-12-23T13:42:40.680" v="42764" actId="2711"/>
          <ac:spMkLst>
            <pc:docMk/>
            <pc:sldMk cId="567776994" sldId="4428"/>
            <ac:spMk id="11" creationId="{00000000-0000-0000-0000-000000000000}"/>
          </ac:spMkLst>
        </pc:spChg>
      </pc:sldChg>
      <pc:sldChg chg="modSp">
        <pc:chgData name="Chris Speller" userId="0a97f007-b978-4543-a8a0-9ee0abccdf0a" providerId="ADAL" clId="{B8B649C5-C549-4FEB-BF49-7EEBAD02D5DE}" dt="2020-12-23T13:42:47.857" v="42766" actId="2711"/>
        <pc:sldMkLst>
          <pc:docMk/>
          <pc:sldMk cId="1117418875" sldId="4429"/>
        </pc:sldMkLst>
        <pc:spChg chg="mod">
          <ac:chgData name="Chris Speller" userId="0a97f007-b978-4543-a8a0-9ee0abccdf0a" providerId="ADAL" clId="{B8B649C5-C549-4FEB-BF49-7EEBAD02D5DE}" dt="2020-12-23T13:42:45.307" v="42765" actId="2711"/>
          <ac:spMkLst>
            <pc:docMk/>
            <pc:sldMk cId="1117418875" sldId="4429"/>
            <ac:spMk id="10" creationId="{00000000-0000-0000-0000-000000000000}"/>
          </ac:spMkLst>
        </pc:spChg>
        <pc:spChg chg="mod">
          <ac:chgData name="Chris Speller" userId="0a97f007-b978-4543-a8a0-9ee0abccdf0a" providerId="ADAL" clId="{B8B649C5-C549-4FEB-BF49-7EEBAD02D5DE}" dt="2020-12-23T13:42:47.857" v="42766" actId="2711"/>
          <ac:spMkLst>
            <pc:docMk/>
            <pc:sldMk cId="1117418875" sldId="4429"/>
            <ac:spMk id="11" creationId="{00000000-0000-0000-0000-000000000000}"/>
          </ac:spMkLst>
        </pc:spChg>
      </pc:sldChg>
      <pc:sldChg chg="modSp">
        <pc:chgData name="Chris Speller" userId="0a97f007-b978-4543-a8a0-9ee0abccdf0a" providerId="ADAL" clId="{B8B649C5-C549-4FEB-BF49-7EEBAD02D5DE}" dt="2020-12-23T13:42:55.130" v="42768" actId="2711"/>
        <pc:sldMkLst>
          <pc:docMk/>
          <pc:sldMk cId="3581144180" sldId="4430"/>
        </pc:sldMkLst>
        <pc:spChg chg="mod">
          <ac:chgData name="Chris Speller" userId="0a97f007-b978-4543-a8a0-9ee0abccdf0a" providerId="ADAL" clId="{B8B649C5-C549-4FEB-BF49-7EEBAD02D5DE}" dt="2020-12-23T13:42:51.753" v="42767" actId="2711"/>
          <ac:spMkLst>
            <pc:docMk/>
            <pc:sldMk cId="3581144180" sldId="4430"/>
            <ac:spMk id="10" creationId="{00000000-0000-0000-0000-000000000000}"/>
          </ac:spMkLst>
        </pc:spChg>
        <pc:spChg chg="mod">
          <ac:chgData name="Chris Speller" userId="0a97f007-b978-4543-a8a0-9ee0abccdf0a" providerId="ADAL" clId="{B8B649C5-C549-4FEB-BF49-7EEBAD02D5DE}" dt="2020-12-23T13:42:55.130" v="42768" actId="2711"/>
          <ac:spMkLst>
            <pc:docMk/>
            <pc:sldMk cId="3581144180" sldId="4430"/>
            <ac:spMk id="11" creationId="{00000000-0000-0000-0000-000000000000}"/>
          </ac:spMkLst>
        </pc:spChg>
      </pc:sldChg>
      <pc:sldChg chg="modSp">
        <pc:chgData name="Chris Speller" userId="0a97f007-b978-4543-a8a0-9ee0abccdf0a" providerId="ADAL" clId="{B8B649C5-C549-4FEB-BF49-7EEBAD02D5DE}" dt="2020-12-23T13:43:09.229" v="42772" actId="2711"/>
        <pc:sldMkLst>
          <pc:docMk/>
          <pc:sldMk cId="1230182300" sldId="4431"/>
        </pc:sldMkLst>
        <pc:spChg chg="mod">
          <ac:chgData name="Chris Speller" userId="0a97f007-b978-4543-a8a0-9ee0abccdf0a" providerId="ADAL" clId="{B8B649C5-C549-4FEB-BF49-7EEBAD02D5DE}" dt="2020-12-23T13:43:05.963" v="42771" actId="2711"/>
          <ac:spMkLst>
            <pc:docMk/>
            <pc:sldMk cId="1230182300" sldId="4431"/>
            <ac:spMk id="10" creationId="{00000000-0000-0000-0000-000000000000}"/>
          </ac:spMkLst>
        </pc:spChg>
        <pc:spChg chg="mod">
          <ac:chgData name="Chris Speller" userId="0a97f007-b978-4543-a8a0-9ee0abccdf0a" providerId="ADAL" clId="{B8B649C5-C549-4FEB-BF49-7EEBAD02D5DE}" dt="2020-12-23T13:43:09.229" v="42772" actId="2711"/>
          <ac:spMkLst>
            <pc:docMk/>
            <pc:sldMk cId="1230182300" sldId="4431"/>
            <ac:spMk id="11" creationId="{00000000-0000-0000-0000-000000000000}"/>
          </ac:spMkLst>
        </pc:spChg>
      </pc:sldChg>
      <pc:sldChg chg="modSp">
        <pc:chgData name="Chris Speller" userId="0a97f007-b978-4543-a8a0-9ee0abccdf0a" providerId="ADAL" clId="{B8B649C5-C549-4FEB-BF49-7EEBAD02D5DE}" dt="2020-12-23T13:43:16.137" v="42774" actId="2711"/>
        <pc:sldMkLst>
          <pc:docMk/>
          <pc:sldMk cId="3683530551" sldId="4432"/>
        </pc:sldMkLst>
        <pc:spChg chg="mod">
          <ac:chgData name="Chris Speller" userId="0a97f007-b978-4543-a8a0-9ee0abccdf0a" providerId="ADAL" clId="{B8B649C5-C549-4FEB-BF49-7EEBAD02D5DE}" dt="2020-12-23T13:43:13.308" v="42773" actId="2711"/>
          <ac:spMkLst>
            <pc:docMk/>
            <pc:sldMk cId="3683530551" sldId="4432"/>
            <ac:spMk id="10" creationId="{00000000-0000-0000-0000-000000000000}"/>
          </ac:spMkLst>
        </pc:spChg>
        <pc:spChg chg="mod">
          <ac:chgData name="Chris Speller" userId="0a97f007-b978-4543-a8a0-9ee0abccdf0a" providerId="ADAL" clId="{B8B649C5-C549-4FEB-BF49-7EEBAD02D5DE}" dt="2020-12-23T13:43:16.137" v="42774" actId="2711"/>
          <ac:spMkLst>
            <pc:docMk/>
            <pc:sldMk cId="3683530551" sldId="4432"/>
            <ac:spMk id="11" creationId="{00000000-0000-0000-0000-000000000000}"/>
          </ac:spMkLst>
        </pc:spChg>
      </pc:sldChg>
      <pc:sldChg chg="modSp mod">
        <pc:chgData name="Chris Speller" userId="0a97f007-b978-4543-a8a0-9ee0abccdf0a" providerId="ADAL" clId="{B8B649C5-C549-4FEB-BF49-7EEBAD02D5DE}" dt="2020-12-23T13:43:01.102" v="42770" actId="2711"/>
        <pc:sldMkLst>
          <pc:docMk/>
          <pc:sldMk cId="3529969674" sldId="4433"/>
        </pc:sldMkLst>
        <pc:spChg chg="mod">
          <ac:chgData name="Chris Speller" userId="0a97f007-b978-4543-a8a0-9ee0abccdf0a" providerId="ADAL" clId="{B8B649C5-C549-4FEB-BF49-7EEBAD02D5DE}" dt="2020-12-23T13:42:58.539" v="42769" actId="2711"/>
          <ac:spMkLst>
            <pc:docMk/>
            <pc:sldMk cId="3529969674" sldId="4433"/>
            <ac:spMk id="10" creationId="{00000000-0000-0000-0000-000000000000}"/>
          </ac:spMkLst>
        </pc:spChg>
        <pc:spChg chg="mod">
          <ac:chgData name="Chris Speller" userId="0a97f007-b978-4543-a8a0-9ee0abccdf0a" providerId="ADAL" clId="{B8B649C5-C549-4FEB-BF49-7EEBAD02D5DE}" dt="2020-12-23T13:43:01.102" v="42770" actId="2711"/>
          <ac:spMkLst>
            <pc:docMk/>
            <pc:sldMk cId="3529969674" sldId="4433"/>
            <ac:spMk id="11" creationId="{00000000-0000-0000-0000-000000000000}"/>
          </ac:spMkLst>
        </pc:spChg>
      </pc:sldChg>
      <pc:sldChg chg="modSp">
        <pc:chgData name="Chris Speller" userId="0a97f007-b978-4543-a8a0-9ee0abccdf0a" providerId="ADAL" clId="{B8B649C5-C549-4FEB-BF49-7EEBAD02D5DE}" dt="2020-12-23T13:43:23.374" v="42776" actId="2711"/>
        <pc:sldMkLst>
          <pc:docMk/>
          <pc:sldMk cId="1281779950" sldId="4435"/>
        </pc:sldMkLst>
        <pc:spChg chg="mod">
          <ac:chgData name="Chris Speller" userId="0a97f007-b978-4543-a8a0-9ee0abccdf0a" providerId="ADAL" clId="{B8B649C5-C549-4FEB-BF49-7EEBAD02D5DE}" dt="2020-12-23T13:43:20.786" v="42775" actId="2711"/>
          <ac:spMkLst>
            <pc:docMk/>
            <pc:sldMk cId="1281779950" sldId="4435"/>
            <ac:spMk id="10" creationId="{00000000-0000-0000-0000-000000000000}"/>
          </ac:spMkLst>
        </pc:spChg>
        <pc:spChg chg="mod">
          <ac:chgData name="Chris Speller" userId="0a97f007-b978-4543-a8a0-9ee0abccdf0a" providerId="ADAL" clId="{B8B649C5-C549-4FEB-BF49-7EEBAD02D5DE}" dt="2020-12-23T13:43:23.374" v="42776" actId="2711"/>
          <ac:spMkLst>
            <pc:docMk/>
            <pc:sldMk cId="1281779950" sldId="4435"/>
            <ac:spMk id="11" creationId="{00000000-0000-0000-0000-000000000000}"/>
          </ac:spMkLst>
        </pc:spChg>
      </pc:sldChg>
      <pc:sldChg chg="modSp">
        <pc:chgData name="Chris Speller" userId="0a97f007-b978-4543-a8a0-9ee0abccdf0a" providerId="ADAL" clId="{B8B649C5-C549-4FEB-BF49-7EEBAD02D5DE}" dt="2020-12-23T13:43:29.909" v="42778" actId="2711"/>
        <pc:sldMkLst>
          <pc:docMk/>
          <pc:sldMk cId="2200499724" sldId="4436"/>
        </pc:sldMkLst>
        <pc:spChg chg="mod">
          <ac:chgData name="Chris Speller" userId="0a97f007-b978-4543-a8a0-9ee0abccdf0a" providerId="ADAL" clId="{B8B649C5-C549-4FEB-BF49-7EEBAD02D5DE}" dt="2020-12-23T13:43:26.564" v="42777" actId="2711"/>
          <ac:spMkLst>
            <pc:docMk/>
            <pc:sldMk cId="2200499724" sldId="4436"/>
            <ac:spMk id="10" creationId="{00000000-0000-0000-0000-000000000000}"/>
          </ac:spMkLst>
        </pc:spChg>
        <pc:spChg chg="mod">
          <ac:chgData name="Chris Speller" userId="0a97f007-b978-4543-a8a0-9ee0abccdf0a" providerId="ADAL" clId="{B8B649C5-C549-4FEB-BF49-7EEBAD02D5DE}" dt="2020-12-23T13:43:29.909" v="42778" actId="2711"/>
          <ac:spMkLst>
            <pc:docMk/>
            <pc:sldMk cId="2200499724" sldId="4436"/>
            <ac:spMk id="11" creationId="{00000000-0000-0000-0000-000000000000}"/>
          </ac:spMkLst>
        </pc:spChg>
      </pc:sldChg>
      <pc:sldChg chg="modSp mod">
        <pc:chgData name="Chris Speller" userId="0a97f007-b978-4543-a8a0-9ee0abccdf0a" providerId="ADAL" clId="{B8B649C5-C549-4FEB-BF49-7EEBAD02D5DE}" dt="2020-12-23T13:43:35.570" v="42780" actId="2711"/>
        <pc:sldMkLst>
          <pc:docMk/>
          <pc:sldMk cId="1909355401" sldId="4437"/>
        </pc:sldMkLst>
        <pc:spChg chg="mod">
          <ac:chgData name="Chris Speller" userId="0a97f007-b978-4543-a8a0-9ee0abccdf0a" providerId="ADAL" clId="{B8B649C5-C549-4FEB-BF49-7EEBAD02D5DE}" dt="2020-12-23T13:43:33.097" v="42779" actId="2711"/>
          <ac:spMkLst>
            <pc:docMk/>
            <pc:sldMk cId="1909355401" sldId="4437"/>
            <ac:spMk id="10" creationId="{00000000-0000-0000-0000-000000000000}"/>
          </ac:spMkLst>
        </pc:spChg>
        <pc:spChg chg="mod">
          <ac:chgData name="Chris Speller" userId="0a97f007-b978-4543-a8a0-9ee0abccdf0a" providerId="ADAL" clId="{B8B649C5-C549-4FEB-BF49-7EEBAD02D5DE}" dt="2020-12-23T13:43:35.570" v="42780" actId="2711"/>
          <ac:spMkLst>
            <pc:docMk/>
            <pc:sldMk cId="1909355401" sldId="4437"/>
            <ac:spMk id="11" creationId="{00000000-0000-0000-0000-000000000000}"/>
          </ac:spMkLst>
        </pc:spChg>
      </pc:sldChg>
      <pc:sldChg chg="modSp">
        <pc:chgData name="Chris Speller" userId="0a97f007-b978-4543-a8a0-9ee0abccdf0a" providerId="ADAL" clId="{B8B649C5-C549-4FEB-BF49-7EEBAD02D5DE}" dt="2020-12-23T13:41:30.071" v="42748" actId="2711"/>
        <pc:sldMkLst>
          <pc:docMk/>
          <pc:sldMk cId="2236739099" sldId="4439"/>
        </pc:sldMkLst>
        <pc:spChg chg="mod">
          <ac:chgData name="Chris Speller" userId="0a97f007-b978-4543-a8a0-9ee0abccdf0a" providerId="ADAL" clId="{B8B649C5-C549-4FEB-BF49-7EEBAD02D5DE}" dt="2020-12-23T13:41:26.595" v="42747" actId="2711"/>
          <ac:spMkLst>
            <pc:docMk/>
            <pc:sldMk cId="2236739099" sldId="4439"/>
            <ac:spMk id="10" creationId="{00000000-0000-0000-0000-000000000000}"/>
          </ac:spMkLst>
        </pc:spChg>
        <pc:spChg chg="mod">
          <ac:chgData name="Chris Speller" userId="0a97f007-b978-4543-a8a0-9ee0abccdf0a" providerId="ADAL" clId="{B8B649C5-C549-4FEB-BF49-7EEBAD02D5DE}" dt="2020-12-23T13:41:30.071" v="42748" actId="2711"/>
          <ac:spMkLst>
            <pc:docMk/>
            <pc:sldMk cId="2236739099" sldId="4439"/>
            <ac:spMk id="11" creationId="{00000000-0000-0000-0000-000000000000}"/>
          </ac:spMkLst>
        </pc:spChg>
      </pc:sldChg>
      <pc:sldChg chg="modSp">
        <pc:chgData name="Chris Speller" userId="0a97f007-b978-4543-a8a0-9ee0abccdf0a" providerId="ADAL" clId="{B8B649C5-C549-4FEB-BF49-7EEBAD02D5DE}" dt="2020-12-23T13:41:37.166" v="42750" actId="2711"/>
        <pc:sldMkLst>
          <pc:docMk/>
          <pc:sldMk cId="1861997323" sldId="4440"/>
        </pc:sldMkLst>
        <pc:spChg chg="mod">
          <ac:chgData name="Chris Speller" userId="0a97f007-b978-4543-a8a0-9ee0abccdf0a" providerId="ADAL" clId="{B8B649C5-C549-4FEB-BF49-7EEBAD02D5DE}" dt="2020-12-23T13:41:34.043" v="42749" actId="2711"/>
          <ac:spMkLst>
            <pc:docMk/>
            <pc:sldMk cId="1861997323" sldId="4440"/>
            <ac:spMk id="10" creationId="{00000000-0000-0000-0000-000000000000}"/>
          </ac:spMkLst>
        </pc:spChg>
        <pc:spChg chg="mod">
          <ac:chgData name="Chris Speller" userId="0a97f007-b978-4543-a8a0-9ee0abccdf0a" providerId="ADAL" clId="{B8B649C5-C549-4FEB-BF49-7EEBAD02D5DE}" dt="2020-12-23T13:41:37.166" v="42750" actId="2711"/>
          <ac:spMkLst>
            <pc:docMk/>
            <pc:sldMk cId="1861997323" sldId="4440"/>
            <ac:spMk id="11" creationId="{00000000-0000-0000-0000-000000000000}"/>
          </ac:spMkLst>
        </pc:spChg>
      </pc:sldChg>
      <pc:sldChg chg="modSp">
        <pc:chgData name="Chris Speller" userId="0a97f007-b978-4543-a8a0-9ee0abccdf0a" providerId="ADAL" clId="{B8B649C5-C549-4FEB-BF49-7EEBAD02D5DE}" dt="2020-12-23T13:41:44.278" v="42752" actId="2711"/>
        <pc:sldMkLst>
          <pc:docMk/>
          <pc:sldMk cId="3682061435" sldId="4441"/>
        </pc:sldMkLst>
        <pc:spChg chg="mod">
          <ac:chgData name="Chris Speller" userId="0a97f007-b978-4543-a8a0-9ee0abccdf0a" providerId="ADAL" clId="{B8B649C5-C549-4FEB-BF49-7EEBAD02D5DE}" dt="2020-12-23T13:41:41.231" v="42751" actId="2711"/>
          <ac:spMkLst>
            <pc:docMk/>
            <pc:sldMk cId="3682061435" sldId="4441"/>
            <ac:spMk id="10" creationId="{00000000-0000-0000-0000-000000000000}"/>
          </ac:spMkLst>
        </pc:spChg>
        <pc:spChg chg="mod">
          <ac:chgData name="Chris Speller" userId="0a97f007-b978-4543-a8a0-9ee0abccdf0a" providerId="ADAL" clId="{B8B649C5-C549-4FEB-BF49-7EEBAD02D5DE}" dt="2020-12-23T13:41:44.278" v="42752" actId="2711"/>
          <ac:spMkLst>
            <pc:docMk/>
            <pc:sldMk cId="3682061435" sldId="4441"/>
            <ac:spMk id="11" creationId="{00000000-0000-0000-0000-000000000000}"/>
          </ac:spMkLst>
        </pc:spChg>
      </pc:sldChg>
      <pc:sldChg chg="modSp">
        <pc:chgData name="Chris Speller" userId="0a97f007-b978-4543-a8a0-9ee0abccdf0a" providerId="ADAL" clId="{B8B649C5-C549-4FEB-BF49-7EEBAD02D5DE}" dt="2020-12-23T13:41:51.463" v="42754" actId="2711"/>
        <pc:sldMkLst>
          <pc:docMk/>
          <pc:sldMk cId="2852733966" sldId="4442"/>
        </pc:sldMkLst>
        <pc:spChg chg="mod">
          <ac:chgData name="Chris Speller" userId="0a97f007-b978-4543-a8a0-9ee0abccdf0a" providerId="ADAL" clId="{B8B649C5-C549-4FEB-BF49-7EEBAD02D5DE}" dt="2020-12-23T13:41:48.805" v="42753" actId="2711"/>
          <ac:spMkLst>
            <pc:docMk/>
            <pc:sldMk cId="2852733966" sldId="4442"/>
            <ac:spMk id="10" creationId="{00000000-0000-0000-0000-000000000000}"/>
          </ac:spMkLst>
        </pc:spChg>
        <pc:spChg chg="mod">
          <ac:chgData name="Chris Speller" userId="0a97f007-b978-4543-a8a0-9ee0abccdf0a" providerId="ADAL" clId="{B8B649C5-C549-4FEB-BF49-7EEBAD02D5DE}" dt="2020-12-23T13:41:51.463" v="42754" actId="2711"/>
          <ac:spMkLst>
            <pc:docMk/>
            <pc:sldMk cId="2852733966" sldId="4442"/>
            <ac:spMk id="11" creationId="{00000000-0000-0000-0000-000000000000}"/>
          </ac:spMkLst>
        </pc:spChg>
      </pc:sldChg>
      <pc:sldChg chg="modSp mod">
        <pc:chgData name="Chris Speller" userId="0a97f007-b978-4543-a8a0-9ee0abccdf0a" providerId="ADAL" clId="{B8B649C5-C549-4FEB-BF49-7EEBAD02D5DE}" dt="2020-12-23T13:42:00.827" v="42756" actId="2711"/>
        <pc:sldMkLst>
          <pc:docMk/>
          <pc:sldMk cId="3667173257" sldId="4443"/>
        </pc:sldMkLst>
        <pc:spChg chg="mod">
          <ac:chgData name="Chris Speller" userId="0a97f007-b978-4543-a8a0-9ee0abccdf0a" providerId="ADAL" clId="{B8B649C5-C549-4FEB-BF49-7EEBAD02D5DE}" dt="2020-12-23T13:41:58.433" v="42755" actId="2711"/>
          <ac:spMkLst>
            <pc:docMk/>
            <pc:sldMk cId="3667173257" sldId="4443"/>
            <ac:spMk id="10" creationId="{00000000-0000-0000-0000-000000000000}"/>
          </ac:spMkLst>
        </pc:spChg>
        <pc:spChg chg="mod">
          <ac:chgData name="Chris Speller" userId="0a97f007-b978-4543-a8a0-9ee0abccdf0a" providerId="ADAL" clId="{B8B649C5-C549-4FEB-BF49-7EEBAD02D5DE}" dt="2020-12-23T13:42:00.827" v="42756" actId="2711"/>
          <ac:spMkLst>
            <pc:docMk/>
            <pc:sldMk cId="3667173257" sldId="4443"/>
            <ac:spMk id="11" creationId="{00000000-0000-0000-0000-000000000000}"/>
          </ac:spMkLst>
        </pc:spChg>
      </pc:sldChg>
      <pc:sldChg chg="modSp mod">
        <pc:chgData name="Chris Speller" userId="0a97f007-b978-4543-a8a0-9ee0abccdf0a" providerId="ADAL" clId="{B8B649C5-C549-4FEB-BF49-7EEBAD02D5DE}" dt="2020-12-23T13:42:06.307" v="42758" actId="2711"/>
        <pc:sldMkLst>
          <pc:docMk/>
          <pc:sldMk cId="176286142" sldId="4444"/>
        </pc:sldMkLst>
        <pc:spChg chg="mod">
          <ac:chgData name="Chris Speller" userId="0a97f007-b978-4543-a8a0-9ee0abccdf0a" providerId="ADAL" clId="{B8B649C5-C549-4FEB-BF49-7EEBAD02D5DE}" dt="2020-12-23T13:42:03.903" v="42757" actId="2711"/>
          <ac:spMkLst>
            <pc:docMk/>
            <pc:sldMk cId="176286142" sldId="4444"/>
            <ac:spMk id="10" creationId="{00000000-0000-0000-0000-000000000000}"/>
          </ac:spMkLst>
        </pc:spChg>
        <pc:spChg chg="mod">
          <ac:chgData name="Chris Speller" userId="0a97f007-b978-4543-a8a0-9ee0abccdf0a" providerId="ADAL" clId="{B8B649C5-C549-4FEB-BF49-7EEBAD02D5DE}" dt="2020-12-23T13:42:06.307" v="42758" actId="2711"/>
          <ac:spMkLst>
            <pc:docMk/>
            <pc:sldMk cId="176286142" sldId="4444"/>
            <ac:spMk id="11" creationId="{00000000-0000-0000-0000-000000000000}"/>
          </ac:spMkLst>
        </pc:spChg>
      </pc:sldChg>
      <pc:sldChg chg="modSp">
        <pc:chgData name="Chris Speller" userId="0a97f007-b978-4543-a8a0-9ee0abccdf0a" providerId="ADAL" clId="{B8B649C5-C549-4FEB-BF49-7EEBAD02D5DE}" dt="2020-12-23T13:42:13.469" v="42760" actId="2711"/>
        <pc:sldMkLst>
          <pc:docMk/>
          <pc:sldMk cId="3917865069" sldId="4445"/>
        </pc:sldMkLst>
        <pc:spChg chg="mod">
          <ac:chgData name="Chris Speller" userId="0a97f007-b978-4543-a8a0-9ee0abccdf0a" providerId="ADAL" clId="{B8B649C5-C549-4FEB-BF49-7EEBAD02D5DE}" dt="2020-12-23T13:42:10.845" v="42759" actId="2711"/>
          <ac:spMkLst>
            <pc:docMk/>
            <pc:sldMk cId="3917865069" sldId="4445"/>
            <ac:spMk id="10" creationId="{00000000-0000-0000-0000-000000000000}"/>
          </ac:spMkLst>
        </pc:spChg>
        <pc:spChg chg="mod">
          <ac:chgData name="Chris Speller" userId="0a97f007-b978-4543-a8a0-9ee0abccdf0a" providerId="ADAL" clId="{B8B649C5-C549-4FEB-BF49-7EEBAD02D5DE}" dt="2020-12-23T13:42:13.469" v="42760" actId="2711"/>
          <ac:spMkLst>
            <pc:docMk/>
            <pc:sldMk cId="3917865069" sldId="4445"/>
            <ac:spMk id="11" creationId="{00000000-0000-0000-0000-000000000000}"/>
          </ac:spMkLst>
        </pc:spChg>
      </pc:sldChg>
      <pc:sldChg chg="modSp">
        <pc:chgData name="Chris Speller" userId="0a97f007-b978-4543-a8a0-9ee0abccdf0a" providerId="ADAL" clId="{B8B649C5-C549-4FEB-BF49-7EEBAD02D5DE}" dt="2020-12-23T13:42:21.719" v="42762" actId="2711"/>
        <pc:sldMkLst>
          <pc:docMk/>
          <pc:sldMk cId="4165014203" sldId="4446"/>
        </pc:sldMkLst>
        <pc:spChg chg="mod">
          <ac:chgData name="Chris Speller" userId="0a97f007-b978-4543-a8a0-9ee0abccdf0a" providerId="ADAL" clId="{B8B649C5-C549-4FEB-BF49-7EEBAD02D5DE}" dt="2020-12-23T13:42:18.531" v="42761" actId="2711"/>
          <ac:spMkLst>
            <pc:docMk/>
            <pc:sldMk cId="4165014203" sldId="4446"/>
            <ac:spMk id="10" creationId="{00000000-0000-0000-0000-000000000000}"/>
          </ac:spMkLst>
        </pc:spChg>
        <pc:spChg chg="mod">
          <ac:chgData name="Chris Speller" userId="0a97f007-b978-4543-a8a0-9ee0abccdf0a" providerId="ADAL" clId="{B8B649C5-C549-4FEB-BF49-7EEBAD02D5DE}" dt="2020-12-23T13:42:21.719" v="42762" actId="2711"/>
          <ac:spMkLst>
            <pc:docMk/>
            <pc:sldMk cId="4165014203" sldId="4446"/>
            <ac:spMk id="11" creationId="{00000000-0000-0000-0000-000000000000}"/>
          </ac:spMkLst>
        </pc:spChg>
      </pc:sldChg>
      <pc:sldChg chg="modSp add mod modAnim">
        <pc:chgData name="Chris Speller" userId="0a97f007-b978-4543-a8a0-9ee0abccdf0a" providerId="ADAL" clId="{B8B649C5-C549-4FEB-BF49-7EEBAD02D5DE}" dt="2020-12-20T23:32:36.225" v="7876" actId="20577"/>
        <pc:sldMkLst>
          <pc:docMk/>
          <pc:sldMk cId="4185594363" sldId="4470"/>
        </pc:sldMkLst>
        <pc:spChg chg="mod">
          <ac:chgData name="Chris Speller" userId="0a97f007-b978-4543-a8a0-9ee0abccdf0a" providerId="ADAL" clId="{B8B649C5-C549-4FEB-BF49-7EEBAD02D5DE}" dt="2020-12-20T23:32:20.043" v="7866" actId="20577"/>
          <ac:spMkLst>
            <pc:docMk/>
            <pc:sldMk cId="4185594363" sldId="4470"/>
            <ac:spMk id="10" creationId="{00000000-0000-0000-0000-000000000000}"/>
          </ac:spMkLst>
        </pc:spChg>
        <pc:spChg chg="mod">
          <ac:chgData name="Chris Speller" userId="0a97f007-b978-4543-a8a0-9ee0abccdf0a" providerId="ADAL" clId="{B8B649C5-C549-4FEB-BF49-7EEBAD02D5DE}" dt="2020-12-20T23:32:29.144" v="7873" actId="20577"/>
          <ac:spMkLst>
            <pc:docMk/>
            <pc:sldMk cId="4185594363" sldId="4470"/>
            <ac:spMk id="11" creationId="{00000000-0000-0000-0000-000000000000}"/>
          </ac:spMkLst>
        </pc:spChg>
        <pc:spChg chg="mod">
          <ac:chgData name="Chris Speller" userId="0a97f007-b978-4543-a8a0-9ee0abccdf0a" providerId="ADAL" clId="{B8B649C5-C549-4FEB-BF49-7EEBAD02D5DE}" dt="2020-12-20T23:32:36.225" v="7876" actId="20577"/>
          <ac:spMkLst>
            <pc:docMk/>
            <pc:sldMk cId="4185594363" sldId="4470"/>
            <ac:spMk id="12" creationId="{00000000-0000-0000-0000-000000000000}"/>
          </ac:spMkLst>
        </pc:spChg>
      </pc:sldChg>
      <pc:sldChg chg="modSp add mod modAnim">
        <pc:chgData name="Chris Speller" userId="0a97f007-b978-4543-a8a0-9ee0abccdf0a" providerId="ADAL" clId="{B8B649C5-C549-4FEB-BF49-7EEBAD02D5DE}" dt="2020-12-20T23:31:57.001" v="7855" actId="1076"/>
        <pc:sldMkLst>
          <pc:docMk/>
          <pc:sldMk cId="3319471592" sldId="4471"/>
        </pc:sldMkLst>
        <pc:spChg chg="mod">
          <ac:chgData name="Chris Speller" userId="0a97f007-b978-4543-a8a0-9ee0abccdf0a" providerId="ADAL" clId="{B8B649C5-C549-4FEB-BF49-7EEBAD02D5DE}" dt="2020-12-20T23:31:46.020" v="7850" actId="404"/>
          <ac:spMkLst>
            <pc:docMk/>
            <pc:sldMk cId="3319471592" sldId="4471"/>
            <ac:spMk id="10" creationId="{00000000-0000-0000-0000-000000000000}"/>
          </ac:spMkLst>
        </pc:spChg>
        <pc:spChg chg="mod">
          <ac:chgData name="Chris Speller" userId="0a97f007-b978-4543-a8a0-9ee0abccdf0a" providerId="ADAL" clId="{B8B649C5-C549-4FEB-BF49-7EEBAD02D5DE}" dt="2020-12-20T23:31:50.109" v="7852" actId="404"/>
          <ac:spMkLst>
            <pc:docMk/>
            <pc:sldMk cId="3319471592" sldId="4471"/>
            <ac:spMk id="11" creationId="{00000000-0000-0000-0000-000000000000}"/>
          </ac:spMkLst>
        </pc:spChg>
        <pc:spChg chg="mod">
          <ac:chgData name="Chris Speller" userId="0a97f007-b978-4543-a8a0-9ee0abccdf0a" providerId="ADAL" clId="{B8B649C5-C549-4FEB-BF49-7EEBAD02D5DE}" dt="2020-12-20T23:31:57.001" v="7855" actId="1076"/>
          <ac:spMkLst>
            <pc:docMk/>
            <pc:sldMk cId="3319471592" sldId="4471"/>
            <ac:spMk id="12" creationId="{00000000-0000-0000-0000-000000000000}"/>
          </ac:spMkLst>
        </pc:spChg>
      </pc:sldChg>
      <pc:sldChg chg="modSp add mod">
        <pc:chgData name="Chris Speller" userId="0a97f007-b978-4543-a8a0-9ee0abccdf0a" providerId="ADAL" clId="{B8B649C5-C549-4FEB-BF49-7EEBAD02D5DE}" dt="2020-12-20T23:31:36.849" v="7847" actId="404"/>
        <pc:sldMkLst>
          <pc:docMk/>
          <pc:sldMk cId="1306398030" sldId="4472"/>
        </pc:sldMkLst>
        <pc:spChg chg="mod">
          <ac:chgData name="Chris Speller" userId="0a97f007-b978-4543-a8a0-9ee0abccdf0a" providerId="ADAL" clId="{B8B649C5-C549-4FEB-BF49-7EEBAD02D5DE}" dt="2020-12-20T23:31:29.256" v="7844" actId="20577"/>
          <ac:spMkLst>
            <pc:docMk/>
            <pc:sldMk cId="1306398030" sldId="4472"/>
            <ac:spMk id="10" creationId="{00000000-0000-0000-0000-000000000000}"/>
          </ac:spMkLst>
        </pc:spChg>
        <pc:spChg chg="mod">
          <ac:chgData name="Chris Speller" userId="0a97f007-b978-4543-a8a0-9ee0abccdf0a" providerId="ADAL" clId="{B8B649C5-C549-4FEB-BF49-7EEBAD02D5DE}" dt="2020-12-20T23:31:26.594" v="7842" actId="404"/>
          <ac:spMkLst>
            <pc:docMk/>
            <pc:sldMk cId="1306398030" sldId="4472"/>
            <ac:spMk id="11" creationId="{00000000-0000-0000-0000-000000000000}"/>
          </ac:spMkLst>
        </pc:spChg>
        <pc:spChg chg="mod">
          <ac:chgData name="Chris Speller" userId="0a97f007-b978-4543-a8a0-9ee0abccdf0a" providerId="ADAL" clId="{B8B649C5-C549-4FEB-BF49-7EEBAD02D5DE}" dt="2020-12-20T23:31:36.849" v="7847" actId="404"/>
          <ac:spMkLst>
            <pc:docMk/>
            <pc:sldMk cId="1306398030" sldId="4472"/>
            <ac:spMk id="12" creationId="{00000000-0000-0000-0000-000000000000}"/>
          </ac:spMkLst>
        </pc:spChg>
      </pc:sldChg>
      <pc:sldChg chg="modSp add mod modAnim">
        <pc:chgData name="Chris Speller" userId="0a97f007-b978-4543-a8a0-9ee0abccdf0a" providerId="ADAL" clId="{B8B649C5-C549-4FEB-BF49-7EEBAD02D5DE}" dt="2020-12-20T23:31:39.361" v="7848" actId="404"/>
        <pc:sldMkLst>
          <pc:docMk/>
          <pc:sldMk cId="122000720" sldId="4473"/>
        </pc:sldMkLst>
        <pc:spChg chg="mod">
          <ac:chgData name="Chris Speller" userId="0a97f007-b978-4543-a8a0-9ee0abccdf0a" providerId="ADAL" clId="{B8B649C5-C549-4FEB-BF49-7EEBAD02D5DE}" dt="2020-12-20T23:31:31.679" v="7846" actId="20577"/>
          <ac:spMkLst>
            <pc:docMk/>
            <pc:sldMk cId="122000720" sldId="4473"/>
            <ac:spMk id="10" creationId="{00000000-0000-0000-0000-000000000000}"/>
          </ac:spMkLst>
        </pc:spChg>
        <pc:spChg chg="mod">
          <ac:chgData name="Chris Speller" userId="0a97f007-b978-4543-a8a0-9ee0abccdf0a" providerId="ADAL" clId="{B8B649C5-C549-4FEB-BF49-7EEBAD02D5DE}" dt="2020-12-20T23:31:08.982" v="7837" actId="404"/>
          <ac:spMkLst>
            <pc:docMk/>
            <pc:sldMk cId="122000720" sldId="4473"/>
            <ac:spMk id="11" creationId="{00000000-0000-0000-0000-000000000000}"/>
          </ac:spMkLst>
        </pc:spChg>
        <pc:spChg chg="mod">
          <ac:chgData name="Chris Speller" userId="0a97f007-b978-4543-a8a0-9ee0abccdf0a" providerId="ADAL" clId="{B8B649C5-C549-4FEB-BF49-7EEBAD02D5DE}" dt="2020-12-20T23:31:39.361" v="7848" actId="404"/>
          <ac:spMkLst>
            <pc:docMk/>
            <pc:sldMk cId="122000720" sldId="4473"/>
            <ac:spMk id="12" creationId="{00000000-0000-0000-0000-000000000000}"/>
          </ac:spMkLst>
        </pc:spChg>
      </pc:sldChg>
      <pc:sldChg chg="modSp add mod">
        <pc:chgData name="Chris Speller" userId="0a97f007-b978-4543-a8a0-9ee0abccdf0a" providerId="ADAL" clId="{B8B649C5-C549-4FEB-BF49-7EEBAD02D5DE}" dt="2020-12-20T23:30:48.273" v="7827" actId="404"/>
        <pc:sldMkLst>
          <pc:docMk/>
          <pc:sldMk cId="3308131964" sldId="4474"/>
        </pc:sldMkLst>
        <pc:spChg chg="mod">
          <ac:chgData name="Chris Speller" userId="0a97f007-b978-4543-a8a0-9ee0abccdf0a" providerId="ADAL" clId="{B8B649C5-C549-4FEB-BF49-7EEBAD02D5DE}" dt="2020-12-20T23:30:40.999" v="7822" actId="404"/>
          <ac:spMkLst>
            <pc:docMk/>
            <pc:sldMk cId="3308131964" sldId="4474"/>
            <ac:spMk id="10" creationId="{00000000-0000-0000-0000-000000000000}"/>
          </ac:spMkLst>
        </pc:spChg>
        <pc:spChg chg="mod">
          <ac:chgData name="Chris Speller" userId="0a97f007-b978-4543-a8a0-9ee0abccdf0a" providerId="ADAL" clId="{B8B649C5-C549-4FEB-BF49-7EEBAD02D5DE}" dt="2020-12-20T23:30:44.283" v="7824" actId="404"/>
          <ac:spMkLst>
            <pc:docMk/>
            <pc:sldMk cId="3308131964" sldId="4474"/>
            <ac:spMk id="11" creationId="{00000000-0000-0000-0000-000000000000}"/>
          </ac:spMkLst>
        </pc:spChg>
        <pc:spChg chg="mod">
          <ac:chgData name="Chris Speller" userId="0a97f007-b978-4543-a8a0-9ee0abccdf0a" providerId="ADAL" clId="{B8B649C5-C549-4FEB-BF49-7EEBAD02D5DE}" dt="2020-12-20T23:30:48.273" v="7827" actId="404"/>
          <ac:spMkLst>
            <pc:docMk/>
            <pc:sldMk cId="3308131964" sldId="4474"/>
            <ac:spMk id="12" creationId="{00000000-0000-0000-0000-000000000000}"/>
          </ac:spMkLst>
        </pc:spChg>
      </pc:sldChg>
      <pc:sldChg chg="modSp add mod">
        <pc:chgData name="Chris Speller" userId="0a97f007-b978-4543-a8a0-9ee0abccdf0a" providerId="ADAL" clId="{B8B649C5-C549-4FEB-BF49-7EEBAD02D5DE}" dt="2020-12-20T23:31:01.505" v="7833" actId="1076"/>
        <pc:sldMkLst>
          <pc:docMk/>
          <pc:sldMk cId="3121002040" sldId="4475"/>
        </pc:sldMkLst>
        <pc:spChg chg="mod">
          <ac:chgData name="Chris Speller" userId="0a97f007-b978-4543-a8a0-9ee0abccdf0a" providerId="ADAL" clId="{B8B649C5-C549-4FEB-BF49-7EEBAD02D5DE}" dt="2020-12-20T23:30:53.098" v="7829" actId="404"/>
          <ac:spMkLst>
            <pc:docMk/>
            <pc:sldMk cId="3121002040" sldId="4475"/>
            <ac:spMk id="10" creationId="{00000000-0000-0000-0000-000000000000}"/>
          </ac:spMkLst>
        </pc:spChg>
        <pc:spChg chg="mod">
          <ac:chgData name="Chris Speller" userId="0a97f007-b978-4543-a8a0-9ee0abccdf0a" providerId="ADAL" clId="{B8B649C5-C549-4FEB-BF49-7EEBAD02D5DE}" dt="2020-12-20T23:30:56.740" v="7831" actId="404"/>
          <ac:spMkLst>
            <pc:docMk/>
            <pc:sldMk cId="3121002040" sldId="4475"/>
            <ac:spMk id="11" creationId="{00000000-0000-0000-0000-000000000000}"/>
          </ac:spMkLst>
        </pc:spChg>
        <pc:spChg chg="mod">
          <ac:chgData name="Chris Speller" userId="0a97f007-b978-4543-a8a0-9ee0abccdf0a" providerId="ADAL" clId="{B8B649C5-C549-4FEB-BF49-7EEBAD02D5DE}" dt="2020-12-20T23:31:01.505" v="7833" actId="1076"/>
          <ac:spMkLst>
            <pc:docMk/>
            <pc:sldMk cId="3121002040" sldId="4475"/>
            <ac:spMk id="12" creationId="{00000000-0000-0000-0000-000000000000}"/>
          </ac:spMkLst>
        </pc:spChg>
      </pc:sldChg>
      <pc:sldChg chg="modSp add mod">
        <pc:chgData name="Chris Speller" userId="0a97f007-b978-4543-a8a0-9ee0abccdf0a" providerId="ADAL" clId="{B8B649C5-C549-4FEB-BF49-7EEBAD02D5DE}" dt="2020-12-20T23:30:36.762" v="7820" actId="404"/>
        <pc:sldMkLst>
          <pc:docMk/>
          <pc:sldMk cId="1203657526" sldId="4476"/>
        </pc:sldMkLst>
        <pc:spChg chg="mod">
          <ac:chgData name="Chris Speller" userId="0a97f007-b978-4543-a8a0-9ee0abccdf0a" providerId="ADAL" clId="{B8B649C5-C549-4FEB-BF49-7EEBAD02D5DE}" dt="2020-12-20T23:30:33.755" v="7818" actId="20577"/>
          <ac:spMkLst>
            <pc:docMk/>
            <pc:sldMk cId="1203657526" sldId="4476"/>
            <ac:spMk id="10" creationId="{00000000-0000-0000-0000-000000000000}"/>
          </ac:spMkLst>
        </pc:spChg>
        <pc:spChg chg="mod">
          <ac:chgData name="Chris Speller" userId="0a97f007-b978-4543-a8a0-9ee0abccdf0a" providerId="ADAL" clId="{B8B649C5-C549-4FEB-BF49-7EEBAD02D5DE}" dt="2020-12-20T23:30:36.762" v="7820" actId="404"/>
          <ac:spMkLst>
            <pc:docMk/>
            <pc:sldMk cId="1203657526" sldId="4476"/>
            <ac:spMk id="11" creationId="{00000000-0000-0000-0000-000000000000}"/>
          </ac:spMkLst>
        </pc:spChg>
        <pc:spChg chg="mod">
          <ac:chgData name="Chris Speller" userId="0a97f007-b978-4543-a8a0-9ee0abccdf0a" providerId="ADAL" clId="{B8B649C5-C549-4FEB-BF49-7EEBAD02D5DE}" dt="2020-12-20T10:52:38.124" v="641" actId="20577"/>
          <ac:spMkLst>
            <pc:docMk/>
            <pc:sldMk cId="1203657526" sldId="4476"/>
            <ac:spMk id="12" creationId="{00000000-0000-0000-0000-000000000000}"/>
          </ac:spMkLst>
        </pc:spChg>
      </pc:sldChg>
      <pc:sldChg chg="modSp add mod modAnim">
        <pc:chgData name="Chris Speller" userId="0a97f007-b978-4543-a8a0-9ee0abccdf0a" providerId="ADAL" clId="{B8B649C5-C549-4FEB-BF49-7EEBAD02D5DE}" dt="2020-12-20T23:30:28.751" v="7815" actId="404"/>
        <pc:sldMkLst>
          <pc:docMk/>
          <pc:sldMk cId="2098791717" sldId="4477"/>
        </pc:sldMkLst>
        <pc:spChg chg="mod">
          <ac:chgData name="Chris Speller" userId="0a97f007-b978-4543-a8a0-9ee0abccdf0a" providerId="ADAL" clId="{B8B649C5-C549-4FEB-BF49-7EEBAD02D5DE}" dt="2020-12-20T23:30:12.871" v="7808" actId="20577"/>
          <ac:spMkLst>
            <pc:docMk/>
            <pc:sldMk cId="2098791717" sldId="4477"/>
            <ac:spMk id="10" creationId="{00000000-0000-0000-0000-000000000000}"/>
          </ac:spMkLst>
        </pc:spChg>
        <pc:spChg chg="mod">
          <ac:chgData name="Chris Speller" userId="0a97f007-b978-4543-a8a0-9ee0abccdf0a" providerId="ADAL" clId="{B8B649C5-C549-4FEB-BF49-7EEBAD02D5DE}" dt="2020-12-20T23:30:16.717" v="7810" actId="404"/>
          <ac:spMkLst>
            <pc:docMk/>
            <pc:sldMk cId="2098791717" sldId="4477"/>
            <ac:spMk id="11" creationId="{00000000-0000-0000-0000-000000000000}"/>
          </ac:spMkLst>
        </pc:spChg>
        <pc:spChg chg="mod">
          <ac:chgData name="Chris Speller" userId="0a97f007-b978-4543-a8a0-9ee0abccdf0a" providerId="ADAL" clId="{B8B649C5-C549-4FEB-BF49-7EEBAD02D5DE}" dt="2020-12-20T23:30:28.751" v="7815" actId="404"/>
          <ac:spMkLst>
            <pc:docMk/>
            <pc:sldMk cId="2098791717" sldId="4477"/>
            <ac:spMk id="12" creationId="{00000000-0000-0000-0000-000000000000}"/>
          </ac:spMkLst>
        </pc:spChg>
      </pc:sldChg>
      <pc:sldChg chg="modSp add mod">
        <pc:chgData name="Chris Speller" userId="0a97f007-b978-4543-a8a0-9ee0abccdf0a" providerId="ADAL" clId="{B8B649C5-C549-4FEB-BF49-7EEBAD02D5DE}" dt="2020-12-20T23:30:05.786" v="7805" actId="404"/>
        <pc:sldMkLst>
          <pc:docMk/>
          <pc:sldMk cId="3274112386" sldId="4478"/>
        </pc:sldMkLst>
        <pc:spChg chg="mod">
          <ac:chgData name="Chris Speller" userId="0a97f007-b978-4543-a8a0-9ee0abccdf0a" providerId="ADAL" clId="{B8B649C5-C549-4FEB-BF49-7EEBAD02D5DE}" dt="2020-12-20T23:30:00.135" v="7802" actId="20577"/>
          <ac:spMkLst>
            <pc:docMk/>
            <pc:sldMk cId="3274112386" sldId="4478"/>
            <ac:spMk id="10" creationId="{00000000-0000-0000-0000-000000000000}"/>
          </ac:spMkLst>
        </pc:spChg>
        <pc:spChg chg="mod">
          <ac:chgData name="Chris Speller" userId="0a97f007-b978-4543-a8a0-9ee0abccdf0a" providerId="ADAL" clId="{B8B649C5-C549-4FEB-BF49-7EEBAD02D5DE}" dt="2020-12-20T23:30:02.941" v="7804" actId="404"/>
          <ac:spMkLst>
            <pc:docMk/>
            <pc:sldMk cId="3274112386" sldId="4478"/>
            <ac:spMk id="11" creationId="{00000000-0000-0000-0000-000000000000}"/>
          </ac:spMkLst>
        </pc:spChg>
        <pc:spChg chg="mod">
          <ac:chgData name="Chris Speller" userId="0a97f007-b978-4543-a8a0-9ee0abccdf0a" providerId="ADAL" clId="{B8B649C5-C549-4FEB-BF49-7EEBAD02D5DE}" dt="2020-12-20T23:30:05.786" v="7805" actId="404"/>
          <ac:spMkLst>
            <pc:docMk/>
            <pc:sldMk cId="3274112386" sldId="4478"/>
            <ac:spMk id="12" creationId="{00000000-0000-0000-0000-000000000000}"/>
          </ac:spMkLst>
        </pc:spChg>
      </pc:sldChg>
      <pc:sldChg chg="modSp add mod">
        <pc:chgData name="Chris Speller" userId="0a97f007-b978-4543-a8a0-9ee0abccdf0a" providerId="ADAL" clId="{B8B649C5-C549-4FEB-BF49-7EEBAD02D5DE}" dt="2020-12-20T23:29:54.541" v="7799" actId="404"/>
        <pc:sldMkLst>
          <pc:docMk/>
          <pc:sldMk cId="655253939" sldId="4479"/>
        </pc:sldMkLst>
        <pc:spChg chg="mod">
          <ac:chgData name="Chris Speller" userId="0a97f007-b978-4543-a8a0-9ee0abccdf0a" providerId="ADAL" clId="{B8B649C5-C549-4FEB-BF49-7EEBAD02D5DE}" dt="2020-12-20T23:29:49.149" v="7796" actId="20577"/>
          <ac:spMkLst>
            <pc:docMk/>
            <pc:sldMk cId="655253939" sldId="4479"/>
            <ac:spMk id="10" creationId="{00000000-0000-0000-0000-000000000000}"/>
          </ac:spMkLst>
        </pc:spChg>
        <pc:spChg chg="mod">
          <ac:chgData name="Chris Speller" userId="0a97f007-b978-4543-a8a0-9ee0abccdf0a" providerId="ADAL" clId="{B8B649C5-C549-4FEB-BF49-7EEBAD02D5DE}" dt="2020-12-20T23:29:52.094" v="7798" actId="404"/>
          <ac:spMkLst>
            <pc:docMk/>
            <pc:sldMk cId="655253939" sldId="4479"/>
            <ac:spMk id="11" creationId="{00000000-0000-0000-0000-000000000000}"/>
          </ac:spMkLst>
        </pc:spChg>
        <pc:spChg chg="mod">
          <ac:chgData name="Chris Speller" userId="0a97f007-b978-4543-a8a0-9ee0abccdf0a" providerId="ADAL" clId="{B8B649C5-C549-4FEB-BF49-7EEBAD02D5DE}" dt="2020-12-20T23:29:54.541" v="7799" actId="404"/>
          <ac:spMkLst>
            <pc:docMk/>
            <pc:sldMk cId="655253939" sldId="4479"/>
            <ac:spMk id="12" creationId="{00000000-0000-0000-0000-000000000000}"/>
          </ac:spMkLst>
        </pc:spChg>
      </pc:sldChg>
      <pc:sldChg chg="modSp add mod">
        <pc:chgData name="Chris Speller" userId="0a97f007-b978-4543-a8a0-9ee0abccdf0a" providerId="ADAL" clId="{B8B649C5-C549-4FEB-BF49-7EEBAD02D5DE}" dt="2020-12-20T23:29:42.072" v="7792" actId="1076"/>
        <pc:sldMkLst>
          <pc:docMk/>
          <pc:sldMk cId="3993220569" sldId="4480"/>
        </pc:sldMkLst>
        <pc:spChg chg="mod">
          <ac:chgData name="Chris Speller" userId="0a97f007-b978-4543-a8a0-9ee0abccdf0a" providerId="ADAL" clId="{B8B649C5-C549-4FEB-BF49-7EEBAD02D5DE}" dt="2020-12-20T23:29:33.253" v="7786" actId="404"/>
          <ac:spMkLst>
            <pc:docMk/>
            <pc:sldMk cId="3993220569" sldId="4480"/>
            <ac:spMk id="10" creationId="{00000000-0000-0000-0000-000000000000}"/>
          </ac:spMkLst>
        </pc:spChg>
        <pc:spChg chg="mod">
          <ac:chgData name="Chris Speller" userId="0a97f007-b978-4543-a8a0-9ee0abccdf0a" providerId="ADAL" clId="{B8B649C5-C549-4FEB-BF49-7EEBAD02D5DE}" dt="2020-12-20T23:29:37.293" v="7789" actId="404"/>
          <ac:spMkLst>
            <pc:docMk/>
            <pc:sldMk cId="3993220569" sldId="4480"/>
            <ac:spMk id="11" creationId="{00000000-0000-0000-0000-000000000000}"/>
          </ac:spMkLst>
        </pc:spChg>
        <pc:spChg chg="mod">
          <ac:chgData name="Chris Speller" userId="0a97f007-b978-4543-a8a0-9ee0abccdf0a" providerId="ADAL" clId="{B8B649C5-C549-4FEB-BF49-7EEBAD02D5DE}" dt="2020-12-20T23:29:42.072" v="7792" actId="1076"/>
          <ac:spMkLst>
            <pc:docMk/>
            <pc:sldMk cId="3993220569" sldId="4480"/>
            <ac:spMk id="12" creationId="{00000000-0000-0000-0000-000000000000}"/>
          </ac:spMkLst>
        </pc:spChg>
      </pc:sldChg>
      <pc:sldChg chg="add del">
        <pc:chgData name="Chris Speller" userId="0a97f007-b978-4543-a8a0-9ee0abccdf0a" providerId="ADAL" clId="{B8B649C5-C549-4FEB-BF49-7EEBAD02D5DE}" dt="2020-12-20T11:17:48.258" v="897"/>
        <pc:sldMkLst>
          <pc:docMk/>
          <pc:sldMk cId="2476759425" sldId="4481"/>
        </pc:sldMkLst>
      </pc:sldChg>
      <pc:sldChg chg="modSp add mod modAnim">
        <pc:chgData name="Chris Speller" userId="0a97f007-b978-4543-a8a0-9ee0abccdf0a" providerId="ADAL" clId="{B8B649C5-C549-4FEB-BF49-7EEBAD02D5DE}" dt="2020-12-20T23:29:23.661" v="7783" actId="2711"/>
        <pc:sldMkLst>
          <pc:docMk/>
          <pc:sldMk cId="4191087365" sldId="4481"/>
        </pc:sldMkLst>
        <pc:spChg chg="mod">
          <ac:chgData name="Chris Speller" userId="0a97f007-b978-4543-a8a0-9ee0abccdf0a" providerId="ADAL" clId="{B8B649C5-C549-4FEB-BF49-7EEBAD02D5DE}" dt="2020-12-20T23:29:20.333" v="7780" actId="2711"/>
          <ac:spMkLst>
            <pc:docMk/>
            <pc:sldMk cId="4191087365" sldId="4481"/>
            <ac:spMk id="10" creationId="{00000000-0000-0000-0000-000000000000}"/>
          </ac:spMkLst>
        </pc:spChg>
        <pc:spChg chg="mod">
          <ac:chgData name="Chris Speller" userId="0a97f007-b978-4543-a8a0-9ee0abccdf0a" providerId="ADAL" clId="{B8B649C5-C549-4FEB-BF49-7EEBAD02D5DE}" dt="2020-12-20T23:29:23.661" v="7783" actId="2711"/>
          <ac:spMkLst>
            <pc:docMk/>
            <pc:sldMk cId="4191087365" sldId="4481"/>
            <ac:spMk id="11" creationId="{00000000-0000-0000-0000-000000000000}"/>
          </ac:spMkLst>
        </pc:spChg>
        <pc:spChg chg="mod">
          <ac:chgData name="Chris Speller" userId="0a97f007-b978-4543-a8a0-9ee0abccdf0a" providerId="ADAL" clId="{B8B649C5-C549-4FEB-BF49-7EEBAD02D5DE}" dt="2020-12-20T11:19:14.044" v="991" actId="20577"/>
          <ac:spMkLst>
            <pc:docMk/>
            <pc:sldMk cId="4191087365" sldId="4481"/>
            <ac:spMk id="12" creationId="{00000000-0000-0000-0000-000000000000}"/>
          </ac:spMkLst>
        </pc:spChg>
      </pc:sldChg>
      <pc:sldChg chg="modSp add mod">
        <pc:chgData name="Chris Speller" userId="0a97f007-b978-4543-a8a0-9ee0abccdf0a" providerId="ADAL" clId="{B8B649C5-C549-4FEB-BF49-7EEBAD02D5DE}" dt="2020-12-20T23:29:08.567" v="7777" actId="404"/>
        <pc:sldMkLst>
          <pc:docMk/>
          <pc:sldMk cId="1001161511" sldId="4482"/>
        </pc:sldMkLst>
        <pc:spChg chg="mod">
          <ac:chgData name="Chris Speller" userId="0a97f007-b978-4543-a8a0-9ee0abccdf0a" providerId="ADAL" clId="{B8B649C5-C549-4FEB-BF49-7EEBAD02D5DE}" dt="2020-12-20T23:29:00.324" v="7773" actId="403"/>
          <ac:spMkLst>
            <pc:docMk/>
            <pc:sldMk cId="1001161511" sldId="4482"/>
            <ac:spMk id="10" creationId="{00000000-0000-0000-0000-000000000000}"/>
          </ac:spMkLst>
        </pc:spChg>
        <pc:spChg chg="mod">
          <ac:chgData name="Chris Speller" userId="0a97f007-b978-4543-a8a0-9ee0abccdf0a" providerId="ADAL" clId="{B8B649C5-C549-4FEB-BF49-7EEBAD02D5DE}" dt="2020-12-20T23:29:03.446" v="7775" actId="404"/>
          <ac:spMkLst>
            <pc:docMk/>
            <pc:sldMk cId="1001161511" sldId="4482"/>
            <ac:spMk id="11" creationId="{00000000-0000-0000-0000-000000000000}"/>
          </ac:spMkLst>
        </pc:spChg>
        <pc:spChg chg="mod">
          <ac:chgData name="Chris Speller" userId="0a97f007-b978-4543-a8a0-9ee0abccdf0a" providerId="ADAL" clId="{B8B649C5-C549-4FEB-BF49-7EEBAD02D5DE}" dt="2020-12-20T23:29:08.567" v="7777" actId="404"/>
          <ac:spMkLst>
            <pc:docMk/>
            <pc:sldMk cId="1001161511" sldId="4482"/>
            <ac:spMk id="12" creationId="{00000000-0000-0000-0000-000000000000}"/>
          </ac:spMkLst>
        </pc:spChg>
      </pc:sldChg>
      <pc:sldChg chg="modSp add mod">
        <pc:chgData name="Chris Speller" userId="0a97f007-b978-4543-a8a0-9ee0abccdf0a" providerId="ADAL" clId="{B8B649C5-C549-4FEB-BF49-7EEBAD02D5DE}" dt="2020-12-20T23:28:55.247" v="7769" actId="1076"/>
        <pc:sldMkLst>
          <pc:docMk/>
          <pc:sldMk cId="2555301501" sldId="4483"/>
        </pc:sldMkLst>
        <pc:spChg chg="mod">
          <ac:chgData name="Chris Speller" userId="0a97f007-b978-4543-a8a0-9ee0abccdf0a" providerId="ADAL" clId="{B8B649C5-C549-4FEB-BF49-7EEBAD02D5DE}" dt="2020-12-20T23:28:47.840" v="7765" actId="20577"/>
          <ac:spMkLst>
            <pc:docMk/>
            <pc:sldMk cId="2555301501" sldId="4483"/>
            <ac:spMk id="10" creationId="{00000000-0000-0000-0000-000000000000}"/>
          </ac:spMkLst>
        </pc:spChg>
        <pc:spChg chg="mod">
          <ac:chgData name="Chris Speller" userId="0a97f007-b978-4543-a8a0-9ee0abccdf0a" providerId="ADAL" clId="{B8B649C5-C549-4FEB-BF49-7EEBAD02D5DE}" dt="2020-12-20T23:28:50.496" v="7767" actId="404"/>
          <ac:spMkLst>
            <pc:docMk/>
            <pc:sldMk cId="2555301501" sldId="4483"/>
            <ac:spMk id="11" creationId="{00000000-0000-0000-0000-000000000000}"/>
          </ac:spMkLst>
        </pc:spChg>
        <pc:spChg chg="mod">
          <ac:chgData name="Chris Speller" userId="0a97f007-b978-4543-a8a0-9ee0abccdf0a" providerId="ADAL" clId="{B8B649C5-C549-4FEB-BF49-7EEBAD02D5DE}" dt="2020-12-20T23:28:55.247" v="7769" actId="1076"/>
          <ac:spMkLst>
            <pc:docMk/>
            <pc:sldMk cId="2555301501" sldId="4483"/>
            <ac:spMk id="12" creationId="{00000000-0000-0000-0000-000000000000}"/>
          </ac:spMkLst>
        </pc:spChg>
      </pc:sldChg>
      <pc:sldChg chg="modSp add mod">
        <pc:chgData name="Chris Speller" userId="0a97f007-b978-4543-a8a0-9ee0abccdf0a" providerId="ADAL" clId="{B8B649C5-C549-4FEB-BF49-7EEBAD02D5DE}" dt="2020-12-20T23:28:34.203" v="7760" actId="404"/>
        <pc:sldMkLst>
          <pc:docMk/>
          <pc:sldMk cId="3424583552" sldId="4484"/>
        </pc:sldMkLst>
        <pc:spChg chg="mod">
          <ac:chgData name="Chris Speller" userId="0a97f007-b978-4543-a8a0-9ee0abccdf0a" providerId="ADAL" clId="{B8B649C5-C549-4FEB-BF49-7EEBAD02D5DE}" dt="2020-12-20T23:28:28.439" v="7757" actId="404"/>
          <ac:spMkLst>
            <pc:docMk/>
            <pc:sldMk cId="3424583552" sldId="4484"/>
            <ac:spMk id="10" creationId="{00000000-0000-0000-0000-000000000000}"/>
          </ac:spMkLst>
        </pc:spChg>
        <pc:spChg chg="mod">
          <ac:chgData name="Chris Speller" userId="0a97f007-b978-4543-a8a0-9ee0abccdf0a" providerId="ADAL" clId="{B8B649C5-C549-4FEB-BF49-7EEBAD02D5DE}" dt="2020-12-20T23:28:31.765" v="7759" actId="404"/>
          <ac:spMkLst>
            <pc:docMk/>
            <pc:sldMk cId="3424583552" sldId="4484"/>
            <ac:spMk id="11" creationId="{00000000-0000-0000-0000-000000000000}"/>
          </ac:spMkLst>
        </pc:spChg>
        <pc:spChg chg="mod">
          <ac:chgData name="Chris Speller" userId="0a97f007-b978-4543-a8a0-9ee0abccdf0a" providerId="ADAL" clId="{B8B649C5-C549-4FEB-BF49-7EEBAD02D5DE}" dt="2020-12-20T23:28:34.203" v="7760" actId="404"/>
          <ac:spMkLst>
            <pc:docMk/>
            <pc:sldMk cId="3424583552" sldId="4484"/>
            <ac:spMk id="12" creationId="{00000000-0000-0000-0000-000000000000}"/>
          </ac:spMkLst>
        </pc:spChg>
      </pc:sldChg>
      <pc:sldChg chg="modSp add mod modAnim">
        <pc:chgData name="Chris Speller" userId="0a97f007-b978-4543-a8a0-9ee0abccdf0a" providerId="ADAL" clId="{B8B649C5-C549-4FEB-BF49-7EEBAD02D5DE}" dt="2020-12-20T23:28:37.772" v="7761" actId="404"/>
        <pc:sldMkLst>
          <pc:docMk/>
          <pc:sldMk cId="702878474" sldId="4485"/>
        </pc:sldMkLst>
        <pc:spChg chg="mod">
          <ac:chgData name="Chris Speller" userId="0a97f007-b978-4543-a8a0-9ee0abccdf0a" providerId="ADAL" clId="{B8B649C5-C549-4FEB-BF49-7EEBAD02D5DE}" dt="2020-12-20T23:28:16.221" v="7751" actId="404"/>
          <ac:spMkLst>
            <pc:docMk/>
            <pc:sldMk cId="702878474" sldId="4485"/>
            <ac:spMk id="10" creationId="{00000000-0000-0000-0000-000000000000}"/>
          </ac:spMkLst>
        </pc:spChg>
        <pc:spChg chg="mod">
          <ac:chgData name="Chris Speller" userId="0a97f007-b978-4543-a8a0-9ee0abccdf0a" providerId="ADAL" clId="{B8B649C5-C549-4FEB-BF49-7EEBAD02D5DE}" dt="2020-12-20T23:28:20.939" v="7753" actId="404"/>
          <ac:spMkLst>
            <pc:docMk/>
            <pc:sldMk cId="702878474" sldId="4485"/>
            <ac:spMk id="11" creationId="{00000000-0000-0000-0000-000000000000}"/>
          </ac:spMkLst>
        </pc:spChg>
        <pc:spChg chg="mod">
          <ac:chgData name="Chris Speller" userId="0a97f007-b978-4543-a8a0-9ee0abccdf0a" providerId="ADAL" clId="{B8B649C5-C549-4FEB-BF49-7EEBAD02D5DE}" dt="2020-12-20T23:28:37.772" v="7761" actId="404"/>
          <ac:spMkLst>
            <pc:docMk/>
            <pc:sldMk cId="702878474" sldId="4485"/>
            <ac:spMk id="12" creationId="{00000000-0000-0000-0000-000000000000}"/>
          </ac:spMkLst>
        </pc:spChg>
      </pc:sldChg>
      <pc:sldChg chg="add del">
        <pc:chgData name="Chris Speller" userId="0a97f007-b978-4543-a8a0-9ee0abccdf0a" providerId="ADAL" clId="{B8B649C5-C549-4FEB-BF49-7EEBAD02D5DE}" dt="2020-12-20T11:47:32.706" v="1416"/>
        <pc:sldMkLst>
          <pc:docMk/>
          <pc:sldMk cId="2933405920" sldId="4486"/>
        </pc:sldMkLst>
      </pc:sldChg>
      <pc:sldChg chg="modSp add mod">
        <pc:chgData name="Chris Speller" userId="0a97f007-b978-4543-a8a0-9ee0abccdf0a" providerId="ADAL" clId="{B8B649C5-C549-4FEB-BF49-7EEBAD02D5DE}" dt="2020-12-20T23:28:11.148" v="7749" actId="404"/>
        <pc:sldMkLst>
          <pc:docMk/>
          <pc:sldMk cId="3865675001" sldId="4486"/>
        </pc:sldMkLst>
        <pc:spChg chg="mod">
          <ac:chgData name="Chris Speller" userId="0a97f007-b978-4543-a8a0-9ee0abccdf0a" providerId="ADAL" clId="{B8B649C5-C549-4FEB-BF49-7EEBAD02D5DE}" dt="2020-12-20T23:28:05.717" v="7746" actId="20577"/>
          <ac:spMkLst>
            <pc:docMk/>
            <pc:sldMk cId="3865675001" sldId="4486"/>
            <ac:spMk id="10" creationId="{00000000-0000-0000-0000-000000000000}"/>
          </ac:spMkLst>
        </pc:spChg>
        <pc:spChg chg="mod">
          <ac:chgData name="Chris Speller" userId="0a97f007-b978-4543-a8a0-9ee0abccdf0a" providerId="ADAL" clId="{B8B649C5-C549-4FEB-BF49-7EEBAD02D5DE}" dt="2020-12-20T23:28:08.997" v="7748" actId="404"/>
          <ac:spMkLst>
            <pc:docMk/>
            <pc:sldMk cId="3865675001" sldId="4486"/>
            <ac:spMk id="11" creationId="{00000000-0000-0000-0000-000000000000}"/>
          </ac:spMkLst>
        </pc:spChg>
        <pc:spChg chg="mod">
          <ac:chgData name="Chris Speller" userId="0a97f007-b978-4543-a8a0-9ee0abccdf0a" providerId="ADAL" clId="{B8B649C5-C549-4FEB-BF49-7EEBAD02D5DE}" dt="2020-12-20T23:28:11.148" v="7749" actId="404"/>
          <ac:spMkLst>
            <pc:docMk/>
            <pc:sldMk cId="3865675001" sldId="4486"/>
            <ac:spMk id="12" creationId="{00000000-0000-0000-0000-000000000000}"/>
          </ac:spMkLst>
        </pc:spChg>
      </pc:sldChg>
      <pc:sldChg chg="modSp add mod">
        <pc:chgData name="Chris Speller" userId="0a97f007-b978-4543-a8a0-9ee0abccdf0a" providerId="ADAL" clId="{B8B649C5-C549-4FEB-BF49-7EEBAD02D5DE}" dt="2020-12-20T23:29:16.396" v="7779" actId="2711"/>
        <pc:sldMkLst>
          <pc:docMk/>
          <pc:sldMk cId="403734499" sldId="4487"/>
        </pc:sldMkLst>
        <pc:spChg chg="mod">
          <ac:chgData name="Chris Speller" userId="0a97f007-b978-4543-a8a0-9ee0abccdf0a" providerId="ADAL" clId="{B8B649C5-C549-4FEB-BF49-7EEBAD02D5DE}" dt="2020-12-20T23:29:12.972" v="7778" actId="2711"/>
          <ac:spMkLst>
            <pc:docMk/>
            <pc:sldMk cId="403734499" sldId="4487"/>
            <ac:spMk id="10" creationId="{00000000-0000-0000-0000-000000000000}"/>
          </ac:spMkLst>
        </pc:spChg>
        <pc:spChg chg="mod">
          <ac:chgData name="Chris Speller" userId="0a97f007-b978-4543-a8a0-9ee0abccdf0a" providerId="ADAL" clId="{B8B649C5-C549-4FEB-BF49-7EEBAD02D5DE}" dt="2020-12-20T23:29:16.396" v="7779" actId="2711"/>
          <ac:spMkLst>
            <pc:docMk/>
            <pc:sldMk cId="403734499" sldId="4487"/>
            <ac:spMk id="11" creationId="{00000000-0000-0000-0000-000000000000}"/>
          </ac:spMkLst>
        </pc:spChg>
        <pc:spChg chg="mod">
          <ac:chgData name="Chris Speller" userId="0a97f007-b978-4543-a8a0-9ee0abccdf0a" providerId="ADAL" clId="{B8B649C5-C549-4FEB-BF49-7EEBAD02D5DE}" dt="2020-12-20T11:49:15.300" v="1517" actId="20577"/>
          <ac:spMkLst>
            <pc:docMk/>
            <pc:sldMk cId="403734499" sldId="4487"/>
            <ac:spMk id="12" creationId="{00000000-0000-0000-0000-000000000000}"/>
          </ac:spMkLst>
        </pc:spChg>
      </pc:sldChg>
      <pc:sldChg chg="modSp add">
        <pc:chgData name="Chris Speller" userId="0a97f007-b978-4543-a8a0-9ee0abccdf0a" providerId="ADAL" clId="{B8B649C5-C549-4FEB-BF49-7EEBAD02D5DE}" dt="2020-12-20T23:27:58.456" v="7743" actId="404"/>
        <pc:sldMkLst>
          <pc:docMk/>
          <pc:sldMk cId="2123053770" sldId="4488"/>
        </pc:sldMkLst>
        <pc:spChg chg="mod">
          <ac:chgData name="Chris Speller" userId="0a97f007-b978-4543-a8a0-9ee0abccdf0a" providerId="ADAL" clId="{B8B649C5-C549-4FEB-BF49-7EEBAD02D5DE}" dt="2020-12-20T23:27:55.019" v="7741" actId="404"/>
          <ac:spMkLst>
            <pc:docMk/>
            <pc:sldMk cId="2123053770" sldId="4488"/>
            <ac:spMk id="10" creationId="{00000000-0000-0000-0000-000000000000}"/>
          </ac:spMkLst>
        </pc:spChg>
        <pc:spChg chg="mod">
          <ac:chgData name="Chris Speller" userId="0a97f007-b978-4543-a8a0-9ee0abccdf0a" providerId="ADAL" clId="{B8B649C5-C549-4FEB-BF49-7EEBAD02D5DE}" dt="2020-12-20T23:27:58.456" v="7743" actId="404"/>
          <ac:spMkLst>
            <pc:docMk/>
            <pc:sldMk cId="2123053770" sldId="4488"/>
            <ac:spMk id="11" creationId="{00000000-0000-0000-0000-000000000000}"/>
          </ac:spMkLst>
        </pc:spChg>
        <pc:spChg chg="mod">
          <ac:chgData name="Chris Speller" userId="0a97f007-b978-4543-a8a0-9ee0abccdf0a" providerId="ADAL" clId="{B8B649C5-C549-4FEB-BF49-7EEBAD02D5DE}" dt="2020-12-20T11:52:07.052" v="1623" actId="20577"/>
          <ac:spMkLst>
            <pc:docMk/>
            <pc:sldMk cId="2123053770" sldId="4488"/>
            <ac:spMk id="12" creationId="{00000000-0000-0000-0000-000000000000}"/>
          </ac:spMkLst>
        </pc:spChg>
      </pc:sldChg>
      <pc:sldChg chg="modSp add">
        <pc:chgData name="Chris Speller" userId="0a97f007-b978-4543-a8a0-9ee0abccdf0a" providerId="ADAL" clId="{B8B649C5-C549-4FEB-BF49-7EEBAD02D5DE}" dt="2020-12-20T23:27:49.463" v="7739" actId="404"/>
        <pc:sldMkLst>
          <pc:docMk/>
          <pc:sldMk cId="2730185352" sldId="4489"/>
        </pc:sldMkLst>
        <pc:spChg chg="mod">
          <ac:chgData name="Chris Speller" userId="0a97f007-b978-4543-a8a0-9ee0abccdf0a" providerId="ADAL" clId="{B8B649C5-C549-4FEB-BF49-7EEBAD02D5DE}" dt="2020-12-20T23:27:43.603" v="7736" actId="404"/>
          <ac:spMkLst>
            <pc:docMk/>
            <pc:sldMk cId="2730185352" sldId="4489"/>
            <ac:spMk id="10" creationId="{00000000-0000-0000-0000-000000000000}"/>
          </ac:spMkLst>
        </pc:spChg>
        <pc:spChg chg="mod">
          <ac:chgData name="Chris Speller" userId="0a97f007-b978-4543-a8a0-9ee0abccdf0a" providerId="ADAL" clId="{B8B649C5-C549-4FEB-BF49-7EEBAD02D5DE}" dt="2020-12-20T23:27:47.604" v="7738" actId="404"/>
          <ac:spMkLst>
            <pc:docMk/>
            <pc:sldMk cId="2730185352" sldId="4489"/>
            <ac:spMk id="11" creationId="{00000000-0000-0000-0000-000000000000}"/>
          </ac:spMkLst>
        </pc:spChg>
        <pc:spChg chg="mod">
          <ac:chgData name="Chris Speller" userId="0a97f007-b978-4543-a8a0-9ee0abccdf0a" providerId="ADAL" clId="{B8B649C5-C549-4FEB-BF49-7EEBAD02D5DE}" dt="2020-12-20T23:27:49.463" v="7739" actId="404"/>
          <ac:spMkLst>
            <pc:docMk/>
            <pc:sldMk cId="2730185352" sldId="4489"/>
            <ac:spMk id="12" creationId="{00000000-0000-0000-0000-000000000000}"/>
          </ac:spMkLst>
        </pc:spChg>
      </pc:sldChg>
      <pc:sldChg chg="modSp add">
        <pc:chgData name="Chris Speller" userId="0a97f007-b978-4543-a8a0-9ee0abccdf0a" providerId="ADAL" clId="{B8B649C5-C549-4FEB-BF49-7EEBAD02D5DE}" dt="2020-12-20T23:26:12.752" v="7734" actId="404"/>
        <pc:sldMkLst>
          <pc:docMk/>
          <pc:sldMk cId="3541113331" sldId="4490"/>
        </pc:sldMkLst>
        <pc:spChg chg="mod">
          <ac:chgData name="Chris Speller" userId="0a97f007-b978-4543-a8a0-9ee0abccdf0a" providerId="ADAL" clId="{B8B649C5-C549-4FEB-BF49-7EEBAD02D5DE}" dt="2020-12-20T23:26:03.578" v="7731" actId="404"/>
          <ac:spMkLst>
            <pc:docMk/>
            <pc:sldMk cId="3541113331" sldId="4490"/>
            <ac:spMk id="10" creationId="{00000000-0000-0000-0000-000000000000}"/>
          </ac:spMkLst>
        </pc:spChg>
        <pc:spChg chg="mod">
          <ac:chgData name="Chris Speller" userId="0a97f007-b978-4543-a8a0-9ee0abccdf0a" providerId="ADAL" clId="{B8B649C5-C549-4FEB-BF49-7EEBAD02D5DE}" dt="2020-12-20T23:26:10.523" v="7733" actId="404"/>
          <ac:spMkLst>
            <pc:docMk/>
            <pc:sldMk cId="3541113331" sldId="4490"/>
            <ac:spMk id="11" creationId="{00000000-0000-0000-0000-000000000000}"/>
          </ac:spMkLst>
        </pc:spChg>
        <pc:spChg chg="mod">
          <ac:chgData name="Chris Speller" userId="0a97f007-b978-4543-a8a0-9ee0abccdf0a" providerId="ADAL" clId="{B8B649C5-C549-4FEB-BF49-7EEBAD02D5DE}" dt="2020-12-20T23:26:12.752" v="7734" actId="404"/>
          <ac:spMkLst>
            <pc:docMk/>
            <pc:sldMk cId="3541113331" sldId="4490"/>
            <ac:spMk id="12" creationId="{00000000-0000-0000-0000-000000000000}"/>
          </ac:spMkLst>
        </pc:spChg>
      </pc:sldChg>
      <pc:sldChg chg="add del">
        <pc:chgData name="Chris Speller" userId="0a97f007-b978-4543-a8a0-9ee0abccdf0a" providerId="ADAL" clId="{B8B649C5-C549-4FEB-BF49-7EEBAD02D5DE}" dt="2020-12-20T15:12:31.540" v="1872"/>
        <pc:sldMkLst>
          <pc:docMk/>
          <pc:sldMk cId="691916376" sldId="4491"/>
        </pc:sldMkLst>
      </pc:sldChg>
      <pc:sldChg chg="add del">
        <pc:chgData name="Chris Speller" userId="0a97f007-b978-4543-a8a0-9ee0abccdf0a" providerId="ADAL" clId="{B8B649C5-C549-4FEB-BF49-7EEBAD02D5DE}" dt="2020-12-20T15:13:35.529" v="1874"/>
        <pc:sldMkLst>
          <pc:docMk/>
          <pc:sldMk cId="2634924759" sldId="4491"/>
        </pc:sldMkLst>
      </pc:sldChg>
      <pc:sldChg chg="modSp add">
        <pc:chgData name="Chris Speller" userId="0a97f007-b978-4543-a8a0-9ee0abccdf0a" providerId="ADAL" clId="{B8B649C5-C549-4FEB-BF49-7EEBAD02D5DE}" dt="2020-12-20T15:13:45.214" v="1878" actId="20577"/>
        <pc:sldMkLst>
          <pc:docMk/>
          <pc:sldMk cId="3459164693" sldId="4491"/>
        </pc:sldMkLst>
        <pc:spChg chg="mod">
          <ac:chgData name="Chris Speller" userId="0a97f007-b978-4543-a8a0-9ee0abccdf0a" providerId="ADAL" clId="{B8B649C5-C549-4FEB-BF49-7EEBAD02D5DE}" dt="2020-12-20T15:13:38.704" v="1876" actId="20577"/>
          <ac:spMkLst>
            <pc:docMk/>
            <pc:sldMk cId="3459164693" sldId="4491"/>
            <ac:spMk id="10" creationId="{00000000-0000-0000-0000-000000000000}"/>
          </ac:spMkLst>
        </pc:spChg>
        <pc:spChg chg="mod">
          <ac:chgData name="Chris Speller" userId="0a97f007-b978-4543-a8a0-9ee0abccdf0a" providerId="ADAL" clId="{B8B649C5-C549-4FEB-BF49-7EEBAD02D5DE}" dt="2020-12-20T15:13:40.287" v="1877" actId="20577"/>
          <ac:spMkLst>
            <pc:docMk/>
            <pc:sldMk cId="3459164693" sldId="4491"/>
            <ac:spMk id="11" creationId="{00000000-0000-0000-0000-000000000000}"/>
          </ac:spMkLst>
        </pc:spChg>
        <pc:spChg chg="mod">
          <ac:chgData name="Chris Speller" userId="0a97f007-b978-4543-a8a0-9ee0abccdf0a" providerId="ADAL" clId="{B8B649C5-C549-4FEB-BF49-7EEBAD02D5DE}" dt="2020-12-20T15:13:45.214" v="1878" actId="20577"/>
          <ac:spMkLst>
            <pc:docMk/>
            <pc:sldMk cId="3459164693" sldId="4491"/>
            <ac:spMk id="12" creationId="{00000000-0000-0000-0000-000000000000}"/>
          </ac:spMkLst>
        </pc:spChg>
      </pc:sldChg>
      <pc:sldChg chg="modSp add">
        <pc:chgData name="Chris Speller" userId="0a97f007-b978-4543-a8a0-9ee0abccdf0a" providerId="ADAL" clId="{B8B649C5-C549-4FEB-BF49-7EEBAD02D5DE}" dt="2020-12-20T23:25:54.851" v="7729" actId="404"/>
        <pc:sldMkLst>
          <pc:docMk/>
          <pc:sldMk cId="2688760331" sldId="4492"/>
        </pc:sldMkLst>
        <pc:spChg chg="mod">
          <ac:chgData name="Chris Speller" userId="0a97f007-b978-4543-a8a0-9ee0abccdf0a" providerId="ADAL" clId="{B8B649C5-C549-4FEB-BF49-7EEBAD02D5DE}" dt="2020-12-20T23:24:46.090" v="7697" actId="404"/>
          <ac:spMkLst>
            <pc:docMk/>
            <pc:sldMk cId="2688760331" sldId="4492"/>
            <ac:spMk id="10" creationId="{00000000-0000-0000-0000-000000000000}"/>
          </ac:spMkLst>
        </pc:spChg>
        <pc:spChg chg="mod">
          <ac:chgData name="Chris Speller" userId="0a97f007-b978-4543-a8a0-9ee0abccdf0a" providerId="ADAL" clId="{B8B649C5-C549-4FEB-BF49-7EEBAD02D5DE}" dt="2020-12-20T23:25:52.836" v="7728" actId="20577"/>
          <ac:spMkLst>
            <pc:docMk/>
            <pc:sldMk cId="2688760331" sldId="4492"/>
            <ac:spMk id="11" creationId="{00000000-0000-0000-0000-000000000000}"/>
          </ac:spMkLst>
        </pc:spChg>
        <pc:spChg chg="mod">
          <ac:chgData name="Chris Speller" userId="0a97f007-b978-4543-a8a0-9ee0abccdf0a" providerId="ADAL" clId="{B8B649C5-C549-4FEB-BF49-7EEBAD02D5DE}" dt="2020-12-20T23:25:54.851" v="7729" actId="404"/>
          <ac:spMkLst>
            <pc:docMk/>
            <pc:sldMk cId="2688760331" sldId="4492"/>
            <ac:spMk id="12" creationId="{00000000-0000-0000-0000-000000000000}"/>
          </ac:spMkLst>
        </pc:spChg>
      </pc:sldChg>
      <pc:sldChg chg="modSp add mod modAnim">
        <pc:chgData name="Chris Speller" userId="0a97f007-b978-4543-a8a0-9ee0abccdf0a" providerId="ADAL" clId="{B8B649C5-C549-4FEB-BF49-7EEBAD02D5DE}" dt="2020-12-20T23:24:40.177" v="7695" actId="1076"/>
        <pc:sldMkLst>
          <pc:docMk/>
          <pc:sldMk cId="485137838" sldId="4493"/>
        </pc:sldMkLst>
        <pc:spChg chg="mod">
          <ac:chgData name="Chris Speller" userId="0a97f007-b978-4543-a8a0-9ee0abccdf0a" providerId="ADAL" clId="{B8B649C5-C549-4FEB-BF49-7EEBAD02D5DE}" dt="2020-12-20T23:24:32.345" v="7691" actId="404"/>
          <ac:spMkLst>
            <pc:docMk/>
            <pc:sldMk cId="485137838" sldId="4493"/>
            <ac:spMk id="10" creationId="{00000000-0000-0000-0000-000000000000}"/>
          </ac:spMkLst>
        </pc:spChg>
        <pc:spChg chg="mod">
          <ac:chgData name="Chris Speller" userId="0a97f007-b978-4543-a8a0-9ee0abccdf0a" providerId="ADAL" clId="{B8B649C5-C549-4FEB-BF49-7EEBAD02D5DE}" dt="2020-12-20T23:24:35.745" v="7693" actId="404"/>
          <ac:spMkLst>
            <pc:docMk/>
            <pc:sldMk cId="485137838" sldId="4493"/>
            <ac:spMk id="11" creationId="{00000000-0000-0000-0000-000000000000}"/>
          </ac:spMkLst>
        </pc:spChg>
        <pc:spChg chg="mod">
          <ac:chgData name="Chris Speller" userId="0a97f007-b978-4543-a8a0-9ee0abccdf0a" providerId="ADAL" clId="{B8B649C5-C549-4FEB-BF49-7EEBAD02D5DE}" dt="2020-12-20T23:24:40.177" v="7695" actId="1076"/>
          <ac:spMkLst>
            <pc:docMk/>
            <pc:sldMk cId="485137838" sldId="4493"/>
            <ac:spMk id="12" creationId="{00000000-0000-0000-0000-000000000000}"/>
          </ac:spMkLst>
        </pc:spChg>
      </pc:sldChg>
      <pc:sldChg chg="modSp add modAnim">
        <pc:chgData name="Chris Speller" userId="0a97f007-b978-4543-a8a0-9ee0abccdf0a" providerId="ADAL" clId="{B8B649C5-C549-4FEB-BF49-7EEBAD02D5DE}" dt="2020-12-20T23:24:26.188" v="7689" actId="404"/>
        <pc:sldMkLst>
          <pc:docMk/>
          <pc:sldMk cId="2464060000" sldId="4494"/>
        </pc:sldMkLst>
        <pc:spChg chg="mod">
          <ac:chgData name="Chris Speller" userId="0a97f007-b978-4543-a8a0-9ee0abccdf0a" providerId="ADAL" clId="{B8B649C5-C549-4FEB-BF49-7EEBAD02D5DE}" dt="2020-12-20T23:24:20.167" v="7686" actId="404"/>
          <ac:spMkLst>
            <pc:docMk/>
            <pc:sldMk cId="2464060000" sldId="4494"/>
            <ac:spMk id="10" creationId="{00000000-0000-0000-0000-000000000000}"/>
          </ac:spMkLst>
        </pc:spChg>
        <pc:spChg chg="mod">
          <ac:chgData name="Chris Speller" userId="0a97f007-b978-4543-a8a0-9ee0abccdf0a" providerId="ADAL" clId="{B8B649C5-C549-4FEB-BF49-7EEBAD02D5DE}" dt="2020-12-20T23:24:23.890" v="7688" actId="404"/>
          <ac:spMkLst>
            <pc:docMk/>
            <pc:sldMk cId="2464060000" sldId="4494"/>
            <ac:spMk id="11" creationId="{00000000-0000-0000-0000-000000000000}"/>
          </ac:spMkLst>
        </pc:spChg>
        <pc:spChg chg="mod">
          <ac:chgData name="Chris Speller" userId="0a97f007-b978-4543-a8a0-9ee0abccdf0a" providerId="ADAL" clId="{B8B649C5-C549-4FEB-BF49-7EEBAD02D5DE}" dt="2020-12-20T23:24:26.188" v="7689" actId="404"/>
          <ac:spMkLst>
            <pc:docMk/>
            <pc:sldMk cId="2464060000" sldId="4494"/>
            <ac:spMk id="12" creationId="{00000000-0000-0000-0000-000000000000}"/>
          </ac:spMkLst>
        </pc:spChg>
      </pc:sldChg>
      <pc:sldChg chg="modSp add modAnim">
        <pc:chgData name="Chris Speller" userId="0a97f007-b978-4543-a8a0-9ee0abccdf0a" providerId="ADAL" clId="{B8B649C5-C549-4FEB-BF49-7EEBAD02D5DE}" dt="2020-12-20T23:23:59.273" v="7676" actId="404"/>
        <pc:sldMkLst>
          <pc:docMk/>
          <pc:sldMk cId="947543047" sldId="4495"/>
        </pc:sldMkLst>
        <pc:spChg chg="mod">
          <ac:chgData name="Chris Speller" userId="0a97f007-b978-4543-a8a0-9ee0abccdf0a" providerId="ADAL" clId="{B8B649C5-C549-4FEB-BF49-7EEBAD02D5DE}" dt="2020-12-20T23:23:56.753" v="7675" actId="404"/>
          <ac:spMkLst>
            <pc:docMk/>
            <pc:sldMk cId="947543047" sldId="4495"/>
            <ac:spMk id="10" creationId="{00000000-0000-0000-0000-000000000000}"/>
          </ac:spMkLst>
        </pc:spChg>
        <pc:spChg chg="mod">
          <ac:chgData name="Chris Speller" userId="0a97f007-b978-4543-a8a0-9ee0abccdf0a" providerId="ADAL" clId="{B8B649C5-C549-4FEB-BF49-7EEBAD02D5DE}" dt="2020-12-20T23:23:53.611" v="7674" actId="404"/>
          <ac:spMkLst>
            <pc:docMk/>
            <pc:sldMk cId="947543047" sldId="4495"/>
            <ac:spMk id="11" creationId="{00000000-0000-0000-0000-000000000000}"/>
          </ac:spMkLst>
        </pc:spChg>
        <pc:spChg chg="mod">
          <ac:chgData name="Chris Speller" userId="0a97f007-b978-4543-a8a0-9ee0abccdf0a" providerId="ADAL" clId="{B8B649C5-C549-4FEB-BF49-7EEBAD02D5DE}" dt="2020-12-20T23:23:59.273" v="7676" actId="404"/>
          <ac:spMkLst>
            <pc:docMk/>
            <pc:sldMk cId="947543047" sldId="4495"/>
            <ac:spMk id="12" creationId="{00000000-0000-0000-0000-000000000000}"/>
          </ac:spMkLst>
        </pc:spChg>
      </pc:sldChg>
      <pc:sldChg chg="modSp add mod modAnim">
        <pc:chgData name="Chris Speller" userId="0a97f007-b978-4543-a8a0-9ee0abccdf0a" providerId="ADAL" clId="{B8B649C5-C549-4FEB-BF49-7EEBAD02D5DE}" dt="2020-12-20T23:23:44.971" v="7671" actId="1076"/>
        <pc:sldMkLst>
          <pc:docMk/>
          <pc:sldMk cId="2957512476" sldId="4496"/>
        </pc:sldMkLst>
        <pc:spChg chg="mod">
          <ac:chgData name="Chris Speller" userId="0a97f007-b978-4543-a8a0-9ee0abccdf0a" providerId="ADAL" clId="{B8B649C5-C549-4FEB-BF49-7EEBAD02D5DE}" dt="2020-12-20T23:23:36.857" v="7667" actId="404"/>
          <ac:spMkLst>
            <pc:docMk/>
            <pc:sldMk cId="2957512476" sldId="4496"/>
            <ac:spMk id="10" creationId="{00000000-0000-0000-0000-000000000000}"/>
          </ac:spMkLst>
        </pc:spChg>
        <pc:spChg chg="mod">
          <ac:chgData name="Chris Speller" userId="0a97f007-b978-4543-a8a0-9ee0abccdf0a" providerId="ADAL" clId="{B8B649C5-C549-4FEB-BF49-7EEBAD02D5DE}" dt="2020-12-20T23:23:40.805" v="7669" actId="404"/>
          <ac:spMkLst>
            <pc:docMk/>
            <pc:sldMk cId="2957512476" sldId="4496"/>
            <ac:spMk id="11" creationId="{00000000-0000-0000-0000-000000000000}"/>
          </ac:spMkLst>
        </pc:spChg>
        <pc:spChg chg="mod">
          <ac:chgData name="Chris Speller" userId="0a97f007-b978-4543-a8a0-9ee0abccdf0a" providerId="ADAL" clId="{B8B649C5-C549-4FEB-BF49-7EEBAD02D5DE}" dt="2020-12-20T23:23:44.971" v="7671" actId="1076"/>
          <ac:spMkLst>
            <pc:docMk/>
            <pc:sldMk cId="2957512476" sldId="4496"/>
            <ac:spMk id="12" creationId="{00000000-0000-0000-0000-000000000000}"/>
          </ac:spMkLst>
        </pc:spChg>
      </pc:sldChg>
      <pc:sldChg chg="addSp modSp add modAnim">
        <pc:chgData name="Chris Speller" userId="0a97f007-b978-4543-a8a0-9ee0abccdf0a" providerId="ADAL" clId="{B8B649C5-C549-4FEB-BF49-7EEBAD02D5DE}" dt="2020-12-20T23:23:11.263" v="7665" actId="2711"/>
        <pc:sldMkLst>
          <pc:docMk/>
          <pc:sldMk cId="3798357496" sldId="4497"/>
        </pc:sldMkLst>
        <pc:spChg chg="mod">
          <ac:chgData name="Chris Speller" userId="0a97f007-b978-4543-a8a0-9ee0abccdf0a" providerId="ADAL" clId="{B8B649C5-C549-4FEB-BF49-7EEBAD02D5DE}" dt="2020-12-20T23:23:00.130" v="7661" actId="404"/>
          <ac:spMkLst>
            <pc:docMk/>
            <pc:sldMk cId="3798357496" sldId="4497"/>
            <ac:spMk id="10" creationId="{00000000-0000-0000-0000-000000000000}"/>
          </ac:spMkLst>
        </pc:spChg>
        <pc:spChg chg="mod">
          <ac:chgData name="Chris Speller" userId="0a97f007-b978-4543-a8a0-9ee0abccdf0a" providerId="ADAL" clId="{B8B649C5-C549-4FEB-BF49-7EEBAD02D5DE}" dt="2020-12-20T23:23:03.515" v="7663" actId="404"/>
          <ac:spMkLst>
            <pc:docMk/>
            <pc:sldMk cId="3798357496" sldId="4497"/>
            <ac:spMk id="11" creationId="{00000000-0000-0000-0000-000000000000}"/>
          </ac:spMkLst>
        </pc:spChg>
        <pc:spChg chg="mod">
          <ac:chgData name="Chris Speller" userId="0a97f007-b978-4543-a8a0-9ee0abccdf0a" providerId="ADAL" clId="{B8B649C5-C549-4FEB-BF49-7EEBAD02D5DE}" dt="2020-12-20T23:23:11.263" v="7665" actId="2711"/>
          <ac:spMkLst>
            <pc:docMk/>
            <pc:sldMk cId="3798357496" sldId="4497"/>
            <ac:spMk id="12" creationId="{00000000-0000-0000-0000-000000000000}"/>
          </ac:spMkLst>
        </pc:spChg>
        <pc:picChg chg="add mod">
          <ac:chgData name="Chris Speller" userId="0a97f007-b978-4543-a8a0-9ee0abccdf0a" providerId="ADAL" clId="{B8B649C5-C549-4FEB-BF49-7EEBAD02D5DE}" dt="2020-12-20T15:33:38.263" v="2406"/>
          <ac:picMkLst>
            <pc:docMk/>
            <pc:sldMk cId="3798357496" sldId="4497"/>
            <ac:picMk id="13" creationId="{9E3CFBE6-AF94-4F0C-9830-21B4803EF836}"/>
          </ac:picMkLst>
        </pc:picChg>
        <pc:picChg chg="add mod">
          <ac:chgData name="Chris Speller" userId="0a97f007-b978-4543-a8a0-9ee0abccdf0a" providerId="ADAL" clId="{B8B649C5-C549-4FEB-BF49-7EEBAD02D5DE}" dt="2020-12-20T15:33:38.263" v="2406"/>
          <ac:picMkLst>
            <pc:docMk/>
            <pc:sldMk cId="3798357496" sldId="4497"/>
            <ac:picMk id="14" creationId="{0C432F03-CC51-4487-950F-C11EF25AEC55}"/>
          </ac:picMkLst>
        </pc:picChg>
      </pc:sldChg>
      <pc:sldChg chg="modSp add mod modAnim">
        <pc:chgData name="Chris Speller" userId="0a97f007-b978-4543-a8a0-9ee0abccdf0a" providerId="ADAL" clId="{B8B649C5-C549-4FEB-BF49-7EEBAD02D5DE}" dt="2020-12-20T23:24:15.464" v="7684" actId="403"/>
        <pc:sldMkLst>
          <pc:docMk/>
          <pc:sldMk cId="4182356963" sldId="4498"/>
        </pc:sldMkLst>
        <pc:spChg chg="mod">
          <ac:chgData name="Chris Speller" userId="0a97f007-b978-4543-a8a0-9ee0abccdf0a" providerId="ADAL" clId="{B8B649C5-C549-4FEB-BF49-7EEBAD02D5DE}" dt="2020-12-20T23:24:05.379" v="7678" actId="404"/>
          <ac:spMkLst>
            <pc:docMk/>
            <pc:sldMk cId="4182356963" sldId="4498"/>
            <ac:spMk id="10" creationId="{00000000-0000-0000-0000-000000000000}"/>
          </ac:spMkLst>
        </pc:spChg>
        <pc:spChg chg="mod">
          <ac:chgData name="Chris Speller" userId="0a97f007-b978-4543-a8a0-9ee0abccdf0a" providerId="ADAL" clId="{B8B649C5-C549-4FEB-BF49-7EEBAD02D5DE}" dt="2020-12-20T23:24:08.932" v="7680" actId="404"/>
          <ac:spMkLst>
            <pc:docMk/>
            <pc:sldMk cId="4182356963" sldId="4498"/>
            <ac:spMk id="11" creationId="{00000000-0000-0000-0000-000000000000}"/>
          </ac:spMkLst>
        </pc:spChg>
        <pc:spChg chg="mod">
          <ac:chgData name="Chris Speller" userId="0a97f007-b978-4543-a8a0-9ee0abccdf0a" providerId="ADAL" clId="{B8B649C5-C549-4FEB-BF49-7EEBAD02D5DE}" dt="2020-12-20T23:24:15.464" v="7684" actId="403"/>
          <ac:spMkLst>
            <pc:docMk/>
            <pc:sldMk cId="4182356963" sldId="4498"/>
            <ac:spMk id="12" creationId="{00000000-0000-0000-0000-000000000000}"/>
          </ac:spMkLst>
        </pc:spChg>
      </pc:sldChg>
      <pc:sldChg chg="delSp modSp add modAnim">
        <pc:chgData name="Chris Speller" userId="0a97f007-b978-4543-a8a0-9ee0abccdf0a" providerId="ADAL" clId="{B8B649C5-C549-4FEB-BF49-7EEBAD02D5DE}" dt="2020-12-20T15:43:55.158" v="2713" actId="120"/>
        <pc:sldMkLst>
          <pc:docMk/>
          <pc:sldMk cId="3730039369" sldId="4499"/>
        </pc:sldMkLst>
        <pc:spChg chg="mod">
          <ac:chgData name="Chris Speller" userId="0a97f007-b978-4543-a8a0-9ee0abccdf0a" providerId="ADAL" clId="{B8B649C5-C549-4FEB-BF49-7EEBAD02D5DE}" dt="2020-12-20T15:42:36.935" v="2679" actId="20577"/>
          <ac:spMkLst>
            <pc:docMk/>
            <pc:sldMk cId="3730039369" sldId="4499"/>
            <ac:spMk id="10" creationId="{00000000-0000-0000-0000-000000000000}"/>
          </ac:spMkLst>
        </pc:spChg>
        <pc:spChg chg="mod">
          <ac:chgData name="Chris Speller" userId="0a97f007-b978-4543-a8a0-9ee0abccdf0a" providerId="ADAL" clId="{B8B649C5-C549-4FEB-BF49-7EEBAD02D5DE}" dt="2020-12-20T15:42:45.557" v="2682" actId="20577"/>
          <ac:spMkLst>
            <pc:docMk/>
            <pc:sldMk cId="3730039369" sldId="4499"/>
            <ac:spMk id="11" creationId="{00000000-0000-0000-0000-000000000000}"/>
          </ac:spMkLst>
        </pc:spChg>
        <pc:spChg chg="del mod">
          <ac:chgData name="Chris Speller" userId="0a97f007-b978-4543-a8a0-9ee0abccdf0a" providerId="ADAL" clId="{B8B649C5-C549-4FEB-BF49-7EEBAD02D5DE}" dt="2020-12-20T15:43:55.158" v="2713" actId="120"/>
          <ac:spMkLst>
            <pc:docMk/>
            <pc:sldMk cId="3730039369" sldId="4499"/>
            <ac:spMk id="12" creationId="{00000000-0000-0000-0000-000000000000}"/>
          </ac:spMkLst>
        </pc:spChg>
      </pc:sldChg>
      <pc:sldChg chg="modSp add modAnim">
        <pc:chgData name="Chris Speller" userId="0a97f007-b978-4543-a8a0-9ee0abccdf0a" providerId="ADAL" clId="{B8B649C5-C549-4FEB-BF49-7EEBAD02D5DE}" dt="2020-12-20T23:22:50.888" v="7659" actId="2711"/>
        <pc:sldMkLst>
          <pc:docMk/>
          <pc:sldMk cId="3077886789" sldId="4500"/>
        </pc:sldMkLst>
        <pc:spChg chg="mod">
          <ac:chgData name="Chris Speller" userId="0a97f007-b978-4543-a8a0-9ee0abccdf0a" providerId="ADAL" clId="{B8B649C5-C549-4FEB-BF49-7EEBAD02D5DE}" dt="2020-12-20T23:22:48.179" v="7658" actId="2711"/>
          <ac:spMkLst>
            <pc:docMk/>
            <pc:sldMk cId="3077886789" sldId="4500"/>
            <ac:spMk id="10" creationId="{00000000-0000-0000-0000-000000000000}"/>
          </ac:spMkLst>
        </pc:spChg>
        <pc:spChg chg="mod">
          <ac:chgData name="Chris Speller" userId="0a97f007-b978-4543-a8a0-9ee0abccdf0a" providerId="ADAL" clId="{B8B649C5-C549-4FEB-BF49-7EEBAD02D5DE}" dt="2020-12-20T23:22:50.888" v="7659" actId="2711"/>
          <ac:spMkLst>
            <pc:docMk/>
            <pc:sldMk cId="3077886789" sldId="4500"/>
            <ac:spMk id="11" creationId="{00000000-0000-0000-0000-000000000000}"/>
          </ac:spMkLst>
        </pc:spChg>
        <pc:spChg chg="mod">
          <ac:chgData name="Chris Speller" userId="0a97f007-b978-4543-a8a0-9ee0abccdf0a" providerId="ADAL" clId="{B8B649C5-C549-4FEB-BF49-7EEBAD02D5DE}" dt="2020-12-20T15:46:39.494" v="2898" actId="122"/>
          <ac:spMkLst>
            <pc:docMk/>
            <pc:sldMk cId="3077886789" sldId="4500"/>
            <ac:spMk id="12" creationId="{00000000-0000-0000-0000-000000000000}"/>
          </ac:spMkLst>
        </pc:spChg>
      </pc:sldChg>
      <pc:sldChg chg="modSp add">
        <pc:chgData name="Chris Speller" userId="0a97f007-b978-4543-a8a0-9ee0abccdf0a" providerId="ADAL" clId="{B8B649C5-C549-4FEB-BF49-7EEBAD02D5DE}" dt="2020-12-20T15:49:23.521" v="2904" actId="20577"/>
        <pc:sldMkLst>
          <pc:docMk/>
          <pc:sldMk cId="736403741" sldId="4501"/>
        </pc:sldMkLst>
        <pc:spChg chg="mod">
          <ac:chgData name="Chris Speller" userId="0a97f007-b978-4543-a8a0-9ee0abccdf0a" providerId="ADAL" clId="{B8B649C5-C549-4FEB-BF49-7EEBAD02D5DE}" dt="2020-12-20T15:49:23.521" v="2904" actId="20577"/>
          <ac:spMkLst>
            <pc:docMk/>
            <pc:sldMk cId="736403741" sldId="4501"/>
            <ac:spMk id="10" creationId="{00000000-0000-0000-0000-000000000000}"/>
          </ac:spMkLst>
        </pc:spChg>
      </pc:sldChg>
      <pc:sldChg chg="modSp add mod">
        <pc:chgData name="Chris Speller" userId="0a97f007-b978-4543-a8a0-9ee0abccdf0a" providerId="ADAL" clId="{B8B649C5-C549-4FEB-BF49-7EEBAD02D5DE}" dt="2020-12-20T23:22:43.261" v="7657" actId="20577"/>
        <pc:sldMkLst>
          <pc:docMk/>
          <pc:sldMk cId="1213576290" sldId="4502"/>
        </pc:sldMkLst>
        <pc:spChg chg="mod">
          <ac:chgData name="Chris Speller" userId="0a97f007-b978-4543-a8a0-9ee0abccdf0a" providerId="ADAL" clId="{B8B649C5-C549-4FEB-BF49-7EEBAD02D5DE}" dt="2020-12-20T23:22:43.261" v="7657" actId="20577"/>
          <ac:spMkLst>
            <pc:docMk/>
            <pc:sldMk cId="1213576290" sldId="4502"/>
            <ac:spMk id="10" creationId="{00000000-0000-0000-0000-000000000000}"/>
          </ac:spMkLst>
        </pc:spChg>
        <pc:spChg chg="mod">
          <ac:chgData name="Chris Speller" userId="0a97f007-b978-4543-a8a0-9ee0abccdf0a" providerId="ADAL" clId="{B8B649C5-C549-4FEB-BF49-7EEBAD02D5DE}" dt="2020-12-20T23:22:22.845" v="7619" actId="2711"/>
          <ac:spMkLst>
            <pc:docMk/>
            <pc:sldMk cId="1213576290" sldId="4502"/>
            <ac:spMk id="11" creationId="{00000000-0000-0000-0000-000000000000}"/>
          </ac:spMkLst>
        </pc:spChg>
        <pc:spChg chg="mod">
          <ac:chgData name="Chris Speller" userId="0a97f007-b978-4543-a8a0-9ee0abccdf0a" providerId="ADAL" clId="{B8B649C5-C549-4FEB-BF49-7EEBAD02D5DE}" dt="2020-12-20T15:56:33.807" v="2930" actId="20577"/>
          <ac:spMkLst>
            <pc:docMk/>
            <pc:sldMk cId="1213576290" sldId="4502"/>
            <ac:spMk id="12" creationId="{00000000-0000-0000-0000-000000000000}"/>
          </ac:spMkLst>
        </pc:spChg>
      </pc:sldChg>
      <pc:sldChg chg="modSp add">
        <pc:chgData name="Chris Speller" userId="0a97f007-b978-4543-a8a0-9ee0abccdf0a" providerId="ADAL" clId="{B8B649C5-C549-4FEB-BF49-7EEBAD02D5DE}" dt="2020-12-20T16:14:34.009" v="3047" actId="6549"/>
        <pc:sldMkLst>
          <pc:docMk/>
          <pc:sldMk cId="1641048486" sldId="4503"/>
        </pc:sldMkLst>
        <pc:spChg chg="mod">
          <ac:chgData name="Chris Speller" userId="0a97f007-b978-4543-a8a0-9ee0abccdf0a" providerId="ADAL" clId="{B8B649C5-C549-4FEB-BF49-7EEBAD02D5DE}" dt="2020-12-20T16:14:27.686" v="3041" actId="20577"/>
          <ac:spMkLst>
            <pc:docMk/>
            <pc:sldMk cId="1641048486" sldId="4503"/>
            <ac:spMk id="10" creationId="{00000000-0000-0000-0000-000000000000}"/>
          </ac:spMkLst>
        </pc:spChg>
        <pc:spChg chg="mod">
          <ac:chgData name="Chris Speller" userId="0a97f007-b978-4543-a8a0-9ee0abccdf0a" providerId="ADAL" clId="{B8B649C5-C549-4FEB-BF49-7EEBAD02D5DE}" dt="2020-12-20T16:14:34.009" v="3047" actId="6549"/>
          <ac:spMkLst>
            <pc:docMk/>
            <pc:sldMk cId="1641048486" sldId="4503"/>
            <ac:spMk id="11" creationId="{00000000-0000-0000-0000-000000000000}"/>
          </ac:spMkLst>
        </pc:spChg>
      </pc:sldChg>
      <pc:sldChg chg="add del">
        <pc:chgData name="Chris Speller" userId="0a97f007-b978-4543-a8a0-9ee0abccdf0a" providerId="ADAL" clId="{B8B649C5-C549-4FEB-BF49-7EEBAD02D5DE}" dt="2020-12-20T16:13:29.454" v="2969"/>
        <pc:sldMkLst>
          <pc:docMk/>
          <pc:sldMk cId="3692898237" sldId="4503"/>
        </pc:sldMkLst>
      </pc:sldChg>
      <pc:sldChg chg="add">
        <pc:chgData name="Chris Speller" userId="0a97f007-b978-4543-a8a0-9ee0abccdf0a" providerId="ADAL" clId="{B8B649C5-C549-4FEB-BF49-7EEBAD02D5DE}" dt="2020-12-20T16:14:43.191" v="3048"/>
        <pc:sldMkLst>
          <pc:docMk/>
          <pc:sldMk cId="3511991253" sldId="4504"/>
        </pc:sldMkLst>
      </pc:sldChg>
      <pc:sldChg chg="addSp modSp add modAnim">
        <pc:chgData name="Chris Speller" userId="0a97f007-b978-4543-a8a0-9ee0abccdf0a" providerId="ADAL" clId="{B8B649C5-C549-4FEB-BF49-7EEBAD02D5DE}" dt="2020-12-20T16:17:54.144" v="3134" actId="20577"/>
        <pc:sldMkLst>
          <pc:docMk/>
          <pc:sldMk cId="1337658057" sldId="4505"/>
        </pc:sldMkLst>
        <pc:spChg chg="mod">
          <ac:chgData name="Chris Speller" userId="0a97f007-b978-4543-a8a0-9ee0abccdf0a" providerId="ADAL" clId="{B8B649C5-C549-4FEB-BF49-7EEBAD02D5DE}" dt="2020-12-20T16:15:08.512" v="3050"/>
          <ac:spMkLst>
            <pc:docMk/>
            <pc:sldMk cId="1337658057" sldId="4505"/>
            <ac:spMk id="11" creationId="{00000000-0000-0000-0000-000000000000}"/>
          </ac:spMkLst>
        </pc:spChg>
        <pc:spChg chg="add mod">
          <ac:chgData name="Chris Speller" userId="0a97f007-b978-4543-a8a0-9ee0abccdf0a" providerId="ADAL" clId="{B8B649C5-C549-4FEB-BF49-7EEBAD02D5DE}" dt="2020-12-20T16:17:54.144" v="3134" actId="20577"/>
          <ac:spMkLst>
            <pc:docMk/>
            <pc:sldMk cId="1337658057" sldId="4505"/>
            <ac:spMk id="12" creationId="{6C159A82-0688-4DFA-9D15-0584E172CEC9}"/>
          </ac:spMkLst>
        </pc:spChg>
      </pc:sldChg>
      <pc:sldChg chg="modSp add mod">
        <pc:chgData name="Chris Speller" userId="0a97f007-b978-4543-a8a0-9ee0abccdf0a" providerId="ADAL" clId="{B8B649C5-C549-4FEB-BF49-7EEBAD02D5DE}" dt="2020-12-20T23:22:09.101" v="7617" actId="2711"/>
        <pc:sldMkLst>
          <pc:docMk/>
          <pc:sldMk cId="2660690658" sldId="4505"/>
        </pc:sldMkLst>
        <pc:spChg chg="mod">
          <ac:chgData name="Chris Speller" userId="0a97f007-b978-4543-a8a0-9ee0abccdf0a" providerId="ADAL" clId="{B8B649C5-C549-4FEB-BF49-7EEBAD02D5DE}" dt="2020-12-20T23:22:09.101" v="7617" actId="2711"/>
          <ac:spMkLst>
            <pc:docMk/>
            <pc:sldMk cId="2660690658" sldId="4505"/>
            <ac:spMk id="10" creationId="{00000000-0000-0000-0000-000000000000}"/>
          </ac:spMkLst>
        </pc:spChg>
        <pc:spChg chg="mod">
          <ac:chgData name="Chris Speller" userId="0a97f007-b978-4543-a8a0-9ee0abccdf0a" providerId="ADAL" clId="{B8B649C5-C549-4FEB-BF49-7EEBAD02D5DE}" dt="2020-12-20T16:23:35.022" v="3313" actId="20577"/>
          <ac:spMkLst>
            <pc:docMk/>
            <pc:sldMk cId="2660690658" sldId="4505"/>
            <ac:spMk id="12" creationId="{6C159A82-0688-4DFA-9D15-0584E172CEC9}"/>
          </ac:spMkLst>
        </pc:spChg>
      </pc:sldChg>
      <pc:sldChg chg="add">
        <pc:chgData name="Chris Speller" userId="0a97f007-b978-4543-a8a0-9ee0abccdf0a" providerId="ADAL" clId="{B8B649C5-C549-4FEB-BF49-7EEBAD02D5DE}" dt="2020-12-20T16:17:57.802" v="3135"/>
        <pc:sldMkLst>
          <pc:docMk/>
          <pc:sldMk cId="358377127" sldId="4506"/>
        </pc:sldMkLst>
      </pc:sldChg>
      <pc:sldChg chg="modSp add">
        <pc:chgData name="Chris Speller" userId="0a97f007-b978-4543-a8a0-9ee0abccdf0a" providerId="ADAL" clId="{B8B649C5-C549-4FEB-BF49-7EEBAD02D5DE}" dt="2020-12-20T23:21:52.315" v="7614" actId="2711"/>
        <pc:sldMkLst>
          <pc:docMk/>
          <pc:sldMk cId="1694247225" sldId="4506"/>
        </pc:sldMkLst>
        <pc:spChg chg="mod">
          <ac:chgData name="Chris Speller" userId="0a97f007-b978-4543-a8a0-9ee0abccdf0a" providerId="ADAL" clId="{B8B649C5-C549-4FEB-BF49-7EEBAD02D5DE}" dt="2020-12-20T23:21:47.987" v="7613" actId="2711"/>
          <ac:spMkLst>
            <pc:docMk/>
            <pc:sldMk cId="1694247225" sldId="4506"/>
            <ac:spMk id="10" creationId="{00000000-0000-0000-0000-000000000000}"/>
          </ac:spMkLst>
        </pc:spChg>
        <pc:spChg chg="mod">
          <ac:chgData name="Chris Speller" userId="0a97f007-b978-4543-a8a0-9ee0abccdf0a" providerId="ADAL" clId="{B8B649C5-C549-4FEB-BF49-7EEBAD02D5DE}" dt="2020-12-20T23:21:52.315" v="7614" actId="2711"/>
          <ac:spMkLst>
            <pc:docMk/>
            <pc:sldMk cId="1694247225" sldId="4506"/>
            <ac:spMk id="11" creationId="{00000000-0000-0000-0000-000000000000}"/>
          </ac:spMkLst>
        </pc:spChg>
        <pc:spChg chg="mod">
          <ac:chgData name="Chris Speller" userId="0a97f007-b978-4543-a8a0-9ee0abccdf0a" providerId="ADAL" clId="{B8B649C5-C549-4FEB-BF49-7EEBAD02D5DE}" dt="2020-12-20T16:25:14.128" v="3323" actId="20577"/>
          <ac:spMkLst>
            <pc:docMk/>
            <pc:sldMk cId="1694247225" sldId="4506"/>
            <ac:spMk id="14" creationId="{37BD3C66-C1BB-4A75-96FE-EE6697A5F5E7}"/>
          </ac:spMkLst>
        </pc:spChg>
      </pc:sldChg>
      <pc:sldChg chg="add">
        <pc:chgData name="Chris Speller" userId="0a97f007-b978-4543-a8a0-9ee0abccdf0a" providerId="ADAL" clId="{B8B649C5-C549-4FEB-BF49-7EEBAD02D5DE}" dt="2020-12-20T16:18:30.458" v="3138"/>
        <pc:sldMkLst>
          <pc:docMk/>
          <pc:sldMk cId="2051611634" sldId="4506"/>
        </pc:sldMkLst>
      </pc:sldChg>
      <pc:sldChg chg="modSp add mod modAnim">
        <pc:chgData name="Chris Speller" userId="0a97f007-b978-4543-a8a0-9ee0abccdf0a" providerId="ADAL" clId="{B8B649C5-C549-4FEB-BF49-7EEBAD02D5DE}" dt="2020-12-20T23:21:44.384" v="7612" actId="14100"/>
        <pc:sldMkLst>
          <pc:docMk/>
          <pc:sldMk cId="1078048550" sldId="4507"/>
        </pc:sldMkLst>
        <pc:spChg chg="mod">
          <ac:chgData name="Chris Speller" userId="0a97f007-b978-4543-a8a0-9ee0abccdf0a" providerId="ADAL" clId="{B8B649C5-C549-4FEB-BF49-7EEBAD02D5DE}" dt="2020-12-20T23:21:44.384" v="7612" actId="14100"/>
          <ac:spMkLst>
            <pc:docMk/>
            <pc:sldMk cId="1078048550" sldId="4507"/>
            <ac:spMk id="10" creationId="{00000000-0000-0000-0000-000000000000}"/>
          </ac:spMkLst>
        </pc:spChg>
        <pc:spChg chg="mod">
          <ac:chgData name="Chris Speller" userId="0a97f007-b978-4543-a8a0-9ee0abccdf0a" providerId="ADAL" clId="{B8B649C5-C549-4FEB-BF49-7EEBAD02D5DE}" dt="2020-12-20T23:21:39.982" v="7610" actId="14100"/>
          <ac:spMkLst>
            <pc:docMk/>
            <pc:sldMk cId="1078048550" sldId="4507"/>
            <ac:spMk id="11" creationId="{00000000-0000-0000-0000-000000000000}"/>
          </ac:spMkLst>
        </pc:spChg>
        <pc:spChg chg="mod">
          <ac:chgData name="Chris Speller" userId="0a97f007-b978-4543-a8a0-9ee0abccdf0a" providerId="ADAL" clId="{B8B649C5-C549-4FEB-BF49-7EEBAD02D5DE}" dt="2020-12-20T16:27:17.919" v="3481" actId="20577"/>
          <ac:spMkLst>
            <pc:docMk/>
            <pc:sldMk cId="1078048550" sldId="4507"/>
            <ac:spMk id="14" creationId="{37BD3C66-C1BB-4A75-96FE-EE6697A5F5E7}"/>
          </ac:spMkLst>
        </pc:spChg>
      </pc:sldChg>
      <pc:sldChg chg="add">
        <pc:chgData name="Chris Speller" userId="0a97f007-b978-4543-a8a0-9ee0abccdf0a" providerId="ADAL" clId="{B8B649C5-C549-4FEB-BF49-7EEBAD02D5DE}" dt="2020-12-20T16:18:10.164" v="3137"/>
        <pc:sldMkLst>
          <pc:docMk/>
          <pc:sldMk cId="2735887015" sldId="4507"/>
        </pc:sldMkLst>
      </pc:sldChg>
      <pc:sldChg chg="add">
        <pc:chgData name="Chris Speller" userId="0a97f007-b978-4543-a8a0-9ee0abccdf0a" providerId="ADAL" clId="{B8B649C5-C549-4FEB-BF49-7EEBAD02D5DE}" dt="2020-12-20T16:18:10.164" v="3137"/>
        <pc:sldMkLst>
          <pc:docMk/>
          <pc:sldMk cId="3297022532" sldId="4508"/>
        </pc:sldMkLst>
      </pc:sldChg>
      <pc:sldChg chg="modSp add mod">
        <pc:chgData name="Chris Speller" userId="0a97f007-b978-4543-a8a0-9ee0abccdf0a" providerId="ADAL" clId="{B8B649C5-C549-4FEB-BF49-7EEBAD02D5DE}" dt="2020-12-20T23:20:51.744" v="7591" actId="1076"/>
        <pc:sldMkLst>
          <pc:docMk/>
          <pc:sldMk cId="3784380725" sldId="4508"/>
        </pc:sldMkLst>
        <pc:spChg chg="mod">
          <ac:chgData name="Chris Speller" userId="0a97f007-b978-4543-a8a0-9ee0abccdf0a" providerId="ADAL" clId="{B8B649C5-C549-4FEB-BF49-7EEBAD02D5DE}" dt="2020-12-20T23:20:41.260" v="7586" actId="404"/>
          <ac:spMkLst>
            <pc:docMk/>
            <pc:sldMk cId="3784380725" sldId="4508"/>
            <ac:spMk id="10" creationId="{00000000-0000-0000-0000-000000000000}"/>
          </ac:spMkLst>
        </pc:spChg>
        <pc:spChg chg="mod">
          <ac:chgData name="Chris Speller" userId="0a97f007-b978-4543-a8a0-9ee0abccdf0a" providerId="ADAL" clId="{B8B649C5-C549-4FEB-BF49-7EEBAD02D5DE}" dt="2020-12-20T23:20:47.394" v="7589" actId="404"/>
          <ac:spMkLst>
            <pc:docMk/>
            <pc:sldMk cId="3784380725" sldId="4508"/>
            <ac:spMk id="11" creationId="{00000000-0000-0000-0000-000000000000}"/>
          </ac:spMkLst>
        </pc:spChg>
        <pc:spChg chg="mod">
          <ac:chgData name="Chris Speller" userId="0a97f007-b978-4543-a8a0-9ee0abccdf0a" providerId="ADAL" clId="{B8B649C5-C549-4FEB-BF49-7EEBAD02D5DE}" dt="2020-12-20T23:20:51.744" v="7591" actId="1076"/>
          <ac:spMkLst>
            <pc:docMk/>
            <pc:sldMk cId="3784380725" sldId="4508"/>
            <ac:spMk id="14" creationId="{37BD3C66-C1BB-4A75-96FE-EE6697A5F5E7}"/>
          </ac:spMkLst>
        </pc:spChg>
      </pc:sldChg>
      <pc:sldChg chg="add del">
        <pc:chgData name="Chris Speller" userId="0a97f007-b978-4543-a8a0-9ee0abccdf0a" providerId="ADAL" clId="{B8B649C5-C549-4FEB-BF49-7EEBAD02D5DE}" dt="2020-12-20T16:29:49.268" v="3618"/>
        <pc:sldMkLst>
          <pc:docMk/>
          <pc:sldMk cId="181795642" sldId="4509"/>
        </pc:sldMkLst>
      </pc:sldChg>
      <pc:sldChg chg="add del">
        <pc:chgData name="Chris Speller" userId="0a97f007-b978-4543-a8a0-9ee0abccdf0a" providerId="ADAL" clId="{B8B649C5-C549-4FEB-BF49-7EEBAD02D5DE}" dt="2020-12-20T19:32:51.227" v="3665"/>
        <pc:sldMkLst>
          <pc:docMk/>
          <pc:sldMk cId="1143516854" sldId="4509"/>
        </pc:sldMkLst>
      </pc:sldChg>
      <pc:sldChg chg="modSp add">
        <pc:chgData name="Chris Speller" userId="0a97f007-b978-4543-a8a0-9ee0abccdf0a" providerId="ADAL" clId="{B8B649C5-C549-4FEB-BF49-7EEBAD02D5DE}" dt="2020-12-20T23:20:26.327" v="7583" actId="2711"/>
        <pc:sldMkLst>
          <pc:docMk/>
          <pc:sldMk cId="2979925668" sldId="4509"/>
        </pc:sldMkLst>
        <pc:spChg chg="mod">
          <ac:chgData name="Chris Speller" userId="0a97f007-b978-4543-a8a0-9ee0abccdf0a" providerId="ADAL" clId="{B8B649C5-C549-4FEB-BF49-7EEBAD02D5DE}" dt="2020-12-20T23:20:23.312" v="7582" actId="2711"/>
          <ac:spMkLst>
            <pc:docMk/>
            <pc:sldMk cId="2979925668" sldId="4509"/>
            <ac:spMk id="10" creationId="{00000000-0000-0000-0000-000000000000}"/>
          </ac:spMkLst>
        </pc:spChg>
        <pc:spChg chg="mod">
          <ac:chgData name="Chris Speller" userId="0a97f007-b978-4543-a8a0-9ee0abccdf0a" providerId="ADAL" clId="{B8B649C5-C549-4FEB-BF49-7EEBAD02D5DE}" dt="2020-12-20T23:20:26.327" v="7583" actId="2711"/>
          <ac:spMkLst>
            <pc:docMk/>
            <pc:sldMk cId="2979925668" sldId="4509"/>
            <ac:spMk id="11" creationId="{00000000-0000-0000-0000-000000000000}"/>
          </ac:spMkLst>
        </pc:spChg>
        <pc:spChg chg="mod">
          <ac:chgData name="Chris Speller" userId="0a97f007-b978-4543-a8a0-9ee0abccdf0a" providerId="ADAL" clId="{B8B649C5-C549-4FEB-BF49-7EEBAD02D5DE}" dt="2020-12-20T19:33:28.655" v="3683" actId="20577"/>
          <ac:spMkLst>
            <pc:docMk/>
            <pc:sldMk cId="2979925668" sldId="4509"/>
            <ac:spMk id="13" creationId="{548D03C2-A8EB-4F9B-9C8B-3BAD4877DE97}"/>
          </ac:spMkLst>
        </pc:spChg>
      </pc:sldChg>
      <pc:sldChg chg="add">
        <pc:chgData name="Chris Speller" userId="0a97f007-b978-4543-a8a0-9ee0abccdf0a" providerId="ADAL" clId="{B8B649C5-C549-4FEB-BF49-7EEBAD02D5DE}" dt="2020-12-20T19:33:47.486" v="3684"/>
        <pc:sldMkLst>
          <pc:docMk/>
          <pc:sldMk cId="696110256" sldId="4510"/>
        </pc:sldMkLst>
      </pc:sldChg>
      <pc:sldChg chg="modSp add modAnim">
        <pc:chgData name="Chris Speller" userId="0a97f007-b978-4543-a8a0-9ee0abccdf0a" providerId="ADAL" clId="{B8B649C5-C549-4FEB-BF49-7EEBAD02D5DE}" dt="2020-12-20T23:20:02.496" v="7579" actId="2711"/>
        <pc:sldMkLst>
          <pc:docMk/>
          <pc:sldMk cId="2363798844" sldId="4510"/>
        </pc:sldMkLst>
        <pc:spChg chg="mod">
          <ac:chgData name="Chris Speller" userId="0a97f007-b978-4543-a8a0-9ee0abccdf0a" providerId="ADAL" clId="{B8B649C5-C549-4FEB-BF49-7EEBAD02D5DE}" dt="2020-12-20T23:19:56.329" v="7578" actId="2711"/>
          <ac:spMkLst>
            <pc:docMk/>
            <pc:sldMk cId="2363798844" sldId="4510"/>
            <ac:spMk id="10" creationId="{00000000-0000-0000-0000-000000000000}"/>
          </ac:spMkLst>
        </pc:spChg>
        <pc:spChg chg="mod">
          <ac:chgData name="Chris Speller" userId="0a97f007-b978-4543-a8a0-9ee0abccdf0a" providerId="ADAL" clId="{B8B649C5-C549-4FEB-BF49-7EEBAD02D5DE}" dt="2020-12-20T23:20:02.496" v="7579" actId="2711"/>
          <ac:spMkLst>
            <pc:docMk/>
            <pc:sldMk cId="2363798844" sldId="4510"/>
            <ac:spMk id="11" creationId="{00000000-0000-0000-0000-000000000000}"/>
          </ac:spMkLst>
        </pc:spChg>
        <pc:spChg chg="mod">
          <ac:chgData name="Chris Speller" userId="0a97f007-b978-4543-a8a0-9ee0abccdf0a" providerId="ADAL" clId="{B8B649C5-C549-4FEB-BF49-7EEBAD02D5DE}" dt="2020-12-20T19:42:11.819" v="3877" actId="20577"/>
          <ac:spMkLst>
            <pc:docMk/>
            <pc:sldMk cId="2363798844" sldId="4510"/>
            <ac:spMk id="13" creationId="{548D03C2-A8EB-4F9B-9C8B-3BAD4877DE97}"/>
          </ac:spMkLst>
        </pc:spChg>
      </pc:sldChg>
      <pc:sldChg chg="addSp modSp add mod modAnim">
        <pc:chgData name="Chris Speller" userId="0a97f007-b978-4543-a8a0-9ee0abccdf0a" providerId="ADAL" clId="{B8B649C5-C549-4FEB-BF49-7EEBAD02D5DE}" dt="2020-12-20T23:18:29.828" v="7555" actId="2711"/>
        <pc:sldMkLst>
          <pc:docMk/>
          <pc:sldMk cId="122058731" sldId="4511"/>
        </pc:sldMkLst>
        <pc:spChg chg="mod">
          <ac:chgData name="Chris Speller" userId="0a97f007-b978-4543-a8a0-9ee0abccdf0a" providerId="ADAL" clId="{B8B649C5-C549-4FEB-BF49-7EEBAD02D5DE}" dt="2020-12-20T23:18:15.903" v="7551" actId="404"/>
          <ac:spMkLst>
            <pc:docMk/>
            <pc:sldMk cId="122058731" sldId="4511"/>
            <ac:spMk id="10" creationId="{00000000-0000-0000-0000-000000000000}"/>
          </ac:spMkLst>
        </pc:spChg>
        <pc:spChg chg="mod">
          <ac:chgData name="Chris Speller" userId="0a97f007-b978-4543-a8a0-9ee0abccdf0a" providerId="ADAL" clId="{B8B649C5-C549-4FEB-BF49-7EEBAD02D5DE}" dt="2020-12-20T23:18:21.351" v="7553" actId="404"/>
          <ac:spMkLst>
            <pc:docMk/>
            <pc:sldMk cId="122058731" sldId="4511"/>
            <ac:spMk id="11" creationId="{00000000-0000-0000-0000-000000000000}"/>
          </ac:spMkLst>
        </pc:spChg>
        <pc:spChg chg="add mod">
          <ac:chgData name="Chris Speller" userId="0a97f007-b978-4543-a8a0-9ee0abccdf0a" providerId="ADAL" clId="{B8B649C5-C549-4FEB-BF49-7EEBAD02D5DE}" dt="2020-12-20T23:18:29.828" v="7555" actId="2711"/>
          <ac:spMkLst>
            <pc:docMk/>
            <pc:sldMk cId="122058731" sldId="4511"/>
            <ac:spMk id="12" creationId="{C655DED3-397D-46C6-B295-F9B81DB827DE}"/>
          </ac:spMkLst>
        </pc:spChg>
      </pc:sldChg>
      <pc:sldChg chg="addSp modSp add mod modAnim">
        <pc:chgData name="Chris Speller" userId="0a97f007-b978-4543-a8a0-9ee0abccdf0a" providerId="ADAL" clId="{B8B649C5-C549-4FEB-BF49-7EEBAD02D5DE}" dt="2020-12-20T23:16:15.455" v="7507" actId="2711"/>
        <pc:sldMkLst>
          <pc:docMk/>
          <pc:sldMk cId="4020207182" sldId="4512"/>
        </pc:sldMkLst>
        <pc:spChg chg="mod">
          <ac:chgData name="Chris Speller" userId="0a97f007-b978-4543-a8a0-9ee0abccdf0a" providerId="ADAL" clId="{B8B649C5-C549-4FEB-BF49-7EEBAD02D5DE}" dt="2020-12-20T23:16:07.008" v="7505" actId="2711"/>
          <ac:spMkLst>
            <pc:docMk/>
            <pc:sldMk cId="4020207182" sldId="4512"/>
            <ac:spMk id="10" creationId="{00000000-0000-0000-0000-000000000000}"/>
          </ac:spMkLst>
        </pc:spChg>
        <pc:spChg chg="mod">
          <ac:chgData name="Chris Speller" userId="0a97f007-b978-4543-a8a0-9ee0abccdf0a" providerId="ADAL" clId="{B8B649C5-C549-4FEB-BF49-7EEBAD02D5DE}" dt="2020-12-20T23:16:12.017" v="7506" actId="2711"/>
          <ac:spMkLst>
            <pc:docMk/>
            <pc:sldMk cId="4020207182" sldId="4512"/>
            <ac:spMk id="11" creationId="{00000000-0000-0000-0000-000000000000}"/>
          </ac:spMkLst>
        </pc:spChg>
        <pc:spChg chg="add mod">
          <ac:chgData name="Chris Speller" userId="0a97f007-b978-4543-a8a0-9ee0abccdf0a" providerId="ADAL" clId="{B8B649C5-C549-4FEB-BF49-7EEBAD02D5DE}" dt="2020-12-20T20:26:57.603" v="4802" actId="20577"/>
          <ac:spMkLst>
            <pc:docMk/>
            <pc:sldMk cId="4020207182" sldId="4512"/>
            <ac:spMk id="12" creationId="{C1E73531-A4FA-46B6-836B-4D2FF6C5BE53}"/>
          </ac:spMkLst>
        </pc:spChg>
        <pc:spChg chg="add mod">
          <ac:chgData name="Chris Speller" userId="0a97f007-b978-4543-a8a0-9ee0abccdf0a" providerId="ADAL" clId="{B8B649C5-C549-4FEB-BF49-7EEBAD02D5DE}" dt="2020-12-20T23:16:15.455" v="7507" actId="2711"/>
          <ac:spMkLst>
            <pc:docMk/>
            <pc:sldMk cId="4020207182" sldId="4512"/>
            <ac:spMk id="13" creationId="{8DE4C543-8245-4569-8AA1-6C6A4C094DEE}"/>
          </ac:spMkLst>
        </pc:spChg>
      </pc:sldChg>
      <pc:sldChg chg="addSp delSp modSp add mod modAnim">
        <pc:chgData name="Chris Speller" userId="0a97f007-b978-4543-a8a0-9ee0abccdf0a" providerId="ADAL" clId="{B8B649C5-C549-4FEB-BF49-7EEBAD02D5DE}" dt="2020-12-20T23:15:44.048" v="7502" actId="2711"/>
        <pc:sldMkLst>
          <pc:docMk/>
          <pc:sldMk cId="3802380517" sldId="4513"/>
        </pc:sldMkLst>
        <pc:spChg chg="mod">
          <ac:chgData name="Chris Speller" userId="0a97f007-b978-4543-a8a0-9ee0abccdf0a" providerId="ADAL" clId="{B8B649C5-C549-4FEB-BF49-7EEBAD02D5DE}" dt="2020-12-20T23:15:35.815" v="7500" actId="2711"/>
          <ac:spMkLst>
            <pc:docMk/>
            <pc:sldMk cId="3802380517" sldId="4513"/>
            <ac:spMk id="10" creationId="{00000000-0000-0000-0000-000000000000}"/>
          </ac:spMkLst>
        </pc:spChg>
        <pc:spChg chg="mod">
          <ac:chgData name="Chris Speller" userId="0a97f007-b978-4543-a8a0-9ee0abccdf0a" providerId="ADAL" clId="{B8B649C5-C549-4FEB-BF49-7EEBAD02D5DE}" dt="2020-12-20T23:15:40.841" v="7501" actId="2711"/>
          <ac:spMkLst>
            <pc:docMk/>
            <pc:sldMk cId="3802380517" sldId="4513"/>
            <ac:spMk id="11" creationId="{00000000-0000-0000-0000-000000000000}"/>
          </ac:spMkLst>
        </pc:spChg>
        <pc:spChg chg="add del mod">
          <ac:chgData name="Chris Speller" userId="0a97f007-b978-4543-a8a0-9ee0abccdf0a" providerId="ADAL" clId="{B8B649C5-C549-4FEB-BF49-7EEBAD02D5DE}" dt="2020-12-20T20:32:36.966" v="4877"/>
          <ac:spMkLst>
            <pc:docMk/>
            <pc:sldMk cId="3802380517" sldId="4513"/>
            <ac:spMk id="12" creationId="{3D099C9F-54B2-4F44-BFCA-BA1FDC9E6E8B}"/>
          </ac:spMkLst>
        </pc:spChg>
        <pc:spChg chg="add mod">
          <ac:chgData name="Chris Speller" userId="0a97f007-b978-4543-a8a0-9ee0abccdf0a" providerId="ADAL" clId="{B8B649C5-C549-4FEB-BF49-7EEBAD02D5DE}" dt="2020-12-20T23:15:44.048" v="7502" actId="2711"/>
          <ac:spMkLst>
            <pc:docMk/>
            <pc:sldMk cId="3802380517" sldId="4513"/>
            <ac:spMk id="13" creationId="{A4BF3742-9161-49C6-8044-8CF97847E694}"/>
          </ac:spMkLst>
        </pc:spChg>
      </pc:sldChg>
      <pc:sldChg chg="addSp modSp add mod modAnim">
        <pc:chgData name="Chris Speller" userId="0a97f007-b978-4543-a8a0-9ee0abccdf0a" providerId="ADAL" clId="{B8B649C5-C549-4FEB-BF49-7EEBAD02D5DE}" dt="2020-12-20T23:15:20.536" v="7498" actId="1076"/>
        <pc:sldMkLst>
          <pc:docMk/>
          <pc:sldMk cId="1742326299" sldId="4514"/>
        </pc:sldMkLst>
        <pc:spChg chg="mod">
          <ac:chgData name="Chris Speller" userId="0a97f007-b978-4543-a8a0-9ee0abccdf0a" providerId="ADAL" clId="{B8B649C5-C549-4FEB-BF49-7EEBAD02D5DE}" dt="2020-12-20T23:15:08.448" v="7493" actId="2711"/>
          <ac:spMkLst>
            <pc:docMk/>
            <pc:sldMk cId="1742326299" sldId="4514"/>
            <ac:spMk id="10" creationId="{00000000-0000-0000-0000-000000000000}"/>
          </ac:spMkLst>
        </pc:spChg>
        <pc:spChg chg="mod">
          <ac:chgData name="Chris Speller" userId="0a97f007-b978-4543-a8a0-9ee0abccdf0a" providerId="ADAL" clId="{B8B649C5-C549-4FEB-BF49-7EEBAD02D5DE}" dt="2020-12-20T23:15:11.489" v="7496" actId="2711"/>
          <ac:spMkLst>
            <pc:docMk/>
            <pc:sldMk cId="1742326299" sldId="4514"/>
            <ac:spMk id="11" creationId="{00000000-0000-0000-0000-000000000000}"/>
          </ac:spMkLst>
        </pc:spChg>
        <pc:spChg chg="add mod">
          <ac:chgData name="Chris Speller" userId="0a97f007-b978-4543-a8a0-9ee0abccdf0a" providerId="ADAL" clId="{B8B649C5-C549-4FEB-BF49-7EEBAD02D5DE}" dt="2020-12-20T23:15:20.536" v="7498" actId="1076"/>
          <ac:spMkLst>
            <pc:docMk/>
            <pc:sldMk cId="1742326299" sldId="4514"/>
            <ac:spMk id="12" creationId="{FEDA1F6C-08D0-4179-B4E6-945CF5F1BE86}"/>
          </ac:spMkLst>
        </pc:spChg>
      </pc:sldChg>
      <pc:sldChg chg="modSp add modAnim">
        <pc:chgData name="Chris Speller" userId="0a97f007-b978-4543-a8a0-9ee0abccdf0a" providerId="ADAL" clId="{B8B649C5-C549-4FEB-BF49-7EEBAD02D5DE}" dt="2020-12-20T23:16:48.134" v="7518" actId="2711"/>
        <pc:sldMkLst>
          <pc:docMk/>
          <pc:sldMk cId="2726336304" sldId="4515"/>
        </pc:sldMkLst>
        <pc:spChg chg="mod">
          <ac:chgData name="Chris Speller" userId="0a97f007-b978-4543-a8a0-9ee0abccdf0a" providerId="ADAL" clId="{B8B649C5-C549-4FEB-BF49-7EEBAD02D5DE}" dt="2020-12-20T23:16:41.172" v="7516" actId="2711"/>
          <ac:spMkLst>
            <pc:docMk/>
            <pc:sldMk cId="2726336304" sldId="4515"/>
            <ac:spMk id="10" creationId="{00000000-0000-0000-0000-000000000000}"/>
          </ac:spMkLst>
        </pc:spChg>
        <pc:spChg chg="mod">
          <ac:chgData name="Chris Speller" userId="0a97f007-b978-4543-a8a0-9ee0abccdf0a" providerId="ADAL" clId="{B8B649C5-C549-4FEB-BF49-7EEBAD02D5DE}" dt="2020-12-20T23:16:44.772" v="7517" actId="2711"/>
          <ac:spMkLst>
            <pc:docMk/>
            <pc:sldMk cId="2726336304" sldId="4515"/>
            <ac:spMk id="11" creationId="{00000000-0000-0000-0000-000000000000}"/>
          </ac:spMkLst>
        </pc:spChg>
        <pc:spChg chg="mod">
          <ac:chgData name="Chris Speller" userId="0a97f007-b978-4543-a8a0-9ee0abccdf0a" providerId="ADAL" clId="{B8B649C5-C549-4FEB-BF49-7EEBAD02D5DE}" dt="2020-12-20T23:16:48.134" v="7518" actId="2711"/>
          <ac:spMkLst>
            <pc:docMk/>
            <pc:sldMk cId="2726336304" sldId="4515"/>
            <ac:spMk id="12" creationId="{0C562BBC-F18C-4242-B9C8-A8367AE4229C}"/>
          </ac:spMkLst>
        </pc:spChg>
      </pc:sldChg>
      <pc:sldChg chg="modSp add mod">
        <pc:chgData name="Chris Speller" userId="0a97f007-b978-4543-a8a0-9ee0abccdf0a" providerId="ADAL" clId="{B8B649C5-C549-4FEB-BF49-7EEBAD02D5DE}" dt="2020-12-20T23:18:45.485" v="7564" actId="2711"/>
        <pc:sldMkLst>
          <pc:docMk/>
          <pc:sldMk cId="1167503934" sldId="4516"/>
        </pc:sldMkLst>
        <pc:spChg chg="mod">
          <ac:chgData name="Chris Speller" userId="0a97f007-b978-4543-a8a0-9ee0abccdf0a" providerId="ADAL" clId="{B8B649C5-C549-4FEB-BF49-7EEBAD02D5DE}" dt="2020-12-20T23:18:37.691" v="7560" actId="20577"/>
          <ac:spMkLst>
            <pc:docMk/>
            <pc:sldMk cId="1167503934" sldId="4516"/>
            <ac:spMk id="10" creationId="{00000000-0000-0000-0000-000000000000}"/>
          </ac:spMkLst>
        </pc:spChg>
        <pc:spChg chg="mod">
          <ac:chgData name="Chris Speller" userId="0a97f007-b978-4543-a8a0-9ee0abccdf0a" providerId="ADAL" clId="{B8B649C5-C549-4FEB-BF49-7EEBAD02D5DE}" dt="2020-12-20T23:18:41.869" v="7563" actId="404"/>
          <ac:spMkLst>
            <pc:docMk/>
            <pc:sldMk cId="1167503934" sldId="4516"/>
            <ac:spMk id="11" creationId="{00000000-0000-0000-0000-000000000000}"/>
          </ac:spMkLst>
        </pc:spChg>
        <pc:spChg chg="mod">
          <ac:chgData name="Chris Speller" userId="0a97f007-b978-4543-a8a0-9ee0abccdf0a" providerId="ADAL" clId="{B8B649C5-C549-4FEB-BF49-7EEBAD02D5DE}" dt="2020-12-20T23:18:45.485" v="7564" actId="2711"/>
          <ac:spMkLst>
            <pc:docMk/>
            <pc:sldMk cId="1167503934" sldId="4516"/>
            <ac:spMk id="12" creationId="{FC9165CE-D5EE-4384-8C71-216C7F56C0C7}"/>
          </ac:spMkLst>
        </pc:spChg>
      </pc:sldChg>
      <pc:sldChg chg="add del">
        <pc:chgData name="Chris Speller" userId="0a97f007-b978-4543-a8a0-9ee0abccdf0a" providerId="ADAL" clId="{B8B649C5-C549-4FEB-BF49-7EEBAD02D5DE}" dt="2020-12-20T20:48:54.238" v="5216"/>
        <pc:sldMkLst>
          <pc:docMk/>
          <pc:sldMk cId="1074414942" sldId="4517"/>
        </pc:sldMkLst>
      </pc:sldChg>
      <pc:sldChg chg="modSp add modAnim">
        <pc:chgData name="Chris Speller" userId="0a97f007-b978-4543-a8a0-9ee0abccdf0a" providerId="ADAL" clId="{B8B649C5-C549-4FEB-BF49-7EEBAD02D5DE}" dt="2020-12-20T23:16:37.849" v="7515" actId="2711"/>
        <pc:sldMkLst>
          <pc:docMk/>
          <pc:sldMk cId="1772408238" sldId="4517"/>
        </pc:sldMkLst>
        <pc:spChg chg="mod">
          <ac:chgData name="Chris Speller" userId="0a97f007-b978-4543-a8a0-9ee0abccdf0a" providerId="ADAL" clId="{B8B649C5-C549-4FEB-BF49-7EEBAD02D5DE}" dt="2020-12-20T23:16:32.050" v="7513" actId="2711"/>
          <ac:spMkLst>
            <pc:docMk/>
            <pc:sldMk cId="1772408238" sldId="4517"/>
            <ac:spMk id="10" creationId="{00000000-0000-0000-0000-000000000000}"/>
          </ac:spMkLst>
        </pc:spChg>
        <pc:spChg chg="mod">
          <ac:chgData name="Chris Speller" userId="0a97f007-b978-4543-a8a0-9ee0abccdf0a" providerId="ADAL" clId="{B8B649C5-C549-4FEB-BF49-7EEBAD02D5DE}" dt="2020-12-20T23:16:34.714" v="7514" actId="2711"/>
          <ac:spMkLst>
            <pc:docMk/>
            <pc:sldMk cId="1772408238" sldId="4517"/>
            <ac:spMk id="11" creationId="{00000000-0000-0000-0000-000000000000}"/>
          </ac:spMkLst>
        </pc:spChg>
        <pc:spChg chg="mod">
          <ac:chgData name="Chris Speller" userId="0a97f007-b978-4543-a8a0-9ee0abccdf0a" providerId="ADAL" clId="{B8B649C5-C549-4FEB-BF49-7EEBAD02D5DE}" dt="2020-12-20T23:16:37.849" v="7515" actId="2711"/>
          <ac:spMkLst>
            <pc:docMk/>
            <pc:sldMk cId="1772408238" sldId="4517"/>
            <ac:spMk id="12" creationId="{0C562BBC-F18C-4242-B9C8-A8367AE4229C}"/>
          </ac:spMkLst>
        </pc:spChg>
      </pc:sldChg>
      <pc:sldChg chg="modSp add modAnim">
        <pc:chgData name="Chris Speller" userId="0a97f007-b978-4543-a8a0-9ee0abccdf0a" providerId="ADAL" clId="{B8B649C5-C549-4FEB-BF49-7EEBAD02D5DE}" dt="2020-12-20T23:16:27.899" v="7512" actId="2711"/>
        <pc:sldMkLst>
          <pc:docMk/>
          <pc:sldMk cId="4273722310" sldId="4518"/>
        </pc:sldMkLst>
        <pc:spChg chg="mod">
          <ac:chgData name="Chris Speller" userId="0a97f007-b978-4543-a8a0-9ee0abccdf0a" providerId="ADAL" clId="{B8B649C5-C549-4FEB-BF49-7EEBAD02D5DE}" dt="2020-12-20T23:16:19.875" v="7508" actId="2711"/>
          <ac:spMkLst>
            <pc:docMk/>
            <pc:sldMk cId="4273722310" sldId="4518"/>
            <ac:spMk id="10" creationId="{00000000-0000-0000-0000-000000000000}"/>
          </ac:spMkLst>
        </pc:spChg>
        <pc:spChg chg="mod">
          <ac:chgData name="Chris Speller" userId="0a97f007-b978-4543-a8a0-9ee0abccdf0a" providerId="ADAL" clId="{B8B649C5-C549-4FEB-BF49-7EEBAD02D5DE}" dt="2020-12-20T23:16:24.104" v="7511" actId="2711"/>
          <ac:spMkLst>
            <pc:docMk/>
            <pc:sldMk cId="4273722310" sldId="4518"/>
            <ac:spMk id="11" creationId="{00000000-0000-0000-0000-000000000000}"/>
          </ac:spMkLst>
        </pc:spChg>
        <pc:spChg chg="mod">
          <ac:chgData name="Chris Speller" userId="0a97f007-b978-4543-a8a0-9ee0abccdf0a" providerId="ADAL" clId="{B8B649C5-C549-4FEB-BF49-7EEBAD02D5DE}" dt="2020-12-20T23:16:27.899" v="7512" actId="2711"/>
          <ac:spMkLst>
            <pc:docMk/>
            <pc:sldMk cId="4273722310" sldId="4518"/>
            <ac:spMk id="12" creationId="{0C562BBC-F18C-4242-B9C8-A8367AE4229C}"/>
          </ac:spMkLst>
        </pc:spChg>
      </pc:sldChg>
      <pc:sldChg chg="modSp add mod">
        <pc:chgData name="Chris Speller" userId="0a97f007-b978-4543-a8a0-9ee0abccdf0a" providerId="ADAL" clId="{B8B649C5-C549-4FEB-BF49-7EEBAD02D5DE}" dt="2020-12-20T23:15:24.442" v="7499" actId="2711"/>
        <pc:sldMkLst>
          <pc:docMk/>
          <pc:sldMk cId="295255140" sldId="4519"/>
        </pc:sldMkLst>
        <pc:spChg chg="mod">
          <ac:chgData name="Chris Speller" userId="0a97f007-b978-4543-a8a0-9ee0abccdf0a" providerId="ADAL" clId="{B8B649C5-C549-4FEB-BF49-7EEBAD02D5DE}" dt="2020-12-20T23:14:52.849" v="7490" actId="2711"/>
          <ac:spMkLst>
            <pc:docMk/>
            <pc:sldMk cId="295255140" sldId="4519"/>
            <ac:spMk id="10" creationId="{00000000-0000-0000-0000-000000000000}"/>
          </ac:spMkLst>
        </pc:spChg>
        <pc:spChg chg="mod">
          <ac:chgData name="Chris Speller" userId="0a97f007-b978-4543-a8a0-9ee0abccdf0a" providerId="ADAL" clId="{B8B649C5-C549-4FEB-BF49-7EEBAD02D5DE}" dt="2020-12-20T23:14:56.604" v="7491" actId="2711"/>
          <ac:spMkLst>
            <pc:docMk/>
            <pc:sldMk cId="295255140" sldId="4519"/>
            <ac:spMk id="11" creationId="{00000000-0000-0000-0000-000000000000}"/>
          </ac:spMkLst>
        </pc:spChg>
        <pc:spChg chg="mod">
          <ac:chgData name="Chris Speller" userId="0a97f007-b978-4543-a8a0-9ee0abccdf0a" providerId="ADAL" clId="{B8B649C5-C549-4FEB-BF49-7EEBAD02D5DE}" dt="2020-12-20T23:15:24.442" v="7499" actId="2711"/>
          <ac:spMkLst>
            <pc:docMk/>
            <pc:sldMk cId="295255140" sldId="4519"/>
            <ac:spMk id="12" creationId="{FEDA1F6C-08D0-4179-B4E6-945CF5F1BE86}"/>
          </ac:spMkLst>
        </pc:spChg>
      </pc:sldChg>
      <pc:sldChg chg="modSp add mod modAnim">
        <pc:chgData name="Chris Speller" userId="0a97f007-b978-4543-a8a0-9ee0abccdf0a" providerId="ADAL" clId="{B8B649C5-C549-4FEB-BF49-7EEBAD02D5DE}" dt="2020-12-20T23:15:57.579" v="7504" actId="2711"/>
        <pc:sldMkLst>
          <pc:docMk/>
          <pc:sldMk cId="4152195896" sldId="4520"/>
        </pc:sldMkLst>
        <pc:spChg chg="mod">
          <ac:chgData name="Chris Speller" userId="0a97f007-b978-4543-a8a0-9ee0abccdf0a" providerId="ADAL" clId="{B8B649C5-C549-4FEB-BF49-7EEBAD02D5DE}" dt="2020-12-20T23:15:48.561" v="7503" actId="2711"/>
          <ac:spMkLst>
            <pc:docMk/>
            <pc:sldMk cId="4152195896" sldId="4520"/>
            <ac:spMk id="10" creationId="{00000000-0000-0000-0000-000000000000}"/>
          </ac:spMkLst>
        </pc:spChg>
        <pc:spChg chg="mod">
          <ac:chgData name="Chris Speller" userId="0a97f007-b978-4543-a8a0-9ee0abccdf0a" providerId="ADAL" clId="{B8B649C5-C549-4FEB-BF49-7EEBAD02D5DE}" dt="2020-12-20T23:15:57.579" v="7504" actId="2711"/>
          <ac:spMkLst>
            <pc:docMk/>
            <pc:sldMk cId="4152195896" sldId="4520"/>
            <ac:spMk id="11" creationId="{00000000-0000-0000-0000-000000000000}"/>
          </ac:spMkLst>
        </pc:spChg>
        <pc:spChg chg="mod">
          <ac:chgData name="Chris Speller" userId="0a97f007-b978-4543-a8a0-9ee0abccdf0a" providerId="ADAL" clId="{B8B649C5-C549-4FEB-BF49-7EEBAD02D5DE}" dt="2020-12-20T23:15:57.579" v="7504" actId="2711"/>
          <ac:spMkLst>
            <pc:docMk/>
            <pc:sldMk cId="4152195896" sldId="4520"/>
            <ac:spMk id="12" creationId="{C1E73531-A4FA-46B6-836B-4D2FF6C5BE53}"/>
          </ac:spMkLst>
        </pc:spChg>
        <pc:spChg chg="mod">
          <ac:chgData name="Chris Speller" userId="0a97f007-b978-4543-a8a0-9ee0abccdf0a" providerId="ADAL" clId="{B8B649C5-C549-4FEB-BF49-7EEBAD02D5DE}" dt="2020-12-20T23:15:57.579" v="7504" actId="2711"/>
          <ac:spMkLst>
            <pc:docMk/>
            <pc:sldMk cId="4152195896" sldId="4520"/>
            <ac:spMk id="13" creationId="{8DE4C543-8245-4569-8AA1-6C6A4C094DEE}"/>
          </ac:spMkLst>
        </pc:spChg>
      </pc:sldChg>
      <pc:sldChg chg="addSp delSp modSp add mod modAnim">
        <pc:chgData name="Chris Speller" userId="0a97f007-b978-4543-a8a0-9ee0abccdf0a" providerId="ADAL" clId="{B8B649C5-C549-4FEB-BF49-7EEBAD02D5DE}" dt="2020-12-21T17:57:46.534" v="16678" actId="20577"/>
        <pc:sldMkLst>
          <pc:docMk/>
          <pc:sldMk cId="1706827667" sldId="4521"/>
        </pc:sldMkLst>
        <pc:spChg chg="mod">
          <ac:chgData name="Chris Speller" userId="0a97f007-b978-4543-a8a0-9ee0abccdf0a" providerId="ADAL" clId="{B8B649C5-C549-4FEB-BF49-7EEBAD02D5DE}" dt="2020-12-21T17:56:45.322" v="16621" actId="2711"/>
          <ac:spMkLst>
            <pc:docMk/>
            <pc:sldMk cId="1706827667" sldId="4521"/>
            <ac:spMk id="10" creationId="{00000000-0000-0000-0000-000000000000}"/>
          </ac:spMkLst>
        </pc:spChg>
        <pc:spChg chg="mod">
          <ac:chgData name="Chris Speller" userId="0a97f007-b978-4543-a8a0-9ee0abccdf0a" providerId="ADAL" clId="{B8B649C5-C549-4FEB-BF49-7EEBAD02D5DE}" dt="2020-12-21T17:56:42.261" v="16620" actId="2711"/>
          <ac:spMkLst>
            <pc:docMk/>
            <pc:sldMk cId="1706827667" sldId="4521"/>
            <ac:spMk id="11" creationId="{00000000-0000-0000-0000-000000000000}"/>
          </ac:spMkLst>
        </pc:spChg>
        <pc:spChg chg="add mod">
          <ac:chgData name="Chris Speller" userId="0a97f007-b978-4543-a8a0-9ee0abccdf0a" providerId="ADAL" clId="{B8B649C5-C549-4FEB-BF49-7EEBAD02D5DE}" dt="2020-12-21T17:57:46.534" v="16678" actId="20577"/>
          <ac:spMkLst>
            <pc:docMk/>
            <pc:sldMk cId="1706827667" sldId="4521"/>
            <ac:spMk id="12" creationId="{42D9EC7C-4EC0-492B-9CDD-DE169B1F477B}"/>
          </ac:spMkLst>
        </pc:spChg>
        <pc:spChg chg="add del mod">
          <ac:chgData name="Chris Speller" userId="0a97f007-b978-4543-a8a0-9ee0abccdf0a" providerId="ADAL" clId="{B8B649C5-C549-4FEB-BF49-7EEBAD02D5DE}" dt="2020-12-21T17:57:18.916" v="16646"/>
          <ac:spMkLst>
            <pc:docMk/>
            <pc:sldMk cId="1706827667" sldId="4521"/>
            <ac:spMk id="13" creationId="{6560E055-F3D3-4421-976D-D4549F5788BC}"/>
          </ac:spMkLst>
        </pc:spChg>
        <pc:inkChg chg="del">
          <ac:chgData name="Chris Speller" userId="0a97f007-b978-4543-a8a0-9ee0abccdf0a" providerId="ADAL" clId="{B8B649C5-C549-4FEB-BF49-7EEBAD02D5DE}" dt="2020-12-21T17:55:58.124" v="16611" actId="478"/>
          <ac:inkMkLst>
            <pc:docMk/>
            <pc:sldMk cId="1706827667" sldId="4521"/>
            <ac:inkMk id="2" creationId="{1DCCBE10-5514-4B97-9B1D-F270BCE9DB64}"/>
          </ac:inkMkLst>
        </pc:inkChg>
      </pc:sldChg>
      <pc:sldChg chg="addSp delSp modSp add mod delAnim modAnim">
        <pc:chgData name="Chris Speller" userId="0a97f007-b978-4543-a8a0-9ee0abccdf0a" providerId="ADAL" clId="{B8B649C5-C549-4FEB-BF49-7EEBAD02D5DE}" dt="2020-12-21T16:11:56.327" v="15525" actId="478"/>
        <pc:sldMkLst>
          <pc:docMk/>
          <pc:sldMk cId="864481998" sldId="4522"/>
        </pc:sldMkLst>
        <pc:spChg chg="add mod">
          <ac:chgData name="Chris Speller" userId="0a97f007-b978-4543-a8a0-9ee0abccdf0a" providerId="ADAL" clId="{B8B649C5-C549-4FEB-BF49-7EEBAD02D5DE}" dt="2020-12-21T16:11:46.746" v="15523" actId="6549"/>
          <ac:spMkLst>
            <pc:docMk/>
            <pc:sldMk cId="864481998" sldId="4522"/>
            <ac:spMk id="13" creationId="{81DB7AE3-F2AF-45B1-8B8B-7D4A04FA9533}"/>
          </ac:spMkLst>
        </pc:spChg>
        <pc:picChg chg="del mod">
          <ac:chgData name="Chris Speller" userId="0a97f007-b978-4543-a8a0-9ee0abccdf0a" providerId="ADAL" clId="{B8B649C5-C549-4FEB-BF49-7EEBAD02D5DE}" dt="2020-12-21T16:11:52.447" v="15524" actId="478"/>
          <ac:picMkLst>
            <pc:docMk/>
            <pc:sldMk cId="864481998" sldId="4522"/>
            <ac:picMk id="3" creationId="{03891867-5C75-4E98-9F09-C5A3D75F6E92}"/>
          </ac:picMkLst>
        </pc:picChg>
        <pc:picChg chg="del">
          <ac:chgData name="Chris Speller" userId="0a97f007-b978-4543-a8a0-9ee0abccdf0a" providerId="ADAL" clId="{B8B649C5-C549-4FEB-BF49-7EEBAD02D5DE}" dt="2020-12-21T16:11:56.327" v="15525" actId="478"/>
          <ac:picMkLst>
            <pc:docMk/>
            <pc:sldMk cId="864481998" sldId="4522"/>
            <ac:picMk id="12" creationId="{2D1D0C3E-741A-4AA1-9502-B43FAE1ACA0A}"/>
          </ac:picMkLst>
        </pc:picChg>
      </pc:sldChg>
      <pc:sldChg chg="addSp delSp modSp add mod delAnim modAnim">
        <pc:chgData name="Chris Speller" userId="0a97f007-b978-4543-a8a0-9ee0abccdf0a" providerId="ADAL" clId="{B8B649C5-C549-4FEB-BF49-7EEBAD02D5DE}" dt="2020-12-21T23:48:04.668" v="24311" actId="478"/>
        <pc:sldMkLst>
          <pc:docMk/>
          <pc:sldMk cId="3936606956" sldId="4523"/>
        </pc:sldMkLst>
        <pc:spChg chg="mod">
          <ac:chgData name="Chris Speller" userId="0a97f007-b978-4543-a8a0-9ee0abccdf0a" providerId="ADAL" clId="{B8B649C5-C549-4FEB-BF49-7EEBAD02D5DE}" dt="2020-12-21T23:47:59.599" v="24310" actId="20577"/>
          <ac:spMkLst>
            <pc:docMk/>
            <pc:sldMk cId="3936606956" sldId="4523"/>
            <ac:spMk id="10" creationId="{00000000-0000-0000-0000-000000000000}"/>
          </ac:spMkLst>
        </pc:spChg>
        <pc:spChg chg="mod">
          <ac:chgData name="Chris Speller" userId="0a97f007-b978-4543-a8a0-9ee0abccdf0a" providerId="ADAL" clId="{B8B649C5-C549-4FEB-BF49-7EEBAD02D5DE}" dt="2020-12-21T23:47:22.080" v="24301" actId="113"/>
          <ac:spMkLst>
            <pc:docMk/>
            <pc:sldMk cId="3936606956" sldId="4523"/>
            <ac:spMk id="11" creationId="{8E8498FE-22C5-4A1B-AA8D-26CEB58B8375}"/>
          </ac:spMkLst>
        </pc:spChg>
        <pc:spChg chg="add mod">
          <ac:chgData name="Chris Speller" userId="0a97f007-b978-4543-a8a0-9ee0abccdf0a" providerId="ADAL" clId="{B8B649C5-C549-4FEB-BF49-7EEBAD02D5DE}" dt="2020-12-21T23:45:29.667" v="24297" actId="1076"/>
          <ac:spMkLst>
            <pc:docMk/>
            <pc:sldMk cId="3936606956" sldId="4523"/>
            <ac:spMk id="12" creationId="{674093E5-77FE-44F9-ADE1-8DFEA0A83B3F}"/>
          </ac:spMkLst>
        </pc:spChg>
        <pc:picChg chg="del">
          <ac:chgData name="Chris Speller" userId="0a97f007-b978-4543-a8a0-9ee0abccdf0a" providerId="ADAL" clId="{B8B649C5-C549-4FEB-BF49-7EEBAD02D5DE}" dt="2020-12-21T23:45:35.158" v="24298" actId="478"/>
          <ac:picMkLst>
            <pc:docMk/>
            <pc:sldMk cId="3936606956" sldId="4523"/>
            <ac:picMk id="13" creationId="{BAB12D45-7E02-4F29-B306-57B4AA4721AC}"/>
          </ac:picMkLst>
        </pc:picChg>
        <pc:inkChg chg="del mod">
          <ac:chgData name="Chris Speller" userId="0a97f007-b978-4543-a8a0-9ee0abccdf0a" providerId="ADAL" clId="{B8B649C5-C549-4FEB-BF49-7EEBAD02D5DE}" dt="2020-12-21T23:48:04.668" v="24311" actId="478"/>
          <ac:inkMkLst>
            <pc:docMk/>
            <pc:sldMk cId="3936606956" sldId="4523"/>
            <ac:inkMk id="2" creationId="{3C3ACE76-317C-4CB0-930C-4A548B7B87FF}"/>
          </ac:inkMkLst>
        </pc:inkChg>
      </pc:sldChg>
      <pc:sldChg chg="modSp add mod">
        <pc:chgData name="Chris Speller" userId="0a97f007-b978-4543-a8a0-9ee0abccdf0a" providerId="ADAL" clId="{B8B649C5-C549-4FEB-BF49-7EEBAD02D5DE}" dt="2020-12-20T23:13:17.404" v="7487" actId="2711"/>
        <pc:sldMkLst>
          <pc:docMk/>
          <pc:sldMk cId="162314883" sldId="4524"/>
        </pc:sldMkLst>
        <pc:spChg chg="mod">
          <ac:chgData name="Chris Speller" userId="0a97f007-b978-4543-a8a0-9ee0abccdf0a" providerId="ADAL" clId="{B8B649C5-C549-4FEB-BF49-7EEBAD02D5DE}" dt="2020-12-20T23:13:14.771" v="7486" actId="2711"/>
          <ac:spMkLst>
            <pc:docMk/>
            <pc:sldMk cId="162314883" sldId="4524"/>
            <ac:spMk id="10" creationId="{00000000-0000-0000-0000-000000000000}"/>
          </ac:spMkLst>
        </pc:spChg>
        <pc:spChg chg="mod">
          <ac:chgData name="Chris Speller" userId="0a97f007-b978-4543-a8a0-9ee0abccdf0a" providerId="ADAL" clId="{B8B649C5-C549-4FEB-BF49-7EEBAD02D5DE}" dt="2020-12-20T23:13:17.404" v="7487" actId="2711"/>
          <ac:spMkLst>
            <pc:docMk/>
            <pc:sldMk cId="162314883" sldId="4524"/>
            <ac:spMk id="11" creationId="{00000000-0000-0000-0000-000000000000}"/>
          </ac:spMkLst>
        </pc:spChg>
        <pc:spChg chg="mod">
          <ac:chgData name="Chris Speller" userId="0a97f007-b978-4543-a8a0-9ee0abccdf0a" providerId="ADAL" clId="{B8B649C5-C549-4FEB-BF49-7EEBAD02D5DE}" dt="2020-12-20T22:29:09.083" v="6343" actId="20577"/>
          <ac:spMkLst>
            <pc:docMk/>
            <pc:sldMk cId="162314883" sldId="4524"/>
            <ac:spMk id="12" creationId="{FEDA1F6C-08D0-4179-B4E6-945CF5F1BE86}"/>
          </ac:spMkLst>
        </pc:spChg>
      </pc:sldChg>
      <pc:sldChg chg="modSp add modAnim">
        <pc:chgData name="Chris Speller" userId="0a97f007-b978-4543-a8a0-9ee0abccdf0a" providerId="ADAL" clId="{B8B649C5-C549-4FEB-BF49-7EEBAD02D5DE}" dt="2020-12-20T23:13:10.539" v="7485" actId="2711"/>
        <pc:sldMkLst>
          <pc:docMk/>
          <pc:sldMk cId="3641800714" sldId="4525"/>
        </pc:sldMkLst>
        <pc:spChg chg="mod">
          <ac:chgData name="Chris Speller" userId="0a97f007-b978-4543-a8a0-9ee0abccdf0a" providerId="ADAL" clId="{B8B649C5-C549-4FEB-BF49-7EEBAD02D5DE}" dt="2020-12-20T23:13:07.244" v="7484" actId="2711"/>
          <ac:spMkLst>
            <pc:docMk/>
            <pc:sldMk cId="3641800714" sldId="4525"/>
            <ac:spMk id="10" creationId="{00000000-0000-0000-0000-000000000000}"/>
          </ac:spMkLst>
        </pc:spChg>
        <pc:spChg chg="mod">
          <ac:chgData name="Chris Speller" userId="0a97f007-b978-4543-a8a0-9ee0abccdf0a" providerId="ADAL" clId="{B8B649C5-C549-4FEB-BF49-7EEBAD02D5DE}" dt="2020-12-20T23:13:10.539" v="7485" actId="2711"/>
          <ac:spMkLst>
            <pc:docMk/>
            <pc:sldMk cId="3641800714" sldId="4525"/>
            <ac:spMk id="11" creationId="{00000000-0000-0000-0000-000000000000}"/>
          </ac:spMkLst>
        </pc:spChg>
        <pc:spChg chg="mod">
          <ac:chgData name="Chris Speller" userId="0a97f007-b978-4543-a8a0-9ee0abccdf0a" providerId="ADAL" clId="{B8B649C5-C549-4FEB-BF49-7EEBAD02D5DE}" dt="2020-12-20T22:31:03.283" v="6441" actId="20577"/>
          <ac:spMkLst>
            <pc:docMk/>
            <pc:sldMk cId="3641800714" sldId="4525"/>
            <ac:spMk id="12" creationId="{FEDA1F6C-08D0-4179-B4E6-945CF5F1BE86}"/>
          </ac:spMkLst>
        </pc:spChg>
      </pc:sldChg>
      <pc:sldChg chg="modSp add del mod">
        <pc:chgData name="Chris Speller" userId="0a97f007-b978-4543-a8a0-9ee0abccdf0a" providerId="ADAL" clId="{B8B649C5-C549-4FEB-BF49-7EEBAD02D5DE}" dt="2020-12-20T22:31:45.352" v="6448" actId="47"/>
        <pc:sldMkLst>
          <pc:docMk/>
          <pc:sldMk cId="2080662451" sldId="4526"/>
        </pc:sldMkLst>
        <pc:spChg chg="mod">
          <ac:chgData name="Chris Speller" userId="0a97f007-b978-4543-a8a0-9ee0abccdf0a" providerId="ADAL" clId="{B8B649C5-C549-4FEB-BF49-7EEBAD02D5DE}" dt="2020-12-20T22:31:39.559" v="6446" actId="20577"/>
          <ac:spMkLst>
            <pc:docMk/>
            <pc:sldMk cId="2080662451" sldId="4526"/>
            <ac:spMk id="10" creationId="{00000000-0000-0000-0000-000000000000}"/>
          </ac:spMkLst>
        </pc:spChg>
      </pc:sldChg>
      <pc:sldChg chg="modSp add mod">
        <pc:chgData name="Chris Speller" userId="0a97f007-b978-4543-a8a0-9ee0abccdf0a" providerId="ADAL" clId="{B8B649C5-C549-4FEB-BF49-7EEBAD02D5DE}" dt="2020-12-20T23:13:03.011" v="7483" actId="2711"/>
        <pc:sldMkLst>
          <pc:docMk/>
          <pc:sldMk cId="430668102" sldId="4527"/>
        </pc:sldMkLst>
        <pc:spChg chg="mod">
          <ac:chgData name="Chris Speller" userId="0a97f007-b978-4543-a8a0-9ee0abccdf0a" providerId="ADAL" clId="{B8B649C5-C549-4FEB-BF49-7EEBAD02D5DE}" dt="2020-12-20T23:12:59.858" v="7482" actId="2711"/>
          <ac:spMkLst>
            <pc:docMk/>
            <pc:sldMk cId="430668102" sldId="4527"/>
            <ac:spMk id="10" creationId="{00000000-0000-0000-0000-000000000000}"/>
          </ac:spMkLst>
        </pc:spChg>
        <pc:spChg chg="mod">
          <ac:chgData name="Chris Speller" userId="0a97f007-b978-4543-a8a0-9ee0abccdf0a" providerId="ADAL" clId="{B8B649C5-C549-4FEB-BF49-7EEBAD02D5DE}" dt="2020-12-20T23:13:03.011" v="7483" actId="2711"/>
          <ac:spMkLst>
            <pc:docMk/>
            <pc:sldMk cId="430668102" sldId="4527"/>
            <ac:spMk id="11" creationId="{00000000-0000-0000-0000-000000000000}"/>
          </ac:spMkLst>
        </pc:spChg>
        <pc:spChg chg="mod">
          <ac:chgData name="Chris Speller" userId="0a97f007-b978-4543-a8a0-9ee0abccdf0a" providerId="ADAL" clId="{B8B649C5-C549-4FEB-BF49-7EEBAD02D5DE}" dt="2020-12-20T22:33:14.409" v="6485" actId="20577"/>
          <ac:spMkLst>
            <pc:docMk/>
            <pc:sldMk cId="430668102" sldId="4527"/>
            <ac:spMk id="12" creationId="{FEDA1F6C-08D0-4179-B4E6-945CF5F1BE86}"/>
          </ac:spMkLst>
        </pc:spChg>
      </pc:sldChg>
      <pc:sldChg chg="modSp add mod modAnim">
        <pc:chgData name="Chris Speller" userId="0a97f007-b978-4543-a8a0-9ee0abccdf0a" providerId="ADAL" clId="{B8B649C5-C549-4FEB-BF49-7EEBAD02D5DE}" dt="2020-12-20T23:12:56.027" v="7481" actId="2711"/>
        <pc:sldMkLst>
          <pc:docMk/>
          <pc:sldMk cId="3068144040" sldId="4528"/>
        </pc:sldMkLst>
        <pc:spChg chg="mod">
          <ac:chgData name="Chris Speller" userId="0a97f007-b978-4543-a8a0-9ee0abccdf0a" providerId="ADAL" clId="{B8B649C5-C549-4FEB-BF49-7EEBAD02D5DE}" dt="2020-12-20T23:12:52.838" v="7480" actId="2711"/>
          <ac:spMkLst>
            <pc:docMk/>
            <pc:sldMk cId="3068144040" sldId="4528"/>
            <ac:spMk id="10" creationId="{00000000-0000-0000-0000-000000000000}"/>
          </ac:spMkLst>
        </pc:spChg>
        <pc:spChg chg="mod">
          <ac:chgData name="Chris Speller" userId="0a97f007-b978-4543-a8a0-9ee0abccdf0a" providerId="ADAL" clId="{B8B649C5-C549-4FEB-BF49-7EEBAD02D5DE}" dt="2020-12-20T23:12:56.027" v="7481" actId="2711"/>
          <ac:spMkLst>
            <pc:docMk/>
            <pc:sldMk cId="3068144040" sldId="4528"/>
            <ac:spMk id="11" creationId="{00000000-0000-0000-0000-000000000000}"/>
          </ac:spMkLst>
        </pc:spChg>
        <pc:spChg chg="mod">
          <ac:chgData name="Chris Speller" userId="0a97f007-b978-4543-a8a0-9ee0abccdf0a" providerId="ADAL" clId="{B8B649C5-C549-4FEB-BF49-7EEBAD02D5DE}" dt="2020-12-20T22:34:50.115" v="6527" actId="20577"/>
          <ac:spMkLst>
            <pc:docMk/>
            <pc:sldMk cId="3068144040" sldId="4528"/>
            <ac:spMk id="12" creationId="{FEDA1F6C-08D0-4179-B4E6-945CF5F1BE86}"/>
          </ac:spMkLst>
        </pc:spChg>
      </pc:sldChg>
      <pc:sldChg chg="add del">
        <pc:chgData name="Chris Speller" userId="0a97f007-b978-4543-a8a0-9ee0abccdf0a" providerId="ADAL" clId="{B8B649C5-C549-4FEB-BF49-7EEBAD02D5DE}" dt="2020-12-20T22:37:29.325" v="6558" actId="47"/>
        <pc:sldMkLst>
          <pc:docMk/>
          <pc:sldMk cId="1611949308" sldId="4529"/>
        </pc:sldMkLst>
      </pc:sldChg>
      <pc:sldChg chg="modSp add mod">
        <pc:chgData name="Chris Speller" userId="0a97f007-b978-4543-a8a0-9ee0abccdf0a" providerId="ADAL" clId="{B8B649C5-C549-4FEB-BF49-7EEBAD02D5DE}" dt="2020-12-20T23:12:49.110" v="7479" actId="2711"/>
        <pc:sldMkLst>
          <pc:docMk/>
          <pc:sldMk cId="1201448274" sldId="4530"/>
        </pc:sldMkLst>
        <pc:spChg chg="mod">
          <ac:chgData name="Chris Speller" userId="0a97f007-b978-4543-a8a0-9ee0abccdf0a" providerId="ADAL" clId="{B8B649C5-C549-4FEB-BF49-7EEBAD02D5DE}" dt="2020-12-20T23:12:45.836" v="7478" actId="2711"/>
          <ac:spMkLst>
            <pc:docMk/>
            <pc:sldMk cId="1201448274" sldId="4530"/>
            <ac:spMk id="10" creationId="{00000000-0000-0000-0000-000000000000}"/>
          </ac:spMkLst>
        </pc:spChg>
        <pc:spChg chg="mod">
          <ac:chgData name="Chris Speller" userId="0a97f007-b978-4543-a8a0-9ee0abccdf0a" providerId="ADAL" clId="{B8B649C5-C549-4FEB-BF49-7EEBAD02D5DE}" dt="2020-12-20T23:12:49.110" v="7479" actId="2711"/>
          <ac:spMkLst>
            <pc:docMk/>
            <pc:sldMk cId="1201448274" sldId="4530"/>
            <ac:spMk id="11" creationId="{00000000-0000-0000-0000-000000000000}"/>
          </ac:spMkLst>
        </pc:spChg>
        <pc:spChg chg="mod">
          <ac:chgData name="Chris Speller" userId="0a97f007-b978-4543-a8a0-9ee0abccdf0a" providerId="ADAL" clId="{B8B649C5-C549-4FEB-BF49-7EEBAD02D5DE}" dt="2020-12-20T22:38:45.365" v="6573" actId="20577"/>
          <ac:spMkLst>
            <pc:docMk/>
            <pc:sldMk cId="1201448274" sldId="4530"/>
            <ac:spMk id="12" creationId="{FEDA1F6C-08D0-4179-B4E6-945CF5F1BE86}"/>
          </ac:spMkLst>
        </pc:spChg>
      </pc:sldChg>
      <pc:sldChg chg="modSp add mod modAnim">
        <pc:chgData name="Chris Speller" userId="0a97f007-b978-4543-a8a0-9ee0abccdf0a" providerId="ADAL" clId="{B8B649C5-C549-4FEB-BF49-7EEBAD02D5DE}" dt="2020-12-20T23:12:40.842" v="7477" actId="2711"/>
        <pc:sldMkLst>
          <pc:docMk/>
          <pc:sldMk cId="3304127777" sldId="4531"/>
        </pc:sldMkLst>
        <pc:spChg chg="mod">
          <ac:chgData name="Chris Speller" userId="0a97f007-b978-4543-a8a0-9ee0abccdf0a" providerId="ADAL" clId="{B8B649C5-C549-4FEB-BF49-7EEBAD02D5DE}" dt="2020-12-20T23:12:37.734" v="7476" actId="2711"/>
          <ac:spMkLst>
            <pc:docMk/>
            <pc:sldMk cId="3304127777" sldId="4531"/>
            <ac:spMk id="10" creationId="{00000000-0000-0000-0000-000000000000}"/>
          </ac:spMkLst>
        </pc:spChg>
        <pc:spChg chg="mod">
          <ac:chgData name="Chris Speller" userId="0a97f007-b978-4543-a8a0-9ee0abccdf0a" providerId="ADAL" clId="{B8B649C5-C549-4FEB-BF49-7EEBAD02D5DE}" dt="2020-12-20T23:12:40.842" v="7477" actId="2711"/>
          <ac:spMkLst>
            <pc:docMk/>
            <pc:sldMk cId="3304127777" sldId="4531"/>
            <ac:spMk id="11" creationId="{00000000-0000-0000-0000-000000000000}"/>
          </ac:spMkLst>
        </pc:spChg>
        <pc:spChg chg="mod">
          <ac:chgData name="Chris Speller" userId="0a97f007-b978-4543-a8a0-9ee0abccdf0a" providerId="ADAL" clId="{B8B649C5-C549-4FEB-BF49-7EEBAD02D5DE}" dt="2020-12-20T22:40:03.688" v="6644" actId="20577"/>
          <ac:spMkLst>
            <pc:docMk/>
            <pc:sldMk cId="3304127777" sldId="4531"/>
            <ac:spMk id="12" creationId="{FEDA1F6C-08D0-4179-B4E6-945CF5F1BE86}"/>
          </ac:spMkLst>
        </pc:spChg>
      </pc:sldChg>
      <pc:sldChg chg="modSp add mod modAnim">
        <pc:chgData name="Chris Speller" userId="0a97f007-b978-4543-a8a0-9ee0abccdf0a" providerId="ADAL" clId="{B8B649C5-C549-4FEB-BF49-7EEBAD02D5DE}" dt="2020-12-20T23:12:33.443" v="7475" actId="2711"/>
        <pc:sldMkLst>
          <pc:docMk/>
          <pc:sldMk cId="1353591398" sldId="4532"/>
        </pc:sldMkLst>
        <pc:spChg chg="mod">
          <ac:chgData name="Chris Speller" userId="0a97f007-b978-4543-a8a0-9ee0abccdf0a" providerId="ADAL" clId="{B8B649C5-C549-4FEB-BF49-7EEBAD02D5DE}" dt="2020-12-20T23:12:30.773" v="7474" actId="2711"/>
          <ac:spMkLst>
            <pc:docMk/>
            <pc:sldMk cId="1353591398" sldId="4532"/>
            <ac:spMk id="10" creationId="{00000000-0000-0000-0000-000000000000}"/>
          </ac:spMkLst>
        </pc:spChg>
        <pc:spChg chg="mod">
          <ac:chgData name="Chris Speller" userId="0a97f007-b978-4543-a8a0-9ee0abccdf0a" providerId="ADAL" clId="{B8B649C5-C549-4FEB-BF49-7EEBAD02D5DE}" dt="2020-12-20T23:12:33.443" v="7475" actId="2711"/>
          <ac:spMkLst>
            <pc:docMk/>
            <pc:sldMk cId="1353591398" sldId="4532"/>
            <ac:spMk id="11" creationId="{00000000-0000-0000-0000-000000000000}"/>
          </ac:spMkLst>
        </pc:spChg>
        <pc:spChg chg="mod">
          <ac:chgData name="Chris Speller" userId="0a97f007-b978-4543-a8a0-9ee0abccdf0a" providerId="ADAL" clId="{B8B649C5-C549-4FEB-BF49-7EEBAD02D5DE}" dt="2020-12-20T22:45:10.504" v="6762" actId="20577"/>
          <ac:spMkLst>
            <pc:docMk/>
            <pc:sldMk cId="1353591398" sldId="4532"/>
            <ac:spMk id="12" creationId="{FEDA1F6C-08D0-4179-B4E6-945CF5F1BE86}"/>
          </ac:spMkLst>
        </pc:spChg>
      </pc:sldChg>
      <pc:sldChg chg="modSp add mod">
        <pc:chgData name="Chris Speller" userId="0a97f007-b978-4543-a8a0-9ee0abccdf0a" providerId="ADAL" clId="{B8B649C5-C549-4FEB-BF49-7EEBAD02D5DE}" dt="2020-12-20T23:12:26.719" v="7473" actId="404"/>
        <pc:sldMkLst>
          <pc:docMk/>
          <pc:sldMk cId="767070580" sldId="4533"/>
        </pc:sldMkLst>
        <pc:spChg chg="mod">
          <ac:chgData name="Chris Speller" userId="0a97f007-b978-4543-a8a0-9ee0abccdf0a" providerId="ADAL" clId="{B8B649C5-C549-4FEB-BF49-7EEBAD02D5DE}" dt="2020-12-20T23:12:22.310" v="7471" actId="404"/>
          <ac:spMkLst>
            <pc:docMk/>
            <pc:sldMk cId="767070580" sldId="4533"/>
            <ac:spMk id="10" creationId="{00000000-0000-0000-0000-000000000000}"/>
          </ac:spMkLst>
        </pc:spChg>
        <pc:spChg chg="mod">
          <ac:chgData name="Chris Speller" userId="0a97f007-b978-4543-a8a0-9ee0abccdf0a" providerId="ADAL" clId="{B8B649C5-C549-4FEB-BF49-7EEBAD02D5DE}" dt="2020-12-20T23:12:26.719" v="7473" actId="404"/>
          <ac:spMkLst>
            <pc:docMk/>
            <pc:sldMk cId="767070580" sldId="4533"/>
            <ac:spMk id="11" creationId="{00000000-0000-0000-0000-000000000000}"/>
          </ac:spMkLst>
        </pc:spChg>
        <pc:spChg chg="mod">
          <ac:chgData name="Chris Speller" userId="0a97f007-b978-4543-a8a0-9ee0abccdf0a" providerId="ADAL" clId="{B8B649C5-C549-4FEB-BF49-7EEBAD02D5DE}" dt="2020-12-20T22:51:49.594" v="6891" actId="20577"/>
          <ac:spMkLst>
            <pc:docMk/>
            <pc:sldMk cId="767070580" sldId="4533"/>
            <ac:spMk id="12" creationId="{FEDA1F6C-08D0-4179-B4E6-945CF5F1BE86}"/>
          </ac:spMkLst>
        </pc:spChg>
      </pc:sldChg>
      <pc:sldChg chg="modSp add mod">
        <pc:chgData name="Chris Speller" userId="0a97f007-b978-4543-a8a0-9ee0abccdf0a" providerId="ADAL" clId="{B8B649C5-C549-4FEB-BF49-7EEBAD02D5DE}" dt="2020-12-20T22:59:11.810" v="7155" actId="20577"/>
        <pc:sldMkLst>
          <pc:docMk/>
          <pc:sldMk cId="1418794456" sldId="4534"/>
        </pc:sldMkLst>
        <pc:spChg chg="mod">
          <ac:chgData name="Chris Speller" userId="0a97f007-b978-4543-a8a0-9ee0abccdf0a" providerId="ADAL" clId="{B8B649C5-C549-4FEB-BF49-7EEBAD02D5DE}" dt="2020-12-20T22:59:11.810" v="7155" actId="20577"/>
          <ac:spMkLst>
            <pc:docMk/>
            <pc:sldMk cId="1418794456" sldId="4534"/>
            <ac:spMk id="10" creationId="{00000000-0000-0000-0000-000000000000}"/>
          </ac:spMkLst>
        </pc:spChg>
        <pc:spChg chg="mod">
          <ac:chgData name="Chris Speller" userId="0a97f007-b978-4543-a8a0-9ee0abccdf0a" providerId="ADAL" clId="{B8B649C5-C549-4FEB-BF49-7EEBAD02D5DE}" dt="2020-12-20T22:56:01.388" v="7128"/>
          <ac:spMkLst>
            <pc:docMk/>
            <pc:sldMk cId="1418794456" sldId="4534"/>
            <ac:spMk id="11" creationId="{00000000-0000-0000-0000-000000000000}"/>
          </ac:spMkLst>
        </pc:spChg>
        <pc:spChg chg="mod">
          <ac:chgData name="Chris Speller" userId="0a97f007-b978-4543-a8a0-9ee0abccdf0a" providerId="ADAL" clId="{B8B649C5-C549-4FEB-BF49-7EEBAD02D5DE}" dt="2020-12-20T22:56:16.487" v="7142" actId="1076"/>
          <ac:spMkLst>
            <pc:docMk/>
            <pc:sldMk cId="1418794456" sldId="4534"/>
            <ac:spMk id="12" creationId="{FEDA1F6C-08D0-4179-B4E6-945CF5F1BE86}"/>
          </ac:spMkLst>
        </pc:spChg>
      </pc:sldChg>
      <pc:sldChg chg="add del">
        <pc:chgData name="Chris Speller" userId="0a97f007-b978-4543-a8a0-9ee0abccdf0a" providerId="ADAL" clId="{B8B649C5-C549-4FEB-BF49-7EEBAD02D5DE}" dt="2020-12-20T22:52:20.661" v="6893"/>
        <pc:sldMkLst>
          <pc:docMk/>
          <pc:sldMk cId="3252863080" sldId="4534"/>
        </pc:sldMkLst>
      </pc:sldChg>
      <pc:sldChg chg="add del">
        <pc:chgData name="Chris Speller" userId="0a97f007-b978-4543-a8a0-9ee0abccdf0a" providerId="ADAL" clId="{B8B649C5-C549-4FEB-BF49-7EEBAD02D5DE}" dt="2020-12-20T22:59:42.193" v="7157"/>
        <pc:sldMkLst>
          <pc:docMk/>
          <pc:sldMk cId="2323361934" sldId="4535"/>
        </pc:sldMkLst>
      </pc:sldChg>
      <pc:sldChg chg="modSp add">
        <pc:chgData name="Chris Speller" userId="0a97f007-b978-4543-a8a0-9ee0abccdf0a" providerId="ADAL" clId="{B8B649C5-C549-4FEB-BF49-7EEBAD02D5DE}" dt="2020-12-20T23:12:07.053" v="7469" actId="2711"/>
        <pc:sldMkLst>
          <pc:docMk/>
          <pc:sldMk cId="3343605041" sldId="4535"/>
        </pc:sldMkLst>
        <pc:spChg chg="mod">
          <ac:chgData name="Chris Speller" userId="0a97f007-b978-4543-a8a0-9ee0abccdf0a" providerId="ADAL" clId="{B8B649C5-C549-4FEB-BF49-7EEBAD02D5DE}" dt="2020-12-20T23:12:03.196" v="7468" actId="2711"/>
          <ac:spMkLst>
            <pc:docMk/>
            <pc:sldMk cId="3343605041" sldId="4535"/>
            <ac:spMk id="10" creationId="{00000000-0000-0000-0000-000000000000}"/>
          </ac:spMkLst>
        </pc:spChg>
        <pc:spChg chg="mod">
          <ac:chgData name="Chris Speller" userId="0a97f007-b978-4543-a8a0-9ee0abccdf0a" providerId="ADAL" clId="{B8B649C5-C549-4FEB-BF49-7EEBAD02D5DE}" dt="2020-12-20T23:12:07.053" v="7469" actId="2711"/>
          <ac:spMkLst>
            <pc:docMk/>
            <pc:sldMk cId="3343605041" sldId="4535"/>
            <ac:spMk id="11" creationId="{00000000-0000-0000-0000-000000000000}"/>
          </ac:spMkLst>
        </pc:spChg>
        <pc:spChg chg="mod">
          <ac:chgData name="Chris Speller" userId="0a97f007-b978-4543-a8a0-9ee0abccdf0a" providerId="ADAL" clId="{B8B649C5-C549-4FEB-BF49-7EEBAD02D5DE}" dt="2020-12-20T23:00:42.213" v="7183" actId="20577"/>
          <ac:spMkLst>
            <pc:docMk/>
            <pc:sldMk cId="3343605041" sldId="4535"/>
            <ac:spMk id="12" creationId="{FEDA1F6C-08D0-4179-B4E6-945CF5F1BE86}"/>
          </ac:spMkLst>
        </pc:spChg>
      </pc:sldChg>
      <pc:sldChg chg="modSp add">
        <pc:chgData name="Chris Speller" userId="0a97f007-b978-4543-a8a0-9ee0abccdf0a" providerId="ADAL" clId="{B8B649C5-C549-4FEB-BF49-7EEBAD02D5DE}" dt="2020-12-20T23:11:58.427" v="7467" actId="2711"/>
        <pc:sldMkLst>
          <pc:docMk/>
          <pc:sldMk cId="3989641810" sldId="4536"/>
        </pc:sldMkLst>
        <pc:spChg chg="mod">
          <ac:chgData name="Chris Speller" userId="0a97f007-b978-4543-a8a0-9ee0abccdf0a" providerId="ADAL" clId="{B8B649C5-C549-4FEB-BF49-7EEBAD02D5DE}" dt="2020-12-20T23:11:55.261" v="7466" actId="2711"/>
          <ac:spMkLst>
            <pc:docMk/>
            <pc:sldMk cId="3989641810" sldId="4536"/>
            <ac:spMk id="10" creationId="{00000000-0000-0000-0000-000000000000}"/>
          </ac:spMkLst>
        </pc:spChg>
        <pc:spChg chg="mod">
          <ac:chgData name="Chris Speller" userId="0a97f007-b978-4543-a8a0-9ee0abccdf0a" providerId="ADAL" clId="{B8B649C5-C549-4FEB-BF49-7EEBAD02D5DE}" dt="2020-12-20T23:11:58.427" v="7467" actId="2711"/>
          <ac:spMkLst>
            <pc:docMk/>
            <pc:sldMk cId="3989641810" sldId="4536"/>
            <ac:spMk id="11" creationId="{00000000-0000-0000-0000-000000000000}"/>
          </ac:spMkLst>
        </pc:spChg>
        <pc:spChg chg="mod">
          <ac:chgData name="Chris Speller" userId="0a97f007-b978-4543-a8a0-9ee0abccdf0a" providerId="ADAL" clId="{B8B649C5-C549-4FEB-BF49-7EEBAD02D5DE}" dt="2020-12-20T23:01:07.136" v="7195" actId="20577"/>
          <ac:spMkLst>
            <pc:docMk/>
            <pc:sldMk cId="3989641810" sldId="4536"/>
            <ac:spMk id="12" creationId="{FEDA1F6C-08D0-4179-B4E6-945CF5F1BE86}"/>
          </ac:spMkLst>
        </pc:spChg>
      </pc:sldChg>
      <pc:sldChg chg="modSp add mod">
        <pc:chgData name="Chris Speller" userId="0a97f007-b978-4543-a8a0-9ee0abccdf0a" providerId="ADAL" clId="{B8B649C5-C549-4FEB-BF49-7EEBAD02D5DE}" dt="2020-12-20T23:11:50.618" v="7465" actId="2711"/>
        <pc:sldMkLst>
          <pc:docMk/>
          <pc:sldMk cId="324072873" sldId="4537"/>
        </pc:sldMkLst>
        <pc:spChg chg="mod">
          <ac:chgData name="Chris Speller" userId="0a97f007-b978-4543-a8a0-9ee0abccdf0a" providerId="ADAL" clId="{B8B649C5-C549-4FEB-BF49-7EEBAD02D5DE}" dt="2020-12-20T23:11:48.037" v="7464" actId="2711"/>
          <ac:spMkLst>
            <pc:docMk/>
            <pc:sldMk cId="324072873" sldId="4537"/>
            <ac:spMk id="10" creationId="{00000000-0000-0000-0000-000000000000}"/>
          </ac:spMkLst>
        </pc:spChg>
        <pc:spChg chg="mod">
          <ac:chgData name="Chris Speller" userId="0a97f007-b978-4543-a8a0-9ee0abccdf0a" providerId="ADAL" clId="{B8B649C5-C549-4FEB-BF49-7EEBAD02D5DE}" dt="2020-12-20T23:11:50.618" v="7465" actId="2711"/>
          <ac:spMkLst>
            <pc:docMk/>
            <pc:sldMk cId="324072873" sldId="4537"/>
            <ac:spMk id="11" creationId="{00000000-0000-0000-0000-000000000000}"/>
          </ac:spMkLst>
        </pc:spChg>
      </pc:sldChg>
      <pc:sldChg chg="modSp add">
        <pc:chgData name="Chris Speller" userId="0a97f007-b978-4543-a8a0-9ee0abccdf0a" providerId="ADAL" clId="{B8B649C5-C549-4FEB-BF49-7EEBAD02D5DE}" dt="2020-12-20T23:11:44.251" v="7463" actId="2711"/>
        <pc:sldMkLst>
          <pc:docMk/>
          <pc:sldMk cId="2942092640" sldId="4538"/>
        </pc:sldMkLst>
        <pc:spChg chg="mod">
          <ac:chgData name="Chris Speller" userId="0a97f007-b978-4543-a8a0-9ee0abccdf0a" providerId="ADAL" clId="{B8B649C5-C549-4FEB-BF49-7EEBAD02D5DE}" dt="2020-12-20T23:11:40.781" v="7462" actId="2711"/>
          <ac:spMkLst>
            <pc:docMk/>
            <pc:sldMk cId="2942092640" sldId="4538"/>
            <ac:spMk id="10" creationId="{00000000-0000-0000-0000-000000000000}"/>
          </ac:spMkLst>
        </pc:spChg>
        <pc:spChg chg="mod">
          <ac:chgData name="Chris Speller" userId="0a97f007-b978-4543-a8a0-9ee0abccdf0a" providerId="ADAL" clId="{B8B649C5-C549-4FEB-BF49-7EEBAD02D5DE}" dt="2020-12-20T23:11:44.251" v="7463" actId="2711"/>
          <ac:spMkLst>
            <pc:docMk/>
            <pc:sldMk cId="2942092640" sldId="4538"/>
            <ac:spMk id="11" creationId="{00000000-0000-0000-0000-000000000000}"/>
          </ac:spMkLst>
        </pc:spChg>
      </pc:sldChg>
      <pc:sldChg chg="modSp add mod modAnim">
        <pc:chgData name="Chris Speller" userId="0a97f007-b978-4543-a8a0-9ee0abccdf0a" providerId="ADAL" clId="{B8B649C5-C549-4FEB-BF49-7EEBAD02D5DE}" dt="2020-12-20T23:33:28.548" v="7895" actId="20577"/>
        <pc:sldMkLst>
          <pc:docMk/>
          <pc:sldMk cId="1786563480" sldId="4539"/>
        </pc:sldMkLst>
        <pc:spChg chg="mod">
          <ac:chgData name="Chris Speller" userId="0a97f007-b978-4543-a8a0-9ee0abccdf0a" providerId="ADAL" clId="{B8B649C5-C549-4FEB-BF49-7EEBAD02D5DE}" dt="2020-12-20T23:11:36.240" v="7461" actId="2711"/>
          <ac:spMkLst>
            <pc:docMk/>
            <pc:sldMk cId="1786563480" sldId="4539"/>
            <ac:spMk id="10" creationId="{00000000-0000-0000-0000-000000000000}"/>
          </ac:spMkLst>
        </pc:spChg>
        <pc:spChg chg="mod">
          <ac:chgData name="Chris Speller" userId="0a97f007-b978-4543-a8a0-9ee0abccdf0a" providerId="ADAL" clId="{B8B649C5-C549-4FEB-BF49-7EEBAD02D5DE}" dt="2020-12-20T23:33:19.963" v="7882" actId="20577"/>
          <ac:spMkLst>
            <pc:docMk/>
            <pc:sldMk cId="1786563480" sldId="4539"/>
            <ac:spMk id="11" creationId="{00000000-0000-0000-0000-000000000000}"/>
          </ac:spMkLst>
        </pc:spChg>
        <pc:spChg chg="mod">
          <ac:chgData name="Chris Speller" userId="0a97f007-b978-4543-a8a0-9ee0abccdf0a" providerId="ADAL" clId="{B8B649C5-C549-4FEB-BF49-7EEBAD02D5DE}" dt="2020-12-20T23:33:28.548" v="7895" actId="20577"/>
          <ac:spMkLst>
            <pc:docMk/>
            <pc:sldMk cId="1786563480" sldId="4539"/>
            <ac:spMk id="12" creationId="{FEDA1F6C-08D0-4179-B4E6-945CF5F1BE86}"/>
          </ac:spMkLst>
        </pc:spChg>
      </pc:sldChg>
      <pc:sldChg chg="modSp add mod">
        <pc:chgData name="Chris Speller" userId="0a97f007-b978-4543-a8a0-9ee0abccdf0a" providerId="ADAL" clId="{B8B649C5-C549-4FEB-BF49-7EEBAD02D5DE}" dt="2020-12-20T23:47:31.626" v="8008" actId="20577"/>
        <pc:sldMkLst>
          <pc:docMk/>
          <pc:sldMk cId="2138088082" sldId="4540"/>
        </pc:sldMkLst>
        <pc:spChg chg="mod">
          <ac:chgData name="Chris Speller" userId="0a97f007-b978-4543-a8a0-9ee0abccdf0a" providerId="ADAL" clId="{B8B649C5-C549-4FEB-BF49-7EEBAD02D5DE}" dt="2020-12-20T23:47:31.626" v="8008" actId="20577"/>
          <ac:spMkLst>
            <pc:docMk/>
            <pc:sldMk cId="2138088082" sldId="4540"/>
            <ac:spMk id="10" creationId="{00000000-0000-0000-0000-000000000000}"/>
          </ac:spMkLst>
        </pc:spChg>
        <pc:spChg chg="mod">
          <ac:chgData name="Chris Speller" userId="0a97f007-b978-4543-a8a0-9ee0abccdf0a" providerId="ADAL" clId="{B8B649C5-C549-4FEB-BF49-7EEBAD02D5DE}" dt="2020-12-20T23:36:46.243" v="7985"/>
          <ac:spMkLst>
            <pc:docMk/>
            <pc:sldMk cId="2138088082" sldId="4540"/>
            <ac:spMk id="11" creationId="{00000000-0000-0000-0000-000000000000}"/>
          </ac:spMkLst>
        </pc:spChg>
        <pc:spChg chg="mod">
          <ac:chgData name="Chris Speller" userId="0a97f007-b978-4543-a8a0-9ee0abccdf0a" providerId="ADAL" clId="{B8B649C5-C549-4FEB-BF49-7EEBAD02D5DE}" dt="2020-12-20T23:36:52.047" v="7990" actId="20577"/>
          <ac:spMkLst>
            <pc:docMk/>
            <pc:sldMk cId="2138088082" sldId="4540"/>
            <ac:spMk id="12" creationId="{FEDA1F6C-08D0-4179-B4E6-945CF5F1BE86}"/>
          </ac:spMkLst>
        </pc:spChg>
      </pc:sldChg>
      <pc:sldChg chg="add del">
        <pc:chgData name="Chris Speller" userId="0a97f007-b978-4543-a8a0-9ee0abccdf0a" providerId="ADAL" clId="{B8B649C5-C549-4FEB-BF49-7EEBAD02D5DE}" dt="2020-12-20T23:10:22.844" v="7357"/>
        <pc:sldMkLst>
          <pc:docMk/>
          <pc:sldMk cId="4083503152" sldId="4540"/>
        </pc:sldMkLst>
      </pc:sldChg>
      <pc:sldChg chg="modSp add mod modAnim">
        <pc:chgData name="Chris Speller" userId="0a97f007-b978-4543-a8a0-9ee0abccdf0a" providerId="ADAL" clId="{B8B649C5-C549-4FEB-BF49-7EEBAD02D5DE}" dt="2020-12-21T09:19:19.039" v="8370" actId="2711"/>
        <pc:sldMkLst>
          <pc:docMk/>
          <pc:sldMk cId="1185784097" sldId="4541"/>
        </pc:sldMkLst>
        <pc:spChg chg="mod">
          <ac:chgData name="Chris Speller" userId="0a97f007-b978-4543-a8a0-9ee0abccdf0a" providerId="ADAL" clId="{B8B649C5-C549-4FEB-BF49-7EEBAD02D5DE}" dt="2020-12-21T09:14:02.895" v="8176" actId="2711"/>
          <ac:spMkLst>
            <pc:docMk/>
            <pc:sldMk cId="1185784097" sldId="4541"/>
            <ac:spMk id="10" creationId="{00000000-0000-0000-0000-000000000000}"/>
          </ac:spMkLst>
        </pc:spChg>
        <pc:spChg chg="mod">
          <ac:chgData name="Chris Speller" userId="0a97f007-b978-4543-a8a0-9ee0abccdf0a" providerId="ADAL" clId="{B8B649C5-C549-4FEB-BF49-7EEBAD02D5DE}" dt="2020-12-21T09:14:07.608" v="8177" actId="2711"/>
          <ac:spMkLst>
            <pc:docMk/>
            <pc:sldMk cId="1185784097" sldId="4541"/>
            <ac:spMk id="11" creationId="{00000000-0000-0000-0000-000000000000}"/>
          </ac:spMkLst>
        </pc:spChg>
        <pc:spChg chg="mod">
          <ac:chgData name="Chris Speller" userId="0a97f007-b978-4543-a8a0-9ee0abccdf0a" providerId="ADAL" clId="{B8B649C5-C549-4FEB-BF49-7EEBAD02D5DE}" dt="2020-12-21T09:19:19.039" v="8370" actId="2711"/>
          <ac:spMkLst>
            <pc:docMk/>
            <pc:sldMk cId="1185784097" sldId="4541"/>
            <ac:spMk id="12" creationId="{FEDA1F6C-08D0-4179-B4E6-945CF5F1BE86}"/>
          </ac:spMkLst>
        </pc:spChg>
      </pc:sldChg>
      <pc:sldChg chg="modSp add mod modAnim">
        <pc:chgData name="Chris Speller" userId="0a97f007-b978-4543-a8a0-9ee0abccdf0a" providerId="ADAL" clId="{B8B649C5-C549-4FEB-BF49-7EEBAD02D5DE}" dt="2020-12-21T09:14:22.076" v="8181" actId="2711"/>
        <pc:sldMkLst>
          <pc:docMk/>
          <pc:sldMk cId="2042301552" sldId="4542"/>
        </pc:sldMkLst>
        <pc:spChg chg="mod">
          <ac:chgData name="Chris Speller" userId="0a97f007-b978-4543-a8a0-9ee0abccdf0a" providerId="ADAL" clId="{B8B649C5-C549-4FEB-BF49-7EEBAD02D5DE}" dt="2020-12-21T09:13:55.430" v="8174" actId="2711"/>
          <ac:spMkLst>
            <pc:docMk/>
            <pc:sldMk cId="2042301552" sldId="4542"/>
            <ac:spMk id="10" creationId="{00000000-0000-0000-0000-000000000000}"/>
          </ac:spMkLst>
        </pc:spChg>
        <pc:spChg chg="mod">
          <ac:chgData name="Chris Speller" userId="0a97f007-b978-4543-a8a0-9ee0abccdf0a" providerId="ADAL" clId="{B8B649C5-C549-4FEB-BF49-7EEBAD02D5DE}" dt="2020-12-21T09:14:22.076" v="8181" actId="2711"/>
          <ac:spMkLst>
            <pc:docMk/>
            <pc:sldMk cId="2042301552" sldId="4542"/>
            <ac:spMk id="11" creationId="{00000000-0000-0000-0000-000000000000}"/>
          </ac:spMkLst>
        </pc:spChg>
        <pc:spChg chg="mod">
          <ac:chgData name="Chris Speller" userId="0a97f007-b978-4543-a8a0-9ee0abccdf0a" providerId="ADAL" clId="{B8B649C5-C549-4FEB-BF49-7EEBAD02D5DE}" dt="2020-12-21T09:07:37.906" v="8098" actId="20577"/>
          <ac:spMkLst>
            <pc:docMk/>
            <pc:sldMk cId="2042301552" sldId="4542"/>
            <ac:spMk id="12" creationId="{FEDA1F6C-08D0-4179-B4E6-945CF5F1BE86}"/>
          </ac:spMkLst>
        </pc:spChg>
      </pc:sldChg>
      <pc:sldChg chg="modSp add mod modAnim">
        <pc:chgData name="Chris Speller" userId="0a97f007-b978-4543-a8a0-9ee0abccdf0a" providerId="ADAL" clId="{B8B649C5-C549-4FEB-BF49-7EEBAD02D5DE}" dt="2020-12-21T09:14:16.575" v="8180" actId="404"/>
        <pc:sldMkLst>
          <pc:docMk/>
          <pc:sldMk cId="1367160984" sldId="4543"/>
        </pc:sldMkLst>
        <pc:spChg chg="mod">
          <ac:chgData name="Chris Speller" userId="0a97f007-b978-4543-a8a0-9ee0abccdf0a" providerId="ADAL" clId="{B8B649C5-C549-4FEB-BF49-7EEBAD02D5DE}" dt="2020-12-21T09:14:12.050" v="8178" actId="404"/>
          <ac:spMkLst>
            <pc:docMk/>
            <pc:sldMk cId="1367160984" sldId="4543"/>
            <ac:spMk id="10" creationId="{00000000-0000-0000-0000-000000000000}"/>
          </ac:spMkLst>
        </pc:spChg>
        <pc:spChg chg="mod">
          <ac:chgData name="Chris Speller" userId="0a97f007-b978-4543-a8a0-9ee0abccdf0a" providerId="ADAL" clId="{B8B649C5-C549-4FEB-BF49-7EEBAD02D5DE}" dt="2020-12-21T09:14:16.575" v="8180" actId="404"/>
          <ac:spMkLst>
            <pc:docMk/>
            <pc:sldMk cId="1367160984" sldId="4543"/>
            <ac:spMk id="11" creationId="{00000000-0000-0000-0000-000000000000}"/>
          </ac:spMkLst>
        </pc:spChg>
        <pc:spChg chg="mod">
          <ac:chgData name="Chris Speller" userId="0a97f007-b978-4543-a8a0-9ee0abccdf0a" providerId="ADAL" clId="{B8B649C5-C549-4FEB-BF49-7EEBAD02D5DE}" dt="2020-12-21T09:11:46.811" v="8147" actId="1076"/>
          <ac:spMkLst>
            <pc:docMk/>
            <pc:sldMk cId="1367160984" sldId="4543"/>
            <ac:spMk id="12" creationId="{FEDA1F6C-08D0-4179-B4E6-945CF5F1BE86}"/>
          </ac:spMkLst>
        </pc:spChg>
      </pc:sldChg>
      <pc:sldChg chg="modSp add mod">
        <pc:chgData name="Chris Speller" userId="0a97f007-b978-4543-a8a0-9ee0abccdf0a" providerId="ADAL" clId="{B8B649C5-C549-4FEB-BF49-7EEBAD02D5DE}" dt="2020-12-21T09:17:59.361" v="8349" actId="20577"/>
        <pc:sldMkLst>
          <pc:docMk/>
          <pc:sldMk cId="4146199885" sldId="4544"/>
        </pc:sldMkLst>
        <pc:spChg chg="mod">
          <ac:chgData name="Chris Speller" userId="0a97f007-b978-4543-a8a0-9ee0abccdf0a" providerId="ADAL" clId="{B8B649C5-C549-4FEB-BF49-7EEBAD02D5DE}" dt="2020-12-21T09:17:59.361" v="8349" actId="20577"/>
          <ac:spMkLst>
            <pc:docMk/>
            <pc:sldMk cId="4146199885" sldId="4544"/>
            <ac:spMk id="10" creationId="{00000000-0000-0000-0000-000000000000}"/>
          </ac:spMkLst>
        </pc:spChg>
        <pc:spChg chg="mod">
          <ac:chgData name="Chris Speller" userId="0a97f007-b978-4543-a8a0-9ee0abccdf0a" providerId="ADAL" clId="{B8B649C5-C549-4FEB-BF49-7EEBAD02D5DE}" dt="2020-12-21T09:15:49.171" v="8334"/>
          <ac:spMkLst>
            <pc:docMk/>
            <pc:sldMk cId="4146199885" sldId="4544"/>
            <ac:spMk id="11" creationId="{00000000-0000-0000-0000-000000000000}"/>
          </ac:spMkLst>
        </pc:spChg>
        <pc:spChg chg="mod">
          <ac:chgData name="Chris Speller" userId="0a97f007-b978-4543-a8a0-9ee0abccdf0a" providerId="ADAL" clId="{B8B649C5-C549-4FEB-BF49-7EEBAD02D5DE}" dt="2020-12-21T09:16:00.214" v="8346" actId="20577"/>
          <ac:spMkLst>
            <pc:docMk/>
            <pc:sldMk cId="4146199885" sldId="4544"/>
            <ac:spMk id="12" creationId="{FEDA1F6C-08D0-4179-B4E6-945CF5F1BE86}"/>
          </ac:spMkLst>
        </pc:spChg>
      </pc:sldChg>
      <pc:sldChg chg="modSp add mod modAnim">
        <pc:chgData name="Chris Speller" userId="0a97f007-b978-4543-a8a0-9ee0abccdf0a" providerId="ADAL" clId="{B8B649C5-C549-4FEB-BF49-7EEBAD02D5DE}" dt="2020-12-21T09:20:23.029" v="8399" actId="20577"/>
        <pc:sldMkLst>
          <pc:docMk/>
          <pc:sldMk cId="2996557775" sldId="4545"/>
        </pc:sldMkLst>
        <pc:spChg chg="mod">
          <ac:chgData name="Chris Speller" userId="0a97f007-b978-4543-a8a0-9ee0abccdf0a" providerId="ADAL" clId="{B8B649C5-C549-4FEB-BF49-7EEBAD02D5DE}" dt="2020-12-21T09:20:23.029" v="8399" actId="20577"/>
          <ac:spMkLst>
            <pc:docMk/>
            <pc:sldMk cId="2996557775" sldId="4545"/>
            <ac:spMk id="10" creationId="{00000000-0000-0000-0000-000000000000}"/>
          </ac:spMkLst>
        </pc:spChg>
        <pc:spChg chg="mod">
          <ac:chgData name="Chris Speller" userId="0a97f007-b978-4543-a8a0-9ee0abccdf0a" providerId="ADAL" clId="{B8B649C5-C549-4FEB-BF49-7EEBAD02D5DE}" dt="2020-12-21T09:18:53.942" v="8361" actId="404"/>
          <ac:spMkLst>
            <pc:docMk/>
            <pc:sldMk cId="2996557775" sldId="4545"/>
            <ac:spMk id="11" creationId="{00000000-0000-0000-0000-000000000000}"/>
          </ac:spMkLst>
        </pc:spChg>
        <pc:spChg chg="mod">
          <ac:chgData name="Chris Speller" userId="0a97f007-b978-4543-a8a0-9ee0abccdf0a" providerId="ADAL" clId="{B8B649C5-C549-4FEB-BF49-7EEBAD02D5DE}" dt="2020-12-21T09:20:06.071" v="8391" actId="20577"/>
          <ac:spMkLst>
            <pc:docMk/>
            <pc:sldMk cId="2996557775" sldId="4545"/>
            <ac:spMk id="12" creationId="{FEDA1F6C-08D0-4179-B4E6-945CF5F1BE86}"/>
          </ac:spMkLst>
        </pc:spChg>
      </pc:sldChg>
      <pc:sldChg chg="modSp add mod modAnim">
        <pc:chgData name="Chris Speller" userId="0a97f007-b978-4543-a8a0-9ee0abccdf0a" providerId="ADAL" clId="{B8B649C5-C549-4FEB-BF49-7EEBAD02D5DE}" dt="2020-12-21T09:21:37.762" v="8440" actId="20577"/>
        <pc:sldMkLst>
          <pc:docMk/>
          <pc:sldMk cId="3772858602" sldId="4546"/>
        </pc:sldMkLst>
        <pc:spChg chg="mod">
          <ac:chgData name="Chris Speller" userId="0a97f007-b978-4543-a8a0-9ee0abccdf0a" providerId="ADAL" clId="{B8B649C5-C549-4FEB-BF49-7EEBAD02D5DE}" dt="2020-12-21T09:21:37.762" v="8440" actId="20577"/>
          <ac:spMkLst>
            <pc:docMk/>
            <pc:sldMk cId="3772858602" sldId="4546"/>
            <ac:spMk id="10" creationId="{00000000-0000-0000-0000-000000000000}"/>
          </ac:spMkLst>
        </pc:spChg>
        <pc:spChg chg="mod">
          <ac:chgData name="Chris Speller" userId="0a97f007-b978-4543-a8a0-9ee0abccdf0a" providerId="ADAL" clId="{B8B649C5-C549-4FEB-BF49-7EEBAD02D5DE}" dt="2020-12-21T09:21:00.443" v="8410" actId="403"/>
          <ac:spMkLst>
            <pc:docMk/>
            <pc:sldMk cId="3772858602" sldId="4546"/>
            <ac:spMk id="11" creationId="{00000000-0000-0000-0000-000000000000}"/>
          </ac:spMkLst>
        </pc:spChg>
        <pc:spChg chg="mod">
          <ac:chgData name="Chris Speller" userId="0a97f007-b978-4543-a8a0-9ee0abccdf0a" providerId="ADAL" clId="{B8B649C5-C549-4FEB-BF49-7EEBAD02D5DE}" dt="2020-12-21T09:21:25.147" v="8437" actId="122"/>
          <ac:spMkLst>
            <pc:docMk/>
            <pc:sldMk cId="3772858602" sldId="4546"/>
            <ac:spMk id="12" creationId="{FEDA1F6C-08D0-4179-B4E6-945CF5F1BE86}"/>
          </ac:spMkLst>
        </pc:spChg>
      </pc:sldChg>
      <pc:sldChg chg="modSp add mod">
        <pc:chgData name="Chris Speller" userId="0a97f007-b978-4543-a8a0-9ee0abccdf0a" providerId="ADAL" clId="{B8B649C5-C549-4FEB-BF49-7EEBAD02D5DE}" dt="2020-12-21T09:25:12.867" v="8499" actId="122"/>
        <pc:sldMkLst>
          <pc:docMk/>
          <pc:sldMk cId="3965021405" sldId="4547"/>
        </pc:sldMkLst>
        <pc:spChg chg="mod">
          <ac:chgData name="Chris Speller" userId="0a97f007-b978-4543-a8a0-9ee0abccdf0a" providerId="ADAL" clId="{B8B649C5-C549-4FEB-BF49-7EEBAD02D5DE}" dt="2020-12-21T09:24:33.629" v="8482" actId="20577"/>
          <ac:spMkLst>
            <pc:docMk/>
            <pc:sldMk cId="3965021405" sldId="4547"/>
            <ac:spMk id="10" creationId="{00000000-0000-0000-0000-000000000000}"/>
          </ac:spMkLst>
        </pc:spChg>
        <pc:spChg chg="mod">
          <ac:chgData name="Chris Speller" userId="0a97f007-b978-4543-a8a0-9ee0abccdf0a" providerId="ADAL" clId="{B8B649C5-C549-4FEB-BF49-7EEBAD02D5DE}" dt="2020-12-21T09:24:41.075" v="8483" actId="20577"/>
          <ac:spMkLst>
            <pc:docMk/>
            <pc:sldMk cId="3965021405" sldId="4547"/>
            <ac:spMk id="11" creationId="{00000000-0000-0000-0000-000000000000}"/>
          </ac:spMkLst>
        </pc:spChg>
        <pc:spChg chg="mod">
          <ac:chgData name="Chris Speller" userId="0a97f007-b978-4543-a8a0-9ee0abccdf0a" providerId="ADAL" clId="{B8B649C5-C549-4FEB-BF49-7EEBAD02D5DE}" dt="2020-12-21T09:25:12.867" v="8499" actId="122"/>
          <ac:spMkLst>
            <pc:docMk/>
            <pc:sldMk cId="3965021405" sldId="4547"/>
            <ac:spMk id="12" creationId="{FEDA1F6C-08D0-4179-B4E6-945CF5F1BE86}"/>
          </ac:spMkLst>
        </pc:spChg>
      </pc:sldChg>
      <pc:sldChg chg="modSp add">
        <pc:chgData name="Chris Speller" userId="0a97f007-b978-4543-a8a0-9ee0abccdf0a" providerId="ADAL" clId="{B8B649C5-C549-4FEB-BF49-7EEBAD02D5DE}" dt="2020-12-21T09:26:45.251" v="8532" actId="20577"/>
        <pc:sldMkLst>
          <pc:docMk/>
          <pc:sldMk cId="2238517172" sldId="4548"/>
        </pc:sldMkLst>
        <pc:spChg chg="mod">
          <ac:chgData name="Chris Speller" userId="0a97f007-b978-4543-a8a0-9ee0abccdf0a" providerId="ADAL" clId="{B8B649C5-C549-4FEB-BF49-7EEBAD02D5DE}" dt="2020-12-21T09:26:45.251" v="8532" actId="20577"/>
          <ac:spMkLst>
            <pc:docMk/>
            <pc:sldMk cId="2238517172" sldId="4548"/>
            <ac:spMk id="10" creationId="{00000000-0000-0000-0000-000000000000}"/>
          </ac:spMkLst>
        </pc:spChg>
        <pc:spChg chg="mod">
          <ac:chgData name="Chris Speller" userId="0a97f007-b978-4543-a8a0-9ee0abccdf0a" providerId="ADAL" clId="{B8B649C5-C549-4FEB-BF49-7EEBAD02D5DE}" dt="2020-12-21T09:25:42.952" v="8515"/>
          <ac:spMkLst>
            <pc:docMk/>
            <pc:sldMk cId="2238517172" sldId="4548"/>
            <ac:spMk id="11" creationId="{00000000-0000-0000-0000-000000000000}"/>
          </ac:spMkLst>
        </pc:spChg>
        <pc:spChg chg="mod">
          <ac:chgData name="Chris Speller" userId="0a97f007-b978-4543-a8a0-9ee0abccdf0a" providerId="ADAL" clId="{B8B649C5-C549-4FEB-BF49-7EEBAD02D5DE}" dt="2020-12-21T09:26:04.490" v="8523" actId="20577"/>
          <ac:spMkLst>
            <pc:docMk/>
            <pc:sldMk cId="2238517172" sldId="4548"/>
            <ac:spMk id="12" creationId="{FEDA1F6C-08D0-4179-B4E6-945CF5F1BE86}"/>
          </ac:spMkLst>
        </pc:spChg>
      </pc:sldChg>
      <pc:sldChg chg="modSp add mod">
        <pc:chgData name="Chris Speller" userId="0a97f007-b978-4543-a8a0-9ee0abccdf0a" providerId="ADAL" clId="{B8B649C5-C549-4FEB-BF49-7EEBAD02D5DE}" dt="2020-12-21T09:37:55.344" v="8718" actId="20577"/>
        <pc:sldMkLst>
          <pc:docMk/>
          <pc:sldMk cId="1037951282" sldId="4549"/>
        </pc:sldMkLst>
        <pc:spChg chg="mod">
          <ac:chgData name="Chris Speller" userId="0a97f007-b978-4543-a8a0-9ee0abccdf0a" providerId="ADAL" clId="{B8B649C5-C549-4FEB-BF49-7EEBAD02D5DE}" dt="2020-12-21T09:37:55.344" v="8718" actId="20577"/>
          <ac:spMkLst>
            <pc:docMk/>
            <pc:sldMk cId="1037951282" sldId="4549"/>
            <ac:spMk id="10" creationId="{00000000-0000-0000-0000-000000000000}"/>
          </ac:spMkLst>
        </pc:spChg>
        <pc:spChg chg="mod">
          <ac:chgData name="Chris Speller" userId="0a97f007-b978-4543-a8a0-9ee0abccdf0a" providerId="ADAL" clId="{B8B649C5-C549-4FEB-BF49-7EEBAD02D5DE}" dt="2020-12-21T09:29:08.819" v="8675"/>
          <ac:spMkLst>
            <pc:docMk/>
            <pc:sldMk cId="1037951282" sldId="4549"/>
            <ac:spMk id="11" creationId="{00000000-0000-0000-0000-000000000000}"/>
          </ac:spMkLst>
        </pc:spChg>
        <pc:spChg chg="mod">
          <ac:chgData name="Chris Speller" userId="0a97f007-b978-4543-a8a0-9ee0abccdf0a" providerId="ADAL" clId="{B8B649C5-C549-4FEB-BF49-7EEBAD02D5DE}" dt="2020-12-21T09:32:54.819" v="8709" actId="1076"/>
          <ac:spMkLst>
            <pc:docMk/>
            <pc:sldMk cId="1037951282" sldId="4549"/>
            <ac:spMk id="12" creationId="{FEDA1F6C-08D0-4179-B4E6-945CF5F1BE86}"/>
          </ac:spMkLst>
        </pc:spChg>
      </pc:sldChg>
      <pc:sldChg chg="modSp add mod ord modAnim">
        <pc:chgData name="Chris Speller" userId="0a97f007-b978-4543-a8a0-9ee0abccdf0a" providerId="ADAL" clId="{B8B649C5-C549-4FEB-BF49-7EEBAD02D5DE}" dt="2020-12-21T10:06:36.821" v="9517" actId="2711"/>
        <pc:sldMkLst>
          <pc:docMk/>
          <pc:sldMk cId="1889302795" sldId="4550"/>
        </pc:sldMkLst>
        <pc:spChg chg="mod">
          <ac:chgData name="Chris Speller" userId="0a97f007-b978-4543-a8a0-9ee0abccdf0a" providerId="ADAL" clId="{B8B649C5-C549-4FEB-BF49-7EEBAD02D5DE}" dt="2020-12-21T10:06:33.822" v="9516" actId="2711"/>
          <ac:spMkLst>
            <pc:docMk/>
            <pc:sldMk cId="1889302795" sldId="4550"/>
            <ac:spMk id="10" creationId="{00000000-0000-0000-0000-000000000000}"/>
          </ac:spMkLst>
        </pc:spChg>
        <pc:spChg chg="mod">
          <ac:chgData name="Chris Speller" userId="0a97f007-b978-4543-a8a0-9ee0abccdf0a" providerId="ADAL" clId="{B8B649C5-C549-4FEB-BF49-7EEBAD02D5DE}" dt="2020-12-21T10:06:36.821" v="9517" actId="2711"/>
          <ac:spMkLst>
            <pc:docMk/>
            <pc:sldMk cId="1889302795" sldId="4550"/>
            <ac:spMk id="11" creationId="{00000000-0000-0000-0000-000000000000}"/>
          </ac:spMkLst>
        </pc:spChg>
        <pc:spChg chg="mod">
          <ac:chgData name="Chris Speller" userId="0a97f007-b978-4543-a8a0-9ee0abccdf0a" providerId="ADAL" clId="{B8B649C5-C549-4FEB-BF49-7EEBAD02D5DE}" dt="2020-12-21T09:39:33.794" v="8754" actId="20577"/>
          <ac:spMkLst>
            <pc:docMk/>
            <pc:sldMk cId="1889302795" sldId="4550"/>
            <ac:spMk id="12" creationId="{FEDA1F6C-08D0-4179-B4E6-945CF5F1BE86}"/>
          </ac:spMkLst>
        </pc:spChg>
      </pc:sldChg>
      <pc:sldChg chg="modSp add mod ord modAnim addCm delCm">
        <pc:chgData name="Chris Speller" userId="0a97f007-b978-4543-a8a0-9ee0abccdf0a" providerId="ADAL" clId="{B8B649C5-C549-4FEB-BF49-7EEBAD02D5DE}" dt="2020-12-21T09:51:51.665" v="9106" actId="20577"/>
        <pc:sldMkLst>
          <pc:docMk/>
          <pc:sldMk cId="3233431659" sldId="4551"/>
        </pc:sldMkLst>
        <pc:spChg chg="mod">
          <ac:chgData name="Chris Speller" userId="0a97f007-b978-4543-a8a0-9ee0abccdf0a" providerId="ADAL" clId="{B8B649C5-C549-4FEB-BF49-7EEBAD02D5DE}" dt="2020-12-21T09:51:51.665" v="9106" actId="20577"/>
          <ac:spMkLst>
            <pc:docMk/>
            <pc:sldMk cId="3233431659" sldId="4551"/>
            <ac:spMk id="10" creationId="{00000000-0000-0000-0000-000000000000}"/>
          </ac:spMkLst>
        </pc:spChg>
        <pc:spChg chg="mod">
          <ac:chgData name="Chris Speller" userId="0a97f007-b978-4543-a8a0-9ee0abccdf0a" providerId="ADAL" clId="{B8B649C5-C549-4FEB-BF49-7EEBAD02D5DE}" dt="2020-12-21T09:50:55.995" v="9085" actId="20577"/>
          <ac:spMkLst>
            <pc:docMk/>
            <pc:sldMk cId="3233431659" sldId="4551"/>
            <ac:spMk id="11" creationId="{00000000-0000-0000-0000-000000000000}"/>
          </ac:spMkLst>
        </pc:spChg>
        <pc:spChg chg="mod">
          <ac:chgData name="Chris Speller" userId="0a97f007-b978-4543-a8a0-9ee0abccdf0a" providerId="ADAL" clId="{B8B649C5-C549-4FEB-BF49-7EEBAD02D5DE}" dt="2020-12-21T09:51:40.253" v="9098" actId="20577"/>
          <ac:spMkLst>
            <pc:docMk/>
            <pc:sldMk cId="3233431659" sldId="4551"/>
            <ac:spMk id="12" creationId="{FEDA1F6C-08D0-4179-B4E6-945CF5F1BE86}"/>
          </ac:spMkLst>
        </pc:spChg>
      </pc:sldChg>
      <pc:sldChg chg="modSp add mod modAnim">
        <pc:chgData name="Chris Speller" userId="0a97f007-b978-4543-a8a0-9ee0abccdf0a" providerId="ADAL" clId="{B8B649C5-C549-4FEB-BF49-7EEBAD02D5DE}" dt="2020-12-21T09:55:03.453" v="9292" actId="20577"/>
        <pc:sldMkLst>
          <pc:docMk/>
          <pc:sldMk cId="2518799859" sldId="4552"/>
        </pc:sldMkLst>
        <pc:spChg chg="mod">
          <ac:chgData name="Chris Speller" userId="0a97f007-b978-4543-a8a0-9ee0abccdf0a" providerId="ADAL" clId="{B8B649C5-C549-4FEB-BF49-7EEBAD02D5DE}" dt="2020-12-21T09:55:03.453" v="9292" actId="20577"/>
          <ac:spMkLst>
            <pc:docMk/>
            <pc:sldMk cId="2518799859" sldId="4552"/>
            <ac:spMk id="10" creationId="{00000000-0000-0000-0000-000000000000}"/>
          </ac:spMkLst>
        </pc:spChg>
        <pc:spChg chg="mod">
          <ac:chgData name="Chris Speller" userId="0a97f007-b978-4543-a8a0-9ee0abccdf0a" providerId="ADAL" clId="{B8B649C5-C549-4FEB-BF49-7EEBAD02D5DE}" dt="2020-12-21T09:53:53.947" v="9246"/>
          <ac:spMkLst>
            <pc:docMk/>
            <pc:sldMk cId="2518799859" sldId="4552"/>
            <ac:spMk id="11" creationId="{00000000-0000-0000-0000-000000000000}"/>
          </ac:spMkLst>
        </pc:spChg>
        <pc:spChg chg="mod">
          <ac:chgData name="Chris Speller" userId="0a97f007-b978-4543-a8a0-9ee0abccdf0a" providerId="ADAL" clId="{B8B649C5-C549-4FEB-BF49-7EEBAD02D5DE}" dt="2020-12-21T09:54:32.979" v="9281" actId="20577"/>
          <ac:spMkLst>
            <pc:docMk/>
            <pc:sldMk cId="2518799859" sldId="4552"/>
            <ac:spMk id="12" creationId="{FEDA1F6C-08D0-4179-B4E6-945CF5F1BE86}"/>
          </ac:spMkLst>
        </pc:spChg>
      </pc:sldChg>
      <pc:sldChg chg="modSp add mod modAnim">
        <pc:chgData name="Chris Speller" userId="0a97f007-b978-4543-a8a0-9ee0abccdf0a" providerId="ADAL" clId="{B8B649C5-C549-4FEB-BF49-7EEBAD02D5DE}" dt="2020-12-21T10:06:28.582" v="9515" actId="2711"/>
        <pc:sldMkLst>
          <pc:docMk/>
          <pc:sldMk cId="2519555058" sldId="4553"/>
        </pc:sldMkLst>
        <pc:spChg chg="mod">
          <ac:chgData name="Chris Speller" userId="0a97f007-b978-4543-a8a0-9ee0abccdf0a" providerId="ADAL" clId="{B8B649C5-C549-4FEB-BF49-7EEBAD02D5DE}" dt="2020-12-21T10:06:25.519" v="9514" actId="2711"/>
          <ac:spMkLst>
            <pc:docMk/>
            <pc:sldMk cId="2519555058" sldId="4553"/>
            <ac:spMk id="10" creationId="{00000000-0000-0000-0000-000000000000}"/>
          </ac:spMkLst>
        </pc:spChg>
        <pc:spChg chg="mod">
          <ac:chgData name="Chris Speller" userId="0a97f007-b978-4543-a8a0-9ee0abccdf0a" providerId="ADAL" clId="{B8B649C5-C549-4FEB-BF49-7EEBAD02D5DE}" dt="2020-12-21T10:06:28.582" v="9515" actId="2711"/>
          <ac:spMkLst>
            <pc:docMk/>
            <pc:sldMk cId="2519555058" sldId="4553"/>
            <ac:spMk id="11" creationId="{00000000-0000-0000-0000-000000000000}"/>
          </ac:spMkLst>
        </pc:spChg>
        <pc:spChg chg="mod">
          <ac:chgData name="Chris Speller" userId="0a97f007-b978-4543-a8a0-9ee0abccdf0a" providerId="ADAL" clId="{B8B649C5-C549-4FEB-BF49-7EEBAD02D5DE}" dt="2020-12-21T10:06:10.440" v="9513" actId="20577"/>
          <ac:spMkLst>
            <pc:docMk/>
            <pc:sldMk cId="2519555058" sldId="4553"/>
            <ac:spMk id="12" creationId="{FEDA1F6C-08D0-4179-B4E6-945CF5F1BE86}"/>
          </ac:spMkLst>
        </pc:spChg>
      </pc:sldChg>
      <pc:sldChg chg="modSp add">
        <pc:chgData name="Chris Speller" userId="0a97f007-b978-4543-a8a0-9ee0abccdf0a" providerId="ADAL" clId="{B8B649C5-C549-4FEB-BF49-7EEBAD02D5DE}" dt="2020-12-21T10:06:52.345" v="9519" actId="2711"/>
        <pc:sldMkLst>
          <pc:docMk/>
          <pc:sldMk cId="3670170700" sldId="4554"/>
        </pc:sldMkLst>
        <pc:spChg chg="mod">
          <ac:chgData name="Chris Speller" userId="0a97f007-b978-4543-a8a0-9ee0abccdf0a" providerId="ADAL" clId="{B8B649C5-C549-4FEB-BF49-7EEBAD02D5DE}" dt="2020-12-21T10:06:49.139" v="9518" actId="2711"/>
          <ac:spMkLst>
            <pc:docMk/>
            <pc:sldMk cId="3670170700" sldId="4554"/>
            <ac:spMk id="10" creationId="{00000000-0000-0000-0000-000000000000}"/>
          </ac:spMkLst>
        </pc:spChg>
        <pc:spChg chg="mod">
          <ac:chgData name="Chris Speller" userId="0a97f007-b978-4543-a8a0-9ee0abccdf0a" providerId="ADAL" clId="{B8B649C5-C549-4FEB-BF49-7EEBAD02D5DE}" dt="2020-12-21T10:06:52.345" v="9519" actId="2711"/>
          <ac:spMkLst>
            <pc:docMk/>
            <pc:sldMk cId="3670170700" sldId="4554"/>
            <ac:spMk id="11" creationId="{00000000-0000-0000-0000-000000000000}"/>
          </ac:spMkLst>
        </pc:spChg>
      </pc:sldChg>
      <pc:sldChg chg="modSp add mod">
        <pc:chgData name="Chris Speller" userId="0a97f007-b978-4543-a8a0-9ee0abccdf0a" providerId="ADAL" clId="{B8B649C5-C549-4FEB-BF49-7EEBAD02D5DE}" dt="2020-12-21T10:09:28.622" v="9577" actId="20577"/>
        <pc:sldMkLst>
          <pc:docMk/>
          <pc:sldMk cId="407343145" sldId="4555"/>
        </pc:sldMkLst>
        <pc:spChg chg="mod">
          <ac:chgData name="Chris Speller" userId="0a97f007-b978-4543-a8a0-9ee0abccdf0a" providerId="ADAL" clId="{B8B649C5-C549-4FEB-BF49-7EEBAD02D5DE}" dt="2020-12-21T10:08:04.575" v="9564" actId="20577"/>
          <ac:spMkLst>
            <pc:docMk/>
            <pc:sldMk cId="407343145" sldId="4555"/>
            <ac:spMk id="10" creationId="{00000000-0000-0000-0000-000000000000}"/>
          </ac:spMkLst>
        </pc:spChg>
        <pc:spChg chg="mod">
          <ac:chgData name="Chris Speller" userId="0a97f007-b978-4543-a8a0-9ee0abccdf0a" providerId="ADAL" clId="{B8B649C5-C549-4FEB-BF49-7EEBAD02D5DE}" dt="2020-12-21T10:08:21.381" v="9571" actId="20577"/>
          <ac:spMkLst>
            <pc:docMk/>
            <pc:sldMk cId="407343145" sldId="4555"/>
            <ac:spMk id="11" creationId="{00000000-0000-0000-0000-000000000000}"/>
          </ac:spMkLst>
        </pc:spChg>
        <pc:spChg chg="mod">
          <ac:chgData name="Chris Speller" userId="0a97f007-b978-4543-a8a0-9ee0abccdf0a" providerId="ADAL" clId="{B8B649C5-C549-4FEB-BF49-7EEBAD02D5DE}" dt="2020-12-21T10:09:28.622" v="9577" actId="20577"/>
          <ac:spMkLst>
            <pc:docMk/>
            <pc:sldMk cId="407343145" sldId="4555"/>
            <ac:spMk id="12" creationId="{FEDA1F6C-08D0-4179-B4E6-945CF5F1BE86}"/>
          </ac:spMkLst>
        </pc:spChg>
      </pc:sldChg>
      <pc:sldChg chg="modSp add mod modAnim">
        <pc:chgData name="Chris Speller" userId="0a97f007-b978-4543-a8a0-9ee0abccdf0a" providerId="ADAL" clId="{B8B649C5-C549-4FEB-BF49-7EEBAD02D5DE}" dt="2020-12-21T10:24:58.686" v="9798" actId="20577"/>
        <pc:sldMkLst>
          <pc:docMk/>
          <pc:sldMk cId="2711923444" sldId="4556"/>
        </pc:sldMkLst>
        <pc:spChg chg="mod">
          <ac:chgData name="Chris Speller" userId="0a97f007-b978-4543-a8a0-9ee0abccdf0a" providerId="ADAL" clId="{B8B649C5-C549-4FEB-BF49-7EEBAD02D5DE}" dt="2020-12-21T10:23:41.274" v="9750" actId="20577"/>
          <ac:spMkLst>
            <pc:docMk/>
            <pc:sldMk cId="2711923444" sldId="4556"/>
            <ac:spMk id="10" creationId="{00000000-0000-0000-0000-000000000000}"/>
          </ac:spMkLst>
        </pc:spChg>
        <pc:spChg chg="mod">
          <ac:chgData name="Chris Speller" userId="0a97f007-b978-4543-a8a0-9ee0abccdf0a" providerId="ADAL" clId="{B8B649C5-C549-4FEB-BF49-7EEBAD02D5DE}" dt="2020-12-21T10:24:05.259" v="9756" actId="20577"/>
          <ac:spMkLst>
            <pc:docMk/>
            <pc:sldMk cId="2711923444" sldId="4556"/>
            <ac:spMk id="11" creationId="{00000000-0000-0000-0000-000000000000}"/>
          </ac:spMkLst>
        </pc:spChg>
        <pc:spChg chg="mod">
          <ac:chgData name="Chris Speller" userId="0a97f007-b978-4543-a8a0-9ee0abccdf0a" providerId="ADAL" clId="{B8B649C5-C549-4FEB-BF49-7EEBAD02D5DE}" dt="2020-12-21T10:24:58.686" v="9798" actId="20577"/>
          <ac:spMkLst>
            <pc:docMk/>
            <pc:sldMk cId="2711923444" sldId="4556"/>
            <ac:spMk id="12" creationId="{FEDA1F6C-08D0-4179-B4E6-945CF5F1BE86}"/>
          </ac:spMkLst>
        </pc:spChg>
      </pc:sldChg>
      <pc:sldChg chg="modSp add mod modAnim">
        <pc:chgData name="Chris Speller" userId="0a97f007-b978-4543-a8a0-9ee0abccdf0a" providerId="ADAL" clId="{B8B649C5-C549-4FEB-BF49-7EEBAD02D5DE}" dt="2020-12-21T10:29:36.608" v="9980" actId="1076"/>
        <pc:sldMkLst>
          <pc:docMk/>
          <pc:sldMk cId="3934475735" sldId="4557"/>
        </pc:sldMkLst>
        <pc:spChg chg="mod">
          <ac:chgData name="Chris Speller" userId="0a97f007-b978-4543-a8a0-9ee0abccdf0a" providerId="ADAL" clId="{B8B649C5-C549-4FEB-BF49-7EEBAD02D5DE}" dt="2020-12-21T10:29:01.840" v="9956" actId="20577"/>
          <ac:spMkLst>
            <pc:docMk/>
            <pc:sldMk cId="3934475735" sldId="4557"/>
            <ac:spMk id="10" creationId="{00000000-0000-0000-0000-000000000000}"/>
          </ac:spMkLst>
        </pc:spChg>
        <pc:spChg chg="mod">
          <ac:chgData name="Chris Speller" userId="0a97f007-b978-4543-a8a0-9ee0abccdf0a" providerId="ADAL" clId="{B8B649C5-C549-4FEB-BF49-7EEBAD02D5DE}" dt="2020-12-21T10:29:03.803" v="9957" actId="20577"/>
          <ac:spMkLst>
            <pc:docMk/>
            <pc:sldMk cId="3934475735" sldId="4557"/>
            <ac:spMk id="11" creationId="{00000000-0000-0000-0000-000000000000}"/>
          </ac:spMkLst>
        </pc:spChg>
        <pc:spChg chg="mod">
          <ac:chgData name="Chris Speller" userId="0a97f007-b978-4543-a8a0-9ee0abccdf0a" providerId="ADAL" clId="{B8B649C5-C549-4FEB-BF49-7EEBAD02D5DE}" dt="2020-12-21T10:29:36.608" v="9980" actId="1076"/>
          <ac:spMkLst>
            <pc:docMk/>
            <pc:sldMk cId="3934475735" sldId="4557"/>
            <ac:spMk id="12" creationId="{FEDA1F6C-08D0-4179-B4E6-945CF5F1BE86}"/>
          </ac:spMkLst>
        </pc:spChg>
      </pc:sldChg>
      <pc:sldChg chg="modSp add mod">
        <pc:chgData name="Chris Speller" userId="0a97f007-b978-4543-a8a0-9ee0abccdf0a" providerId="ADAL" clId="{B8B649C5-C549-4FEB-BF49-7EEBAD02D5DE}" dt="2020-12-21T10:29:30.701" v="9978" actId="1076"/>
        <pc:sldMkLst>
          <pc:docMk/>
          <pc:sldMk cId="3525744109" sldId="4558"/>
        </pc:sldMkLst>
        <pc:spChg chg="mod">
          <ac:chgData name="Chris Speller" userId="0a97f007-b978-4543-a8a0-9ee0abccdf0a" providerId="ADAL" clId="{B8B649C5-C549-4FEB-BF49-7EEBAD02D5DE}" dt="2020-12-21T10:28:56.004" v="9955" actId="20577"/>
          <ac:spMkLst>
            <pc:docMk/>
            <pc:sldMk cId="3525744109" sldId="4558"/>
            <ac:spMk id="10" creationId="{00000000-0000-0000-0000-000000000000}"/>
          </ac:spMkLst>
        </pc:spChg>
        <pc:spChg chg="mod">
          <ac:chgData name="Chris Speller" userId="0a97f007-b978-4543-a8a0-9ee0abccdf0a" providerId="ADAL" clId="{B8B649C5-C549-4FEB-BF49-7EEBAD02D5DE}" dt="2020-12-21T10:29:22.727" v="9971" actId="20577"/>
          <ac:spMkLst>
            <pc:docMk/>
            <pc:sldMk cId="3525744109" sldId="4558"/>
            <ac:spMk id="11" creationId="{00000000-0000-0000-0000-000000000000}"/>
          </ac:spMkLst>
        </pc:spChg>
        <pc:spChg chg="mod">
          <ac:chgData name="Chris Speller" userId="0a97f007-b978-4543-a8a0-9ee0abccdf0a" providerId="ADAL" clId="{B8B649C5-C549-4FEB-BF49-7EEBAD02D5DE}" dt="2020-12-21T10:29:30.701" v="9978" actId="1076"/>
          <ac:spMkLst>
            <pc:docMk/>
            <pc:sldMk cId="3525744109" sldId="4558"/>
            <ac:spMk id="12" creationId="{FEDA1F6C-08D0-4179-B4E6-945CF5F1BE86}"/>
          </ac:spMkLst>
        </pc:spChg>
      </pc:sldChg>
      <pc:sldChg chg="modSp add mod ord">
        <pc:chgData name="Chris Speller" userId="0a97f007-b978-4543-a8a0-9ee0abccdf0a" providerId="ADAL" clId="{B8B649C5-C549-4FEB-BF49-7EEBAD02D5DE}" dt="2020-12-21T10:35:03.250" v="10158" actId="20577"/>
        <pc:sldMkLst>
          <pc:docMk/>
          <pc:sldMk cId="3894392143" sldId="4559"/>
        </pc:sldMkLst>
        <pc:spChg chg="mod">
          <ac:chgData name="Chris Speller" userId="0a97f007-b978-4543-a8a0-9ee0abccdf0a" providerId="ADAL" clId="{B8B649C5-C549-4FEB-BF49-7EEBAD02D5DE}" dt="2020-12-21T10:35:03.250" v="10158" actId="20577"/>
          <ac:spMkLst>
            <pc:docMk/>
            <pc:sldMk cId="3894392143" sldId="4559"/>
            <ac:spMk id="10" creationId="{00000000-0000-0000-0000-000000000000}"/>
          </ac:spMkLst>
        </pc:spChg>
        <pc:spChg chg="mod">
          <ac:chgData name="Chris Speller" userId="0a97f007-b978-4543-a8a0-9ee0abccdf0a" providerId="ADAL" clId="{B8B649C5-C549-4FEB-BF49-7EEBAD02D5DE}" dt="2020-12-21T10:33:47.144" v="10117"/>
          <ac:spMkLst>
            <pc:docMk/>
            <pc:sldMk cId="3894392143" sldId="4559"/>
            <ac:spMk id="11" creationId="{00000000-0000-0000-0000-000000000000}"/>
          </ac:spMkLst>
        </pc:spChg>
        <pc:spChg chg="mod">
          <ac:chgData name="Chris Speller" userId="0a97f007-b978-4543-a8a0-9ee0abccdf0a" providerId="ADAL" clId="{B8B649C5-C549-4FEB-BF49-7EEBAD02D5DE}" dt="2020-12-21T10:34:50.488" v="10154" actId="20577"/>
          <ac:spMkLst>
            <pc:docMk/>
            <pc:sldMk cId="3894392143" sldId="4559"/>
            <ac:spMk id="12" creationId="{FEDA1F6C-08D0-4179-B4E6-945CF5F1BE86}"/>
          </ac:spMkLst>
        </pc:spChg>
      </pc:sldChg>
      <pc:sldChg chg="modSp add mod modAnim">
        <pc:chgData name="Chris Speller" userId="0a97f007-b978-4543-a8a0-9ee0abccdf0a" providerId="ADAL" clId="{B8B649C5-C549-4FEB-BF49-7EEBAD02D5DE}" dt="2020-12-21T10:36:34.845" v="10232" actId="20577"/>
        <pc:sldMkLst>
          <pc:docMk/>
          <pc:sldMk cId="4221386615" sldId="4560"/>
        </pc:sldMkLst>
        <pc:spChg chg="mod">
          <ac:chgData name="Chris Speller" userId="0a97f007-b978-4543-a8a0-9ee0abccdf0a" providerId="ADAL" clId="{B8B649C5-C549-4FEB-BF49-7EEBAD02D5DE}" dt="2020-12-21T10:36:12.293" v="10220" actId="20577"/>
          <ac:spMkLst>
            <pc:docMk/>
            <pc:sldMk cId="4221386615" sldId="4560"/>
            <ac:spMk id="10" creationId="{00000000-0000-0000-0000-000000000000}"/>
          </ac:spMkLst>
        </pc:spChg>
        <pc:spChg chg="mod">
          <ac:chgData name="Chris Speller" userId="0a97f007-b978-4543-a8a0-9ee0abccdf0a" providerId="ADAL" clId="{B8B649C5-C549-4FEB-BF49-7EEBAD02D5DE}" dt="2020-12-21T10:36:10.294" v="10219" actId="20577"/>
          <ac:spMkLst>
            <pc:docMk/>
            <pc:sldMk cId="4221386615" sldId="4560"/>
            <ac:spMk id="11" creationId="{00000000-0000-0000-0000-000000000000}"/>
          </ac:spMkLst>
        </pc:spChg>
        <pc:spChg chg="mod">
          <ac:chgData name="Chris Speller" userId="0a97f007-b978-4543-a8a0-9ee0abccdf0a" providerId="ADAL" clId="{B8B649C5-C549-4FEB-BF49-7EEBAD02D5DE}" dt="2020-12-21T10:36:34.845" v="10232" actId="20577"/>
          <ac:spMkLst>
            <pc:docMk/>
            <pc:sldMk cId="4221386615" sldId="4560"/>
            <ac:spMk id="12" creationId="{FEDA1F6C-08D0-4179-B4E6-945CF5F1BE86}"/>
          </ac:spMkLst>
        </pc:spChg>
      </pc:sldChg>
      <pc:sldChg chg="modSp add">
        <pc:chgData name="Chris Speller" userId="0a97f007-b978-4543-a8a0-9ee0abccdf0a" providerId="ADAL" clId="{B8B649C5-C549-4FEB-BF49-7EEBAD02D5DE}" dt="2020-12-21T10:37:20.014" v="10247" actId="20577"/>
        <pc:sldMkLst>
          <pc:docMk/>
          <pc:sldMk cId="236408922" sldId="4561"/>
        </pc:sldMkLst>
        <pc:spChg chg="mod">
          <ac:chgData name="Chris Speller" userId="0a97f007-b978-4543-a8a0-9ee0abccdf0a" providerId="ADAL" clId="{B8B649C5-C549-4FEB-BF49-7EEBAD02D5DE}" dt="2020-12-21T10:37:09.727" v="10240" actId="20577"/>
          <ac:spMkLst>
            <pc:docMk/>
            <pc:sldMk cId="236408922" sldId="4561"/>
            <ac:spMk id="10" creationId="{00000000-0000-0000-0000-000000000000}"/>
          </ac:spMkLst>
        </pc:spChg>
        <pc:spChg chg="mod">
          <ac:chgData name="Chris Speller" userId="0a97f007-b978-4543-a8a0-9ee0abccdf0a" providerId="ADAL" clId="{B8B649C5-C549-4FEB-BF49-7EEBAD02D5DE}" dt="2020-12-21T10:37:13.274" v="10241"/>
          <ac:spMkLst>
            <pc:docMk/>
            <pc:sldMk cId="236408922" sldId="4561"/>
            <ac:spMk id="11" creationId="{00000000-0000-0000-0000-000000000000}"/>
          </ac:spMkLst>
        </pc:spChg>
        <pc:spChg chg="mod">
          <ac:chgData name="Chris Speller" userId="0a97f007-b978-4543-a8a0-9ee0abccdf0a" providerId="ADAL" clId="{B8B649C5-C549-4FEB-BF49-7EEBAD02D5DE}" dt="2020-12-21T10:37:20.014" v="10247" actId="20577"/>
          <ac:spMkLst>
            <pc:docMk/>
            <pc:sldMk cId="236408922" sldId="4561"/>
            <ac:spMk id="12" creationId="{FEDA1F6C-08D0-4179-B4E6-945CF5F1BE86}"/>
          </ac:spMkLst>
        </pc:spChg>
      </pc:sldChg>
      <pc:sldChg chg="modSp add mod modAnim">
        <pc:chgData name="Chris Speller" userId="0a97f007-b978-4543-a8a0-9ee0abccdf0a" providerId="ADAL" clId="{B8B649C5-C549-4FEB-BF49-7EEBAD02D5DE}" dt="2020-12-21T10:41:38.341" v="10347" actId="20577"/>
        <pc:sldMkLst>
          <pc:docMk/>
          <pc:sldMk cId="1453675502" sldId="4562"/>
        </pc:sldMkLst>
        <pc:spChg chg="mod">
          <ac:chgData name="Chris Speller" userId="0a97f007-b978-4543-a8a0-9ee0abccdf0a" providerId="ADAL" clId="{B8B649C5-C549-4FEB-BF49-7EEBAD02D5DE}" dt="2020-12-21T10:40:29.479" v="10336" actId="20577"/>
          <ac:spMkLst>
            <pc:docMk/>
            <pc:sldMk cId="1453675502" sldId="4562"/>
            <ac:spMk id="10" creationId="{00000000-0000-0000-0000-000000000000}"/>
          </ac:spMkLst>
        </pc:spChg>
        <pc:spChg chg="mod">
          <ac:chgData name="Chris Speller" userId="0a97f007-b978-4543-a8a0-9ee0abccdf0a" providerId="ADAL" clId="{B8B649C5-C549-4FEB-BF49-7EEBAD02D5DE}" dt="2020-12-21T10:38:59.259" v="10317"/>
          <ac:spMkLst>
            <pc:docMk/>
            <pc:sldMk cId="1453675502" sldId="4562"/>
            <ac:spMk id="11" creationId="{00000000-0000-0000-0000-000000000000}"/>
          </ac:spMkLst>
        </pc:spChg>
        <pc:spChg chg="mod">
          <ac:chgData name="Chris Speller" userId="0a97f007-b978-4543-a8a0-9ee0abccdf0a" providerId="ADAL" clId="{B8B649C5-C549-4FEB-BF49-7EEBAD02D5DE}" dt="2020-12-21T10:41:38.341" v="10347" actId="20577"/>
          <ac:spMkLst>
            <pc:docMk/>
            <pc:sldMk cId="1453675502" sldId="4562"/>
            <ac:spMk id="12" creationId="{FEDA1F6C-08D0-4179-B4E6-945CF5F1BE86}"/>
          </ac:spMkLst>
        </pc:spChg>
      </pc:sldChg>
      <pc:sldChg chg="modSp add mod">
        <pc:chgData name="Chris Speller" userId="0a97f007-b978-4543-a8a0-9ee0abccdf0a" providerId="ADAL" clId="{B8B649C5-C549-4FEB-BF49-7EEBAD02D5DE}" dt="2020-12-21T10:47:11.051" v="10478" actId="20577"/>
        <pc:sldMkLst>
          <pc:docMk/>
          <pc:sldMk cId="418480896" sldId="4563"/>
        </pc:sldMkLst>
        <pc:spChg chg="mod">
          <ac:chgData name="Chris Speller" userId="0a97f007-b978-4543-a8a0-9ee0abccdf0a" providerId="ADAL" clId="{B8B649C5-C549-4FEB-BF49-7EEBAD02D5DE}" dt="2020-12-21T10:47:11.051" v="10478" actId="20577"/>
          <ac:spMkLst>
            <pc:docMk/>
            <pc:sldMk cId="418480896" sldId="4563"/>
            <ac:spMk id="10" creationId="{00000000-0000-0000-0000-000000000000}"/>
          </ac:spMkLst>
        </pc:spChg>
        <pc:spChg chg="mod">
          <ac:chgData name="Chris Speller" userId="0a97f007-b978-4543-a8a0-9ee0abccdf0a" providerId="ADAL" clId="{B8B649C5-C549-4FEB-BF49-7EEBAD02D5DE}" dt="2020-12-21T10:47:08.245" v="10477" actId="20577"/>
          <ac:spMkLst>
            <pc:docMk/>
            <pc:sldMk cId="418480896" sldId="4563"/>
            <ac:spMk id="11" creationId="{00000000-0000-0000-0000-000000000000}"/>
          </ac:spMkLst>
        </pc:spChg>
        <pc:spChg chg="mod">
          <ac:chgData name="Chris Speller" userId="0a97f007-b978-4543-a8a0-9ee0abccdf0a" providerId="ADAL" clId="{B8B649C5-C549-4FEB-BF49-7EEBAD02D5DE}" dt="2020-12-21T10:44:05.376" v="10419" actId="20577"/>
          <ac:spMkLst>
            <pc:docMk/>
            <pc:sldMk cId="418480896" sldId="4563"/>
            <ac:spMk id="12" creationId="{FEDA1F6C-08D0-4179-B4E6-945CF5F1BE86}"/>
          </ac:spMkLst>
        </pc:spChg>
      </pc:sldChg>
      <pc:sldChg chg="modSp add">
        <pc:chgData name="Chris Speller" userId="0a97f007-b978-4543-a8a0-9ee0abccdf0a" providerId="ADAL" clId="{B8B649C5-C549-4FEB-BF49-7EEBAD02D5DE}" dt="2020-12-21T10:46:48.029" v="10466" actId="20577"/>
        <pc:sldMkLst>
          <pc:docMk/>
          <pc:sldMk cId="3588261864" sldId="4564"/>
        </pc:sldMkLst>
        <pc:spChg chg="mod">
          <ac:chgData name="Chris Speller" userId="0a97f007-b978-4543-a8a0-9ee0abccdf0a" providerId="ADAL" clId="{B8B649C5-C549-4FEB-BF49-7EEBAD02D5DE}" dt="2020-12-21T10:46:48.029" v="10466" actId="20577"/>
          <ac:spMkLst>
            <pc:docMk/>
            <pc:sldMk cId="3588261864" sldId="4564"/>
            <ac:spMk id="10" creationId="{00000000-0000-0000-0000-000000000000}"/>
          </ac:spMkLst>
        </pc:spChg>
        <pc:spChg chg="mod">
          <ac:chgData name="Chris Speller" userId="0a97f007-b978-4543-a8a0-9ee0abccdf0a" providerId="ADAL" clId="{B8B649C5-C549-4FEB-BF49-7EEBAD02D5DE}" dt="2020-12-21T10:45:43.888" v="10429"/>
          <ac:spMkLst>
            <pc:docMk/>
            <pc:sldMk cId="3588261864" sldId="4564"/>
            <ac:spMk id="11" creationId="{00000000-0000-0000-0000-000000000000}"/>
          </ac:spMkLst>
        </pc:spChg>
        <pc:spChg chg="mod">
          <ac:chgData name="Chris Speller" userId="0a97f007-b978-4543-a8a0-9ee0abccdf0a" providerId="ADAL" clId="{B8B649C5-C549-4FEB-BF49-7EEBAD02D5DE}" dt="2020-12-21T10:45:55.334" v="10450" actId="20577"/>
          <ac:spMkLst>
            <pc:docMk/>
            <pc:sldMk cId="3588261864" sldId="4564"/>
            <ac:spMk id="12" creationId="{FEDA1F6C-08D0-4179-B4E6-945CF5F1BE86}"/>
          </ac:spMkLst>
        </pc:spChg>
      </pc:sldChg>
      <pc:sldChg chg="modSp add">
        <pc:chgData name="Chris Speller" userId="0a97f007-b978-4543-a8a0-9ee0abccdf0a" providerId="ADAL" clId="{B8B649C5-C549-4FEB-BF49-7EEBAD02D5DE}" dt="2020-12-21T10:48:49.587" v="10652" actId="20577"/>
        <pc:sldMkLst>
          <pc:docMk/>
          <pc:sldMk cId="3628079707" sldId="4565"/>
        </pc:sldMkLst>
        <pc:spChg chg="mod">
          <ac:chgData name="Chris Speller" userId="0a97f007-b978-4543-a8a0-9ee0abccdf0a" providerId="ADAL" clId="{B8B649C5-C549-4FEB-BF49-7EEBAD02D5DE}" dt="2020-12-21T10:48:49.587" v="10652" actId="20577"/>
          <ac:spMkLst>
            <pc:docMk/>
            <pc:sldMk cId="3628079707" sldId="4565"/>
            <ac:spMk id="10" creationId="{00000000-0000-0000-0000-000000000000}"/>
          </ac:spMkLst>
        </pc:spChg>
        <pc:spChg chg="mod">
          <ac:chgData name="Chris Speller" userId="0a97f007-b978-4543-a8a0-9ee0abccdf0a" providerId="ADAL" clId="{B8B649C5-C549-4FEB-BF49-7EEBAD02D5DE}" dt="2020-12-21T10:48:27.341" v="10622"/>
          <ac:spMkLst>
            <pc:docMk/>
            <pc:sldMk cId="3628079707" sldId="4565"/>
            <ac:spMk id="11" creationId="{00000000-0000-0000-0000-000000000000}"/>
          </ac:spMkLst>
        </pc:spChg>
        <pc:spChg chg="mod">
          <ac:chgData name="Chris Speller" userId="0a97f007-b978-4543-a8a0-9ee0abccdf0a" providerId="ADAL" clId="{B8B649C5-C549-4FEB-BF49-7EEBAD02D5DE}" dt="2020-12-21T10:48:36.374" v="10643" actId="20577"/>
          <ac:spMkLst>
            <pc:docMk/>
            <pc:sldMk cId="3628079707" sldId="4565"/>
            <ac:spMk id="12" creationId="{FEDA1F6C-08D0-4179-B4E6-945CF5F1BE86}"/>
          </ac:spMkLst>
        </pc:spChg>
      </pc:sldChg>
      <pc:sldChg chg="modSp add">
        <pc:chgData name="Chris Speller" userId="0a97f007-b978-4543-a8a0-9ee0abccdf0a" providerId="ADAL" clId="{B8B649C5-C549-4FEB-BF49-7EEBAD02D5DE}" dt="2020-12-21T10:49:36.263" v="10691" actId="20577"/>
        <pc:sldMkLst>
          <pc:docMk/>
          <pc:sldMk cId="330628779" sldId="4566"/>
        </pc:sldMkLst>
        <pc:spChg chg="mod">
          <ac:chgData name="Chris Speller" userId="0a97f007-b978-4543-a8a0-9ee0abccdf0a" providerId="ADAL" clId="{B8B649C5-C549-4FEB-BF49-7EEBAD02D5DE}" dt="2020-12-21T10:49:17.252" v="10662" actId="20577"/>
          <ac:spMkLst>
            <pc:docMk/>
            <pc:sldMk cId="330628779" sldId="4566"/>
            <ac:spMk id="10" creationId="{00000000-0000-0000-0000-000000000000}"/>
          </ac:spMkLst>
        </pc:spChg>
        <pc:spChg chg="mod">
          <ac:chgData name="Chris Speller" userId="0a97f007-b978-4543-a8a0-9ee0abccdf0a" providerId="ADAL" clId="{B8B649C5-C549-4FEB-BF49-7EEBAD02D5DE}" dt="2020-12-21T10:49:28.072" v="10671" actId="20577"/>
          <ac:spMkLst>
            <pc:docMk/>
            <pc:sldMk cId="330628779" sldId="4566"/>
            <ac:spMk id="11" creationId="{00000000-0000-0000-0000-000000000000}"/>
          </ac:spMkLst>
        </pc:spChg>
        <pc:spChg chg="mod">
          <ac:chgData name="Chris Speller" userId="0a97f007-b978-4543-a8a0-9ee0abccdf0a" providerId="ADAL" clId="{B8B649C5-C549-4FEB-BF49-7EEBAD02D5DE}" dt="2020-12-21T10:49:36.263" v="10691" actId="20577"/>
          <ac:spMkLst>
            <pc:docMk/>
            <pc:sldMk cId="330628779" sldId="4566"/>
            <ac:spMk id="12" creationId="{FEDA1F6C-08D0-4179-B4E6-945CF5F1BE86}"/>
          </ac:spMkLst>
        </pc:spChg>
      </pc:sldChg>
      <pc:sldChg chg="modSp add mod">
        <pc:chgData name="Chris Speller" userId="0a97f007-b978-4543-a8a0-9ee0abccdf0a" providerId="ADAL" clId="{B8B649C5-C549-4FEB-BF49-7EEBAD02D5DE}" dt="2020-12-21T10:52:10.581" v="10791" actId="1076"/>
        <pc:sldMkLst>
          <pc:docMk/>
          <pc:sldMk cId="3717682161" sldId="4567"/>
        </pc:sldMkLst>
        <pc:spChg chg="mod">
          <ac:chgData name="Chris Speller" userId="0a97f007-b978-4543-a8a0-9ee0abccdf0a" providerId="ADAL" clId="{B8B649C5-C549-4FEB-BF49-7EEBAD02D5DE}" dt="2020-12-21T10:51:30.878" v="10763" actId="20577"/>
          <ac:spMkLst>
            <pc:docMk/>
            <pc:sldMk cId="3717682161" sldId="4567"/>
            <ac:spMk id="10" creationId="{00000000-0000-0000-0000-000000000000}"/>
          </ac:spMkLst>
        </pc:spChg>
        <pc:spChg chg="mod">
          <ac:chgData name="Chris Speller" userId="0a97f007-b978-4543-a8a0-9ee0abccdf0a" providerId="ADAL" clId="{B8B649C5-C549-4FEB-BF49-7EEBAD02D5DE}" dt="2020-12-21T10:50:54.740" v="10737"/>
          <ac:spMkLst>
            <pc:docMk/>
            <pc:sldMk cId="3717682161" sldId="4567"/>
            <ac:spMk id="11" creationId="{00000000-0000-0000-0000-000000000000}"/>
          </ac:spMkLst>
        </pc:spChg>
        <pc:spChg chg="mod">
          <ac:chgData name="Chris Speller" userId="0a97f007-b978-4543-a8a0-9ee0abccdf0a" providerId="ADAL" clId="{B8B649C5-C549-4FEB-BF49-7EEBAD02D5DE}" dt="2020-12-21T10:52:10.581" v="10791" actId="1076"/>
          <ac:spMkLst>
            <pc:docMk/>
            <pc:sldMk cId="3717682161" sldId="4567"/>
            <ac:spMk id="12" creationId="{FEDA1F6C-08D0-4179-B4E6-945CF5F1BE86}"/>
          </ac:spMkLst>
        </pc:spChg>
      </pc:sldChg>
      <pc:sldChg chg="addSp delSp modSp add mod modAnim">
        <pc:chgData name="Chris Speller" userId="0a97f007-b978-4543-a8a0-9ee0abccdf0a" providerId="ADAL" clId="{B8B649C5-C549-4FEB-BF49-7EEBAD02D5DE}" dt="2020-12-21T11:06:55.054" v="11487" actId="16959"/>
        <pc:sldMkLst>
          <pc:docMk/>
          <pc:sldMk cId="2533642093" sldId="4568"/>
        </pc:sldMkLst>
        <pc:spChg chg="mod">
          <ac:chgData name="Chris Speller" userId="0a97f007-b978-4543-a8a0-9ee0abccdf0a" providerId="ADAL" clId="{B8B649C5-C549-4FEB-BF49-7EEBAD02D5DE}" dt="2020-12-21T10:56:39.612" v="10868" actId="20577"/>
          <ac:spMkLst>
            <pc:docMk/>
            <pc:sldMk cId="2533642093" sldId="4568"/>
            <ac:spMk id="10" creationId="{00000000-0000-0000-0000-000000000000}"/>
          </ac:spMkLst>
        </pc:spChg>
        <pc:spChg chg="mod">
          <ac:chgData name="Chris Speller" userId="0a97f007-b978-4543-a8a0-9ee0abccdf0a" providerId="ADAL" clId="{B8B649C5-C549-4FEB-BF49-7EEBAD02D5DE}" dt="2020-12-21T10:58:00.731" v="10886" actId="20577"/>
          <ac:spMkLst>
            <pc:docMk/>
            <pc:sldMk cId="2533642093" sldId="4568"/>
            <ac:spMk id="11" creationId="{00000000-0000-0000-0000-000000000000}"/>
          </ac:spMkLst>
        </pc:spChg>
        <pc:spChg chg="mod">
          <ac:chgData name="Chris Speller" userId="0a97f007-b978-4543-a8a0-9ee0abccdf0a" providerId="ADAL" clId="{B8B649C5-C549-4FEB-BF49-7EEBAD02D5DE}" dt="2020-12-21T11:06:55.054" v="11487" actId="16959"/>
          <ac:spMkLst>
            <pc:docMk/>
            <pc:sldMk cId="2533642093" sldId="4568"/>
            <ac:spMk id="12" creationId="{FEDA1F6C-08D0-4179-B4E6-945CF5F1BE86}"/>
          </ac:spMkLst>
        </pc:spChg>
        <pc:picChg chg="add del mod">
          <ac:chgData name="Chris Speller" userId="0a97f007-b978-4543-a8a0-9ee0abccdf0a" providerId="ADAL" clId="{B8B649C5-C549-4FEB-BF49-7EEBAD02D5DE}" dt="2020-12-21T10:56:10.871" v="10862" actId="478"/>
          <ac:picMkLst>
            <pc:docMk/>
            <pc:sldMk cId="2533642093" sldId="4568"/>
            <ac:picMk id="3" creationId="{EDA9FF28-4E94-48A8-89C7-B1339BACBF94}"/>
          </ac:picMkLst>
        </pc:picChg>
        <pc:picChg chg="add mod modCrop">
          <ac:chgData name="Chris Speller" userId="0a97f007-b978-4543-a8a0-9ee0abccdf0a" providerId="ADAL" clId="{B8B649C5-C549-4FEB-BF49-7EEBAD02D5DE}" dt="2020-12-21T10:57:26.751" v="10872" actId="732"/>
          <ac:picMkLst>
            <pc:docMk/>
            <pc:sldMk cId="2533642093" sldId="4568"/>
            <ac:picMk id="7" creationId="{7F2DED21-0975-4C8D-9144-42DFE8F3AA15}"/>
          </ac:picMkLst>
        </pc:picChg>
        <pc:picChg chg="add mod">
          <ac:chgData name="Chris Speller" userId="0a97f007-b978-4543-a8a0-9ee0abccdf0a" providerId="ADAL" clId="{B8B649C5-C549-4FEB-BF49-7EEBAD02D5DE}" dt="2020-12-21T10:57:55.478" v="10884" actId="1076"/>
          <ac:picMkLst>
            <pc:docMk/>
            <pc:sldMk cId="2533642093" sldId="4568"/>
            <ac:picMk id="14" creationId="{A149E96B-28CC-4BAD-8117-866F7BF1659F}"/>
          </ac:picMkLst>
        </pc:picChg>
      </pc:sldChg>
      <pc:sldChg chg="modSp add del">
        <pc:chgData name="Chris Speller" userId="0a97f007-b978-4543-a8a0-9ee0abccdf0a" providerId="ADAL" clId="{B8B649C5-C549-4FEB-BF49-7EEBAD02D5DE}" dt="2020-12-21T11:05:08.579" v="11303" actId="47"/>
        <pc:sldMkLst>
          <pc:docMk/>
          <pc:sldMk cId="2128104038" sldId="4569"/>
        </pc:sldMkLst>
        <pc:spChg chg="mod">
          <ac:chgData name="Chris Speller" userId="0a97f007-b978-4543-a8a0-9ee0abccdf0a" providerId="ADAL" clId="{B8B649C5-C549-4FEB-BF49-7EEBAD02D5DE}" dt="2020-12-21T11:00:07.089" v="10962" actId="20577"/>
          <ac:spMkLst>
            <pc:docMk/>
            <pc:sldMk cId="2128104038" sldId="4569"/>
            <ac:spMk id="10" creationId="{00000000-0000-0000-0000-000000000000}"/>
          </ac:spMkLst>
        </pc:spChg>
        <pc:spChg chg="mod">
          <ac:chgData name="Chris Speller" userId="0a97f007-b978-4543-a8a0-9ee0abccdf0a" providerId="ADAL" clId="{B8B649C5-C549-4FEB-BF49-7EEBAD02D5DE}" dt="2020-12-21T10:58:16.565" v="10892" actId="20577"/>
          <ac:spMkLst>
            <pc:docMk/>
            <pc:sldMk cId="2128104038" sldId="4569"/>
            <ac:spMk id="11" creationId="{00000000-0000-0000-0000-000000000000}"/>
          </ac:spMkLst>
        </pc:spChg>
        <pc:spChg chg="mod">
          <ac:chgData name="Chris Speller" userId="0a97f007-b978-4543-a8a0-9ee0abccdf0a" providerId="ADAL" clId="{B8B649C5-C549-4FEB-BF49-7EEBAD02D5DE}" dt="2020-12-21T10:58:17.674" v="10893" actId="20577"/>
          <ac:spMkLst>
            <pc:docMk/>
            <pc:sldMk cId="2128104038" sldId="4569"/>
            <ac:spMk id="12" creationId="{FEDA1F6C-08D0-4179-B4E6-945CF5F1BE86}"/>
          </ac:spMkLst>
        </pc:spChg>
      </pc:sldChg>
      <pc:sldChg chg="modSp add mod">
        <pc:chgData name="Chris Speller" userId="0a97f007-b978-4543-a8a0-9ee0abccdf0a" providerId="ADAL" clId="{B8B649C5-C549-4FEB-BF49-7EEBAD02D5DE}" dt="2020-12-21T11:06:46.254" v="11485" actId="16959"/>
        <pc:sldMkLst>
          <pc:docMk/>
          <pc:sldMk cId="2528269258" sldId="4570"/>
        </pc:sldMkLst>
        <pc:spChg chg="mod">
          <ac:chgData name="Chris Speller" userId="0a97f007-b978-4543-a8a0-9ee0abccdf0a" providerId="ADAL" clId="{B8B649C5-C549-4FEB-BF49-7EEBAD02D5DE}" dt="2020-12-21T11:04:52.782" v="11301" actId="20577"/>
          <ac:spMkLst>
            <pc:docMk/>
            <pc:sldMk cId="2528269258" sldId="4570"/>
            <ac:spMk id="10" creationId="{00000000-0000-0000-0000-000000000000}"/>
          </ac:spMkLst>
        </pc:spChg>
        <pc:spChg chg="mod">
          <ac:chgData name="Chris Speller" userId="0a97f007-b978-4543-a8a0-9ee0abccdf0a" providerId="ADAL" clId="{B8B649C5-C549-4FEB-BF49-7EEBAD02D5DE}" dt="2020-12-21T11:01:41.462" v="11280"/>
          <ac:spMkLst>
            <pc:docMk/>
            <pc:sldMk cId="2528269258" sldId="4570"/>
            <ac:spMk id="11" creationId="{00000000-0000-0000-0000-000000000000}"/>
          </ac:spMkLst>
        </pc:spChg>
        <pc:spChg chg="mod">
          <ac:chgData name="Chris Speller" userId="0a97f007-b978-4543-a8a0-9ee0abccdf0a" providerId="ADAL" clId="{B8B649C5-C549-4FEB-BF49-7EEBAD02D5DE}" dt="2020-12-21T11:06:46.254" v="11485" actId="16959"/>
          <ac:spMkLst>
            <pc:docMk/>
            <pc:sldMk cId="2528269258" sldId="4570"/>
            <ac:spMk id="12" creationId="{FEDA1F6C-08D0-4179-B4E6-945CF5F1BE86}"/>
          </ac:spMkLst>
        </pc:spChg>
      </pc:sldChg>
      <pc:sldChg chg="modSp add mod modAnim">
        <pc:chgData name="Chris Speller" userId="0a97f007-b978-4543-a8a0-9ee0abccdf0a" providerId="ADAL" clId="{B8B649C5-C549-4FEB-BF49-7EEBAD02D5DE}" dt="2020-12-21T11:08:28.145" v="11489" actId="122"/>
        <pc:sldMkLst>
          <pc:docMk/>
          <pc:sldMk cId="3152532174" sldId="4571"/>
        </pc:sldMkLst>
        <pc:spChg chg="mod">
          <ac:chgData name="Chris Speller" userId="0a97f007-b978-4543-a8a0-9ee0abccdf0a" providerId="ADAL" clId="{B8B649C5-C549-4FEB-BF49-7EEBAD02D5DE}" dt="2020-12-21T11:08:26.116" v="11488" actId="122"/>
          <ac:spMkLst>
            <pc:docMk/>
            <pc:sldMk cId="3152532174" sldId="4571"/>
            <ac:spMk id="10" creationId="{00000000-0000-0000-0000-000000000000}"/>
          </ac:spMkLst>
        </pc:spChg>
        <pc:spChg chg="mod">
          <ac:chgData name="Chris Speller" userId="0a97f007-b978-4543-a8a0-9ee0abccdf0a" providerId="ADAL" clId="{B8B649C5-C549-4FEB-BF49-7EEBAD02D5DE}" dt="2020-12-21T11:08:28.145" v="11489" actId="122"/>
          <ac:spMkLst>
            <pc:docMk/>
            <pc:sldMk cId="3152532174" sldId="4571"/>
            <ac:spMk id="11" creationId="{00000000-0000-0000-0000-000000000000}"/>
          </ac:spMkLst>
        </pc:spChg>
        <pc:spChg chg="mod">
          <ac:chgData name="Chris Speller" userId="0a97f007-b978-4543-a8a0-9ee0abccdf0a" providerId="ADAL" clId="{B8B649C5-C549-4FEB-BF49-7EEBAD02D5DE}" dt="2020-12-21T11:06:33.497" v="11483" actId="16959"/>
          <ac:spMkLst>
            <pc:docMk/>
            <pc:sldMk cId="3152532174" sldId="4571"/>
            <ac:spMk id="12" creationId="{FEDA1F6C-08D0-4179-B4E6-945CF5F1BE86}"/>
          </ac:spMkLst>
        </pc:spChg>
      </pc:sldChg>
      <pc:sldChg chg="modSp add mod">
        <pc:chgData name="Chris Speller" userId="0a97f007-b978-4543-a8a0-9ee0abccdf0a" providerId="ADAL" clId="{B8B649C5-C549-4FEB-BF49-7EEBAD02D5DE}" dt="2020-12-21T11:14:19.691" v="11962" actId="20577"/>
        <pc:sldMkLst>
          <pc:docMk/>
          <pc:sldMk cId="1642714931" sldId="4572"/>
        </pc:sldMkLst>
        <pc:spChg chg="mod">
          <ac:chgData name="Chris Speller" userId="0a97f007-b978-4543-a8a0-9ee0abccdf0a" providerId="ADAL" clId="{B8B649C5-C549-4FEB-BF49-7EEBAD02D5DE}" dt="2020-12-21T11:14:17.011" v="11955" actId="20577"/>
          <ac:spMkLst>
            <pc:docMk/>
            <pc:sldMk cId="1642714931" sldId="4572"/>
            <ac:spMk id="10" creationId="{00000000-0000-0000-0000-000000000000}"/>
          </ac:spMkLst>
        </pc:spChg>
        <pc:spChg chg="mod">
          <ac:chgData name="Chris Speller" userId="0a97f007-b978-4543-a8a0-9ee0abccdf0a" providerId="ADAL" clId="{B8B649C5-C549-4FEB-BF49-7EEBAD02D5DE}" dt="2020-12-21T11:14:19.691" v="11962" actId="20577"/>
          <ac:spMkLst>
            <pc:docMk/>
            <pc:sldMk cId="1642714931" sldId="4572"/>
            <ac:spMk id="11" creationId="{00000000-0000-0000-0000-000000000000}"/>
          </ac:spMkLst>
        </pc:spChg>
        <pc:spChg chg="mod">
          <ac:chgData name="Chris Speller" userId="0a97f007-b978-4543-a8a0-9ee0abccdf0a" providerId="ADAL" clId="{B8B649C5-C549-4FEB-BF49-7EEBAD02D5DE}" dt="2020-12-21T11:12:33.759" v="11868" actId="16959"/>
          <ac:spMkLst>
            <pc:docMk/>
            <pc:sldMk cId="1642714931" sldId="4572"/>
            <ac:spMk id="12" creationId="{FEDA1F6C-08D0-4179-B4E6-945CF5F1BE86}"/>
          </ac:spMkLst>
        </pc:spChg>
      </pc:sldChg>
      <pc:sldChg chg="modSp add del mod modAnim">
        <pc:chgData name="Chris Speller" userId="0a97f007-b978-4543-a8a0-9ee0abccdf0a" providerId="ADAL" clId="{B8B649C5-C549-4FEB-BF49-7EEBAD02D5DE}" dt="2020-12-21T11:35:33.702" v="12197" actId="47"/>
        <pc:sldMkLst>
          <pc:docMk/>
          <pc:sldMk cId="2969491071" sldId="4573"/>
        </pc:sldMkLst>
        <pc:spChg chg="mod">
          <ac:chgData name="Chris Speller" userId="0a97f007-b978-4543-a8a0-9ee0abccdf0a" providerId="ADAL" clId="{B8B649C5-C549-4FEB-BF49-7EEBAD02D5DE}" dt="2020-12-21T11:11:21.892" v="11619" actId="20577"/>
          <ac:spMkLst>
            <pc:docMk/>
            <pc:sldMk cId="2969491071" sldId="4573"/>
            <ac:spMk id="10" creationId="{00000000-0000-0000-0000-000000000000}"/>
          </ac:spMkLst>
        </pc:spChg>
        <pc:spChg chg="mod">
          <ac:chgData name="Chris Speller" userId="0a97f007-b978-4543-a8a0-9ee0abccdf0a" providerId="ADAL" clId="{B8B649C5-C549-4FEB-BF49-7EEBAD02D5DE}" dt="2020-12-21T11:10:40.366" v="11603" actId="20577"/>
          <ac:spMkLst>
            <pc:docMk/>
            <pc:sldMk cId="2969491071" sldId="4573"/>
            <ac:spMk id="11" creationId="{00000000-0000-0000-0000-000000000000}"/>
          </ac:spMkLst>
        </pc:spChg>
        <pc:spChg chg="mod">
          <ac:chgData name="Chris Speller" userId="0a97f007-b978-4543-a8a0-9ee0abccdf0a" providerId="ADAL" clId="{B8B649C5-C549-4FEB-BF49-7EEBAD02D5DE}" dt="2020-12-21T11:10:34.325" v="11595" actId="20577"/>
          <ac:spMkLst>
            <pc:docMk/>
            <pc:sldMk cId="2969491071" sldId="4573"/>
            <ac:spMk id="12" creationId="{FEDA1F6C-08D0-4179-B4E6-945CF5F1BE86}"/>
          </ac:spMkLst>
        </pc:spChg>
      </pc:sldChg>
      <pc:sldChg chg="modSp add mod">
        <pc:chgData name="Chris Speller" userId="0a97f007-b978-4543-a8a0-9ee0abccdf0a" providerId="ADAL" clId="{B8B649C5-C549-4FEB-BF49-7EEBAD02D5DE}" dt="2020-12-21T11:19:34.513" v="12195" actId="20577"/>
        <pc:sldMkLst>
          <pc:docMk/>
          <pc:sldMk cId="3474301956" sldId="4574"/>
        </pc:sldMkLst>
        <pc:spChg chg="mod">
          <ac:chgData name="Chris Speller" userId="0a97f007-b978-4543-a8a0-9ee0abccdf0a" providerId="ADAL" clId="{B8B649C5-C549-4FEB-BF49-7EEBAD02D5DE}" dt="2020-12-21T11:19:34.513" v="12195" actId="20577"/>
          <ac:spMkLst>
            <pc:docMk/>
            <pc:sldMk cId="3474301956" sldId="4574"/>
            <ac:spMk id="10" creationId="{00000000-0000-0000-0000-000000000000}"/>
          </ac:spMkLst>
        </pc:spChg>
        <pc:spChg chg="mod">
          <ac:chgData name="Chris Speller" userId="0a97f007-b978-4543-a8a0-9ee0abccdf0a" providerId="ADAL" clId="{B8B649C5-C549-4FEB-BF49-7EEBAD02D5DE}" dt="2020-12-21T11:15:05.928" v="12170"/>
          <ac:spMkLst>
            <pc:docMk/>
            <pc:sldMk cId="3474301956" sldId="4574"/>
            <ac:spMk id="11" creationId="{00000000-0000-0000-0000-000000000000}"/>
          </ac:spMkLst>
        </pc:spChg>
        <pc:spChg chg="mod">
          <ac:chgData name="Chris Speller" userId="0a97f007-b978-4543-a8a0-9ee0abccdf0a" providerId="ADAL" clId="{B8B649C5-C549-4FEB-BF49-7EEBAD02D5DE}" dt="2020-12-21T11:15:14.162" v="12176" actId="20577"/>
          <ac:spMkLst>
            <pc:docMk/>
            <pc:sldMk cId="3474301956" sldId="4574"/>
            <ac:spMk id="12" creationId="{FEDA1F6C-08D0-4179-B4E6-945CF5F1BE86}"/>
          </ac:spMkLst>
        </pc:spChg>
      </pc:sldChg>
      <pc:sldChg chg="add">
        <pc:chgData name="Chris Speller" userId="0a97f007-b978-4543-a8a0-9ee0abccdf0a" providerId="ADAL" clId="{B8B649C5-C549-4FEB-BF49-7EEBAD02D5DE}" dt="2020-12-21T11:35:31.670" v="12196"/>
        <pc:sldMkLst>
          <pc:docMk/>
          <pc:sldMk cId="3035778860" sldId="4575"/>
        </pc:sldMkLst>
      </pc:sldChg>
      <pc:sldChg chg="modSp add">
        <pc:chgData name="Chris Speller" userId="0a97f007-b978-4543-a8a0-9ee0abccdf0a" providerId="ADAL" clId="{B8B649C5-C549-4FEB-BF49-7EEBAD02D5DE}" dt="2020-12-21T11:36:29.110" v="12258" actId="20577"/>
        <pc:sldMkLst>
          <pc:docMk/>
          <pc:sldMk cId="305240551" sldId="4576"/>
        </pc:sldMkLst>
        <pc:spChg chg="mod">
          <ac:chgData name="Chris Speller" userId="0a97f007-b978-4543-a8a0-9ee0abccdf0a" providerId="ADAL" clId="{B8B649C5-C549-4FEB-BF49-7EEBAD02D5DE}" dt="2020-12-21T11:36:29.110" v="12258" actId="20577"/>
          <ac:spMkLst>
            <pc:docMk/>
            <pc:sldMk cId="305240551" sldId="4576"/>
            <ac:spMk id="10" creationId="{00000000-0000-0000-0000-000000000000}"/>
          </ac:spMkLst>
        </pc:spChg>
        <pc:spChg chg="mod">
          <ac:chgData name="Chris Speller" userId="0a97f007-b978-4543-a8a0-9ee0abccdf0a" providerId="ADAL" clId="{B8B649C5-C549-4FEB-BF49-7EEBAD02D5DE}" dt="2020-12-21T11:36:14.526" v="12246"/>
          <ac:spMkLst>
            <pc:docMk/>
            <pc:sldMk cId="305240551" sldId="4576"/>
            <ac:spMk id="11" creationId="{00000000-0000-0000-0000-000000000000}"/>
          </ac:spMkLst>
        </pc:spChg>
        <pc:spChg chg="mod">
          <ac:chgData name="Chris Speller" userId="0a97f007-b978-4543-a8a0-9ee0abccdf0a" providerId="ADAL" clId="{B8B649C5-C549-4FEB-BF49-7EEBAD02D5DE}" dt="2020-12-21T11:36:22.801" v="12255" actId="20577"/>
          <ac:spMkLst>
            <pc:docMk/>
            <pc:sldMk cId="305240551" sldId="4576"/>
            <ac:spMk id="12" creationId="{FEDA1F6C-08D0-4179-B4E6-945CF5F1BE86}"/>
          </ac:spMkLst>
        </pc:spChg>
      </pc:sldChg>
      <pc:sldChg chg="modSp add">
        <pc:chgData name="Chris Speller" userId="0a97f007-b978-4543-a8a0-9ee0abccdf0a" providerId="ADAL" clId="{B8B649C5-C549-4FEB-BF49-7EEBAD02D5DE}" dt="2020-12-21T11:38:13.343" v="12299" actId="20577"/>
        <pc:sldMkLst>
          <pc:docMk/>
          <pc:sldMk cId="2622593686" sldId="4577"/>
        </pc:sldMkLst>
        <pc:spChg chg="mod">
          <ac:chgData name="Chris Speller" userId="0a97f007-b978-4543-a8a0-9ee0abccdf0a" providerId="ADAL" clId="{B8B649C5-C549-4FEB-BF49-7EEBAD02D5DE}" dt="2020-12-21T11:38:13.343" v="12299" actId="20577"/>
          <ac:spMkLst>
            <pc:docMk/>
            <pc:sldMk cId="2622593686" sldId="4577"/>
            <ac:spMk id="10" creationId="{00000000-0000-0000-0000-000000000000}"/>
          </ac:spMkLst>
        </pc:spChg>
        <pc:spChg chg="mod">
          <ac:chgData name="Chris Speller" userId="0a97f007-b978-4543-a8a0-9ee0abccdf0a" providerId="ADAL" clId="{B8B649C5-C549-4FEB-BF49-7EEBAD02D5DE}" dt="2020-12-21T11:37:37.922" v="12278"/>
          <ac:spMkLst>
            <pc:docMk/>
            <pc:sldMk cId="2622593686" sldId="4577"/>
            <ac:spMk id="11" creationId="{00000000-0000-0000-0000-000000000000}"/>
          </ac:spMkLst>
        </pc:spChg>
        <pc:spChg chg="mod">
          <ac:chgData name="Chris Speller" userId="0a97f007-b978-4543-a8a0-9ee0abccdf0a" providerId="ADAL" clId="{B8B649C5-C549-4FEB-BF49-7EEBAD02D5DE}" dt="2020-12-21T11:37:45.925" v="12288" actId="20577"/>
          <ac:spMkLst>
            <pc:docMk/>
            <pc:sldMk cId="2622593686" sldId="4577"/>
            <ac:spMk id="12" creationId="{FEDA1F6C-08D0-4179-B4E6-945CF5F1BE86}"/>
          </ac:spMkLst>
        </pc:spChg>
      </pc:sldChg>
      <pc:sldChg chg="modSp add modAnim">
        <pc:chgData name="Chris Speller" userId="0a97f007-b978-4543-a8a0-9ee0abccdf0a" providerId="ADAL" clId="{B8B649C5-C549-4FEB-BF49-7EEBAD02D5DE}" dt="2020-12-21T11:40:25.775" v="12383" actId="20577"/>
        <pc:sldMkLst>
          <pc:docMk/>
          <pc:sldMk cId="3799973764" sldId="4578"/>
        </pc:sldMkLst>
        <pc:spChg chg="mod">
          <ac:chgData name="Chris Speller" userId="0a97f007-b978-4543-a8a0-9ee0abccdf0a" providerId="ADAL" clId="{B8B649C5-C549-4FEB-BF49-7EEBAD02D5DE}" dt="2020-12-21T11:40:25.775" v="12383" actId="20577"/>
          <ac:spMkLst>
            <pc:docMk/>
            <pc:sldMk cId="3799973764" sldId="4578"/>
            <ac:spMk id="10" creationId="{00000000-0000-0000-0000-000000000000}"/>
          </ac:spMkLst>
        </pc:spChg>
        <pc:spChg chg="mod">
          <ac:chgData name="Chris Speller" userId="0a97f007-b978-4543-a8a0-9ee0abccdf0a" providerId="ADAL" clId="{B8B649C5-C549-4FEB-BF49-7EEBAD02D5DE}" dt="2020-12-21T11:39:15.185" v="12353"/>
          <ac:spMkLst>
            <pc:docMk/>
            <pc:sldMk cId="3799973764" sldId="4578"/>
            <ac:spMk id="11" creationId="{00000000-0000-0000-0000-000000000000}"/>
          </ac:spMkLst>
        </pc:spChg>
        <pc:spChg chg="mod">
          <ac:chgData name="Chris Speller" userId="0a97f007-b978-4543-a8a0-9ee0abccdf0a" providerId="ADAL" clId="{B8B649C5-C549-4FEB-BF49-7EEBAD02D5DE}" dt="2020-12-21T11:40:13.672" v="12380" actId="16959"/>
          <ac:spMkLst>
            <pc:docMk/>
            <pc:sldMk cId="3799973764" sldId="4578"/>
            <ac:spMk id="12" creationId="{FEDA1F6C-08D0-4179-B4E6-945CF5F1BE86}"/>
          </ac:spMkLst>
        </pc:spChg>
      </pc:sldChg>
      <pc:sldChg chg="modSp add mod">
        <pc:chgData name="Chris Speller" userId="0a97f007-b978-4543-a8a0-9ee0abccdf0a" providerId="ADAL" clId="{B8B649C5-C549-4FEB-BF49-7EEBAD02D5DE}" dt="2020-12-21T11:42:59.348" v="12677" actId="20577"/>
        <pc:sldMkLst>
          <pc:docMk/>
          <pc:sldMk cId="777721362" sldId="4579"/>
        </pc:sldMkLst>
        <pc:spChg chg="mod">
          <ac:chgData name="Chris Speller" userId="0a97f007-b978-4543-a8a0-9ee0abccdf0a" providerId="ADAL" clId="{B8B649C5-C549-4FEB-BF49-7EEBAD02D5DE}" dt="2020-12-21T11:42:59.348" v="12677" actId="20577"/>
          <ac:spMkLst>
            <pc:docMk/>
            <pc:sldMk cId="777721362" sldId="4579"/>
            <ac:spMk id="10" creationId="{00000000-0000-0000-0000-000000000000}"/>
          </ac:spMkLst>
        </pc:spChg>
        <pc:spChg chg="mod">
          <ac:chgData name="Chris Speller" userId="0a97f007-b978-4543-a8a0-9ee0abccdf0a" providerId="ADAL" clId="{B8B649C5-C549-4FEB-BF49-7EEBAD02D5DE}" dt="2020-12-21T11:42:00.907" v="12662"/>
          <ac:spMkLst>
            <pc:docMk/>
            <pc:sldMk cId="777721362" sldId="4579"/>
            <ac:spMk id="11" creationId="{00000000-0000-0000-0000-000000000000}"/>
          </ac:spMkLst>
        </pc:spChg>
        <pc:spChg chg="mod">
          <ac:chgData name="Chris Speller" userId="0a97f007-b978-4543-a8a0-9ee0abccdf0a" providerId="ADAL" clId="{B8B649C5-C549-4FEB-BF49-7EEBAD02D5DE}" dt="2020-12-21T11:42:26.285" v="12672" actId="16959"/>
          <ac:spMkLst>
            <pc:docMk/>
            <pc:sldMk cId="777721362" sldId="4579"/>
            <ac:spMk id="12" creationId="{FEDA1F6C-08D0-4179-B4E6-945CF5F1BE86}"/>
          </ac:spMkLst>
        </pc:spChg>
      </pc:sldChg>
      <pc:sldChg chg="modSp add">
        <pc:chgData name="Chris Speller" userId="0a97f007-b978-4543-a8a0-9ee0abccdf0a" providerId="ADAL" clId="{B8B649C5-C549-4FEB-BF49-7EEBAD02D5DE}" dt="2020-12-21T11:45:05.698" v="12759" actId="20577"/>
        <pc:sldMkLst>
          <pc:docMk/>
          <pc:sldMk cId="3248531856" sldId="4580"/>
        </pc:sldMkLst>
        <pc:spChg chg="mod">
          <ac:chgData name="Chris Speller" userId="0a97f007-b978-4543-a8a0-9ee0abccdf0a" providerId="ADAL" clId="{B8B649C5-C549-4FEB-BF49-7EEBAD02D5DE}" dt="2020-12-21T11:45:05.698" v="12759" actId="20577"/>
          <ac:spMkLst>
            <pc:docMk/>
            <pc:sldMk cId="3248531856" sldId="4580"/>
            <ac:spMk id="10" creationId="{00000000-0000-0000-0000-000000000000}"/>
          </ac:spMkLst>
        </pc:spChg>
        <pc:spChg chg="mod">
          <ac:chgData name="Chris Speller" userId="0a97f007-b978-4543-a8a0-9ee0abccdf0a" providerId="ADAL" clId="{B8B649C5-C549-4FEB-BF49-7EEBAD02D5DE}" dt="2020-12-21T11:44:26.376" v="12725"/>
          <ac:spMkLst>
            <pc:docMk/>
            <pc:sldMk cId="3248531856" sldId="4580"/>
            <ac:spMk id="11" creationId="{00000000-0000-0000-0000-000000000000}"/>
          </ac:spMkLst>
        </pc:spChg>
        <pc:spChg chg="mod">
          <ac:chgData name="Chris Speller" userId="0a97f007-b978-4543-a8a0-9ee0abccdf0a" providerId="ADAL" clId="{B8B649C5-C549-4FEB-BF49-7EEBAD02D5DE}" dt="2020-12-21T11:44:50.214" v="12754" actId="16959"/>
          <ac:spMkLst>
            <pc:docMk/>
            <pc:sldMk cId="3248531856" sldId="4580"/>
            <ac:spMk id="12" creationId="{FEDA1F6C-08D0-4179-B4E6-945CF5F1BE86}"/>
          </ac:spMkLst>
        </pc:spChg>
      </pc:sldChg>
      <pc:sldChg chg="modSp add">
        <pc:chgData name="Chris Speller" userId="0a97f007-b978-4543-a8a0-9ee0abccdf0a" providerId="ADAL" clId="{B8B649C5-C549-4FEB-BF49-7EEBAD02D5DE}" dt="2020-12-21T11:47:19.657" v="12818" actId="20577"/>
        <pc:sldMkLst>
          <pc:docMk/>
          <pc:sldMk cId="3750191309" sldId="4581"/>
        </pc:sldMkLst>
        <pc:spChg chg="mod">
          <ac:chgData name="Chris Speller" userId="0a97f007-b978-4543-a8a0-9ee0abccdf0a" providerId="ADAL" clId="{B8B649C5-C549-4FEB-BF49-7EEBAD02D5DE}" dt="2020-12-21T11:47:19.657" v="12818" actId="20577"/>
          <ac:spMkLst>
            <pc:docMk/>
            <pc:sldMk cId="3750191309" sldId="4581"/>
            <ac:spMk id="10" creationId="{00000000-0000-0000-0000-000000000000}"/>
          </ac:spMkLst>
        </pc:spChg>
        <pc:spChg chg="mod">
          <ac:chgData name="Chris Speller" userId="0a97f007-b978-4543-a8a0-9ee0abccdf0a" providerId="ADAL" clId="{B8B649C5-C549-4FEB-BF49-7EEBAD02D5DE}" dt="2020-12-21T11:46:30.907" v="12802"/>
          <ac:spMkLst>
            <pc:docMk/>
            <pc:sldMk cId="3750191309" sldId="4581"/>
            <ac:spMk id="11" creationId="{00000000-0000-0000-0000-000000000000}"/>
          </ac:spMkLst>
        </pc:spChg>
        <pc:spChg chg="mod">
          <ac:chgData name="Chris Speller" userId="0a97f007-b978-4543-a8a0-9ee0abccdf0a" providerId="ADAL" clId="{B8B649C5-C549-4FEB-BF49-7EEBAD02D5DE}" dt="2020-12-21T11:46:45.301" v="12813" actId="16959"/>
          <ac:spMkLst>
            <pc:docMk/>
            <pc:sldMk cId="3750191309" sldId="4581"/>
            <ac:spMk id="12" creationId="{FEDA1F6C-08D0-4179-B4E6-945CF5F1BE86}"/>
          </ac:spMkLst>
        </pc:spChg>
      </pc:sldChg>
      <pc:sldChg chg="modSp add">
        <pc:chgData name="Chris Speller" userId="0a97f007-b978-4543-a8a0-9ee0abccdf0a" providerId="ADAL" clId="{B8B649C5-C549-4FEB-BF49-7EEBAD02D5DE}" dt="2020-12-21T11:51:03.956" v="12831" actId="20577"/>
        <pc:sldMkLst>
          <pc:docMk/>
          <pc:sldMk cId="3504407388" sldId="4582"/>
        </pc:sldMkLst>
        <pc:spChg chg="mod">
          <ac:chgData name="Chris Speller" userId="0a97f007-b978-4543-a8a0-9ee0abccdf0a" providerId="ADAL" clId="{B8B649C5-C549-4FEB-BF49-7EEBAD02D5DE}" dt="2020-12-21T11:51:03.956" v="12831" actId="20577"/>
          <ac:spMkLst>
            <pc:docMk/>
            <pc:sldMk cId="3504407388" sldId="4582"/>
            <ac:spMk id="10" creationId="{00000000-0000-0000-0000-000000000000}"/>
          </ac:spMkLst>
        </pc:spChg>
        <pc:spChg chg="mod">
          <ac:chgData name="Chris Speller" userId="0a97f007-b978-4543-a8a0-9ee0abccdf0a" providerId="ADAL" clId="{B8B649C5-C549-4FEB-BF49-7EEBAD02D5DE}" dt="2020-12-21T11:48:25.935" v="12822"/>
          <ac:spMkLst>
            <pc:docMk/>
            <pc:sldMk cId="3504407388" sldId="4582"/>
            <ac:spMk id="11" creationId="{00000000-0000-0000-0000-000000000000}"/>
          </ac:spMkLst>
        </pc:spChg>
        <pc:spChg chg="mod">
          <ac:chgData name="Chris Speller" userId="0a97f007-b978-4543-a8a0-9ee0abccdf0a" providerId="ADAL" clId="{B8B649C5-C549-4FEB-BF49-7EEBAD02D5DE}" dt="2020-12-21T11:50:16.446" v="12830" actId="20577"/>
          <ac:spMkLst>
            <pc:docMk/>
            <pc:sldMk cId="3504407388" sldId="4582"/>
            <ac:spMk id="12" creationId="{FEDA1F6C-08D0-4179-B4E6-945CF5F1BE86}"/>
          </ac:spMkLst>
        </pc:spChg>
      </pc:sldChg>
      <pc:sldChg chg="modSp add mod">
        <pc:chgData name="Chris Speller" userId="0a97f007-b978-4543-a8a0-9ee0abccdf0a" providerId="ADAL" clId="{B8B649C5-C549-4FEB-BF49-7EEBAD02D5DE}" dt="2020-12-21T11:52:39.952" v="12846" actId="20577"/>
        <pc:sldMkLst>
          <pc:docMk/>
          <pc:sldMk cId="1999573417" sldId="4583"/>
        </pc:sldMkLst>
        <pc:spChg chg="mod">
          <ac:chgData name="Chris Speller" userId="0a97f007-b978-4543-a8a0-9ee0abccdf0a" providerId="ADAL" clId="{B8B649C5-C549-4FEB-BF49-7EEBAD02D5DE}" dt="2020-12-21T11:52:39.952" v="12846" actId="20577"/>
          <ac:spMkLst>
            <pc:docMk/>
            <pc:sldMk cId="1999573417" sldId="4583"/>
            <ac:spMk id="10" creationId="{00000000-0000-0000-0000-000000000000}"/>
          </ac:spMkLst>
        </pc:spChg>
        <pc:spChg chg="mod">
          <ac:chgData name="Chris Speller" userId="0a97f007-b978-4543-a8a0-9ee0abccdf0a" providerId="ADAL" clId="{B8B649C5-C549-4FEB-BF49-7EEBAD02D5DE}" dt="2020-12-21T11:51:46.579" v="12835"/>
          <ac:spMkLst>
            <pc:docMk/>
            <pc:sldMk cId="1999573417" sldId="4583"/>
            <ac:spMk id="11" creationId="{00000000-0000-0000-0000-000000000000}"/>
          </ac:spMkLst>
        </pc:spChg>
        <pc:spChg chg="mod">
          <ac:chgData name="Chris Speller" userId="0a97f007-b978-4543-a8a0-9ee0abccdf0a" providerId="ADAL" clId="{B8B649C5-C549-4FEB-BF49-7EEBAD02D5DE}" dt="2020-12-21T11:51:58.935" v="12843" actId="1076"/>
          <ac:spMkLst>
            <pc:docMk/>
            <pc:sldMk cId="1999573417" sldId="4583"/>
            <ac:spMk id="12" creationId="{FEDA1F6C-08D0-4179-B4E6-945CF5F1BE86}"/>
          </ac:spMkLst>
        </pc:spChg>
      </pc:sldChg>
      <pc:sldChg chg="modSp add mod modAnim">
        <pc:chgData name="Chris Speller" userId="0a97f007-b978-4543-a8a0-9ee0abccdf0a" providerId="ADAL" clId="{B8B649C5-C549-4FEB-BF49-7EEBAD02D5DE}" dt="2020-12-21T12:00:55.005" v="13072" actId="20577"/>
        <pc:sldMkLst>
          <pc:docMk/>
          <pc:sldMk cId="3786059081" sldId="4584"/>
        </pc:sldMkLst>
        <pc:spChg chg="mod">
          <ac:chgData name="Chris Speller" userId="0a97f007-b978-4543-a8a0-9ee0abccdf0a" providerId="ADAL" clId="{B8B649C5-C549-4FEB-BF49-7EEBAD02D5DE}" dt="2020-12-21T12:00:55.005" v="13072" actId="20577"/>
          <ac:spMkLst>
            <pc:docMk/>
            <pc:sldMk cId="3786059081" sldId="4584"/>
            <ac:spMk id="10" creationId="{00000000-0000-0000-0000-000000000000}"/>
          </ac:spMkLst>
        </pc:spChg>
        <pc:spChg chg="mod">
          <ac:chgData name="Chris Speller" userId="0a97f007-b978-4543-a8a0-9ee0abccdf0a" providerId="ADAL" clId="{B8B649C5-C549-4FEB-BF49-7EEBAD02D5DE}" dt="2020-12-21T11:57:17.049" v="12876" actId="404"/>
          <ac:spMkLst>
            <pc:docMk/>
            <pc:sldMk cId="3786059081" sldId="4584"/>
            <ac:spMk id="11" creationId="{00000000-0000-0000-0000-000000000000}"/>
          </ac:spMkLst>
        </pc:spChg>
        <pc:spChg chg="mod">
          <ac:chgData name="Chris Speller" userId="0a97f007-b978-4543-a8a0-9ee0abccdf0a" providerId="ADAL" clId="{B8B649C5-C549-4FEB-BF49-7EEBAD02D5DE}" dt="2020-12-21T11:58:28.905" v="13033" actId="20577"/>
          <ac:spMkLst>
            <pc:docMk/>
            <pc:sldMk cId="3786059081" sldId="4584"/>
            <ac:spMk id="12" creationId="{FEDA1F6C-08D0-4179-B4E6-945CF5F1BE86}"/>
          </ac:spMkLst>
        </pc:spChg>
      </pc:sldChg>
      <pc:sldChg chg="modSp add mod modAnim">
        <pc:chgData name="Chris Speller" userId="0a97f007-b978-4543-a8a0-9ee0abccdf0a" providerId="ADAL" clId="{B8B649C5-C549-4FEB-BF49-7EEBAD02D5DE}" dt="2020-12-21T13:57:29.991" v="13231" actId="20577"/>
        <pc:sldMkLst>
          <pc:docMk/>
          <pc:sldMk cId="1657687064" sldId="4585"/>
        </pc:sldMkLst>
        <pc:spChg chg="mod">
          <ac:chgData name="Chris Speller" userId="0a97f007-b978-4543-a8a0-9ee0abccdf0a" providerId="ADAL" clId="{B8B649C5-C549-4FEB-BF49-7EEBAD02D5DE}" dt="2020-12-21T13:56:46.134" v="13193" actId="6549"/>
          <ac:spMkLst>
            <pc:docMk/>
            <pc:sldMk cId="1657687064" sldId="4585"/>
            <ac:spMk id="10" creationId="{00000000-0000-0000-0000-000000000000}"/>
          </ac:spMkLst>
        </pc:spChg>
        <pc:spChg chg="mod">
          <ac:chgData name="Chris Speller" userId="0a97f007-b978-4543-a8a0-9ee0abccdf0a" providerId="ADAL" clId="{B8B649C5-C549-4FEB-BF49-7EEBAD02D5DE}" dt="2020-12-21T13:57:17.197" v="13216" actId="20577"/>
          <ac:spMkLst>
            <pc:docMk/>
            <pc:sldMk cId="1657687064" sldId="4585"/>
            <ac:spMk id="11" creationId="{00000000-0000-0000-0000-000000000000}"/>
          </ac:spMkLst>
        </pc:spChg>
        <pc:spChg chg="mod">
          <ac:chgData name="Chris Speller" userId="0a97f007-b978-4543-a8a0-9ee0abccdf0a" providerId="ADAL" clId="{B8B649C5-C549-4FEB-BF49-7EEBAD02D5DE}" dt="2020-12-21T13:57:29.991" v="13231" actId="20577"/>
          <ac:spMkLst>
            <pc:docMk/>
            <pc:sldMk cId="1657687064" sldId="4585"/>
            <ac:spMk id="12" creationId="{FEDA1F6C-08D0-4179-B4E6-945CF5F1BE86}"/>
          </ac:spMkLst>
        </pc:spChg>
      </pc:sldChg>
      <pc:sldChg chg="modSp add mod">
        <pc:chgData name="Chris Speller" userId="0a97f007-b978-4543-a8a0-9ee0abccdf0a" providerId="ADAL" clId="{B8B649C5-C549-4FEB-BF49-7EEBAD02D5DE}" dt="2020-12-21T14:03:41.431" v="13459" actId="20577"/>
        <pc:sldMkLst>
          <pc:docMk/>
          <pc:sldMk cId="4088117696" sldId="4586"/>
        </pc:sldMkLst>
        <pc:spChg chg="mod">
          <ac:chgData name="Chris Speller" userId="0a97f007-b978-4543-a8a0-9ee0abccdf0a" providerId="ADAL" clId="{B8B649C5-C549-4FEB-BF49-7EEBAD02D5DE}" dt="2020-12-21T14:03:41.431" v="13459" actId="20577"/>
          <ac:spMkLst>
            <pc:docMk/>
            <pc:sldMk cId="4088117696" sldId="4586"/>
            <ac:spMk id="10" creationId="{00000000-0000-0000-0000-000000000000}"/>
          </ac:spMkLst>
        </pc:spChg>
        <pc:spChg chg="mod">
          <ac:chgData name="Chris Speller" userId="0a97f007-b978-4543-a8a0-9ee0abccdf0a" providerId="ADAL" clId="{B8B649C5-C549-4FEB-BF49-7EEBAD02D5DE}" dt="2020-12-21T13:59:21.136" v="13281" actId="20577"/>
          <ac:spMkLst>
            <pc:docMk/>
            <pc:sldMk cId="4088117696" sldId="4586"/>
            <ac:spMk id="11" creationId="{00000000-0000-0000-0000-000000000000}"/>
          </ac:spMkLst>
        </pc:spChg>
        <pc:spChg chg="mod">
          <ac:chgData name="Chris Speller" userId="0a97f007-b978-4543-a8a0-9ee0abccdf0a" providerId="ADAL" clId="{B8B649C5-C549-4FEB-BF49-7EEBAD02D5DE}" dt="2020-12-21T13:59:17.521" v="13279" actId="20577"/>
          <ac:spMkLst>
            <pc:docMk/>
            <pc:sldMk cId="4088117696" sldId="4586"/>
            <ac:spMk id="12" creationId="{FEDA1F6C-08D0-4179-B4E6-945CF5F1BE86}"/>
          </ac:spMkLst>
        </pc:spChg>
      </pc:sldChg>
      <pc:sldChg chg="modSp add mod">
        <pc:chgData name="Chris Speller" userId="0a97f007-b978-4543-a8a0-9ee0abccdf0a" providerId="ADAL" clId="{B8B649C5-C549-4FEB-BF49-7EEBAD02D5DE}" dt="2020-12-21T14:03:19.943" v="13456" actId="20577"/>
        <pc:sldMkLst>
          <pc:docMk/>
          <pc:sldMk cId="203841692" sldId="4587"/>
        </pc:sldMkLst>
        <pc:spChg chg="mod">
          <ac:chgData name="Chris Speller" userId="0a97f007-b978-4543-a8a0-9ee0abccdf0a" providerId="ADAL" clId="{B8B649C5-C549-4FEB-BF49-7EEBAD02D5DE}" dt="2020-12-21T14:02:44.477" v="13406" actId="20577"/>
          <ac:spMkLst>
            <pc:docMk/>
            <pc:sldMk cId="203841692" sldId="4587"/>
            <ac:spMk id="10" creationId="{00000000-0000-0000-0000-000000000000}"/>
          </ac:spMkLst>
        </pc:spChg>
        <pc:spChg chg="mod">
          <ac:chgData name="Chris Speller" userId="0a97f007-b978-4543-a8a0-9ee0abccdf0a" providerId="ADAL" clId="{B8B649C5-C549-4FEB-BF49-7EEBAD02D5DE}" dt="2020-12-21T14:03:12.267" v="13422" actId="20577"/>
          <ac:spMkLst>
            <pc:docMk/>
            <pc:sldMk cId="203841692" sldId="4587"/>
            <ac:spMk id="11" creationId="{00000000-0000-0000-0000-000000000000}"/>
          </ac:spMkLst>
        </pc:spChg>
        <pc:spChg chg="mod">
          <ac:chgData name="Chris Speller" userId="0a97f007-b978-4543-a8a0-9ee0abccdf0a" providerId="ADAL" clId="{B8B649C5-C549-4FEB-BF49-7EEBAD02D5DE}" dt="2020-12-21T14:03:19.943" v="13456" actId="20577"/>
          <ac:spMkLst>
            <pc:docMk/>
            <pc:sldMk cId="203841692" sldId="4587"/>
            <ac:spMk id="12" creationId="{FEDA1F6C-08D0-4179-B4E6-945CF5F1BE86}"/>
          </ac:spMkLst>
        </pc:spChg>
      </pc:sldChg>
      <pc:sldChg chg="modSp add mod">
        <pc:chgData name="Chris Speller" userId="0a97f007-b978-4543-a8a0-9ee0abccdf0a" providerId="ADAL" clId="{B8B649C5-C549-4FEB-BF49-7EEBAD02D5DE}" dt="2020-12-21T14:09:09.732" v="13523" actId="20577"/>
        <pc:sldMkLst>
          <pc:docMk/>
          <pc:sldMk cId="2740311225" sldId="4588"/>
        </pc:sldMkLst>
        <pc:spChg chg="mod">
          <ac:chgData name="Chris Speller" userId="0a97f007-b978-4543-a8a0-9ee0abccdf0a" providerId="ADAL" clId="{B8B649C5-C549-4FEB-BF49-7EEBAD02D5DE}" dt="2020-12-21T14:09:09.732" v="13523" actId="20577"/>
          <ac:spMkLst>
            <pc:docMk/>
            <pc:sldMk cId="2740311225" sldId="4588"/>
            <ac:spMk id="10" creationId="{00000000-0000-0000-0000-000000000000}"/>
          </ac:spMkLst>
        </pc:spChg>
        <pc:spChg chg="mod">
          <ac:chgData name="Chris Speller" userId="0a97f007-b978-4543-a8a0-9ee0abccdf0a" providerId="ADAL" clId="{B8B649C5-C549-4FEB-BF49-7EEBAD02D5DE}" dt="2020-12-21T14:06:33.523" v="13511"/>
          <ac:spMkLst>
            <pc:docMk/>
            <pc:sldMk cId="2740311225" sldId="4588"/>
            <ac:spMk id="11" creationId="{00000000-0000-0000-0000-000000000000}"/>
          </ac:spMkLst>
        </pc:spChg>
        <pc:spChg chg="mod">
          <ac:chgData name="Chris Speller" userId="0a97f007-b978-4543-a8a0-9ee0abccdf0a" providerId="ADAL" clId="{B8B649C5-C549-4FEB-BF49-7EEBAD02D5DE}" dt="2020-12-21T14:06:36.264" v="13517" actId="20577"/>
          <ac:spMkLst>
            <pc:docMk/>
            <pc:sldMk cId="2740311225" sldId="4588"/>
            <ac:spMk id="12" creationId="{FEDA1F6C-08D0-4179-B4E6-945CF5F1BE86}"/>
          </ac:spMkLst>
        </pc:spChg>
      </pc:sldChg>
      <pc:sldChg chg="modSp add mod modAnim">
        <pc:chgData name="Chris Speller" userId="0a97f007-b978-4543-a8a0-9ee0abccdf0a" providerId="ADAL" clId="{B8B649C5-C549-4FEB-BF49-7EEBAD02D5DE}" dt="2020-12-21T14:11:20.379" v="13644" actId="207"/>
        <pc:sldMkLst>
          <pc:docMk/>
          <pc:sldMk cId="990977279" sldId="4589"/>
        </pc:sldMkLst>
        <pc:spChg chg="mod">
          <ac:chgData name="Chris Speller" userId="0a97f007-b978-4543-a8a0-9ee0abccdf0a" providerId="ADAL" clId="{B8B649C5-C549-4FEB-BF49-7EEBAD02D5DE}" dt="2020-12-21T14:10:08.413" v="13606" actId="20577"/>
          <ac:spMkLst>
            <pc:docMk/>
            <pc:sldMk cId="990977279" sldId="4589"/>
            <ac:spMk id="10" creationId="{00000000-0000-0000-0000-000000000000}"/>
          </ac:spMkLst>
        </pc:spChg>
        <pc:spChg chg="mod">
          <ac:chgData name="Chris Speller" userId="0a97f007-b978-4543-a8a0-9ee0abccdf0a" providerId="ADAL" clId="{B8B649C5-C549-4FEB-BF49-7EEBAD02D5DE}" dt="2020-12-21T14:10:15.345" v="13609" actId="20577"/>
          <ac:spMkLst>
            <pc:docMk/>
            <pc:sldMk cId="990977279" sldId="4589"/>
            <ac:spMk id="11" creationId="{00000000-0000-0000-0000-000000000000}"/>
          </ac:spMkLst>
        </pc:spChg>
        <pc:spChg chg="mod">
          <ac:chgData name="Chris Speller" userId="0a97f007-b978-4543-a8a0-9ee0abccdf0a" providerId="ADAL" clId="{B8B649C5-C549-4FEB-BF49-7EEBAD02D5DE}" dt="2020-12-21T14:11:20.379" v="13644" actId="207"/>
          <ac:spMkLst>
            <pc:docMk/>
            <pc:sldMk cId="990977279" sldId="4589"/>
            <ac:spMk id="12" creationId="{FEDA1F6C-08D0-4179-B4E6-945CF5F1BE86}"/>
          </ac:spMkLst>
        </pc:spChg>
      </pc:sldChg>
      <pc:sldChg chg="addSp delSp modSp add mod delAnim modAnim">
        <pc:chgData name="Chris Speller" userId="0a97f007-b978-4543-a8a0-9ee0abccdf0a" providerId="ADAL" clId="{B8B649C5-C549-4FEB-BF49-7EEBAD02D5DE}" dt="2020-12-21T14:18:33.952" v="14002"/>
        <pc:sldMkLst>
          <pc:docMk/>
          <pc:sldMk cId="1981162291" sldId="4590"/>
        </pc:sldMkLst>
        <pc:spChg chg="mod">
          <ac:chgData name="Chris Speller" userId="0a97f007-b978-4543-a8a0-9ee0abccdf0a" providerId="ADAL" clId="{B8B649C5-C549-4FEB-BF49-7EEBAD02D5DE}" dt="2020-12-21T14:12:48.787" v="13741" actId="20577"/>
          <ac:spMkLst>
            <pc:docMk/>
            <pc:sldMk cId="1981162291" sldId="4590"/>
            <ac:spMk id="10" creationId="{00000000-0000-0000-0000-000000000000}"/>
          </ac:spMkLst>
        </pc:spChg>
        <pc:spChg chg="mod">
          <ac:chgData name="Chris Speller" userId="0a97f007-b978-4543-a8a0-9ee0abccdf0a" providerId="ADAL" clId="{B8B649C5-C549-4FEB-BF49-7EEBAD02D5DE}" dt="2020-12-21T14:15:50.900" v="13908" actId="20577"/>
          <ac:spMkLst>
            <pc:docMk/>
            <pc:sldMk cId="1981162291" sldId="4590"/>
            <ac:spMk id="11" creationId="{00000000-0000-0000-0000-000000000000}"/>
          </ac:spMkLst>
        </pc:spChg>
        <pc:spChg chg="del mod">
          <ac:chgData name="Chris Speller" userId="0a97f007-b978-4543-a8a0-9ee0abccdf0a" providerId="ADAL" clId="{B8B649C5-C549-4FEB-BF49-7EEBAD02D5DE}" dt="2020-12-21T14:15:56.051" v="13910" actId="478"/>
          <ac:spMkLst>
            <pc:docMk/>
            <pc:sldMk cId="1981162291" sldId="4590"/>
            <ac:spMk id="12" creationId="{FEDA1F6C-08D0-4179-B4E6-945CF5F1BE86}"/>
          </ac:spMkLst>
        </pc:spChg>
        <pc:graphicFrameChg chg="add mod modGraphic">
          <ac:chgData name="Chris Speller" userId="0a97f007-b978-4543-a8a0-9ee0abccdf0a" providerId="ADAL" clId="{B8B649C5-C549-4FEB-BF49-7EEBAD02D5DE}" dt="2020-12-21T14:16:16.940" v="13916" actId="20577"/>
          <ac:graphicFrameMkLst>
            <pc:docMk/>
            <pc:sldMk cId="1981162291" sldId="4590"/>
            <ac:graphicFrameMk id="2" creationId="{7E9533FD-BAF5-4A8A-A338-41D586D20CDC}"/>
          </ac:graphicFrameMkLst>
        </pc:graphicFrameChg>
        <pc:graphicFrameChg chg="add mod">
          <ac:chgData name="Chris Speller" userId="0a97f007-b978-4543-a8a0-9ee0abccdf0a" providerId="ADAL" clId="{B8B649C5-C549-4FEB-BF49-7EEBAD02D5DE}" dt="2020-12-21T14:18:25.785" v="13998" actId="1076"/>
          <ac:graphicFrameMkLst>
            <pc:docMk/>
            <pc:sldMk cId="1981162291" sldId="4590"/>
            <ac:graphicFrameMk id="3" creationId="{5392C609-74E8-4445-846B-AF5806FF7F7E}"/>
          </ac:graphicFrameMkLst>
        </pc:graphicFrameChg>
        <pc:graphicFrameChg chg="add mod modGraphic">
          <ac:chgData name="Chris Speller" userId="0a97f007-b978-4543-a8a0-9ee0abccdf0a" providerId="ADAL" clId="{B8B649C5-C549-4FEB-BF49-7EEBAD02D5DE}" dt="2020-12-21T14:18:19.963" v="13996" actId="6549"/>
          <ac:graphicFrameMkLst>
            <pc:docMk/>
            <pc:sldMk cId="1981162291" sldId="4590"/>
            <ac:graphicFrameMk id="13" creationId="{ABC33E91-0CB8-45FF-A835-593E051C0B57}"/>
          </ac:graphicFrameMkLst>
        </pc:graphicFrameChg>
      </pc:sldChg>
      <pc:sldChg chg="modSp add mod modAnim">
        <pc:chgData name="Chris Speller" userId="0a97f007-b978-4543-a8a0-9ee0abccdf0a" providerId="ADAL" clId="{B8B649C5-C549-4FEB-BF49-7EEBAD02D5DE}" dt="2020-12-21T14:25:04.863" v="14206" actId="1076"/>
        <pc:sldMkLst>
          <pc:docMk/>
          <pc:sldMk cId="220313717" sldId="4591"/>
        </pc:sldMkLst>
        <pc:spChg chg="mod">
          <ac:chgData name="Chris Speller" userId="0a97f007-b978-4543-a8a0-9ee0abccdf0a" providerId="ADAL" clId="{B8B649C5-C549-4FEB-BF49-7EEBAD02D5DE}" dt="2020-12-21T14:23:50.492" v="14162" actId="20577"/>
          <ac:spMkLst>
            <pc:docMk/>
            <pc:sldMk cId="220313717" sldId="4591"/>
            <ac:spMk id="10" creationId="{00000000-0000-0000-0000-000000000000}"/>
          </ac:spMkLst>
        </pc:spChg>
        <pc:spChg chg="mod">
          <ac:chgData name="Chris Speller" userId="0a97f007-b978-4543-a8a0-9ee0abccdf0a" providerId="ADAL" clId="{B8B649C5-C549-4FEB-BF49-7EEBAD02D5DE}" dt="2020-12-21T14:24:07.070" v="14178" actId="20577"/>
          <ac:spMkLst>
            <pc:docMk/>
            <pc:sldMk cId="220313717" sldId="4591"/>
            <ac:spMk id="11" creationId="{00000000-0000-0000-0000-000000000000}"/>
          </ac:spMkLst>
        </pc:spChg>
        <pc:spChg chg="mod">
          <ac:chgData name="Chris Speller" userId="0a97f007-b978-4543-a8a0-9ee0abccdf0a" providerId="ADAL" clId="{B8B649C5-C549-4FEB-BF49-7EEBAD02D5DE}" dt="2020-12-21T14:25:04.863" v="14206" actId="1076"/>
          <ac:spMkLst>
            <pc:docMk/>
            <pc:sldMk cId="220313717" sldId="4591"/>
            <ac:spMk id="12" creationId="{FEDA1F6C-08D0-4179-B4E6-945CF5F1BE86}"/>
          </ac:spMkLst>
        </pc:spChg>
      </pc:sldChg>
      <pc:sldChg chg="modSp add mod">
        <pc:chgData name="Chris Speller" userId="0a97f007-b978-4543-a8a0-9ee0abccdf0a" providerId="ADAL" clId="{B8B649C5-C549-4FEB-BF49-7EEBAD02D5DE}" dt="2020-12-21T14:29:04.455" v="14316" actId="20577"/>
        <pc:sldMkLst>
          <pc:docMk/>
          <pc:sldMk cId="2982343416" sldId="4592"/>
        </pc:sldMkLst>
        <pc:spChg chg="mod">
          <ac:chgData name="Chris Speller" userId="0a97f007-b978-4543-a8a0-9ee0abccdf0a" providerId="ADAL" clId="{B8B649C5-C549-4FEB-BF49-7EEBAD02D5DE}" dt="2020-12-21T14:27:34.821" v="14286" actId="20577"/>
          <ac:spMkLst>
            <pc:docMk/>
            <pc:sldMk cId="2982343416" sldId="4592"/>
            <ac:spMk id="10" creationId="{00000000-0000-0000-0000-000000000000}"/>
          </ac:spMkLst>
        </pc:spChg>
        <pc:spChg chg="mod">
          <ac:chgData name="Chris Speller" userId="0a97f007-b978-4543-a8a0-9ee0abccdf0a" providerId="ADAL" clId="{B8B649C5-C549-4FEB-BF49-7EEBAD02D5DE}" dt="2020-12-21T14:27:55.120" v="14304" actId="20577"/>
          <ac:spMkLst>
            <pc:docMk/>
            <pc:sldMk cId="2982343416" sldId="4592"/>
            <ac:spMk id="11" creationId="{00000000-0000-0000-0000-000000000000}"/>
          </ac:spMkLst>
        </pc:spChg>
        <pc:spChg chg="mod">
          <ac:chgData name="Chris Speller" userId="0a97f007-b978-4543-a8a0-9ee0abccdf0a" providerId="ADAL" clId="{B8B649C5-C549-4FEB-BF49-7EEBAD02D5DE}" dt="2020-12-21T14:29:04.455" v="14316" actId="20577"/>
          <ac:spMkLst>
            <pc:docMk/>
            <pc:sldMk cId="2982343416" sldId="4592"/>
            <ac:spMk id="12" creationId="{FEDA1F6C-08D0-4179-B4E6-945CF5F1BE86}"/>
          </ac:spMkLst>
        </pc:spChg>
      </pc:sldChg>
      <pc:sldChg chg="modSp add mod modAnim">
        <pc:chgData name="Chris Speller" userId="0a97f007-b978-4543-a8a0-9ee0abccdf0a" providerId="ADAL" clId="{B8B649C5-C549-4FEB-BF49-7EEBAD02D5DE}" dt="2020-12-21T14:27:43.199" v="14301" actId="20577"/>
        <pc:sldMkLst>
          <pc:docMk/>
          <pc:sldMk cId="1460530352" sldId="4593"/>
        </pc:sldMkLst>
        <pc:spChg chg="mod">
          <ac:chgData name="Chris Speller" userId="0a97f007-b978-4543-a8a0-9ee0abccdf0a" providerId="ADAL" clId="{B8B649C5-C549-4FEB-BF49-7EEBAD02D5DE}" dt="2020-12-21T14:27:40.622" v="14296" actId="20577"/>
          <ac:spMkLst>
            <pc:docMk/>
            <pc:sldMk cId="1460530352" sldId="4593"/>
            <ac:spMk id="10" creationId="{00000000-0000-0000-0000-000000000000}"/>
          </ac:spMkLst>
        </pc:spChg>
        <pc:spChg chg="mod">
          <ac:chgData name="Chris Speller" userId="0a97f007-b978-4543-a8a0-9ee0abccdf0a" providerId="ADAL" clId="{B8B649C5-C549-4FEB-BF49-7EEBAD02D5DE}" dt="2020-12-21T14:27:43.199" v="14301" actId="20577"/>
          <ac:spMkLst>
            <pc:docMk/>
            <pc:sldMk cId="1460530352" sldId="4593"/>
            <ac:spMk id="11" creationId="{00000000-0000-0000-0000-000000000000}"/>
          </ac:spMkLst>
        </pc:spChg>
        <pc:spChg chg="mod">
          <ac:chgData name="Chris Speller" userId="0a97f007-b978-4543-a8a0-9ee0abccdf0a" providerId="ADAL" clId="{B8B649C5-C549-4FEB-BF49-7EEBAD02D5DE}" dt="2020-12-21T14:26:26.879" v="14240" actId="207"/>
          <ac:spMkLst>
            <pc:docMk/>
            <pc:sldMk cId="1460530352" sldId="4593"/>
            <ac:spMk id="12" creationId="{FEDA1F6C-08D0-4179-B4E6-945CF5F1BE86}"/>
          </ac:spMkLst>
        </pc:spChg>
      </pc:sldChg>
      <pc:sldChg chg="modSp add mod">
        <pc:chgData name="Chris Speller" userId="0a97f007-b978-4543-a8a0-9ee0abccdf0a" providerId="ADAL" clId="{B8B649C5-C549-4FEB-BF49-7EEBAD02D5DE}" dt="2020-12-21T14:30:09.525" v="14336" actId="6549"/>
        <pc:sldMkLst>
          <pc:docMk/>
          <pc:sldMk cId="2270021779" sldId="4594"/>
        </pc:sldMkLst>
        <pc:spChg chg="mod">
          <ac:chgData name="Chris Speller" userId="0a97f007-b978-4543-a8a0-9ee0abccdf0a" providerId="ADAL" clId="{B8B649C5-C549-4FEB-BF49-7EEBAD02D5DE}" dt="2020-12-21T14:29:44.706" v="14326" actId="20577"/>
          <ac:spMkLst>
            <pc:docMk/>
            <pc:sldMk cId="2270021779" sldId="4594"/>
            <ac:spMk id="10" creationId="{00000000-0000-0000-0000-000000000000}"/>
          </ac:spMkLst>
        </pc:spChg>
        <pc:spChg chg="mod">
          <ac:chgData name="Chris Speller" userId="0a97f007-b978-4543-a8a0-9ee0abccdf0a" providerId="ADAL" clId="{B8B649C5-C549-4FEB-BF49-7EEBAD02D5DE}" dt="2020-12-21T14:29:56.086" v="14329" actId="20577"/>
          <ac:spMkLst>
            <pc:docMk/>
            <pc:sldMk cId="2270021779" sldId="4594"/>
            <ac:spMk id="11" creationId="{00000000-0000-0000-0000-000000000000}"/>
          </ac:spMkLst>
        </pc:spChg>
        <pc:spChg chg="mod">
          <ac:chgData name="Chris Speller" userId="0a97f007-b978-4543-a8a0-9ee0abccdf0a" providerId="ADAL" clId="{B8B649C5-C549-4FEB-BF49-7EEBAD02D5DE}" dt="2020-12-21T14:30:09.525" v="14336" actId="6549"/>
          <ac:spMkLst>
            <pc:docMk/>
            <pc:sldMk cId="2270021779" sldId="4594"/>
            <ac:spMk id="12" creationId="{FEDA1F6C-08D0-4179-B4E6-945CF5F1BE86}"/>
          </ac:spMkLst>
        </pc:spChg>
      </pc:sldChg>
      <pc:sldChg chg="modSp add mod">
        <pc:chgData name="Chris Speller" userId="0a97f007-b978-4543-a8a0-9ee0abccdf0a" providerId="ADAL" clId="{B8B649C5-C549-4FEB-BF49-7EEBAD02D5DE}" dt="2020-12-21T14:32:04.582" v="14462" actId="20577"/>
        <pc:sldMkLst>
          <pc:docMk/>
          <pc:sldMk cId="1033592188" sldId="4595"/>
        </pc:sldMkLst>
        <pc:spChg chg="mod">
          <ac:chgData name="Chris Speller" userId="0a97f007-b978-4543-a8a0-9ee0abccdf0a" providerId="ADAL" clId="{B8B649C5-C549-4FEB-BF49-7EEBAD02D5DE}" dt="2020-12-21T14:32:04.582" v="14462" actId="20577"/>
          <ac:spMkLst>
            <pc:docMk/>
            <pc:sldMk cId="1033592188" sldId="4595"/>
            <ac:spMk id="10" creationId="{00000000-0000-0000-0000-000000000000}"/>
          </ac:spMkLst>
        </pc:spChg>
        <pc:spChg chg="mod">
          <ac:chgData name="Chris Speller" userId="0a97f007-b978-4543-a8a0-9ee0abccdf0a" providerId="ADAL" clId="{B8B649C5-C549-4FEB-BF49-7EEBAD02D5DE}" dt="2020-12-21T14:31:30.541" v="14427"/>
          <ac:spMkLst>
            <pc:docMk/>
            <pc:sldMk cId="1033592188" sldId="4595"/>
            <ac:spMk id="11" creationId="{00000000-0000-0000-0000-000000000000}"/>
          </ac:spMkLst>
        </pc:spChg>
        <pc:spChg chg="mod">
          <ac:chgData name="Chris Speller" userId="0a97f007-b978-4543-a8a0-9ee0abccdf0a" providerId="ADAL" clId="{B8B649C5-C549-4FEB-BF49-7EEBAD02D5DE}" dt="2020-12-21T14:31:51.963" v="14455" actId="20577"/>
          <ac:spMkLst>
            <pc:docMk/>
            <pc:sldMk cId="1033592188" sldId="4595"/>
            <ac:spMk id="12" creationId="{FEDA1F6C-08D0-4179-B4E6-945CF5F1BE86}"/>
          </ac:spMkLst>
        </pc:spChg>
      </pc:sldChg>
      <pc:sldChg chg="modSp add mod">
        <pc:chgData name="Chris Speller" userId="0a97f007-b978-4543-a8a0-9ee0abccdf0a" providerId="ADAL" clId="{B8B649C5-C549-4FEB-BF49-7EEBAD02D5DE}" dt="2020-12-21T14:37:30.636" v="14528" actId="20577"/>
        <pc:sldMkLst>
          <pc:docMk/>
          <pc:sldMk cId="511682428" sldId="4596"/>
        </pc:sldMkLst>
        <pc:spChg chg="mod">
          <ac:chgData name="Chris Speller" userId="0a97f007-b978-4543-a8a0-9ee0abccdf0a" providerId="ADAL" clId="{B8B649C5-C549-4FEB-BF49-7EEBAD02D5DE}" dt="2020-12-21T14:36:14.425" v="14478"/>
          <ac:spMkLst>
            <pc:docMk/>
            <pc:sldMk cId="511682428" sldId="4596"/>
            <ac:spMk id="10" creationId="{00000000-0000-0000-0000-000000000000}"/>
          </ac:spMkLst>
        </pc:spChg>
        <pc:spChg chg="mod">
          <ac:chgData name="Chris Speller" userId="0a97f007-b978-4543-a8a0-9ee0abccdf0a" providerId="ADAL" clId="{B8B649C5-C549-4FEB-BF49-7EEBAD02D5DE}" dt="2020-12-21T14:37:30.636" v="14528" actId="20577"/>
          <ac:spMkLst>
            <pc:docMk/>
            <pc:sldMk cId="511682428" sldId="4596"/>
            <ac:spMk id="11" creationId="{00000000-0000-0000-0000-000000000000}"/>
          </ac:spMkLst>
        </pc:spChg>
        <pc:spChg chg="mod">
          <ac:chgData name="Chris Speller" userId="0a97f007-b978-4543-a8a0-9ee0abccdf0a" providerId="ADAL" clId="{B8B649C5-C549-4FEB-BF49-7EEBAD02D5DE}" dt="2020-12-21T14:37:03.327" v="14504" actId="20577"/>
          <ac:spMkLst>
            <pc:docMk/>
            <pc:sldMk cId="511682428" sldId="4596"/>
            <ac:spMk id="12" creationId="{FEDA1F6C-08D0-4179-B4E6-945CF5F1BE86}"/>
          </ac:spMkLst>
        </pc:spChg>
      </pc:sldChg>
      <pc:sldChg chg="add del">
        <pc:chgData name="Chris Speller" userId="0a97f007-b978-4543-a8a0-9ee0abccdf0a" providerId="ADAL" clId="{B8B649C5-C549-4FEB-BF49-7EEBAD02D5DE}" dt="2020-12-21T14:34:56.785" v="14464"/>
        <pc:sldMkLst>
          <pc:docMk/>
          <pc:sldMk cId="2692489912" sldId="4596"/>
        </pc:sldMkLst>
      </pc:sldChg>
      <pc:sldChg chg="modSp add mod">
        <pc:chgData name="Chris Speller" userId="0a97f007-b978-4543-a8a0-9ee0abccdf0a" providerId="ADAL" clId="{B8B649C5-C549-4FEB-BF49-7EEBAD02D5DE}" dt="2020-12-21T14:42:20.599" v="14682" actId="20577"/>
        <pc:sldMkLst>
          <pc:docMk/>
          <pc:sldMk cId="1110435451" sldId="4597"/>
        </pc:sldMkLst>
        <pc:spChg chg="mod">
          <ac:chgData name="Chris Speller" userId="0a97f007-b978-4543-a8a0-9ee0abccdf0a" providerId="ADAL" clId="{B8B649C5-C549-4FEB-BF49-7EEBAD02D5DE}" dt="2020-12-21T14:42:20.599" v="14682" actId="20577"/>
          <ac:spMkLst>
            <pc:docMk/>
            <pc:sldMk cId="1110435451" sldId="4597"/>
            <ac:spMk id="10" creationId="{00000000-0000-0000-0000-000000000000}"/>
          </ac:spMkLst>
        </pc:spChg>
        <pc:spChg chg="mod">
          <ac:chgData name="Chris Speller" userId="0a97f007-b978-4543-a8a0-9ee0abccdf0a" providerId="ADAL" clId="{B8B649C5-C549-4FEB-BF49-7EEBAD02D5DE}" dt="2020-12-21T14:39:59.740" v="14641"/>
          <ac:spMkLst>
            <pc:docMk/>
            <pc:sldMk cId="1110435451" sldId="4597"/>
            <ac:spMk id="11" creationId="{00000000-0000-0000-0000-000000000000}"/>
          </ac:spMkLst>
        </pc:spChg>
        <pc:spChg chg="mod">
          <ac:chgData name="Chris Speller" userId="0a97f007-b978-4543-a8a0-9ee0abccdf0a" providerId="ADAL" clId="{B8B649C5-C549-4FEB-BF49-7EEBAD02D5DE}" dt="2020-12-21T14:40:33.611" v="14652" actId="20577"/>
          <ac:spMkLst>
            <pc:docMk/>
            <pc:sldMk cId="1110435451" sldId="4597"/>
            <ac:spMk id="12" creationId="{FEDA1F6C-08D0-4179-B4E6-945CF5F1BE86}"/>
          </ac:spMkLst>
        </pc:spChg>
      </pc:sldChg>
      <pc:sldChg chg="add del">
        <pc:chgData name="Chris Speller" userId="0a97f007-b978-4543-a8a0-9ee0abccdf0a" providerId="ADAL" clId="{B8B649C5-C549-4FEB-BF49-7EEBAD02D5DE}" dt="2020-12-21T14:38:26.297" v="14535"/>
        <pc:sldMkLst>
          <pc:docMk/>
          <pc:sldMk cId="2877062480" sldId="4598"/>
        </pc:sldMkLst>
      </pc:sldChg>
      <pc:sldChg chg="modSp add mod">
        <pc:chgData name="Chris Speller" userId="0a97f007-b978-4543-a8a0-9ee0abccdf0a" providerId="ADAL" clId="{B8B649C5-C549-4FEB-BF49-7EEBAD02D5DE}" dt="2020-12-21T15:43:33.210" v="14757" actId="6549"/>
        <pc:sldMkLst>
          <pc:docMk/>
          <pc:sldMk cId="3155062066" sldId="4598"/>
        </pc:sldMkLst>
        <pc:spChg chg="mod">
          <ac:chgData name="Chris Speller" userId="0a97f007-b978-4543-a8a0-9ee0abccdf0a" providerId="ADAL" clId="{B8B649C5-C549-4FEB-BF49-7EEBAD02D5DE}" dt="2020-12-21T15:43:33.210" v="14757" actId="6549"/>
          <ac:spMkLst>
            <pc:docMk/>
            <pc:sldMk cId="3155062066" sldId="4598"/>
            <ac:spMk id="10" creationId="{00000000-0000-0000-0000-000000000000}"/>
          </ac:spMkLst>
        </pc:spChg>
        <pc:spChg chg="mod">
          <ac:chgData name="Chris Speller" userId="0a97f007-b978-4543-a8a0-9ee0abccdf0a" providerId="ADAL" clId="{B8B649C5-C549-4FEB-BF49-7EEBAD02D5DE}" dt="2020-12-21T15:06:20.888" v="14743"/>
          <ac:spMkLst>
            <pc:docMk/>
            <pc:sldMk cId="3155062066" sldId="4598"/>
            <ac:spMk id="11" creationId="{00000000-0000-0000-0000-000000000000}"/>
          </ac:spMkLst>
        </pc:spChg>
        <pc:spChg chg="mod">
          <ac:chgData name="Chris Speller" userId="0a97f007-b978-4543-a8a0-9ee0abccdf0a" providerId="ADAL" clId="{B8B649C5-C549-4FEB-BF49-7EEBAD02D5DE}" dt="2020-12-21T15:06:27.179" v="14750" actId="20577"/>
          <ac:spMkLst>
            <pc:docMk/>
            <pc:sldMk cId="3155062066" sldId="4598"/>
            <ac:spMk id="12" creationId="{243D3520-A5EB-4DB7-95D1-13EDF7A8B3FC}"/>
          </ac:spMkLst>
        </pc:spChg>
      </pc:sldChg>
      <pc:sldChg chg="addSp delSp modSp add mod delAnim modAnim">
        <pc:chgData name="Chris Speller" userId="0a97f007-b978-4543-a8a0-9ee0abccdf0a" providerId="ADAL" clId="{B8B649C5-C549-4FEB-BF49-7EEBAD02D5DE}" dt="2020-12-21T17:03:18.937" v="15722" actId="478"/>
        <pc:sldMkLst>
          <pc:docMk/>
          <pc:sldMk cId="2890445474" sldId="4599"/>
        </pc:sldMkLst>
        <pc:spChg chg="mod">
          <ac:chgData name="Chris Speller" userId="0a97f007-b978-4543-a8a0-9ee0abccdf0a" providerId="ADAL" clId="{B8B649C5-C549-4FEB-BF49-7EEBAD02D5DE}" dt="2020-12-21T17:02:10.797" v="15577" actId="2711"/>
          <ac:spMkLst>
            <pc:docMk/>
            <pc:sldMk cId="2890445474" sldId="4599"/>
            <ac:spMk id="10" creationId="{00000000-0000-0000-0000-000000000000}"/>
          </ac:spMkLst>
        </pc:spChg>
        <pc:spChg chg="mod">
          <ac:chgData name="Chris Speller" userId="0a97f007-b978-4543-a8a0-9ee0abccdf0a" providerId="ADAL" clId="{B8B649C5-C549-4FEB-BF49-7EEBAD02D5DE}" dt="2020-12-21T17:02:34.032" v="15586" actId="20577"/>
          <ac:spMkLst>
            <pc:docMk/>
            <pc:sldMk cId="2890445474" sldId="4599"/>
            <ac:spMk id="11" creationId="{00000000-0000-0000-0000-000000000000}"/>
          </ac:spMkLst>
        </pc:spChg>
        <pc:spChg chg="mod">
          <ac:chgData name="Chris Speller" userId="0a97f007-b978-4543-a8a0-9ee0abccdf0a" providerId="ADAL" clId="{B8B649C5-C549-4FEB-BF49-7EEBAD02D5DE}" dt="2020-12-21T17:03:16.593" v="15721" actId="20577"/>
          <ac:spMkLst>
            <pc:docMk/>
            <pc:sldMk cId="2890445474" sldId="4599"/>
            <ac:spMk id="12" creationId="{FEDA1F6C-08D0-4179-B4E6-945CF5F1BE86}"/>
          </ac:spMkLst>
        </pc:spChg>
        <pc:picChg chg="add del mod">
          <ac:chgData name="Chris Speller" userId="0a97f007-b978-4543-a8a0-9ee0abccdf0a" providerId="ADAL" clId="{B8B649C5-C549-4FEB-BF49-7EEBAD02D5DE}" dt="2020-12-21T17:03:18.937" v="15722" actId="478"/>
          <ac:picMkLst>
            <pc:docMk/>
            <pc:sldMk cId="2890445474" sldId="4599"/>
            <ac:picMk id="13" creationId="{D61CD8F1-34F8-4572-8C8A-4634C6ADA2C9}"/>
          </ac:picMkLst>
        </pc:picChg>
      </pc:sldChg>
      <pc:sldChg chg="add del">
        <pc:chgData name="Chris Speller" userId="0a97f007-b978-4543-a8a0-9ee0abccdf0a" providerId="ADAL" clId="{B8B649C5-C549-4FEB-BF49-7EEBAD02D5DE}" dt="2020-12-21T17:31:20.328" v="15786" actId="47"/>
        <pc:sldMkLst>
          <pc:docMk/>
          <pc:sldMk cId="171864748" sldId="4600"/>
        </pc:sldMkLst>
      </pc:sldChg>
      <pc:sldChg chg="modSp add del mod modAnim">
        <pc:chgData name="Chris Speller" userId="0a97f007-b978-4543-a8a0-9ee0abccdf0a" providerId="ADAL" clId="{B8B649C5-C549-4FEB-BF49-7EEBAD02D5DE}" dt="2020-12-21T17:32:14.645" v="15795" actId="47"/>
        <pc:sldMkLst>
          <pc:docMk/>
          <pc:sldMk cId="3121992488" sldId="4601"/>
        </pc:sldMkLst>
        <pc:spChg chg="mod">
          <ac:chgData name="Chris Speller" userId="0a97f007-b978-4543-a8a0-9ee0abccdf0a" providerId="ADAL" clId="{B8B649C5-C549-4FEB-BF49-7EEBAD02D5DE}" dt="2020-12-21T17:06:20.492" v="15751" actId="20577"/>
          <ac:spMkLst>
            <pc:docMk/>
            <pc:sldMk cId="3121992488" sldId="4601"/>
            <ac:spMk id="10" creationId="{00000000-0000-0000-0000-000000000000}"/>
          </ac:spMkLst>
        </pc:spChg>
        <pc:spChg chg="mod">
          <ac:chgData name="Chris Speller" userId="0a97f007-b978-4543-a8a0-9ee0abccdf0a" providerId="ADAL" clId="{B8B649C5-C549-4FEB-BF49-7EEBAD02D5DE}" dt="2020-12-21T17:05:53.566" v="15740" actId="403"/>
          <ac:spMkLst>
            <pc:docMk/>
            <pc:sldMk cId="3121992488" sldId="4601"/>
            <ac:spMk id="11" creationId="{00000000-0000-0000-0000-000000000000}"/>
          </ac:spMkLst>
        </pc:spChg>
        <pc:spChg chg="mod">
          <ac:chgData name="Chris Speller" userId="0a97f007-b978-4543-a8a0-9ee0abccdf0a" providerId="ADAL" clId="{B8B649C5-C549-4FEB-BF49-7EEBAD02D5DE}" dt="2020-12-21T17:05:07.060" v="15738" actId="20577"/>
          <ac:spMkLst>
            <pc:docMk/>
            <pc:sldMk cId="3121992488" sldId="4601"/>
            <ac:spMk id="12" creationId="{FEDA1F6C-08D0-4179-B4E6-945CF5F1BE86}"/>
          </ac:spMkLst>
        </pc:spChg>
      </pc:sldChg>
      <pc:sldChg chg="modSp add">
        <pc:chgData name="Chris Speller" userId="0a97f007-b978-4543-a8a0-9ee0abccdf0a" providerId="ADAL" clId="{B8B649C5-C549-4FEB-BF49-7EEBAD02D5DE}" dt="2020-12-21T17:31:57.533" v="15794" actId="2711"/>
        <pc:sldMkLst>
          <pc:docMk/>
          <pc:sldMk cId="1893386363" sldId="4602"/>
        </pc:sldMkLst>
        <pc:spChg chg="mod">
          <ac:chgData name="Chris Speller" userId="0a97f007-b978-4543-a8a0-9ee0abccdf0a" providerId="ADAL" clId="{B8B649C5-C549-4FEB-BF49-7EEBAD02D5DE}" dt="2020-12-21T17:31:53.192" v="15793" actId="2711"/>
          <ac:spMkLst>
            <pc:docMk/>
            <pc:sldMk cId="1893386363" sldId="4602"/>
            <ac:spMk id="10" creationId="{00000000-0000-0000-0000-000000000000}"/>
          </ac:spMkLst>
        </pc:spChg>
        <pc:spChg chg="mod">
          <ac:chgData name="Chris Speller" userId="0a97f007-b978-4543-a8a0-9ee0abccdf0a" providerId="ADAL" clId="{B8B649C5-C549-4FEB-BF49-7EEBAD02D5DE}" dt="2020-12-21T17:31:57.533" v="15794" actId="2711"/>
          <ac:spMkLst>
            <pc:docMk/>
            <pc:sldMk cId="1893386363" sldId="4602"/>
            <ac:spMk id="11" creationId="{00000000-0000-0000-0000-000000000000}"/>
          </ac:spMkLst>
        </pc:spChg>
      </pc:sldChg>
      <pc:sldChg chg="modSp add mod">
        <pc:chgData name="Chris Speller" userId="0a97f007-b978-4543-a8a0-9ee0abccdf0a" providerId="ADAL" clId="{B8B649C5-C549-4FEB-BF49-7EEBAD02D5DE}" dt="2020-12-21T17:54:13.659" v="16610"/>
        <pc:sldMkLst>
          <pc:docMk/>
          <pc:sldMk cId="3028327906" sldId="4603"/>
        </pc:sldMkLst>
        <pc:spChg chg="mod">
          <ac:chgData name="Chris Speller" userId="0a97f007-b978-4543-a8a0-9ee0abccdf0a" providerId="ADAL" clId="{B8B649C5-C549-4FEB-BF49-7EEBAD02D5DE}" dt="2020-12-21T17:54:09.082" v="16609" actId="20577"/>
          <ac:spMkLst>
            <pc:docMk/>
            <pc:sldMk cId="3028327906" sldId="4603"/>
            <ac:spMk id="10" creationId="{00000000-0000-0000-0000-000000000000}"/>
          </ac:spMkLst>
        </pc:spChg>
        <pc:spChg chg="mod">
          <ac:chgData name="Chris Speller" userId="0a97f007-b978-4543-a8a0-9ee0abccdf0a" providerId="ADAL" clId="{B8B649C5-C549-4FEB-BF49-7EEBAD02D5DE}" dt="2020-12-21T17:54:13.659" v="16610"/>
          <ac:spMkLst>
            <pc:docMk/>
            <pc:sldMk cId="3028327906" sldId="4603"/>
            <ac:spMk id="11" creationId="{00000000-0000-0000-0000-000000000000}"/>
          </ac:spMkLst>
        </pc:spChg>
        <pc:spChg chg="mod">
          <ac:chgData name="Chris Speller" userId="0a97f007-b978-4543-a8a0-9ee0abccdf0a" providerId="ADAL" clId="{B8B649C5-C549-4FEB-BF49-7EEBAD02D5DE}" dt="2020-12-21T17:53:37.687" v="16474" actId="20577"/>
          <ac:spMkLst>
            <pc:docMk/>
            <pc:sldMk cId="3028327906" sldId="4603"/>
            <ac:spMk id="12" creationId="{22835BE3-44B6-4CBB-8958-996FD3749AC1}"/>
          </ac:spMkLst>
        </pc:spChg>
      </pc:sldChg>
      <pc:sldChg chg="modSp add mod">
        <pc:chgData name="Chris Speller" userId="0a97f007-b978-4543-a8a0-9ee0abccdf0a" providerId="ADAL" clId="{B8B649C5-C549-4FEB-BF49-7EEBAD02D5DE}" dt="2020-12-21T18:00:08.702" v="16722" actId="20577"/>
        <pc:sldMkLst>
          <pc:docMk/>
          <pc:sldMk cId="1813725875" sldId="4604"/>
        </pc:sldMkLst>
        <pc:spChg chg="mod">
          <ac:chgData name="Chris Speller" userId="0a97f007-b978-4543-a8a0-9ee0abccdf0a" providerId="ADAL" clId="{B8B649C5-C549-4FEB-BF49-7EEBAD02D5DE}" dt="2020-12-21T18:00:08.702" v="16722" actId="20577"/>
          <ac:spMkLst>
            <pc:docMk/>
            <pc:sldMk cId="1813725875" sldId="4604"/>
            <ac:spMk id="10" creationId="{00000000-0000-0000-0000-000000000000}"/>
          </ac:spMkLst>
        </pc:spChg>
        <pc:spChg chg="mod">
          <ac:chgData name="Chris Speller" userId="0a97f007-b978-4543-a8a0-9ee0abccdf0a" providerId="ADAL" clId="{B8B649C5-C549-4FEB-BF49-7EEBAD02D5DE}" dt="2020-12-21T17:59:57.206" v="16717" actId="20577"/>
          <ac:spMkLst>
            <pc:docMk/>
            <pc:sldMk cId="1813725875" sldId="4604"/>
            <ac:spMk id="11" creationId="{00000000-0000-0000-0000-000000000000}"/>
          </ac:spMkLst>
        </pc:spChg>
        <pc:spChg chg="mod">
          <ac:chgData name="Chris Speller" userId="0a97f007-b978-4543-a8a0-9ee0abccdf0a" providerId="ADAL" clId="{B8B649C5-C549-4FEB-BF49-7EEBAD02D5DE}" dt="2020-12-21T18:00:02.286" v="16719" actId="404"/>
          <ac:spMkLst>
            <pc:docMk/>
            <pc:sldMk cId="1813725875" sldId="4604"/>
            <ac:spMk id="12" creationId="{42D9EC7C-4EC0-492B-9CDD-DE169B1F477B}"/>
          </ac:spMkLst>
        </pc:spChg>
      </pc:sldChg>
      <pc:sldChg chg="modSp add mod modAnim">
        <pc:chgData name="Chris Speller" userId="0a97f007-b978-4543-a8a0-9ee0abccdf0a" providerId="ADAL" clId="{B8B649C5-C549-4FEB-BF49-7EEBAD02D5DE}" dt="2020-12-21T18:15:21.142" v="17200" actId="6549"/>
        <pc:sldMkLst>
          <pc:docMk/>
          <pc:sldMk cId="631374950" sldId="4605"/>
        </pc:sldMkLst>
        <pc:spChg chg="mod">
          <ac:chgData name="Chris Speller" userId="0a97f007-b978-4543-a8a0-9ee0abccdf0a" providerId="ADAL" clId="{B8B649C5-C549-4FEB-BF49-7EEBAD02D5DE}" dt="2020-12-21T18:14:03.253" v="17130" actId="20577"/>
          <ac:spMkLst>
            <pc:docMk/>
            <pc:sldMk cId="631374950" sldId="4605"/>
            <ac:spMk id="10" creationId="{00000000-0000-0000-0000-000000000000}"/>
          </ac:spMkLst>
        </pc:spChg>
        <pc:spChg chg="mod">
          <ac:chgData name="Chris Speller" userId="0a97f007-b978-4543-a8a0-9ee0abccdf0a" providerId="ADAL" clId="{B8B649C5-C549-4FEB-BF49-7EEBAD02D5DE}" dt="2020-12-21T18:15:00.460" v="17193" actId="20577"/>
          <ac:spMkLst>
            <pc:docMk/>
            <pc:sldMk cId="631374950" sldId="4605"/>
            <ac:spMk id="11" creationId="{00000000-0000-0000-0000-000000000000}"/>
          </ac:spMkLst>
        </pc:spChg>
        <pc:spChg chg="mod">
          <ac:chgData name="Chris Speller" userId="0a97f007-b978-4543-a8a0-9ee0abccdf0a" providerId="ADAL" clId="{B8B649C5-C549-4FEB-BF49-7EEBAD02D5DE}" dt="2020-12-21T18:15:21.142" v="17200" actId="6549"/>
          <ac:spMkLst>
            <pc:docMk/>
            <pc:sldMk cId="631374950" sldId="4605"/>
            <ac:spMk id="12" creationId="{752B9874-566D-425B-9B0C-D55C5C65E7A4}"/>
          </ac:spMkLst>
        </pc:spChg>
      </pc:sldChg>
      <pc:sldChg chg="add">
        <pc:chgData name="Chris Speller" userId="0a97f007-b978-4543-a8a0-9ee0abccdf0a" providerId="ADAL" clId="{B8B649C5-C549-4FEB-BF49-7EEBAD02D5DE}" dt="2020-12-21T18:15:23.977" v="17201"/>
        <pc:sldMkLst>
          <pc:docMk/>
          <pc:sldMk cId="3261515165" sldId="4606"/>
        </pc:sldMkLst>
      </pc:sldChg>
      <pc:sldChg chg="modSp add mod modAnim">
        <pc:chgData name="Chris Speller" userId="0a97f007-b978-4543-a8a0-9ee0abccdf0a" providerId="ADAL" clId="{B8B649C5-C549-4FEB-BF49-7EEBAD02D5DE}" dt="2020-12-21T18:21:38.795" v="17745" actId="20577"/>
        <pc:sldMkLst>
          <pc:docMk/>
          <pc:sldMk cId="963903603" sldId="4607"/>
        </pc:sldMkLst>
        <pc:spChg chg="mod">
          <ac:chgData name="Chris Speller" userId="0a97f007-b978-4543-a8a0-9ee0abccdf0a" providerId="ADAL" clId="{B8B649C5-C549-4FEB-BF49-7EEBAD02D5DE}" dt="2020-12-21T18:19:34.350" v="17482" actId="20577"/>
          <ac:spMkLst>
            <pc:docMk/>
            <pc:sldMk cId="963903603" sldId="4607"/>
            <ac:spMk id="10" creationId="{00000000-0000-0000-0000-000000000000}"/>
          </ac:spMkLst>
        </pc:spChg>
        <pc:spChg chg="mod">
          <ac:chgData name="Chris Speller" userId="0a97f007-b978-4543-a8a0-9ee0abccdf0a" providerId="ADAL" clId="{B8B649C5-C549-4FEB-BF49-7EEBAD02D5DE}" dt="2020-12-21T18:19:13.802" v="17461"/>
          <ac:spMkLst>
            <pc:docMk/>
            <pc:sldMk cId="963903603" sldId="4607"/>
            <ac:spMk id="11" creationId="{00000000-0000-0000-0000-000000000000}"/>
          </ac:spMkLst>
        </pc:spChg>
        <pc:spChg chg="mod">
          <ac:chgData name="Chris Speller" userId="0a97f007-b978-4543-a8a0-9ee0abccdf0a" providerId="ADAL" clId="{B8B649C5-C549-4FEB-BF49-7EEBAD02D5DE}" dt="2020-12-21T18:21:38.795" v="17745" actId="20577"/>
          <ac:spMkLst>
            <pc:docMk/>
            <pc:sldMk cId="963903603" sldId="4607"/>
            <ac:spMk id="12" creationId="{CFD4E4E2-5DAF-436D-95D6-3C413B8FFC53}"/>
          </ac:spMkLst>
        </pc:spChg>
      </pc:sldChg>
      <pc:sldChg chg="modSp add mod">
        <pc:chgData name="Chris Speller" userId="0a97f007-b978-4543-a8a0-9ee0abccdf0a" providerId="ADAL" clId="{B8B649C5-C549-4FEB-BF49-7EEBAD02D5DE}" dt="2020-12-21T18:27:12.454" v="18143" actId="20577"/>
        <pc:sldMkLst>
          <pc:docMk/>
          <pc:sldMk cId="1143502693" sldId="4608"/>
        </pc:sldMkLst>
        <pc:spChg chg="mod">
          <ac:chgData name="Chris Speller" userId="0a97f007-b978-4543-a8a0-9ee0abccdf0a" providerId="ADAL" clId="{B8B649C5-C549-4FEB-BF49-7EEBAD02D5DE}" dt="2020-12-21T18:27:12.454" v="18143" actId="20577"/>
          <ac:spMkLst>
            <pc:docMk/>
            <pc:sldMk cId="1143502693" sldId="4608"/>
            <ac:spMk id="10" creationId="{00000000-0000-0000-0000-000000000000}"/>
          </ac:spMkLst>
        </pc:spChg>
        <pc:spChg chg="mod">
          <ac:chgData name="Chris Speller" userId="0a97f007-b978-4543-a8a0-9ee0abccdf0a" providerId="ADAL" clId="{B8B649C5-C549-4FEB-BF49-7EEBAD02D5DE}" dt="2020-12-21T18:24:42.413" v="18116" actId="403"/>
          <ac:spMkLst>
            <pc:docMk/>
            <pc:sldMk cId="1143502693" sldId="4608"/>
            <ac:spMk id="11" creationId="{00000000-0000-0000-0000-000000000000}"/>
          </ac:spMkLst>
        </pc:spChg>
        <pc:spChg chg="mod">
          <ac:chgData name="Chris Speller" userId="0a97f007-b978-4543-a8a0-9ee0abccdf0a" providerId="ADAL" clId="{B8B649C5-C549-4FEB-BF49-7EEBAD02D5DE}" dt="2020-12-21T18:24:53.147" v="18129" actId="20577"/>
          <ac:spMkLst>
            <pc:docMk/>
            <pc:sldMk cId="1143502693" sldId="4608"/>
            <ac:spMk id="12" creationId="{CFD4E4E2-5DAF-436D-95D6-3C413B8FFC53}"/>
          </ac:spMkLst>
        </pc:spChg>
      </pc:sldChg>
      <pc:sldChg chg="modSp add mod modAnim">
        <pc:chgData name="Chris Speller" userId="0a97f007-b978-4543-a8a0-9ee0abccdf0a" providerId="ADAL" clId="{B8B649C5-C549-4FEB-BF49-7EEBAD02D5DE}" dt="2020-12-21T18:35:38.421" v="18375" actId="404"/>
        <pc:sldMkLst>
          <pc:docMk/>
          <pc:sldMk cId="1889298649" sldId="4609"/>
        </pc:sldMkLst>
        <pc:spChg chg="mod">
          <ac:chgData name="Chris Speller" userId="0a97f007-b978-4543-a8a0-9ee0abccdf0a" providerId="ADAL" clId="{B8B649C5-C549-4FEB-BF49-7EEBAD02D5DE}" dt="2020-12-21T18:34:48.400" v="18243" actId="20577"/>
          <ac:spMkLst>
            <pc:docMk/>
            <pc:sldMk cId="1889298649" sldId="4609"/>
            <ac:spMk id="10" creationId="{00000000-0000-0000-0000-000000000000}"/>
          </ac:spMkLst>
        </pc:spChg>
        <pc:spChg chg="mod">
          <ac:chgData name="Chris Speller" userId="0a97f007-b978-4543-a8a0-9ee0abccdf0a" providerId="ADAL" clId="{B8B649C5-C549-4FEB-BF49-7EEBAD02D5DE}" dt="2020-12-21T18:34:57.122" v="18246" actId="20577"/>
          <ac:spMkLst>
            <pc:docMk/>
            <pc:sldMk cId="1889298649" sldId="4609"/>
            <ac:spMk id="11" creationId="{00000000-0000-0000-0000-000000000000}"/>
          </ac:spMkLst>
        </pc:spChg>
        <pc:spChg chg="mod">
          <ac:chgData name="Chris Speller" userId="0a97f007-b978-4543-a8a0-9ee0abccdf0a" providerId="ADAL" clId="{B8B649C5-C549-4FEB-BF49-7EEBAD02D5DE}" dt="2020-12-21T18:35:38.421" v="18375" actId="404"/>
          <ac:spMkLst>
            <pc:docMk/>
            <pc:sldMk cId="1889298649" sldId="4609"/>
            <ac:spMk id="12" creationId="{CFD4E4E2-5DAF-436D-95D6-3C413B8FFC53}"/>
          </ac:spMkLst>
        </pc:spChg>
      </pc:sldChg>
      <pc:sldChg chg="modSp add mod">
        <pc:chgData name="Chris Speller" userId="0a97f007-b978-4543-a8a0-9ee0abccdf0a" providerId="ADAL" clId="{B8B649C5-C549-4FEB-BF49-7EEBAD02D5DE}" dt="2020-12-21T18:40:34.068" v="18659" actId="403"/>
        <pc:sldMkLst>
          <pc:docMk/>
          <pc:sldMk cId="2653519440" sldId="4610"/>
        </pc:sldMkLst>
        <pc:spChg chg="mod">
          <ac:chgData name="Chris Speller" userId="0a97f007-b978-4543-a8a0-9ee0abccdf0a" providerId="ADAL" clId="{B8B649C5-C549-4FEB-BF49-7EEBAD02D5DE}" dt="2020-12-21T18:40:28.436" v="18656" actId="2711"/>
          <ac:spMkLst>
            <pc:docMk/>
            <pc:sldMk cId="2653519440" sldId="4610"/>
            <ac:spMk id="10" creationId="{00000000-0000-0000-0000-000000000000}"/>
          </ac:spMkLst>
        </pc:spChg>
        <pc:spChg chg="mod">
          <ac:chgData name="Chris Speller" userId="0a97f007-b978-4543-a8a0-9ee0abccdf0a" providerId="ADAL" clId="{B8B649C5-C549-4FEB-BF49-7EEBAD02D5DE}" dt="2020-12-21T18:40:31.509" v="18657" actId="2711"/>
          <ac:spMkLst>
            <pc:docMk/>
            <pc:sldMk cId="2653519440" sldId="4610"/>
            <ac:spMk id="11" creationId="{00000000-0000-0000-0000-000000000000}"/>
          </ac:spMkLst>
        </pc:spChg>
        <pc:spChg chg="mod">
          <ac:chgData name="Chris Speller" userId="0a97f007-b978-4543-a8a0-9ee0abccdf0a" providerId="ADAL" clId="{B8B649C5-C549-4FEB-BF49-7EEBAD02D5DE}" dt="2020-12-21T18:40:34.068" v="18659" actId="403"/>
          <ac:spMkLst>
            <pc:docMk/>
            <pc:sldMk cId="2653519440" sldId="4610"/>
            <ac:spMk id="13" creationId="{14625303-26F6-424C-A186-49B1882CCBC0}"/>
          </ac:spMkLst>
        </pc:spChg>
      </pc:sldChg>
      <pc:sldChg chg="modSp add mod modAnim">
        <pc:chgData name="Chris Speller" userId="0a97f007-b978-4543-a8a0-9ee0abccdf0a" providerId="ADAL" clId="{B8B649C5-C549-4FEB-BF49-7EEBAD02D5DE}" dt="2020-12-21T18:54:05.491" v="19213"/>
        <pc:sldMkLst>
          <pc:docMk/>
          <pc:sldMk cId="3492745480" sldId="4611"/>
        </pc:sldMkLst>
        <pc:spChg chg="mod">
          <ac:chgData name="Chris Speller" userId="0a97f007-b978-4543-a8a0-9ee0abccdf0a" providerId="ADAL" clId="{B8B649C5-C549-4FEB-BF49-7EEBAD02D5DE}" dt="2020-12-21T18:54:05.491" v="19213"/>
          <ac:spMkLst>
            <pc:docMk/>
            <pc:sldMk cId="3492745480" sldId="4611"/>
            <ac:spMk id="10" creationId="{00000000-0000-0000-0000-000000000000}"/>
          </ac:spMkLst>
        </pc:spChg>
        <pc:spChg chg="mod">
          <ac:chgData name="Chris Speller" userId="0a97f007-b978-4543-a8a0-9ee0abccdf0a" providerId="ADAL" clId="{B8B649C5-C549-4FEB-BF49-7EEBAD02D5DE}" dt="2020-12-21T18:49:13.973" v="19043"/>
          <ac:spMkLst>
            <pc:docMk/>
            <pc:sldMk cId="3492745480" sldId="4611"/>
            <ac:spMk id="11" creationId="{279CC686-E163-40B2-A0E1-A3D6236929F4}"/>
          </ac:spMkLst>
        </pc:spChg>
        <pc:spChg chg="mod">
          <ac:chgData name="Chris Speller" userId="0a97f007-b978-4543-a8a0-9ee0abccdf0a" providerId="ADAL" clId="{B8B649C5-C549-4FEB-BF49-7EEBAD02D5DE}" dt="2020-12-21T18:51:43.802" v="19196" actId="207"/>
          <ac:spMkLst>
            <pc:docMk/>
            <pc:sldMk cId="3492745480" sldId="4611"/>
            <ac:spMk id="12" creationId="{849C1D19-CBD2-4E1B-B336-6D17411F33D9}"/>
          </ac:spMkLst>
        </pc:spChg>
      </pc:sldChg>
      <pc:sldChg chg="modSp add mod">
        <pc:chgData name="Chris Speller" userId="0a97f007-b978-4543-a8a0-9ee0abccdf0a" providerId="ADAL" clId="{B8B649C5-C549-4FEB-BF49-7EEBAD02D5DE}" dt="2020-12-21T18:58:10.084" v="19315" actId="20577"/>
        <pc:sldMkLst>
          <pc:docMk/>
          <pc:sldMk cId="3946941241" sldId="4612"/>
        </pc:sldMkLst>
        <pc:spChg chg="mod">
          <ac:chgData name="Chris Speller" userId="0a97f007-b978-4543-a8a0-9ee0abccdf0a" providerId="ADAL" clId="{B8B649C5-C549-4FEB-BF49-7EEBAD02D5DE}" dt="2020-12-21T18:57:32.631" v="19294" actId="20577"/>
          <ac:spMkLst>
            <pc:docMk/>
            <pc:sldMk cId="3946941241" sldId="4612"/>
            <ac:spMk id="10" creationId="{00000000-0000-0000-0000-000000000000}"/>
          </ac:spMkLst>
        </pc:spChg>
        <pc:spChg chg="mod">
          <ac:chgData name="Chris Speller" userId="0a97f007-b978-4543-a8a0-9ee0abccdf0a" providerId="ADAL" clId="{B8B649C5-C549-4FEB-BF49-7EEBAD02D5DE}" dt="2020-12-21T18:57:40.347" v="19297" actId="20577"/>
          <ac:spMkLst>
            <pc:docMk/>
            <pc:sldMk cId="3946941241" sldId="4612"/>
            <ac:spMk id="11" creationId="{8E8498FE-22C5-4A1B-AA8D-26CEB58B8375}"/>
          </ac:spMkLst>
        </pc:spChg>
        <pc:spChg chg="mod">
          <ac:chgData name="Chris Speller" userId="0a97f007-b978-4543-a8a0-9ee0abccdf0a" providerId="ADAL" clId="{B8B649C5-C549-4FEB-BF49-7EEBAD02D5DE}" dt="2020-12-21T18:58:10.084" v="19315" actId="20577"/>
          <ac:spMkLst>
            <pc:docMk/>
            <pc:sldMk cId="3946941241" sldId="4612"/>
            <ac:spMk id="13" creationId="{A6C5E012-4C27-4AF5-9D1B-3F536B164AB0}"/>
          </ac:spMkLst>
        </pc:spChg>
      </pc:sldChg>
      <pc:sldChg chg="addSp delSp modSp add mod delAnim modAnim">
        <pc:chgData name="Chris Speller" userId="0a97f007-b978-4543-a8a0-9ee0abccdf0a" providerId="ADAL" clId="{B8B649C5-C549-4FEB-BF49-7EEBAD02D5DE}" dt="2020-12-21T19:00:12.021" v="19447" actId="478"/>
        <pc:sldMkLst>
          <pc:docMk/>
          <pc:sldMk cId="1366021233" sldId="4613"/>
        </pc:sldMkLst>
        <pc:spChg chg="mod">
          <ac:chgData name="Chris Speller" userId="0a97f007-b978-4543-a8a0-9ee0abccdf0a" providerId="ADAL" clId="{B8B649C5-C549-4FEB-BF49-7EEBAD02D5DE}" dt="2020-12-21T18:58:50.432" v="19322" actId="2711"/>
          <ac:spMkLst>
            <pc:docMk/>
            <pc:sldMk cId="1366021233" sldId="4613"/>
            <ac:spMk id="10" creationId="{00000000-0000-0000-0000-000000000000}"/>
          </ac:spMkLst>
        </pc:spChg>
        <pc:spChg chg="mod">
          <ac:chgData name="Chris Speller" userId="0a97f007-b978-4543-a8a0-9ee0abccdf0a" providerId="ADAL" clId="{B8B649C5-C549-4FEB-BF49-7EEBAD02D5DE}" dt="2020-12-21T18:58:57.524" v="19324" actId="2711"/>
          <ac:spMkLst>
            <pc:docMk/>
            <pc:sldMk cId="1366021233" sldId="4613"/>
            <ac:spMk id="11" creationId="{8E8498FE-22C5-4A1B-AA8D-26CEB58B8375}"/>
          </ac:spMkLst>
        </pc:spChg>
        <pc:spChg chg="mod">
          <ac:chgData name="Chris Speller" userId="0a97f007-b978-4543-a8a0-9ee0abccdf0a" providerId="ADAL" clId="{B8B649C5-C549-4FEB-BF49-7EEBAD02D5DE}" dt="2020-12-21T19:00:09.634" v="19446" actId="20577"/>
          <ac:spMkLst>
            <pc:docMk/>
            <pc:sldMk cId="1366021233" sldId="4613"/>
            <ac:spMk id="13" creationId="{A6C5E012-4C27-4AF5-9D1B-3F536B164AB0}"/>
          </ac:spMkLst>
        </pc:spChg>
        <pc:picChg chg="add del mod">
          <ac:chgData name="Chris Speller" userId="0a97f007-b978-4543-a8a0-9ee0abccdf0a" providerId="ADAL" clId="{B8B649C5-C549-4FEB-BF49-7EEBAD02D5DE}" dt="2020-12-21T19:00:12.021" v="19447" actId="478"/>
          <ac:picMkLst>
            <pc:docMk/>
            <pc:sldMk cId="1366021233" sldId="4613"/>
            <ac:picMk id="12" creationId="{0AE8AFA0-12A7-472E-A133-0B18C6D4AF50}"/>
          </ac:picMkLst>
        </pc:picChg>
      </pc:sldChg>
      <pc:sldChg chg="add">
        <pc:chgData name="Chris Speller" userId="0a97f007-b978-4543-a8a0-9ee0abccdf0a" providerId="ADAL" clId="{B8B649C5-C549-4FEB-BF49-7EEBAD02D5DE}" dt="2020-12-21T19:01:47.675" v="19505"/>
        <pc:sldMkLst>
          <pc:docMk/>
          <pc:sldMk cId="1100569206" sldId="4614"/>
        </pc:sldMkLst>
      </pc:sldChg>
      <pc:sldChg chg="modSp add del">
        <pc:chgData name="Chris Speller" userId="0a97f007-b978-4543-a8a0-9ee0abccdf0a" providerId="ADAL" clId="{B8B649C5-C549-4FEB-BF49-7EEBAD02D5DE}" dt="2020-12-21T19:01:45.674" v="19504" actId="47"/>
        <pc:sldMkLst>
          <pc:docMk/>
          <pc:sldMk cId="3767715965" sldId="4614"/>
        </pc:sldMkLst>
        <pc:spChg chg="mod">
          <ac:chgData name="Chris Speller" userId="0a97f007-b978-4543-a8a0-9ee0abccdf0a" providerId="ADAL" clId="{B8B649C5-C549-4FEB-BF49-7EEBAD02D5DE}" dt="2020-12-21T19:01:17.174" v="19460" actId="20577"/>
          <ac:spMkLst>
            <pc:docMk/>
            <pc:sldMk cId="3767715965" sldId="4614"/>
            <ac:spMk id="10" creationId="{00000000-0000-0000-0000-000000000000}"/>
          </ac:spMkLst>
        </pc:spChg>
        <pc:spChg chg="mod">
          <ac:chgData name="Chris Speller" userId="0a97f007-b978-4543-a8a0-9ee0abccdf0a" providerId="ADAL" clId="{B8B649C5-C549-4FEB-BF49-7EEBAD02D5DE}" dt="2020-12-21T19:01:23.853" v="19463" actId="20577"/>
          <ac:spMkLst>
            <pc:docMk/>
            <pc:sldMk cId="3767715965" sldId="4614"/>
            <ac:spMk id="11" creationId="{8E8498FE-22C5-4A1B-AA8D-26CEB58B8375}"/>
          </ac:spMkLst>
        </pc:spChg>
        <pc:spChg chg="mod">
          <ac:chgData name="Chris Speller" userId="0a97f007-b978-4543-a8a0-9ee0abccdf0a" providerId="ADAL" clId="{B8B649C5-C549-4FEB-BF49-7EEBAD02D5DE}" dt="2020-12-21T19:01:42.472" v="19503" actId="20577"/>
          <ac:spMkLst>
            <pc:docMk/>
            <pc:sldMk cId="3767715965" sldId="4614"/>
            <ac:spMk id="13" creationId="{A6C5E012-4C27-4AF5-9D1B-3F536B164AB0}"/>
          </ac:spMkLst>
        </pc:spChg>
      </pc:sldChg>
      <pc:sldChg chg="modSp add">
        <pc:chgData name="Chris Speller" userId="0a97f007-b978-4543-a8a0-9ee0abccdf0a" providerId="ADAL" clId="{B8B649C5-C549-4FEB-BF49-7EEBAD02D5DE}" dt="2020-12-21T19:11:24.578" v="19538" actId="20577"/>
        <pc:sldMkLst>
          <pc:docMk/>
          <pc:sldMk cId="1219662844" sldId="4615"/>
        </pc:sldMkLst>
        <pc:spChg chg="mod">
          <ac:chgData name="Chris Speller" userId="0a97f007-b978-4543-a8a0-9ee0abccdf0a" providerId="ADAL" clId="{B8B649C5-C549-4FEB-BF49-7EEBAD02D5DE}" dt="2020-12-21T19:11:01.610" v="19524" actId="20577"/>
          <ac:spMkLst>
            <pc:docMk/>
            <pc:sldMk cId="1219662844" sldId="4615"/>
            <ac:spMk id="10" creationId="{00000000-0000-0000-0000-000000000000}"/>
          </ac:spMkLst>
        </pc:spChg>
        <pc:spChg chg="mod">
          <ac:chgData name="Chris Speller" userId="0a97f007-b978-4543-a8a0-9ee0abccdf0a" providerId="ADAL" clId="{B8B649C5-C549-4FEB-BF49-7EEBAD02D5DE}" dt="2020-12-21T19:10:59.912" v="19523" actId="20577"/>
          <ac:spMkLst>
            <pc:docMk/>
            <pc:sldMk cId="1219662844" sldId="4615"/>
            <ac:spMk id="11" creationId="{8E8498FE-22C5-4A1B-AA8D-26CEB58B8375}"/>
          </ac:spMkLst>
        </pc:spChg>
        <pc:spChg chg="mod">
          <ac:chgData name="Chris Speller" userId="0a97f007-b978-4543-a8a0-9ee0abccdf0a" providerId="ADAL" clId="{B8B649C5-C549-4FEB-BF49-7EEBAD02D5DE}" dt="2020-12-21T19:11:24.578" v="19538" actId="20577"/>
          <ac:spMkLst>
            <pc:docMk/>
            <pc:sldMk cId="1219662844" sldId="4615"/>
            <ac:spMk id="13" creationId="{A6C5E012-4C27-4AF5-9D1B-3F536B164AB0}"/>
          </ac:spMkLst>
        </pc:spChg>
      </pc:sldChg>
      <pc:sldChg chg="modSp add mod modAnim">
        <pc:chgData name="Chris Speller" userId="0a97f007-b978-4543-a8a0-9ee0abccdf0a" providerId="ADAL" clId="{B8B649C5-C549-4FEB-BF49-7EEBAD02D5DE}" dt="2020-12-21T19:12:03.318" v="19577" actId="1076"/>
        <pc:sldMkLst>
          <pc:docMk/>
          <pc:sldMk cId="26760009" sldId="4616"/>
        </pc:sldMkLst>
        <pc:spChg chg="mod">
          <ac:chgData name="Chris Speller" userId="0a97f007-b978-4543-a8a0-9ee0abccdf0a" providerId="ADAL" clId="{B8B649C5-C549-4FEB-BF49-7EEBAD02D5DE}" dt="2020-12-21T19:11:41.108" v="19542" actId="2711"/>
          <ac:spMkLst>
            <pc:docMk/>
            <pc:sldMk cId="26760009" sldId="4616"/>
            <ac:spMk id="10" creationId="{00000000-0000-0000-0000-000000000000}"/>
          </ac:spMkLst>
        </pc:spChg>
        <pc:spChg chg="mod">
          <ac:chgData name="Chris Speller" userId="0a97f007-b978-4543-a8a0-9ee0abccdf0a" providerId="ADAL" clId="{B8B649C5-C549-4FEB-BF49-7EEBAD02D5DE}" dt="2020-12-21T19:11:47.484" v="19544" actId="2711"/>
          <ac:spMkLst>
            <pc:docMk/>
            <pc:sldMk cId="26760009" sldId="4616"/>
            <ac:spMk id="11" creationId="{8E8498FE-22C5-4A1B-AA8D-26CEB58B8375}"/>
          </ac:spMkLst>
        </pc:spChg>
        <pc:spChg chg="mod">
          <ac:chgData name="Chris Speller" userId="0a97f007-b978-4543-a8a0-9ee0abccdf0a" providerId="ADAL" clId="{B8B649C5-C549-4FEB-BF49-7EEBAD02D5DE}" dt="2020-12-21T19:12:03.318" v="19577" actId="1076"/>
          <ac:spMkLst>
            <pc:docMk/>
            <pc:sldMk cId="26760009" sldId="4616"/>
            <ac:spMk id="13" creationId="{A6C5E012-4C27-4AF5-9D1B-3F536B164AB0}"/>
          </ac:spMkLst>
        </pc:spChg>
      </pc:sldChg>
      <pc:sldChg chg="addSp delSp modSp add mod delAnim modAnim">
        <pc:chgData name="Chris Speller" userId="0a97f007-b978-4543-a8a0-9ee0abccdf0a" providerId="ADAL" clId="{B8B649C5-C549-4FEB-BF49-7EEBAD02D5DE}" dt="2020-12-21T19:13:14.019" v="19670" actId="478"/>
        <pc:sldMkLst>
          <pc:docMk/>
          <pc:sldMk cId="1836602720" sldId="4617"/>
        </pc:sldMkLst>
        <pc:spChg chg="mod">
          <ac:chgData name="Chris Speller" userId="0a97f007-b978-4543-a8a0-9ee0abccdf0a" providerId="ADAL" clId="{B8B649C5-C549-4FEB-BF49-7EEBAD02D5DE}" dt="2020-12-21T19:12:22.186" v="19584" actId="2711"/>
          <ac:spMkLst>
            <pc:docMk/>
            <pc:sldMk cId="1836602720" sldId="4617"/>
            <ac:spMk id="10" creationId="{00000000-0000-0000-0000-000000000000}"/>
          </ac:spMkLst>
        </pc:spChg>
        <pc:spChg chg="mod">
          <ac:chgData name="Chris Speller" userId="0a97f007-b978-4543-a8a0-9ee0abccdf0a" providerId="ADAL" clId="{B8B649C5-C549-4FEB-BF49-7EEBAD02D5DE}" dt="2020-12-21T19:12:25.716" v="19585" actId="2711"/>
          <ac:spMkLst>
            <pc:docMk/>
            <pc:sldMk cId="1836602720" sldId="4617"/>
            <ac:spMk id="11" creationId="{8E8498FE-22C5-4A1B-AA8D-26CEB58B8375}"/>
          </ac:spMkLst>
        </pc:spChg>
        <pc:spChg chg="mod">
          <ac:chgData name="Chris Speller" userId="0a97f007-b978-4543-a8a0-9ee0abccdf0a" providerId="ADAL" clId="{B8B649C5-C549-4FEB-BF49-7EEBAD02D5DE}" dt="2020-12-21T19:13:10.904" v="19669" actId="20577"/>
          <ac:spMkLst>
            <pc:docMk/>
            <pc:sldMk cId="1836602720" sldId="4617"/>
            <ac:spMk id="13" creationId="{A6C5E012-4C27-4AF5-9D1B-3F536B164AB0}"/>
          </ac:spMkLst>
        </pc:spChg>
        <pc:picChg chg="add del mod">
          <ac:chgData name="Chris Speller" userId="0a97f007-b978-4543-a8a0-9ee0abccdf0a" providerId="ADAL" clId="{B8B649C5-C549-4FEB-BF49-7EEBAD02D5DE}" dt="2020-12-21T19:13:14.019" v="19670" actId="478"/>
          <ac:picMkLst>
            <pc:docMk/>
            <pc:sldMk cId="1836602720" sldId="4617"/>
            <ac:picMk id="12" creationId="{D0EC9127-3480-4D81-9AA5-40B0BBDDF136}"/>
          </ac:picMkLst>
        </pc:picChg>
      </pc:sldChg>
      <pc:sldChg chg="modSp add mod modAnim">
        <pc:chgData name="Chris Speller" userId="0a97f007-b978-4543-a8a0-9ee0abccdf0a" providerId="ADAL" clId="{B8B649C5-C549-4FEB-BF49-7EEBAD02D5DE}" dt="2020-12-21T19:22:35.505" v="20235" actId="403"/>
        <pc:sldMkLst>
          <pc:docMk/>
          <pc:sldMk cId="3579640227" sldId="4618"/>
        </pc:sldMkLst>
        <pc:spChg chg="mod">
          <ac:chgData name="Chris Speller" userId="0a97f007-b978-4543-a8a0-9ee0abccdf0a" providerId="ADAL" clId="{B8B649C5-C549-4FEB-BF49-7EEBAD02D5DE}" dt="2020-12-21T19:21:31.990" v="20224" actId="403"/>
          <ac:spMkLst>
            <pc:docMk/>
            <pc:sldMk cId="3579640227" sldId="4618"/>
            <ac:spMk id="10" creationId="{00000000-0000-0000-0000-000000000000}"/>
          </ac:spMkLst>
        </pc:spChg>
        <pc:spChg chg="mod">
          <ac:chgData name="Chris Speller" userId="0a97f007-b978-4543-a8a0-9ee0abccdf0a" providerId="ADAL" clId="{B8B649C5-C549-4FEB-BF49-7EEBAD02D5DE}" dt="2020-12-21T19:20:50.773" v="20208" actId="20577"/>
          <ac:spMkLst>
            <pc:docMk/>
            <pc:sldMk cId="3579640227" sldId="4618"/>
            <ac:spMk id="11" creationId="{8E8498FE-22C5-4A1B-AA8D-26CEB58B8375}"/>
          </ac:spMkLst>
        </pc:spChg>
        <pc:spChg chg="mod">
          <ac:chgData name="Chris Speller" userId="0a97f007-b978-4543-a8a0-9ee0abccdf0a" providerId="ADAL" clId="{B8B649C5-C549-4FEB-BF49-7EEBAD02D5DE}" dt="2020-12-21T19:22:35.505" v="20235" actId="403"/>
          <ac:spMkLst>
            <pc:docMk/>
            <pc:sldMk cId="3579640227" sldId="4618"/>
            <ac:spMk id="13" creationId="{A6C5E012-4C27-4AF5-9D1B-3F536B164AB0}"/>
          </ac:spMkLst>
        </pc:spChg>
      </pc:sldChg>
      <pc:sldChg chg="modSp add mod">
        <pc:chgData name="Chris Speller" userId="0a97f007-b978-4543-a8a0-9ee0abccdf0a" providerId="ADAL" clId="{B8B649C5-C549-4FEB-BF49-7EEBAD02D5DE}" dt="2020-12-21T19:17:45.865" v="20097" actId="20577"/>
        <pc:sldMkLst>
          <pc:docMk/>
          <pc:sldMk cId="1960714001" sldId="4619"/>
        </pc:sldMkLst>
        <pc:spChg chg="mod">
          <ac:chgData name="Chris Speller" userId="0a97f007-b978-4543-a8a0-9ee0abccdf0a" providerId="ADAL" clId="{B8B649C5-C549-4FEB-BF49-7EEBAD02D5DE}" dt="2020-12-21T19:17:45.865" v="20097" actId="20577"/>
          <ac:spMkLst>
            <pc:docMk/>
            <pc:sldMk cId="1960714001" sldId="4619"/>
            <ac:spMk id="10" creationId="{00000000-0000-0000-0000-000000000000}"/>
          </ac:spMkLst>
        </pc:spChg>
        <pc:spChg chg="mod">
          <ac:chgData name="Chris Speller" userId="0a97f007-b978-4543-a8a0-9ee0abccdf0a" providerId="ADAL" clId="{B8B649C5-C549-4FEB-BF49-7EEBAD02D5DE}" dt="2020-12-21T19:16:49.730" v="20066"/>
          <ac:spMkLst>
            <pc:docMk/>
            <pc:sldMk cId="1960714001" sldId="4619"/>
            <ac:spMk id="11" creationId="{8E8498FE-22C5-4A1B-AA8D-26CEB58B8375}"/>
          </ac:spMkLst>
        </pc:spChg>
        <pc:spChg chg="mod">
          <ac:chgData name="Chris Speller" userId="0a97f007-b978-4543-a8a0-9ee0abccdf0a" providerId="ADAL" clId="{B8B649C5-C549-4FEB-BF49-7EEBAD02D5DE}" dt="2020-12-21T19:17:15.998" v="20088" actId="20577"/>
          <ac:spMkLst>
            <pc:docMk/>
            <pc:sldMk cId="1960714001" sldId="4619"/>
            <ac:spMk id="13" creationId="{A6C5E012-4C27-4AF5-9D1B-3F536B164AB0}"/>
          </ac:spMkLst>
        </pc:spChg>
      </pc:sldChg>
      <pc:sldChg chg="modSp add mod modAnim">
        <pc:chgData name="Chris Speller" userId="0a97f007-b978-4543-a8a0-9ee0abccdf0a" providerId="ADAL" clId="{B8B649C5-C549-4FEB-BF49-7EEBAD02D5DE}" dt="2020-12-21T19:30:54.754" v="20443" actId="404"/>
        <pc:sldMkLst>
          <pc:docMk/>
          <pc:sldMk cId="26315152" sldId="4620"/>
        </pc:sldMkLst>
        <pc:spChg chg="mod">
          <ac:chgData name="Chris Speller" userId="0a97f007-b978-4543-a8a0-9ee0abccdf0a" providerId="ADAL" clId="{B8B649C5-C549-4FEB-BF49-7EEBAD02D5DE}" dt="2020-12-21T19:30:48.460" v="20441" actId="2711"/>
          <ac:spMkLst>
            <pc:docMk/>
            <pc:sldMk cId="26315152" sldId="4620"/>
            <ac:spMk id="10" creationId="{00000000-0000-0000-0000-000000000000}"/>
          </ac:spMkLst>
        </pc:spChg>
        <pc:spChg chg="mod">
          <ac:chgData name="Chris Speller" userId="0a97f007-b978-4543-a8a0-9ee0abccdf0a" providerId="ADAL" clId="{B8B649C5-C549-4FEB-BF49-7EEBAD02D5DE}" dt="2020-12-21T19:30:54.754" v="20443" actId="404"/>
          <ac:spMkLst>
            <pc:docMk/>
            <pc:sldMk cId="26315152" sldId="4620"/>
            <ac:spMk id="11" creationId="{8E8498FE-22C5-4A1B-AA8D-26CEB58B8375}"/>
          </ac:spMkLst>
        </pc:spChg>
        <pc:spChg chg="mod">
          <ac:chgData name="Chris Speller" userId="0a97f007-b978-4543-a8a0-9ee0abccdf0a" providerId="ADAL" clId="{B8B649C5-C549-4FEB-BF49-7EEBAD02D5DE}" dt="2020-12-21T19:25:35.992" v="20350" actId="122"/>
          <ac:spMkLst>
            <pc:docMk/>
            <pc:sldMk cId="26315152" sldId="4620"/>
            <ac:spMk id="13" creationId="{A6C5E012-4C27-4AF5-9D1B-3F536B164AB0}"/>
          </ac:spMkLst>
        </pc:spChg>
      </pc:sldChg>
      <pc:sldChg chg="modSp add mod modAnim">
        <pc:chgData name="Chris Speller" userId="0a97f007-b978-4543-a8a0-9ee0abccdf0a" providerId="ADAL" clId="{B8B649C5-C549-4FEB-BF49-7EEBAD02D5DE}" dt="2020-12-21T19:31:06.341" v="20449" actId="404"/>
        <pc:sldMkLst>
          <pc:docMk/>
          <pc:sldMk cId="3448678854" sldId="4621"/>
        </pc:sldMkLst>
        <pc:spChg chg="mod">
          <ac:chgData name="Chris Speller" userId="0a97f007-b978-4543-a8a0-9ee0abccdf0a" providerId="ADAL" clId="{B8B649C5-C549-4FEB-BF49-7EEBAD02D5DE}" dt="2020-12-21T19:30:59.142" v="20445" actId="404"/>
          <ac:spMkLst>
            <pc:docMk/>
            <pc:sldMk cId="3448678854" sldId="4621"/>
            <ac:spMk id="10" creationId="{00000000-0000-0000-0000-000000000000}"/>
          </ac:spMkLst>
        </pc:spChg>
        <pc:spChg chg="mod">
          <ac:chgData name="Chris Speller" userId="0a97f007-b978-4543-a8a0-9ee0abccdf0a" providerId="ADAL" clId="{B8B649C5-C549-4FEB-BF49-7EEBAD02D5DE}" dt="2020-12-21T19:31:06.341" v="20449" actId="404"/>
          <ac:spMkLst>
            <pc:docMk/>
            <pc:sldMk cId="3448678854" sldId="4621"/>
            <ac:spMk id="11" creationId="{8E8498FE-22C5-4A1B-AA8D-26CEB58B8375}"/>
          </ac:spMkLst>
        </pc:spChg>
      </pc:sldChg>
      <pc:sldChg chg="add del">
        <pc:chgData name="Chris Speller" userId="0a97f007-b978-4543-a8a0-9ee0abccdf0a" providerId="ADAL" clId="{B8B649C5-C549-4FEB-BF49-7EEBAD02D5DE}" dt="2020-12-21T19:26:20.344" v="20353"/>
        <pc:sldMkLst>
          <pc:docMk/>
          <pc:sldMk cId="2213403866" sldId="4622"/>
        </pc:sldMkLst>
      </pc:sldChg>
      <pc:sldChg chg="modSp add mod">
        <pc:chgData name="Chris Speller" userId="0a97f007-b978-4543-a8a0-9ee0abccdf0a" providerId="ADAL" clId="{B8B649C5-C549-4FEB-BF49-7EEBAD02D5DE}" dt="2020-12-21T19:33:01.680" v="20494" actId="1076"/>
        <pc:sldMkLst>
          <pc:docMk/>
          <pc:sldMk cId="2425432197" sldId="4622"/>
        </pc:sldMkLst>
        <pc:spChg chg="mod">
          <ac:chgData name="Chris Speller" userId="0a97f007-b978-4543-a8a0-9ee0abccdf0a" providerId="ADAL" clId="{B8B649C5-C549-4FEB-BF49-7EEBAD02D5DE}" dt="2020-12-21T19:32:57.264" v="20492" actId="20577"/>
          <ac:spMkLst>
            <pc:docMk/>
            <pc:sldMk cId="2425432197" sldId="4622"/>
            <ac:spMk id="10" creationId="{00000000-0000-0000-0000-000000000000}"/>
          </ac:spMkLst>
        </pc:spChg>
        <pc:spChg chg="mod">
          <ac:chgData name="Chris Speller" userId="0a97f007-b978-4543-a8a0-9ee0abccdf0a" providerId="ADAL" clId="{B8B649C5-C549-4FEB-BF49-7EEBAD02D5DE}" dt="2020-12-21T19:32:54.418" v="20490"/>
          <ac:spMkLst>
            <pc:docMk/>
            <pc:sldMk cId="2425432197" sldId="4622"/>
            <ac:spMk id="11" creationId="{8E8498FE-22C5-4A1B-AA8D-26CEB58B8375}"/>
          </ac:spMkLst>
        </pc:spChg>
        <pc:spChg chg="mod">
          <ac:chgData name="Chris Speller" userId="0a97f007-b978-4543-a8a0-9ee0abccdf0a" providerId="ADAL" clId="{B8B649C5-C549-4FEB-BF49-7EEBAD02D5DE}" dt="2020-12-21T19:33:01.680" v="20494" actId="1076"/>
          <ac:spMkLst>
            <pc:docMk/>
            <pc:sldMk cId="2425432197" sldId="4622"/>
            <ac:spMk id="13" creationId="{A6C5E012-4C27-4AF5-9D1B-3F536B164AB0}"/>
          </ac:spMkLst>
        </pc:spChg>
      </pc:sldChg>
      <pc:sldChg chg="modSp add">
        <pc:chgData name="Chris Speller" userId="0a97f007-b978-4543-a8a0-9ee0abccdf0a" providerId="ADAL" clId="{B8B649C5-C549-4FEB-BF49-7EEBAD02D5DE}" dt="2020-12-21T19:40:26.500" v="20660"/>
        <pc:sldMkLst>
          <pc:docMk/>
          <pc:sldMk cId="2481700437" sldId="4623"/>
        </pc:sldMkLst>
        <pc:spChg chg="mod">
          <ac:chgData name="Chris Speller" userId="0a97f007-b978-4543-a8a0-9ee0abccdf0a" providerId="ADAL" clId="{B8B649C5-C549-4FEB-BF49-7EEBAD02D5DE}" dt="2020-12-21T19:40:26.500" v="20660"/>
          <ac:spMkLst>
            <pc:docMk/>
            <pc:sldMk cId="2481700437" sldId="4623"/>
            <ac:spMk id="10" creationId="{00000000-0000-0000-0000-000000000000}"/>
          </ac:spMkLst>
        </pc:spChg>
        <pc:spChg chg="mod">
          <ac:chgData name="Chris Speller" userId="0a97f007-b978-4543-a8a0-9ee0abccdf0a" providerId="ADAL" clId="{B8B649C5-C549-4FEB-BF49-7EEBAD02D5DE}" dt="2020-12-21T19:40:23.978" v="20659"/>
          <ac:spMkLst>
            <pc:docMk/>
            <pc:sldMk cId="2481700437" sldId="4623"/>
            <ac:spMk id="11" creationId="{8E8498FE-22C5-4A1B-AA8D-26CEB58B8375}"/>
          </ac:spMkLst>
        </pc:spChg>
      </pc:sldChg>
      <pc:sldChg chg="modSp add">
        <pc:chgData name="Chris Speller" userId="0a97f007-b978-4543-a8a0-9ee0abccdf0a" providerId="ADAL" clId="{B8B649C5-C549-4FEB-BF49-7EEBAD02D5DE}" dt="2020-12-21T19:40:19.664" v="20658"/>
        <pc:sldMkLst>
          <pc:docMk/>
          <pc:sldMk cId="1919178161" sldId="4624"/>
        </pc:sldMkLst>
        <pc:spChg chg="mod">
          <ac:chgData name="Chris Speller" userId="0a97f007-b978-4543-a8a0-9ee0abccdf0a" providerId="ADAL" clId="{B8B649C5-C549-4FEB-BF49-7EEBAD02D5DE}" dt="2020-12-21T19:40:19.664" v="20658"/>
          <ac:spMkLst>
            <pc:docMk/>
            <pc:sldMk cId="1919178161" sldId="4624"/>
            <ac:spMk id="10" creationId="{00000000-0000-0000-0000-000000000000}"/>
          </ac:spMkLst>
        </pc:spChg>
        <pc:spChg chg="mod">
          <ac:chgData name="Chris Speller" userId="0a97f007-b978-4543-a8a0-9ee0abccdf0a" providerId="ADAL" clId="{B8B649C5-C549-4FEB-BF49-7EEBAD02D5DE}" dt="2020-12-21T19:40:16.724" v="20657"/>
          <ac:spMkLst>
            <pc:docMk/>
            <pc:sldMk cId="1919178161" sldId="4624"/>
            <ac:spMk id="11" creationId="{8E8498FE-22C5-4A1B-AA8D-26CEB58B8375}"/>
          </ac:spMkLst>
        </pc:spChg>
      </pc:sldChg>
      <pc:sldChg chg="modSp add">
        <pc:chgData name="Chris Speller" userId="0a97f007-b978-4543-a8a0-9ee0abccdf0a" providerId="ADAL" clId="{B8B649C5-C549-4FEB-BF49-7EEBAD02D5DE}" dt="2020-12-21T19:40:32.795" v="20662"/>
        <pc:sldMkLst>
          <pc:docMk/>
          <pc:sldMk cId="862800217" sldId="4625"/>
        </pc:sldMkLst>
        <pc:spChg chg="mod">
          <ac:chgData name="Chris Speller" userId="0a97f007-b978-4543-a8a0-9ee0abccdf0a" providerId="ADAL" clId="{B8B649C5-C549-4FEB-BF49-7EEBAD02D5DE}" dt="2020-12-21T19:40:32.795" v="20662"/>
          <ac:spMkLst>
            <pc:docMk/>
            <pc:sldMk cId="862800217" sldId="4625"/>
            <ac:spMk id="10" creationId="{00000000-0000-0000-0000-000000000000}"/>
          </ac:spMkLst>
        </pc:spChg>
        <pc:spChg chg="mod">
          <ac:chgData name="Chris Speller" userId="0a97f007-b978-4543-a8a0-9ee0abccdf0a" providerId="ADAL" clId="{B8B649C5-C549-4FEB-BF49-7EEBAD02D5DE}" dt="2020-12-21T19:40:30.167" v="20661"/>
          <ac:spMkLst>
            <pc:docMk/>
            <pc:sldMk cId="862800217" sldId="4625"/>
            <ac:spMk id="11" creationId="{8E8498FE-22C5-4A1B-AA8D-26CEB58B8375}"/>
          </ac:spMkLst>
        </pc:spChg>
      </pc:sldChg>
      <pc:sldChg chg="modSp add">
        <pc:chgData name="Chris Speller" userId="0a97f007-b978-4543-a8a0-9ee0abccdf0a" providerId="ADAL" clId="{B8B649C5-C549-4FEB-BF49-7EEBAD02D5DE}" dt="2020-12-21T19:40:12.627" v="20656"/>
        <pc:sldMkLst>
          <pc:docMk/>
          <pc:sldMk cId="1681099681" sldId="4626"/>
        </pc:sldMkLst>
        <pc:spChg chg="mod">
          <ac:chgData name="Chris Speller" userId="0a97f007-b978-4543-a8a0-9ee0abccdf0a" providerId="ADAL" clId="{B8B649C5-C549-4FEB-BF49-7EEBAD02D5DE}" dt="2020-12-21T19:40:09.518" v="20655"/>
          <ac:spMkLst>
            <pc:docMk/>
            <pc:sldMk cId="1681099681" sldId="4626"/>
            <ac:spMk id="10" creationId="{00000000-0000-0000-0000-000000000000}"/>
          </ac:spMkLst>
        </pc:spChg>
        <pc:spChg chg="mod">
          <ac:chgData name="Chris Speller" userId="0a97f007-b978-4543-a8a0-9ee0abccdf0a" providerId="ADAL" clId="{B8B649C5-C549-4FEB-BF49-7EEBAD02D5DE}" dt="2020-12-21T19:40:12.627" v="20656"/>
          <ac:spMkLst>
            <pc:docMk/>
            <pc:sldMk cId="1681099681" sldId="4626"/>
            <ac:spMk id="11" creationId="{8E8498FE-22C5-4A1B-AA8D-26CEB58B8375}"/>
          </ac:spMkLst>
        </pc:spChg>
      </pc:sldChg>
      <pc:sldChg chg="add del">
        <pc:chgData name="Chris Speller" userId="0a97f007-b978-4543-a8a0-9ee0abccdf0a" providerId="ADAL" clId="{B8B649C5-C549-4FEB-BF49-7EEBAD02D5DE}" dt="2020-12-21T19:38:08.748" v="20549"/>
        <pc:sldMkLst>
          <pc:docMk/>
          <pc:sldMk cId="2824313609" sldId="4626"/>
        </pc:sldMkLst>
      </pc:sldChg>
      <pc:sldChg chg="modSp add mod">
        <pc:chgData name="Chris Speller" userId="0a97f007-b978-4543-a8a0-9ee0abccdf0a" providerId="ADAL" clId="{B8B649C5-C549-4FEB-BF49-7EEBAD02D5DE}" dt="2020-12-21T19:43:09.523" v="20694" actId="6549"/>
        <pc:sldMkLst>
          <pc:docMk/>
          <pc:sldMk cId="1745282758" sldId="4627"/>
        </pc:sldMkLst>
        <pc:spChg chg="mod">
          <ac:chgData name="Chris Speller" userId="0a97f007-b978-4543-a8a0-9ee0abccdf0a" providerId="ADAL" clId="{B8B649C5-C549-4FEB-BF49-7EEBAD02D5DE}" dt="2020-12-21T19:43:09.523" v="20694" actId="6549"/>
          <ac:spMkLst>
            <pc:docMk/>
            <pc:sldMk cId="1745282758" sldId="4627"/>
            <ac:spMk id="10" creationId="{00000000-0000-0000-0000-000000000000}"/>
          </ac:spMkLst>
        </pc:spChg>
        <pc:spChg chg="mod">
          <ac:chgData name="Chris Speller" userId="0a97f007-b978-4543-a8a0-9ee0abccdf0a" providerId="ADAL" clId="{B8B649C5-C549-4FEB-BF49-7EEBAD02D5DE}" dt="2020-12-21T19:42:27.382" v="20664"/>
          <ac:spMkLst>
            <pc:docMk/>
            <pc:sldMk cId="1745282758" sldId="4627"/>
            <ac:spMk id="11" creationId="{8E8498FE-22C5-4A1B-AA8D-26CEB58B8375}"/>
          </ac:spMkLst>
        </pc:spChg>
        <pc:spChg chg="mod">
          <ac:chgData name="Chris Speller" userId="0a97f007-b978-4543-a8a0-9ee0abccdf0a" providerId="ADAL" clId="{B8B649C5-C549-4FEB-BF49-7EEBAD02D5DE}" dt="2020-12-21T19:42:29.653" v="20665" actId="1076"/>
          <ac:spMkLst>
            <pc:docMk/>
            <pc:sldMk cId="1745282758" sldId="4627"/>
            <ac:spMk id="13" creationId="{A6C5E012-4C27-4AF5-9D1B-3F536B164AB0}"/>
          </ac:spMkLst>
        </pc:spChg>
      </pc:sldChg>
      <pc:sldChg chg="modSp add">
        <pc:chgData name="Chris Speller" userId="0a97f007-b978-4543-a8a0-9ee0abccdf0a" providerId="ADAL" clId="{B8B649C5-C549-4FEB-BF49-7EEBAD02D5DE}" dt="2020-12-21T19:44:13.828" v="20714" actId="20577"/>
        <pc:sldMkLst>
          <pc:docMk/>
          <pc:sldMk cId="4003087885" sldId="4628"/>
        </pc:sldMkLst>
        <pc:spChg chg="mod">
          <ac:chgData name="Chris Speller" userId="0a97f007-b978-4543-a8a0-9ee0abccdf0a" providerId="ADAL" clId="{B8B649C5-C549-4FEB-BF49-7EEBAD02D5DE}" dt="2020-12-21T19:44:13.828" v="20714" actId="20577"/>
          <ac:spMkLst>
            <pc:docMk/>
            <pc:sldMk cId="4003087885" sldId="4628"/>
            <ac:spMk id="10" creationId="{00000000-0000-0000-0000-000000000000}"/>
          </ac:spMkLst>
        </pc:spChg>
        <pc:spChg chg="mod">
          <ac:chgData name="Chris Speller" userId="0a97f007-b978-4543-a8a0-9ee0abccdf0a" providerId="ADAL" clId="{B8B649C5-C549-4FEB-BF49-7EEBAD02D5DE}" dt="2020-12-21T19:43:38.195" v="20696"/>
          <ac:spMkLst>
            <pc:docMk/>
            <pc:sldMk cId="4003087885" sldId="4628"/>
            <ac:spMk id="11" creationId="{8E8498FE-22C5-4A1B-AA8D-26CEB58B8375}"/>
          </ac:spMkLst>
        </pc:spChg>
      </pc:sldChg>
      <pc:sldChg chg="modSp add">
        <pc:chgData name="Chris Speller" userId="0a97f007-b978-4543-a8a0-9ee0abccdf0a" providerId="ADAL" clId="{B8B649C5-C549-4FEB-BF49-7EEBAD02D5DE}" dt="2020-12-21T19:49:07.099" v="20743" actId="20577"/>
        <pc:sldMkLst>
          <pc:docMk/>
          <pc:sldMk cId="1840581306" sldId="4629"/>
        </pc:sldMkLst>
        <pc:spChg chg="mod">
          <ac:chgData name="Chris Speller" userId="0a97f007-b978-4543-a8a0-9ee0abccdf0a" providerId="ADAL" clId="{B8B649C5-C549-4FEB-BF49-7EEBAD02D5DE}" dt="2020-12-21T19:49:07.099" v="20743" actId="20577"/>
          <ac:spMkLst>
            <pc:docMk/>
            <pc:sldMk cId="1840581306" sldId="4629"/>
            <ac:spMk id="10" creationId="{00000000-0000-0000-0000-000000000000}"/>
          </ac:spMkLst>
        </pc:spChg>
        <pc:spChg chg="mod">
          <ac:chgData name="Chris Speller" userId="0a97f007-b978-4543-a8a0-9ee0abccdf0a" providerId="ADAL" clId="{B8B649C5-C549-4FEB-BF49-7EEBAD02D5DE}" dt="2020-12-21T19:48:52.321" v="20735"/>
          <ac:spMkLst>
            <pc:docMk/>
            <pc:sldMk cId="1840581306" sldId="4629"/>
            <ac:spMk id="11" creationId="{8E8498FE-22C5-4A1B-AA8D-26CEB58B8375}"/>
          </ac:spMkLst>
        </pc:spChg>
      </pc:sldChg>
      <pc:sldChg chg="addSp delSp modSp add mod delAnim modAnim">
        <pc:chgData name="Chris Speller" userId="0a97f007-b978-4543-a8a0-9ee0abccdf0a" providerId="ADAL" clId="{B8B649C5-C549-4FEB-BF49-7EEBAD02D5DE}" dt="2020-12-21T22:22:11.570" v="21105"/>
        <pc:sldMkLst>
          <pc:docMk/>
          <pc:sldMk cId="1148100216" sldId="4630"/>
        </pc:sldMkLst>
        <pc:spChg chg="mod">
          <ac:chgData name="Chris Speller" userId="0a97f007-b978-4543-a8a0-9ee0abccdf0a" providerId="ADAL" clId="{B8B649C5-C549-4FEB-BF49-7EEBAD02D5DE}" dt="2020-12-21T22:21:07.838" v="21043" actId="404"/>
          <ac:spMkLst>
            <pc:docMk/>
            <pc:sldMk cId="1148100216" sldId="4630"/>
            <ac:spMk id="10" creationId="{00000000-0000-0000-0000-000000000000}"/>
          </ac:spMkLst>
        </pc:spChg>
        <pc:spChg chg="mod">
          <ac:chgData name="Chris Speller" userId="0a97f007-b978-4543-a8a0-9ee0abccdf0a" providerId="ADAL" clId="{B8B649C5-C549-4FEB-BF49-7EEBAD02D5DE}" dt="2020-12-21T22:21:22.665" v="21047" actId="2711"/>
          <ac:spMkLst>
            <pc:docMk/>
            <pc:sldMk cId="1148100216" sldId="4630"/>
            <ac:spMk id="11" creationId="{8E8498FE-22C5-4A1B-AA8D-26CEB58B8375}"/>
          </ac:spMkLst>
        </pc:spChg>
        <pc:spChg chg="mod">
          <ac:chgData name="Chris Speller" userId="0a97f007-b978-4543-a8a0-9ee0abccdf0a" providerId="ADAL" clId="{B8B649C5-C549-4FEB-BF49-7EEBAD02D5DE}" dt="2020-12-21T22:22:04.835" v="21102" actId="20577"/>
          <ac:spMkLst>
            <pc:docMk/>
            <pc:sldMk cId="1148100216" sldId="4630"/>
            <ac:spMk id="12" creationId="{20B542CF-68F9-4BD0-9514-E3AD718A1EB0}"/>
          </ac:spMkLst>
        </pc:spChg>
        <pc:picChg chg="add del mod">
          <ac:chgData name="Chris Speller" userId="0a97f007-b978-4543-a8a0-9ee0abccdf0a" providerId="ADAL" clId="{B8B649C5-C549-4FEB-BF49-7EEBAD02D5DE}" dt="2020-12-21T22:22:06.486" v="21103" actId="478"/>
          <ac:picMkLst>
            <pc:docMk/>
            <pc:sldMk cId="1148100216" sldId="4630"/>
            <ac:picMk id="13" creationId="{D39DC583-973A-465C-8F41-9CA580C7993C}"/>
          </ac:picMkLst>
        </pc:picChg>
        <pc:picChg chg="add del mod">
          <ac:chgData name="Chris Speller" userId="0a97f007-b978-4543-a8a0-9ee0abccdf0a" providerId="ADAL" clId="{B8B649C5-C549-4FEB-BF49-7EEBAD02D5DE}" dt="2020-12-21T22:22:11.570" v="21105"/>
          <ac:picMkLst>
            <pc:docMk/>
            <pc:sldMk cId="1148100216" sldId="4630"/>
            <ac:picMk id="14" creationId="{3964EF1F-250B-4360-8B7D-09F0705408E9}"/>
          </ac:picMkLst>
        </pc:picChg>
      </pc:sldChg>
      <pc:sldChg chg="add del">
        <pc:chgData name="Chris Speller" userId="0a97f007-b978-4543-a8a0-9ee0abccdf0a" providerId="ADAL" clId="{B8B649C5-C549-4FEB-BF49-7EEBAD02D5DE}" dt="2020-12-21T22:16:05.990" v="20770" actId="47"/>
        <pc:sldMkLst>
          <pc:docMk/>
          <pc:sldMk cId="1261005773" sldId="4630"/>
        </pc:sldMkLst>
      </pc:sldChg>
      <pc:sldChg chg="addSp delSp modSp add mod addAnim delAnim modAnim">
        <pc:chgData name="Chris Speller" userId="0a97f007-b978-4543-a8a0-9ee0abccdf0a" providerId="ADAL" clId="{B8B649C5-C549-4FEB-BF49-7EEBAD02D5DE}" dt="2020-12-21T22:28:22.507" v="21304" actId="22"/>
        <pc:sldMkLst>
          <pc:docMk/>
          <pc:sldMk cId="2461157379" sldId="4631"/>
        </pc:sldMkLst>
        <pc:spChg chg="mod">
          <ac:chgData name="Chris Speller" userId="0a97f007-b978-4543-a8a0-9ee0abccdf0a" providerId="ADAL" clId="{B8B649C5-C549-4FEB-BF49-7EEBAD02D5DE}" dt="2020-12-21T22:25:57.356" v="21218" actId="20577"/>
          <ac:spMkLst>
            <pc:docMk/>
            <pc:sldMk cId="2461157379" sldId="4631"/>
            <ac:spMk id="10" creationId="{00000000-0000-0000-0000-000000000000}"/>
          </ac:spMkLst>
        </pc:spChg>
        <pc:spChg chg="mod">
          <ac:chgData name="Chris Speller" userId="0a97f007-b978-4543-a8a0-9ee0abccdf0a" providerId="ADAL" clId="{B8B649C5-C549-4FEB-BF49-7EEBAD02D5DE}" dt="2020-12-21T22:26:43.132" v="21258" actId="20577"/>
          <ac:spMkLst>
            <pc:docMk/>
            <pc:sldMk cId="2461157379" sldId="4631"/>
            <ac:spMk id="11" creationId="{8E8498FE-22C5-4A1B-AA8D-26CEB58B8375}"/>
          </ac:spMkLst>
        </pc:spChg>
        <pc:spChg chg="add del mod">
          <ac:chgData name="Chris Speller" userId="0a97f007-b978-4543-a8a0-9ee0abccdf0a" providerId="ADAL" clId="{B8B649C5-C549-4FEB-BF49-7EEBAD02D5DE}" dt="2020-12-21T22:26:31.117" v="21251" actId="20577"/>
          <ac:spMkLst>
            <pc:docMk/>
            <pc:sldMk cId="2461157379" sldId="4631"/>
            <ac:spMk id="12" creationId="{20B542CF-68F9-4BD0-9514-E3AD718A1EB0}"/>
          </ac:spMkLst>
        </pc:spChg>
        <pc:spChg chg="add del">
          <ac:chgData name="Chris Speller" userId="0a97f007-b978-4543-a8a0-9ee0abccdf0a" providerId="ADAL" clId="{B8B649C5-C549-4FEB-BF49-7EEBAD02D5DE}" dt="2020-12-21T22:28:22.507" v="21304" actId="22"/>
          <ac:spMkLst>
            <pc:docMk/>
            <pc:sldMk cId="2461157379" sldId="4631"/>
            <ac:spMk id="14" creationId="{9032CE06-D3BB-4034-9C9B-889744905850}"/>
          </ac:spMkLst>
        </pc:spChg>
        <pc:picChg chg="add del mod">
          <ac:chgData name="Chris Speller" userId="0a97f007-b978-4543-a8a0-9ee0abccdf0a" providerId="ADAL" clId="{B8B649C5-C549-4FEB-BF49-7EEBAD02D5DE}" dt="2020-12-21T22:23:29.286" v="21170" actId="478"/>
          <ac:picMkLst>
            <pc:docMk/>
            <pc:sldMk cId="2461157379" sldId="4631"/>
            <ac:picMk id="13" creationId="{21609B74-5599-44EB-90F6-C71472EFA3EC}"/>
          </ac:picMkLst>
        </pc:picChg>
      </pc:sldChg>
      <pc:sldChg chg="modSp add mod modAnim">
        <pc:chgData name="Chris Speller" userId="0a97f007-b978-4543-a8a0-9ee0abccdf0a" providerId="ADAL" clId="{B8B649C5-C549-4FEB-BF49-7EEBAD02D5DE}" dt="2020-12-21T22:28:05.795" v="21301" actId="1076"/>
        <pc:sldMkLst>
          <pc:docMk/>
          <pc:sldMk cId="2993740349" sldId="4632"/>
        </pc:sldMkLst>
        <pc:spChg chg="mod">
          <ac:chgData name="Chris Speller" userId="0a97f007-b978-4543-a8a0-9ee0abccdf0a" providerId="ADAL" clId="{B8B649C5-C549-4FEB-BF49-7EEBAD02D5DE}" dt="2020-12-21T22:27:23.706" v="21285" actId="20577"/>
          <ac:spMkLst>
            <pc:docMk/>
            <pc:sldMk cId="2993740349" sldId="4632"/>
            <ac:spMk id="10" creationId="{00000000-0000-0000-0000-000000000000}"/>
          </ac:spMkLst>
        </pc:spChg>
        <pc:spChg chg="mod">
          <ac:chgData name="Chris Speller" userId="0a97f007-b978-4543-a8a0-9ee0abccdf0a" providerId="ADAL" clId="{B8B649C5-C549-4FEB-BF49-7EEBAD02D5DE}" dt="2020-12-21T22:27:10.168" v="21265" actId="2711"/>
          <ac:spMkLst>
            <pc:docMk/>
            <pc:sldMk cId="2993740349" sldId="4632"/>
            <ac:spMk id="11" creationId="{8E8498FE-22C5-4A1B-AA8D-26CEB58B8375}"/>
          </ac:spMkLst>
        </pc:spChg>
        <pc:spChg chg="mod">
          <ac:chgData name="Chris Speller" userId="0a97f007-b978-4543-a8a0-9ee0abccdf0a" providerId="ADAL" clId="{B8B649C5-C549-4FEB-BF49-7EEBAD02D5DE}" dt="2020-12-21T22:28:05.795" v="21301" actId="1076"/>
          <ac:spMkLst>
            <pc:docMk/>
            <pc:sldMk cId="2993740349" sldId="4632"/>
            <ac:spMk id="12" creationId="{20B542CF-68F9-4BD0-9514-E3AD718A1EB0}"/>
          </ac:spMkLst>
        </pc:spChg>
      </pc:sldChg>
      <pc:sldChg chg="addSp delSp modSp add mod delAnim modAnim">
        <pc:chgData name="Chris Speller" userId="0a97f007-b978-4543-a8a0-9ee0abccdf0a" providerId="ADAL" clId="{B8B649C5-C549-4FEB-BF49-7EEBAD02D5DE}" dt="2020-12-21T22:30:32.247" v="21386" actId="1076"/>
        <pc:sldMkLst>
          <pc:docMk/>
          <pc:sldMk cId="606388634" sldId="4633"/>
        </pc:sldMkLst>
        <pc:spChg chg="mod">
          <ac:chgData name="Chris Speller" userId="0a97f007-b978-4543-a8a0-9ee0abccdf0a" providerId="ADAL" clId="{B8B649C5-C549-4FEB-BF49-7EEBAD02D5DE}" dt="2020-12-21T22:29:20.639" v="21351" actId="20577"/>
          <ac:spMkLst>
            <pc:docMk/>
            <pc:sldMk cId="606388634" sldId="4633"/>
            <ac:spMk id="10" creationId="{00000000-0000-0000-0000-000000000000}"/>
          </ac:spMkLst>
        </pc:spChg>
        <pc:spChg chg="mod">
          <ac:chgData name="Chris Speller" userId="0a97f007-b978-4543-a8a0-9ee0abccdf0a" providerId="ADAL" clId="{B8B649C5-C549-4FEB-BF49-7EEBAD02D5DE}" dt="2020-12-21T22:30:25.650" v="21382" actId="20577"/>
          <ac:spMkLst>
            <pc:docMk/>
            <pc:sldMk cId="606388634" sldId="4633"/>
            <ac:spMk id="11" creationId="{8E8498FE-22C5-4A1B-AA8D-26CEB58B8375}"/>
          </ac:spMkLst>
        </pc:spChg>
        <pc:spChg chg="mod">
          <ac:chgData name="Chris Speller" userId="0a97f007-b978-4543-a8a0-9ee0abccdf0a" providerId="ADAL" clId="{B8B649C5-C549-4FEB-BF49-7EEBAD02D5DE}" dt="2020-12-21T22:30:32.247" v="21386" actId="1076"/>
          <ac:spMkLst>
            <pc:docMk/>
            <pc:sldMk cId="606388634" sldId="4633"/>
            <ac:spMk id="12" creationId="{20B542CF-68F9-4BD0-9514-E3AD718A1EB0}"/>
          </ac:spMkLst>
        </pc:spChg>
        <pc:picChg chg="add del mod">
          <ac:chgData name="Chris Speller" userId="0a97f007-b978-4543-a8a0-9ee0abccdf0a" providerId="ADAL" clId="{B8B649C5-C549-4FEB-BF49-7EEBAD02D5DE}" dt="2020-12-21T22:30:29.134" v="21384" actId="478"/>
          <ac:picMkLst>
            <pc:docMk/>
            <pc:sldMk cId="606388634" sldId="4633"/>
            <ac:picMk id="13" creationId="{B9D61675-CC5D-4E7A-B7D5-7D16D081BDDE}"/>
          </ac:picMkLst>
        </pc:picChg>
      </pc:sldChg>
      <pc:sldChg chg="modSp add mod modAnim">
        <pc:chgData name="Chris Speller" userId="0a97f007-b978-4543-a8a0-9ee0abccdf0a" providerId="ADAL" clId="{B8B649C5-C549-4FEB-BF49-7EEBAD02D5DE}" dt="2020-12-21T22:34:59.901" v="21499" actId="20577"/>
        <pc:sldMkLst>
          <pc:docMk/>
          <pc:sldMk cId="4076990065" sldId="4634"/>
        </pc:sldMkLst>
        <pc:spChg chg="mod">
          <ac:chgData name="Chris Speller" userId="0a97f007-b978-4543-a8a0-9ee0abccdf0a" providerId="ADAL" clId="{B8B649C5-C549-4FEB-BF49-7EEBAD02D5DE}" dt="2020-12-21T22:34:59.901" v="21499" actId="20577"/>
          <ac:spMkLst>
            <pc:docMk/>
            <pc:sldMk cId="4076990065" sldId="4634"/>
            <ac:spMk id="10" creationId="{00000000-0000-0000-0000-000000000000}"/>
          </ac:spMkLst>
        </pc:spChg>
        <pc:spChg chg="mod">
          <ac:chgData name="Chris Speller" userId="0a97f007-b978-4543-a8a0-9ee0abccdf0a" providerId="ADAL" clId="{B8B649C5-C549-4FEB-BF49-7EEBAD02D5DE}" dt="2020-12-21T22:31:08.932" v="21476"/>
          <ac:spMkLst>
            <pc:docMk/>
            <pc:sldMk cId="4076990065" sldId="4634"/>
            <ac:spMk id="11" creationId="{8E8498FE-22C5-4A1B-AA8D-26CEB58B8375}"/>
          </ac:spMkLst>
        </pc:spChg>
        <pc:spChg chg="mod">
          <ac:chgData name="Chris Speller" userId="0a97f007-b978-4543-a8a0-9ee0abccdf0a" providerId="ADAL" clId="{B8B649C5-C549-4FEB-BF49-7EEBAD02D5DE}" dt="2020-12-21T22:31:13.656" v="21486" actId="404"/>
          <ac:spMkLst>
            <pc:docMk/>
            <pc:sldMk cId="4076990065" sldId="4634"/>
            <ac:spMk id="12" creationId="{20B542CF-68F9-4BD0-9514-E3AD718A1EB0}"/>
          </ac:spMkLst>
        </pc:spChg>
      </pc:sldChg>
      <pc:sldChg chg="modSp add mod modAnim">
        <pc:chgData name="Chris Speller" userId="0a97f007-b978-4543-a8a0-9ee0abccdf0a" providerId="ADAL" clId="{B8B649C5-C549-4FEB-BF49-7EEBAD02D5DE}" dt="2020-12-21T22:40:47.873" v="22054" actId="20577"/>
        <pc:sldMkLst>
          <pc:docMk/>
          <pc:sldMk cId="1078526886" sldId="4635"/>
        </pc:sldMkLst>
        <pc:spChg chg="mod">
          <ac:chgData name="Chris Speller" userId="0a97f007-b978-4543-a8a0-9ee0abccdf0a" providerId="ADAL" clId="{B8B649C5-C549-4FEB-BF49-7EEBAD02D5DE}" dt="2020-12-21T22:38:45.994" v="21980" actId="2711"/>
          <ac:spMkLst>
            <pc:docMk/>
            <pc:sldMk cId="1078526886" sldId="4635"/>
            <ac:spMk id="10" creationId="{00000000-0000-0000-0000-000000000000}"/>
          </ac:spMkLst>
        </pc:spChg>
        <pc:spChg chg="mod">
          <ac:chgData name="Chris Speller" userId="0a97f007-b978-4543-a8a0-9ee0abccdf0a" providerId="ADAL" clId="{B8B649C5-C549-4FEB-BF49-7EEBAD02D5DE}" dt="2020-12-21T22:39:13.714" v="21989" actId="120"/>
          <ac:spMkLst>
            <pc:docMk/>
            <pc:sldMk cId="1078526886" sldId="4635"/>
            <ac:spMk id="11" creationId="{8E8498FE-22C5-4A1B-AA8D-26CEB58B8375}"/>
          </ac:spMkLst>
        </pc:spChg>
        <pc:spChg chg="mod">
          <ac:chgData name="Chris Speller" userId="0a97f007-b978-4543-a8a0-9ee0abccdf0a" providerId="ADAL" clId="{B8B649C5-C549-4FEB-BF49-7EEBAD02D5DE}" dt="2020-12-21T22:40:47.873" v="22054" actId="20577"/>
          <ac:spMkLst>
            <pc:docMk/>
            <pc:sldMk cId="1078526886" sldId="4635"/>
            <ac:spMk id="12" creationId="{20B542CF-68F9-4BD0-9514-E3AD718A1EB0}"/>
          </ac:spMkLst>
        </pc:spChg>
      </pc:sldChg>
      <pc:sldChg chg="modSp add del mod">
        <pc:chgData name="Chris Speller" userId="0a97f007-b978-4543-a8a0-9ee0abccdf0a" providerId="ADAL" clId="{B8B649C5-C549-4FEB-BF49-7EEBAD02D5DE}" dt="2020-12-21T22:38:22.779" v="21974" actId="47"/>
        <pc:sldMkLst>
          <pc:docMk/>
          <pc:sldMk cId="3362609981" sldId="4635"/>
        </pc:sldMkLst>
        <pc:spChg chg="mod">
          <ac:chgData name="Chris Speller" userId="0a97f007-b978-4543-a8a0-9ee0abccdf0a" providerId="ADAL" clId="{B8B649C5-C549-4FEB-BF49-7EEBAD02D5DE}" dt="2020-12-21T22:37:37.305" v="21973" actId="313"/>
          <ac:spMkLst>
            <pc:docMk/>
            <pc:sldMk cId="3362609981" sldId="4635"/>
            <ac:spMk id="10" creationId="{00000000-0000-0000-0000-000000000000}"/>
          </ac:spMkLst>
        </pc:spChg>
        <pc:spChg chg="mod">
          <ac:chgData name="Chris Speller" userId="0a97f007-b978-4543-a8a0-9ee0abccdf0a" providerId="ADAL" clId="{B8B649C5-C549-4FEB-BF49-7EEBAD02D5DE}" dt="2020-12-21T22:37:35.159" v="21972" actId="313"/>
          <ac:spMkLst>
            <pc:docMk/>
            <pc:sldMk cId="3362609981" sldId="4635"/>
            <ac:spMk id="11" creationId="{8E8498FE-22C5-4A1B-AA8D-26CEB58B8375}"/>
          </ac:spMkLst>
        </pc:spChg>
        <pc:spChg chg="mod">
          <ac:chgData name="Chris Speller" userId="0a97f007-b978-4543-a8a0-9ee0abccdf0a" providerId="ADAL" clId="{B8B649C5-C549-4FEB-BF49-7EEBAD02D5DE}" dt="2020-12-21T22:37:27.897" v="21971" actId="20577"/>
          <ac:spMkLst>
            <pc:docMk/>
            <pc:sldMk cId="3362609981" sldId="4635"/>
            <ac:spMk id="12" creationId="{20B542CF-68F9-4BD0-9514-E3AD718A1EB0}"/>
          </ac:spMkLst>
        </pc:spChg>
      </pc:sldChg>
      <pc:sldChg chg="modSp add mod modAnim">
        <pc:chgData name="Chris Speller" userId="0a97f007-b978-4543-a8a0-9ee0abccdf0a" providerId="ADAL" clId="{B8B649C5-C549-4FEB-BF49-7EEBAD02D5DE}" dt="2020-12-21T22:44:06.916" v="22260" actId="122"/>
        <pc:sldMkLst>
          <pc:docMk/>
          <pc:sldMk cId="1274898192" sldId="4636"/>
        </pc:sldMkLst>
        <pc:spChg chg="mod">
          <ac:chgData name="Chris Speller" userId="0a97f007-b978-4543-a8a0-9ee0abccdf0a" providerId="ADAL" clId="{B8B649C5-C549-4FEB-BF49-7EEBAD02D5DE}" dt="2020-12-21T22:41:07.685" v="22058" actId="2711"/>
          <ac:spMkLst>
            <pc:docMk/>
            <pc:sldMk cId="1274898192" sldId="4636"/>
            <ac:spMk id="10" creationId="{00000000-0000-0000-0000-000000000000}"/>
          </ac:spMkLst>
        </pc:spChg>
        <pc:spChg chg="mod">
          <ac:chgData name="Chris Speller" userId="0a97f007-b978-4543-a8a0-9ee0abccdf0a" providerId="ADAL" clId="{B8B649C5-C549-4FEB-BF49-7EEBAD02D5DE}" dt="2020-12-21T22:41:21.228" v="22060" actId="2711"/>
          <ac:spMkLst>
            <pc:docMk/>
            <pc:sldMk cId="1274898192" sldId="4636"/>
            <ac:spMk id="11" creationId="{8E8498FE-22C5-4A1B-AA8D-26CEB58B8375}"/>
          </ac:spMkLst>
        </pc:spChg>
        <pc:spChg chg="mod">
          <ac:chgData name="Chris Speller" userId="0a97f007-b978-4543-a8a0-9ee0abccdf0a" providerId="ADAL" clId="{B8B649C5-C549-4FEB-BF49-7EEBAD02D5DE}" dt="2020-12-21T22:44:06.916" v="22260" actId="122"/>
          <ac:spMkLst>
            <pc:docMk/>
            <pc:sldMk cId="1274898192" sldId="4636"/>
            <ac:spMk id="12" creationId="{20B542CF-68F9-4BD0-9514-E3AD718A1EB0}"/>
          </ac:spMkLst>
        </pc:spChg>
      </pc:sldChg>
      <pc:sldChg chg="addSp delSp modSp add mod delAnim modAnim">
        <pc:chgData name="Chris Speller" userId="0a97f007-b978-4543-a8a0-9ee0abccdf0a" providerId="ADAL" clId="{B8B649C5-C549-4FEB-BF49-7EEBAD02D5DE}" dt="2020-12-21T22:43:01.420" v="22150" actId="478"/>
        <pc:sldMkLst>
          <pc:docMk/>
          <pc:sldMk cId="1375153599" sldId="4637"/>
        </pc:sldMkLst>
        <pc:spChg chg="mod">
          <ac:chgData name="Chris Speller" userId="0a97f007-b978-4543-a8a0-9ee0abccdf0a" providerId="ADAL" clId="{B8B649C5-C549-4FEB-BF49-7EEBAD02D5DE}" dt="2020-12-21T22:42:45.057" v="22130" actId="20577"/>
          <ac:spMkLst>
            <pc:docMk/>
            <pc:sldMk cId="1375153599" sldId="4637"/>
            <ac:spMk id="10" creationId="{00000000-0000-0000-0000-000000000000}"/>
          </ac:spMkLst>
        </pc:spChg>
        <pc:spChg chg="mod">
          <ac:chgData name="Chris Speller" userId="0a97f007-b978-4543-a8a0-9ee0abccdf0a" providerId="ADAL" clId="{B8B649C5-C549-4FEB-BF49-7EEBAD02D5DE}" dt="2020-12-21T22:42:47.983" v="22133" actId="20577"/>
          <ac:spMkLst>
            <pc:docMk/>
            <pc:sldMk cId="1375153599" sldId="4637"/>
            <ac:spMk id="11" creationId="{8E8498FE-22C5-4A1B-AA8D-26CEB58B8375}"/>
          </ac:spMkLst>
        </pc:spChg>
        <pc:spChg chg="mod">
          <ac:chgData name="Chris Speller" userId="0a97f007-b978-4543-a8a0-9ee0abccdf0a" providerId="ADAL" clId="{B8B649C5-C549-4FEB-BF49-7EEBAD02D5DE}" dt="2020-12-21T22:42:59.687" v="22149" actId="20577"/>
          <ac:spMkLst>
            <pc:docMk/>
            <pc:sldMk cId="1375153599" sldId="4637"/>
            <ac:spMk id="12" creationId="{20B542CF-68F9-4BD0-9514-E3AD718A1EB0}"/>
          </ac:spMkLst>
        </pc:spChg>
        <pc:picChg chg="add del mod">
          <ac:chgData name="Chris Speller" userId="0a97f007-b978-4543-a8a0-9ee0abccdf0a" providerId="ADAL" clId="{B8B649C5-C549-4FEB-BF49-7EEBAD02D5DE}" dt="2020-12-21T22:43:01.420" v="22150" actId="478"/>
          <ac:picMkLst>
            <pc:docMk/>
            <pc:sldMk cId="1375153599" sldId="4637"/>
            <ac:picMk id="13" creationId="{EC3DF893-C3F8-4C19-B9F9-ABADE5E22468}"/>
          </ac:picMkLst>
        </pc:picChg>
      </pc:sldChg>
      <pc:sldChg chg="modSp add mod modAnim">
        <pc:chgData name="Chris Speller" userId="0a97f007-b978-4543-a8a0-9ee0abccdf0a" providerId="ADAL" clId="{B8B649C5-C549-4FEB-BF49-7EEBAD02D5DE}" dt="2020-12-21T22:47:05.888" v="22285" actId="20577"/>
        <pc:sldMkLst>
          <pc:docMk/>
          <pc:sldMk cId="951407588" sldId="4638"/>
        </pc:sldMkLst>
        <pc:spChg chg="mod">
          <ac:chgData name="Chris Speller" userId="0a97f007-b978-4543-a8a0-9ee0abccdf0a" providerId="ADAL" clId="{B8B649C5-C549-4FEB-BF49-7EEBAD02D5DE}" dt="2020-12-21T22:47:05.888" v="22285" actId="20577"/>
          <ac:spMkLst>
            <pc:docMk/>
            <pc:sldMk cId="951407588" sldId="4638"/>
            <ac:spMk id="10" creationId="{00000000-0000-0000-0000-000000000000}"/>
          </ac:spMkLst>
        </pc:spChg>
        <pc:spChg chg="mod">
          <ac:chgData name="Chris Speller" userId="0a97f007-b978-4543-a8a0-9ee0abccdf0a" providerId="ADAL" clId="{B8B649C5-C549-4FEB-BF49-7EEBAD02D5DE}" dt="2020-12-21T22:43:59.370" v="22247"/>
          <ac:spMkLst>
            <pc:docMk/>
            <pc:sldMk cId="951407588" sldId="4638"/>
            <ac:spMk id="11" creationId="{8E8498FE-22C5-4A1B-AA8D-26CEB58B8375}"/>
          </ac:spMkLst>
        </pc:spChg>
        <pc:spChg chg="mod">
          <ac:chgData name="Chris Speller" userId="0a97f007-b978-4543-a8a0-9ee0abccdf0a" providerId="ADAL" clId="{B8B649C5-C549-4FEB-BF49-7EEBAD02D5DE}" dt="2020-12-21T22:44:12.705" v="22262" actId="1076"/>
          <ac:spMkLst>
            <pc:docMk/>
            <pc:sldMk cId="951407588" sldId="4638"/>
            <ac:spMk id="12" creationId="{20B542CF-68F9-4BD0-9514-E3AD718A1EB0}"/>
          </ac:spMkLst>
        </pc:spChg>
      </pc:sldChg>
      <pc:sldChg chg="modSp add">
        <pc:chgData name="Chris Speller" userId="0a97f007-b978-4543-a8a0-9ee0abccdf0a" providerId="ADAL" clId="{B8B649C5-C549-4FEB-BF49-7EEBAD02D5DE}" dt="2020-12-21T22:47:20.022" v="22292" actId="20577"/>
        <pc:sldMkLst>
          <pc:docMk/>
          <pc:sldMk cId="27925505" sldId="4639"/>
        </pc:sldMkLst>
        <pc:spChg chg="mod">
          <ac:chgData name="Chris Speller" userId="0a97f007-b978-4543-a8a0-9ee0abccdf0a" providerId="ADAL" clId="{B8B649C5-C549-4FEB-BF49-7EEBAD02D5DE}" dt="2020-12-21T22:47:20.022" v="22292" actId="20577"/>
          <ac:spMkLst>
            <pc:docMk/>
            <pc:sldMk cId="27925505" sldId="4639"/>
            <ac:spMk id="10" creationId="{00000000-0000-0000-0000-000000000000}"/>
          </ac:spMkLst>
        </pc:spChg>
        <pc:spChg chg="mod">
          <ac:chgData name="Chris Speller" userId="0a97f007-b978-4543-a8a0-9ee0abccdf0a" providerId="ADAL" clId="{B8B649C5-C549-4FEB-BF49-7EEBAD02D5DE}" dt="2020-12-21T22:47:17.843" v="22288" actId="20577"/>
          <ac:spMkLst>
            <pc:docMk/>
            <pc:sldMk cId="27925505" sldId="4639"/>
            <ac:spMk id="11" creationId="{8E8498FE-22C5-4A1B-AA8D-26CEB58B8375}"/>
          </ac:spMkLst>
        </pc:spChg>
      </pc:sldChg>
      <pc:sldChg chg="modSp add mod">
        <pc:chgData name="Chris Speller" userId="0a97f007-b978-4543-a8a0-9ee0abccdf0a" providerId="ADAL" clId="{B8B649C5-C549-4FEB-BF49-7EEBAD02D5DE}" dt="2020-12-21T22:57:02.228" v="22589" actId="20577"/>
        <pc:sldMkLst>
          <pc:docMk/>
          <pc:sldMk cId="2861323199" sldId="4640"/>
        </pc:sldMkLst>
        <pc:spChg chg="mod">
          <ac:chgData name="Chris Speller" userId="0a97f007-b978-4543-a8a0-9ee0abccdf0a" providerId="ADAL" clId="{B8B649C5-C549-4FEB-BF49-7EEBAD02D5DE}" dt="2020-12-21T22:57:02.228" v="22589" actId="20577"/>
          <ac:spMkLst>
            <pc:docMk/>
            <pc:sldMk cId="2861323199" sldId="4640"/>
            <ac:spMk id="10" creationId="{00000000-0000-0000-0000-000000000000}"/>
          </ac:spMkLst>
        </pc:spChg>
        <pc:spChg chg="mod">
          <ac:chgData name="Chris Speller" userId="0a97f007-b978-4543-a8a0-9ee0abccdf0a" providerId="ADAL" clId="{B8B649C5-C549-4FEB-BF49-7EEBAD02D5DE}" dt="2020-12-21T22:56:18.581" v="22578"/>
          <ac:spMkLst>
            <pc:docMk/>
            <pc:sldMk cId="2861323199" sldId="4640"/>
            <ac:spMk id="11" creationId="{8E8498FE-22C5-4A1B-AA8D-26CEB58B8375}"/>
          </ac:spMkLst>
        </pc:spChg>
        <pc:spChg chg="mod">
          <ac:chgData name="Chris Speller" userId="0a97f007-b978-4543-a8a0-9ee0abccdf0a" providerId="ADAL" clId="{B8B649C5-C549-4FEB-BF49-7EEBAD02D5DE}" dt="2020-12-21T22:56:32.359" v="22583" actId="207"/>
          <ac:spMkLst>
            <pc:docMk/>
            <pc:sldMk cId="2861323199" sldId="4640"/>
            <ac:spMk id="12" creationId="{054FB437-53E4-4FE1-8439-51960ECF4647}"/>
          </ac:spMkLst>
        </pc:spChg>
      </pc:sldChg>
      <pc:sldChg chg="modSp add mod">
        <pc:chgData name="Chris Speller" userId="0a97f007-b978-4543-a8a0-9ee0abccdf0a" providerId="ADAL" clId="{B8B649C5-C549-4FEB-BF49-7EEBAD02D5DE}" dt="2020-12-21T23:04:44.263" v="22843" actId="1076"/>
        <pc:sldMkLst>
          <pc:docMk/>
          <pc:sldMk cId="2323481114" sldId="4641"/>
        </pc:sldMkLst>
        <pc:spChg chg="mod">
          <ac:chgData name="Chris Speller" userId="0a97f007-b978-4543-a8a0-9ee0abccdf0a" providerId="ADAL" clId="{B8B649C5-C549-4FEB-BF49-7EEBAD02D5DE}" dt="2020-12-21T23:03:29.648" v="22815" actId="20577"/>
          <ac:spMkLst>
            <pc:docMk/>
            <pc:sldMk cId="2323481114" sldId="4641"/>
            <ac:spMk id="10" creationId="{00000000-0000-0000-0000-000000000000}"/>
          </ac:spMkLst>
        </pc:spChg>
        <pc:spChg chg="mod">
          <ac:chgData name="Chris Speller" userId="0a97f007-b978-4543-a8a0-9ee0abccdf0a" providerId="ADAL" clId="{B8B649C5-C549-4FEB-BF49-7EEBAD02D5DE}" dt="2020-12-21T23:03:46.314" v="22828" actId="20577"/>
          <ac:spMkLst>
            <pc:docMk/>
            <pc:sldMk cId="2323481114" sldId="4641"/>
            <ac:spMk id="11" creationId="{8E8498FE-22C5-4A1B-AA8D-26CEB58B8375}"/>
          </ac:spMkLst>
        </pc:spChg>
        <pc:spChg chg="mod">
          <ac:chgData name="Chris Speller" userId="0a97f007-b978-4543-a8a0-9ee0abccdf0a" providerId="ADAL" clId="{B8B649C5-C549-4FEB-BF49-7EEBAD02D5DE}" dt="2020-12-21T23:04:44.263" v="22843" actId="1076"/>
          <ac:spMkLst>
            <pc:docMk/>
            <pc:sldMk cId="2323481114" sldId="4641"/>
            <ac:spMk id="12" creationId="{1B76AE14-EE6D-47C1-906B-FFD4ECE1A246}"/>
          </ac:spMkLst>
        </pc:spChg>
      </pc:sldChg>
      <pc:sldChg chg="modSp add mod modAnim">
        <pc:chgData name="Chris Speller" userId="0a97f007-b978-4543-a8a0-9ee0abccdf0a" providerId="ADAL" clId="{B8B649C5-C549-4FEB-BF49-7EEBAD02D5DE}" dt="2020-12-21T23:08:54.542" v="23170" actId="20577"/>
        <pc:sldMkLst>
          <pc:docMk/>
          <pc:sldMk cId="4257046351" sldId="4642"/>
        </pc:sldMkLst>
        <pc:spChg chg="mod">
          <ac:chgData name="Chris Speller" userId="0a97f007-b978-4543-a8a0-9ee0abccdf0a" providerId="ADAL" clId="{B8B649C5-C549-4FEB-BF49-7EEBAD02D5DE}" dt="2020-12-21T23:08:54.542" v="23170" actId="20577"/>
          <ac:spMkLst>
            <pc:docMk/>
            <pc:sldMk cId="4257046351" sldId="4642"/>
            <ac:spMk id="10" creationId="{00000000-0000-0000-0000-000000000000}"/>
          </ac:spMkLst>
        </pc:spChg>
        <pc:spChg chg="mod">
          <ac:chgData name="Chris Speller" userId="0a97f007-b978-4543-a8a0-9ee0abccdf0a" providerId="ADAL" clId="{B8B649C5-C549-4FEB-BF49-7EEBAD02D5DE}" dt="2020-12-21T23:07:49.841" v="23084"/>
          <ac:spMkLst>
            <pc:docMk/>
            <pc:sldMk cId="4257046351" sldId="4642"/>
            <ac:spMk id="11" creationId="{8E8498FE-22C5-4A1B-AA8D-26CEB58B8375}"/>
          </ac:spMkLst>
        </pc:spChg>
        <pc:spChg chg="mod">
          <ac:chgData name="Chris Speller" userId="0a97f007-b978-4543-a8a0-9ee0abccdf0a" providerId="ADAL" clId="{B8B649C5-C549-4FEB-BF49-7EEBAD02D5DE}" dt="2020-12-21T23:08:34.091" v="23159" actId="20577"/>
          <ac:spMkLst>
            <pc:docMk/>
            <pc:sldMk cId="4257046351" sldId="4642"/>
            <ac:spMk id="12" creationId="{1B76AE14-EE6D-47C1-906B-FFD4ECE1A246}"/>
          </ac:spMkLst>
        </pc:spChg>
      </pc:sldChg>
      <pc:sldChg chg="modSp add mod modAnim">
        <pc:chgData name="Chris Speller" userId="0a97f007-b978-4543-a8a0-9ee0abccdf0a" providerId="ADAL" clId="{B8B649C5-C549-4FEB-BF49-7EEBAD02D5DE}" dt="2020-12-21T23:12:27.881" v="23235" actId="20577"/>
        <pc:sldMkLst>
          <pc:docMk/>
          <pc:sldMk cId="1185910958" sldId="4643"/>
        </pc:sldMkLst>
        <pc:spChg chg="mod">
          <ac:chgData name="Chris Speller" userId="0a97f007-b978-4543-a8a0-9ee0abccdf0a" providerId="ADAL" clId="{B8B649C5-C549-4FEB-BF49-7EEBAD02D5DE}" dt="2020-12-21T23:12:18.122" v="23232" actId="20577"/>
          <ac:spMkLst>
            <pc:docMk/>
            <pc:sldMk cId="1185910958" sldId="4643"/>
            <ac:spMk id="10" creationId="{00000000-0000-0000-0000-000000000000}"/>
          </ac:spMkLst>
        </pc:spChg>
        <pc:spChg chg="mod">
          <ac:chgData name="Chris Speller" userId="0a97f007-b978-4543-a8a0-9ee0abccdf0a" providerId="ADAL" clId="{B8B649C5-C549-4FEB-BF49-7EEBAD02D5DE}" dt="2020-12-21T23:12:27.881" v="23235" actId="20577"/>
          <ac:spMkLst>
            <pc:docMk/>
            <pc:sldMk cId="1185910958" sldId="4643"/>
            <ac:spMk id="11" creationId="{8E8498FE-22C5-4A1B-AA8D-26CEB58B8375}"/>
          </ac:spMkLst>
        </pc:spChg>
        <pc:spChg chg="mod">
          <ac:chgData name="Chris Speller" userId="0a97f007-b978-4543-a8a0-9ee0abccdf0a" providerId="ADAL" clId="{B8B649C5-C549-4FEB-BF49-7EEBAD02D5DE}" dt="2020-12-21T23:11:20.186" v="23195" actId="122"/>
          <ac:spMkLst>
            <pc:docMk/>
            <pc:sldMk cId="1185910958" sldId="4643"/>
            <ac:spMk id="12" creationId="{1B76AE14-EE6D-47C1-906B-FFD4ECE1A246}"/>
          </ac:spMkLst>
        </pc:spChg>
      </pc:sldChg>
      <pc:sldChg chg="modSp add mod">
        <pc:chgData name="Chris Speller" userId="0a97f007-b978-4543-a8a0-9ee0abccdf0a" providerId="ADAL" clId="{B8B649C5-C549-4FEB-BF49-7EEBAD02D5DE}" dt="2020-12-21T23:13:13.306" v="23264" actId="20577"/>
        <pc:sldMkLst>
          <pc:docMk/>
          <pc:sldMk cId="3883326536" sldId="4644"/>
        </pc:sldMkLst>
        <pc:spChg chg="mod">
          <ac:chgData name="Chris Speller" userId="0a97f007-b978-4543-a8a0-9ee0abccdf0a" providerId="ADAL" clId="{B8B649C5-C549-4FEB-BF49-7EEBAD02D5DE}" dt="2020-12-21T23:12:42.740" v="23239" actId="2711"/>
          <ac:spMkLst>
            <pc:docMk/>
            <pc:sldMk cId="3883326536" sldId="4644"/>
            <ac:spMk id="10" creationId="{00000000-0000-0000-0000-000000000000}"/>
          </ac:spMkLst>
        </pc:spChg>
        <pc:spChg chg="mod">
          <ac:chgData name="Chris Speller" userId="0a97f007-b978-4543-a8a0-9ee0abccdf0a" providerId="ADAL" clId="{B8B649C5-C549-4FEB-BF49-7EEBAD02D5DE}" dt="2020-12-21T23:12:53.996" v="23242" actId="2711"/>
          <ac:spMkLst>
            <pc:docMk/>
            <pc:sldMk cId="3883326536" sldId="4644"/>
            <ac:spMk id="11" creationId="{8E8498FE-22C5-4A1B-AA8D-26CEB58B8375}"/>
          </ac:spMkLst>
        </pc:spChg>
        <pc:spChg chg="mod">
          <ac:chgData name="Chris Speller" userId="0a97f007-b978-4543-a8a0-9ee0abccdf0a" providerId="ADAL" clId="{B8B649C5-C549-4FEB-BF49-7EEBAD02D5DE}" dt="2020-12-21T23:13:13.306" v="23264" actId="20577"/>
          <ac:spMkLst>
            <pc:docMk/>
            <pc:sldMk cId="3883326536" sldId="4644"/>
            <ac:spMk id="12" creationId="{1B76AE14-EE6D-47C1-906B-FFD4ECE1A246}"/>
          </ac:spMkLst>
        </pc:spChg>
      </pc:sldChg>
      <pc:sldChg chg="modSp add mod">
        <pc:chgData name="Chris Speller" userId="0a97f007-b978-4543-a8a0-9ee0abccdf0a" providerId="ADAL" clId="{B8B649C5-C549-4FEB-BF49-7EEBAD02D5DE}" dt="2020-12-21T23:14:11.392" v="23314" actId="20577"/>
        <pc:sldMkLst>
          <pc:docMk/>
          <pc:sldMk cId="3431391875" sldId="4645"/>
        </pc:sldMkLst>
        <pc:spChg chg="mod">
          <ac:chgData name="Chris Speller" userId="0a97f007-b978-4543-a8a0-9ee0abccdf0a" providerId="ADAL" clId="{B8B649C5-C549-4FEB-BF49-7EEBAD02D5DE}" dt="2020-12-21T23:13:41.804" v="23274" actId="403"/>
          <ac:spMkLst>
            <pc:docMk/>
            <pc:sldMk cId="3431391875" sldId="4645"/>
            <ac:spMk id="10" creationId="{00000000-0000-0000-0000-000000000000}"/>
          </ac:spMkLst>
        </pc:spChg>
        <pc:spChg chg="mod">
          <ac:chgData name="Chris Speller" userId="0a97f007-b978-4543-a8a0-9ee0abccdf0a" providerId="ADAL" clId="{B8B649C5-C549-4FEB-BF49-7EEBAD02D5DE}" dt="2020-12-21T23:13:46.310" v="23277" actId="403"/>
          <ac:spMkLst>
            <pc:docMk/>
            <pc:sldMk cId="3431391875" sldId="4645"/>
            <ac:spMk id="11" creationId="{8E8498FE-22C5-4A1B-AA8D-26CEB58B8375}"/>
          </ac:spMkLst>
        </pc:spChg>
        <pc:spChg chg="mod">
          <ac:chgData name="Chris Speller" userId="0a97f007-b978-4543-a8a0-9ee0abccdf0a" providerId="ADAL" clId="{B8B649C5-C549-4FEB-BF49-7EEBAD02D5DE}" dt="2020-12-21T23:14:11.392" v="23314" actId="20577"/>
          <ac:spMkLst>
            <pc:docMk/>
            <pc:sldMk cId="3431391875" sldId="4645"/>
            <ac:spMk id="12" creationId="{1B76AE14-EE6D-47C1-906B-FFD4ECE1A246}"/>
          </ac:spMkLst>
        </pc:spChg>
      </pc:sldChg>
      <pc:sldChg chg="modSp add mod modAnim">
        <pc:chgData name="Chris Speller" userId="0a97f007-b978-4543-a8a0-9ee0abccdf0a" providerId="ADAL" clId="{B8B649C5-C549-4FEB-BF49-7EEBAD02D5DE}" dt="2020-12-21T23:23:34.417" v="23697" actId="20577"/>
        <pc:sldMkLst>
          <pc:docMk/>
          <pc:sldMk cId="2305171399" sldId="4646"/>
        </pc:sldMkLst>
        <pc:spChg chg="mod">
          <ac:chgData name="Chris Speller" userId="0a97f007-b978-4543-a8a0-9ee0abccdf0a" providerId="ADAL" clId="{B8B649C5-C549-4FEB-BF49-7EEBAD02D5DE}" dt="2020-12-21T23:23:34.417" v="23697" actId="20577"/>
          <ac:spMkLst>
            <pc:docMk/>
            <pc:sldMk cId="2305171399" sldId="4646"/>
            <ac:spMk id="10" creationId="{00000000-0000-0000-0000-000000000000}"/>
          </ac:spMkLst>
        </pc:spChg>
        <pc:spChg chg="mod">
          <ac:chgData name="Chris Speller" userId="0a97f007-b978-4543-a8a0-9ee0abccdf0a" providerId="ADAL" clId="{B8B649C5-C549-4FEB-BF49-7EEBAD02D5DE}" dt="2020-12-21T23:18:04.188" v="23607" actId="404"/>
          <ac:spMkLst>
            <pc:docMk/>
            <pc:sldMk cId="2305171399" sldId="4646"/>
            <ac:spMk id="11" creationId="{8E8498FE-22C5-4A1B-AA8D-26CEB58B8375}"/>
          </ac:spMkLst>
        </pc:spChg>
        <pc:spChg chg="mod">
          <ac:chgData name="Chris Speller" userId="0a97f007-b978-4543-a8a0-9ee0abccdf0a" providerId="ADAL" clId="{B8B649C5-C549-4FEB-BF49-7EEBAD02D5DE}" dt="2020-12-21T23:18:50.553" v="23638" actId="20577"/>
          <ac:spMkLst>
            <pc:docMk/>
            <pc:sldMk cId="2305171399" sldId="4646"/>
            <ac:spMk id="12" creationId="{1B76AE14-EE6D-47C1-906B-FFD4ECE1A246}"/>
          </ac:spMkLst>
        </pc:spChg>
      </pc:sldChg>
      <pc:sldChg chg="modSp add mod modAnim">
        <pc:chgData name="Chris Speller" userId="0a97f007-b978-4543-a8a0-9ee0abccdf0a" providerId="ADAL" clId="{B8B649C5-C549-4FEB-BF49-7EEBAD02D5DE}" dt="2020-12-21T23:32:20.671" v="23837" actId="1076"/>
        <pc:sldMkLst>
          <pc:docMk/>
          <pc:sldMk cId="2604414474" sldId="4647"/>
        </pc:sldMkLst>
        <pc:spChg chg="mod">
          <ac:chgData name="Chris Speller" userId="0a97f007-b978-4543-a8a0-9ee0abccdf0a" providerId="ADAL" clId="{B8B649C5-C549-4FEB-BF49-7EEBAD02D5DE}" dt="2020-12-21T23:31:30.335" v="23754" actId="2711"/>
          <ac:spMkLst>
            <pc:docMk/>
            <pc:sldMk cId="2604414474" sldId="4647"/>
            <ac:spMk id="10" creationId="{00000000-0000-0000-0000-000000000000}"/>
          </ac:spMkLst>
        </pc:spChg>
        <pc:spChg chg="mod">
          <ac:chgData name="Chris Speller" userId="0a97f007-b978-4543-a8a0-9ee0abccdf0a" providerId="ADAL" clId="{B8B649C5-C549-4FEB-BF49-7EEBAD02D5DE}" dt="2020-12-21T23:31:39.527" v="23756" actId="2711"/>
          <ac:spMkLst>
            <pc:docMk/>
            <pc:sldMk cId="2604414474" sldId="4647"/>
            <ac:spMk id="11" creationId="{8E8498FE-22C5-4A1B-AA8D-26CEB58B8375}"/>
          </ac:spMkLst>
        </pc:spChg>
        <pc:spChg chg="mod">
          <ac:chgData name="Chris Speller" userId="0a97f007-b978-4543-a8a0-9ee0abccdf0a" providerId="ADAL" clId="{B8B649C5-C549-4FEB-BF49-7EEBAD02D5DE}" dt="2020-12-21T23:32:20.671" v="23837" actId="1076"/>
          <ac:spMkLst>
            <pc:docMk/>
            <pc:sldMk cId="2604414474" sldId="4647"/>
            <ac:spMk id="12" creationId="{5E977CBE-1900-4FA1-ABF6-BE890D1BEE9C}"/>
          </ac:spMkLst>
        </pc:spChg>
      </pc:sldChg>
      <pc:sldChg chg="modSp add mod">
        <pc:chgData name="Chris Speller" userId="0a97f007-b978-4543-a8a0-9ee0abccdf0a" providerId="ADAL" clId="{B8B649C5-C549-4FEB-BF49-7EEBAD02D5DE}" dt="2020-12-21T23:36:19.239" v="24120" actId="20577"/>
        <pc:sldMkLst>
          <pc:docMk/>
          <pc:sldMk cId="3572604970" sldId="4648"/>
        </pc:sldMkLst>
        <pc:spChg chg="mod">
          <ac:chgData name="Chris Speller" userId="0a97f007-b978-4543-a8a0-9ee0abccdf0a" providerId="ADAL" clId="{B8B649C5-C549-4FEB-BF49-7EEBAD02D5DE}" dt="2020-12-21T23:36:19.239" v="24120" actId="20577"/>
          <ac:spMkLst>
            <pc:docMk/>
            <pc:sldMk cId="3572604970" sldId="4648"/>
            <ac:spMk id="10" creationId="{00000000-0000-0000-0000-000000000000}"/>
          </ac:spMkLst>
        </pc:spChg>
        <pc:spChg chg="mod">
          <ac:chgData name="Chris Speller" userId="0a97f007-b978-4543-a8a0-9ee0abccdf0a" providerId="ADAL" clId="{B8B649C5-C549-4FEB-BF49-7EEBAD02D5DE}" dt="2020-12-21T23:35:23.507" v="24082" actId="404"/>
          <ac:spMkLst>
            <pc:docMk/>
            <pc:sldMk cId="3572604970" sldId="4648"/>
            <ac:spMk id="11" creationId="{8E8498FE-22C5-4A1B-AA8D-26CEB58B8375}"/>
          </ac:spMkLst>
        </pc:spChg>
        <pc:spChg chg="mod">
          <ac:chgData name="Chris Speller" userId="0a97f007-b978-4543-a8a0-9ee0abccdf0a" providerId="ADAL" clId="{B8B649C5-C549-4FEB-BF49-7EEBAD02D5DE}" dt="2020-12-21T23:35:55.652" v="24107" actId="20577"/>
          <ac:spMkLst>
            <pc:docMk/>
            <pc:sldMk cId="3572604970" sldId="4648"/>
            <ac:spMk id="12" creationId="{5E977CBE-1900-4FA1-ABF6-BE890D1BEE9C}"/>
          </ac:spMkLst>
        </pc:spChg>
      </pc:sldChg>
      <pc:sldChg chg="modSp add mod modAnim">
        <pc:chgData name="Chris Speller" userId="0a97f007-b978-4543-a8a0-9ee0abccdf0a" providerId="ADAL" clId="{B8B649C5-C549-4FEB-BF49-7EEBAD02D5DE}" dt="2020-12-21T23:40:26.092" v="24172" actId="1076"/>
        <pc:sldMkLst>
          <pc:docMk/>
          <pc:sldMk cId="1781872043" sldId="4649"/>
        </pc:sldMkLst>
        <pc:spChg chg="mod">
          <ac:chgData name="Chris Speller" userId="0a97f007-b978-4543-a8a0-9ee0abccdf0a" providerId="ADAL" clId="{B8B649C5-C549-4FEB-BF49-7EEBAD02D5DE}" dt="2020-12-21T23:39:57.037" v="24155" actId="404"/>
          <ac:spMkLst>
            <pc:docMk/>
            <pc:sldMk cId="1781872043" sldId="4649"/>
            <ac:spMk id="10" creationId="{00000000-0000-0000-0000-000000000000}"/>
          </ac:spMkLst>
        </pc:spChg>
        <pc:spChg chg="mod">
          <ac:chgData name="Chris Speller" userId="0a97f007-b978-4543-a8a0-9ee0abccdf0a" providerId="ADAL" clId="{B8B649C5-C549-4FEB-BF49-7EEBAD02D5DE}" dt="2020-12-21T23:40:21.748" v="24171" actId="20577"/>
          <ac:spMkLst>
            <pc:docMk/>
            <pc:sldMk cId="1781872043" sldId="4649"/>
            <ac:spMk id="11" creationId="{8E8498FE-22C5-4A1B-AA8D-26CEB58B8375}"/>
          </ac:spMkLst>
        </pc:spChg>
        <pc:spChg chg="mod">
          <ac:chgData name="Chris Speller" userId="0a97f007-b978-4543-a8a0-9ee0abccdf0a" providerId="ADAL" clId="{B8B649C5-C549-4FEB-BF49-7EEBAD02D5DE}" dt="2020-12-21T23:40:26.092" v="24172" actId="1076"/>
          <ac:spMkLst>
            <pc:docMk/>
            <pc:sldMk cId="1781872043" sldId="4649"/>
            <ac:spMk id="12" creationId="{5E977CBE-1900-4FA1-ABF6-BE890D1BEE9C}"/>
          </ac:spMkLst>
        </pc:spChg>
      </pc:sldChg>
      <pc:sldChg chg="modSp add mod">
        <pc:chgData name="Chris Speller" userId="0a97f007-b978-4543-a8a0-9ee0abccdf0a" providerId="ADAL" clId="{B8B649C5-C549-4FEB-BF49-7EEBAD02D5DE}" dt="2020-12-21T23:41:21.318" v="24189" actId="20577"/>
        <pc:sldMkLst>
          <pc:docMk/>
          <pc:sldMk cId="2543983875" sldId="4650"/>
        </pc:sldMkLst>
        <pc:spChg chg="mod">
          <ac:chgData name="Chris Speller" userId="0a97f007-b978-4543-a8a0-9ee0abccdf0a" providerId="ADAL" clId="{B8B649C5-C549-4FEB-BF49-7EEBAD02D5DE}" dt="2020-12-21T23:41:21.318" v="24189" actId="20577"/>
          <ac:spMkLst>
            <pc:docMk/>
            <pc:sldMk cId="2543983875" sldId="4650"/>
            <ac:spMk id="10" creationId="{00000000-0000-0000-0000-000000000000}"/>
          </ac:spMkLst>
        </pc:spChg>
        <pc:spChg chg="mod">
          <ac:chgData name="Chris Speller" userId="0a97f007-b978-4543-a8a0-9ee0abccdf0a" providerId="ADAL" clId="{B8B649C5-C549-4FEB-BF49-7EEBAD02D5DE}" dt="2020-12-21T23:39:53.084" v="24154" actId="404"/>
          <ac:spMkLst>
            <pc:docMk/>
            <pc:sldMk cId="2543983875" sldId="4650"/>
            <ac:spMk id="11" creationId="{8E8498FE-22C5-4A1B-AA8D-26CEB58B8375}"/>
          </ac:spMkLst>
        </pc:spChg>
        <pc:spChg chg="mod">
          <ac:chgData name="Chris Speller" userId="0a97f007-b978-4543-a8a0-9ee0abccdf0a" providerId="ADAL" clId="{B8B649C5-C549-4FEB-BF49-7EEBAD02D5DE}" dt="2020-12-21T23:40:41.635" v="24177" actId="20577"/>
          <ac:spMkLst>
            <pc:docMk/>
            <pc:sldMk cId="2543983875" sldId="4650"/>
            <ac:spMk id="12" creationId="{5E977CBE-1900-4FA1-ABF6-BE890D1BEE9C}"/>
          </ac:spMkLst>
        </pc:spChg>
      </pc:sldChg>
      <pc:sldChg chg="addSp delSp modSp add mod delAnim modAnim">
        <pc:chgData name="Chris Speller" userId="0a97f007-b978-4543-a8a0-9ee0abccdf0a" providerId="ADAL" clId="{B8B649C5-C549-4FEB-BF49-7EEBAD02D5DE}" dt="2020-12-21T23:52:02.639" v="24418" actId="122"/>
        <pc:sldMkLst>
          <pc:docMk/>
          <pc:sldMk cId="986144933" sldId="4651"/>
        </pc:sldMkLst>
        <pc:spChg chg="mod">
          <ac:chgData name="Chris Speller" userId="0a97f007-b978-4543-a8a0-9ee0abccdf0a" providerId="ADAL" clId="{B8B649C5-C549-4FEB-BF49-7EEBAD02D5DE}" dt="2020-12-21T23:51:39.086" v="24402" actId="20577"/>
          <ac:spMkLst>
            <pc:docMk/>
            <pc:sldMk cId="986144933" sldId="4651"/>
            <ac:spMk id="10" creationId="{00000000-0000-0000-0000-000000000000}"/>
          </ac:spMkLst>
        </pc:spChg>
        <pc:spChg chg="mod">
          <ac:chgData name="Chris Speller" userId="0a97f007-b978-4543-a8a0-9ee0abccdf0a" providerId="ADAL" clId="{B8B649C5-C549-4FEB-BF49-7EEBAD02D5DE}" dt="2020-12-21T23:51:46.301" v="24408" actId="20577"/>
          <ac:spMkLst>
            <pc:docMk/>
            <pc:sldMk cId="986144933" sldId="4651"/>
            <ac:spMk id="11" creationId="{8E8498FE-22C5-4A1B-AA8D-26CEB58B8375}"/>
          </ac:spMkLst>
        </pc:spChg>
        <pc:spChg chg="mod">
          <ac:chgData name="Chris Speller" userId="0a97f007-b978-4543-a8a0-9ee0abccdf0a" providerId="ADAL" clId="{B8B649C5-C549-4FEB-BF49-7EEBAD02D5DE}" dt="2020-12-21T23:52:02.639" v="24418" actId="122"/>
          <ac:spMkLst>
            <pc:docMk/>
            <pc:sldMk cId="986144933" sldId="4651"/>
            <ac:spMk id="12" creationId="{73A11D92-BF57-436A-918B-3F23BAB418E6}"/>
          </ac:spMkLst>
        </pc:spChg>
        <pc:picChg chg="add del mod">
          <ac:chgData name="Chris Speller" userId="0a97f007-b978-4543-a8a0-9ee0abccdf0a" providerId="ADAL" clId="{B8B649C5-C549-4FEB-BF49-7EEBAD02D5DE}" dt="2020-12-21T23:51:30.813" v="24400" actId="478"/>
          <ac:picMkLst>
            <pc:docMk/>
            <pc:sldMk cId="986144933" sldId="4651"/>
            <ac:picMk id="13" creationId="{C64A94B4-0F77-463F-B883-B6A9F79831A4}"/>
          </ac:picMkLst>
        </pc:picChg>
      </pc:sldChg>
      <pc:sldChg chg="add del">
        <pc:chgData name="Chris Speller" userId="0a97f007-b978-4543-a8a0-9ee0abccdf0a" providerId="ADAL" clId="{B8B649C5-C549-4FEB-BF49-7EEBAD02D5DE}" dt="2020-12-21T23:45:01.437" v="24284"/>
        <pc:sldMkLst>
          <pc:docMk/>
          <pc:sldMk cId="3528231304" sldId="4651"/>
        </pc:sldMkLst>
      </pc:sldChg>
      <pc:sldChg chg="modSp add mod modAnim">
        <pc:chgData name="Chris Speller" userId="0a97f007-b978-4543-a8a0-9ee0abccdf0a" providerId="ADAL" clId="{B8B649C5-C549-4FEB-BF49-7EEBAD02D5DE}" dt="2020-12-22T09:21:00.649" v="24609" actId="20577"/>
        <pc:sldMkLst>
          <pc:docMk/>
          <pc:sldMk cId="3520853917" sldId="4652"/>
        </pc:sldMkLst>
        <pc:spChg chg="mod">
          <ac:chgData name="Chris Speller" userId="0a97f007-b978-4543-a8a0-9ee0abccdf0a" providerId="ADAL" clId="{B8B649C5-C549-4FEB-BF49-7EEBAD02D5DE}" dt="2020-12-22T09:21:00.649" v="24609" actId="20577"/>
          <ac:spMkLst>
            <pc:docMk/>
            <pc:sldMk cId="3520853917" sldId="4652"/>
            <ac:spMk id="10" creationId="{00000000-0000-0000-0000-000000000000}"/>
          </ac:spMkLst>
        </pc:spChg>
        <pc:spChg chg="mod">
          <ac:chgData name="Chris Speller" userId="0a97f007-b978-4543-a8a0-9ee0abccdf0a" providerId="ADAL" clId="{B8B649C5-C549-4FEB-BF49-7EEBAD02D5DE}" dt="2020-12-22T09:20:16.672" v="24602" actId="20577"/>
          <ac:spMkLst>
            <pc:docMk/>
            <pc:sldMk cId="3520853917" sldId="4652"/>
            <ac:spMk id="11" creationId="{00000000-0000-0000-0000-000000000000}"/>
          </ac:spMkLst>
        </pc:spChg>
        <pc:spChg chg="mod">
          <ac:chgData name="Chris Speller" userId="0a97f007-b978-4543-a8a0-9ee0abccdf0a" providerId="ADAL" clId="{B8B649C5-C549-4FEB-BF49-7EEBAD02D5DE}" dt="2020-12-22T09:20:21.648" v="24604" actId="207"/>
          <ac:spMkLst>
            <pc:docMk/>
            <pc:sldMk cId="3520853917" sldId="4652"/>
            <ac:spMk id="12" creationId="{00000000-0000-0000-0000-000000000000}"/>
          </ac:spMkLst>
        </pc:spChg>
      </pc:sldChg>
      <pc:sldChg chg="add">
        <pc:chgData name="Chris Speller" userId="0a97f007-b978-4543-a8a0-9ee0abccdf0a" providerId="ADAL" clId="{B8B649C5-C549-4FEB-BF49-7EEBAD02D5DE}" dt="2020-12-22T09:18:16.948" v="24580"/>
        <pc:sldMkLst>
          <pc:docMk/>
          <pc:sldMk cId="72694582" sldId="4653"/>
        </pc:sldMkLst>
      </pc:sldChg>
      <pc:sldChg chg="modSp add">
        <pc:chgData name="Chris Speller" userId="0a97f007-b978-4543-a8a0-9ee0abccdf0a" providerId="ADAL" clId="{B8B649C5-C549-4FEB-BF49-7EEBAD02D5DE}" dt="2020-12-22T09:22:55.781" v="24636" actId="20577"/>
        <pc:sldMkLst>
          <pc:docMk/>
          <pc:sldMk cId="3114374158" sldId="4654"/>
        </pc:sldMkLst>
        <pc:spChg chg="mod">
          <ac:chgData name="Chris Speller" userId="0a97f007-b978-4543-a8a0-9ee0abccdf0a" providerId="ADAL" clId="{B8B649C5-C549-4FEB-BF49-7EEBAD02D5DE}" dt="2020-12-22T09:22:41.785" v="24619" actId="20577"/>
          <ac:spMkLst>
            <pc:docMk/>
            <pc:sldMk cId="3114374158" sldId="4654"/>
            <ac:spMk id="10" creationId="{00000000-0000-0000-0000-000000000000}"/>
          </ac:spMkLst>
        </pc:spChg>
        <pc:spChg chg="mod">
          <ac:chgData name="Chris Speller" userId="0a97f007-b978-4543-a8a0-9ee0abccdf0a" providerId="ADAL" clId="{B8B649C5-C549-4FEB-BF49-7EEBAD02D5DE}" dt="2020-12-22T09:22:50.718" v="24628" actId="20577"/>
          <ac:spMkLst>
            <pc:docMk/>
            <pc:sldMk cId="3114374158" sldId="4654"/>
            <ac:spMk id="11" creationId="{00000000-0000-0000-0000-000000000000}"/>
          </ac:spMkLst>
        </pc:spChg>
        <pc:spChg chg="mod">
          <ac:chgData name="Chris Speller" userId="0a97f007-b978-4543-a8a0-9ee0abccdf0a" providerId="ADAL" clId="{B8B649C5-C549-4FEB-BF49-7EEBAD02D5DE}" dt="2020-12-22T09:22:55.781" v="24636" actId="20577"/>
          <ac:spMkLst>
            <pc:docMk/>
            <pc:sldMk cId="3114374158" sldId="4654"/>
            <ac:spMk id="12" creationId="{00000000-0000-0000-0000-000000000000}"/>
          </ac:spMkLst>
        </pc:spChg>
      </pc:sldChg>
      <pc:sldChg chg="modSp add mod">
        <pc:chgData name="Chris Speller" userId="0a97f007-b978-4543-a8a0-9ee0abccdf0a" providerId="ADAL" clId="{B8B649C5-C549-4FEB-BF49-7EEBAD02D5DE}" dt="2020-12-22T09:27:48.469" v="24754" actId="20577"/>
        <pc:sldMkLst>
          <pc:docMk/>
          <pc:sldMk cId="3617635658" sldId="4655"/>
        </pc:sldMkLst>
        <pc:spChg chg="mod">
          <ac:chgData name="Chris Speller" userId="0a97f007-b978-4543-a8a0-9ee0abccdf0a" providerId="ADAL" clId="{B8B649C5-C549-4FEB-BF49-7EEBAD02D5DE}" dt="2020-12-22T09:27:48.469" v="24754" actId="20577"/>
          <ac:spMkLst>
            <pc:docMk/>
            <pc:sldMk cId="3617635658" sldId="4655"/>
            <ac:spMk id="10" creationId="{00000000-0000-0000-0000-000000000000}"/>
          </ac:spMkLst>
        </pc:spChg>
        <pc:spChg chg="mod">
          <ac:chgData name="Chris Speller" userId="0a97f007-b978-4543-a8a0-9ee0abccdf0a" providerId="ADAL" clId="{B8B649C5-C549-4FEB-BF49-7EEBAD02D5DE}" dt="2020-12-22T09:26:08.291" v="24719"/>
          <ac:spMkLst>
            <pc:docMk/>
            <pc:sldMk cId="3617635658" sldId="4655"/>
            <ac:spMk id="11" creationId="{00000000-0000-0000-0000-000000000000}"/>
          </ac:spMkLst>
        </pc:spChg>
        <pc:spChg chg="mod">
          <ac:chgData name="Chris Speller" userId="0a97f007-b978-4543-a8a0-9ee0abccdf0a" providerId="ADAL" clId="{B8B649C5-C549-4FEB-BF49-7EEBAD02D5DE}" dt="2020-12-22T09:26:21.929" v="24733" actId="122"/>
          <ac:spMkLst>
            <pc:docMk/>
            <pc:sldMk cId="3617635658" sldId="4655"/>
            <ac:spMk id="12" creationId="{00000000-0000-0000-0000-000000000000}"/>
          </ac:spMkLst>
        </pc:spChg>
      </pc:sldChg>
      <pc:sldChg chg="modSp add mod">
        <pc:chgData name="Chris Speller" userId="0a97f007-b978-4543-a8a0-9ee0abccdf0a" providerId="ADAL" clId="{B8B649C5-C549-4FEB-BF49-7EEBAD02D5DE}" dt="2020-12-22T09:34:41.291" v="24954" actId="20577"/>
        <pc:sldMkLst>
          <pc:docMk/>
          <pc:sldMk cId="1086684156" sldId="4656"/>
        </pc:sldMkLst>
        <pc:spChg chg="mod">
          <ac:chgData name="Chris Speller" userId="0a97f007-b978-4543-a8a0-9ee0abccdf0a" providerId="ADAL" clId="{B8B649C5-C549-4FEB-BF49-7EEBAD02D5DE}" dt="2020-12-22T09:34:41.291" v="24954" actId="20577"/>
          <ac:spMkLst>
            <pc:docMk/>
            <pc:sldMk cId="1086684156" sldId="4656"/>
            <ac:spMk id="10" creationId="{00000000-0000-0000-0000-000000000000}"/>
          </ac:spMkLst>
        </pc:spChg>
        <pc:spChg chg="mod">
          <ac:chgData name="Chris Speller" userId="0a97f007-b978-4543-a8a0-9ee0abccdf0a" providerId="ADAL" clId="{B8B649C5-C549-4FEB-BF49-7EEBAD02D5DE}" dt="2020-12-22T09:34:22.647" v="24946" actId="2711"/>
          <ac:spMkLst>
            <pc:docMk/>
            <pc:sldMk cId="1086684156" sldId="4656"/>
            <ac:spMk id="11" creationId="{00000000-0000-0000-0000-000000000000}"/>
          </ac:spMkLst>
        </pc:spChg>
        <pc:spChg chg="mod">
          <ac:chgData name="Chris Speller" userId="0a97f007-b978-4543-a8a0-9ee0abccdf0a" providerId="ADAL" clId="{B8B649C5-C549-4FEB-BF49-7EEBAD02D5DE}" dt="2020-12-22T09:34:35.224" v="24951" actId="20577"/>
          <ac:spMkLst>
            <pc:docMk/>
            <pc:sldMk cId="1086684156" sldId="4656"/>
            <ac:spMk id="12" creationId="{00000000-0000-0000-0000-000000000000}"/>
          </ac:spMkLst>
        </pc:spChg>
      </pc:sldChg>
      <pc:sldChg chg="modSp add mod modAnim">
        <pc:chgData name="Chris Speller" userId="0a97f007-b978-4543-a8a0-9ee0abccdf0a" providerId="ADAL" clId="{B8B649C5-C549-4FEB-BF49-7EEBAD02D5DE}" dt="2020-12-22T09:32:31.869" v="24944" actId="6549"/>
        <pc:sldMkLst>
          <pc:docMk/>
          <pc:sldMk cId="4182490937" sldId="4657"/>
        </pc:sldMkLst>
        <pc:spChg chg="mod">
          <ac:chgData name="Chris Speller" userId="0a97f007-b978-4543-a8a0-9ee0abccdf0a" providerId="ADAL" clId="{B8B649C5-C549-4FEB-BF49-7EEBAD02D5DE}" dt="2020-12-22T09:32:07.922" v="24912" actId="20577"/>
          <ac:spMkLst>
            <pc:docMk/>
            <pc:sldMk cId="4182490937" sldId="4657"/>
            <ac:spMk id="10" creationId="{00000000-0000-0000-0000-000000000000}"/>
          </ac:spMkLst>
        </pc:spChg>
        <pc:spChg chg="mod">
          <ac:chgData name="Chris Speller" userId="0a97f007-b978-4543-a8a0-9ee0abccdf0a" providerId="ADAL" clId="{B8B649C5-C549-4FEB-BF49-7EEBAD02D5DE}" dt="2020-12-22T09:32:31.869" v="24944" actId="6549"/>
          <ac:spMkLst>
            <pc:docMk/>
            <pc:sldMk cId="4182490937" sldId="4657"/>
            <ac:spMk id="11" creationId="{00000000-0000-0000-0000-000000000000}"/>
          </ac:spMkLst>
        </pc:spChg>
        <pc:spChg chg="mod">
          <ac:chgData name="Chris Speller" userId="0a97f007-b978-4543-a8a0-9ee0abccdf0a" providerId="ADAL" clId="{B8B649C5-C549-4FEB-BF49-7EEBAD02D5DE}" dt="2020-12-22T09:32:30.118" v="24942" actId="1076"/>
          <ac:spMkLst>
            <pc:docMk/>
            <pc:sldMk cId="4182490937" sldId="4657"/>
            <ac:spMk id="12" creationId="{00000000-0000-0000-0000-000000000000}"/>
          </ac:spMkLst>
        </pc:spChg>
      </pc:sldChg>
      <pc:sldChg chg="modSp add">
        <pc:chgData name="Chris Speller" userId="0a97f007-b978-4543-a8a0-9ee0abccdf0a" providerId="ADAL" clId="{B8B649C5-C549-4FEB-BF49-7EEBAD02D5DE}" dt="2020-12-22T09:37:58.830" v="24985" actId="20577"/>
        <pc:sldMkLst>
          <pc:docMk/>
          <pc:sldMk cId="2285133159" sldId="4658"/>
        </pc:sldMkLst>
        <pc:spChg chg="mod">
          <ac:chgData name="Chris Speller" userId="0a97f007-b978-4543-a8a0-9ee0abccdf0a" providerId="ADAL" clId="{B8B649C5-C549-4FEB-BF49-7EEBAD02D5DE}" dt="2020-12-22T09:36:49.408" v="24971" actId="20577"/>
          <ac:spMkLst>
            <pc:docMk/>
            <pc:sldMk cId="2285133159" sldId="4658"/>
            <ac:spMk id="10" creationId="{00000000-0000-0000-0000-000000000000}"/>
          </ac:spMkLst>
        </pc:spChg>
        <pc:spChg chg="mod">
          <ac:chgData name="Chris Speller" userId="0a97f007-b978-4543-a8a0-9ee0abccdf0a" providerId="ADAL" clId="{B8B649C5-C549-4FEB-BF49-7EEBAD02D5DE}" dt="2020-12-22T09:37:45.001" v="24982" actId="20577"/>
          <ac:spMkLst>
            <pc:docMk/>
            <pc:sldMk cId="2285133159" sldId="4658"/>
            <ac:spMk id="11" creationId="{00000000-0000-0000-0000-000000000000}"/>
          </ac:spMkLst>
        </pc:spChg>
        <pc:spChg chg="mod">
          <ac:chgData name="Chris Speller" userId="0a97f007-b978-4543-a8a0-9ee0abccdf0a" providerId="ADAL" clId="{B8B649C5-C549-4FEB-BF49-7EEBAD02D5DE}" dt="2020-12-22T09:37:58.830" v="24985" actId="20577"/>
          <ac:spMkLst>
            <pc:docMk/>
            <pc:sldMk cId="2285133159" sldId="4658"/>
            <ac:spMk id="12" creationId="{00000000-0000-0000-0000-000000000000}"/>
          </ac:spMkLst>
        </pc:spChg>
      </pc:sldChg>
      <pc:sldChg chg="modSp add mod modAnim">
        <pc:chgData name="Chris Speller" userId="0a97f007-b978-4543-a8a0-9ee0abccdf0a" providerId="ADAL" clId="{B8B649C5-C549-4FEB-BF49-7EEBAD02D5DE}" dt="2020-12-22T09:42:12.382" v="25193" actId="5793"/>
        <pc:sldMkLst>
          <pc:docMk/>
          <pc:sldMk cId="3605042405" sldId="4659"/>
        </pc:sldMkLst>
        <pc:spChg chg="mod">
          <ac:chgData name="Chris Speller" userId="0a97f007-b978-4543-a8a0-9ee0abccdf0a" providerId="ADAL" clId="{B8B649C5-C549-4FEB-BF49-7EEBAD02D5DE}" dt="2020-12-22T09:42:12.382" v="25193" actId="5793"/>
          <ac:spMkLst>
            <pc:docMk/>
            <pc:sldMk cId="3605042405" sldId="4659"/>
            <ac:spMk id="10" creationId="{00000000-0000-0000-0000-000000000000}"/>
          </ac:spMkLst>
        </pc:spChg>
        <pc:spChg chg="mod">
          <ac:chgData name="Chris Speller" userId="0a97f007-b978-4543-a8a0-9ee0abccdf0a" providerId="ADAL" clId="{B8B649C5-C549-4FEB-BF49-7EEBAD02D5DE}" dt="2020-12-22T09:39:46.863" v="25032"/>
          <ac:spMkLst>
            <pc:docMk/>
            <pc:sldMk cId="3605042405" sldId="4659"/>
            <ac:spMk id="11" creationId="{00000000-0000-0000-0000-000000000000}"/>
          </ac:spMkLst>
        </pc:spChg>
        <pc:spChg chg="mod">
          <ac:chgData name="Chris Speller" userId="0a97f007-b978-4543-a8a0-9ee0abccdf0a" providerId="ADAL" clId="{B8B649C5-C549-4FEB-BF49-7EEBAD02D5DE}" dt="2020-12-22T09:40:42.151" v="25125" actId="20577"/>
          <ac:spMkLst>
            <pc:docMk/>
            <pc:sldMk cId="3605042405" sldId="4659"/>
            <ac:spMk id="12" creationId="{00000000-0000-0000-0000-000000000000}"/>
          </ac:spMkLst>
        </pc:spChg>
      </pc:sldChg>
      <pc:sldChg chg="modSp add mod">
        <pc:chgData name="Chris Speller" userId="0a97f007-b978-4543-a8a0-9ee0abccdf0a" providerId="ADAL" clId="{B8B649C5-C549-4FEB-BF49-7EEBAD02D5DE}" dt="2020-12-22T10:54:37.004" v="25327" actId="20577"/>
        <pc:sldMkLst>
          <pc:docMk/>
          <pc:sldMk cId="3967901817" sldId="4660"/>
        </pc:sldMkLst>
        <pc:spChg chg="mod">
          <ac:chgData name="Chris Speller" userId="0a97f007-b978-4543-a8a0-9ee0abccdf0a" providerId="ADAL" clId="{B8B649C5-C549-4FEB-BF49-7EEBAD02D5DE}" dt="2020-12-22T10:52:14.256" v="25207" actId="6549"/>
          <ac:spMkLst>
            <pc:docMk/>
            <pc:sldMk cId="3967901817" sldId="4660"/>
            <ac:spMk id="10" creationId="{00000000-0000-0000-0000-000000000000}"/>
          </ac:spMkLst>
        </pc:spChg>
        <pc:spChg chg="mod">
          <ac:chgData name="Chris Speller" userId="0a97f007-b978-4543-a8a0-9ee0abccdf0a" providerId="ADAL" clId="{B8B649C5-C549-4FEB-BF49-7EEBAD02D5DE}" dt="2020-12-22T10:52:20.031" v="25217" actId="20577"/>
          <ac:spMkLst>
            <pc:docMk/>
            <pc:sldMk cId="3967901817" sldId="4660"/>
            <ac:spMk id="11" creationId="{00000000-0000-0000-0000-000000000000}"/>
          </ac:spMkLst>
        </pc:spChg>
        <pc:spChg chg="mod">
          <ac:chgData name="Chris Speller" userId="0a97f007-b978-4543-a8a0-9ee0abccdf0a" providerId="ADAL" clId="{B8B649C5-C549-4FEB-BF49-7EEBAD02D5DE}" dt="2020-12-22T10:54:37.004" v="25327" actId="20577"/>
          <ac:spMkLst>
            <pc:docMk/>
            <pc:sldMk cId="3967901817" sldId="4660"/>
            <ac:spMk id="12" creationId="{00000000-0000-0000-0000-000000000000}"/>
          </ac:spMkLst>
        </pc:spChg>
      </pc:sldChg>
      <pc:sldChg chg="modSp add mod modAnim">
        <pc:chgData name="Chris Speller" userId="0a97f007-b978-4543-a8a0-9ee0abccdf0a" providerId="ADAL" clId="{B8B649C5-C549-4FEB-BF49-7EEBAD02D5DE}" dt="2020-12-22T10:57:29.911" v="25556" actId="20577"/>
        <pc:sldMkLst>
          <pc:docMk/>
          <pc:sldMk cId="48926013" sldId="4661"/>
        </pc:sldMkLst>
        <pc:spChg chg="mod">
          <ac:chgData name="Chris Speller" userId="0a97f007-b978-4543-a8a0-9ee0abccdf0a" providerId="ADAL" clId="{B8B649C5-C549-4FEB-BF49-7EEBAD02D5DE}" dt="2020-12-22T10:56:47.980" v="25517" actId="20577"/>
          <ac:spMkLst>
            <pc:docMk/>
            <pc:sldMk cId="48926013" sldId="4661"/>
            <ac:spMk id="10" creationId="{00000000-0000-0000-0000-000000000000}"/>
          </ac:spMkLst>
        </pc:spChg>
        <pc:spChg chg="mod">
          <ac:chgData name="Chris Speller" userId="0a97f007-b978-4543-a8a0-9ee0abccdf0a" providerId="ADAL" clId="{B8B649C5-C549-4FEB-BF49-7EEBAD02D5DE}" dt="2020-12-22T10:56:25.524" v="25501"/>
          <ac:spMkLst>
            <pc:docMk/>
            <pc:sldMk cId="48926013" sldId="4661"/>
            <ac:spMk id="11" creationId="{00000000-0000-0000-0000-000000000000}"/>
          </ac:spMkLst>
        </pc:spChg>
        <pc:spChg chg="mod">
          <ac:chgData name="Chris Speller" userId="0a97f007-b978-4543-a8a0-9ee0abccdf0a" providerId="ADAL" clId="{B8B649C5-C549-4FEB-BF49-7EEBAD02D5DE}" dt="2020-12-22T10:57:29.911" v="25556" actId="20577"/>
          <ac:spMkLst>
            <pc:docMk/>
            <pc:sldMk cId="48926013" sldId="4661"/>
            <ac:spMk id="12" creationId="{00000000-0000-0000-0000-000000000000}"/>
          </ac:spMkLst>
        </pc:spChg>
      </pc:sldChg>
      <pc:sldChg chg="add del">
        <pc:chgData name="Chris Speller" userId="0a97f007-b978-4543-a8a0-9ee0abccdf0a" providerId="ADAL" clId="{B8B649C5-C549-4FEB-BF49-7EEBAD02D5DE}" dt="2020-12-22T10:53:27.492" v="25283"/>
        <pc:sldMkLst>
          <pc:docMk/>
          <pc:sldMk cId="1240359051" sldId="4661"/>
        </pc:sldMkLst>
      </pc:sldChg>
      <pc:sldChg chg="modSp add del mod modAnim">
        <pc:chgData name="Chris Speller" userId="0a97f007-b978-4543-a8a0-9ee0abccdf0a" providerId="ADAL" clId="{B8B649C5-C549-4FEB-BF49-7EEBAD02D5DE}" dt="2020-12-22T11:09:26.569" v="25860" actId="47"/>
        <pc:sldMkLst>
          <pc:docMk/>
          <pc:sldMk cId="2662156395" sldId="4662"/>
        </pc:sldMkLst>
        <pc:spChg chg="mod">
          <ac:chgData name="Chris Speller" userId="0a97f007-b978-4543-a8a0-9ee0abccdf0a" providerId="ADAL" clId="{B8B649C5-C549-4FEB-BF49-7EEBAD02D5DE}" dt="2020-12-22T10:58:59.623" v="25631" actId="20577"/>
          <ac:spMkLst>
            <pc:docMk/>
            <pc:sldMk cId="2662156395" sldId="4662"/>
            <ac:spMk id="10" creationId="{00000000-0000-0000-0000-000000000000}"/>
          </ac:spMkLst>
        </pc:spChg>
        <pc:spChg chg="mod">
          <ac:chgData name="Chris Speller" userId="0a97f007-b978-4543-a8a0-9ee0abccdf0a" providerId="ADAL" clId="{B8B649C5-C549-4FEB-BF49-7EEBAD02D5DE}" dt="2020-12-22T10:58:43.768" v="25613"/>
          <ac:spMkLst>
            <pc:docMk/>
            <pc:sldMk cId="2662156395" sldId="4662"/>
            <ac:spMk id="11" creationId="{00000000-0000-0000-0000-000000000000}"/>
          </ac:spMkLst>
        </pc:spChg>
        <pc:spChg chg="mod">
          <ac:chgData name="Chris Speller" userId="0a97f007-b978-4543-a8a0-9ee0abccdf0a" providerId="ADAL" clId="{B8B649C5-C549-4FEB-BF49-7EEBAD02D5DE}" dt="2020-12-22T10:58:55.624" v="25628" actId="403"/>
          <ac:spMkLst>
            <pc:docMk/>
            <pc:sldMk cId="2662156395" sldId="4662"/>
            <ac:spMk id="12" creationId="{00000000-0000-0000-0000-000000000000}"/>
          </ac:spMkLst>
        </pc:spChg>
      </pc:sldChg>
      <pc:sldChg chg="modSp add del mod">
        <pc:chgData name="Chris Speller" userId="0a97f007-b978-4543-a8a0-9ee0abccdf0a" providerId="ADAL" clId="{B8B649C5-C549-4FEB-BF49-7EEBAD02D5DE}" dt="2020-12-22T11:09:31.199" v="25862" actId="47"/>
        <pc:sldMkLst>
          <pc:docMk/>
          <pc:sldMk cId="935012429" sldId="4663"/>
        </pc:sldMkLst>
        <pc:spChg chg="mod">
          <ac:chgData name="Chris Speller" userId="0a97f007-b978-4543-a8a0-9ee0abccdf0a" providerId="ADAL" clId="{B8B649C5-C549-4FEB-BF49-7EEBAD02D5DE}" dt="2020-12-22T11:01:08.408" v="25708" actId="20577"/>
          <ac:spMkLst>
            <pc:docMk/>
            <pc:sldMk cId="935012429" sldId="4663"/>
            <ac:spMk id="10" creationId="{00000000-0000-0000-0000-000000000000}"/>
          </ac:spMkLst>
        </pc:spChg>
        <pc:spChg chg="mod">
          <ac:chgData name="Chris Speller" userId="0a97f007-b978-4543-a8a0-9ee0abccdf0a" providerId="ADAL" clId="{B8B649C5-C549-4FEB-BF49-7EEBAD02D5DE}" dt="2020-12-22T11:01:12.745" v="25710"/>
          <ac:spMkLst>
            <pc:docMk/>
            <pc:sldMk cId="935012429" sldId="4663"/>
            <ac:spMk id="11" creationId="{00000000-0000-0000-0000-000000000000}"/>
          </ac:spMkLst>
        </pc:spChg>
        <pc:spChg chg="mod">
          <ac:chgData name="Chris Speller" userId="0a97f007-b978-4543-a8a0-9ee0abccdf0a" providerId="ADAL" clId="{B8B649C5-C549-4FEB-BF49-7EEBAD02D5DE}" dt="2020-12-22T11:02:53.026" v="25779" actId="20577"/>
          <ac:spMkLst>
            <pc:docMk/>
            <pc:sldMk cId="935012429" sldId="4663"/>
            <ac:spMk id="12" creationId="{00000000-0000-0000-0000-000000000000}"/>
          </ac:spMkLst>
        </pc:spChg>
      </pc:sldChg>
      <pc:sldChg chg="modSp add del">
        <pc:chgData name="Chris Speller" userId="0a97f007-b978-4543-a8a0-9ee0abccdf0a" providerId="ADAL" clId="{B8B649C5-C549-4FEB-BF49-7EEBAD02D5DE}" dt="2020-12-22T11:09:29.509" v="25861" actId="47"/>
        <pc:sldMkLst>
          <pc:docMk/>
          <pc:sldMk cId="3345701504" sldId="4664"/>
        </pc:sldMkLst>
        <pc:spChg chg="mod">
          <ac:chgData name="Chris Speller" userId="0a97f007-b978-4543-a8a0-9ee0abccdf0a" providerId="ADAL" clId="{B8B649C5-C549-4FEB-BF49-7EEBAD02D5DE}" dt="2020-12-22T11:02:16.472" v="25732" actId="20577"/>
          <ac:spMkLst>
            <pc:docMk/>
            <pc:sldMk cId="3345701504" sldId="4664"/>
            <ac:spMk id="10" creationId="{00000000-0000-0000-0000-000000000000}"/>
          </ac:spMkLst>
        </pc:spChg>
        <pc:spChg chg="mod">
          <ac:chgData name="Chris Speller" userId="0a97f007-b978-4543-a8a0-9ee0abccdf0a" providerId="ADAL" clId="{B8B649C5-C549-4FEB-BF49-7EEBAD02D5DE}" dt="2020-12-22T11:02:30.034" v="25738" actId="20577"/>
          <ac:spMkLst>
            <pc:docMk/>
            <pc:sldMk cId="3345701504" sldId="4664"/>
            <ac:spMk id="11" creationId="{00000000-0000-0000-0000-000000000000}"/>
          </ac:spMkLst>
        </pc:spChg>
        <pc:spChg chg="mod">
          <ac:chgData name="Chris Speller" userId="0a97f007-b978-4543-a8a0-9ee0abccdf0a" providerId="ADAL" clId="{B8B649C5-C549-4FEB-BF49-7EEBAD02D5DE}" dt="2020-12-22T11:02:49.030" v="25775" actId="20577"/>
          <ac:spMkLst>
            <pc:docMk/>
            <pc:sldMk cId="3345701504" sldId="4664"/>
            <ac:spMk id="12" creationId="{00000000-0000-0000-0000-000000000000}"/>
          </ac:spMkLst>
        </pc:spChg>
      </pc:sldChg>
      <pc:sldChg chg="modSp add">
        <pc:chgData name="Chris Speller" userId="0a97f007-b978-4543-a8a0-9ee0abccdf0a" providerId="ADAL" clId="{B8B649C5-C549-4FEB-BF49-7EEBAD02D5DE}" dt="2020-12-22T11:04:05.147" v="25812" actId="20577"/>
        <pc:sldMkLst>
          <pc:docMk/>
          <pc:sldMk cId="669520978" sldId="4665"/>
        </pc:sldMkLst>
        <pc:spChg chg="mod">
          <ac:chgData name="Chris Speller" userId="0a97f007-b978-4543-a8a0-9ee0abccdf0a" providerId="ADAL" clId="{B8B649C5-C549-4FEB-BF49-7EEBAD02D5DE}" dt="2020-12-22T11:03:39.888" v="25787" actId="20577"/>
          <ac:spMkLst>
            <pc:docMk/>
            <pc:sldMk cId="669520978" sldId="4665"/>
            <ac:spMk id="10" creationId="{00000000-0000-0000-0000-000000000000}"/>
          </ac:spMkLst>
        </pc:spChg>
        <pc:spChg chg="mod">
          <ac:chgData name="Chris Speller" userId="0a97f007-b978-4543-a8a0-9ee0abccdf0a" providerId="ADAL" clId="{B8B649C5-C549-4FEB-BF49-7EEBAD02D5DE}" dt="2020-12-22T11:03:44.840" v="25795" actId="20577"/>
          <ac:spMkLst>
            <pc:docMk/>
            <pc:sldMk cId="669520978" sldId="4665"/>
            <ac:spMk id="11" creationId="{00000000-0000-0000-0000-000000000000}"/>
          </ac:spMkLst>
        </pc:spChg>
        <pc:spChg chg="mod">
          <ac:chgData name="Chris Speller" userId="0a97f007-b978-4543-a8a0-9ee0abccdf0a" providerId="ADAL" clId="{B8B649C5-C549-4FEB-BF49-7EEBAD02D5DE}" dt="2020-12-22T11:04:05.147" v="25812" actId="20577"/>
          <ac:spMkLst>
            <pc:docMk/>
            <pc:sldMk cId="669520978" sldId="4665"/>
            <ac:spMk id="12" creationId="{00000000-0000-0000-0000-000000000000}"/>
          </ac:spMkLst>
        </pc:spChg>
      </pc:sldChg>
      <pc:sldChg chg="modSp add">
        <pc:chgData name="Chris Speller" userId="0a97f007-b978-4543-a8a0-9ee0abccdf0a" providerId="ADAL" clId="{B8B649C5-C549-4FEB-BF49-7EEBAD02D5DE}" dt="2020-12-22T11:07:49.578" v="25858" actId="207"/>
        <pc:sldMkLst>
          <pc:docMk/>
          <pc:sldMk cId="1923248070" sldId="4666"/>
        </pc:sldMkLst>
        <pc:spChg chg="mod">
          <ac:chgData name="Chris Speller" userId="0a97f007-b978-4543-a8a0-9ee0abccdf0a" providerId="ADAL" clId="{B8B649C5-C549-4FEB-BF49-7EEBAD02D5DE}" dt="2020-12-22T11:06:48.278" v="25821" actId="20577"/>
          <ac:spMkLst>
            <pc:docMk/>
            <pc:sldMk cId="1923248070" sldId="4666"/>
            <ac:spMk id="10" creationId="{00000000-0000-0000-0000-000000000000}"/>
          </ac:spMkLst>
        </pc:spChg>
        <pc:spChg chg="mod">
          <ac:chgData name="Chris Speller" userId="0a97f007-b978-4543-a8a0-9ee0abccdf0a" providerId="ADAL" clId="{B8B649C5-C549-4FEB-BF49-7EEBAD02D5DE}" dt="2020-12-22T11:06:58.150" v="25830" actId="20577"/>
          <ac:spMkLst>
            <pc:docMk/>
            <pc:sldMk cId="1923248070" sldId="4666"/>
            <ac:spMk id="11" creationId="{00000000-0000-0000-0000-000000000000}"/>
          </ac:spMkLst>
        </pc:spChg>
        <pc:spChg chg="mod">
          <ac:chgData name="Chris Speller" userId="0a97f007-b978-4543-a8a0-9ee0abccdf0a" providerId="ADAL" clId="{B8B649C5-C549-4FEB-BF49-7EEBAD02D5DE}" dt="2020-12-22T11:07:49.578" v="25858" actId="207"/>
          <ac:spMkLst>
            <pc:docMk/>
            <pc:sldMk cId="1923248070" sldId="4666"/>
            <ac:spMk id="12" creationId="{00000000-0000-0000-0000-000000000000}"/>
          </ac:spMkLst>
        </pc:spChg>
      </pc:sldChg>
      <pc:sldChg chg="add">
        <pc:chgData name="Chris Speller" userId="0a97f007-b978-4543-a8a0-9ee0abccdf0a" providerId="ADAL" clId="{B8B649C5-C549-4FEB-BF49-7EEBAD02D5DE}" dt="2020-12-22T11:13:51.369" v="26183"/>
        <pc:sldMkLst>
          <pc:docMk/>
          <pc:sldMk cId="400772245" sldId="4667"/>
        </pc:sldMkLst>
      </pc:sldChg>
      <pc:sldChg chg="add del">
        <pc:chgData name="Chris Speller" userId="0a97f007-b978-4543-a8a0-9ee0abccdf0a" providerId="ADAL" clId="{B8B649C5-C549-4FEB-BF49-7EEBAD02D5DE}" dt="2020-12-22T11:13:49.673" v="26182" actId="47"/>
        <pc:sldMkLst>
          <pc:docMk/>
          <pc:sldMk cId="4044212561" sldId="4667"/>
        </pc:sldMkLst>
      </pc:sldChg>
      <pc:sldChg chg="add del">
        <pc:chgData name="Chris Speller" userId="0a97f007-b978-4543-a8a0-9ee0abccdf0a" providerId="ADAL" clId="{B8B649C5-C549-4FEB-BF49-7EEBAD02D5DE}" dt="2020-12-22T11:13:49.673" v="26182" actId="47"/>
        <pc:sldMkLst>
          <pc:docMk/>
          <pc:sldMk cId="2437058060" sldId="4668"/>
        </pc:sldMkLst>
      </pc:sldChg>
      <pc:sldChg chg="add">
        <pc:chgData name="Chris Speller" userId="0a97f007-b978-4543-a8a0-9ee0abccdf0a" providerId="ADAL" clId="{B8B649C5-C549-4FEB-BF49-7EEBAD02D5DE}" dt="2020-12-22T11:13:51.369" v="26183"/>
        <pc:sldMkLst>
          <pc:docMk/>
          <pc:sldMk cId="3456158154" sldId="4668"/>
        </pc:sldMkLst>
      </pc:sldChg>
      <pc:sldChg chg="add">
        <pc:chgData name="Chris Speller" userId="0a97f007-b978-4543-a8a0-9ee0abccdf0a" providerId="ADAL" clId="{B8B649C5-C549-4FEB-BF49-7EEBAD02D5DE}" dt="2020-12-22T11:13:51.369" v="26183"/>
        <pc:sldMkLst>
          <pc:docMk/>
          <pc:sldMk cId="1787520619" sldId="4669"/>
        </pc:sldMkLst>
      </pc:sldChg>
      <pc:sldChg chg="add del">
        <pc:chgData name="Chris Speller" userId="0a97f007-b978-4543-a8a0-9ee0abccdf0a" providerId="ADAL" clId="{B8B649C5-C549-4FEB-BF49-7EEBAD02D5DE}" dt="2020-12-22T11:13:49.673" v="26182" actId="47"/>
        <pc:sldMkLst>
          <pc:docMk/>
          <pc:sldMk cId="2388248873" sldId="4669"/>
        </pc:sldMkLst>
      </pc:sldChg>
      <pc:sldChg chg="modSp add mod">
        <pc:chgData name="Chris Speller" userId="0a97f007-b978-4543-a8a0-9ee0abccdf0a" providerId="ADAL" clId="{B8B649C5-C549-4FEB-BF49-7EEBAD02D5DE}" dt="2020-12-22T11:12:09.692" v="26114" actId="20577"/>
        <pc:sldMkLst>
          <pc:docMk/>
          <pc:sldMk cId="3757492660" sldId="4670"/>
        </pc:sldMkLst>
        <pc:spChg chg="mod">
          <ac:chgData name="Chris Speller" userId="0a97f007-b978-4543-a8a0-9ee0abccdf0a" providerId="ADAL" clId="{B8B649C5-C549-4FEB-BF49-7EEBAD02D5DE}" dt="2020-12-22T11:12:09.692" v="26114" actId="20577"/>
          <ac:spMkLst>
            <pc:docMk/>
            <pc:sldMk cId="3757492660" sldId="4670"/>
            <ac:spMk id="10" creationId="{00000000-0000-0000-0000-000000000000}"/>
          </ac:spMkLst>
        </pc:spChg>
        <pc:spChg chg="mod">
          <ac:chgData name="Chris Speller" userId="0a97f007-b978-4543-a8a0-9ee0abccdf0a" providerId="ADAL" clId="{B8B649C5-C549-4FEB-BF49-7EEBAD02D5DE}" dt="2020-12-22T11:12:00.664" v="26109" actId="20577"/>
          <ac:spMkLst>
            <pc:docMk/>
            <pc:sldMk cId="3757492660" sldId="4670"/>
            <ac:spMk id="11" creationId="{00000000-0000-0000-0000-000000000000}"/>
          </ac:spMkLst>
        </pc:spChg>
        <pc:spChg chg="mod">
          <ac:chgData name="Chris Speller" userId="0a97f007-b978-4543-a8a0-9ee0abccdf0a" providerId="ADAL" clId="{B8B649C5-C549-4FEB-BF49-7EEBAD02D5DE}" dt="2020-12-22T11:12:04.632" v="26111" actId="1076"/>
          <ac:spMkLst>
            <pc:docMk/>
            <pc:sldMk cId="3757492660" sldId="4670"/>
            <ac:spMk id="12" creationId="{00000000-0000-0000-0000-000000000000}"/>
          </ac:spMkLst>
        </pc:spChg>
      </pc:sldChg>
      <pc:sldChg chg="modSp add">
        <pc:chgData name="Chris Speller" userId="0a97f007-b978-4543-a8a0-9ee0abccdf0a" providerId="ADAL" clId="{B8B649C5-C549-4FEB-BF49-7EEBAD02D5DE}" dt="2020-12-22T11:13:20.588" v="26179" actId="20577"/>
        <pc:sldMkLst>
          <pc:docMk/>
          <pc:sldMk cId="3315389213" sldId="4671"/>
        </pc:sldMkLst>
        <pc:spChg chg="mod">
          <ac:chgData name="Chris Speller" userId="0a97f007-b978-4543-a8a0-9ee0abccdf0a" providerId="ADAL" clId="{B8B649C5-C549-4FEB-BF49-7EEBAD02D5DE}" dt="2020-12-22T11:12:27.739" v="26125" actId="20577"/>
          <ac:spMkLst>
            <pc:docMk/>
            <pc:sldMk cId="3315389213" sldId="4671"/>
            <ac:spMk id="10" creationId="{00000000-0000-0000-0000-000000000000}"/>
          </ac:spMkLst>
        </pc:spChg>
        <pc:spChg chg="mod">
          <ac:chgData name="Chris Speller" userId="0a97f007-b978-4543-a8a0-9ee0abccdf0a" providerId="ADAL" clId="{B8B649C5-C549-4FEB-BF49-7EEBAD02D5DE}" dt="2020-12-22T11:12:34.681" v="26129" actId="20577"/>
          <ac:spMkLst>
            <pc:docMk/>
            <pc:sldMk cId="3315389213" sldId="4671"/>
            <ac:spMk id="11" creationId="{00000000-0000-0000-0000-000000000000}"/>
          </ac:spMkLst>
        </pc:spChg>
        <pc:spChg chg="mod">
          <ac:chgData name="Chris Speller" userId="0a97f007-b978-4543-a8a0-9ee0abccdf0a" providerId="ADAL" clId="{B8B649C5-C549-4FEB-BF49-7EEBAD02D5DE}" dt="2020-12-22T11:13:20.588" v="26179" actId="20577"/>
          <ac:spMkLst>
            <pc:docMk/>
            <pc:sldMk cId="3315389213" sldId="4671"/>
            <ac:spMk id="12" creationId="{00000000-0000-0000-0000-000000000000}"/>
          </ac:spMkLst>
        </pc:spChg>
      </pc:sldChg>
      <pc:sldChg chg="add del">
        <pc:chgData name="Chris Speller" userId="0a97f007-b978-4543-a8a0-9ee0abccdf0a" providerId="ADAL" clId="{B8B649C5-C549-4FEB-BF49-7EEBAD02D5DE}" dt="2020-12-22T11:13:45.075" v="26181"/>
        <pc:sldMkLst>
          <pc:docMk/>
          <pc:sldMk cId="3349942369" sldId="4672"/>
        </pc:sldMkLst>
      </pc:sldChg>
      <pc:sldChg chg="modSp add">
        <pc:chgData name="Chris Speller" userId="0a97f007-b978-4543-a8a0-9ee0abccdf0a" providerId="ADAL" clId="{B8B649C5-C549-4FEB-BF49-7EEBAD02D5DE}" dt="2020-12-22T11:14:01.455" v="26186" actId="20577"/>
        <pc:sldMkLst>
          <pc:docMk/>
          <pc:sldMk cId="4273149637" sldId="4672"/>
        </pc:sldMkLst>
        <pc:spChg chg="mod">
          <ac:chgData name="Chris Speller" userId="0a97f007-b978-4543-a8a0-9ee0abccdf0a" providerId="ADAL" clId="{B8B649C5-C549-4FEB-BF49-7EEBAD02D5DE}" dt="2020-12-22T11:14:00.095" v="26185" actId="20577"/>
          <ac:spMkLst>
            <pc:docMk/>
            <pc:sldMk cId="4273149637" sldId="4672"/>
            <ac:spMk id="10" creationId="{00000000-0000-0000-0000-000000000000}"/>
          </ac:spMkLst>
        </pc:spChg>
        <pc:spChg chg="mod">
          <ac:chgData name="Chris Speller" userId="0a97f007-b978-4543-a8a0-9ee0abccdf0a" providerId="ADAL" clId="{B8B649C5-C549-4FEB-BF49-7EEBAD02D5DE}" dt="2020-12-22T11:14:01.455" v="26186" actId="20577"/>
          <ac:spMkLst>
            <pc:docMk/>
            <pc:sldMk cId="4273149637" sldId="4672"/>
            <ac:spMk id="11" creationId="{00000000-0000-0000-0000-000000000000}"/>
          </ac:spMkLst>
        </pc:spChg>
      </pc:sldChg>
      <pc:sldChg chg="modSp add mod">
        <pc:chgData name="Chris Speller" userId="0a97f007-b978-4543-a8a0-9ee0abccdf0a" providerId="ADAL" clId="{B8B649C5-C549-4FEB-BF49-7EEBAD02D5DE}" dt="2020-12-22T11:59:48.160" v="26398" actId="20577"/>
        <pc:sldMkLst>
          <pc:docMk/>
          <pc:sldMk cId="3824088707" sldId="4673"/>
        </pc:sldMkLst>
        <pc:spChg chg="mod">
          <ac:chgData name="Chris Speller" userId="0a97f007-b978-4543-a8a0-9ee0abccdf0a" providerId="ADAL" clId="{B8B649C5-C549-4FEB-BF49-7EEBAD02D5DE}" dt="2020-12-22T11:59:21.382" v="26345" actId="20577"/>
          <ac:spMkLst>
            <pc:docMk/>
            <pc:sldMk cId="3824088707" sldId="4673"/>
            <ac:spMk id="10" creationId="{00000000-0000-0000-0000-000000000000}"/>
          </ac:spMkLst>
        </pc:spChg>
        <pc:spChg chg="mod">
          <ac:chgData name="Chris Speller" userId="0a97f007-b978-4543-a8a0-9ee0abccdf0a" providerId="ADAL" clId="{B8B649C5-C549-4FEB-BF49-7EEBAD02D5DE}" dt="2020-12-22T11:59:30.980" v="26360" actId="20577"/>
          <ac:spMkLst>
            <pc:docMk/>
            <pc:sldMk cId="3824088707" sldId="4673"/>
            <ac:spMk id="11" creationId="{00000000-0000-0000-0000-000000000000}"/>
          </ac:spMkLst>
        </pc:spChg>
        <pc:spChg chg="mod">
          <ac:chgData name="Chris Speller" userId="0a97f007-b978-4543-a8a0-9ee0abccdf0a" providerId="ADAL" clId="{B8B649C5-C549-4FEB-BF49-7EEBAD02D5DE}" dt="2020-12-22T11:59:48.160" v="26398" actId="20577"/>
          <ac:spMkLst>
            <pc:docMk/>
            <pc:sldMk cId="3824088707" sldId="4673"/>
            <ac:spMk id="12" creationId="{00000000-0000-0000-0000-000000000000}"/>
          </ac:spMkLst>
        </pc:spChg>
      </pc:sldChg>
      <pc:sldChg chg="modSp add">
        <pc:chgData name="Chris Speller" userId="0a97f007-b978-4543-a8a0-9ee0abccdf0a" providerId="ADAL" clId="{B8B649C5-C549-4FEB-BF49-7EEBAD02D5DE}" dt="2020-12-22T12:03:22.515" v="26432" actId="20577"/>
        <pc:sldMkLst>
          <pc:docMk/>
          <pc:sldMk cId="2664168530" sldId="4674"/>
        </pc:sldMkLst>
        <pc:spChg chg="mod">
          <ac:chgData name="Chris Speller" userId="0a97f007-b978-4543-a8a0-9ee0abccdf0a" providerId="ADAL" clId="{B8B649C5-C549-4FEB-BF49-7EEBAD02D5DE}" dt="2020-12-22T12:03:22.515" v="26432" actId="20577"/>
          <ac:spMkLst>
            <pc:docMk/>
            <pc:sldMk cId="2664168530" sldId="4674"/>
            <ac:spMk id="10" creationId="{00000000-0000-0000-0000-000000000000}"/>
          </ac:spMkLst>
        </pc:spChg>
        <pc:spChg chg="mod">
          <ac:chgData name="Chris Speller" userId="0a97f007-b978-4543-a8a0-9ee0abccdf0a" providerId="ADAL" clId="{B8B649C5-C549-4FEB-BF49-7EEBAD02D5DE}" dt="2020-12-22T12:02:49.296" v="26403"/>
          <ac:spMkLst>
            <pc:docMk/>
            <pc:sldMk cId="2664168530" sldId="4674"/>
            <ac:spMk id="11" creationId="{00000000-0000-0000-0000-000000000000}"/>
          </ac:spMkLst>
        </pc:spChg>
        <pc:spChg chg="mod">
          <ac:chgData name="Chris Speller" userId="0a97f007-b978-4543-a8a0-9ee0abccdf0a" providerId="ADAL" clId="{B8B649C5-C549-4FEB-BF49-7EEBAD02D5DE}" dt="2020-12-22T12:03:18.841" v="26430" actId="207"/>
          <ac:spMkLst>
            <pc:docMk/>
            <pc:sldMk cId="2664168530" sldId="4674"/>
            <ac:spMk id="12" creationId="{00000000-0000-0000-0000-000000000000}"/>
          </ac:spMkLst>
        </pc:spChg>
      </pc:sldChg>
      <pc:sldChg chg="modSp add mod modAnim">
        <pc:chgData name="Chris Speller" userId="0a97f007-b978-4543-a8a0-9ee0abccdf0a" providerId="ADAL" clId="{B8B649C5-C549-4FEB-BF49-7EEBAD02D5DE}" dt="2020-12-22T12:09:50.902" v="26733" actId="20577"/>
        <pc:sldMkLst>
          <pc:docMk/>
          <pc:sldMk cId="2669029292" sldId="4675"/>
        </pc:sldMkLst>
        <pc:spChg chg="mod">
          <ac:chgData name="Chris Speller" userId="0a97f007-b978-4543-a8a0-9ee0abccdf0a" providerId="ADAL" clId="{B8B649C5-C549-4FEB-BF49-7EEBAD02D5DE}" dt="2020-12-22T12:09:50.902" v="26733" actId="20577"/>
          <ac:spMkLst>
            <pc:docMk/>
            <pc:sldMk cId="2669029292" sldId="4675"/>
            <ac:spMk id="10" creationId="{00000000-0000-0000-0000-000000000000}"/>
          </ac:spMkLst>
        </pc:spChg>
        <pc:spChg chg="mod">
          <ac:chgData name="Chris Speller" userId="0a97f007-b978-4543-a8a0-9ee0abccdf0a" providerId="ADAL" clId="{B8B649C5-C549-4FEB-BF49-7EEBAD02D5DE}" dt="2020-12-22T12:08:18.752" v="26635"/>
          <ac:spMkLst>
            <pc:docMk/>
            <pc:sldMk cId="2669029292" sldId="4675"/>
            <ac:spMk id="11" creationId="{00000000-0000-0000-0000-000000000000}"/>
          </ac:spMkLst>
        </pc:spChg>
        <pc:spChg chg="mod">
          <ac:chgData name="Chris Speller" userId="0a97f007-b978-4543-a8a0-9ee0abccdf0a" providerId="ADAL" clId="{B8B649C5-C549-4FEB-BF49-7EEBAD02D5DE}" dt="2020-12-22T12:09:16.887" v="26716" actId="6549"/>
          <ac:spMkLst>
            <pc:docMk/>
            <pc:sldMk cId="2669029292" sldId="4675"/>
            <ac:spMk id="12" creationId="{00000000-0000-0000-0000-000000000000}"/>
          </ac:spMkLst>
        </pc:spChg>
      </pc:sldChg>
      <pc:sldChg chg="modSp add mod">
        <pc:chgData name="Chris Speller" userId="0a97f007-b978-4543-a8a0-9ee0abccdf0a" providerId="ADAL" clId="{B8B649C5-C549-4FEB-BF49-7EEBAD02D5DE}" dt="2020-12-22T12:34:57.765" v="26866"/>
        <pc:sldMkLst>
          <pc:docMk/>
          <pc:sldMk cId="768522656" sldId="4676"/>
        </pc:sldMkLst>
        <pc:spChg chg="mod">
          <ac:chgData name="Chris Speller" userId="0a97f007-b978-4543-a8a0-9ee0abccdf0a" providerId="ADAL" clId="{B8B649C5-C549-4FEB-BF49-7EEBAD02D5DE}" dt="2020-12-22T12:34:55.322" v="26865" actId="20577"/>
          <ac:spMkLst>
            <pc:docMk/>
            <pc:sldMk cId="768522656" sldId="4676"/>
            <ac:spMk id="10" creationId="{00000000-0000-0000-0000-000000000000}"/>
          </ac:spMkLst>
        </pc:spChg>
        <pc:spChg chg="mod">
          <ac:chgData name="Chris Speller" userId="0a97f007-b978-4543-a8a0-9ee0abccdf0a" providerId="ADAL" clId="{B8B649C5-C549-4FEB-BF49-7EEBAD02D5DE}" dt="2020-12-22T12:34:57.765" v="26866"/>
          <ac:spMkLst>
            <pc:docMk/>
            <pc:sldMk cId="768522656" sldId="4676"/>
            <ac:spMk id="11" creationId="{00000000-0000-0000-0000-000000000000}"/>
          </ac:spMkLst>
        </pc:spChg>
        <pc:spChg chg="mod">
          <ac:chgData name="Chris Speller" userId="0a97f007-b978-4543-a8a0-9ee0abccdf0a" providerId="ADAL" clId="{B8B649C5-C549-4FEB-BF49-7EEBAD02D5DE}" dt="2020-12-22T12:31:49.400" v="26765" actId="1076"/>
          <ac:spMkLst>
            <pc:docMk/>
            <pc:sldMk cId="768522656" sldId="4676"/>
            <ac:spMk id="12" creationId="{00000000-0000-0000-0000-000000000000}"/>
          </ac:spMkLst>
        </pc:spChg>
      </pc:sldChg>
      <pc:sldChg chg="modSp add mod">
        <pc:chgData name="Chris Speller" userId="0a97f007-b978-4543-a8a0-9ee0abccdf0a" providerId="ADAL" clId="{B8B649C5-C549-4FEB-BF49-7EEBAD02D5DE}" dt="2020-12-22T12:35:04.930" v="26870"/>
        <pc:sldMkLst>
          <pc:docMk/>
          <pc:sldMk cId="3521198949" sldId="4677"/>
        </pc:sldMkLst>
        <pc:spChg chg="mod">
          <ac:chgData name="Chris Speller" userId="0a97f007-b978-4543-a8a0-9ee0abccdf0a" providerId="ADAL" clId="{B8B649C5-C549-4FEB-BF49-7EEBAD02D5DE}" dt="2020-12-22T12:35:03.676" v="26869"/>
          <ac:spMkLst>
            <pc:docMk/>
            <pc:sldMk cId="3521198949" sldId="4677"/>
            <ac:spMk id="10" creationId="{00000000-0000-0000-0000-000000000000}"/>
          </ac:spMkLst>
        </pc:spChg>
        <pc:spChg chg="mod">
          <ac:chgData name="Chris Speller" userId="0a97f007-b978-4543-a8a0-9ee0abccdf0a" providerId="ADAL" clId="{B8B649C5-C549-4FEB-BF49-7EEBAD02D5DE}" dt="2020-12-22T12:35:04.930" v="26870"/>
          <ac:spMkLst>
            <pc:docMk/>
            <pc:sldMk cId="3521198949" sldId="4677"/>
            <ac:spMk id="11" creationId="{00000000-0000-0000-0000-000000000000}"/>
          </ac:spMkLst>
        </pc:spChg>
        <pc:spChg chg="mod">
          <ac:chgData name="Chris Speller" userId="0a97f007-b978-4543-a8a0-9ee0abccdf0a" providerId="ADAL" clId="{B8B649C5-C549-4FEB-BF49-7EEBAD02D5DE}" dt="2020-12-22T12:33:56.664" v="26793" actId="20577"/>
          <ac:spMkLst>
            <pc:docMk/>
            <pc:sldMk cId="3521198949" sldId="4677"/>
            <ac:spMk id="12" creationId="{00000000-0000-0000-0000-000000000000}"/>
          </ac:spMkLst>
        </pc:spChg>
      </pc:sldChg>
      <pc:sldChg chg="modSp add mod ord">
        <pc:chgData name="Chris Speller" userId="0a97f007-b978-4543-a8a0-9ee0abccdf0a" providerId="ADAL" clId="{B8B649C5-C549-4FEB-BF49-7EEBAD02D5DE}" dt="2020-12-22T12:36:10.782" v="26877" actId="20577"/>
        <pc:sldMkLst>
          <pc:docMk/>
          <pc:sldMk cId="1198700382" sldId="4678"/>
        </pc:sldMkLst>
        <pc:spChg chg="mod">
          <ac:chgData name="Chris Speller" userId="0a97f007-b978-4543-a8a0-9ee0abccdf0a" providerId="ADAL" clId="{B8B649C5-C549-4FEB-BF49-7EEBAD02D5DE}" dt="2020-12-22T12:35:00.135" v="26867"/>
          <ac:spMkLst>
            <pc:docMk/>
            <pc:sldMk cId="1198700382" sldId="4678"/>
            <ac:spMk id="10" creationId="{00000000-0000-0000-0000-000000000000}"/>
          </ac:spMkLst>
        </pc:spChg>
        <pc:spChg chg="mod">
          <ac:chgData name="Chris Speller" userId="0a97f007-b978-4543-a8a0-9ee0abccdf0a" providerId="ADAL" clId="{B8B649C5-C549-4FEB-BF49-7EEBAD02D5DE}" dt="2020-12-22T12:35:01.341" v="26868"/>
          <ac:spMkLst>
            <pc:docMk/>
            <pc:sldMk cId="1198700382" sldId="4678"/>
            <ac:spMk id="11" creationId="{00000000-0000-0000-0000-000000000000}"/>
          </ac:spMkLst>
        </pc:spChg>
        <pc:spChg chg="mod">
          <ac:chgData name="Chris Speller" userId="0a97f007-b978-4543-a8a0-9ee0abccdf0a" providerId="ADAL" clId="{B8B649C5-C549-4FEB-BF49-7EEBAD02D5DE}" dt="2020-12-22T12:36:10.782" v="26877" actId="20577"/>
          <ac:spMkLst>
            <pc:docMk/>
            <pc:sldMk cId="1198700382" sldId="4678"/>
            <ac:spMk id="12" creationId="{00000000-0000-0000-0000-000000000000}"/>
          </ac:spMkLst>
        </pc:spChg>
      </pc:sldChg>
      <pc:sldChg chg="modSp add mod modAnim">
        <pc:chgData name="Chris Speller" userId="0a97f007-b978-4543-a8a0-9ee0abccdf0a" providerId="ADAL" clId="{B8B649C5-C549-4FEB-BF49-7EEBAD02D5DE}" dt="2020-12-22T12:38:42.674" v="26979" actId="122"/>
        <pc:sldMkLst>
          <pc:docMk/>
          <pc:sldMk cId="3557773184" sldId="4679"/>
        </pc:sldMkLst>
        <pc:spChg chg="mod">
          <ac:chgData name="Chris Speller" userId="0a97f007-b978-4543-a8a0-9ee0abccdf0a" providerId="ADAL" clId="{B8B649C5-C549-4FEB-BF49-7EEBAD02D5DE}" dt="2020-12-22T12:38:36.624" v="26972" actId="20577"/>
          <ac:spMkLst>
            <pc:docMk/>
            <pc:sldMk cId="3557773184" sldId="4679"/>
            <ac:spMk id="10" creationId="{00000000-0000-0000-0000-000000000000}"/>
          </ac:spMkLst>
        </pc:spChg>
        <pc:spChg chg="mod">
          <ac:chgData name="Chris Speller" userId="0a97f007-b978-4543-a8a0-9ee0abccdf0a" providerId="ADAL" clId="{B8B649C5-C549-4FEB-BF49-7EEBAD02D5DE}" dt="2020-12-22T12:37:41.054" v="26970"/>
          <ac:spMkLst>
            <pc:docMk/>
            <pc:sldMk cId="3557773184" sldId="4679"/>
            <ac:spMk id="11" creationId="{00000000-0000-0000-0000-000000000000}"/>
          </ac:spMkLst>
        </pc:spChg>
        <pc:spChg chg="mod">
          <ac:chgData name="Chris Speller" userId="0a97f007-b978-4543-a8a0-9ee0abccdf0a" providerId="ADAL" clId="{B8B649C5-C549-4FEB-BF49-7EEBAD02D5DE}" dt="2020-12-22T12:38:42.674" v="26979" actId="122"/>
          <ac:spMkLst>
            <pc:docMk/>
            <pc:sldMk cId="3557773184" sldId="4679"/>
            <ac:spMk id="12" creationId="{00000000-0000-0000-0000-000000000000}"/>
          </ac:spMkLst>
        </pc:spChg>
      </pc:sldChg>
      <pc:sldChg chg="modSp add">
        <pc:chgData name="Chris Speller" userId="0a97f007-b978-4543-a8a0-9ee0abccdf0a" providerId="ADAL" clId="{B8B649C5-C549-4FEB-BF49-7EEBAD02D5DE}" dt="2020-12-22T12:39:33.207" v="26991" actId="20577"/>
        <pc:sldMkLst>
          <pc:docMk/>
          <pc:sldMk cId="1513839990" sldId="4680"/>
        </pc:sldMkLst>
        <pc:spChg chg="mod">
          <ac:chgData name="Chris Speller" userId="0a97f007-b978-4543-a8a0-9ee0abccdf0a" providerId="ADAL" clId="{B8B649C5-C549-4FEB-BF49-7EEBAD02D5DE}" dt="2020-12-22T12:39:24.282" v="26986" actId="20577"/>
          <ac:spMkLst>
            <pc:docMk/>
            <pc:sldMk cId="1513839990" sldId="4680"/>
            <ac:spMk id="10" creationId="{00000000-0000-0000-0000-000000000000}"/>
          </ac:spMkLst>
        </pc:spChg>
        <pc:spChg chg="mod">
          <ac:chgData name="Chris Speller" userId="0a97f007-b978-4543-a8a0-9ee0abccdf0a" providerId="ADAL" clId="{B8B649C5-C549-4FEB-BF49-7EEBAD02D5DE}" dt="2020-12-22T12:39:33.207" v="26991" actId="20577"/>
          <ac:spMkLst>
            <pc:docMk/>
            <pc:sldMk cId="1513839990" sldId="4680"/>
            <ac:spMk id="11" creationId="{00000000-0000-0000-0000-000000000000}"/>
          </ac:spMkLst>
        </pc:spChg>
      </pc:sldChg>
      <pc:sldChg chg="modSp add mod">
        <pc:chgData name="Chris Speller" userId="0a97f007-b978-4543-a8a0-9ee0abccdf0a" providerId="ADAL" clId="{B8B649C5-C549-4FEB-BF49-7EEBAD02D5DE}" dt="2020-12-22T12:49:47.386" v="27097"/>
        <pc:sldMkLst>
          <pc:docMk/>
          <pc:sldMk cId="1530931488" sldId="4681"/>
        </pc:sldMkLst>
        <pc:spChg chg="mod">
          <ac:chgData name="Chris Speller" userId="0a97f007-b978-4543-a8a0-9ee0abccdf0a" providerId="ADAL" clId="{B8B649C5-C549-4FEB-BF49-7EEBAD02D5DE}" dt="2020-12-22T12:42:13.387" v="27052" actId="20577"/>
          <ac:spMkLst>
            <pc:docMk/>
            <pc:sldMk cId="1530931488" sldId="4681"/>
            <ac:spMk id="10" creationId="{00000000-0000-0000-0000-000000000000}"/>
          </ac:spMkLst>
        </pc:spChg>
        <pc:spChg chg="mod">
          <ac:chgData name="Chris Speller" userId="0a97f007-b978-4543-a8a0-9ee0abccdf0a" providerId="ADAL" clId="{B8B649C5-C549-4FEB-BF49-7EEBAD02D5DE}" dt="2020-12-22T12:41:56.242" v="27045"/>
          <ac:spMkLst>
            <pc:docMk/>
            <pc:sldMk cId="1530931488" sldId="4681"/>
            <ac:spMk id="11" creationId="{00000000-0000-0000-0000-000000000000}"/>
          </ac:spMkLst>
        </pc:spChg>
        <pc:spChg chg="mod">
          <ac:chgData name="Chris Speller" userId="0a97f007-b978-4543-a8a0-9ee0abccdf0a" providerId="ADAL" clId="{B8B649C5-C549-4FEB-BF49-7EEBAD02D5DE}" dt="2020-12-22T12:49:47.386" v="27097"/>
          <ac:spMkLst>
            <pc:docMk/>
            <pc:sldMk cId="1530931488" sldId="4681"/>
            <ac:spMk id="12" creationId="{00000000-0000-0000-0000-000000000000}"/>
          </ac:spMkLst>
        </pc:spChg>
      </pc:sldChg>
      <pc:sldChg chg="modSp add mod modAnim">
        <pc:chgData name="Chris Speller" userId="0a97f007-b978-4543-a8a0-9ee0abccdf0a" providerId="ADAL" clId="{B8B649C5-C549-4FEB-BF49-7EEBAD02D5DE}" dt="2020-12-22T12:51:10.993" v="27113" actId="20577"/>
        <pc:sldMkLst>
          <pc:docMk/>
          <pc:sldMk cId="2400900236" sldId="4682"/>
        </pc:sldMkLst>
        <pc:spChg chg="mod">
          <ac:chgData name="Chris Speller" userId="0a97f007-b978-4543-a8a0-9ee0abccdf0a" providerId="ADAL" clId="{B8B649C5-C549-4FEB-BF49-7EEBAD02D5DE}" dt="2020-12-22T12:51:10.993" v="27113" actId="20577"/>
          <ac:spMkLst>
            <pc:docMk/>
            <pc:sldMk cId="2400900236" sldId="4682"/>
            <ac:spMk id="10" creationId="{00000000-0000-0000-0000-000000000000}"/>
          </ac:spMkLst>
        </pc:spChg>
        <pc:spChg chg="mod">
          <ac:chgData name="Chris Speller" userId="0a97f007-b978-4543-a8a0-9ee0abccdf0a" providerId="ADAL" clId="{B8B649C5-C549-4FEB-BF49-7EEBAD02D5DE}" dt="2020-12-22T12:49:41.500" v="27092"/>
          <ac:spMkLst>
            <pc:docMk/>
            <pc:sldMk cId="2400900236" sldId="4682"/>
            <ac:spMk id="11" creationId="{00000000-0000-0000-0000-000000000000}"/>
          </ac:spMkLst>
        </pc:spChg>
        <pc:spChg chg="mod">
          <ac:chgData name="Chris Speller" userId="0a97f007-b978-4543-a8a0-9ee0abccdf0a" providerId="ADAL" clId="{B8B649C5-C549-4FEB-BF49-7EEBAD02D5DE}" dt="2020-12-22T12:49:44.217" v="27096" actId="20577"/>
          <ac:spMkLst>
            <pc:docMk/>
            <pc:sldMk cId="2400900236" sldId="4682"/>
            <ac:spMk id="12" creationId="{00000000-0000-0000-0000-000000000000}"/>
          </ac:spMkLst>
        </pc:spChg>
      </pc:sldChg>
      <pc:sldChg chg="modSp add mod modAnim">
        <pc:chgData name="Chris Speller" userId="0a97f007-b978-4543-a8a0-9ee0abccdf0a" providerId="ADAL" clId="{B8B649C5-C549-4FEB-BF49-7EEBAD02D5DE}" dt="2020-12-22T12:55:30.503" v="27201" actId="20577"/>
        <pc:sldMkLst>
          <pc:docMk/>
          <pc:sldMk cId="518902891" sldId="4683"/>
        </pc:sldMkLst>
        <pc:spChg chg="mod">
          <ac:chgData name="Chris Speller" userId="0a97f007-b978-4543-a8a0-9ee0abccdf0a" providerId="ADAL" clId="{B8B649C5-C549-4FEB-BF49-7EEBAD02D5DE}" dt="2020-12-22T12:55:06.134" v="27180" actId="20577"/>
          <ac:spMkLst>
            <pc:docMk/>
            <pc:sldMk cId="518902891" sldId="4683"/>
            <ac:spMk id="10" creationId="{00000000-0000-0000-0000-000000000000}"/>
          </ac:spMkLst>
        </pc:spChg>
        <pc:spChg chg="mod">
          <ac:chgData name="Chris Speller" userId="0a97f007-b978-4543-a8a0-9ee0abccdf0a" providerId="ADAL" clId="{B8B649C5-C549-4FEB-BF49-7EEBAD02D5DE}" dt="2020-12-22T12:55:30.503" v="27201" actId="20577"/>
          <ac:spMkLst>
            <pc:docMk/>
            <pc:sldMk cId="518902891" sldId="4683"/>
            <ac:spMk id="11" creationId="{00000000-0000-0000-0000-000000000000}"/>
          </ac:spMkLst>
        </pc:spChg>
        <pc:spChg chg="mod">
          <ac:chgData name="Chris Speller" userId="0a97f007-b978-4543-a8a0-9ee0abccdf0a" providerId="ADAL" clId="{B8B649C5-C549-4FEB-BF49-7EEBAD02D5DE}" dt="2020-12-22T12:55:10.808" v="27188" actId="20577"/>
          <ac:spMkLst>
            <pc:docMk/>
            <pc:sldMk cId="518902891" sldId="4683"/>
            <ac:spMk id="12" creationId="{00000000-0000-0000-0000-000000000000}"/>
          </ac:spMkLst>
        </pc:spChg>
      </pc:sldChg>
      <pc:sldChg chg="modSp add mod modAnim">
        <pc:chgData name="Chris Speller" userId="0a97f007-b978-4543-a8a0-9ee0abccdf0a" providerId="ADAL" clId="{B8B649C5-C549-4FEB-BF49-7EEBAD02D5DE}" dt="2020-12-22T12:58:23.329" v="27264" actId="20577"/>
        <pc:sldMkLst>
          <pc:docMk/>
          <pc:sldMk cId="1166153105" sldId="4684"/>
        </pc:sldMkLst>
        <pc:spChg chg="mod">
          <ac:chgData name="Chris Speller" userId="0a97f007-b978-4543-a8a0-9ee0abccdf0a" providerId="ADAL" clId="{B8B649C5-C549-4FEB-BF49-7EEBAD02D5DE}" dt="2020-12-22T12:58:13.833" v="27259" actId="20577"/>
          <ac:spMkLst>
            <pc:docMk/>
            <pc:sldMk cId="1166153105" sldId="4684"/>
            <ac:spMk id="10" creationId="{00000000-0000-0000-0000-000000000000}"/>
          </ac:spMkLst>
        </pc:spChg>
        <pc:spChg chg="mod">
          <ac:chgData name="Chris Speller" userId="0a97f007-b978-4543-a8a0-9ee0abccdf0a" providerId="ADAL" clId="{B8B649C5-C549-4FEB-BF49-7EEBAD02D5DE}" dt="2020-12-22T12:58:03.692" v="27252" actId="20577"/>
          <ac:spMkLst>
            <pc:docMk/>
            <pc:sldMk cId="1166153105" sldId="4684"/>
            <ac:spMk id="11" creationId="{00000000-0000-0000-0000-000000000000}"/>
          </ac:spMkLst>
        </pc:spChg>
        <pc:spChg chg="mod">
          <ac:chgData name="Chris Speller" userId="0a97f007-b978-4543-a8a0-9ee0abccdf0a" providerId="ADAL" clId="{B8B649C5-C549-4FEB-BF49-7EEBAD02D5DE}" dt="2020-12-22T12:58:23.329" v="27264" actId="20577"/>
          <ac:spMkLst>
            <pc:docMk/>
            <pc:sldMk cId="1166153105" sldId="4684"/>
            <ac:spMk id="12" creationId="{00000000-0000-0000-0000-000000000000}"/>
          </ac:spMkLst>
        </pc:spChg>
      </pc:sldChg>
      <pc:sldChg chg="modSp add mod">
        <pc:chgData name="Chris Speller" userId="0a97f007-b978-4543-a8a0-9ee0abccdf0a" providerId="ADAL" clId="{B8B649C5-C549-4FEB-BF49-7EEBAD02D5DE}" dt="2020-12-22T13:04:25.494" v="27298" actId="20577"/>
        <pc:sldMkLst>
          <pc:docMk/>
          <pc:sldMk cId="3318029915" sldId="4685"/>
        </pc:sldMkLst>
        <pc:spChg chg="mod">
          <ac:chgData name="Chris Speller" userId="0a97f007-b978-4543-a8a0-9ee0abccdf0a" providerId="ADAL" clId="{B8B649C5-C549-4FEB-BF49-7EEBAD02D5DE}" dt="2020-12-22T13:04:25.494" v="27298" actId="20577"/>
          <ac:spMkLst>
            <pc:docMk/>
            <pc:sldMk cId="3318029915" sldId="4685"/>
            <ac:spMk id="10" creationId="{00000000-0000-0000-0000-000000000000}"/>
          </ac:spMkLst>
        </pc:spChg>
        <pc:spChg chg="mod">
          <ac:chgData name="Chris Speller" userId="0a97f007-b978-4543-a8a0-9ee0abccdf0a" providerId="ADAL" clId="{B8B649C5-C549-4FEB-BF49-7EEBAD02D5DE}" dt="2020-12-22T13:01:54.900" v="27268"/>
          <ac:spMkLst>
            <pc:docMk/>
            <pc:sldMk cId="3318029915" sldId="4685"/>
            <ac:spMk id="11" creationId="{00000000-0000-0000-0000-000000000000}"/>
          </ac:spMkLst>
        </pc:spChg>
        <pc:spChg chg="mod">
          <ac:chgData name="Chris Speller" userId="0a97f007-b978-4543-a8a0-9ee0abccdf0a" providerId="ADAL" clId="{B8B649C5-C549-4FEB-BF49-7EEBAD02D5DE}" dt="2020-12-22T13:02:18.558" v="27282" actId="20577"/>
          <ac:spMkLst>
            <pc:docMk/>
            <pc:sldMk cId="3318029915" sldId="4685"/>
            <ac:spMk id="12" creationId="{00000000-0000-0000-0000-000000000000}"/>
          </ac:spMkLst>
        </pc:spChg>
      </pc:sldChg>
      <pc:sldChg chg="modSp add mod modAnim">
        <pc:chgData name="Chris Speller" userId="0a97f007-b978-4543-a8a0-9ee0abccdf0a" providerId="ADAL" clId="{B8B649C5-C549-4FEB-BF49-7EEBAD02D5DE}" dt="2020-12-22T13:11:17.266" v="27385" actId="20577"/>
        <pc:sldMkLst>
          <pc:docMk/>
          <pc:sldMk cId="1564258006" sldId="4686"/>
        </pc:sldMkLst>
        <pc:spChg chg="mod">
          <ac:chgData name="Chris Speller" userId="0a97f007-b978-4543-a8a0-9ee0abccdf0a" providerId="ADAL" clId="{B8B649C5-C549-4FEB-BF49-7EEBAD02D5DE}" dt="2020-12-22T13:11:17.266" v="27385" actId="20577"/>
          <ac:spMkLst>
            <pc:docMk/>
            <pc:sldMk cId="1564258006" sldId="4686"/>
            <ac:spMk id="10" creationId="{00000000-0000-0000-0000-000000000000}"/>
          </ac:spMkLst>
        </pc:spChg>
        <pc:spChg chg="mod">
          <ac:chgData name="Chris Speller" userId="0a97f007-b978-4543-a8a0-9ee0abccdf0a" providerId="ADAL" clId="{B8B649C5-C549-4FEB-BF49-7EEBAD02D5DE}" dt="2020-12-22T13:08:25.599" v="27365" actId="20577"/>
          <ac:spMkLst>
            <pc:docMk/>
            <pc:sldMk cId="1564258006" sldId="4686"/>
            <ac:spMk id="11" creationId="{00000000-0000-0000-0000-000000000000}"/>
          </ac:spMkLst>
        </pc:spChg>
        <pc:spChg chg="mod">
          <ac:chgData name="Chris Speller" userId="0a97f007-b978-4543-a8a0-9ee0abccdf0a" providerId="ADAL" clId="{B8B649C5-C549-4FEB-BF49-7EEBAD02D5DE}" dt="2020-12-22T13:08:34.651" v="27369" actId="20577"/>
          <ac:spMkLst>
            <pc:docMk/>
            <pc:sldMk cId="1564258006" sldId="4686"/>
            <ac:spMk id="12" creationId="{00000000-0000-0000-0000-000000000000}"/>
          </ac:spMkLst>
        </pc:spChg>
      </pc:sldChg>
      <pc:sldChg chg="modSp add">
        <pc:chgData name="Chris Speller" userId="0a97f007-b978-4543-a8a0-9ee0abccdf0a" providerId="ADAL" clId="{B8B649C5-C549-4FEB-BF49-7EEBAD02D5DE}" dt="2020-12-22T14:56:19.239" v="27467" actId="20577"/>
        <pc:sldMkLst>
          <pc:docMk/>
          <pc:sldMk cId="2350007303" sldId="4687"/>
        </pc:sldMkLst>
        <pc:spChg chg="mod">
          <ac:chgData name="Chris Speller" userId="0a97f007-b978-4543-a8a0-9ee0abccdf0a" providerId="ADAL" clId="{B8B649C5-C549-4FEB-BF49-7EEBAD02D5DE}" dt="2020-12-22T14:56:19.239" v="27467" actId="20577"/>
          <ac:spMkLst>
            <pc:docMk/>
            <pc:sldMk cId="2350007303" sldId="4687"/>
            <ac:spMk id="10" creationId="{00000000-0000-0000-0000-000000000000}"/>
          </ac:spMkLst>
        </pc:spChg>
        <pc:spChg chg="mod">
          <ac:chgData name="Chris Speller" userId="0a97f007-b978-4543-a8a0-9ee0abccdf0a" providerId="ADAL" clId="{B8B649C5-C549-4FEB-BF49-7EEBAD02D5DE}" dt="2020-12-22T14:55:21.019" v="27442"/>
          <ac:spMkLst>
            <pc:docMk/>
            <pc:sldMk cId="2350007303" sldId="4687"/>
            <ac:spMk id="11" creationId="{00000000-0000-0000-0000-000000000000}"/>
          </ac:spMkLst>
        </pc:spChg>
        <pc:spChg chg="mod">
          <ac:chgData name="Chris Speller" userId="0a97f007-b978-4543-a8a0-9ee0abccdf0a" providerId="ADAL" clId="{B8B649C5-C549-4FEB-BF49-7EEBAD02D5DE}" dt="2020-12-22T14:55:32.555" v="27450" actId="16959"/>
          <ac:spMkLst>
            <pc:docMk/>
            <pc:sldMk cId="2350007303" sldId="4687"/>
            <ac:spMk id="12" creationId="{00000000-0000-0000-0000-000000000000}"/>
          </ac:spMkLst>
        </pc:spChg>
      </pc:sldChg>
      <pc:sldChg chg="modSp add mod">
        <pc:chgData name="Chris Speller" userId="0a97f007-b978-4543-a8a0-9ee0abccdf0a" providerId="ADAL" clId="{B8B649C5-C549-4FEB-BF49-7EEBAD02D5DE}" dt="2020-12-22T14:58:49.938" v="27578" actId="20577"/>
        <pc:sldMkLst>
          <pc:docMk/>
          <pc:sldMk cId="2651819508" sldId="4688"/>
        </pc:sldMkLst>
        <pc:spChg chg="mod">
          <ac:chgData name="Chris Speller" userId="0a97f007-b978-4543-a8a0-9ee0abccdf0a" providerId="ADAL" clId="{B8B649C5-C549-4FEB-BF49-7EEBAD02D5DE}" dt="2020-12-22T14:58:49.938" v="27578" actId="20577"/>
          <ac:spMkLst>
            <pc:docMk/>
            <pc:sldMk cId="2651819508" sldId="4688"/>
            <ac:spMk id="10" creationId="{00000000-0000-0000-0000-000000000000}"/>
          </ac:spMkLst>
        </pc:spChg>
        <pc:spChg chg="mod">
          <ac:chgData name="Chris Speller" userId="0a97f007-b978-4543-a8a0-9ee0abccdf0a" providerId="ADAL" clId="{B8B649C5-C549-4FEB-BF49-7EEBAD02D5DE}" dt="2020-12-22T14:58:15.806" v="27577" actId="20577"/>
          <ac:spMkLst>
            <pc:docMk/>
            <pc:sldMk cId="2651819508" sldId="4688"/>
            <ac:spMk id="11" creationId="{00000000-0000-0000-0000-000000000000}"/>
          </ac:spMkLst>
        </pc:spChg>
        <pc:spChg chg="mod">
          <ac:chgData name="Chris Speller" userId="0a97f007-b978-4543-a8a0-9ee0abccdf0a" providerId="ADAL" clId="{B8B649C5-C549-4FEB-BF49-7EEBAD02D5DE}" dt="2020-12-22T14:57:23.973" v="27553" actId="20577"/>
          <ac:spMkLst>
            <pc:docMk/>
            <pc:sldMk cId="2651819508" sldId="4688"/>
            <ac:spMk id="12" creationId="{00000000-0000-0000-0000-000000000000}"/>
          </ac:spMkLst>
        </pc:spChg>
      </pc:sldChg>
      <pc:sldChg chg="modSp add modAnim">
        <pc:chgData name="Chris Speller" userId="0a97f007-b978-4543-a8a0-9ee0abccdf0a" providerId="ADAL" clId="{B8B649C5-C549-4FEB-BF49-7EEBAD02D5DE}" dt="2020-12-22T15:00:22.034" v="27602" actId="20577"/>
        <pc:sldMkLst>
          <pc:docMk/>
          <pc:sldMk cId="2344529361" sldId="4689"/>
        </pc:sldMkLst>
        <pc:spChg chg="mod">
          <ac:chgData name="Chris Speller" userId="0a97f007-b978-4543-a8a0-9ee0abccdf0a" providerId="ADAL" clId="{B8B649C5-C549-4FEB-BF49-7EEBAD02D5DE}" dt="2020-12-22T15:00:22.034" v="27602" actId="20577"/>
          <ac:spMkLst>
            <pc:docMk/>
            <pc:sldMk cId="2344529361" sldId="4689"/>
            <ac:spMk id="10" creationId="{00000000-0000-0000-0000-000000000000}"/>
          </ac:spMkLst>
        </pc:spChg>
        <pc:spChg chg="mod">
          <ac:chgData name="Chris Speller" userId="0a97f007-b978-4543-a8a0-9ee0abccdf0a" providerId="ADAL" clId="{B8B649C5-C549-4FEB-BF49-7EEBAD02D5DE}" dt="2020-12-22T15:00:01.483" v="27593"/>
          <ac:spMkLst>
            <pc:docMk/>
            <pc:sldMk cId="2344529361" sldId="4689"/>
            <ac:spMk id="11" creationId="{00000000-0000-0000-0000-000000000000}"/>
          </ac:spMkLst>
        </pc:spChg>
        <pc:spChg chg="mod">
          <ac:chgData name="Chris Speller" userId="0a97f007-b978-4543-a8a0-9ee0abccdf0a" providerId="ADAL" clId="{B8B649C5-C549-4FEB-BF49-7EEBAD02D5DE}" dt="2020-12-22T15:00:07.892" v="27598" actId="20577"/>
          <ac:spMkLst>
            <pc:docMk/>
            <pc:sldMk cId="2344529361" sldId="4689"/>
            <ac:spMk id="12" creationId="{00000000-0000-0000-0000-000000000000}"/>
          </ac:spMkLst>
        </pc:spChg>
      </pc:sldChg>
      <pc:sldChg chg="modSp add mod modAnim">
        <pc:chgData name="Chris Speller" userId="0a97f007-b978-4543-a8a0-9ee0abccdf0a" providerId="ADAL" clId="{B8B649C5-C549-4FEB-BF49-7EEBAD02D5DE}" dt="2020-12-22T15:03:16.549" v="27711" actId="20577"/>
        <pc:sldMkLst>
          <pc:docMk/>
          <pc:sldMk cId="2838456479" sldId="4690"/>
        </pc:sldMkLst>
        <pc:spChg chg="mod">
          <ac:chgData name="Chris Speller" userId="0a97f007-b978-4543-a8a0-9ee0abccdf0a" providerId="ADAL" clId="{B8B649C5-C549-4FEB-BF49-7EEBAD02D5DE}" dt="2020-12-22T15:02:51.491" v="27685" actId="20577"/>
          <ac:spMkLst>
            <pc:docMk/>
            <pc:sldMk cId="2838456479" sldId="4690"/>
            <ac:spMk id="10" creationId="{00000000-0000-0000-0000-000000000000}"/>
          </ac:spMkLst>
        </pc:spChg>
        <pc:spChg chg="mod">
          <ac:chgData name="Chris Speller" userId="0a97f007-b978-4543-a8a0-9ee0abccdf0a" providerId="ADAL" clId="{B8B649C5-C549-4FEB-BF49-7EEBAD02D5DE}" dt="2020-12-22T15:03:00.404" v="27690" actId="403"/>
          <ac:spMkLst>
            <pc:docMk/>
            <pc:sldMk cId="2838456479" sldId="4690"/>
            <ac:spMk id="11" creationId="{00000000-0000-0000-0000-000000000000}"/>
          </ac:spMkLst>
        </pc:spChg>
        <pc:spChg chg="mod">
          <ac:chgData name="Chris Speller" userId="0a97f007-b978-4543-a8a0-9ee0abccdf0a" providerId="ADAL" clId="{B8B649C5-C549-4FEB-BF49-7EEBAD02D5DE}" dt="2020-12-22T15:03:16.549" v="27711" actId="20577"/>
          <ac:spMkLst>
            <pc:docMk/>
            <pc:sldMk cId="2838456479" sldId="4690"/>
            <ac:spMk id="12" creationId="{00000000-0000-0000-0000-000000000000}"/>
          </ac:spMkLst>
        </pc:spChg>
      </pc:sldChg>
      <pc:sldChg chg="modSp add modAnim">
        <pc:chgData name="Chris Speller" userId="0a97f007-b978-4543-a8a0-9ee0abccdf0a" providerId="ADAL" clId="{B8B649C5-C549-4FEB-BF49-7EEBAD02D5DE}" dt="2020-12-22T15:04:12.040" v="27754" actId="20577"/>
        <pc:sldMkLst>
          <pc:docMk/>
          <pc:sldMk cId="1537404804" sldId="4691"/>
        </pc:sldMkLst>
        <pc:spChg chg="mod">
          <ac:chgData name="Chris Speller" userId="0a97f007-b978-4543-a8a0-9ee0abccdf0a" providerId="ADAL" clId="{B8B649C5-C549-4FEB-BF49-7EEBAD02D5DE}" dt="2020-12-22T15:03:41.467" v="27724" actId="20577"/>
          <ac:spMkLst>
            <pc:docMk/>
            <pc:sldMk cId="1537404804" sldId="4691"/>
            <ac:spMk id="10" creationId="{00000000-0000-0000-0000-000000000000}"/>
          </ac:spMkLst>
        </pc:spChg>
        <pc:spChg chg="mod">
          <ac:chgData name="Chris Speller" userId="0a97f007-b978-4543-a8a0-9ee0abccdf0a" providerId="ADAL" clId="{B8B649C5-C549-4FEB-BF49-7EEBAD02D5DE}" dt="2020-12-22T15:03:48.710" v="27730" actId="20577"/>
          <ac:spMkLst>
            <pc:docMk/>
            <pc:sldMk cId="1537404804" sldId="4691"/>
            <ac:spMk id="11" creationId="{00000000-0000-0000-0000-000000000000}"/>
          </ac:spMkLst>
        </pc:spChg>
        <pc:spChg chg="mod">
          <ac:chgData name="Chris Speller" userId="0a97f007-b978-4543-a8a0-9ee0abccdf0a" providerId="ADAL" clId="{B8B649C5-C549-4FEB-BF49-7EEBAD02D5DE}" dt="2020-12-22T15:04:12.040" v="27754" actId="20577"/>
          <ac:spMkLst>
            <pc:docMk/>
            <pc:sldMk cId="1537404804" sldId="4691"/>
            <ac:spMk id="12" creationId="{00000000-0000-0000-0000-000000000000}"/>
          </ac:spMkLst>
        </pc:spChg>
      </pc:sldChg>
      <pc:sldChg chg="modSp add mod">
        <pc:chgData name="Chris Speller" userId="0a97f007-b978-4543-a8a0-9ee0abccdf0a" providerId="ADAL" clId="{B8B649C5-C549-4FEB-BF49-7EEBAD02D5DE}" dt="2020-12-22T22:59:15.198" v="35590" actId="20577"/>
        <pc:sldMkLst>
          <pc:docMk/>
          <pc:sldMk cId="3411240283" sldId="4692"/>
        </pc:sldMkLst>
        <pc:spChg chg="mod">
          <ac:chgData name="Chris Speller" userId="0a97f007-b978-4543-a8a0-9ee0abccdf0a" providerId="ADAL" clId="{B8B649C5-C549-4FEB-BF49-7EEBAD02D5DE}" dt="2020-12-22T15:05:45.332" v="27781" actId="20577"/>
          <ac:spMkLst>
            <pc:docMk/>
            <pc:sldMk cId="3411240283" sldId="4692"/>
            <ac:spMk id="10" creationId="{00000000-0000-0000-0000-000000000000}"/>
          </ac:spMkLst>
        </pc:spChg>
        <pc:spChg chg="mod">
          <ac:chgData name="Chris Speller" userId="0a97f007-b978-4543-a8a0-9ee0abccdf0a" providerId="ADAL" clId="{B8B649C5-C549-4FEB-BF49-7EEBAD02D5DE}" dt="2020-12-22T22:59:15.198" v="35590" actId="20577"/>
          <ac:spMkLst>
            <pc:docMk/>
            <pc:sldMk cId="3411240283" sldId="4692"/>
            <ac:spMk id="11" creationId="{00000000-0000-0000-0000-000000000000}"/>
          </ac:spMkLst>
        </pc:spChg>
        <pc:spChg chg="mod">
          <ac:chgData name="Chris Speller" userId="0a97f007-b978-4543-a8a0-9ee0abccdf0a" providerId="ADAL" clId="{B8B649C5-C549-4FEB-BF49-7EEBAD02D5DE}" dt="2020-12-22T15:05:54.643" v="27784" actId="207"/>
          <ac:spMkLst>
            <pc:docMk/>
            <pc:sldMk cId="3411240283" sldId="4692"/>
            <ac:spMk id="12" creationId="{00000000-0000-0000-0000-000000000000}"/>
          </ac:spMkLst>
        </pc:spChg>
      </pc:sldChg>
      <pc:sldChg chg="modSp add mod">
        <pc:chgData name="Chris Speller" userId="0a97f007-b978-4543-a8a0-9ee0abccdf0a" providerId="ADAL" clId="{B8B649C5-C549-4FEB-BF49-7EEBAD02D5DE}" dt="2020-12-22T15:06:24.157" v="27808" actId="20577"/>
        <pc:sldMkLst>
          <pc:docMk/>
          <pc:sldMk cId="3920678769" sldId="4693"/>
        </pc:sldMkLst>
        <pc:spChg chg="mod">
          <ac:chgData name="Chris Speller" userId="0a97f007-b978-4543-a8a0-9ee0abccdf0a" providerId="ADAL" clId="{B8B649C5-C549-4FEB-BF49-7EEBAD02D5DE}" dt="2020-12-22T15:06:24.157" v="27808" actId="20577"/>
          <ac:spMkLst>
            <pc:docMk/>
            <pc:sldMk cId="3920678769" sldId="4693"/>
            <ac:spMk id="10" creationId="{00000000-0000-0000-0000-000000000000}"/>
          </ac:spMkLst>
        </pc:spChg>
        <pc:spChg chg="mod">
          <ac:chgData name="Chris Speller" userId="0a97f007-b978-4543-a8a0-9ee0abccdf0a" providerId="ADAL" clId="{B8B649C5-C549-4FEB-BF49-7EEBAD02D5DE}" dt="2020-12-22T15:06:13.788" v="27794" actId="403"/>
          <ac:spMkLst>
            <pc:docMk/>
            <pc:sldMk cId="3920678769" sldId="4693"/>
            <ac:spMk id="11" creationId="{00000000-0000-0000-0000-000000000000}"/>
          </ac:spMkLst>
        </pc:spChg>
        <pc:spChg chg="mod">
          <ac:chgData name="Chris Speller" userId="0a97f007-b978-4543-a8a0-9ee0abccdf0a" providerId="ADAL" clId="{B8B649C5-C549-4FEB-BF49-7EEBAD02D5DE}" dt="2020-12-22T15:06:20.396" v="27804" actId="20577"/>
          <ac:spMkLst>
            <pc:docMk/>
            <pc:sldMk cId="3920678769" sldId="4693"/>
            <ac:spMk id="12" creationId="{00000000-0000-0000-0000-000000000000}"/>
          </ac:spMkLst>
        </pc:spChg>
      </pc:sldChg>
      <pc:sldChg chg="modSp add mod modAnim">
        <pc:chgData name="Chris Speller" userId="0a97f007-b978-4543-a8a0-9ee0abccdf0a" providerId="ADAL" clId="{B8B649C5-C549-4FEB-BF49-7EEBAD02D5DE}" dt="2020-12-22T15:10:08.161" v="27878" actId="1076"/>
        <pc:sldMkLst>
          <pc:docMk/>
          <pc:sldMk cId="1218608361" sldId="4694"/>
        </pc:sldMkLst>
        <pc:spChg chg="mod">
          <ac:chgData name="Chris Speller" userId="0a97f007-b978-4543-a8a0-9ee0abccdf0a" providerId="ADAL" clId="{B8B649C5-C549-4FEB-BF49-7EEBAD02D5DE}" dt="2020-12-22T15:08:50.785" v="27849" actId="20577"/>
          <ac:spMkLst>
            <pc:docMk/>
            <pc:sldMk cId="1218608361" sldId="4694"/>
            <ac:spMk id="10" creationId="{00000000-0000-0000-0000-000000000000}"/>
          </ac:spMkLst>
        </pc:spChg>
        <pc:spChg chg="mod">
          <ac:chgData name="Chris Speller" userId="0a97f007-b978-4543-a8a0-9ee0abccdf0a" providerId="ADAL" clId="{B8B649C5-C549-4FEB-BF49-7EEBAD02D5DE}" dt="2020-12-22T15:10:03.206" v="27877" actId="20577"/>
          <ac:spMkLst>
            <pc:docMk/>
            <pc:sldMk cId="1218608361" sldId="4694"/>
            <ac:spMk id="11" creationId="{00000000-0000-0000-0000-000000000000}"/>
          </ac:spMkLst>
        </pc:spChg>
        <pc:spChg chg="mod">
          <ac:chgData name="Chris Speller" userId="0a97f007-b978-4543-a8a0-9ee0abccdf0a" providerId="ADAL" clId="{B8B649C5-C549-4FEB-BF49-7EEBAD02D5DE}" dt="2020-12-22T15:10:08.161" v="27878" actId="1076"/>
          <ac:spMkLst>
            <pc:docMk/>
            <pc:sldMk cId="1218608361" sldId="4694"/>
            <ac:spMk id="12" creationId="{00000000-0000-0000-0000-000000000000}"/>
          </ac:spMkLst>
        </pc:spChg>
      </pc:sldChg>
      <pc:sldChg chg="modSp add mod">
        <pc:chgData name="Chris Speller" userId="0a97f007-b978-4543-a8a0-9ee0abccdf0a" providerId="ADAL" clId="{B8B649C5-C549-4FEB-BF49-7EEBAD02D5DE}" dt="2020-12-22T15:31:51.672" v="28116" actId="20577"/>
        <pc:sldMkLst>
          <pc:docMk/>
          <pc:sldMk cId="472327846" sldId="4695"/>
        </pc:sldMkLst>
        <pc:spChg chg="mod">
          <ac:chgData name="Chris Speller" userId="0a97f007-b978-4543-a8a0-9ee0abccdf0a" providerId="ADAL" clId="{B8B649C5-C549-4FEB-BF49-7EEBAD02D5DE}" dt="2020-12-22T15:31:51.672" v="28116" actId="20577"/>
          <ac:spMkLst>
            <pc:docMk/>
            <pc:sldMk cId="472327846" sldId="4695"/>
            <ac:spMk id="10" creationId="{00000000-0000-0000-0000-000000000000}"/>
          </ac:spMkLst>
        </pc:spChg>
        <pc:spChg chg="mod">
          <ac:chgData name="Chris Speller" userId="0a97f007-b978-4543-a8a0-9ee0abccdf0a" providerId="ADAL" clId="{B8B649C5-C549-4FEB-BF49-7EEBAD02D5DE}" dt="2020-12-22T15:27:45.257" v="28035" actId="404"/>
          <ac:spMkLst>
            <pc:docMk/>
            <pc:sldMk cId="472327846" sldId="4695"/>
            <ac:spMk id="11" creationId="{00000000-0000-0000-0000-000000000000}"/>
          </ac:spMkLst>
        </pc:spChg>
      </pc:sldChg>
      <pc:sldChg chg="modSp add mod">
        <pc:chgData name="Chris Speller" userId="0a97f007-b978-4543-a8a0-9ee0abccdf0a" providerId="ADAL" clId="{B8B649C5-C549-4FEB-BF49-7EEBAD02D5DE}" dt="2020-12-22T15:27:38.264" v="28033" actId="403"/>
        <pc:sldMkLst>
          <pc:docMk/>
          <pc:sldMk cId="397156148" sldId="4696"/>
        </pc:sldMkLst>
        <pc:spChg chg="mod">
          <ac:chgData name="Chris Speller" userId="0a97f007-b978-4543-a8a0-9ee0abccdf0a" providerId="ADAL" clId="{B8B649C5-C549-4FEB-BF49-7EEBAD02D5DE}" dt="2020-12-22T15:27:33.495" v="28031" actId="404"/>
          <ac:spMkLst>
            <pc:docMk/>
            <pc:sldMk cId="397156148" sldId="4696"/>
            <ac:spMk id="10" creationId="{00000000-0000-0000-0000-000000000000}"/>
          </ac:spMkLst>
        </pc:spChg>
        <pc:spChg chg="mod">
          <ac:chgData name="Chris Speller" userId="0a97f007-b978-4543-a8a0-9ee0abccdf0a" providerId="ADAL" clId="{B8B649C5-C549-4FEB-BF49-7EEBAD02D5DE}" dt="2020-12-22T15:27:38.264" v="28033" actId="403"/>
          <ac:spMkLst>
            <pc:docMk/>
            <pc:sldMk cId="397156148" sldId="4696"/>
            <ac:spMk id="11" creationId="{00000000-0000-0000-0000-000000000000}"/>
          </ac:spMkLst>
        </pc:spChg>
      </pc:sldChg>
      <pc:sldChg chg="modSp add mod">
        <pc:chgData name="Chris Speller" userId="0a97f007-b978-4543-a8a0-9ee0abccdf0a" providerId="ADAL" clId="{B8B649C5-C549-4FEB-BF49-7EEBAD02D5DE}" dt="2020-12-22T15:28:28.930" v="28045" actId="207"/>
        <pc:sldMkLst>
          <pc:docMk/>
          <pc:sldMk cId="1051181830" sldId="4697"/>
        </pc:sldMkLst>
        <pc:spChg chg="mod">
          <ac:chgData name="Chris Speller" userId="0a97f007-b978-4543-a8a0-9ee0abccdf0a" providerId="ADAL" clId="{B8B649C5-C549-4FEB-BF49-7EEBAD02D5DE}" dt="2020-12-22T15:28:15.741" v="28043" actId="20577"/>
          <ac:spMkLst>
            <pc:docMk/>
            <pc:sldMk cId="1051181830" sldId="4697"/>
            <ac:spMk id="10" creationId="{00000000-0000-0000-0000-000000000000}"/>
          </ac:spMkLst>
        </pc:spChg>
        <pc:spChg chg="mod">
          <ac:chgData name="Chris Speller" userId="0a97f007-b978-4543-a8a0-9ee0abccdf0a" providerId="ADAL" clId="{B8B649C5-C549-4FEB-BF49-7EEBAD02D5DE}" dt="2020-12-22T15:28:12.614" v="28041"/>
          <ac:spMkLst>
            <pc:docMk/>
            <pc:sldMk cId="1051181830" sldId="4697"/>
            <ac:spMk id="11" creationId="{00000000-0000-0000-0000-000000000000}"/>
          </ac:spMkLst>
        </pc:spChg>
        <pc:spChg chg="mod">
          <ac:chgData name="Chris Speller" userId="0a97f007-b978-4543-a8a0-9ee0abccdf0a" providerId="ADAL" clId="{B8B649C5-C549-4FEB-BF49-7EEBAD02D5DE}" dt="2020-12-22T15:28:28.930" v="28045" actId="207"/>
          <ac:spMkLst>
            <pc:docMk/>
            <pc:sldMk cId="1051181830" sldId="4697"/>
            <ac:spMk id="12" creationId="{00000000-0000-0000-0000-000000000000}"/>
          </ac:spMkLst>
        </pc:spChg>
      </pc:sldChg>
      <pc:sldChg chg="modSp add">
        <pc:chgData name="Chris Speller" userId="0a97f007-b978-4543-a8a0-9ee0abccdf0a" providerId="ADAL" clId="{B8B649C5-C549-4FEB-BF49-7EEBAD02D5DE}" dt="2020-12-22T15:29:55.195" v="28068" actId="20577"/>
        <pc:sldMkLst>
          <pc:docMk/>
          <pc:sldMk cId="2640223970" sldId="4698"/>
        </pc:sldMkLst>
        <pc:spChg chg="mod">
          <ac:chgData name="Chris Speller" userId="0a97f007-b978-4543-a8a0-9ee0abccdf0a" providerId="ADAL" clId="{B8B649C5-C549-4FEB-BF49-7EEBAD02D5DE}" dt="2020-12-22T15:29:10.011" v="28059" actId="20577"/>
          <ac:spMkLst>
            <pc:docMk/>
            <pc:sldMk cId="2640223970" sldId="4698"/>
            <ac:spMk id="10" creationId="{00000000-0000-0000-0000-000000000000}"/>
          </ac:spMkLst>
        </pc:spChg>
        <pc:spChg chg="mod">
          <ac:chgData name="Chris Speller" userId="0a97f007-b978-4543-a8a0-9ee0abccdf0a" providerId="ADAL" clId="{B8B649C5-C549-4FEB-BF49-7EEBAD02D5DE}" dt="2020-12-22T15:28:47.546" v="28048"/>
          <ac:spMkLst>
            <pc:docMk/>
            <pc:sldMk cId="2640223970" sldId="4698"/>
            <ac:spMk id="11" creationId="{00000000-0000-0000-0000-000000000000}"/>
          </ac:spMkLst>
        </pc:spChg>
        <pc:spChg chg="mod">
          <ac:chgData name="Chris Speller" userId="0a97f007-b978-4543-a8a0-9ee0abccdf0a" providerId="ADAL" clId="{B8B649C5-C549-4FEB-BF49-7EEBAD02D5DE}" dt="2020-12-22T15:29:55.195" v="28068" actId="20577"/>
          <ac:spMkLst>
            <pc:docMk/>
            <pc:sldMk cId="2640223970" sldId="4698"/>
            <ac:spMk id="12" creationId="{00000000-0000-0000-0000-000000000000}"/>
          </ac:spMkLst>
        </pc:spChg>
      </pc:sldChg>
      <pc:sldChg chg="modSp add">
        <pc:chgData name="Chris Speller" userId="0a97f007-b978-4543-a8a0-9ee0abccdf0a" providerId="ADAL" clId="{B8B649C5-C549-4FEB-BF49-7EEBAD02D5DE}" dt="2020-12-22T15:33:01.788" v="28125" actId="20577"/>
        <pc:sldMkLst>
          <pc:docMk/>
          <pc:sldMk cId="2529744694" sldId="4699"/>
        </pc:sldMkLst>
        <pc:spChg chg="mod">
          <ac:chgData name="Chris Speller" userId="0a97f007-b978-4543-a8a0-9ee0abccdf0a" providerId="ADAL" clId="{B8B649C5-C549-4FEB-BF49-7EEBAD02D5DE}" dt="2020-12-22T15:33:01.788" v="28125" actId="20577"/>
          <ac:spMkLst>
            <pc:docMk/>
            <pc:sldMk cId="2529744694" sldId="4699"/>
            <ac:spMk id="10" creationId="{00000000-0000-0000-0000-000000000000}"/>
          </ac:spMkLst>
        </pc:spChg>
        <pc:spChg chg="mod">
          <ac:chgData name="Chris Speller" userId="0a97f007-b978-4543-a8a0-9ee0abccdf0a" providerId="ADAL" clId="{B8B649C5-C549-4FEB-BF49-7EEBAD02D5DE}" dt="2020-12-22T15:30:07.383" v="28071"/>
          <ac:spMkLst>
            <pc:docMk/>
            <pc:sldMk cId="2529744694" sldId="4699"/>
            <ac:spMk id="11" creationId="{00000000-0000-0000-0000-000000000000}"/>
          </ac:spMkLst>
        </pc:spChg>
        <pc:spChg chg="mod">
          <ac:chgData name="Chris Speller" userId="0a97f007-b978-4543-a8a0-9ee0abccdf0a" providerId="ADAL" clId="{B8B649C5-C549-4FEB-BF49-7EEBAD02D5DE}" dt="2020-12-22T15:31:22.447" v="28088" actId="20577"/>
          <ac:spMkLst>
            <pc:docMk/>
            <pc:sldMk cId="2529744694" sldId="4699"/>
            <ac:spMk id="12" creationId="{00000000-0000-0000-0000-000000000000}"/>
          </ac:spMkLst>
        </pc:spChg>
      </pc:sldChg>
      <pc:sldChg chg="modSp add">
        <pc:chgData name="Chris Speller" userId="0a97f007-b978-4543-a8a0-9ee0abccdf0a" providerId="ADAL" clId="{B8B649C5-C549-4FEB-BF49-7EEBAD02D5DE}" dt="2020-12-22T15:35:36.299" v="28132" actId="20577"/>
        <pc:sldMkLst>
          <pc:docMk/>
          <pc:sldMk cId="3402671952" sldId="4700"/>
        </pc:sldMkLst>
        <pc:spChg chg="mod">
          <ac:chgData name="Chris Speller" userId="0a97f007-b978-4543-a8a0-9ee0abccdf0a" providerId="ADAL" clId="{B8B649C5-C549-4FEB-BF49-7EEBAD02D5DE}" dt="2020-12-22T15:35:36.299" v="28132" actId="20577"/>
          <ac:spMkLst>
            <pc:docMk/>
            <pc:sldMk cId="3402671952" sldId="4700"/>
            <ac:spMk id="10" creationId="{00000000-0000-0000-0000-000000000000}"/>
          </ac:spMkLst>
        </pc:spChg>
        <pc:spChg chg="mod">
          <ac:chgData name="Chris Speller" userId="0a97f007-b978-4543-a8a0-9ee0abccdf0a" providerId="ADAL" clId="{B8B649C5-C549-4FEB-BF49-7EEBAD02D5DE}" dt="2020-12-22T15:34:20.889" v="28128"/>
          <ac:spMkLst>
            <pc:docMk/>
            <pc:sldMk cId="3402671952" sldId="4700"/>
            <ac:spMk id="11" creationId="{00000000-0000-0000-0000-000000000000}"/>
          </ac:spMkLst>
        </pc:spChg>
        <pc:spChg chg="mod">
          <ac:chgData name="Chris Speller" userId="0a97f007-b978-4543-a8a0-9ee0abccdf0a" providerId="ADAL" clId="{B8B649C5-C549-4FEB-BF49-7EEBAD02D5DE}" dt="2020-12-22T15:34:55.529" v="28130" actId="207"/>
          <ac:spMkLst>
            <pc:docMk/>
            <pc:sldMk cId="3402671952" sldId="4700"/>
            <ac:spMk id="12" creationId="{00000000-0000-0000-0000-000000000000}"/>
          </ac:spMkLst>
        </pc:spChg>
      </pc:sldChg>
      <pc:sldChg chg="modSp add">
        <pc:chgData name="Chris Speller" userId="0a97f007-b978-4543-a8a0-9ee0abccdf0a" providerId="ADAL" clId="{B8B649C5-C549-4FEB-BF49-7EEBAD02D5DE}" dt="2020-12-22T15:37:38.413" v="28196" actId="20577"/>
        <pc:sldMkLst>
          <pc:docMk/>
          <pc:sldMk cId="2455455967" sldId="4701"/>
        </pc:sldMkLst>
        <pc:spChg chg="mod">
          <ac:chgData name="Chris Speller" userId="0a97f007-b978-4543-a8a0-9ee0abccdf0a" providerId="ADAL" clId="{B8B649C5-C549-4FEB-BF49-7EEBAD02D5DE}" dt="2020-12-22T15:37:13.408" v="28161" actId="20577"/>
          <ac:spMkLst>
            <pc:docMk/>
            <pc:sldMk cId="2455455967" sldId="4701"/>
            <ac:spMk id="10" creationId="{00000000-0000-0000-0000-000000000000}"/>
          </ac:spMkLst>
        </pc:spChg>
        <pc:spChg chg="mod">
          <ac:chgData name="Chris Speller" userId="0a97f007-b978-4543-a8a0-9ee0abccdf0a" providerId="ADAL" clId="{B8B649C5-C549-4FEB-BF49-7EEBAD02D5DE}" dt="2020-12-22T15:36:29.056" v="28158"/>
          <ac:spMkLst>
            <pc:docMk/>
            <pc:sldMk cId="2455455967" sldId="4701"/>
            <ac:spMk id="11" creationId="{00000000-0000-0000-0000-000000000000}"/>
          </ac:spMkLst>
        </pc:spChg>
        <pc:spChg chg="mod">
          <ac:chgData name="Chris Speller" userId="0a97f007-b978-4543-a8a0-9ee0abccdf0a" providerId="ADAL" clId="{B8B649C5-C549-4FEB-BF49-7EEBAD02D5DE}" dt="2020-12-22T15:37:38.413" v="28196" actId="20577"/>
          <ac:spMkLst>
            <pc:docMk/>
            <pc:sldMk cId="2455455967" sldId="4701"/>
            <ac:spMk id="12" creationId="{00000000-0000-0000-0000-000000000000}"/>
          </ac:spMkLst>
        </pc:spChg>
      </pc:sldChg>
      <pc:sldChg chg="addSp delSp modSp add mod">
        <pc:chgData name="Chris Speller" userId="0a97f007-b978-4543-a8a0-9ee0abccdf0a" providerId="ADAL" clId="{B8B649C5-C549-4FEB-BF49-7EEBAD02D5DE}" dt="2020-12-22T15:40:04.690" v="28270" actId="20577"/>
        <pc:sldMkLst>
          <pc:docMk/>
          <pc:sldMk cId="349865826" sldId="4702"/>
        </pc:sldMkLst>
        <pc:spChg chg="mod">
          <ac:chgData name="Chris Speller" userId="0a97f007-b978-4543-a8a0-9ee0abccdf0a" providerId="ADAL" clId="{B8B649C5-C549-4FEB-BF49-7EEBAD02D5DE}" dt="2020-12-22T15:40:04.690" v="28270" actId="20577"/>
          <ac:spMkLst>
            <pc:docMk/>
            <pc:sldMk cId="349865826" sldId="4702"/>
            <ac:spMk id="10" creationId="{00000000-0000-0000-0000-000000000000}"/>
          </ac:spMkLst>
        </pc:spChg>
        <pc:spChg chg="mod">
          <ac:chgData name="Chris Speller" userId="0a97f007-b978-4543-a8a0-9ee0abccdf0a" providerId="ADAL" clId="{B8B649C5-C549-4FEB-BF49-7EEBAD02D5DE}" dt="2020-12-22T15:38:56.364" v="28217"/>
          <ac:spMkLst>
            <pc:docMk/>
            <pc:sldMk cId="349865826" sldId="4702"/>
            <ac:spMk id="11" creationId="{00000000-0000-0000-0000-000000000000}"/>
          </ac:spMkLst>
        </pc:spChg>
        <pc:spChg chg="mod">
          <ac:chgData name="Chris Speller" userId="0a97f007-b978-4543-a8a0-9ee0abccdf0a" providerId="ADAL" clId="{B8B649C5-C549-4FEB-BF49-7EEBAD02D5DE}" dt="2020-12-22T15:39:47.545" v="28264" actId="20577"/>
          <ac:spMkLst>
            <pc:docMk/>
            <pc:sldMk cId="349865826" sldId="4702"/>
            <ac:spMk id="12" creationId="{00000000-0000-0000-0000-000000000000}"/>
          </ac:spMkLst>
        </pc:spChg>
        <pc:picChg chg="add del">
          <ac:chgData name="Chris Speller" userId="0a97f007-b978-4543-a8a0-9ee0abccdf0a" providerId="ADAL" clId="{B8B649C5-C549-4FEB-BF49-7EEBAD02D5DE}" dt="2020-12-22T15:39:49.380" v="28265" actId="478"/>
          <ac:picMkLst>
            <pc:docMk/>
            <pc:sldMk cId="349865826" sldId="4702"/>
            <ac:picMk id="3" creationId="{A25C1676-D08D-4833-9ED8-4D4027FA01D5}"/>
          </ac:picMkLst>
        </pc:picChg>
      </pc:sldChg>
      <pc:sldChg chg="modSp add mod">
        <pc:chgData name="Chris Speller" userId="0a97f007-b978-4543-a8a0-9ee0abccdf0a" providerId="ADAL" clId="{B8B649C5-C549-4FEB-BF49-7EEBAD02D5DE}" dt="2020-12-22T15:42:48.281" v="28278" actId="20577"/>
        <pc:sldMkLst>
          <pc:docMk/>
          <pc:sldMk cId="310787479" sldId="4703"/>
        </pc:sldMkLst>
        <pc:spChg chg="mod">
          <ac:chgData name="Chris Speller" userId="0a97f007-b978-4543-a8a0-9ee0abccdf0a" providerId="ADAL" clId="{B8B649C5-C549-4FEB-BF49-7EEBAD02D5DE}" dt="2020-12-22T15:42:48.281" v="28278" actId="20577"/>
          <ac:spMkLst>
            <pc:docMk/>
            <pc:sldMk cId="310787479" sldId="4703"/>
            <ac:spMk id="10" creationId="{00000000-0000-0000-0000-000000000000}"/>
          </ac:spMkLst>
        </pc:spChg>
        <pc:spChg chg="mod">
          <ac:chgData name="Chris Speller" userId="0a97f007-b978-4543-a8a0-9ee0abccdf0a" providerId="ADAL" clId="{B8B649C5-C549-4FEB-BF49-7EEBAD02D5DE}" dt="2020-12-22T15:42:17.456" v="28273"/>
          <ac:spMkLst>
            <pc:docMk/>
            <pc:sldMk cId="310787479" sldId="4703"/>
            <ac:spMk id="11" creationId="{00000000-0000-0000-0000-000000000000}"/>
          </ac:spMkLst>
        </pc:spChg>
        <pc:spChg chg="mod">
          <ac:chgData name="Chris Speller" userId="0a97f007-b978-4543-a8a0-9ee0abccdf0a" providerId="ADAL" clId="{B8B649C5-C549-4FEB-BF49-7EEBAD02D5DE}" dt="2020-12-22T15:42:27.030" v="28276" actId="1076"/>
          <ac:spMkLst>
            <pc:docMk/>
            <pc:sldMk cId="310787479" sldId="4703"/>
            <ac:spMk id="12" creationId="{00000000-0000-0000-0000-000000000000}"/>
          </ac:spMkLst>
        </pc:spChg>
      </pc:sldChg>
      <pc:sldChg chg="modSp add modAnim">
        <pc:chgData name="Chris Speller" userId="0a97f007-b978-4543-a8a0-9ee0abccdf0a" providerId="ADAL" clId="{B8B649C5-C549-4FEB-BF49-7EEBAD02D5DE}" dt="2020-12-22T15:45:26.642" v="28421" actId="20577"/>
        <pc:sldMkLst>
          <pc:docMk/>
          <pc:sldMk cId="415256568" sldId="4704"/>
        </pc:sldMkLst>
        <pc:spChg chg="mod">
          <ac:chgData name="Chris Speller" userId="0a97f007-b978-4543-a8a0-9ee0abccdf0a" providerId="ADAL" clId="{B8B649C5-C549-4FEB-BF49-7EEBAD02D5DE}" dt="2020-12-22T15:45:26.642" v="28421" actId="20577"/>
          <ac:spMkLst>
            <pc:docMk/>
            <pc:sldMk cId="415256568" sldId="4704"/>
            <ac:spMk id="10" creationId="{00000000-0000-0000-0000-000000000000}"/>
          </ac:spMkLst>
        </pc:spChg>
        <pc:spChg chg="mod">
          <ac:chgData name="Chris Speller" userId="0a97f007-b978-4543-a8a0-9ee0abccdf0a" providerId="ADAL" clId="{B8B649C5-C549-4FEB-BF49-7EEBAD02D5DE}" dt="2020-12-22T15:43:48.543" v="28281"/>
          <ac:spMkLst>
            <pc:docMk/>
            <pc:sldMk cId="415256568" sldId="4704"/>
            <ac:spMk id="11" creationId="{00000000-0000-0000-0000-000000000000}"/>
          </ac:spMkLst>
        </pc:spChg>
        <pc:spChg chg="mod">
          <ac:chgData name="Chris Speller" userId="0a97f007-b978-4543-a8a0-9ee0abccdf0a" providerId="ADAL" clId="{B8B649C5-C549-4FEB-BF49-7EEBAD02D5DE}" dt="2020-12-22T15:45:07.222" v="28418" actId="404"/>
          <ac:spMkLst>
            <pc:docMk/>
            <pc:sldMk cId="415256568" sldId="4704"/>
            <ac:spMk id="12" creationId="{00000000-0000-0000-0000-000000000000}"/>
          </ac:spMkLst>
        </pc:spChg>
      </pc:sldChg>
      <pc:sldChg chg="modSp add ord">
        <pc:chgData name="Chris Speller" userId="0a97f007-b978-4543-a8a0-9ee0abccdf0a" providerId="ADAL" clId="{B8B649C5-C549-4FEB-BF49-7EEBAD02D5DE}" dt="2020-12-22T15:49:40.237" v="28519" actId="20577"/>
        <pc:sldMkLst>
          <pc:docMk/>
          <pc:sldMk cId="2550158573" sldId="4705"/>
        </pc:sldMkLst>
        <pc:spChg chg="mod">
          <ac:chgData name="Chris Speller" userId="0a97f007-b978-4543-a8a0-9ee0abccdf0a" providerId="ADAL" clId="{B8B649C5-C549-4FEB-BF49-7EEBAD02D5DE}" dt="2020-12-22T15:49:40.237" v="28519" actId="20577"/>
          <ac:spMkLst>
            <pc:docMk/>
            <pc:sldMk cId="2550158573" sldId="4705"/>
            <ac:spMk id="10" creationId="{00000000-0000-0000-0000-000000000000}"/>
          </ac:spMkLst>
        </pc:spChg>
        <pc:spChg chg="mod">
          <ac:chgData name="Chris Speller" userId="0a97f007-b978-4543-a8a0-9ee0abccdf0a" providerId="ADAL" clId="{B8B649C5-C549-4FEB-BF49-7EEBAD02D5DE}" dt="2020-12-22T15:47:31.094" v="28471"/>
          <ac:spMkLst>
            <pc:docMk/>
            <pc:sldMk cId="2550158573" sldId="4705"/>
            <ac:spMk id="11" creationId="{00000000-0000-0000-0000-000000000000}"/>
          </ac:spMkLst>
        </pc:spChg>
        <pc:spChg chg="mod">
          <ac:chgData name="Chris Speller" userId="0a97f007-b978-4543-a8a0-9ee0abccdf0a" providerId="ADAL" clId="{B8B649C5-C549-4FEB-BF49-7EEBAD02D5DE}" dt="2020-12-22T15:48:26.373" v="28508" actId="20577"/>
          <ac:spMkLst>
            <pc:docMk/>
            <pc:sldMk cId="2550158573" sldId="4705"/>
            <ac:spMk id="12" creationId="{00000000-0000-0000-0000-000000000000}"/>
          </ac:spMkLst>
        </pc:spChg>
      </pc:sldChg>
      <pc:sldChg chg="modSp add mod">
        <pc:chgData name="Chris Speller" userId="0a97f007-b978-4543-a8a0-9ee0abccdf0a" providerId="ADAL" clId="{B8B649C5-C549-4FEB-BF49-7EEBAD02D5DE}" dt="2020-12-22T15:55:19.977" v="28589" actId="20577"/>
        <pc:sldMkLst>
          <pc:docMk/>
          <pc:sldMk cId="1767509249" sldId="4706"/>
        </pc:sldMkLst>
        <pc:spChg chg="mod">
          <ac:chgData name="Chris Speller" userId="0a97f007-b978-4543-a8a0-9ee0abccdf0a" providerId="ADAL" clId="{B8B649C5-C549-4FEB-BF49-7EEBAD02D5DE}" dt="2020-12-22T15:55:18.385" v="28588" actId="20577"/>
          <ac:spMkLst>
            <pc:docMk/>
            <pc:sldMk cId="1767509249" sldId="4706"/>
            <ac:spMk id="10" creationId="{00000000-0000-0000-0000-000000000000}"/>
          </ac:spMkLst>
        </pc:spChg>
        <pc:spChg chg="mod">
          <ac:chgData name="Chris Speller" userId="0a97f007-b978-4543-a8a0-9ee0abccdf0a" providerId="ADAL" clId="{B8B649C5-C549-4FEB-BF49-7EEBAD02D5DE}" dt="2020-12-22T15:55:19.977" v="28589" actId="20577"/>
          <ac:spMkLst>
            <pc:docMk/>
            <pc:sldMk cId="1767509249" sldId="4706"/>
            <ac:spMk id="11" creationId="{00000000-0000-0000-0000-000000000000}"/>
          </ac:spMkLst>
        </pc:spChg>
        <pc:spChg chg="mod">
          <ac:chgData name="Chris Speller" userId="0a97f007-b978-4543-a8a0-9ee0abccdf0a" providerId="ADAL" clId="{B8B649C5-C549-4FEB-BF49-7EEBAD02D5DE}" dt="2020-12-22T15:51:14.219" v="28582" actId="20577"/>
          <ac:spMkLst>
            <pc:docMk/>
            <pc:sldMk cId="1767509249" sldId="4706"/>
            <ac:spMk id="12" creationId="{00000000-0000-0000-0000-000000000000}"/>
          </ac:spMkLst>
        </pc:spChg>
      </pc:sldChg>
      <pc:sldChg chg="modSp add mod">
        <pc:chgData name="Chris Speller" userId="0a97f007-b978-4543-a8a0-9ee0abccdf0a" providerId="ADAL" clId="{B8B649C5-C549-4FEB-BF49-7EEBAD02D5DE}" dt="2020-12-22T15:56:50.211" v="28668" actId="20577"/>
        <pc:sldMkLst>
          <pc:docMk/>
          <pc:sldMk cId="1019856518" sldId="4707"/>
        </pc:sldMkLst>
        <pc:spChg chg="mod">
          <ac:chgData name="Chris Speller" userId="0a97f007-b978-4543-a8a0-9ee0abccdf0a" providerId="ADAL" clId="{B8B649C5-C549-4FEB-BF49-7EEBAD02D5DE}" dt="2020-12-22T15:56:50.211" v="28668" actId="20577"/>
          <ac:spMkLst>
            <pc:docMk/>
            <pc:sldMk cId="1019856518" sldId="4707"/>
            <ac:spMk id="10" creationId="{00000000-0000-0000-0000-000000000000}"/>
          </ac:spMkLst>
        </pc:spChg>
        <pc:spChg chg="mod">
          <ac:chgData name="Chris Speller" userId="0a97f007-b978-4543-a8a0-9ee0abccdf0a" providerId="ADAL" clId="{B8B649C5-C549-4FEB-BF49-7EEBAD02D5DE}" dt="2020-12-22T15:56:13.386" v="28619"/>
          <ac:spMkLst>
            <pc:docMk/>
            <pc:sldMk cId="1019856518" sldId="4707"/>
            <ac:spMk id="11" creationId="{00000000-0000-0000-0000-000000000000}"/>
          </ac:spMkLst>
        </pc:spChg>
        <pc:spChg chg="mod">
          <ac:chgData name="Chris Speller" userId="0a97f007-b978-4543-a8a0-9ee0abccdf0a" providerId="ADAL" clId="{B8B649C5-C549-4FEB-BF49-7EEBAD02D5DE}" dt="2020-12-22T15:56:45.862" v="28667" actId="403"/>
          <ac:spMkLst>
            <pc:docMk/>
            <pc:sldMk cId="1019856518" sldId="4707"/>
            <ac:spMk id="12" creationId="{00000000-0000-0000-0000-000000000000}"/>
          </ac:spMkLst>
        </pc:spChg>
      </pc:sldChg>
      <pc:sldChg chg="modSp add">
        <pc:chgData name="Chris Speller" userId="0a97f007-b978-4543-a8a0-9ee0abccdf0a" providerId="ADAL" clId="{B8B649C5-C549-4FEB-BF49-7EEBAD02D5DE}" dt="2020-12-22T16:02:38.824" v="28774" actId="20577"/>
        <pc:sldMkLst>
          <pc:docMk/>
          <pc:sldMk cId="1871808626" sldId="4708"/>
        </pc:sldMkLst>
        <pc:spChg chg="mod">
          <ac:chgData name="Chris Speller" userId="0a97f007-b978-4543-a8a0-9ee0abccdf0a" providerId="ADAL" clId="{B8B649C5-C549-4FEB-BF49-7EEBAD02D5DE}" dt="2020-12-22T16:02:38.824" v="28774" actId="20577"/>
          <ac:spMkLst>
            <pc:docMk/>
            <pc:sldMk cId="1871808626" sldId="4708"/>
            <ac:spMk id="10" creationId="{00000000-0000-0000-0000-000000000000}"/>
          </ac:spMkLst>
        </pc:spChg>
        <pc:spChg chg="mod">
          <ac:chgData name="Chris Speller" userId="0a97f007-b978-4543-a8a0-9ee0abccdf0a" providerId="ADAL" clId="{B8B649C5-C549-4FEB-BF49-7EEBAD02D5DE}" dt="2020-12-22T15:58:31.872" v="28686"/>
          <ac:spMkLst>
            <pc:docMk/>
            <pc:sldMk cId="1871808626" sldId="4708"/>
            <ac:spMk id="11" creationId="{00000000-0000-0000-0000-000000000000}"/>
          </ac:spMkLst>
        </pc:spChg>
        <pc:spChg chg="mod">
          <ac:chgData name="Chris Speller" userId="0a97f007-b978-4543-a8a0-9ee0abccdf0a" providerId="ADAL" clId="{B8B649C5-C549-4FEB-BF49-7EEBAD02D5DE}" dt="2020-12-22T15:59:27.883" v="28753" actId="20577"/>
          <ac:spMkLst>
            <pc:docMk/>
            <pc:sldMk cId="1871808626" sldId="4708"/>
            <ac:spMk id="12" creationId="{00000000-0000-0000-0000-000000000000}"/>
          </ac:spMkLst>
        </pc:spChg>
      </pc:sldChg>
      <pc:sldChg chg="add del">
        <pc:chgData name="Chris Speller" userId="0a97f007-b978-4543-a8a0-9ee0abccdf0a" providerId="ADAL" clId="{B8B649C5-C549-4FEB-BF49-7EEBAD02D5DE}" dt="2020-12-22T15:58:29.531" v="28685"/>
        <pc:sldMkLst>
          <pc:docMk/>
          <pc:sldMk cId="2785976356" sldId="4709"/>
        </pc:sldMkLst>
      </pc:sldChg>
      <pc:sldChg chg="modSp add mod">
        <pc:chgData name="Chris Speller" userId="0a97f007-b978-4543-a8a0-9ee0abccdf0a" providerId="ADAL" clId="{B8B649C5-C549-4FEB-BF49-7EEBAD02D5DE}" dt="2020-12-22T16:22:18.662" v="28924" actId="20577"/>
        <pc:sldMkLst>
          <pc:docMk/>
          <pc:sldMk cId="3277389902" sldId="4709"/>
        </pc:sldMkLst>
        <pc:spChg chg="mod">
          <ac:chgData name="Chris Speller" userId="0a97f007-b978-4543-a8a0-9ee0abccdf0a" providerId="ADAL" clId="{B8B649C5-C549-4FEB-BF49-7EEBAD02D5DE}" dt="2020-12-22T16:22:08.273" v="28916" actId="2711"/>
          <ac:spMkLst>
            <pc:docMk/>
            <pc:sldMk cId="3277389902" sldId="4709"/>
            <ac:spMk id="10" creationId="{00000000-0000-0000-0000-000000000000}"/>
          </ac:spMkLst>
        </pc:spChg>
        <pc:spChg chg="mod">
          <ac:chgData name="Chris Speller" userId="0a97f007-b978-4543-a8a0-9ee0abccdf0a" providerId="ADAL" clId="{B8B649C5-C549-4FEB-BF49-7EEBAD02D5DE}" dt="2020-12-22T16:22:11.720" v="28917" actId="2711"/>
          <ac:spMkLst>
            <pc:docMk/>
            <pc:sldMk cId="3277389902" sldId="4709"/>
            <ac:spMk id="11" creationId="{00000000-0000-0000-0000-000000000000}"/>
          </ac:spMkLst>
        </pc:spChg>
        <pc:spChg chg="mod">
          <ac:chgData name="Chris Speller" userId="0a97f007-b978-4543-a8a0-9ee0abccdf0a" providerId="ADAL" clId="{B8B649C5-C549-4FEB-BF49-7EEBAD02D5DE}" dt="2020-12-22T16:22:18.662" v="28924" actId="20577"/>
          <ac:spMkLst>
            <pc:docMk/>
            <pc:sldMk cId="3277389902" sldId="4709"/>
            <ac:spMk id="12" creationId="{00000000-0000-0000-0000-000000000000}"/>
          </ac:spMkLst>
        </pc:spChg>
      </pc:sldChg>
      <pc:sldChg chg="modSp add mod modAnim">
        <pc:chgData name="Chris Speller" userId="0a97f007-b978-4543-a8a0-9ee0abccdf0a" providerId="ADAL" clId="{B8B649C5-C549-4FEB-BF49-7EEBAD02D5DE}" dt="2020-12-22T16:26:14.442" v="28991" actId="1076"/>
        <pc:sldMkLst>
          <pc:docMk/>
          <pc:sldMk cId="2654510441" sldId="4710"/>
        </pc:sldMkLst>
        <pc:spChg chg="mod">
          <ac:chgData name="Chris Speller" userId="0a97f007-b978-4543-a8a0-9ee0abccdf0a" providerId="ADAL" clId="{B8B649C5-C549-4FEB-BF49-7EEBAD02D5DE}" dt="2020-12-22T16:26:00.698" v="28989" actId="20577"/>
          <ac:spMkLst>
            <pc:docMk/>
            <pc:sldMk cId="2654510441" sldId="4710"/>
            <ac:spMk id="10" creationId="{00000000-0000-0000-0000-000000000000}"/>
          </ac:spMkLst>
        </pc:spChg>
        <pc:spChg chg="mod">
          <ac:chgData name="Chris Speller" userId="0a97f007-b978-4543-a8a0-9ee0abccdf0a" providerId="ADAL" clId="{B8B649C5-C549-4FEB-BF49-7EEBAD02D5DE}" dt="2020-12-22T16:26:06.613" v="28990"/>
          <ac:spMkLst>
            <pc:docMk/>
            <pc:sldMk cId="2654510441" sldId="4710"/>
            <ac:spMk id="11" creationId="{00000000-0000-0000-0000-000000000000}"/>
          </ac:spMkLst>
        </pc:spChg>
        <pc:spChg chg="mod">
          <ac:chgData name="Chris Speller" userId="0a97f007-b978-4543-a8a0-9ee0abccdf0a" providerId="ADAL" clId="{B8B649C5-C549-4FEB-BF49-7EEBAD02D5DE}" dt="2020-12-22T16:26:14.442" v="28991" actId="1076"/>
          <ac:spMkLst>
            <pc:docMk/>
            <pc:sldMk cId="2654510441" sldId="4710"/>
            <ac:spMk id="12" creationId="{00000000-0000-0000-0000-000000000000}"/>
          </ac:spMkLst>
        </pc:spChg>
      </pc:sldChg>
      <pc:sldChg chg="modSp add mod">
        <pc:chgData name="Chris Speller" userId="0a97f007-b978-4543-a8a0-9ee0abccdf0a" providerId="ADAL" clId="{B8B649C5-C549-4FEB-BF49-7EEBAD02D5DE}" dt="2020-12-22T16:31:17.909" v="29130" actId="20577"/>
        <pc:sldMkLst>
          <pc:docMk/>
          <pc:sldMk cId="3300339484" sldId="4711"/>
        </pc:sldMkLst>
        <pc:spChg chg="mod">
          <ac:chgData name="Chris Speller" userId="0a97f007-b978-4543-a8a0-9ee0abccdf0a" providerId="ADAL" clId="{B8B649C5-C549-4FEB-BF49-7EEBAD02D5DE}" dt="2020-12-22T16:31:16.347" v="29129" actId="20577"/>
          <ac:spMkLst>
            <pc:docMk/>
            <pc:sldMk cId="3300339484" sldId="4711"/>
            <ac:spMk id="10" creationId="{00000000-0000-0000-0000-000000000000}"/>
          </ac:spMkLst>
        </pc:spChg>
        <pc:spChg chg="mod">
          <ac:chgData name="Chris Speller" userId="0a97f007-b978-4543-a8a0-9ee0abccdf0a" providerId="ADAL" clId="{B8B649C5-C549-4FEB-BF49-7EEBAD02D5DE}" dt="2020-12-22T16:31:17.909" v="29130" actId="20577"/>
          <ac:spMkLst>
            <pc:docMk/>
            <pc:sldMk cId="3300339484" sldId="4711"/>
            <ac:spMk id="11" creationId="{00000000-0000-0000-0000-000000000000}"/>
          </ac:spMkLst>
        </pc:spChg>
        <pc:spChg chg="mod">
          <ac:chgData name="Chris Speller" userId="0a97f007-b978-4543-a8a0-9ee0abccdf0a" providerId="ADAL" clId="{B8B649C5-C549-4FEB-BF49-7EEBAD02D5DE}" dt="2020-12-22T16:28:53.118" v="29097" actId="20577"/>
          <ac:spMkLst>
            <pc:docMk/>
            <pc:sldMk cId="3300339484" sldId="4711"/>
            <ac:spMk id="12" creationId="{00000000-0000-0000-0000-000000000000}"/>
          </ac:spMkLst>
        </pc:spChg>
      </pc:sldChg>
      <pc:sldChg chg="modSp add">
        <pc:chgData name="Chris Speller" userId="0a97f007-b978-4543-a8a0-9ee0abccdf0a" providerId="ADAL" clId="{B8B649C5-C549-4FEB-BF49-7EEBAD02D5DE}" dt="2020-12-22T16:33:26.595" v="29202" actId="20577"/>
        <pc:sldMkLst>
          <pc:docMk/>
          <pc:sldMk cId="2691464434" sldId="4712"/>
        </pc:sldMkLst>
        <pc:spChg chg="mod">
          <ac:chgData name="Chris Speller" userId="0a97f007-b978-4543-a8a0-9ee0abccdf0a" providerId="ADAL" clId="{B8B649C5-C549-4FEB-BF49-7EEBAD02D5DE}" dt="2020-12-22T16:33:26.595" v="29202" actId="20577"/>
          <ac:spMkLst>
            <pc:docMk/>
            <pc:sldMk cId="2691464434" sldId="4712"/>
            <ac:spMk id="10" creationId="{00000000-0000-0000-0000-000000000000}"/>
          </ac:spMkLst>
        </pc:spChg>
        <pc:spChg chg="mod">
          <ac:chgData name="Chris Speller" userId="0a97f007-b978-4543-a8a0-9ee0abccdf0a" providerId="ADAL" clId="{B8B649C5-C549-4FEB-BF49-7EEBAD02D5DE}" dt="2020-12-22T16:32:02.164" v="29187"/>
          <ac:spMkLst>
            <pc:docMk/>
            <pc:sldMk cId="2691464434" sldId="4712"/>
            <ac:spMk id="11" creationId="{00000000-0000-0000-0000-000000000000}"/>
          </ac:spMkLst>
        </pc:spChg>
        <pc:spChg chg="mod">
          <ac:chgData name="Chris Speller" userId="0a97f007-b978-4543-a8a0-9ee0abccdf0a" providerId="ADAL" clId="{B8B649C5-C549-4FEB-BF49-7EEBAD02D5DE}" dt="2020-12-22T16:32:20.619" v="29200" actId="20577"/>
          <ac:spMkLst>
            <pc:docMk/>
            <pc:sldMk cId="2691464434" sldId="4712"/>
            <ac:spMk id="12" creationId="{00000000-0000-0000-0000-000000000000}"/>
          </ac:spMkLst>
        </pc:spChg>
      </pc:sldChg>
      <pc:sldChg chg="modSp add mod">
        <pc:chgData name="Chris Speller" userId="0a97f007-b978-4543-a8a0-9ee0abccdf0a" providerId="ADAL" clId="{B8B649C5-C549-4FEB-BF49-7EEBAD02D5DE}" dt="2020-12-22T16:38:01.368" v="29406" actId="20577"/>
        <pc:sldMkLst>
          <pc:docMk/>
          <pc:sldMk cId="650826284" sldId="4713"/>
        </pc:sldMkLst>
        <pc:spChg chg="mod">
          <ac:chgData name="Chris Speller" userId="0a97f007-b978-4543-a8a0-9ee0abccdf0a" providerId="ADAL" clId="{B8B649C5-C549-4FEB-BF49-7EEBAD02D5DE}" dt="2020-12-22T16:37:51.318" v="29399" actId="20577"/>
          <ac:spMkLst>
            <pc:docMk/>
            <pc:sldMk cId="650826284" sldId="4713"/>
            <ac:spMk id="10" creationId="{00000000-0000-0000-0000-000000000000}"/>
          </ac:spMkLst>
        </pc:spChg>
        <pc:spChg chg="mod">
          <ac:chgData name="Chris Speller" userId="0a97f007-b978-4543-a8a0-9ee0abccdf0a" providerId="ADAL" clId="{B8B649C5-C549-4FEB-BF49-7EEBAD02D5DE}" dt="2020-12-22T16:36:41.320" v="29396"/>
          <ac:spMkLst>
            <pc:docMk/>
            <pc:sldMk cId="650826284" sldId="4713"/>
            <ac:spMk id="11" creationId="{00000000-0000-0000-0000-000000000000}"/>
          </ac:spMkLst>
        </pc:spChg>
        <pc:spChg chg="mod">
          <ac:chgData name="Chris Speller" userId="0a97f007-b978-4543-a8a0-9ee0abccdf0a" providerId="ADAL" clId="{B8B649C5-C549-4FEB-BF49-7EEBAD02D5DE}" dt="2020-12-22T16:38:01.368" v="29406" actId="20577"/>
          <ac:spMkLst>
            <pc:docMk/>
            <pc:sldMk cId="650826284" sldId="4713"/>
            <ac:spMk id="12" creationId="{00000000-0000-0000-0000-000000000000}"/>
          </ac:spMkLst>
        </pc:spChg>
      </pc:sldChg>
      <pc:sldChg chg="add del">
        <pc:chgData name="Chris Speller" userId="0a97f007-b978-4543-a8a0-9ee0abccdf0a" providerId="ADAL" clId="{B8B649C5-C549-4FEB-BF49-7EEBAD02D5DE}" dt="2020-12-22T16:35:21.134" v="29204" actId="47"/>
        <pc:sldMkLst>
          <pc:docMk/>
          <pc:sldMk cId="4129742906" sldId="4713"/>
        </pc:sldMkLst>
      </pc:sldChg>
      <pc:sldChg chg="modSp add mod">
        <pc:chgData name="Chris Speller" userId="0a97f007-b978-4543-a8a0-9ee0abccdf0a" providerId="ADAL" clId="{B8B649C5-C549-4FEB-BF49-7EEBAD02D5DE}" dt="2020-12-22T16:41:51.619" v="29503" actId="20577"/>
        <pc:sldMkLst>
          <pc:docMk/>
          <pc:sldMk cId="1003184656" sldId="4714"/>
        </pc:sldMkLst>
        <pc:spChg chg="mod">
          <ac:chgData name="Chris Speller" userId="0a97f007-b978-4543-a8a0-9ee0abccdf0a" providerId="ADAL" clId="{B8B649C5-C549-4FEB-BF49-7EEBAD02D5DE}" dt="2020-12-22T16:41:51.619" v="29503" actId="20577"/>
          <ac:spMkLst>
            <pc:docMk/>
            <pc:sldMk cId="1003184656" sldId="4714"/>
            <ac:spMk id="10" creationId="{00000000-0000-0000-0000-000000000000}"/>
          </ac:spMkLst>
        </pc:spChg>
        <pc:spChg chg="mod">
          <ac:chgData name="Chris Speller" userId="0a97f007-b978-4543-a8a0-9ee0abccdf0a" providerId="ADAL" clId="{B8B649C5-C549-4FEB-BF49-7EEBAD02D5DE}" dt="2020-12-22T16:41:11.118" v="29481"/>
          <ac:spMkLst>
            <pc:docMk/>
            <pc:sldMk cId="1003184656" sldId="4714"/>
            <ac:spMk id="11" creationId="{00000000-0000-0000-0000-000000000000}"/>
          </ac:spMkLst>
        </pc:spChg>
        <pc:spChg chg="mod">
          <ac:chgData name="Chris Speller" userId="0a97f007-b978-4543-a8a0-9ee0abccdf0a" providerId="ADAL" clId="{B8B649C5-C549-4FEB-BF49-7EEBAD02D5DE}" dt="2020-12-22T16:39:32.814" v="29438" actId="1076"/>
          <ac:spMkLst>
            <pc:docMk/>
            <pc:sldMk cId="1003184656" sldId="4714"/>
            <ac:spMk id="12" creationId="{00000000-0000-0000-0000-000000000000}"/>
          </ac:spMkLst>
        </pc:spChg>
      </pc:sldChg>
      <pc:sldChg chg="addSp modSp add mod modAnim">
        <pc:chgData name="Chris Speller" userId="0a97f007-b978-4543-a8a0-9ee0abccdf0a" providerId="ADAL" clId="{B8B649C5-C549-4FEB-BF49-7EEBAD02D5DE}" dt="2020-12-22T16:44:42.501" v="29575"/>
        <pc:sldMkLst>
          <pc:docMk/>
          <pc:sldMk cId="3197123677" sldId="4715"/>
        </pc:sldMkLst>
        <pc:spChg chg="mod">
          <ac:chgData name="Chris Speller" userId="0a97f007-b978-4543-a8a0-9ee0abccdf0a" providerId="ADAL" clId="{B8B649C5-C549-4FEB-BF49-7EEBAD02D5DE}" dt="2020-12-22T16:43:59.896" v="29563" actId="20577"/>
          <ac:spMkLst>
            <pc:docMk/>
            <pc:sldMk cId="3197123677" sldId="4715"/>
            <ac:spMk id="10" creationId="{00000000-0000-0000-0000-000000000000}"/>
          </ac:spMkLst>
        </pc:spChg>
        <pc:spChg chg="mod">
          <ac:chgData name="Chris Speller" userId="0a97f007-b978-4543-a8a0-9ee0abccdf0a" providerId="ADAL" clId="{B8B649C5-C549-4FEB-BF49-7EEBAD02D5DE}" dt="2020-12-22T16:42:58.288" v="29544" actId="20577"/>
          <ac:spMkLst>
            <pc:docMk/>
            <pc:sldMk cId="3197123677" sldId="4715"/>
            <ac:spMk id="11" creationId="{00000000-0000-0000-0000-000000000000}"/>
          </ac:spMkLst>
        </pc:spChg>
        <pc:spChg chg="mod">
          <ac:chgData name="Chris Speller" userId="0a97f007-b978-4543-a8a0-9ee0abccdf0a" providerId="ADAL" clId="{B8B649C5-C549-4FEB-BF49-7EEBAD02D5DE}" dt="2020-12-22T16:44:32.990" v="29571" actId="688"/>
          <ac:spMkLst>
            <pc:docMk/>
            <pc:sldMk cId="3197123677" sldId="4715"/>
            <ac:spMk id="12" creationId="{00000000-0000-0000-0000-000000000000}"/>
          </ac:spMkLst>
        </pc:spChg>
        <pc:picChg chg="add mod">
          <ac:chgData name="Chris Speller" userId="0a97f007-b978-4543-a8a0-9ee0abccdf0a" providerId="ADAL" clId="{B8B649C5-C549-4FEB-BF49-7EEBAD02D5DE}" dt="2020-12-22T16:43:50.272" v="29560" actId="14100"/>
          <ac:picMkLst>
            <pc:docMk/>
            <pc:sldMk cId="3197123677" sldId="4715"/>
            <ac:picMk id="3" creationId="{A710E9B6-790E-4792-AE28-5276CD697132}"/>
          </ac:picMkLst>
        </pc:picChg>
        <pc:picChg chg="add mod">
          <ac:chgData name="Chris Speller" userId="0a97f007-b978-4543-a8a0-9ee0abccdf0a" providerId="ADAL" clId="{B8B649C5-C549-4FEB-BF49-7EEBAD02D5DE}" dt="2020-12-22T16:44:35.674" v="29572" actId="1076"/>
          <ac:picMkLst>
            <pc:docMk/>
            <pc:sldMk cId="3197123677" sldId="4715"/>
            <ac:picMk id="7" creationId="{110AD4F1-E743-4904-AED4-670AC0B858F3}"/>
          </ac:picMkLst>
        </pc:picChg>
      </pc:sldChg>
      <pc:sldChg chg="modSp add">
        <pc:chgData name="Chris Speller" userId="0a97f007-b978-4543-a8a0-9ee0abccdf0a" providerId="ADAL" clId="{B8B649C5-C549-4FEB-BF49-7EEBAD02D5DE}" dt="2020-12-22T16:46:37.667" v="29609" actId="20577"/>
        <pc:sldMkLst>
          <pc:docMk/>
          <pc:sldMk cId="956989546" sldId="4716"/>
        </pc:sldMkLst>
        <pc:spChg chg="mod">
          <ac:chgData name="Chris Speller" userId="0a97f007-b978-4543-a8a0-9ee0abccdf0a" providerId="ADAL" clId="{B8B649C5-C549-4FEB-BF49-7EEBAD02D5DE}" dt="2020-12-22T16:46:23.873" v="29595" actId="20577"/>
          <ac:spMkLst>
            <pc:docMk/>
            <pc:sldMk cId="956989546" sldId="4716"/>
            <ac:spMk id="10" creationId="{00000000-0000-0000-0000-000000000000}"/>
          </ac:spMkLst>
        </pc:spChg>
        <pc:spChg chg="mod">
          <ac:chgData name="Chris Speller" userId="0a97f007-b978-4543-a8a0-9ee0abccdf0a" providerId="ADAL" clId="{B8B649C5-C549-4FEB-BF49-7EEBAD02D5DE}" dt="2020-12-22T16:46:20.656" v="29593"/>
          <ac:spMkLst>
            <pc:docMk/>
            <pc:sldMk cId="956989546" sldId="4716"/>
            <ac:spMk id="11" creationId="{00000000-0000-0000-0000-000000000000}"/>
          </ac:spMkLst>
        </pc:spChg>
        <pc:spChg chg="mod">
          <ac:chgData name="Chris Speller" userId="0a97f007-b978-4543-a8a0-9ee0abccdf0a" providerId="ADAL" clId="{B8B649C5-C549-4FEB-BF49-7EEBAD02D5DE}" dt="2020-12-22T16:46:37.667" v="29609" actId="20577"/>
          <ac:spMkLst>
            <pc:docMk/>
            <pc:sldMk cId="956989546" sldId="4716"/>
            <ac:spMk id="12" creationId="{00000000-0000-0000-0000-000000000000}"/>
          </ac:spMkLst>
        </pc:spChg>
      </pc:sldChg>
      <pc:sldChg chg="modSp add modAnim">
        <pc:chgData name="Chris Speller" userId="0a97f007-b978-4543-a8a0-9ee0abccdf0a" providerId="ADAL" clId="{B8B649C5-C549-4FEB-BF49-7EEBAD02D5DE}" dt="2020-12-22T16:48:39.913" v="29685" actId="20577"/>
        <pc:sldMkLst>
          <pc:docMk/>
          <pc:sldMk cId="919021932" sldId="4717"/>
        </pc:sldMkLst>
        <pc:spChg chg="mod">
          <ac:chgData name="Chris Speller" userId="0a97f007-b978-4543-a8a0-9ee0abccdf0a" providerId="ADAL" clId="{B8B649C5-C549-4FEB-BF49-7EEBAD02D5DE}" dt="2020-12-22T16:48:39.913" v="29685" actId="20577"/>
          <ac:spMkLst>
            <pc:docMk/>
            <pc:sldMk cId="919021932" sldId="4717"/>
            <ac:spMk id="10" creationId="{00000000-0000-0000-0000-000000000000}"/>
          </ac:spMkLst>
        </pc:spChg>
        <pc:spChg chg="mod">
          <ac:chgData name="Chris Speller" userId="0a97f007-b978-4543-a8a0-9ee0abccdf0a" providerId="ADAL" clId="{B8B649C5-C549-4FEB-BF49-7EEBAD02D5DE}" dt="2020-12-22T16:48:15.304" v="29662"/>
          <ac:spMkLst>
            <pc:docMk/>
            <pc:sldMk cId="919021932" sldId="4717"/>
            <ac:spMk id="11" creationId="{00000000-0000-0000-0000-000000000000}"/>
          </ac:spMkLst>
        </pc:spChg>
        <pc:spChg chg="mod">
          <ac:chgData name="Chris Speller" userId="0a97f007-b978-4543-a8a0-9ee0abccdf0a" providerId="ADAL" clId="{B8B649C5-C549-4FEB-BF49-7EEBAD02D5DE}" dt="2020-12-22T16:48:33.049" v="29683" actId="20577"/>
          <ac:spMkLst>
            <pc:docMk/>
            <pc:sldMk cId="919021932" sldId="4717"/>
            <ac:spMk id="12" creationId="{00000000-0000-0000-0000-000000000000}"/>
          </ac:spMkLst>
        </pc:spChg>
      </pc:sldChg>
      <pc:sldChg chg="modSp add">
        <pc:chgData name="Chris Speller" userId="0a97f007-b978-4543-a8a0-9ee0abccdf0a" providerId="ADAL" clId="{B8B649C5-C549-4FEB-BF49-7EEBAD02D5DE}" dt="2020-12-22T16:50:48.429" v="29708" actId="20577"/>
        <pc:sldMkLst>
          <pc:docMk/>
          <pc:sldMk cId="3409833731" sldId="4718"/>
        </pc:sldMkLst>
        <pc:spChg chg="mod">
          <ac:chgData name="Chris Speller" userId="0a97f007-b978-4543-a8a0-9ee0abccdf0a" providerId="ADAL" clId="{B8B649C5-C549-4FEB-BF49-7EEBAD02D5DE}" dt="2020-12-22T16:50:30.578" v="29705" actId="20577"/>
          <ac:spMkLst>
            <pc:docMk/>
            <pc:sldMk cId="3409833731" sldId="4718"/>
            <ac:spMk id="10" creationId="{00000000-0000-0000-0000-000000000000}"/>
          </ac:spMkLst>
        </pc:spChg>
        <pc:spChg chg="mod">
          <ac:chgData name="Chris Speller" userId="0a97f007-b978-4543-a8a0-9ee0abccdf0a" providerId="ADAL" clId="{B8B649C5-C549-4FEB-BF49-7EEBAD02D5DE}" dt="2020-12-22T16:49:42.762" v="29696"/>
          <ac:spMkLst>
            <pc:docMk/>
            <pc:sldMk cId="3409833731" sldId="4718"/>
            <ac:spMk id="11" creationId="{00000000-0000-0000-0000-000000000000}"/>
          </ac:spMkLst>
        </pc:spChg>
        <pc:spChg chg="mod">
          <ac:chgData name="Chris Speller" userId="0a97f007-b978-4543-a8a0-9ee0abccdf0a" providerId="ADAL" clId="{B8B649C5-C549-4FEB-BF49-7EEBAD02D5DE}" dt="2020-12-22T16:50:48.429" v="29708" actId="20577"/>
          <ac:spMkLst>
            <pc:docMk/>
            <pc:sldMk cId="3409833731" sldId="4718"/>
            <ac:spMk id="12" creationId="{00000000-0000-0000-0000-000000000000}"/>
          </ac:spMkLst>
        </pc:spChg>
      </pc:sldChg>
      <pc:sldChg chg="modSp add modAnim">
        <pc:chgData name="Chris Speller" userId="0a97f007-b978-4543-a8a0-9ee0abccdf0a" providerId="ADAL" clId="{B8B649C5-C549-4FEB-BF49-7EEBAD02D5DE}" dt="2020-12-22T16:51:51.345" v="29764" actId="20577"/>
        <pc:sldMkLst>
          <pc:docMk/>
          <pc:sldMk cId="1719506396" sldId="4719"/>
        </pc:sldMkLst>
        <pc:spChg chg="mod">
          <ac:chgData name="Chris Speller" userId="0a97f007-b978-4543-a8a0-9ee0abccdf0a" providerId="ADAL" clId="{B8B649C5-C549-4FEB-BF49-7EEBAD02D5DE}" dt="2020-12-22T16:51:36.867" v="29752" actId="20577"/>
          <ac:spMkLst>
            <pc:docMk/>
            <pc:sldMk cId="1719506396" sldId="4719"/>
            <ac:spMk id="10" creationId="{00000000-0000-0000-0000-000000000000}"/>
          </ac:spMkLst>
        </pc:spChg>
        <pc:spChg chg="mod">
          <ac:chgData name="Chris Speller" userId="0a97f007-b978-4543-a8a0-9ee0abccdf0a" providerId="ADAL" clId="{B8B649C5-C549-4FEB-BF49-7EEBAD02D5DE}" dt="2020-12-22T16:51:27.012" v="29741"/>
          <ac:spMkLst>
            <pc:docMk/>
            <pc:sldMk cId="1719506396" sldId="4719"/>
            <ac:spMk id="11" creationId="{00000000-0000-0000-0000-000000000000}"/>
          </ac:spMkLst>
        </pc:spChg>
        <pc:spChg chg="mod">
          <ac:chgData name="Chris Speller" userId="0a97f007-b978-4543-a8a0-9ee0abccdf0a" providerId="ADAL" clId="{B8B649C5-C549-4FEB-BF49-7EEBAD02D5DE}" dt="2020-12-22T16:51:51.345" v="29764" actId="20577"/>
          <ac:spMkLst>
            <pc:docMk/>
            <pc:sldMk cId="1719506396" sldId="4719"/>
            <ac:spMk id="12" creationId="{00000000-0000-0000-0000-000000000000}"/>
          </ac:spMkLst>
        </pc:spChg>
      </pc:sldChg>
      <pc:sldChg chg="modSp add modAnim">
        <pc:chgData name="Chris Speller" userId="0a97f007-b978-4543-a8a0-9ee0abccdf0a" providerId="ADAL" clId="{B8B649C5-C549-4FEB-BF49-7EEBAD02D5DE}" dt="2020-12-22T16:53:01.854" v="29791" actId="20577"/>
        <pc:sldMkLst>
          <pc:docMk/>
          <pc:sldMk cId="4165990354" sldId="4720"/>
        </pc:sldMkLst>
        <pc:spChg chg="mod">
          <ac:chgData name="Chris Speller" userId="0a97f007-b978-4543-a8a0-9ee0abccdf0a" providerId="ADAL" clId="{B8B649C5-C549-4FEB-BF49-7EEBAD02D5DE}" dt="2020-12-22T16:53:01.854" v="29791" actId="20577"/>
          <ac:spMkLst>
            <pc:docMk/>
            <pc:sldMk cId="4165990354" sldId="4720"/>
            <ac:spMk id="10" creationId="{00000000-0000-0000-0000-000000000000}"/>
          </ac:spMkLst>
        </pc:spChg>
        <pc:spChg chg="mod">
          <ac:chgData name="Chris Speller" userId="0a97f007-b978-4543-a8a0-9ee0abccdf0a" providerId="ADAL" clId="{B8B649C5-C549-4FEB-BF49-7EEBAD02D5DE}" dt="2020-12-22T16:52:21.633" v="29776"/>
          <ac:spMkLst>
            <pc:docMk/>
            <pc:sldMk cId="4165990354" sldId="4720"/>
            <ac:spMk id="11" creationId="{00000000-0000-0000-0000-000000000000}"/>
          </ac:spMkLst>
        </pc:spChg>
        <pc:spChg chg="mod">
          <ac:chgData name="Chris Speller" userId="0a97f007-b978-4543-a8a0-9ee0abccdf0a" providerId="ADAL" clId="{B8B649C5-C549-4FEB-BF49-7EEBAD02D5DE}" dt="2020-12-22T16:52:38.221" v="29787" actId="20577"/>
          <ac:spMkLst>
            <pc:docMk/>
            <pc:sldMk cId="4165990354" sldId="4720"/>
            <ac:spMk id="12" creationId="{00000000-0000-0000-0000-000000000000}"/>
          </ac:spMkLst>
        </pc:spChg>
      </pc:sldChg>
      <pc:sldChg chg="add">
        <pc:chgData name="Chris Speller" userId="0a97f007-b978-4543-a8a0-9ee0abccdf0a" providerId="ADAL" clId="{B8B649C5-C549-4FEB-BF49-7EEBAD02D5DE}" dt="2020-12-22T16:53:54.211" v="29792"/>
        <pc:sldMkLst>
          <pc:docMk/>
          <pc:sldMk cId="4294905586" sldId="4721"/>
        </pc:sldMkLst>
      </pc:sldChg>
      <pc:sldChg chg="modSp add">
        <pc:chgData name="Chris Speller" userId="0a97f007-b978-4543-a8a0-9ee0abccdf0a" providerId="ADAL" clId="{B8B649C5-C549-4FEB-BF49-7EEBAD02D5DE}" dt="2020-12-22T17:03:47.601" v="29827" actId="20577"/>
        <pc:sldMkLst>
          <pc:docMk/>
          <pc:sldMk cId="481416649" sldId="4722"/>
        </pc:sldMkLst>
        <pc:spChg chg="mod">
          <ac:chgData name="Chris Speller" userId="0a97f007-b978-4543-a8a0-9ee0abccdf0a" providerId="ADAL" clId="{B8B649C5-C549-4FEB-BF49-7EEBAD02D5DE}" dt="2020-12-22T17:03:47.601" v="29827" actId="20577"/>
          <ac:spMkLst>
            <pc:docMk/>
            <pc:sldMk cId="481416649" sldId="4722"/>
            <ac:spMk id="10" creationId="{00000000-0000-0000-0000-000000000000}"/>
          </ac:spMkLst>
        </pc:spChg>
        <pc:spChg chg="mod">
          <ac:chgData name="Chris Speller" userId="0a97f007-b978-4543-a8a0-9ee0abccdf0a" providerId="ADAL" clId="{B8B649C5-C549-4FEB-BF49-7EEBAD02D5DE}" dt="2020-12-22T17:03:24.066" v="29809"/>
          <ac:spMkLst>
            <pc:docMk/>
            <pc:sldMk cId="481416649" sldId="4722"/>
            <ac:spMk id="11" creationId="{00000000-0000-0000-0000-000000000000}"/>
          </ac:spMkLst>
        </pc:spChg>
        <pc:spChg chg="mod">
          <ac:chgData name="Chris Speller" userId="0a97f007-b978-4543-a8a0-9ee0abccdf0a" providerId="ADAL" clId="{B8B649C5-C549-4FEB-BF49-7EEBAD02D5DE}" dt="2020-12-22T17:03:42.601" v="29818" actId="20577"/>
          <ac:spMkLst>
            <pc:docMk/>
            <pc:sldMk cId="481416649" sldId="4722"/>
            <ac:spMk id="12" creationId="{00000000-0000-0000-0000-000000000000}"/>
          </ac:spMkLst>
        </pc:spChg>
      </pc:sldChg>
      <pc:sldChg chg="modSp add mod">
        <pc:chgData name="Chris Speller" userId="0a97f007-b978-4543-a8a0-9ee0abccdf0a" providerId="ADAL" clId="{B8B649C5-C549-4FEB-BF49-7EEBAD02D5DE}" dt="2020-12-22T17:09:46.852" v="30191" actId="20577"/>
        <pc:sldMkLst>
          <pc:docMk/>
          <pc:sldMk cId="3887761073" sldId="4723"/>
        </pc:sldMkLst>
        <pc:spChg chg="mod">
          <ac:chgData name="Chris Speller" userId="0a97f007-b978-4543-a8a0-9ee0abccdf0a" providerId="ADAL" clId="{B8B649C5-C549-4FEB-BF49-7EEBAD02D5DE}" dt="2020-12-22T17:09:46.852" v="30191" actId="20577"/>
          <ac:spMkLst>
            <pc:docMk/>
            <pc:sldMk cId="3887761073" sldId="4723"/>
            <ac:spMk id="10" creationId="{00000000-0000-0000-0000-000000000000}"/>
          </ac:spMkLst>
        </pc:spChg>
        <pc:spChg chg="mod">
          <ac:chgData name="Chris Speller" userId="0a97f007-b978-4543-a8a0-9ee0abccdf0a" providerId="ADAL" clId="{B8B649C5-C549-4FEB-BF49-7EEBAD02D5DE}" dt="2020-12-22T17:06:11.888" v="30176" actId="404"/>
          <ac:spMkLst>
            <pc:docMk/>
            <pc:sldMk cId="3887761073" sldId="4723"/>
            <ac:spMk id="11" creationId="{00000000-0000-0000-0000-000000000000}"/>
          </ac:spMkLst>
        </pc:spChg>
        <pc:spChg chg="mod">
          <ac:chgData name="Chris Speller" userId="0a97f007-b978-4543-a8a0-9ee0abccdf0a" providerId="ADAL" clId="{B8B649C5-C549-4FEB-BF49-7EEBAD02D5DE}" dt="2020-12-22T17:06:34.706" v="30186" actId="1076"/>
          <ac:spMkLst>
            <pc:docMk/>
            <pc:sldMk cId="3887761073" sldId="4723"/>
            <ac:spMk id="12" creationId="{00000000-0000-0000-0000-000000000000}"/>
          </ac:spMkLst>
        </pc:spChg>
      </pc:sldChg>
      <pc:sldChg chg="modSp add mod">
        <pc:chgData name="Chris Speller" userId="0a97f007-b978-4543-a8a0-9ee0abccdf0a" providerId="ADAL" clId="{B8B649C5-C549-4FEB-BF49-7EEBAD02D5DE}" dt="2020-12-22T17:17:30.907" v="30224" actId="20577"/>
        <pc:sldMkLst>
          <pc:docMk/>
          <pc:sldMk cId="1247337459" sldId="4724"/>
        </pc:sldMkLst>
        <pc:spChg chg="mod">
          <ac:chgData name="Chris Speller" userId="0a97f007-b978-4543-a8a0-9ee0abccdf0a" providerId="ADAL" clId="{B8B649C5-C549-4FEB-BF49-7EEBAD02D5DE}" dt="2020-12-22T17:17:22.901" v="30223" actId="20577"/>
          <ac:spMkLst>
            <pc:docMk/>
            <pc:sldMk cId="1247337459" sldId="4724"/>
            <ac:spMk id="10" creationId="{00000000-0000-0000-0000-000000000000}"/>
          </ac:spMkLst>
        </pc:spChg>
        <pc:spChg chg="mod">
          <ac:chgData name="Chris Speller" userId="0a97f007-b978-4543-a8a0-9ee0abccdf0a" providerId="ADAL" clId="{B8B649C5-C549-4FEB-BF49-7EEBAD02D5DE}" dt="2020-12-22T17:17:30.907" v="30224" actId="20577"/>
          <ac:spMkLst>
            <pc:docMk/>
            <pc:sldMk cId="1247337459" sldId="4724"/>
            <ac:spMk id="11" creationId="{00000000-0000-0000-0000-000000000000}"/>
          </ac:spMkLst>
        </pc:spChg>
        <pc:spChg chg="mod">
          <ac:chgData name="Chris Speller" userId="0a97f007-b978-4543-a8a0-9ee0abccdf0a" providerId="ADAL" clId="{B8B649C5-C549-4FEB-BF49-7EEBAD02D5DE}" dt="2020-12-22T17:12:57.768" v="30213" actId="20577"/>
          <ac:spMkLst>
            <pc:docMk/>
            <pc:sldMk cId="1247337459" sldId="4724"/>
            <ac:spMk id="12" creationId="{00000000-0000-0000-0000-000000000000}"/>
          </ac:spMkLst>
        </pc:spChg>
      </pc:sldChg>
      <pc:sldChg chg="modSp add mod">
        <pc:chgData name="Chris Speller" userId="0a97f007-b978-4543-a8a0-9ee0abccdf0a" providerId="ADAL" clId="{B8B649C5-C549-4FEB-BF49-7EEBAD02D5DE}" dt="2020-12-22T17:24:38.153" v="30641" actId="20577"/>
        <pc:sldMkLst>
          <pc:docMk/>
          <pc:sldMk cId="2577155042" sldId="4725"/>
        </pc:sldMkLst>
        <pc:spChg chg="mod">
          <ac:chgData name="Chris Speller" userId="0a97f007-b978-4543-a8a0-9ee0abccdf0a" providerId="ADAL" clId="{B8B649C5-C549-4FEB-BF49-7EEBAD02D5DE}" dt="2020-12-22T17:24:38.153" v="30641" actId="20577"/>
          <ac:spMkLst>
            <pc:docMk/>
            <pc:sldMk cId="2577155042" sldId="4725"/>
            <ac:spMk id="10" creationId="{00000000-0000-0000-0000-000000000000}"/>
          </ac:spMkLst>
        </pc:spChg>
        <pc:spChg chg="mod">
          <ac:chgData name="Chris Speller" userId="0a97f007-b978-4543-a8a0-9ee0abccdf0a" providerId="ADAL" clId="{B8B649C5-C549-4FEB-BF49-7EEBAD02D5DE}" dt="2020-12-22T17:23:02.426" v="30586"/>
          <ac:spMkLst>
            <pc:docMk/>
            <pc:sldMk cId="2577155042" sldId="4725"/>
            <ac:spMk id="11" creationId="{00000000-0000-0000-0000-000000000000}"/>
          </ac:spMkLst>
        </pc:spChg>
        <pc:spChg chg="mod">
          <ac:chgData name="Chris Speller" userId="0a97f007-b978-4543-a8a0-9ee0abccdf0a" providerId="ADAL" clId="{B8B649C5-C549-4FEB-BF49-7EEBAD02D5DE}" dt="2020-12-22T17:23:11.353" v="30589" actId="113"/>
          <ac:spMkLst>
            <pc:docMk/>
            <pc:sldMk cId="2577155042" sldId="4725"/>
            <ac:spMk id="12" creationId="{00000000-0000-0000-0000-000000000000}"/>
          </ac:spMkLst>
        </pc:spChg>
      </pc:sldChg>
      <pc:sldChg chg="modSp add mod">
        <pc:chgData name="Chris Speller" userId="0a97f007-b978-4543-a8a0-9ee0abccdf0a" providerId="ADAL" clId="{B8B649C5-C549-4FEB-BF49-7EEBAD02D5DE}" dt="2020-12-22T17:32:10.369" v="30788" actId="6549"/>
        <pc:sldMkLst>
          <pc:docMk/>
          <pc:sldMk cId="148822467" sldId="4726"/>
        </pc:sldMkLst>
        <pc:spChg chg="mod">
          <ac:chgData name="Chris Speller" userId="0a97f007-b978-4543-a8a0-9ee0abccdf0a" providerId="ADAL" clId="{B8B649C5-C549-4FEB-BF49-7EEBAD02D5DE}" dt="2020-12-22T17:32:07.798" v="30786" actId="6549"/>
          <ac:spMkLst>
            <pc:docMk/>
            <pc:sldMk cId="148822467" sldId="4726"/>
            <ac:spMk id="10" creationId="{00000000-0000-0000-0000-000000000000}"/>
          </ac:spMkLst>
        </pc:spChg>
        <pc:spChg chg="mod">
          <ac:chgData name="Chris Speller" userId="0a97f007-b978-4543-a8a0-9ee0abccdf0a" providerId="ADAL" clId="{B8B649C5-C549-4FEB-BF49-7EEBAD02D5DE}" dt="2020-12-22T17:32:10.369" v="30788" actId="6549"/>
          <ac:spMkLst>
            <pc:docMk/>
            <pc:sldMk cId="148822467" sldId="4726"/>
            <ac:spMk id="11" creationId="{00000000-0000-0000-0000-000000000000}"/>
          </ac:spMkLst>
        </pc:spChg>
        <pc:spChg chg="mod">
          <ac:chgData name="Chris Speller" userId="0a97f007-b978-4543-a8a0-9ee0abccdf0a" providerId="ADAL" clId="{B8B649C5-C549-4FEB-BF49-7EEBAD02D5DE}" dt="2020-12-22T17:30:54.665" v="30757" actId="1076"/>
          <ac:spMkLst>
            <pc:docMk/>
            <pc:sldMk cId="148822467" sldId="4726"/>
            <ac:spMk id="12" creationId="{00000000-0000-0000-0000-000000000000}"/>
          </ac:spMkLst>
        </pc:spChg>
      </pc:sldChg>
      <pc:sldChg chg="modSp add mod">
        <pc:chgData name="Chris Speller" userId="0a97f007-b978-4543-a8a0-9ee0abccdf0a" providerId="ADAL" clId="{B8B649C5-C549-4FEB-BF49-7EEBAD02D5DE}" dt="2020-12-22T17:37:00.565" v="30840" actId="20577"/>
        <pc:sldMkLst>
          <pc:docMk/>
          <pc:sldMk cId="2404846231" sldId="4727"/>
        </pc:sldMkLst>
        <pc:spChg chg="mod">
          <ac:chgData name="Chris Speller" userId="0a97f007-b978-4543-a8a0-9ee0abccdf0a" providerId="ADAL" clId="{B8B649C5-C549-4FEB-BF49-7EEBAD02D5DE}" dt="2020-12-22T17:37:00.565" v="30840" actId="20577"/>
          <ac:spMkLst>
            <pc:docMk/>
            <pc:sldMk cId="2404846231" sldId="4727"/>
            <ac:spMk id="10" creationId="{00000000-0000-0000-0000-000000000000}"/>
          </ac:spMkLst>
        </pc:spChg>
        <pc:spChg chg="mod">
          <ac:chgData name="Chris Speller" userId="0a97f007-b978-4543-a8a0-9ee0abccdf0a" providerId="ADAL" clId="{B8B649C5-C549-4FEB-BF49-7EEBAD02D5DE}" dt="2020-12-22T17:32:49.621" v="30820"/>
          <ac:spMkLst>
            <pc:docMk/>
            <pc:sldMk cId="2404846231" sldId="4727"/>
            <ac:spMk id="11" creationId="{00000000-0000-0000-0000-000000000000}"/>
          </ac:spMkLst>
        </pc:spChg>
        <pc:spChg chg="mod">
          <ac:chgData name="Chris Speller" userId="0a97f007-b978-4543-a8a0-9ee0abccdf0a" providerId="ADAL" clId="{B8B649C5-C549-4FEB-BF49-7EEBAD02D5DE}" dt="2020-12-22T17:33:32.569" v="30828" actId="20577"/>
          <ac:spMkLst>
            <pc:docMk/>
            <pc:sldMk cId="2404846231" sldId="4727"/>
            <ac:spMk id="12" creationId="{00000000-0000-0000-0000-000000000000}"/>
          </ac:spMkLst>
        </pc:spChg>
      </pc:sldChg>
      <pc:sldChg chg="addSp delSp modSp add mod modAnim modNotesTx">
        <pc:chgData name="Chris Speller" userId="0a97f007-b978-4543-a8a0-9ee0abccdf0a" providerId="ADAL" clId="{B8B649C5-C549-4FEB-BF49-7EEBAD02D5DE}" dt="2020-12-22T17:52:09.109" v="31313" actId="20577"/>
        <pc:sldMkLst>
          <pc:docMk/>
          <pc:sldMk cId="939501532" sldId="4728"/>
        </pc:sldMkLst>
        <pc:spChg chg="mod">
          <ac:chgData name="Chris Speller" userId="0a97f007-b978-4543-a8a0-9ee0abccdf0a" providerId="ADAL" clId="{B8B649C5-C549-4FEB-BF49-7EEBAD02D5DE}" dt="2020-12-22T17:52:09.109" v="31313" actId="20577"/>
          <ac:spMkLst>
            <pc:docMk/>
            <pc:sldMk cId="939501532" sldId="4728"/>
            <ac:spMk id="10" creationId="{00000000-0000-0000-0000-000000000000}"/>
          </ac:spMkLst>
        </pc:spChg>
        <pc:spChg chg="mod">
          <ac:chgData name="Chris Speller" userId="0a97f007-b978-4543-a8a0-9ee0abccdf0a" providerId="ADAL" clId="{B8B649C5-C549-4FEB-BF49-7EEBAD02D5DE}" dt="2020-12-22T17:45:38.602" v="31032" actId="20577"/>
          <ac:spMkLst>
            <pc:docMk/>
            <pc:sldMk cId="939501532" sldId="4728"/>
            <ac:spMk id="11" creationId="{00000000-0000-0000-0000-000000000000}"/>
          </ac:spMkLst>
        </pc:spChg>
        <pc:spChg chg="mod">
          <ac:chgData name="Chris Speller" userId="0a97f007-b978-4543-a8a0-9ee0abccdf0a" providerId="ADAL" clId="{B8B649C5-C549-4FEB-BF49-7EEBAD02D5DE}" dt="2020-12-22T17:44:51.377" v="30989" actId="20577"/>
          <ac:spMkLst>
            <pc:docMk/>
            <pc:sldMk cId="939501532" sldId="4728"/>
            <ac:spMk id="12" creationId="{00000000-0000-0000-0000-000000000000}"/>
          </ac:spMkLst>
        </pc:spChg>
        <pc:picChg chg="add del mod">
          <ac:chgData name="Chris Speller" userId="0a97f007-b978-4543-a8a0-9ee0abccdf0a" providerId="ADAL" clId="{B8B649C5-C549-4FEB-BF49-7EEBAD02D5DE}" dt="2020-12-22T17:44:06.814" v="30936" actId="478"/>
          <ac:picMkLst>
            <pc:docMk/>
            <pc:sldMk cId="939501532" sldId="4728"/>
            <ac:picMk id="3" creationId="{690B4A48-506B-4D78-BD33-4E07D2E03FBD}"/>
          </ac:picMkLst>
        </pc:picChg>
      </pc:sldChg>
      <pc:sldChg chg="modSp add mod">
        <pc:chgData name="Chris Speller" userId="0a97f007-b978-4543-a8a0-9ee0abccdf0a" providerId="ADAL" clId="{B8B649C5-C549-4FEB-BF49-7EEBAD02D5DE}" dt="2020-12-22T18:20:53.215" v="31487" actId="20577"/>
        <pc:sldMkLst>
          <pc:docMk/>
          <pc:sldMk cId="1320308" sldId="4729"/>
        </pc:sldMkLst>
        <pc:spChg chg="mod">
          <ac:chgData name="Chris Speller" userId="0a97f007-b978-4543-a8a0-9ee0abccdf0a" providerId="ADAL" clId="{B8B649C5-C549-4FEB-BF49-7EEBAD02D5DE}" dt="2020-12-22T18:19:49.466" v="31430" actId="20577"/>
          <ac:spMkLst>
            <pc:docMk/>
            <pc:sldMk cId="1320308" sldId="4729"/>
            <ac:spMk id="10" creationId="{00000000-0000-0000-0000-000000000000}"/>
          </ac:spMkLst>
        </pc:spChg>
        <pc:spChg chg="mod">
          <ac:chgData name="Chris Speller" userId="0a97f007-b978-4543-a8a0-9ee0abccdf0a" providerId="ADAL" clId="{B8B649C5-C549-4FEB-BF49-7EEBAD02D5DE}" dt="2020-12-22T18:19:05.738" v="31407"/>
          <ac:spMkLst>
            <pc:docMk/>
            <pc:sldMk cId="1320308" sldId="4729"/>
            <ac:spMk id="11" creationId="{00000000-0000-0000-0000-000000000000}"/>
          </ac:spMkLst>
        </pc:spChg>
        <pc:spChg chg="mod">
          <ac:chgData name="Chris Speller" userId="0a97f007-b978-4543-a8a0-9ee0abccdf0a" providerId="ADAL" clId="{B8B649C5-C549-4FEB-BF49-7EEBAD02D5DE}" dt="2020-12-22T18:20:53.215" v="31487" actId="20577"/>
          <ac:spMkLst>
            <pc:docMk/>
            <pc:sldMk cId="1320308" sldId="4729"/>
            <ac:spMk id="12" creationId="{00000000-0000-0000-0000-000000000000}"/>
          </ac:spMkLst>
        </pc:spChg>
      </pc:sldChg>
      <pc:sldChg chg="modSp add mod">
        <pc:chgData name="Chris Speller" userId="0a97f007-b978-4543-a8a0-9ee0abccdf0a" providerId="ADAL" clId="{B8B649C5-C549-4FEB-BF49-7EEBAD02D5DE}" dt="2020-12-22T18:25:10.250" v="31611" actId="6549"/>
        <pc:sldMkLst>
          <pc:docMk/>
          <pc:sldMk cId="458172050" sldId="4730"/>
        </pc:sldMkLst>
        <pc:spChg chg="mod">
          <ac:chgData name="Chris Speller" userId="0a97f007-b978-4543-a8a0-9ee0abccdf0a" providerId="ADAL" clId="{B8B649C5-C549-4FEB-BF49-7EEBAD02D5DE}" dt="2020-12-22T18:25:10.250" v="31611" actId="6549"/>
          <ac:spMkLst>
            <pc:docMk/>
            <pc:sldMk cId="458172050" sldId="4730"/>
            <ac:spMk id="10" creationId="{00000000-0000-0000-0000-000000000000}"/>
          </ac:spMkLst>
        </pc:spChg>
        <pc:spChg chg="mod">
          <ac:chgData name="Chris Speller" userId="0a97f007-b978-4543-a8a0-9ee0abccdf0a" providerId="ADAL" clId="{B8B649C5-C549-4FEB-BF49-7EEBAD02D5DE}" dt="2020-12-22T18:23:21.376" v="31547"/>
          <ac:spMkLst>
            <pc:docMk/>
            <pc:sldMk cId="458172050" sldId="4730"/>
            <ac:spMk id="11" creationId="{00000000-0000-0000-0000-000000000000}"/>
          </ac:spMkLst>
        </pc:spChg>
        <pc:spChg chg="mod">
          <ac:chgData name="Chris Speller" userId="0a97f007-b978-4543-a8a0-9ee0abccdf0a" providerId="ADAL" clId="{B8B649C5-C549-4FEB-BF49-7EEBAD02D5DE}" dt="2020-12-22T18:24:19.638" v="31598" actId="20577"/>
          <ac:spMkLst>
            <pc:docMk/>
            <pc:sldMk cId="458172050" sldId="4730"/>
            <ac:spMk id="12" creationId="{00000000-0000-0000-0000-000000000000}"/>
          </ac:spMkLst>
        </pc:spChg>
      </pc:sldChg>
      <pc:sldChg chg="modSp add mod">
        <pc:chgData name="Chris Speller" userId="0a97f007-b978-4543-a8a0-9ee0abccdf0a" providerId="ADAL" clId="{B8B649C5-C549-4FEB-BF49-7EEBAD02D5DE}" dt="2020-12-22T18:30:01.815" v="31870" actId="20577"/>
        <pc:sldMkLst>
          <pc:docMk/>
          <pc:sldMk cId="2198875609" sldId="4731"/>
        </pc:sldMkLst>
        <pc:spChg chg="mod">
          <ac:chgData name="Chris Speller" userId="0a97f007-b978-4543-a8a0-9ee0abccdf0a" providerId="ADAL" clId="{B8B649C5-C549-4FEB-BF49-7EEBAD02D5DE}" dt="2020-12-22T18:29:22.061" v="31791" actId="20577"/>
          <ac:spMkLst>
            <pc:docMk/>
            <pc:sldMk cId="2198875609" sldId="4731"/>
            <ac:spMk id="10" creationId="{00000000-0000-0000-0000-000000000000}"/>
          </ac:spMkLst>
        </pc:spChg>
        <pc:spChg chg="mod">
          <ac:chgData name="Chris Speller" userId="0a97f007-b978-4543-a8a0-9ee0abccdf0a" providerId="ADAL" clId="{B8B649C5-C549-4FEB-BF49-7EEBAD02D5DE}" dt="2020-12-22T18:26:35.406" v="31784"/>
          <ac:spMkLst>
            <pc:docMk/>
            <pc:sldMk cId="2198875609" sldId="4731"/>
            <ac:spMk id="11" creationId="{00000000-0000-0000-0000-000000000000}"/>
          </ac:spMkLst>
        </pc:spChg>
        <pc:spChg chg="mod">
          <ac:chgData name="Chris Speller" userId="0a97f007-b978-4543-a8a0-9ee0abccdf0a" providerId="ADAL" clId="{B8B649C5-C549-4FEB-BF49-7EEBAD02D5DE}" dt="2020-12-22T18:30:01.815" v="31870" actId="20577"/>
          <ac:spMkLst>
            <pc:docMk/>
            <pc:sldMk cId="2198875609" sldId="4731"/>
            <ac:spMk id="12" creationId="{00000000-0000-0000-0000-000000000000}"/>
          </ac:spMkLst>
        </pc:spChg>
      </pc:sldChg>
      <pc:sldChg chg="modSp add mod modAnim">
        <pc:chgData name="Chris Speller" userId="0a97f007-b978-4543-a8a0-9ee0abccdf0a" providerId="ADAL" clId="{B8B649C5-C549-4FEB-BF49-7EEBAD02D5DE}" dt="2020-12-22T18:38:58.356" v="32148" actId="20577"/>
        <pc:sldMkLst>
          <pc:docMk/>
          <pc:sldMk cId="3042043662" sldId="4732"/>
        </pc:sldMkLst>
        <pc:spChg chg="mod">
          <ac:chgData name="Chris Speller" userId="0a97f007-b978-4543-a8a0-9ee0abccdf0a" providerId="ADAL" clId="{B8B649C5-C549-4FEB-BF49-7EEBAD02D5DE}" dt="2020-12-22T18:38:58.356" v="32148" actId="20577"/>
          <ac:spMkLst>
            <pc:docMk/>
            <pc:sldMk cId="3042043662" sldId="4732"/>
            <ac:spMk id="10" creationId="{00000000-0000-0000-0000-000000000000}"/>
          </ac:spMkLst>
        </pc:spChg>
        <pc:spChg chg="mod">
          <ac:chgData name="Chris Speller" userId="0a97f007-b978-4543-a8a0-9ee0abccdf0a" providerId="ADAL" clId="{B8B649C5-C549-4FEB-BF49-7EEBAD02D5DE}" dt="2020-12-22T18:31:03.226" v="31950"/>
          <ac:spMkLst>
            <pc:docMk/>
            <pc:sldMk cId="3042043662" sldId="4732"/>
            <ac:spMk id="11" creationId="{00000000-0000-0000-0000-000000000000}"/>
          </ac:spMkLst>
        </pc:spChg>
        <pc:spChg chg="mod">
          <ac:chgData name="Chris Speller" userId="0a97f007-b978-4543-a8a0-9ee0abccdf0a" providerId="ADAL" clId="{B8B649C5-C549-4FEB-BF49-7EEBAD02D5DE}" dt="2020-12-22T18:31:51.444" v="32017" actId="1076"/>
          <ac:spMkLst>
            <pc:docMk/>
            <pc:sldMk cId="3042043662" sldId="4732"/>
            <ac:spMk id="12" creationId="{00000000-0000-0000-0000-000000000000}"/>
          </ac:spMkLst>
        </pc:spChg>
      </pc:sldChg>
      <pc:sldChg chg="modSp add mod modAnim">
        <pc:chgData name="Chris Speller" userId="0a97f007-b978-4543-a8a0-9ee0abccdf0a" providerId="ADAL" clId="{B8B649C5-C549-4FEB-BF49-7EEBAD02D5DE}" dt="2020-12-22T18:40:38.115" v="32228" actId="20577"/>
        <pc:sldMkLst>
          <pc:docMk/>
          <pc:sldMk cId="3692030186" sldId="4733"/>
        </pc:sldMkLst>
        <pc:spChg chg="mod">
          <ac:chgData name="Chris Speller" userId="0a97f007-b978-4543-a8a0-9ee0abccdf0a" providerId="ADAL" clId="{B8B649C5-C549-4FEB-BF49-7EEBAD02D5DE}" dt="2020-12-22T18:40:06.427" v="32197" actId="20577"/>
          <ac:spMkLst>
            <pc:docMk/>
            <pc:sldMk cId="3692030186" sldId="4733"/>
            <ac:spMk id="10" creationId="{00000000-0000-0000-0000-000000000000}"/>
          </ac:spMkLst>
        </pc:spChg>
        <pc:spChg chg="mod">
          <ac:chgData name="Chris Speller" userId="0a97f007-b978-4543-a8a0-9ee0abccdf0a" providerId="ADAL" clId="{B8B649C5-C549-4FEB-BF49-7EEBAD02D5DE}" dt="2020-12-22T18:40:38.115" v="32228" actId="20577"/>
          <ac:spMkLst>
            <pc:docMk/>
            <pc:sldMk cId="3692030186" sldId="4733"/>
            <ac:spMk id="11" creationId="{00000000-0000-0000-0000-000000000000}"/>
          </ac:spMkLst>
        </pc:spChg>
        <pc:spChg chg="mod">
          <ac:chgData name="Chris Speller" userId="0a97f007-b978-4543-a8a0-9ee0abccdf0a" providerId="ADAL" clId="{B8B649C5-C549-4FEB-BF49-7EEBAD02D5DE}" dt="2020-12-22T18:40:27.255" v="32226" actId="20577"/>
          <ac:spMkLst>
            <pc:docMk/>
            <pc:sldMk cId="3692030186" sldId="4733"/>
            <ac:spMk id="12" creationId="{00000000-0000-0000-0000-000000000000}"/>
          </ac:spMkLst>
        </pc:spChg>
      </pc:sldChg>
      <pc:sldChg chg="modSp add mod">
        <pc:chgData name="Chris Speller" userId="0a97f007-b978-4543-a8a0-9ee0abccdf0a" providerId="ADAL" clId="{B8B649C5-C549-4FEB-BF49-7EEBAD02D5DE}" dt="2020-12-22T18:43:22.072" v="32302" actId="20577"/>
        <pc:sldMkLst>
          <pc:docMk/>
          <pc:sldMk cId="1059763452" sldId="4734"/>
        </pc:sldMkLst>
        <pc:spChg chg="mod">
          <ac:chgData name="Chris Speller" userId="0a97f007-b978-4543-a8a0-9ee0abccdf0a" providerId="ADAL" clId="{B8B649C5-C549-4FEB-BF49-7EEBAD02D5DE}" dt="2020-12-22T18:43:22.072" v="32302" actId="20577"/>
          <ac:spMkLst>
            <pc:docMk/>
            <pc:sldMk cId="1059763452" sldId="4734"/>
            <ac:spMk id="10" creationId="{00000000-0000-0000-0000-000000000000}"/>
          </ac:spMkLst>
        </pc:spChg>
        <pc:spChg chg="mod">
          <ac:chgData name="Chris Speller" userId="0a97f007-b978-4543-a8a0-9ee0abccdf0a" providerId="ADAL" clId="{B8B649C5-C549-4FEB-BF49-7EEBAD02D5DE}" dt="2020-12-22T18:38:15.540" v="32111"/>
          <ac:spMkLst>
            <pc:docMk/>
            <pc:sldMk cId="1059763452" sldId="4734"/>
            <ac:spMk id="11" creationId="{00000000-0000-0000-0000-000000000000}"/>
          </ac:spMkLst>
        </pc:spChg>
        <pc:spChg chg="mod">
          <ac:chgData name="Chris Speller" userId="0a97f007-b978-4543-a8a0-9ee0abccdf0a" providerId="ADAL" clId="{B8B649C5-C549-4FEB-BF49-7EEBAD02D5DE}" dt="2020-12-22T18:42:23.336" v="32297" actId="20577"/>
          <ac:spMkLst>
            <pc:docMk/>
            <pc:sldMk cId="1059763452" sldId="4734"/>
            <ac:spMk id="12" creationId="{00000000-0000-0000-0000-000000000000}"/>
          </ac:spMkLst>
        </pc:spChg>
      </pc:sldChg>
      <pc:sldChg chg="modSp add mod modAnim">
        <pc:chgData name="Chris Speller" userId="0a97f007-b978-4543-a8a0-9ee0abccdf0a" providerId="ADAL" clId="{B8B649C5-C549-4FEB-BF49-7EEBAD02D5DE}" dt="2020-12-22T18:48:26.940" v="32495" actId="20577"/>
        <pc:sldMkLst>
          <pc:docMk/>
          <pc:sldMk cId="130491783" sldId="4735"/>
        </pc:sldMkLst>
        <pc:spChg chg="mod">
          <ac:chgData name="Chris Speller" userId="0a97f007-b978-4543-a8a0-9ee0abccdf0a" providerId="ADAL" clId="{B8B649C5-C549-4FEB-BF49-7EEBAD02D5DE}" dt="2020-12-22T18:46:01.856" v="32384" actId="20577"/>
          <ac:spMkLst>
            <pc:docMk/>
            <pc:sldMk cId="130491783" sldId="4735"/>
            <ac:spMk id="10" creationId="{00000000-0000-0000-0000-000000000000}"/>
          </ac:spMkLst>
        </pc:spChg>
        <pc:spChg chg="mod">
          <ac:chgData name="Chris Speller" userId="0a97f007-b978-4543-a8a0-9ee0abccdf0a" providerId="ADAL" clId="{B8B649C5-C549-4FEB-BF49-7EEBAD02D5DE}" dt="2020-12-22T18:46:11.800" v="32393" actId="20577"/>
          <ac:spMkLst>
            <pc:docMk/>
            <pc:sldMk cId="130491783" sldId="4735"/>
            <ac:spMk id="11" creationId="{00000000-0000-0000-0000-000000000000}"/>
          </ac:spMkLst>
        </pc:spChg>
        <pc:spChg chg="mod">
          <ac:chgData name="Chris Speller" userId="0a97f007-b978-4543-a8a0-9ee0abccdf0a" providerId="ADAL" clId="{B8B649C5-C549-4FEB-BF49-7EEBAD02D5DE}" dt="2020-12-22T18:48:26.940" v="32495" actId="20577"/>
          <ac:spMkLst>
            <pc:docMk/>
            <pc:sldMk cId="130491783" sldId="4735"/>
            <ac:spMk id="12" creationId="{00000000-0000-0000-0000-000000000000}"/>
          </ac:spMkLst>
        </pc:spChg>
      </pc:sldChg>
      <pc:sldChg chg="modSp add mod modAnim">
        <pc:chgData name="Chris Speller" userId="0a97f007-b978-4543-a8a0-9ee0abccdf0a" providerId="ADAL" clId="{B8B649C5-C549-4FEB-BF49-7EEBAD02D5DE}" dt="2020-12-22T18:52:40.327" v="32629" actId="20577"/>
        <pc:sldMkLst>
          <pc:docMk/>
          <pc:sldMk cId="678123025" sldId="4736"/>
        </pc:sldMkLst>
        <pc:spChg chg="mod">
          <ac:chgData name="Chris Speller" userId="0a97f007-b978-4543-a8a0-9ee0abccdf0a" providerId="ADAL" clId="{B8B649C5-C549-4FEB-BF49-7EEBAD02D5DE}" dt="2020-12-22T18:51:05.951" v="32580" actId="20577"/>
          <ac:spMkLst>
            <pc:docMk/>
            <pc:sldMk cId="678123025" sldId="4736"/>
            <ac:spMk id="10" creationId="{00000000-0000-0000-0000-000000000000}"/>
          </ac:spMkLst>
        </pc:spChg>
        <pc:spChg chg="mod">
          <ac:chgData name="Chris Speller" userId="0a97f007-b978-4543-a8a0-9ee0abccdf0a" providerId="ADAL" clId="{B8B649C5-C549-4FEB-BF49-7EEBAD02D5DE}" dt="2020-12-22T18:49:19.038" v="32539"/>
          <ac:spMkLst>
            <pc:docMk/>
            <pc:sldMk cId="678123025" sldId="4736"/>
            <ac:spMk id="11" creationId="{00000000-0000-0000-0000-000000000000}"/>
          </ac:spMkLst>
        </pc:spChg>
        <pc:spChg chg="mod">
          <ac:chgData name="Chris Speller" userId="0a97f007-b978-4543-a8a0-9ee0abccdf0a" providerId="ADAL" clId="{B8B649C5-C549-4FEB-BF49-7EEBAD02D5DE}" dt="2020-12-22T18:52:40.327" v="32629" actId="20577"/>
          <ac:spMkLst>
            <pc:docMk/>
            <pc:sldMk cId="678123025" sldId="4736"/>
            <ac:spMk id="12" creationId="{00000000-0000-0000-0000-000000000000}"/>
          </ac:spMkLst>
        </pc:spChg>
      </pc:sldChg>
      <pc:sldChg chg="add del">
        <pc:chgData name="Chris Speller" userId="0a97f007-b978-4543-a8a0-9ee0abccdf0a" providerId="ADAL" clId="{B8B649C5-C549-4FEB-BF49-7EEBAD02D5DE}" dt="2020-12-22T18:48:34.220" v="32497"/>
        <pc:sldMkLst>
          <pc:docMk/>
          <pc:sldMk cId="3378887704" sldId="4736"/>
        </pc:sldMkLst>
      </pc:sldChg>
      <pc:sldChg chg="addSp delSp modSp add mod addAnim delAnim modAnim">
        <pc:chgData name="Chris Speller" userId="0a97f007-b978-4543-a8a0-9ee0abccdf0a" providerId="ADAL" clId="{B8B649C5-C549-4FEB-BF49-7EEBAD02D5DE}" dt="2020-12-22T19:48:52.925" v="33558" actId="20577"/>
        <pc:sldMkLst>
          <pc:docMk/>
          <pc:sldMk cId="1035632461" sldId="4737"/>
        </pc:sldMkLst>
        <pc:spChg chg="mod">
          <ac:chgData name="Chris Speller" userId="0a97f007-b978-4543-a8a0-9ee0abccdf0a" providerId="ADAL" clId="{B8B649C5-C549-4FEB-BF49-7EEBAD02D5DE}" dt="2020-12-22T19:05:53.270" v="32797" actId="20577"/>
          <ac:spMkLst>
            <pc:docMk/>
            <pc:sldMk cId="1035632461" sldId="4737"/>
            <ac:spMk id="10" creationId="{00000000-0000-0000-0000-000000000000}"/>
          </ac:spMkLst>
        </pc:spChg>
        <pc:spChg chg="mod">
          <ac:chgData name="Chris Speller" userId="0a97f007-b978-4543-a8a0-9ee0abccdf0a" providerId="ADAL" clId="{B8B649C5-C549-4FEB-BF49-7EEBAD02D5DE}" dt="2020-12-22T19:48:52.925" v="33558" actId="20577"/>
          <ac:spMkLst>
            <pc:docMk/>
            <pc:sldMk cId="1035632461" sldId="4737"/>
            <ac:spMk id="11" creationId="{00000000-0000-0000-0000-000000000000}"/>
          </ac:spMkLst>
        </pc:spChg>
        <pc:spChg chg="del mod">
          <ac:chgData name="Chris Speller" userId="0a97f007-b978-4543-a8a0-9ee0abccdf0a" providerId="ADAL" clId="{B8B649C5-C549-4FEB-BF49-7EEBAD02D5DE}" dt="2020-12-22T18:59:47.151" v="32706" actId="478"/>
          <ac:spMkLst>
            <pc:docMk/>
            <pc:sldMk cId="1035632461" sldId="4737"/>
            <ac:spMk id="12" creationId="{00000000-0000-0000-0000-000000000000}"/>
          </ac:spMkLst>
        </pc:spChg>
        <pc:picChg chg="add mod">
          <ac:chgData name="Chris Speller" userId="0a97f007-b978-4543-a8a0-9ee0abccdf0a" providerId="ADAL" clId="{B8B649C5-C549-4FEB-BF49-7EEBAD02D5DE}" dt="2020-12-22T19:48:45.713" v="33533" actId="1076"/>
          <ac:picMkLst>
            <pc:docMk/>
            <pc:sldMk cId="1035632461" sldId="4737"/>
            <ac:picMk id="3" creationId="{3166928B-8CF7-4828-8A19-DE74C5CCC4BC}"/>
          </ac:picMkLst>
        </pc:picChg>
        <pc:picChg chg="add del mod">
          <ac:chgData name="Chris Speller" userId="0a97f007-b978-4543-a8a0-9ee0abccdf0a" providerId="ADAL" clId="{B8B649C5-C549-4FEB-BF49-7EEBAD02D5DE}" dt="2020-12-22T19:00:38.470" v="32713" actId="22"/>
          <ac:picMkLst>
            <pc:docMk/>
            <pc:sldMk cId="1035632461" sldId="4737"/>
            <ac:picMk id="7" creationId="{A2839793-0623-4E3E-A7B9-749A14C963CA}"/>
          </ac:picMkLst>
        </pc:picChg>
        <pc:picChg chg="add del mod">
          <ac:chgData name="Chris Speller" userId="0a97f007-b978-4543-a8a0-9ee0abccdf0a" providerId="ADAL" clId="{B8B649C5-C549-4FEB-BF49-7EEBAD02D5DE}" dt="2020-12-22T19:05:57.400" v="32800" actId="478"/>
          <ac:picMkLst>
            <pc:docMk/>
            <pc:sldMk cId="1035632461" sldId="4737"/>
            <ac:picMk id="14" creationId="{62D7DA8E-533A-4B50-9B86-943BF11DE32B}"/>
          </ac:picMkLst>
        </pc:picChg>
        <pc:picChg chg="add del mod">
          <ac:chgData name="Chris Speller" userId="0a97f007-b978-4543-a8a0-9ee0abccdf0a" providerId="ADAL" clId="{B8B649C5-C549-4FEB-BF49-7EEBAD02D5DE}" dt="2020-12-22T19:05:57.914" v="32801" actId="478"/>
          <ac:picMkLst>
            <pc:docMk/>
            <pc:sldMk cId="1035632461" sldId="4737"/>
            <ac:picMk id="16" creationId="{5D8A61AE-6F1D-4432-A374-362AF35C82EB}"/>
          </ac:picMkLst>
        </pc:picChg>
        <pc:picChg chg="add del mod">
          <ac:chgData name="Chris Speller" userId="0a97f007-b978-4543-a8a0-9ee0abccdf0a" providerId="ADAL" clId="{B8B649C5-C549-4FEB-BF49-7EEBAD02D5DE}" dt="2020-12-22T19:04:43.463" v="32774" actId="478"/>
          <ac:picMkLst>
            <pc:docMk/>
            <pc:sldMk cId="1035632461" sldId="4737"/>
            <ac:picMk id="17" creationId="{86B0CFBB-CB5F-4B46-82A7-625491032CC5}"/>
          </ac:picMkLst>
        </pc:picChg>
        <pc:picChg chg="add del mod">
          <ac:chgData name="Chris Speller" userId="0a97f007-b978-4543-a8a0-9ee0abccdf0a" providerId="ADAL" clId="{B8B649C5-C549-4FEB-BF49-7EEBAD02D5DE}" dt="2020-12-22T19:04:44.031" v="32775" actId="478"/>
          <ac:picMkLst>
            <pc:docMk/>
            <pc:sldMk cId="1035632461" sldId="4737"/>
            <ac:picMk id="18" creationId="{283B6D28-647F-4AB4-B512-58A48A9A45F7}"/>
          </ac:picMkLst>
        </pc:picChg>
      </pc:sldChg>
      <pc:sldChg chg="addSp delSp modSp add mod delAnim modAnim">
        <pc:chgData name="Chris Speller" userId="0a97f007-b978-4543-a8a0-9ee0abccdf0a" providerId="ADAL" clId="{B8B649C5-C549-4FEB-BF49-7EEBAD02D5DE}" dt="2020-12-22T19:48:29.212" v="33531"/>
        <pc:sldMkLst>
          <pc:docMk/>
          <pc:sldMk cId="810121915" sldId="4738"/>
        </pc:sldMkLst>
        <pc:spChg chg="mod">
          <ac:chgData name="Chris Speller" userId="0a97f007-b978-4543-a8a0-9ee0abccdf0a" providerId="ADAL" clId="{B8B649C5-C549-4FEB-BF49-7EEBAD02D5DE}" dt="2020-12-22T19:08:19.616" v="32847" actId="20577"/>
          <ac:spMkLst>
            <pc:docMk/>
            <pc:sldMk cId="810121915" sldId="4738"/>
            <ac:spMk id="10" creationId="{00000000-0000-0000-0000-000000000000}"/>
          </ac:spMkLst>
        </pc:spChg>
        <pc:spChg chg="mod">
          <ac:chgData name="Chris Speller" userId="0a97f007-b978-4543-a8a0-9ee0abccdf0a" providerId="ADAL" clId="{B8B649C5-C549-4FEB-BF49-7EEBAD02D5DE}" dt="2020-12-22T19:48:19.412" v="33527" actId="1076"/>
          <ac:spMkLst>
            <pc:docMk/>
            <pc:sldMk cId="810121915" sldId="4738"/>
            <ac:spMk id="11" creationId="{00000000-0000-0000-0000-000000000000}"/>
          </ac:spMkLst>
        </pc:spChg>
        <pc:picChg chg="del">
          <ac:chgData name="Chris Speller" userId="0a97f007-b978-4543-a8a0-9ee0abccdf0a" providerId="ADAL" clId="{B8B649C5-C549-4FEB-BF49-7EEBAD02D5DE}" dt="2020-12-22T19:04:34.974" v="32768" actId="478"/>
          <ac:picMkLst>
            <pc:docMk/>
            <pc:sldMk cId="810121915" sldId="4738"/>
            <ac:picMk id="3" creationId="{3166928B-8CF7-4828-8A19-DE74C5CCC4BC}"/>
          </ac:picMkLst>
        </pc:picChg>
        <pc:picChg chg="add del mod">
          <ac:chgData name="Chris Speller" userId="0a97f007-b978-4543-a8a0-9ee0abccdf0a" providerId="ADAL" clId="{B8B649C5-C549-4FEB-BF49-7EEBAD02D5DE}" dt="2020-12-22T19:48:13.052" v="33522" actId="478"/>
          <ac:picMkLst>
            <pc:docMk/>
            <pc:sldMk cId="810121915" sldId="4738"/>
            <ac:picMk id="6" creationId="{61E8AC71-085B-403D-91FB-629B7D03DA81}"/>
          </ac:picMkLst>
        </pc:picChg>
        <pc:picChg chg="add mod">
          <ac:chgData name="Chris Speller" userId="0a97f007-b978-4543-a8a0-9ee0abccdf0a" providerId="ADAL" clId="{B8B649C5-C549-4FEB-BF49-7EEBAD02D5DE}" dt="2020-12-22T19:48:26.579" v="33530" actId="1076"/>
          <ac:picMkLst>
            <pc:docMk/>
            <pc:sldMk cId="810121915" sldId="4738"/>
            <ac:picMk id="12" creationId="{00B20B67-06D6-4129-9F8E-DB616C4798DA}"/>
          </ac:picMkLst>
        </pc:picChg>
        <pc:picChg chg="del">
          <ac:chgData name="Chris Speller" userId="0a97f007-b978-4543-a8a0-9ee0abccdf0a" providerId="ADAL" clId="{B8B649C5-C549-4FEB-BF49-7EEBAD02D5DE}" dt="2020-12-22T19:04:36.374" v="32770" actId="478"/>
          <ac:picMkLst>
            <pc:docMk/>
            <pc:sldMk cId="810121915" sldId="4738"/>
            <ac:picMk id="14" creationId="{62D7DA8E-533A-4B50-9B86-943BF11DE32B}"/>
          </ac:picMkLst>
        </pc:picChg>
        <pc:picChg chg="del">
          <ac:chgData name="Chris Speller" userId="0a97f007-b978-4543-a8a0-9ee0abccdf0a" providerId="ADAL" clId="{B8B649C5-C549-4FEB-BF49-7EEBAD02D5DE}" dt="2020-12-22T19:04:37.062" v="32771" actId="478"/>
          <ac:picMkLst>
            <pc:docMk/>
            <pc:sldMk cId="810121915" sldId="4738"/>
            <ac:picMk id="16" creationId="{5D8A61AE-6F1D-4432-A374-362AF35C82EB}"/>
          </ac:picMkLst>
        </pc:picChg>
        <pc:picChg chg="del">
          <ac:chgData name="Chris Speller" userId="0a97f007-b978-4543-a8a0-9ee0abccdf0a" providerId="ADAL" clId="{B8B649C5-C549-4FEB-BF49-7EEBAD02D5DE}" dt="2020-12-22T19:04:29.008" v="32764" actId="478"/>
          <ac:picMkLst>
            <pc:docMk/>
            <pc:sldMk cId="810121915" sldId="4738"/>
            <ac:picMk id="17" creationId="{86B0CFBB-CB5F-4B46-82A7-625491032CC5}"/>
          </ac:picMkLst>
        </pc:picChg>
        <pc:picChg chg="del">
          <ac:chgData name="Chris Speller" userId="0a97f007-b978-4543-a8a0-9ee0abccdf0a" providerId="ADAL" clId="{B8B649C5-C549-4FEB-BF49-7EEBAD02D5DE}" dt="2020-12-22T19:04:35.431" v="32769" actId="478"/>
          <ac:picMkLst>
            <pc:docMk/>
            <pc:sldMk cId="810121915" sldId="4738"/>
            <ac:picMk id="18" creationId="{283B6D28-647F-4AB4-B512-58A48A9A45F7}"/>
          </ac:picMkLst>
        </pc:picChg>
      </pc:sldChg>
      <pc:sldChg chg="delSp modSp add mod delAnim modAnim">
        <pc:chgData name="Chris Speller" userId="0a97f007-b978-4543-a8a0-9ee0abccdf0a" providerId="ADAL" clId="{B8B649C5-C549-4FEB-BF49-7EEBAD02D5DE}" dt="2020-12-22T20:01:07.374" v="33576"/>
        <pc:sldMkLst>
          <pc:docMk/>
          <pc:sldMk cId="611007519" sldId="4739"/>
        </pc:sldMkLst>
        <pc:spChg chg="mod">
          <ac:chgData name="Chris Speller" userId="0a97f007-b978-4543-a8a0-9ee0abccdf0a" providerId="ADAL" clId="{B8B649C5-C549-4FEB-BF49-7EEBAD02D5DE}" dt="2020-12-22T19:06:21.483" v="32812" actId="20577"/>
          <ac:spMkLst>
            <pc:docMk/>
            <pc:sldMk cId="611007519" sldId="4739"/>
            <ac:spMk id="10" creationId="{00000000-0000-0000-0000-000000000000}"/>
          </ac:spMkLst>
        </pc:spChg>
        <pc:spChg chg="mod">
          <ac:chgData name="Chris Speller" userId="0a97f007-b978-4543-a8a0-9ee0abccdf0a" providerId="ADAL" clId="{B8B649C5-C549-4FEB-BF49-7EEBAD02D5DE}" dt="2020-12-22T20:01:07.374" v="33576"/>
          <ac:spMkLst>
            <pc:docMk/>
            <pc:sldMk cId="611007519" sldId="4739"/>
            <ac:spMk id="11" creationId="{00000000-0000-0000-0000-000000000000}"/>
          </ac:spMkLst>
        </pc:spChg>
        <pc:picChg chg="del">
          <ac:chgData name="Chris Speller" userId="0a97f007-b978-4543-a8a0-9ee0abccdf0a" providerId="ADAL" clId="{B8B649C5-C549-4FEB-BF49-7EEBAD02D5DE}" dt="2020-12-22T19:06:53.389" v="32814" actId="478"/>
          <ac:picMkLst>
            <pc:docMk/>
            <pc:sldMk cId="611007519" sldId="4739"/>
            <ac:picMk id="3" creationId="{3166928B-8CF7-4828-8A19-DE74C5CCC4BC}"/>
          </ac:picMkLst>
        </pc:picChg>
        <pc:picChg chg="mod">
          <ac:chgData name="Chris Speller" userId="0a97f007-b978-4543-a8a0-9ee0abccdf0a" providerId="ADAL" clId="{B8B649C5-C549-4FEB-BF49-7EEBAD02D5DE}" dt="2020-12-22T20:00:53.363" v="33575" actId="1076"/>
          <ac:picMkLst>
            <pc:docMk/>
            <pc:sldMk cId="611007519" sldId="4739"/>
            <ac:picMk id="14" creationId="{62D7DA8E-533A-4B50-9B86-943BF11DE32B}"/>
          </ac:picMkLst>
        </pc:picChg>
        <pc:picChg chg="del">
          <ac:chgData name="Chris Speller" userId="0a97f007-b978-4543-a8a0-9ee0abccdf0a" providerId="ADAL" clId="{B8B649C5-C549-4FEB-BF49-7EEBAD02D5DE}" dt="2020-12-22T19:07:11.592" v="32821" actId="478"/>
          <ac:picMkLst>
            <pc:docMk/>
            <pc:sldMk cId="611007519" sldId="4739"/>
            <ac:picMk id="16" creationId="{5D8A61AE-6F1D-4432-A374-362AF35C82EB}"/>
          </ac:picMkLst>
        </pc:picChg>
      </pc:sldChg>
      <pc:sldChg chg="addSp delSp modSp add mod delAnim modAnim">
        <pc:chgData name="Chris Speller" userId="0a97f007-b978-4543-a8a0-9ee0abccdf0a" providerId="ADAL" clId="{B8B649C5-C549-4FEB-BF49-7EEBAD02D5DE}" dt="2020-12-22T20:27:20.845" v="33925"/>
        <pc:sldMkLst>
          <pc:docMk/>
          <pc:sldMk cId="2890707492" sldId="4740"/>
        </pc:sldMkLst>
        <pc:spChg chg="mod">
          <ac:chgData name="Chris Speller" userId="0a97f007-b978-4543-a8a0-9ee0abccdf0a" providerId="ADAL" clId="{B8B649C5-C549-4FEB-BF49-7EEBAD02D5DE}" dt="2020-12-22T19:07:40.506" v="32830" actId="16959"/>
          <ac:spMkLst>
            <pc:docMk/>
            <pc:sldMk cId="2890707492" sldId="4740"/>
            <ac:spMk id="10" creationId="{00000000-0000-0000-0000-000000000000}"/>
          </ac:spMkLst>
        </pc:spChg>
        <pc:spChg chg="mod">
          <ac:chgData name="Chris Speller" userId="0a97f007-b978-4543-a8a0-9ee0abccdf0a" providerId="ADAL" clId="{B8B649C5-C549-4FEB-BF49-7EEBAD02D5DE}" dt="2020-12-22T20:26:18.820" v="33920" actId="20577"/>
          <ac:spMkLst>
            <pc:docMk/>
            <pc:sldMk cId="2890707492" sldId="4740"/>
            <ac:spMk id="11" creationId="{00000000-0000-0000-0000-000000000000}"/>
          </ac:spMkLst>
        </pc:spChg>
        <pc:picChg chg="add mod">
          <ac:chgData name="Chris Speller" userId="0a97f007-b978-4543-a8a0-9ee0abccdf0a" providerId="ADAL" clId="{B8B649C5-C549-4FEB-BF49-7EEBAD02D5DE}" dt="2020-12-22T20:27:18.745" v="33924" actId="1076"/>
          <ac:picMkLst>
            <pc:docMk/>
            <pc:sldMk cId="2890707492" sldId="4740"/>
            <ac:picMk id="3" creationId="{8E300E44-8B36-43F6-80FC-248FD8567B7D}"/>
          </ac:picMkLst>
        </pc:picChg>
        <pc:picChg chg="del">
          <ac:chgData name="Chris Speller" userId="0a97f007-b978-4543-a8a0-9ee0abccdf0a" providerId="ADAL" clId="{B8B649C5-C549-4FEB-BF49-7EEBAD02D5DE}" dt="2020-12-22T19:07:55.182" v="32836" actId="478"/>
          <ac:picMkLst>
            <pc:docMk/>
            <pc:sldMk cId="2890707492" sldId="4740"/>
            <ac:picMk id="14" creationId="{62D7DA8E-533A-4B50-9B86-943BF11DE32B}"/>
          </ac:picMkLst>
        </pc:picChg>
        <pc:picChg chg="del mod">
          <ac:chgData name="Chris Speller" userId="0a97f007-b978-4543-a8a0-9ee0abccdf0a" providerId="ADAL" clId="{B8B649C5-C549-4FEB-BF49-7EEBAD02D5DE}" dt="2020-12-22T20:26:21.270" v="33921" actId="478"/>
          <ac:picMkLst>
            <pc:docMk/>
            <pc:sldMk cId="2890707492" sldId="4740"/>
            <ac:picMk id="16" creationId="{5D8A61AE-6F1D-4432-A374-362AF35C82EB}"/>
          </ac:picMkLst>
        </pc:picChg>
      </pc:sldChg>
      <pc:sldChg chg="addSp delSp modSp add mod delAnim modAnim">
        <pc:chgData name="Chris Speller" userId="0a97f007-b978-4543-a8a0-9ee0abccdf0a" providerId="ADAL" clId="{B8B649C5-C549-4FEB-BF49-7EEBAD02D5DE}" dt="2020-12-22T20:25:53.263" v="33917"/>
        <pc:sldMkLst>
          <pc:docMk/>
          <pc:sldMk cId="1338366255" sldId="4741"/>
        </pc:sldMkLst>
        <pc:spChg chg="mod">
          <ac:chgData name="Chris Speller" userId="0a97f007-b978-4543-a8a0-9ee0abccdf0a" providerId="ADAL" clId="{B8B649C5-C549-4FEB-BF49-7EEBAD02D5DE}" dt="2020-12-22T19:10:32.563" v="32864" actId="20577"/>
          <ac:spMkLst>
            <pc:docMk/>
            <pc:sldMk cId="1338366255" sldId="4741"/>
            <ac:spMk id="10" creationId="{00000000-0000-0000-0000-000000000000}"/>
          </ac:spMkLst>
        </pc:spChg>
        <pc:spChg chg="mod">
          <ac:chgData name="Chris Speller" userId="0a97f007-b978-4543-a8a0-9ee0abccdf0a" providerId="ADAL" clId="{B8B649C5-C549-4FEB-BF49-7EEBAD02D5DE}" dt="2020-12-22T19:41:15.034" v="33453" actId="6549"/>
          <ac:spMkLst>
            <pc:docMk/>
            <pc:sldMk cId="1338366255" sldId="4741"/>
            <ac:spMk id="11" creationId="{00000000-0000-0000-0000-000000000000}"/>
          </ac:spMkLst>
        </pc:spChg>
        <pc:picChg chg="add del mod">
          <ac:chgData name="Chris Speller" userId="0a97f007-b978-4543-a8a0-9ee0abccdf0a" providerId="ADAL" clId="{B8B649C5-C549-4FEB-BF49-7EEBAD02D5DE}" dt="2020-12-22T20:25:33.991" v="33911" actId="478"/>
          <ac:picMkLst>
            <pc:docMk/>
            <pc:sldMk cId="1338366255" sldId="4741"/>
            <ac:picMk id="3" creationId="{474FC5F9-3982-418F-903B-24E40E2CEE9A}"/>
          </ac:picMkLst>
        </pc:picChg>
        <pc:picChg chg="del">
          <ac:chgData name="Chris Speller" userId="0a97f007-b978-4543-a8a0-9ee0abccdf0a" providerId="ADAL" clId="{B8B649C5-C549-4FEB-BF49-7EEBAD02D5DE}" dt="2020-12-22T19:09:00.318" v="32858" actId="478"/>
          <ac:picMkLst>
            <pc:docMk/>
            <pc:sldMk cId="1338366255" sldId="4741"/>
            <ac:picMk id="6" creationId="{61E8AC71-085B-403D-91FB-629B7D03DA81}"/>
          </ac:picMkLst>
        </pc:picChg>
        <pc:picChg chg="add mod">
          <ac:chgData name="Chris Speller" userId="0a97f007-b978-4543-a8a0-9ee0abccdf0a" providerId="ADAL" clId="{B8B649C5-C549-4FEB-BF49-7EEBAD02D5DE}" dt="2020-12-22T20:25:51.213" v="33916" actId="1076"/>
          <ac:picMkLst>
            <pc:docMk/>
            <pc:sldMk cId="1338366255" sldId="4741"/>
            <ac:picMk id="12" creationId="{5421B51B-321A-4090-8562-EE684D8722AC}"/>
          </ac:picMkLst>
        </pc:picChg>
      </pc:sldChg>
      <pc:sldChg chg="addSp delSp modSp add mod addAnim delAnim modAnim modNotesTx">
        <pc:chgData name="Chris Speller" userId="0a97f007-b978-4543-a8a0-9ee0abccdf0a" providerId="ADAL" clId="{B8B649C5-C549-4FEB-BF49-7EEBAD02D5DE}" dt="2020-12-22T20:29:00.286" v="33928" actId="20577"/>
        <pc:sldMkLst>
          <pc:docMk/>
          <pc:sldMk cId="2941040493" sldId="4742"/>
        </pc:sldMkLst>
        <pc:spChg chg="mod">
          <ac:chgData name="Chris Speller" userId="0a97f007-b978-4543-a8a0-9ee0abccdf0a" providerId="ADAL" clId="{B8B649C5-C549-4FEB-BF49-7EEBAD02D5DE}" dt="2020-12-22T19:23:24.935" v="32896" actId="20577"/>
          <ac:spMkLst>
            <pc:docMk/>
            <pc:sldMk cId="2941040493" sldId="4742"/>
            <ac:spMk id="10" creationId="{00000000-0000-0000-0000-000000000000}"/>
          </ac:spMkLst>
        </pc:spChg>
        <pc:spChg chg="mod">
          <ac:chgData name="Chris Speller" userId="0a97f007-b978-4543-a8a0-9ee0abccdf0a" providerId="ADAL" clId="{B8B649C5-C549-4FEB-BF49-7EEBAD02D5DE}" dt="2020-12-22T19:41:43.500" v="33479" actId="6549"/>
          <ac:spMkLst>
            <pc:docMk/>
            <pc:sldMk cId="2941040493" sldId="4742"/>
            <ac:spMk id="11" creationId="{00000000-0000-0000-0000-000000000000}"/>
          </ac:spMkLst>
        </pc:spChg>
        <pc:spChg chg="add del mod">
          <ac:chgData name="Chris Speller" userId="0a97f007-b978-4543-a8a0-9ee0abccdf0a" providerId="ADAL" clId="{B8B649C5-C549-4FEB-BF49-7EEBAD02D5DE}" dt="2020-12-22T19:43:22.541" v="33483" actId="478"/>
          <ac:spMkLst>
            <pc:docMk/>
            <pc:sldMk cId="2941040493" sldId="4742"/>
            <ac:spMk id="12" creationId="{5DEA338C-4DD2-45BD-862A-F8AF30F0184B}"/>
          </ac:spMkLst>
        </pc:spChg>
        <pc:picChg chg="add del mod modCrop">
          <ac:chgData name="Chris Speller" userId="0a97f007-b978-4543-a8a0-9ee0abccdf0a" providerId="ADAL" clId="{B8B649C5-C549-4FEB-BF49-7EEBAD02D5DE}" dt="2020-12-22T19:28:37.156" v="33052" actId="478"/>
          <ac:picMkLst>
            <pc:docMk/>
            <pc:sldMk cId="2941040493" sldId="4742"/>
            <ac:picMk id="3" creationId="{FF2D38DD-CB13-4BF4-8A2F-853D28618A2C}"/>
          </ac:picMkLst>
        </pc:picChg>
        <pc:picChg chg="del">
          <ac:chgData name="Chris Speller" userId="0a97f007-b978-4543-a8a0-9ee0abccdf0a" providerId="ADAL" clId="{B8B649C5-C549-4FEB-BF49-7EEBAD02D5DE}" dt="2020-12-22T19:11:14.704" v="32873" actId="478"/>
          <ac:picMkLst>
            <pc:docMk/>
            <pc:sldMk cId="2941040493" sldId="4742"/>
            <ac:picMk id="6" creationId="{61E8AC71-085B-403D-91FB-629B7D03DA81}"/>
          </ac:picMkLst>
        </pc:picChg>
        <pc:picChg chg="add del mod">
          <ac:chgData name="Chris Speller" userId="0a97f007-b978-4543-a8a0-9ee0abccdf0a" providerId="ADAL" clId="{B8B649C5-C549-4FEB-BF49-7EEBAD02D5DE}" dt="2020-12-22T20:21:42.791" v="33882" actId="478"/>
          <ac:picMkLst>
            <pc:docMk/>
            <pc:sldMk cId="2941040493" sldId="4742"/>
            <ac:picMk id="13" creationId="{90A493ED-8477-474B-B273-FB7B6DD78139}"/>
          </ac:picMkLst>
        </pc:picChg>
        <pc:picChg chg="add del mod">
          <ac:chgData name="Chris Speller" userId="0a97f007-b978-4543-a8a0-9ee0abccdf0a" providerId="ADAL" clId="{B8B649C5-C549-4FEB-BF49-7EEBAD02D5DE}" dt="2020-12-22T19:46:58.962" v="33504"/>
          <ac:picMkLst>
            <pc:docMk/>
            <pc:sldMk cId="2941040493" sldId="4742"/>
            <ac:picMk id="14" creationId="{BB6D7374-CF54-4FA1-95AF-7018DA6F6F73}"/>
          </ac:picMkLst>
        </pc:picChg>
        <pc:picChg chg="add mod">
          <ac:chgData name="Chris Speller" userId="0a97f007-b978-4543-a8a0-9ee0abccdf0a" providerId="ADAL" clId="{B8B649C5-C549-4FEB-BF49-7EEBAD02D5DE}" dt="2020-12-22T20:23:23.945" v="33887" actId="1076"/>
          <ac:picMkLst>
            <pc:docMk/>
            <pc:sldMk cId="2941040493" sldId="4742"/>
            <ac:picMk id="16" creationId="{E5D8B38C-E091-4F2B-B0A1-5BDCFB1F07CD}"/>
          </ac:picMkLst>
        </pc:picChg>
      </pc:sldChg>
      <pc:sldChg chg="addSp delSp modSp add mod delAnim modAnim">
        <pc:chgData name="Chris Speller" userId="0a97f007-b978-4543-a8a0-9ee0abccdf0a" providerId="ADAL" clId="{B8B649C5-C549-4FEB-BF49-7EEBAD02D5DE}" dt="2020-12-22T20:25:29.092" v="33910"/>
        <pc:sldMkLst>
          <pc:docMk/>
          <pc:sldMk cId="3803252760" sldId="4743"/>
        </pc:sldMkLst>
        <pc:spChg chg="mod">
          <ac:chgData name="Chris Speller" userId="0a97f007-b978-4543-a8a0-9ee0abccdf0a" providerId="ADAL" clId="{B8B649C5-C549-4FEB-BF49-7EEBAD02D5DE}" dt="2020-12-22T19:25:04.298" v="33020" actId="20577"/>
          <ac:spMkLst>
            <pc:docMk/>
            <pc:sldMk cId="3803252760" sldId="4743"/>
            <ac:spMk id="10" creationId="{00000000-0000-0000-0000-000000000000}"/>
          </ac:spMkLst>
        </pc:spChg>
        <pc:spChg chg="mod">
          <ac:chgData name="Chris Speller" userId="0a97f007-b978-4543-a8a0-9ee0abccdf0a" providerId="ADAL" clId="{B8B649C5-C549-4FEB-BF49-7EEBAD02D5DE}" dt="2020-12-22T19:41:32.832" v="33475" actId="6549"/>
          <ac:spMkLst>
            <pc:docMk/>
            <pc:sldMk cId="3803252760" sldId="4743"/>
            <ac:spMk id="11" creationId="{00000000-0000-0000-0000-000000000000}"/>
          </ac:spMkLst>
        </pc:spChg>
        <pc:picChg chg="del">
          <ac:chgData name="Chris Speller" userId="0a97f007-b978-4543-a8a0-9ee0abccdf0a" providerId="ADAL" clId="{B8B649C5-C549-4FEB-BF49-7EEBAD02D5DE}" dt="2020-12-22T19:25:09.557" v="33024" actId="478"/>
          <ac:picMkLst>
            <pc:docMk/>
            <pc:sldMk cId="3803252760" sldId="4743"/>
            <ac:picMk id="3" creationId="{474FC5F9-3982-418F-903B-24E40E2CEE9A}"/>
          </ac:picMkLst>
        </pc:picChg>
        <pc:picChg chg="add del mod">
          <ac:chgData name="Chris Speller" userId="0a97f007-b978-4543-a8a0-9ee0abccdf0a" providerId="ADAL" clId="{B8B649C5-C549-4FEB-BF49-7EEBAD02D5DE}" dt="2020-12-22T20:24:59.319" v="33902" actId="478"/>
          <ac:picMkLst>
            <pc:docMk/>
            <pc:sldMk cId="3803252760" sldId="4743"/>
            <ac:picMk id="6" creationId="{1ACE613C-CD44-43D6-A2AD-C0F9E222741B}"/>
          </ac:picMkLst>
        </pc:picChg>
        <pc:picChg chg="add mod">
          <ac:chgData name="Chris Speller" userId="0a97f007-b978-4543-a8a0-9ee0abccdf0a" providerId="ADAL" clId="{B8B649C5-C549-4FEB-BF49-7EEBAD02D5DE}" dt="2020-12-22T20:25:27.087" v="33909" actId="1076"/>
          <ac:picMkLst>
            <pc:docMk/>
            <pc:sldMk cId="3803252760" sldId="4743"/>
            <ac:picMk id="12" creationId="{CD40CAA3-C46F-4AC4-8DC7-B3668ADBB192}"/>
          </ac:picMkLst>
        </pc:picChg>
      </pc:sldChg>
      <pc:sldChg chg="addSp delSp modSp add mod delAnim modAnim modNotesTx">
        <pc:chgData name="Chris Speller" userId="0a97f007-b978-4543-a8a0-9ee0abccdf0a" providerId="ADAL" clId="{B8B649C5-C549-4FEB-BF49-7EEBAD02D5DE}" dt="2020-12-22T19:38:48.789" v="33387"/>
        <pc:sldMkLst>
          <pc:docMk/>
          <pc:sldMk cId="3904373404" sldId="4744"/>
        </pc:sldMkLst>
        <pc:spChg chg="mod">
          <ac:chgData name="Chris Speller" userId="0a97f007-b978-4543-a8a0-9ee0abccdf0a" providerId="ADAL" clId="{B8B649C5-C549-4FEB-BF49-7EEBAD02D5DE}" dt="2020-12-22T19:32:18.793" v="33154" actId="20577"/>
          <ac:spMkLst>
            <pc:docMk/>
            <pc:sldMk cId="3904373404" sldId="4744"/>
            <ac:spMk id="10" creationId="{00000000-0000-0000-0000-000000000000}"/>
          </ac:spMkLst>
        </pc:spChg>
        <pc:spChg chg="mod">
          <ac:chgData name="Chris Speller" userId="0a97f007-b978-4543-a8a0-9ee0abccdf0a" providerId="ADAL" clId="{B8B649C5-C549-4FEB-BF49-7EEBAD02D5DE}" dt="2020-12-22T19:38:12.617" v="33380" actId="20577"/>
          <ac:spMkLst>
            <pc:docMk/>
            <pc:sldMk cId="3904373404" sldId="4744"/>
            <ac:spMk id="11" creationId="{00000000-0000-0000-0000-000000000000}"/>
          </ac:spMkLst>
        </pc:spChg>
        <pc:spChg chg="add mod">
          <ac:chgData name="Chris Speller" userId="0a97f007-b978-4543-a8a0-9ee0abccdf0a" providerId="ADAL" clId="{B8B649C5-C549-4FEB-BF49-7EEBAD02D5DE}" dt="2020-12-22T19:36:50.190" v="33365" actId="404"/>
          <ac:spMkLst>
            <pc:docMk/>
            <pc:sldMk cId="3904373404" sldId="4744"/>
            <ac:spMk id="12" creationId="{B311BF28-7663-4BB9-97F5-E6CBE82E4B80}"/>
          </ac:spMkLst>
        </pc:spChg>
        <pc:picChg chg="del">
          <ac:chgData name="Chris Speller" userId="0a97f007-b978-4543-a8a0-9ee0abccdf0a" providerId="ADAL" clId="{B8B649C5-C549-4FEB-BF49-7EEBAD02D5DE}" dt="2020-12-22T19:28:24.333" v="33051" actId="478"/>
          <ac:picMkLst>
            <pc:docMk/>
            <pc:sldMk cId="3904373404" sldId="4744"/>
            <ac:picMk id="3" creationId="{FF2D38DD-CB13-4BF4-8A2F-853D28618A2C}"/>
          </ac:picMkLst>
        </pc:picChg>
        <pc:picChg chg="add del mod">
          <ac:chgData name="Chris Speller" userId="0a97f007-b978-4543-a8a0-9ee0abccdf0a" providerId="ADAL" clId="{B8B649C5-C549-4FEB-BF49-7EEBAD02D5DE}" dt="2020-12-22T19:32:04.907" v="33142" actId="478"/>
          <ac:picMkLst>
            <pc:docMk/>
            <pc:sldMk cId="3904373404" sldId="4744"/>
            <ac:picMk id="6" creationId="{8B655C6D-385B-40FF-9D7B-9596DB81CD55}"/>
          </ac:picMkLst>
        </pc:picChg>
        <pc:picChg chg="add del mod">
          <ac:chgData name="Chris Speller" userId="0a97f007-b978-4543-a8a0-9ee0abccdf0a" providerId="ADAL" clId="{B8B649C5-C549-4FEB-BF49-7EEBAD02D5DE}" dt="2020-12-22T19:37:21.099" v="33371" actId="478"/>
          <ac:picMkLst>
            <pc:docMk/>
            <pc:sldMk cId="3904373404" sldId="4744"/>
            <ac:picMk id="13" creationId="{76F6F238-AC12-4144-B11D-7D482E54E782}"/>
          </ac:picMkLst>
        </pc:picChg>
        <pc:picChg chg="add mod">
          <ac:chgData name="Chris Speller" userId="0a97f007-b978-4543-a8a0-9ee0abccdf0a" providerId="ADAL" clId="{B8B649C5-C549-4FEB-BF49-7EEBAD02D5DE}" dt="2020-12-22T19:37:46.648" v="33376" actId="1076"/>
          <ac:picMkLst>
            <pc:docMk/>
            <pc:sldMk cId="3904373404" sldId="4744"/>
            <ac:picMk id="15" creationId="{F95021E4-7F6D-448B-AC4B-50FB694E9B42}"/>
          </ac:picMkLst>
        </pc:picChg>
        <pc:picChg chg="add mod">
          <ac:chgData name="Chris Speller" userId="0a97f007-b978-4543-a8a0-9ee0abccdf0a" providerId="ADAL" clId="{B8B649C5-C549-4FEB-BF49-7EEBAD02D5DE}" dt="2020-12-22T19:38:05.120" v="33379" actId="1076"/>
          <ac:picMkLst>
            <pc:docMk/>
            <pc:sldMk cId="3904373404" sldId="4744"/>
            <ac:picMk id="17" creationId="{862BB6AF-BD4F-4B24-9992-4D878AFC8126}"/>
          </ac:picMkLst>
        </pc:picChg>
        <pc:picChg chg="add mod">
          <ac:chgData name="Chris Speller" userId="0a97f007-b978-4543-a8a0-9ee0abccdf0a" providerId="ADAL" clId="{B8B649C5-C549-4FEB-BF49-7EEBAD02D5DE}" dt="2020-12-22T19:38:42.234" v="33385" actId="14100"/>
          <ac:picMkLst>
            <pc:docMk/>
            <pc:sldMk cId="3904373404" sldId="4744"/>
            <ac:picMk id="19" creationId="{3B31942D-7B09-4A0E-A3E3-562AF3B02748}"/>
          </ac:picMkLst>
        </pc:picChg>
      </pc:sldChg>
      <pc:sldChg chg="addSp delSp modSp add mod delAnim modAnim">
        <pc:chgData name="Chris Speller" userId="0a97f007-b978-4543-a8a0-9ee0abccdf0a" providerId="ADAL" clId="{B8B649C5-C549-4FEB-BF49-7EEBAD02D5DE}" dt="2020-12-22T19:40:13.215" v="33433"/>
        <pc:sldMkLst>
          <pc:docMk/>
          <pc:sldMk cId="2851023102" sldId="4745"/>
        </pc:sldMkLst>
        <pc:spChg chg="mod">
          <ac:chgData name="Chris Speller" userId="0a97f007-b978-4543-a8a0-9ee0abccdf0a" providerId="ADAL" clId="{B8B649C5-C549-4FEB-BF49-7EEBAD02D5DE}" dt="2020-12-22T19:39:53.243" v="33421" actId="20577"/>
          <ac:spMkLst>
            <pc:docMk/>
            <pc:sldMk cId="2851023102" sldId="4745"/>
            <ac:spMk id="10" creationId="{00000000-0000-0000-0000-000000000000}"/>
          </ac:spMkLst>
        </pc:spChg>
        <pc:spChg chg="mod">
          <ac:chgData name="Chris Speller" userId="0a97f007-b978-4543-a8a0-9ee0abccdf0a" providerId="ADAL" clId="{B8B649C5-C549-4FEB-BF49-7EEBAD02D5DE}" dt="2020-12-22T19:39:37.368" v="33404" actId="20577"/>
          <ac:spMkLst>
            <pc:docMk/>
            <pc:sldMk cId="2851023102" sldId="4745"/>
            <ac:spMk id="11" creationId="{00000000-0000-0000-0000-000000000000}"/>
          </ac:spMkLst>
        </pc:spChg>
        <pc:spChg chg="del">
          <ac:chgData name="Chris Speller" userId="0a97f007-b978-4543-a8a0-9ee0abccdf0a" providerId="ADAL" clId="{B8B649C5-C549-4FEB-BF49-7EEBAD02D5DE}" dt="2020-12-22T19:39:27.091" v="33398" actId="478"/>
          <ac:spMkLst>
            <pc:docMk/>
            <pc:sldMk cId="2851023102" sldId="4745"/>
            <ac:spMk id="12" creationId="{B311BF28-7663-4BB9-97F5-E6CBE82E4B80}"/>
          </ac:spMkLst>
        </pc:spChg>
        <pc:spChg chg="add mod">
          <ac:chgData name="Chris Speller" userId="0a97f007-b978-4543-a8a0-9ee0abccdf0a" providerId="ADAL" clId="{B8B649C5-C549-4FEB-BF49-7EEBAD02D5DE}" dt="2020-12-22T19:40:09.002" v="33431" actId="20577"/>
          <ac:spMkLst>
            <pc:docMk/>
            <pc:sldMk cId="2851023102" sldId="4745"/>
            <ac:spMk id="13" creationId="{7BD87FF1-6D34-4DE7-AC44-0CEF1C9692B8}"/>
          </ac:spMkLst>
        </pc:spChg>
        <pc:picChg chg="del">
          <ac:chgData name="Chris Speller" userId="0a97f007-b978-4543-a8a0-9ee0abccdf0a" providerId="ADAL" clId="{B8B649C5-C549-4FEB-BF49-7EEBAD02D5DE}" dt="2020-12-22T19:39:24.526" v="33397" actId="478"/>
          <ac:picMkLst>
            <pc:docMk/>
            <pc:sldMk cId="2851023102" sldId="4745"/>
            <ac:picMk id="15" creationId="{F95021E4-7F6D-448B-AC4B-50FB694E9B42}"/>
          </ac:picMkLst>
        </pc:picChg>
        <pc:picChg chg="del">
          <ac:chgData name="Chris Speller" userId="0a97f007-b978-4543-a8a0-9ee0abccdf0a" providerId="ADAL" clId="{B8B649C5-C549-4FEB-BF49-7EEBAD02D5DE}" dt="2020-12-22T19:39:27.524" v="33399" actId="478"/>
          <ac:picMkLst>
            <pc:docMk/>
            <pc:sldMk cId="2851023102" sldId="4745"/>
            <ac:picMk id="17" creationId="{862BB6AF-BD4F-4B24-9992-4D878AFC8126}"/>
          </ac:picMkLst>
        </pc:picChg>
        <pc:picChg chg="del">
          <ac:chgData name="Chris Speller" userId="0a97f007-b978-4543-a8a0-9ee0abccdf0a" providerId="ADAL" clId="{B8B649C5-C549-4FEB-BF49-7EEBAD02D5DE}" dt="2020-12-22T19:39:27.901" v="33400" actId="478"/>
          <ac:picMkLst>
            <pc:docMk/>
            <pc:sldMk cId="2851023102" sldId="4745"/>
            <ac:picMk id="19" creationId="{3B31942D-7B09-4A0E-A3E3-562AF3B02748}"/>
          </ac:picMkLst>
        </pc:picChg>
      </pc:sldChg>
      <pc:sldChg chg="modSp add del">
        <pc:chgData name="Chris Speller" userId="0a97f007-b978-4543-a8a0-9ee0abccdf0a" providerId="ADAL" clId="{B8B649C5-C549-4FEB-BF49-7EEBAD02D5DE}" dt="2020-12-22T20:29:25.951" v="33930" actId="47"/>
        <pc:sldMkLst>
          <pc:docMk/>
          <pc:sldMk cId="323558636" sldId="4746"/>
        </pc:sldMkLst>
        <pc:spChg chg="mod">
          <ac:chgData name="Chris Speller" userId="0a97f007-b978-4543-a8a0-9ee0abccdf0a" providerId="ADAL" clId="{B8B649C5-C549-4FEB-BF49-7EEBAD02D5DE}" dt="2020-12-22T19:45:36.473" v="33491" actId="20577"/>
          <ac:spMkLst>
            <pc:docMk/>
            <pc:sldMk cId="323558636" sldId="4746"/>
            <ac:spMk id="10" creationId="{00000000-0000-0000-0000-000000000000}"/>
          </ac:spMkLst>
        </pc:spChg>
        <pc:spChg chg="mod">
          <ac:chgData name="Chris Speller" userId="0a97f007-b978-4543-a8a0-9ee0abccdf0a" providerId="ADAL" clId="{B8B649C5-C549-4FEB-BF49-7EEBAD02D5DE}" dt="2020-12-22T19:45:37.403" v="33492" actId="20577"/>
          <ac:spMkLst>
            <pc:docMk/>
            <pc:sldMk cId="323558636" sldId="4746"/>
            <ac:spMk id="11" creationId="{00000000-0000-0000-0000-000000000000}"/>
          </ac:spMkLst>
        </pc:spChg>
        <pc:spChg chg="mod">
          <ac:chgData name="Chris Speller" userId="0a97f007-b978-4543-a8a0-9ee0abccdf0a" providerId="ADAL" clId="{B8B649C5-C549-4FEB-BF49-7EEBAD02D5DE}" dt="2020-12-22T19:45:38.958" v="33493" actId="20577"/>
          <ac:spMkLst>
            <pc:docMk/>
            <pc:sldMk cId="323558636" sldId="4746"/>
            <ac:spMk id="13" creationId="{7BD87FF1-6D34-4DE7-AC44-0CEF1C9692B8}"/>
          </ac:spMkLst>
        </pc:spChg>
      </pc:sldChg>
      <pc:sldChg chg="addSp delSp modSp add mod delAnim modAnim">
        <pc:chgData name="Chris Speller" userId="0a97f007-b978-4543-a8a0-9ee0abccdf0a" providerId="ADAL" clId="{B8B649C5-C549-4FEB-BF49-7EEBAD02D5DE}" dt="2020-12-22T19:48:11.294" v="33521"/>
        <pc:sldMkLst>
          <pc:docMk/>
          <pc:sldMk cId="3887651753" sldId="4747"/>
        </pc:sldMkLst>
        <pc:spChg chg="mod">
          <ac:chgData name="Chris Speller" userId="0a97f007-b978-4543-a8a0-9ee0abccdf0a" providerId="ADAL" clId="{B8B649C5-C549-4FEB-BF49-7EEBAD02D5DE}" dt="2020-12-22T19:47:24.235" v="33510" actId="20577"/>
          <ac:spMkLst>
            <pc:docMk/>
            <pc:sldMk cId="3887651753" sldId="4747"/>
            <ac:spMk id="10" creationId="{00000000-0000-0000-0000-000000000000}"/>
          </ac:spMkLst>
        </pc:spChg>
        <pc:spChg chg="mod">
          <ac:chgData name="Chris Speller" userId="0a97f007-b978-4543-a8a0-9ee0abccdf0a" providerId="ADAL" clId="{B8B649C5-C549-4FEB-BF49-7EEBAD02D5DE}" dt="2020-12-22T19:47:29.492" v="33514" actId="20577"/>
          <ac:spMkLst>
            <pc:docMk/>
            <pc:sldMk cId="3887651753" sldId="4747"/>
            <ac:spMk id="11" creationId="{00000000-0000-0000-0000-000000000000}"/>
          </ac:spMkLst>
        </pc:spChg>
        <pc:picChg chg="add mod">
          <ac:chgData name="Chris Speller" userId="0a97f007-b978-4543-a8a0-9ee0abccdf0a" providerId="ADAL" clId="{B8B649C5-C549-4FEB-BF49-7EEBAD02D5DE}" dt="2020-12-22T19:47:54.679" v="33520" actId="1076"/>
          <ac:picMkLst>
            <pc:docMk/>
            <pc:sldMk cId="3887651753" sldId="4747"/>
            <ac:picMk id="3" creationId="{67C9543F-02D7-4D3F-B042-5DDBDCF48AB2}"/>
          </ac:picMkLst>
        </pc:picChg>
        <pc:picChg chg="del">
          <ac:chgData name="Chris Speller" userId="0a97f007-b978-4543-a8a0-9ee0abccdf0a" providerId="ADAL" clId="{B8B649C5-C549-4FEB-BF49-7EEBAD02D5DE}" dt="2020-12-22T19:47:31.071" v="33515" actId="478"/>
          <ac:picMkLst>
            <pc:docMk/>
            <pc:sldMk cId="3887651753" sldId="4747"/>
            <ac:picMk id="6" creationId="{61E8AC71-085B-403D-91FB-629B7D03DA81}"/>
          </ac:picMkLst>
        </pc:picChg>
      </pc:sldChg>
      <pc:sldChg chg="add del">
        <pc:chgData name="Chris Speller" userId="0a97f007-b978-4543-a8a0-9ee0abccdf0a" providerId="ADAL" clId="{B8B649C5-C549-4FEB-BF49-7EEBAD02D5DE}" dt="2020-12-22T20:26:09.418" v="33918" actId="47"/>
        <pc:sldMkLst>
          <pc:docMk/>
          <pc:sldMk cId="2371674387" sldId="4748"/>
        </pc:sldMkLst>
      </pc:sldChg>
      <pc:sldChg chg="addSp delSp modSp add mod delAnim modAnim">
        <pc:chgData name="Chris Speller" userId="0a97f007-b978-4543-a8a0-9ee0abccdf0a" providerId="ADAL" clId="{B8B649C5-C549-4FEB-BF49-7EEBAD02D5DE}" dt="2020-12-22T20:03:39.096" v="33636"/>
        <pc:sldMkLst>
          <pc:docMk/>
          <pc:sldMk cId="1602537369" sldId="4749"/>
        </pc:sldMkLst>
        <pc:spChg chg="mod">
          <ac:chgData name="Chris Speller" userId="0a97f007-b978-4543-a8a0-9ee0abccdf0a" providerId="ADAL" clId="{B8B649C5-C549-4FEB-BF49-7EEBAD02D5DE}" dt="2020-12-22T20:02:11.581" v="33605" actId="20577"/>
          <ac:spMkLst>
            <pc:docMk/>
            <pc:sldMk cId="1602537369" sldId="4749"/>
            <ac:spMk id="10" creationId="{00000000-0000-0000-0000-000000000000}"/>
          </ac:spMkLst>
        </pc:spChg>
        <pc:spChg chg="mod">
          <ac:chgData name="Chris Speller" userId="0a97f007-b978-4543-a8a0-9ee0abccdf0a" providerId="ADAL" clId="{B8B649C5-C549-4FEB-BF49-7EEBAD02D5DE}" dt="2020-12-22T20:02:23.713" v="33617" actId="20577"/>
          <ac:spMkLst>
            <pc:docMk/>
            <pc:sldMk cId="1602537369" sldId="4749"/>
            <ac:spMk id="11" creationId="{00000000-0000-0000-0000-000000000000}"/>
          </ac:spMkLst>
        </pc:spChg>
        <pc:picChg chg="add mod">
          <ac:chgData name="Chris Speller" userId="0a97f007-b978-4543-a8a0-9ee0abccdf0a" providerId="ADAL" clId="{B8B649C5-C549-4FEB-BF49-7EEBAD02D5DE}" dt="2020-12-22T20:02:48.427" v="33624" actId="14100"/>
          <ac:picMkLst>
            <pc:docMk/>
            <pc:sldMk cId="1602537369" sldId="4749"/>
            <ac:picMk id="3" creationId="{20CF5F2B-F857-49B1-92B5-6FCDA6C657BF}"/>
          </ac:picMkLst>
        </pc:picChg>
        <pc:picChg chg="add mod">
          <ac:chgData name="Chris Speller" userId="0a97f007-b978-4543-a8a0-9ee0abccdf0a" providerId="ADAL" clId="{B8B649C5-C549-4FEB-BF49-7EEBAD02D5DE}" dt="2020-12-22T20:03:16.445" v="33631" actId="1076"/>
          <ac:picMkLst>
            <pc:docMk/>
            <pc:sldMk cId="1602537369" sldId="4749"/>
            <ac:picMk id="7" creationId="{FB8DD211-8C0D-47D5-837D-10B550486829}"/>
          </ac:picMkLst>
        </pc:picChg>
        <pc:picChg chg="add mod">
          <ac:chgData name="Chris Speller" userId="0a97f007-b978-4543-a8a0-9ee0abccdf0a" providerId="ADAL" clId="{B8B649C5-C549-4FEB-BF49-7EEBAD02D5DE}" dt="2020-12-22T20:03:32.153" v="33634" actId="1076"/>
          <ac:picMkLst>
            <pc:docMk/>
            <pc:sldMk cId="1602537369" sldId="4749"/>
            <ac:picMk id="14" creationId="{EF1B34C3-8F0F-4869-BE51-6BCD2AD824F1}"/>
          </ac:picMkLst>
        </pc:picChg>
        <pc:picChg chg="del">
          <ac:chgData name="Chris Speller" userId="0a97f007-b978-4543-a8a0-9ee0abccdf0a" providerId="ADAL" clId="{B8B649C5-C549-4FEB-BF49-7EEBAD02D5DE}" dt="2020-12-22T20:02:26.195" v="33620" actId="478"/>
          <ac:picMkLst>
            <pc:docMk/>
            <pc:sldMk cId="1602537369" sldId="4749"/>
            <ac:picMk id="15" creationId="{F95021E4-7F6D-448B-AC4B-50FB694E9B42}"/>
          </ac:picMkLst>
        </pc:picChg>
        <pc:picChg chg="del">
          <ac:chgData name="Chris Speller" userId="0a97f007-b978-4543-a8a0-9ee0abccdf0a" providerId="ADAL" clId="{B8B649C5-C549-4FEB-BF49-7EEBAD02D5DE}" dt="2020-12-22T20:02:25.817" v="33619" actId="478"/>
          <ac:picMkLst>
            <pc:docMk/>
            <pc:sldMk cId="1602537369" sldId="4749"/>
            <ac:picMk id="17" creationId="{862BB6AF-BD4F-4B24-9992-4D878AFC8126}"/>
          </ac:picMkLst>
        </pc:picChg>
        <pc:picChg chg="del">
          <ac:chgData name="Chris Speller" userId="0a97f007-b978-4543-a8a0-9ee0abccdf0a" providerId="ADAL" clId="{B8B649C5-C549-4FEB-BF49-7EEBAD02D5DE}" dt="2020-12-22T20:02:25.498" v="33618" actId="478"/>
          <ac:picMkLst>
            <pc:docMk/>
            <pc:sldMk cId="1602537369" sldId="4749"/>
            <ac:picMk id="19" creationId="{3B31942D-7B09-4A0E-A3E3-562AF3B02748}"/>
          </ac:picMkLst>
        </pc:picChg>
      </pc:sldChg>
      <pc:sldChg chg="addSp delSp modSp add mod delAnim modAnim modNotesTx">
        <pc:chgData name="Chris Speller" userId="0a97f007-b978-4543-a8a0-9ee0abccdf0a" providerId="ADAL" clId="{B8B649C5-C549-4FEB-BF49-7EEBAD02D5DE}" dt="2020-12-22T20:28:55.707" v="33926" actId="20577"/>
        <pc:sldMkLst>
          <pc:docMk/>
          <pc:sldMk cId="2541972955" sldId="4750"/>
        </pc:sldMkLst>
        <pc:spChg chg="mod">
          <ac:chgData name="Chris Speller" userId="0a97f007-b978-4543-a8a0-9ee0abccdf0a" providerId="ADAL" clId="{B8B649C5-C549-4FEB-BF49-7EEBAD02D5DE}" dt="2020-12-22T20:04:13.857" v="33643" actId="20577"/>
          <ac:spMkLst>
            <pc:docMk/>
            <pc:sldMk cId="2541972955" sldId="4750"/>
            <ac:spMk id="10" creationId="{00000000-0000-0000-0000-000000000000}"/>
          </ac:spMkLst>
        </pc:spChg>
        <pc:spChg chg="mod">
          <ac:chgData name="Chris Speller" userId="0a97f007-b978-4543-a8a0-9ee0abccdf0a" providerId="ADAL" clId="{B8B649C5-C549-4FEB-BF49-7EEBAD02D5DE}" dt="2020-12-22T20:04:19.569" v="33649" actId="20577"/>
          <ac:spMkLst>
            <pc:docMk/>
            <pc:sldMk cId="2541972955" sldId="4750"/>
            <ac:spMk id="11" creationId="{00000000-0000-0000-0000-000000000000}"/>
          </ac:spMkLst>
        </pc:spChg>
        <pc:picChg chg="add del mod">
          <ac:chgData name="Chris Speller" userId="0a97f007-b978-4543-a8a0-9ee0abccdf0a" providerId="ADAL" clId="{B8B649C5-C549-4FEB-BF49-7EEBAD02D5DE}" dt="2020-12-22T20:21:41.287" v="33881" actId="478"/>
          <ac:picMkLst>
            <pc:docMk/>
            <pc:sldMk cId="2541972955" sldId="4750"/>
            <ac:picMk id="3" creationId="{13B9F882-E6F7-485E-BD19-C317CC4093AC}"/>
          </ac:picMkLst>
        </pc:picChg>
        <pc:picChg chg="add mod">
          <ac:chgData name="Chris Speller" userId="0a97f007-b978-4543-a8a0-9ee0abccdf0a" providerId="ADAL" clId="{B8B649C5-C549-4FEB-BF49-7EEBAD02D5DE}" dt="2020-12-22T20:24:45.463" v="33900" actId="1076"/>
          <ac:picMkLst>
            <pc:docMk/>
            <pc:sldMk cId="2541972955" sldId="4750"/>
            <ac:picMk id="7" creationId="{1B911F1E-1A0B-4AFE-B29B-CE169E12780C}"/>
          </ac:picMkLst>
        </pc:picChg>
        <pc:picChg chg="del">
          <ac:chgData name="Chris Speller" userId="0a97f007-b978-4543-a8a0-9ee0abccdf0a" providerId="ADAL" clId="{B8B649C5-C549-4FEB-BF49-7EEBAD02D5DE}" dt="2020-12-22T20:05:27.261" v="33650" actId="478"/>
          <ac:picMkLst>
            <pc:docMk/>
            <pc:sldMk cId="2541972955" sldId="4750"/>
            <ac:picMk id="13" creationId="{90A493ED-8477-474B-B273-FB7B6DD78139}"/>
          </ac:picMkLst>
        </pc:picChg>
      </pc:sldChg>
      <pc:sldChg chg="addSp delSp modSp add mod delAnim modAnim">
        <pc:chgData name="Chris Speller" userId="0a97f007-b978-4543-a8a0-9ee0abccdf0a" providerId="ADAL" clId="{B8B649C5-C549-4FEB-BF49-7EEBAD02D5DE}" dt="2020-12-22T20:07:53.041" v="33702" actId="20577"/>
        <pc:sldMkLst>
          <pc:docMk/>
          <pc:sldMk cId="2263167685" sldId="4751"/>
        </pc:sldMkLst>
        <pc:spChg chg="mod">
          <ac:chgData name="Chris Speller" userId="0a97f007-b978-4543-a8a0-9ee0abccdf0a" providerId="ADAL" clId="{B8B649C5-C549-4FEB-BF49-7EEBAD02D5DE}" dt="2020-12-22T20:06:22.691" v="33664" actId="20577"/>
          <ac:spMkLst>
            <pc:docMk/>
            <pc:sldMk cId="2263167685" sldId="4751"/>
            <ac:spMk id="10" creationId="{00000000-0000-0000-0000-000000000000}"/>
          </ac:spMkLst>
        </pc:spChg>
        <pc:spChg chg="mod">
          <ac:chgData name="Chris Speller" userId="0a97f007-b978-4543-a8a0-9ee0abccdf0a" providerId="ADAL" clId="{B8B649C5-C549-4FEB-BF49-7EEBAD02D5DE}" dt="2020-12-22T20:07:53.041" v="33702" actId="20577"/>
          <ac:spMkLst>
            <pc:docMk/>
            <pc:sldMk cId="2263167685" sldId="4751"/>
            <ac:spMk id="11" creationId="{00000000-0000-0000-0000-000000000000}"/>
          </ac:spMkLst>
        </pc:spChg>
        <pc:picChg chg="del">
          <ac:chgData name="Chris Speller" userId="0a97f007-b978-4543-a8a0-9ee0abccdf0a" providerId="ADAL" clId="{B8B649C5-C549-4FEB-BF49-7EEBAD02D5DE}" dt="2020-12-22T20:06:28.441" v="33668" actId="478"/>
          <ac:picMkLst>
            <pc:docMk/>
            <pc:sldMk cId="2263167685" sldId="4751"/>
            <ac:picMk id="3" creationId="{67C9543F-02D7-4D3F-B042-5DDBDCF48AB2}"/>
          </ac:picMkLst>
        </pc:picChg>
        <pc:picChg chg="add mod">
          <ac:chgData name="Chris Speller" userId="0a97f007-b978-4543-a8a0-9ee0abccdf0a" providerId="ADAL" clId="{B8B649C5-C549-4FEB-BF49-7EEBAD02D5DE}" dt="2020-12-22T20:06:52.821" v="33674" actId="1076"/>
          <ac:picMkLst>
            <pc:docMk/>
            <pc:sldMk cId="2263167685" sldId="4751"/>
            <ac:picMk id="6" creationId="{F5851488-D601-4EA0-8D7C-159744C03763}"/>
          </ac:picMkLst>
        </pc:picChg>
      </pc:sldChg>
      <pc:sldChg chg="addSp delSp modSp add mod delAnim">
        <pc:chgData name="Chris Speller" userId="0a97f007-b978-4543-a8a0-9ee0abccdf0a" providerId="ADAL" clId="{B8B649C5-C549-4FEB-BF49-7EEBAD02D5DE}" dt="2020-12-22T20:08:12.027" v="33708" actId="1076"/>
        <pc:sldMkLst>
          <pc:docMk/>
          <pc:sldMk cId="3564549540" sldId="4752"/>
        </pc:sldMkLst>
        <pc:spChg chg="mod">
          <ac:chgData name="Chris Speller" userId="0a97f007-b978-4543-a8a0-9ee0abccdf0a" providerId="ADAL" clId="{B8B649C5-C549-4FEB-BF49-7EEBAD02D5DE}" dt="2020-12-22T20:07:06.281" v="33680" actId="20577"/>
          <ac:spMkLst>
            <pc:docMk/>
            <pc:sldMk cId="3564549540" sldId="4752"/>
            <ac:spMk id="10" creationId="{00000000-0000-0000-0000-000000000000}"/>
          </ac:spMkLst>
        </pc:spChg>
        <pc:spChg chg="mod">
          <ac:chgData name="Chris Speller" userId="0a97f007-b978-4543-a8a0-9ee0abccdf0a" providerId="ADAL" clId="{B8B649C5-C549-4FEB-BF49-7EEBAD02D5DE}" dt="2020-12-22T20:07:29.319" v="33694" actId="20577"/>
          <ac:spMkLst>
            <pc:docMk/>
            <pc:sldMk cId="3564549540" sldId="4752"/>
            <ac:spMk id="11" creationId="{00000000-0000-0000-0000-000000000000}"/>
          </ac:spMkLst>
        </pc:spChg>
        <pc:picChg chg="add mod">
          <ac:chgData name="Chris Speller" userId="0a97f007-b978-4543-a8a0-9ee0abccdf0a" providerId="ADAL" clId="{B8B649C5-C549-4FEB-BF49-7EEBAD02D5DE}" dt="2020-12-22T20:08:12.027" v="33708" actId="1076"/>
          <ac:picMkLst>
            <pc:docMk/>
            <pc:sldMk cId="3564549540" sldId="4752"/>
            <ac:picMk id="3" creationId="{815AA3B6-C183-4D62-89C7-4E1C6B1AD247}"/>
          </ac:picMkLst>
        </pc:picChg>
        <pc:picChg chg="del">
          <ac:chgData name="Chris Speller" userId="0a97f007-b978-4543-a8a0-9ee0abccdf0a" providerId="ADAL" clId="{B8B649C5-C549-4FEB-BF49-7EEBAD02D5DE}" dt="2020-12-22T20:07:56.312" v="33703" actId="478"/>
          <ac:picMkLst>
            <pc:docMk/>
            <pc:sldMk cId="3564549540" sldId="4752"/>
            <ac:picMk id="6" creationId="{F5851488-D601-4EA0-8D7C-159744C03763}"/>
          </ac:picMkLst>
        </pc:picChg>
      </pc:sldChg>
      <pc:sldChg chg="addSp delSp modSp add mod delAnim modAnim">
        <pc:chgData name="Chris Speller" userId="0a97f007-b978-4543-a8a0-9ee0abccdf0a" providerId="ADAL" clId="{B8B649C5-C549-4FEB-BF49-7EEBAD02D5DE}" dt="2020-12-22T20:11:14.782" v="33759" actId="20577"/>
        <pc:sldMkLst>
          <pc:docMk/>
          <pc:sldMk cId="252377457" sldId="4753"/>
        </pc:sldMkLst>
        <pc:spChg chg="mod">
          <ac:chgData name="Chris Speller" userId="0a97f007-b978-4543-a8a0-9ee0abccdf0a" providerId="ADAL" clId="{B8B649C5-C549-4FEB-BF49-7EEBAD02D5DE}" dt="2020-12-22T20:09:23.565" v="33726"/>
          <ac:spMkLst>
            <pc:docMk/>
            <pc:sldMk cId="252377457" sldId="4753"/>
            <ac:spMk id="10" creationId="{00000000-0000-0000-0000-000000000000}"/>
          </ac:spMkLst>
        </pc:spChg>
        <pc:spChg chg="mod">
          <ac:chgData name="Chris Speller" userId="0a97f007-b978-4543-a8a0-9ee0abccdf0a" providerId="ADAL" clId="{B8B649C5-C549-4FEB-BF49-7EEBAD02D5DE}" dt="2020-12-22T20:11:14.782" v="33759" actId="20577"/>
          <ac:spMkLst>
            <pc:docMk/>
            <pc:sldMk cId="252377457" sldId="4753"/>
            <ac:spMk id="11" creationId="{00000000-0000-0000-0000-000000000000}"/>
          </ac:spMkLst>
        </pc:spChg>
        <pc:picChg chg="add mod">
          <ac:chgData name="Chris Speller" userId="0a97f007-b978-4543-a8a0-9ee0abccdf0a" providerId="ADAL" clId="{B8B649C5-C549-4FEB-BF49-7EEBAD02D5DE}" dt="2020-12-22T20:10:46.760" v="33737" actId="1076"/>
          <ac:picMkLst>
            <pc:docMk/>
            <pc:sldMk cId="252377457" sldId="4753"/>
            <ac:picMk id="3" creationId="{3D6744C5-77AB-4917-A7EE-A1E6B17C3BE7}"/>
          </ac:picMkLst>
        </pc:picChg>
        <pc:picChg chg="del">
          <ac:chgData name="Chris Speller" userId="0a97f007-b978-4543-a8a0-9ee0abccdf0a" providerId="ADAL" clId="{B8B649C5-C549-4FEB-BF49-7EEBAD02D5DE}" dt="2020-12-22T20:10:35.442" v="33734" actId="478"/>
          <ac:picMkLst>
            <pc:docMk/>
            <pc:sldMk cId="252377457" sldId="4753"/>
            <ac:picMk id="16" creationId="{5D8A61AE-6F1D-4432-A374-362AF35C82EB}"/>
          </ac:picMkLst>
        </pc:picChg>
      </pc:sldChg>
      <pc:sldChg chg="add del">
        <pc:chgData name="Chris Speller" userId="0a97f007-b978-4543-a8a0-9ee0abccdf0a" providerId="ADAL" clId="{B8B649C5-C549-4FEB-BF49-7EEBAD02D5DE}" dt="2020-12-22T20:08:23.785" v="33710"/>
        <pc:sldMkLst>
          <pc:docMk/>
          <pc:sldMk cId="4259007794" sldId="4753"/>
        </pc:sldMkLst>
      </pc:sldChg>
      <pc:sldChg chg="addSp delSp modSp add mod delAnim modAnim">
        <pc:chgData name="Chris Speller" userId="0a97f007-b978-4543-a8a0-9ee0abccdf0a" providerId="ADAL" clId="{B8B649C5-C549-4FEB-BF49-7EEBAD02D5DE}" dt="2020-12-22T20:11:35.360" v="33765"/>
        <pc:sldMkLst>
          <pc:docMk/>
          <pc:sldMk cId="4048647874" sldId="4754"/>
        </pc:sldMkLst>
        <pc:spChg chg="mod">
          <ac:chgData name="Chris Speller" userId="0a97f007-b978-4543-a8a0-9ee0abccdf0a" providerId="ADAL" clId="{B8B649C5-C549-4FEB-BF49-7EEBAD02D5DE}" dt="2020-12-22T20:11:02.497" v="33748" actId="20577"/>
          <ac:spMkLst>
            <pc:docMk/>
            <pc:sldMk cId="4048647874" sldId="4754"/>
            <ac:spMk id="10" creationId="{00000000-0000-0000-0000-000000000000}"/>
          </ac:spMkLst>
        </pc:spChg>
        <pc:spChg chg="mod">
          <ac:chgData name="Chris Speller" userId="0a97f007-b978-4543-a8a0-9ee0abccdf0a" providerId="ADAL" clId="{B8B649C5-C549-4FEB-BF49-7EEBAD02D5DE}" dt="2020-12-22T20:11:11.540" v="33757" actId="20577"/>
          <ac:spMkLst>
            <pc:docMk/>
            <pc:sldMk cId="4048647874" sldId="4754"/>
            <ac:spMk id="11" creationId="{00000000-0000-0000-0000-000000000000}"/>
          </ac:spMkLst>
        </pc:spChg>
        <pc:picChg chg="del">
          <ac:chgData name="Chris Speller" userId="0a97f007-b978-4543-a8a0-9ee0abccdf0a" providerId="ADAL" clId="{B8B649C5-C549-4FEB-BF49-7EEBAD02D5DE}" dt="2020-12-22T20:11:12.862" v="33758" actId="478"/>
          <ac:picMkLst>
            <pc:docMk/>
            <pc:sldMk cId="4048647874" sldId="4754"/>
            <ac:picMk id="3" creationId="{3D6744C5-77AB-4917-A7EE-A1E6B17C3BE7}"/>
          </ac:picMkLst>
        </pc:picChg>
        <pc:picChg chg="add mod">
          <ac:chgData name="Chris Speller" userId="0a97f007-b978-4543-a8a0-9ee0abccdf0a" providerId="ADAL" clId="{B8B649C5-C549-4FEB-BF49-7EEBAD02D5DE}" dt="2020-12-22T20:11:32.560" v="33764" actId="1076"/>
          <ac:picMkLst>
            <pc:docMk/>
            <pc:sldMk cId="4048647874" sldId="4754"/>
            <ac:picMk id="6" creationId="{FA575CEE-B566-49BF-9562-97522049CEA6}"/>
          </ac:picMkLst>
        </pc:picChg>
      </pc:sldChg>
      <pc:sldChg chg="addSp delSp modSp add mod delAnim modAnim">
        <pc:chgData name="Chris Speller" userId="0a97f007-b978-4543-a8a0-9ee0abccdf0a" providerId="ADAL" clId="{B8B649C5-C549-4FEB-BF49-7EEBAD02D5DE}" dt="2020-12-22T20:12:41.095" v="33790" actId="478"/>
        <pc:sldMkLst>
          <pc:docMk/>
          <pc:sldMk cId="3631257385" sldId="4755"/>
        </pc:sldMkLst>
        <pc:spChg chg="mod">
          <ac:chgData name="Chris Speller" userId="0a97f007-b978-4543-a8a0-9ee0abccdf0a" providerId="ADAL" clId="{B8B649C5-C549-4FEB-BF49-7EEBAD02D5DE}" dt="2020-12-22T20:11:45.628" v="33772" actId="20577"/>
          <ac:spMkLst>
            <pc:docMk/>
            <pc:sldMk cId="3631257385" sldId="4755"/>
            <ac:spMk id="10" creationId="{00000000-0000-0000-0000-000000000000}"/>
          </ac:spMkLst>
        </pc:spChg>
        <pc:spChg chg="mod">
          <ac:chgData name="Chris Speller" userId="0a97f007-b978-4543-a8a0-9ee0abccdf0a" providerId="ADAL" clId="{B8B649C5-C549-4FEB-BF49-7EEBAD02D5DE}" dt="2020-12-22T20:11:52.461" v="33778" actId="6549"/>
          <ac:spMkLst>
            <pc:docMk/>
            <pc:sldMk cId="3631257385" sldId="4755"/>
            <ac:spMk id="11" creationId="{00000000-0000-0000-0000-000000000000}"/>
          </ac:spMkLst>
        </pc:spChg>
        <pc:picChg chg="add mod">
          <ac:chgData name="Chris Speller" userId="0a97f007-b978-4543-a8a0-9ee0abccdf0a" providerId="ADAL" clId="{B8B649C5-C549-4FEB-BF49-7EEBAD02D5DE}" dt="2020-12-22T20:12:16.868" v="33786" actId="1076"/>
          <ac:picMkLst>
            <pc:docMk/>
            <pc:sldMk cId="3631257385" sldId="4755"/>
            <ac:picMk id="3" creationId="{CDC56BA6-CC05-4D2A-A01A-5F3D7F711930}"/>
          </ac:picMkLst>
        </pc:picChg>
        <pc:picChg chg="del">
          <ac:chgData name="Chris Speller" userId="0a97f007-b978-4543-a8a0-9ee0abccdf0a" providerId="ADAL" clId="{B8B649C5-C549-4FEB-BF49-7EEBAD02D5DE}" dt="2020-12-22T20:11:54.736" v="33779" actId="478"/>
          <ac:picMkLst>
            <pc:docMk/>
            <pc:sldMk cId="3631257385" sldId="4755"/>
            <ac:picMk id="6" creationId="{FA575CEE-B566-49BF-9562-97522049CEA6}"/>
          </ac:picMkLst>
        </pc:picChg>
        <pc:picChg chg="add del">
          <ac:chgData name="Chris Speller" userId="0a97f007-b978-4543-a8a0-9ee0abccdf0a" providerId="ADAL" clId="{B8B649C5-C549-4FEB-BF49-7EEBAD02D5DE}" dt="2020-12-22T20:12:41.095" v="33790" actId="478"/>
          <ac:picMkLst>
            <pc:docMk/>
            <pc:sldMk cId="3631257385" sldId="4755"/>
            <ac:picMk id="12" creationId="{807B86D6-40E9-4AEC-9D6C-19B58A50954E}"/>
          </ac:picMkLst>
        </pc:picChg>
      </pc:sldChg>
      <pc:sldChg chg="delSp modSp add mod delAnim modAnim">
        <pc:chgData name="Chris Speller" userId="0a97f007-b978-4543-a8a0-9ee0abccdf0a" providerId="ADAL" clId="{B8B649C5-C549-4FEB-BF49-7EEBAD02D5DE}" dt="2020-12-22T20:13:03.988" v="33804"/>
        <pc:sldMkLst>
          <pc:docMk/>
          <pc:sldMk cId="973599304" sldId="4756"/>
        </pc:sldMkLst>
        <pc:spChg chg="mod">
          <ac:chgData name="Chris Speller" userId="0a97f007-b978-4543-a8a0-9ee0abccdf0a" providerId="ADAL" clId="{B8B649C5-C549-4FEB-BF49-7EEBAD02D5DE}" dt="2020-12-22T20:12:58.262" v="33800" actId="20577"/>
          <ac:spMkLst>
            <pc:docMk/>
            <pc:sldMk cId="973599304" sldId="4756"/>
            <ac:spMk id="10" creationId="{00000000-0000-0000-0000-000000000000}"/>
          </ac:spMkLst>
        </pc:spChg>
        <pc:spChg chg="mod">
          <ac:chgData name="Chris Speller" userId="0a97f007-b978-4543-a8a0-9ee0abccdf0a" providerId="ADAL" clId="{B8B649C5-C549-4FEB-BF49-7EEBAD02D5DE}" dt="2020-12-22T20:12:51.462" v="33796" actId="20577"/>
          <ac:spMkLst>
            <pc:docMk/>
            <pc:sldMk cId="973599304" sldId="4756"/>
            <ac:spMk id="11" creationId="{00000000-0000-0000-0000-000000000000}"/>
          </ac:spMkLst>
        </pc:spChg>
        <pc:picChg chg="del">
          <ac:chgData name="Chris Speller" userId="0a97f007-b978-4543-a8a0-9ee0abccdf0a" providerId="ADAL" clId="{B8B649C5-C549-4FEB-BF49-7EEBAD02D5DE}" dt="2020-12-22T20:12:46.304" v="33792" actId="478"/>
          <ac:picMkLst>
            <pc:docMk/>
            <pc:sldMk cId="973599304" sldId="4756"/>
            <ac:picMk id="3" creationId="{CDC56BA6-CC05-4D2A-A01A-5F3D7F711930}"/>
          </ac:picMkLst>
        </pc:picChg>
        <pc:picChg chg="mod">
          <ac:chgData name="Chris Speller" userId="0a97f007-b978-4543-a8a0-9ee0abccdf0a" providerId="ADAL" clId="{B8B649C5-C549-4FEB-BF49-7EEBAD02D5DE}" dt="2020-12-22T20:13:02.516" v="33803" actId="1076"/>
          <ac:picMkLst>
            <pc:docMk/>
            <pc:sldMk cId="973599304" sldId="4756"/>
            <ac:picMk id="12" creationId="{807B86D6-40E9-4AEC-9D6C-19B58A50954E}"/>
          </ac:picMkLst>
        </pc:picChg>
      </pc:sldChg>
      <pc:sldChg chg="addSp delSp modSp add mod delAnim">
        <pc:chgData name="Chris Speller" userId="0a97f007-b978-4543-a8a0-9ee0abccdf0a" providerId="ADAL" clId="{B8B649C5-C549-4FEB-BF49-7EEBAD02D5DE}" dt="2020-12-22T20:16:01.835" v="33838" actId="1076"/>
        <pc:sldMkLst>
          <pc:docMk/>
          <pc:sldMk cId="781657429" sldId="4757"/>
        </pc:sldMkLst>
        <pc:spChg chg="mod">
          <ac:chgData name="Chris Speller" userId="0a97f007-b978-4543-a8a0-9ee0abccdf0a" providerId="ADAL" clId="{B8B649C5-C549-4FEB-BF49-7EEBAD02D5DE}" dt="2020-12-22T20:14:52.617" v="33821" actId="20577"/>
          <ac:spMkLst>
            <pc:docMk/>
            <pc:sldMk cId="781657429" sldId="4757"/>
            <ac:spMk id="10" creationId="{00000000-0000-0000-0000-000000000000}"/>
          </ac:spMkLst>
        </pc:spChg>
        <pc:spChg chg="mod">
          <ac:chgData name="Chris Speller" userId="0a97f007-b978-4543-a8a0-9ee0abccdf0a" providerId="ADAL" clId="{B8B649C5-C549-4FEB-BF49-7EEBAD02D5DE}" dt="2020-12-22T20:15:26.817" v="33832" actId="20577"/>
          <ac:spMkLst>
            <pc:docMk/>
            <pc:sldMk cId="781657429" sldId="4757"/>
            <ac:spMk id="11" creationId="{00000000-0000-0000-0000-000000000000}"/>
          </ac:spMkLst>
        </pc:spChg>
        <pc:picChg chg="del mod">
          <ac:chgData name="Chris Speller" userId="0a97f007-b978-4543-a8a0-9ee0abccdf0a" providerId="ADAL" clId="{B8B649C5-C549-4FEB-BF49-7EEBAD02D5DE}" dt="2020-12-22T20:15:30.759" v="33833" actId="478"/>
          <ac:picMkLst>
            <pc:docMk/>
            <pc:sldMk cId="781657429" sldId="4757"/>
            <ac:picMk id="3" creationId="{CDC56BA6-CC05-4D2A-A01A-5F3D7F711930}"/>
          </ac:picMkLst>
        </pc:picChg>
        <pc:picChg chg="add mod">
          <ac:chgData name="Chris Speller" userId="0a97f007-b978-4543-a8a0-9ee0abccdf0a" providerId="ADAL" clId="{B8B649C5-C549-4FEB-BF49-7EEBAD02D5DE}" dt="2020-12-22T20:16:01.835" v="33838" actId="1076"/>
          <ac:picMkLst>
            <pc:docMk/>
            <pc:sldMk cId="781657429" sldId="4757"/>
            <ac:picMk id="6" creationId="{9FB6B158-5EA2-42C8-BBD2-A07E182CA0DD}"/>
          </ac:picMkLst>
        </pc:picChg>
      </pc:sldChg>
      <pc:sldChg chg="add del">
        <pc:chgData name="Chris Speller" userId="0a97f007-b978-4543-a8a0-9ee0abccdf0a" providerId="ADAL" clId="{B8B649C5-C549-4FEB-BF49-7EEBAD02D5DE}" dt="2020-12-22T20:14:23.758" v="33806"/>
        <pc:sldMkLst>
          <pc:docMk/>
          <pc:sldMk cId="865178347" sldId="4757"/>
        </pc:sldMkLst>
      </pc:sldChg>
      <pc:sldChg chg="addSp delSp modSp add mod modAnim">
        <pc:chgData name="Chris Speller" userId="0a97f007-b978-4543-a8a0-9ee0abccdf0a" providerId="ADAL" clId="{B8B649C5-C549-4FEB-BF49-7EEBAD02D5DE}" dt="2020-12-22T20:17:00.576" v="33854"/>
        <pc:sldMkLst>
          <pc:docMk/>
          <pc:sldMk cId="3667022957" sldId="4758"/>
        </pc:sldMkLst>
        <pc:spChg chg="mod">
          <ac:chgData name="Chris Speller" userId="0a97f007-b978-4543-a8a0-9ee0abccdf0a" providerId="ADAL" clId="{B8B649C5-C549-4FEB-BF49-7EEBAD02D5DE}" dt="2020-12-22T20:16:24.987" v="33843" actId="20577"/>
          <ac:spMkLst>
            <pc:docMk/>
            <pc:sldMk cId="3667022957" sldId="4758"/>
            <ac:spMk id="10" creationId="{00000000-0000-0000-0000-000000000000}"/>
          </ac:spMkLst>
        </pc:spChg>
        <pc:spChg chg="mod">
          <ac:chgData name="Chris Speller" userId="0a97f007-b978-4543-a8a0-9ee0abccdf0a" providerId="ADAL" clId="{B8B649C5-C549-4FEB-BF49-7EEBAD02D5DE}" dt="2020-12-22T20:16:30.818" v="33847" actId="20577"/>
          <ac:spMkLst>
            <pc:docMk/>
            <pc:sldMk cId="3667022957" sldId="4758"/>
            <ac:spMk id="11" creationId="{00000000-0000-0000-0000-000000000000}"/>
          </ac:spMkLst>
        </pc:spChg>
        <pc:picChg chg="add mod">
          <ac:chgData name="Chris Speller" userId="0a97f007-b978-4543-a8a0-9ee0abccdf0a" providerId="ADAL" clId="{B8B649C5-C549-4FEB-BF49-7EEBAD02D5DE}" dt="2020-12-22T20:16:58.530" v="33853" actId="1076"/>
          <ac:picMkLst>
            <pc:docMk/>
            <pc:sldMk cId="3667022957" sldId="4758"/>
            <ac:picMk id="3" creationId="{609AC5DF-E811-47AC-827B-971E36754692}"/>
          </ac:picMkLst>
        </pc:picChg>
        <pc:picChg chg="del">
          <ac:chgData name="Chris Speller" userId="0a97f007-b978-4543-a8a0-9ee0abccdf0a" providerId="ADAL" clId="{B8B649C5-C549-4FEB-BF49-7EEBAD02D5DE}" dt="2020-12-22T20:16:33.392" v="33848" actId="478"/>
          <ac:picMkLst>
            <pc:docMk/>
            <pc:sldMk cId="3667022957" sldId="4758"/>
            <ac:picMk id="6" creationId="{9FB6B158-5EA2-42C8-BBD2-A07E182CA0DD}"/>
          </ac:picMkLst>
        </pc:picChg>
      </pc:sldChg>
      <pc:sldChg chg="addSp delSp modSp add mod delAnim modAnim modNotesTx">
        <pc:chgData name="Chris Speller" userId="0a97f007-b978-4543-a8a0-9ee0abccdf0a" providerId="ADAL" clId="{B8B649C5-C549-4FEB-BF49-7EEBAD02D5DE}" dt="2020-12-22T20:23:31.164" v="33890"/>
        <pc:sldMkLst>
          <pc:docMk/>
          <pc:sldMk cId="1533033452" sldId="4759"/>
        </pc:sldMkLst>
        <pc:spChg chg="mod">
          <ac:chgData name="Chris Speller" userId="0a97f007-b978-4543-a8a0-9ee0abccdf0a" providerId="ADAL" clId="{B8B649C5-C549-4FEB-BF49-7EEBAD02D5DE}" dt="2020-12-22T20:17:34.607" v="33857" actId="20577"/>
          <ac:spMkLst>
            <pc:docMk/>
            <pc:sldMk cId="1533033452" sldId="4759"/>
            <ac:spMk id="10" creationId="{00000000-0000-0000-0000-000000000000}"/>
          </ac:spMkLst>
        </pc:spChg>
        <pc:spChg chg="mod">
          <ac:chgData name="Chris Speller" userId="0a97f007-b978-4543-a8a0-9ee0abccdf0a" providerId="ADAL" clId="{B8B649C5-C549-4FEB-BF49-7EEBAD02D5DE}" dt="2020-12-22T20:17:37.422" v="33859" actId="20577"/>
          <ac:spMkLst>
            <pc:docMk/>
            <pc:sldMk cId="1533033452" sldId="4759"/>
            <ac:spMk id="11" creationId="{00000000-0000-0000-0000-000000000000}"/>
          </ac:spMkLst>
        </pc:spChg>
        <pc:picChg chg="add mod">
          <ac:chgData name="Chris Speller" userId="0a97f007-b978-4543-a8a0-9ee0abccdf0a" providerId="ADAL" clId="{B8B649C5-C549-4FEB-BF49-7EEBAD02D5DE}" dt="2020-12-22T20:19:32.124" v="33863" actId="1076"/>
          <ac:picMkLst>
            <pc:docMk/>
            <pc:sldMk cId="1533033452" sldId="4759"/>
            <ac:picMk id="3" creationId="{B3ACCA75-149E-4A5A-9EEE-98AB081703C0}"/>
          </ac:picMkLst>
        </pc:picChg>
        <pc:picChg chg="del">
          <ac:chgData name="Chris Speller" userId="0a97f007-b978-4543-a8a0-9ee0abccdf0a" providerId="ADAL" clId="{B8B649C5-C549-4FEB-BF49-7EEBAD02D5DE}" dt="2020-12-22T20:19:26.775" v="33860" actId="478"/>
          <ac:picMkLst>
            <pc:docMk/>
            <pc:sldMk cId="1533033452" sldId="4759"/>
            <ac:picMk id="13" creationId="{90A493ED-8477-474B-B273-FB7B6DD78139}"/>
          </ac:picMkLst>
        </pc:picChg>
      </pc:sldChg>
      <pc:sldChg chg="add del">
        <pc:chgData name="Chris Speller" userId="0a97f007-b978-4543-a8a0-9ee0abccdf0a" providerId="ADAL" clId="{B8B649C5-C549-4FEB-BF49-7EEBAD02D5DE}" dt="2020-12-22T20:19:44.268" v="33865"/>
        <pc:sldMkLst>
          <pc:docMk/>
          <pc:sldMk cId="407136558" sldId="4760"/>
        </pc:sldMkLst>
      </pc:sldChg>
      <pc:sldChg chg="addSp delSp modSp add mod delAnim modAnim modNotesTx">
        <pc:chgData name="Chris Speller" userId="0a97f007-b978-4543-a8a0-9ee0abccdf0a" providerId="ADAL" clId="{B8B649C5-C549-4FEB-BF49-7EEBAD02D5DE}" dt="2020-12-22T20:23:41.963" v="33894" actId="1076"/>
        <pc:sldMkLst>
          <pc:docMk/>
          <pc:sldMk cId="3125784753" sldId="4760"/>
        </pc:sldMkLst>
        <pc:spChg chg="mod">
          <ac:chgData name="Chris Speller" userId="0a97f007-b978-4543-a8a0-9ee0abccdf0a" providerId="ADAL" clId="{B8B649C5-C549-4FEB-BF49-7EEBAD02D5DE}" dt="2020-12-22T20:19:49.110" v="33868" actId="20577"/>
          <ac:spMkLst>
            <pc:docMk/>
            <pc:sldMk cId="3125784753" sldId="4760"/>
            <ac:spMk id="10" creationId="{00000000-0000-0000-0000-000000000000}"/>
          </ac:spMkLst>
        </pc:spChg>
        <pc:spChg chg="mod">
          <ac:chgData name="Chris Speller" userId="0a97f007-b978-4543-a8a0-9ee0abccdf0a" providerId="ADAL" clId="{B8B649C5-C549-4FEB-BF49-7EEBAD02D5DE}" dt="2020-12-22T20:19:50.890" v="33869" actId="20577"/>
          <ac:spMkLst>
            <pc:docMk/>
            <pc:sldMk cId="3125784753" sldId="4760"/>
            <ac:spMk id="11" creationId="{00000000-0000-0000-0000-000000000000}"/>
          </ac:spMkLst>
        </pc:spChg>
        <pc:picChg chg="del">
          <ac:chgData name="Chris Speller" userId="0a97f007-b978-4543-a8a0-9ee0abccdf0a" providerId="ADAL" clId="{B8B649C5-C549-4FEB-BF49-7EEBAD02D5DE}" dt="2020-12-22T20:19:51.632" v="33870" actId="478"/>
          <ac:picMkLst>
            <pc:docMk/>
            <pc:sldMk cId="3125784753" sldId="4760"/>
            <ac:picMk id="3" creationId="{13B9F882-E6F7-485E-BD19-C317CC4093AC}"/>
          </ac:picMkLst>
        </pc:picChg>
        <pc:picChg chg="add mod">
          <ac:chgData name="Chris Speller" userId="0a97f007-b978-4543-a8a0-9ee0abccdf0a" providerId="ADAL" clId="{B8B649C5-C549-4FEB-BF49-7EEBAD02D5DE}" dt="2020-12-22T20:23:41.963" v="33894" actId="1076"/>
          <ac:picMkLst>
            <pc:docMk/>
            <pc:sldMk cId="3125784753" sldId="4760"/>
            <ac:picMk id="6" creationId="{7CB29C00-5C49-48A9-B9D0-0FDC378251AD}"/>
          </ac:picMkLst>
        </pc:picChg>
      </pc:sldChg>
      <pc:sldChg chg="modSp add mod">
        <pc:chgData name="Chris Speller" userId="0a97f007-b978-4543-a8a0-9ee0abccdf0a" providerId="ADAL" clId="{B8B649C5-C549-4FEB-BF49-7EEBAD02D5DE}" dt="2020-12-22T20:30:26.315" v="33949" actId="20577"/>
        <pc:sldMkLst>
          <pc:docMk/>
          <pc:sldMk cId="3110835765" sldId="4761"/>
        </pc:sldMkLst>
        <pc:spChg chg="mod">
          <ac:chgData name="Chris Speller" userId="0a97f007-b978-4543-a8a0-9ee0abccdf0a" providerId="ADAL" clId="{B8B649C5-C549-4FEB-BF49-7EEBAD02D5DE}" dt="2020-12-22T20:29:56.788" v="33936" actId="2711"/>
          <ac:spMkLst>
            <pc:docMk/>
            <pc:sldMk cId="3110835765" sldId="4761"/>
            <ac:spMk id="10" creationId="{00000000-0000-0000-0000-000000000000}"/>
          </ac:spMkLst>
        </pc:spChg>
        <pc:spChg chg="mod">
          <ac:chgData name="Chris Speller" userId="0a97f007-b978-4543-a8a0-9ee0abccdf0a" providerId="ADAL" clId="{B8B649C5-C549-4FEB-BF49-7EEBAD02D5DE}" dt="2020-12-22T20:30:00.451" v="33937" actId="2711"/>
          <ac:spMkLst>
            <pc:docMk/>
            <pc:sldMk cId="3110835765" sldId="4761"/>
            <ac:spMk id="11" creationId="{00000000-0000-0000-0000-000000000000}"/>
          </ac:spMkLst>
        </pc:spChg>
        <pc:spChg chg="mod">
          <ac:chgData name="Chris Speller" userId="0a97f007-b978-4543-a8a0-9ee0abccdf0a" providerId="ADAL" clId="{B8B649C5-C549-4FEB-BF49-7EEBAD02D5DE}" dt="2020-12-22T20:30:26.315" v="33949" actId="20577"/>
          <ac:spMkLst>
            <pc:docMk/>
            <pc:sldMk cId="3110835765" sldId="4761"/>
            <ac:spMk id="13" creationId="{7BD87FF1-6D34-4DE7-AC44-0CEF1C9692B8}"/>
          </ac:spMkLst>
        </pc:spChg>
      </pc:sldChg>
      <pc:sldChg chg="modSp add mod">
        <pc:chgData name="Chris Speller" userId="0a97f007-b978-4543-a8a0-9ee0abccdf0a" providerId="ADAL" clId="{B8B649C5-C549-4FEB-BF49-7EEBAD02D5DE}" dt="2020-12-22T20:31:53.831" v="34029" actId="20577"/>
        <pc:sldMkLst>
          <pc:docMk/>
          <pc:sldMk cId="3363591782" sldId="4762"/>
        </pc:sldMkLst>
        <pc:spChg chg="mod">
          <ac:chgData name="Chris Speller" userId="0a97f007-b978-4543-a8a0-9ee0abccdf0a" providerId="ADAL" clId="{B8B649C5-C549-4FEB-BF49-7EEBAD02D5DE}" dt="2020-12-22T20:31:53.831" v="34029" actId="20577"/>
          <ac:spMkLst>
            <pc:docMk/>
            <pc:sldMk cId="3363591782" sldId="4762"/>
            <ac:spMk id="10" creationId="{00000000-0000-0000-0000-000000000000}"/>
          </ac:spMkLst>
        </pc:spChg>
        <pc:spChg chg="mod">
          <ac:chgData name="Chris Speller" userId="0a97f007-b978-4543-a8a0-9ee0abccdf0a" providerId="ADAL" clId="{B8B649C5-C549-4FEB-BF49-7EEBAD02D5DE}" dt="2020-12-22T20:31:41.727" v="34015"/>
          <ac:spMkLst>
            <pc:docMk/>
            <pc:sldMk cId="3363591782" sldId="4762"/>
            <ac:spMk id="11" creationId="{00000000-0000-0000-0000-000000000000}"/>
          </ac:spMkLst>
        </pc:spChg>
        <pc:spChg chg="mod">
          <ac:chgData name="Chris Speller" userId="0a97f007-b978-4543-a8a0-9ee0abccdf0a" providerId="ADAL" clId="{B8B649C5-C549-4FEB-BF49-7EEBAD02D5DE}" dt="2020-12-22T20:31:49.203" v="34024" actId="20577"/>
          <ac:spMkLst>
            <pc:docMk/>
            <pc:sldMk cId="3363591782" sldId="4762"/>
            <ac:spMk id="13" creationId="{7BD87FF1-6D34-4DE7-AC44-0CEF1C9692B8}"/>
          </ac:spMkLst>
        </pc:spChg>
      </pc:sldChg>
      <pc:sldChg chg="modSp add mod">
        <pc:chgData name="Chris Speller" userId="0a97f007-b978-4543-a8a0-9ee0abccdf0a" providerId="ADAL" clId="{B8B649C5-C549-4FEB-BF49-7EEBAD02D5DE}" dt="2020-12-22T20:34:42.329" v="34081" actId="20577"/>
        <pc:sldMkLst>
          <pc:docMk/>
          <pc:sldMk cId="3039599442" sldId="4763"/>
        </pc:sldMkLst>
        <pc:spChg chg="mod">
          <ac:chgData name="Chris Speller" userId="0a97f007-b978-4543-a8a0-9ee0abccdf0a" providerId="ADAL" clId="{B8B649C5-C549-4FEB-BF49-7EEBAD02D5DE}" dt="2020-12-22T20:33:44.797" v="34058" actId="2711"/>
          <ac:spMkLst>
            <pc:docMk/>
            <pc:sldMk cId="3039599442" sldId="4763"/>
            <ac:spMk id="10" creationId="{00000000-0000-0000-0000-000000000000}"/>
          </ac:spMkLst>
        </pc:spChg>
        <pc:spChg chg="mod">
          <ac:chgData name="Chris Speller" userId="0a97f007-b978-4543-a8a0-9ee0abccdf0a" providerId="ADAL" clId="{B8B649C5-C549-4FEB-BF49-7EEBAD02D5DE}" dt="2020-12-22T20:34:11.598" v="34078" actId="20577"/>
          <ac:spMkLst>
            <pc:docMk/>
            <pc:sldMk cId="3039599442" sldId="4763"/>
            <ac:spMk id="11" creationId="{00000000-0000-0000-0000-000000000000}"/>
          </ac:spMkLst>
        </pc:spChg>
        <pc:spChg chg="mod">
          <ac:chgData name="Chris Speller" userId="0a97f007-b978-4543-a8a0-9ee0abccdf0a" providerId="ADAL" clId="{B8B649C5-C549-4FEB-BF49-7EEBAD02D5DE}" dt="2020-12-22T20:34:42.329" v="34081" actId="20577"/>
          <ac:spMkLst>
            <pc:docMk/>
            <pc:sldMk cId="3039599442" sldId="4763"/>
            <ac:spMk id="13" creationId="{7BD87FF1-6D34-4DE7-AC44-0CEF1C9692B8}"/>
          </ac:spMkLst>
        </pc:spChg>
      </pc:sldChg>
      <pc:sldChg chg="modSp add mod">
        <pc:chgData name="Chris Speller" userId="0a97f007-b978-4543-a8a0-9ee0abccdf0a" providerId="ADAL" clId="{B8B649C5-C549-4FEB-BF49-7EEBAD02D5DE}" dt="2020-12-22T20:44:32.219" v="34468" actId="2711"/>
        <pc:sldMkLst>
          <pc:docMk/>
          <pc:sldMk cId="3498180728" sldId="4764"/>
        </pc:sldMkLst>
        <pc:spChg chg="mod">
          <ac:chgData name="Chris Speller" userId="0a97f007-b978-4543-a8a0-9ee0abccdf0a" providerId="ADAL" clId="{B8B649C5-C549-4FEB-BF49-7EEBAD02D5DE}" dt="2020-12-22T20:44:32.219" v="34468" actId="2711"/>
          <ac:spMkLst>
            <pc:docMk/>
            <pc:sldMk cId="3498180728" sldId="4764"/>
            <ac:spMk id="10" creationId="{00000000-0000-0000-0000-000000000000}"/>
          </ac:spMkLst>
        </pc:spChg>
        <pc:spChg chg="mod">
          <ac:chgData name="Chris Speller" userId="0a97f007-b978-4543-a8a0-9ee0abccdf0a" providerId="ADAL" clId="{B8B649C5-C549-4FEB-BF49-7EEBAD02D5DE}" dt="2020-12-22T20:44:23.466" v="34467"/>
          <ac:spMkLst>
            <pc:docMk/>
            <pc:sldMk cId="3498180728" sldId="4764"/>
            <ac:spMk id="11" creationId="{00000000-0000-0000-0000-000000000000}"/>
          </ac:spMkLst>
        </pc:spChg>
        <pc:spChg chg="mod">
          <ac:chgData name="Chris Speller" userId="0a97f007-b978-4543-a8a0-9ee0abccdf0a" providerId="ADAL" clId="{B8B649C5-C549-4FEB-BF49-7EEBAD02D5DE}" dt="2020-12-22T20:37:16.393" v="34142" actId="20577"/>
          <ac:spMkLst>
            <pc:docMk/>
            <pc:sldMk cId="3498180728" sldId="4764"/>
            <ac:spMk id="13" creationId="{7BD87FF1-6D34-4DE7-AC44-0CEF1C9692B8}"/>
          </ac:spMkLst>
        </pc:spChg>
      </pc:sldChg>
      <pc:sldChg chg="modSp add mod">
        <pc:chgData name="Chris Speller" userId="0a97f007-b978-4543-a8a0-9ee0abccdf0a" providerId="ADAL" clId="{B8B649C5-C549-4FEB-BF49-7EEBAD02D5DE}" dt="2020-12-22T20:42:58.531" v="34443" actId="1076"/>
        <pc:sldMkLst>
          <pc:docMk/>
          <pc:sldMk cId="3600561981" sldId="4765"/>
        </pc:sldMkLst>
        <pc:spChg chg="mod">
          <ac:chgData name="Chris Speller" userId="0a97f007-b978-4543-a8a0-9ee0abccdf0a" providerId="ADAL" clId="{B8B649C5-C549-4FEB-BF49-7EEBAD02D5DE}" dt="2020-12-22T20:42:54.176" v="34441" actId="6549"/>
          <ac:spMkLst>
            <pc:docMk/>
            <pc:sldMk cId="3600561981" sldId="4765"/>
            <ac:spMk id="10" creationId="{00000000-0000-0000-0000-000000000000}"/>
          </ac:spMkLst>
        </pc:spChg>
        <pc:spChg chg="mod">
          <ac:chgData name="Chris Speller" userId="0a97f007-b978-4543-a8a0-9ee0abccdf0a" providerId="ADAL" clId="{B8B649C5-C549-4FEB-BF49-7EEBAD02D5DE}" dt="2020-12-22T20:42:55.740" v="34442" actId="6549"/>
          <ac:spMkLst>
            <pc:docMk/>
            <pc:sldMk cId="3600561981" sldId="4765"/>
            <ac:spMk id="11" creationId="{00000000-0000-0000-0000-000000000000}"/>
          </ac:spMkLst>
        </pc:spChg>
        <pc:spChg chg="mod">
          <ac:chgData name="Chris Speller" userId="0a97f007-b978-4543-a8a0-9ee0abccdf0a" providerId="ADAL" clId="{B8B649C5-C549-4FEB-BF49-7EEBAD02D5DE}" dt="2020-12-22T20:42:58.531" v="34443" actId="1076"/>
          <ac:spMkLst>
            <pc:docMk/>
            <pc:sldMk cId="3600561981" sldId="4765"/>
            <ac:spMk id="13" creationId="{7BD87FF1-6D34-4DE7-AC44-0CEF1C9692B8}"/>
          </ac:spMkLst>
        </pc:spChg>
      </pc:sldChg>
      <pc:sldChg chg="addSp delSp modSp add mod ord">
        <pc:chgData name="Chris Speller" userId="0a97f007-b978-4543-a8a0-9ee0abccdf0a" providerId="ADAL" clId="{B8B649C5-C549-4FEB-BF49-7EEBAD02D5DE}" dt="2020-12-22T20:51:00.292" v="34649" actId="20577"/>
        <pc:sldMkLst>
          <pc:docMk/>
          <pc:sldMk cId="612324836" sldId="4766"/>
        </pc:sldMkLst>
        <pc:spChg chg="mod">
          <ac:chgData name="Chris Speller" userId="0a97f007-b978-4543-a8a0-9ee0abccdf0a" providerId="ADAL" clId="{B8B649C5-C549-4FEB-BF49-7EEBAD02D5DE}" dt="2020-12-22T20:51:00.292" v="34649" actId="20577"/>
          <ac:spMkLst>
            <pc:docMk/>
            <pc:sldMk cId="612324836" sldId="4766"/>
            <ac:spMk id="10" creationId="{00000000-0000-0000-0000-000000000000}"/>
          </ac:spMkLst>
        </pc:spChg>
        <pc:spChg chg="mod">
          <ac:chgData name="Chris Speller" userId="0a97f007-b978-4543-a8a0-9ee0abccdf0a" providerId="ADAL" clId="{B8B649C5-C549-4FEB-BF49-7EEBAD02D5DE}" dt="2020-12-22T20:47:15.059" v="34623"/>
          <ac:spMkLst>
            <pc:docMk/>
            <pc:sldMk cId="612324836" sldId="4766"/>
            <ac:spMk id="11" creationId="{00000000-0000-0000-0000-000000000000}"/>
          </ac:spMkLst>
        </pc:spChg>
        <pc:spChg chg="add del mod">
          <ac:chgData name="Chris Speller" userId="0a97f007-b978-4543-a8a0-9ee0abccdf0a" providerId="ADAL" clId="{B8B649C5-C549-4FEB-BF49-7EEBAD02D5DE}" dt="2020-12-22T20:47:47.148" v="34641" actId="478"/>
          <ac:spMkLst>
            <pc:docMk/>
            <pc:sldMk cId="612324836" sldId="4766"/>
            <ac:spMk id="12" creationId="{DE836EC8-EFD7-451A-91C0-B1BA7D61E004}"/>
          </ac:spMkLst>
        </pc:spChg>
        <pc:spChg chg="mod">
          <ac:chgData name="Chris Speller" userId="0a97f007-b978-4543-a8a0-9ee0abccdf0a" providerId="ADAL" clId="{B8B649C5-C549-4FEB-BF49-7EEBAD02D5DE}" dt="2020-12-22T20:47:36.058" v="34640" actId="20577"/>
          <ac:spMkLst>
            <pc:docMk/>
            <pc:sldMk cId="612324836" sldId="4766"/>
            <ac:spMk id="13" creationId="{7BD87FF1-6D34-4DE7-AC44-0CEF1C9692B8}"/>
          </ac:spMkLst>
        </pc:spChg>
      </pc:sldChg>
      <pc:sldChg chg="modSp add mod">
        <pc:chgData name="Chris Speller" userId="0a97f007-b978-4543-a8a0-9ee0abccdf0a" providerId="ADAL" clId="{B8B649C5-C549-4FEB-BF49-7EEBAD02D5DE}" dt="2020-12-22T20:55:46.415" v="34694" actId="20577"/>
        <pc:sldMkLst>
          <pc:docMk/>
          <pc:sldMk cId="4114146964" sldId="4767"/>
        </pc:sldMkLst>
        <pc:spChg chg="mod">
          <ac:chgData name="Chris Speller" userId="0a97f007-b978-4543-a8a0-9ee0abccdf0a" providerId="ADAL" clId="{B8B649C5-C549-4FEB-BF49-7EEBAD02D5DE}" dt="2020-12-22T20:55:02.622" v="34660" actId="20577"/>
          <ac:spMkLst>
            <pc:docMk/>
            <pc:sldMk cId="4114146964" sldId="4767"/>
            <ac:spMk id="10" creationId="{00000000-0000-0000-0000-000000000000}"/>
          </ac:spMkLst>
        </pc:spChg>
        <pc:spChg chg="mod">
          <ac:chgData name="Chris Speller" userId="0a97f007-b978-4543-a8a0-9ee0abccdf0a" providerId="ADAL" clId="{B8B649C5-C549-4FEB-BF49-7EEBAD02D5DE}" dt="2020-12-22T20:55:12.426" v="34663" actId="20577"/>
          <ac:spMkLst>
            <pc:docMk/>
            <pc:sldMk cId="4114146964" sldId="4767"/>
            <ac:spMk id="11" creationId="{00000000-0000-0000-0000-000000000000}"/>
          </ac:spMkLst>
        </pc:spChg>
        <pc:spChg chg="mod">
          <ac:chgData name="Chris Speller" userId="0a97f007-b978-4543-a8a0-9ee0abccdf0a" providerId="ADAL" clId="{B8B649C5-C549-4FEB-BF49-7EEBAD02D5DE}" dt="2020-12-22T20:55:46.415" v="34694" actId="20577"/>
          <ac:spMkLst>
            <pc:docMk/>
            <pc:sldMk cId="4114146964" sldId="4767"/>
            <ac:spMk id="13" creationId="{7BD87FF1-6D34-4DE7-AC44-0CEF1C9692B8}"/>
          </ac:spMkLst>
        </pc:spChg>
      </pc:sldChg>
      <pc:sldChg chg="modSp add">
        <pc:chgData name="Chris Speller" userId="0a97f007-b978-4543-a8a0-9ee0abccdf0a" providerId="ADAL" clId="{B8B649C5-C549-4FEB-BF49-7EEBAD02D5DE}" dt="2020-12-22T22:13:38.615" v="34767" actId="20577"/>
        <pc:sldMkLst>
          <pc:docMk/>
          <pc:sldMk cId="1956256618" sldId="4768"/>
        </pc:sldMkLst>
        <pc:spChg chg="mod">
          <ac:chgData name="Chris Speller" userId="0a97f007-b978-4543-a8a0-9ee0abccdf0a" providerId="ADAL" clId="{B8B649C5-C549-4FEB-BF49-7EEBAD02D5DE}" dt="2020-12-22T20:56:49.034" v="34708" actId="20577"/>
          <ac:spMkLst>
            <pc:docMk/>
            <pc:sldMk cId="1956256618" sldId="4768"/>
            <ac:spMk id="10" creationId="{00000000-0000-0000-0000-000000000000}"/>
          </ac:spMkLst>
        </pc:spChg>
        <pc:spChg chg="mod">
          <ac:chgData name="Chris Speller" userId="0a97f007-b978-4543-a8a0-9ee0abccdf0a" providerId="ADAL" clId="{B8B649C5-C549-4FEB-BF49-7EEBAD02D5DE}" dt="2020-12-22T20:56:57.765" v="34721" actId="20577"/>
          <ac:spMkLst>
            <pc:docMk/>
            <pc:sldMk cId="1956256618" sldId="4768"/>
            <ac:spMk id="11" creationId="{00000000-0000-0000-0000-000000000000}"/>
          </ac:spMkLst>
        </pc:spChg>
        <pc:spChg chg="mod">
          <ac:chgData name="Chris Speller" userId="0a97f007-b978-4543-a8a0-9ee0abccdf0a" providerId="ADAL" clId="{B8B649C5-C549-4FEB-BF49-7EEBAD02D5DE}" dt="2020-12-22T22:13:38.615" v="34767" actId="20577"/>
          <ac:spMkLst>
            <pc:docMk/>
            <pc:sldMk cId="1956256618" sldId="4768"/>
            <ac:spMk id="13" creationId="{7BD87FF1-6D34-4DE7-AC44-0CEF1C9692B8}"/>
          </ac:spMkLst>
        </pc:spChg>
      </pc:sldChg>
      <pc:sldChg chg="addSp delSp modSp add mod modAnim">
        <pc:chgData name="Chris Speller" userId="0a97f007-b978-4543-a8a0-9ee0abccdf0a" providerId="ADAL" clId="{B8B649C5-C549-4FEB-BF49-7EEBAD02D5DE}" dt="2020-12-22T22:27:29.884" v="35177"/>
        <pc:sldMkLst>
          <pc:docMk/>
          <pc:sldMk cId="2997868553" sldId="4769"/>
        </pc:sldMkLst>
        <pc:spChg chg="mod">
          <ac:chgData name="Chris Speller" userId="0a97f007-b978-4543-a8a0-9ee0abccdf0a" providerId="ADAL" clId="{B8B649C5-C549-4FEB-BF49-7EEBAD02D5DE}" dt="2020-12-22T22:25:57.711" v="35152" actId="403"/>
          <ac:spMkLst>
            <pc:docMk/>
            <pc:sldMk cId="2997868553" sldId="4769"/>
            <ac:spMk id="10" creationId="{00000000-0000-0000-0000-000000000000}"/>
          </ac:spMkLst>
        </pc:spChg>
        <pc:spChg chg="mod">
          <ac:chgData name="Chris Speller" userId="0a97f007-b978-4543-a8a0-9ee0abccdf0a" providerId="ADAL" clId="{B8B649C5-C549-4FEB-BF49-7EEBAD02D5DE}" dt="2020-12-22T22:26:02.011" v="35153" actId="14100"/>
          <ac:spMkLst>
            <pc:docMk/>
            <pc:sldMk cId="2997868553" sldId="4769"/>
            <ac:spMk id="11" creationId="{00000000-0000-0000-0000-000000000000}"/>
          </ac:spMkLst>
        </pc:spChg>
        <pc:spChg chg="mod">
          <ac:chgData name="Chris Speller" userId="0a97f007-b978-4543-a8a0-9ee0abccdf0a" providerId="ADAL" clId="{B8B649C5-C549-4FEB-BF49-7EEBAD02D5DE}" dt="2020-12-22T22:26:23.996" v="35167" actId="1076"/>
          <ac:spMkLst>
            <pc:docMk/>
            <pc:sldMk cId="2997868553" sldId="4769"/>
            <ac:spMk id="13" creationId="{7BD87FF1-6D34-4DE7-AC44-0CEF1C9692B8}"/>
          </ac:spMkLst>
        </pc:spChg>
        <pc:picChg chg="add del">
          <ac:chgData name="Chris Speller" userId="0a97f007-b978-4543-a8a0-9ee0abccdf0a" providerId="ADAL" clId="{B8B649C5-C549-4FEB-BF49-7EEBAD02D5DE}" dt="2020-12-22T22:22:40.010" v="34796" actId="478"/>
          <ac:picMkLst>
            <pc:docMk/>
            <pc:sldMk cId="2997868553" sldId="4769"/>
            <ac:picMk id="3" creationId="{B872E78D-13E0-4B3F-8024-42496222D652}"/>
          </ac:picMkLst>
        </pc:picChg>
        <pc:picChg chg="add del mod">
          <ac:chgData name="Chris Speller" userId="0a97f007-b978-4543-a8a0-9ee0abccdf0a" providerId="ADAL" clId="{B8B649C5-C549-4FEB-BF49-7EEBAD02D5DE}" dt="2020-12-22T22:27:18.353" v="35172" actId="478"/>
          <ac:picMkLst>
            <pc:docMk/>
            <pc:sldMk cId="2997868553" sldId="4769"/>
            <ac:picMk id="7" creationId="{88A1FBA7-925D-4DBC-9175-874DA734541A}"/>
          </ac:picMkLst>
        </pc:picChg>
        <pc:picChg chg="add mod">
          <ac:chgData name="Chris Speller" userId="0a97f007-b978-4543-a8a0-9ee0abccdf0a" providerId="ADAL" clId="{B8B649C5-C549-4FEB-BF49-7EEBAD02D5DE}" dt="2020-12-22T22:25:01.304" v="35109" actId="1076"/>
          <ac:picMkLst>
            <pc:docMk/>
            <pc:sldMk cId="2997868553" sldId="4769"/>
            <ac:picMk id="12" creationId="{ACA8082E-3415-4D1F-A354-47E6ED32802B}"/>
          </ac:picMkLst>
        </pc:picChg>
        <pc:picChg chg="add mod">
          <ac:chgData name="Chris Speller" userId="0a97f007-b978-4543-a8a0-9ee0abccdf0a" providerId="ADAL" clId="{B8B649C5-C549-4FEB-BF49-7EEBAD02D5DE}" dt="2020-12-22T22:27:25.010" v="35174" actId="1076"/>
          <ac:picMkLst>
            <pc:docMk/>
            <pc:sldMk cId="2997868553" sldId="4769"/>
            <ac:picMk id="15" creationId="{81A33AAC-41B9-4727-931C-5DF8CF935AC5}"/>
          </ac:picMkLst>
        </pc:picChg>
      </pc:sldChg>
      <pc:sldChg chg="delSp add mod ord">
        <pc:chgData name="Chris Speller" userId="0a97f007-b978-4543-a8a0-9ee0abccdf0a" providerId="ADAL" clId="{B8B649C5-C549-4FEB-BF49-7EEBAD02D5DE}" dt="2020-12-22T22:24:36.427" v="35099"/>
        <pc:sldMkLst>
          <pc:docMk/>
          <pc:sldMk cId="2191840985" sldId="4770"/>
        </pc:sldMkLst>
        <pc:picChg chg="del">
          <ac:chgData name="Chris Speller" userId="0a97f007-b978-4543-a8a0-9ee0abccdf0a" providerId="ADAL" clId="{B8B649C5-C549-4FEB-BF49-7EEBAD02D5DE}" dt="2020-12-22T22:24:34.154" v="35097" actId="478"/>
          <ac:picMkLst>
            <pc:docMk/>
            <pc:sldMk cId="2191840985" sldId="4770"/>
            <ac:picMk id="3" creationId="{B872E78D-13E0-4B3F-8024-42496222D652}"/>
          </ac:picMkLst>
        </pc:picChg>
      </pc:sldChg>
      <pc:sldChg chg="modSp add del mod">
        <pc:chgData name="Chris Speller" userId="0a97f007-b978-4543-a8a0-9ee0abccdf0a" providerId="ADAL" clId="{B8B649C5-C549-4FEB-BF49-7EEBAD02D5DE}" dt="2020-12-22T22:41:32.606" v="35181"/>
        <pc:sldMkLst>
          <pc:docMk/>
          <pc:sldMk cId="707263763" sldId="4771"/>
        </pc:sldMkLst>
        <pc:spChg chg="mod">
          <ac:chgData name="Chris Speller" userId="0a97f007-b978-4543-a8a0-9ee0abccdf0a" providerId="ADAL" clId="{B8B649C5-C549-4FEB-BF49-7EEBAD02D5DE}" dt="2020-12-22T22:41:31.529" v="35180" actId="1076"/>
          <ac:spMkLst>
            <pc:docMk/>
            <pc:sldMk cId="707263763" sldId="4771"/>
            <ac:spMk id="10" creationId="{00000000-0000-0000-0000-000000000000}"/>
          </ac:spMkLst>
        </pc:spChg>
      </pc:sldChg>
      <pc:sldChg chg="modSp add mod ord">
        <pc:chgData name="Chris Speller" userId="0a97f007-b978-4543-a8a0-9ee0abccdf0a" providerId="ADAL" clId="{B8B649C5-C549-4FEB-BF49-7EEBAD02D5DE}" dt="2020-12-22T22:44:45.008" v="35415" actId="20577"/>
        <pc:sldMkLst>
          <pc:docMk/>
          <pc:sldMk cId="1823974280" sldId="4771"/>
        </pc:sldMkLst>
        <pc:spChg chg="mod">
          <ac:chgData name="Chris Speller" userId="0a97f007-b978-4543-a8a0-9ee0abccdf0a" providerId="ADAL" clId="{B8B649C5-C549-4FEB-BF49-7EEBAD02D5DE}" dt="2020-12-22T22:44:45.008" v="35415" actId="20577"/>
          <ac:spMkLst>
            <pc:docMk/>
            <pc:sldMk cId="1823974280" sldId="4771"/>
            <ac:spMk id="10" creationId="{00000000-0000-0000-0000-000000000000}"/>
          </ac:spMkLst>
        </pc:spChg>
        <pc:spChg chg="mod">
          <ac:chgData name="Chris Speller" userId="0a97f007-b978-4543-a8a0-9ee0abccdf0a" providerId="ADAL" clId="{B8B649C5-C549-4FEB-BF49-7EEBAD02D5DE}" dt="2020-12-22T22:42:37.887" v="35369"/>
          <ac:spMkLst>
            <pc:docMk/>
            <pc:sldMk cId="1823974280" sldId="4771"/>
            <ac:spMk id="11" creationId="{00000000-0000-0000-0000-000000000000}"/>
          </ac:spMkLst>
        </pc:spChg>
        <pc:spChg chg="mod">
          <ac:chgData name="Chris Speller" userId="0a97f007-b978-4543-a8a0-9ee0abccdf0a" providerId="ADAL" clId="{B8B649C5-C549-4FEB-BF49-7EEBAD02D5DE}" dt="2020-12-22T22:43:27.311" v="35409" actId="20577"/>
          <ac:spMkLst>
            <pc:docMk/>
            <pc:sldMk cId="1823974280" sldId="4771"/>
            <ac:spMk id="13" creationId="{7BD87FF1-6D34-4DE7-AC44-0CEF1C9692B8}"/>
          </ac:spMkLst>
        </pc:spChg>
      </pc:sldChg>
      <pc:sldChg chg="modSp add mod ord">
        <pc:chgData name="Chris Speller" userId="0a97f007-b978-4543-a8a0-9ee0abccdf0a" providerId="ADAL" clId="{B8B649C5-C549-4FEB-BF49-7EEBAD02D5DE}" dt="2020-12-22T22:55:34.545" v="35588" actId="20577"/>
        <pc:sldMkLst>
          <pc:docMk/>
          <pc:sldMk cId="2068782272" sldId="4772"/>
        </pc:sldMkLst>
        <pc:spChg chg="mod">
          <ac:chgData name="Chris Speller" userId="0a97f007-b978-4543-a8a0-9ee0abccdf0a" providerId="ADAL" clId="{B8B649C5-C549-4FEB-BF49-7EEBAD02D5DE}" dt="2020-12-22T22:47:47.254" v="35525" actId="6549"/>
          <ac:spMkLst>
            <pc:docMk/>
            <pc:sldMk cId="2068782272" sldId="4772"/>
            <ac:spMk id="10" creationId="{00000000-0000-0000-0000-000000000000}"/>
          </ac:spMkLst>
        </pc:spChg>
        <pc:spChg chg="mod">
          <ac:chgData name="Chris Speller" userId="0a97f007-b978-4543-a8a0-9ee0abccdf0a" providerId="ADAL" clId="{B8B649C5-C549-4FEB-BF49-7EEBAD02D5DE}" dt="2020-12-22T22:47:48.966" v="35526" actId="6549"/>
          <ac:spMkLst>
            <pc:docMk/>
            <pc:sldMk cId="2068782272" sldId="4772"/>
            <ac:spMk id="11" creationId="{00000000-0000-0000-0000-000000000000}"/>
          </ac:spMkLst>
        </pc:spChg>
        <pc:spChg chg="mod">
          <ac:chgData name="Chris Speller" userId="0a97f007-b978-4543-a8a0-9ee0abccdf0a" providerId="ADAL" clId="{B8B649C5-C549-4FEB-BF49-7EEBAD02D5DE}" dt="2020-12-22T22:55:34.545" v="35588" actId="20577"/>
          <ac:spMkLst>
            <pc:docMk/>
            <pc:sldMk cId="2068782272" sldId="4772"/>
            <ac:spMk id="13" creationId="{7BD87FF1-6D34-4DE7-AC44-0CEF1C9692B8}"/>
          </ac:spMkLst>
        </pc:spChg>
      </pc:sldChg>
      <pc:sldChg chg="modSp add mod">
        <pc:chgData name="Chris Speller" userId="0a97f007-b978-4543-a8a0-9ee0abccdf0a" providerId="ADAL" clId="{B8B649C5-C549-4FEB-BF49-7EEBAD02D5DE}" dt="2020-12-22T22:49:35.988" v="35576"/>
        <pc:sldMkLst>
          <pc:docMk/>
          <pc:sldMk cId="2997510881" sldId="4773"/>
        </pc:sldMkLst>
        <pc:spChg chg="mod">
          <ac:chgData name="Chris Speller" userId="0a97f007-b978-4543-a8a0-9ee0abccdf0a" providerId="ADAL" clId="{B8B649C5-C549-4FEB-BF49-7EEBAD02D5DE}" dt="2020-12-22T22:48:03.877" v="35532" actId="20577"/>
          <ac:spMkLst>
            <pc:docMk/>
            <pc:sldMk cId="2997510881" sldId="4773"/>
            <ac:spMk id="10" creationId="{00000000-0000-0000-0000-000000000000}"/>
          </ac:spMkLst>
        </pc:spChg>
        <pc:spChg chg="mod">
          <ac:chgData name="Chris Speller" userId="0a97f007-b978-4543-a8a0-9ee0abccdf0a" providerId="ADAL" clId="{B8B649C5-C549-4FEB-BF49-7EEBAD02D5DE}" dt="2020-12-22T22:48:09.539" v="35536" actId="20577"/>
          <ac:spMkLst>
            <pc:docMk/>
            <pc:sldMk cId="2997510881" sldId="4773"/>
            <ac:spMk id="11" creationId="{00000000-0000-0000-0000-000000000000}"/>
          </ac:spMkLst>
        </pc:spChg>
        <pc:spChg chg="mod">
          <ac:chgData name="Chris Speller" userId="0a97f007-b978-4543-a8a0-9ee0abccdf0a" providerId="ADAL" clId="{B8B649C5-C549-4FEB-BF49-7EEBAD02D5DE}" dt="2020-12-22T22:49:35.988" v="35576"/>
          <ac:spMkLst>
            <pc:docMk/>
            <pc:sldMk cId="2997510881" sldId="4773"/>
            <ac:spMk id="13" creationId="{7BD87FF1-6D34-4DE7-AC44-0CEF1C9692B8}"/>
          </ac:spMkLst>
        </pc:spChg>
      </pc:sldChg>
      <pc:sldChg chg="modSp add mod ord">
        <pc:chgData name="Chris Speller" userId="0a97f007-b978-4543-a8a0-9ee0abccdf0a" providerId="ADAL" clId="{B8B649C5-C549-4FEB-BF49-7EEBAD02D5DE}" dt="2020-12-23T10:04:48.444" v="36804"/>
        <pc:sldMkLst>
          <pc:docMk/>
          <pc:sldMk cId="2421078551" sldId="4774"/>
        </pc:sldMkLst>
        <pc:spChg chg="mod">
          <ac:chgData name="Chris Speller" userId="0a97f007-b978-4543-a8a0-9ee0abccdf0a" providerId="ADAL" clId="{B8B649C5-C549-4FEB-BF49-7EEBAD02D5DE}" dt="2020-12-23T09:05:53.615" v="35745" actId="20577"/>
          <ac:spMkLst>
            <pc:docMk/>
            <pc:sldMk cId="2421078551" sldId="4774"/>
            <ac:spMk id="10" creationId="{00000000-0000-0000-0000-000000000000}"/>
          </ac:spMkLst>
        </pc:spChg>
        <pc:spChg chg="mod">
          <ac:chgData name="Chris Speller" userId="0a97f007-b978-4543-a8a0-9ee0abccdf0a" providerId="ADAL" clId="{B8B649C5-C549-4FEB-BF49-7EEBAD02D5DE}" dt="2020-12-23T10:04:48.444" v="36804"/>
          <ac:spMkLst>
            <pc:docMk/>
            <pc:sldMk cId="2421078551" sldId="4774"/>
            <ac:spMk id="11" creationId="{00000000-0000-0000-0000-000000000000}"/>
          </ac:spMkLst>
        </pc:spChg>
        <pc:spChg chg="mod">
          <ac:chgData name="Chris Speller" userId="0a97f007-b978-4543-a8a0-9ee0abccdf0a" providerId="ADAL" clId="{B8B649C5-C549-4FEB-BF49-7EEBAD02D5DE}" dt="2020-12-23T09:04:57.461" v="35723" actId="6549"/>
          <ac:spMkLst>
            <pc:docMk/>
            <pc:sldMk cId="2421078551" sldId="4774"/>
            <ac:spMk id="12" creationId="{C24385B1-56CC-4BCF-9B84-8EA2D3337E37}"/>
          </ac:spMkLst>
        </pc:spChg>
      </pc:sldChg>
      <pc:sldChg chg="modSp add del mod">
        <pc:chgData name="Chris Speller" userId="0a97f007-b978-4543-a8a0-9ee0abccdf0a" providerId="ADAL" clId="{B8B649C5-C549-4FEB-BF49-7EEBAD02D5DE}" dt="2020-12-23T09:06:17.573" v="35747" actId="47"/>
        <pc:sldMkLst>
          <pc:docMk/>
          <pc:sldMk cId="1706037396" sldId="4775"/>
        </pc:sldMkLst>
        <pc:spChg chg="mod">
          <ac:chgData name="Chris Speller" userId="0a97f007-b978-4543-a8a0-9ee0abccdf0a" providerId="ADAL" clId="{B8B649C5-C549-4FEB-BF49-7EEBAD02D5DE}" dt="2020-12-23T09:04:23.166" v="35683" actId="20577"/>
          <ac:spMkLst>
            <pc:docMk/>
            <pc:sldMk cId="1706037396" sldId="4775"/>
            <ac:spMk id="10" creationId="{00000000-0000-0000-0000-000000000000}"/>
          </ac:spMkLst>
        </pc:spChg>
      </pc:sldChg>
      <pc:sldChg chg="modSp add ord">
        <pc:chgData name="Chris Speller" userId="0a97f007-b978-4543-a8a0-9ee0abccdf0a" providerId="ADAL" clId="{B8B649C5-C549-4FEB-BF49-7EEBAD02D5DE}" dt="2020-12-23T10:05:00.211" v="36809"/>
        <pc:sldMkLst>
          <pc:docMk/>
          <pc:sldMk cId="1759388079" sldId="4776"/>
        </pc:sldMkLst>
        <pc:spChg chg="mod">
          <ac:chgData name="Chris Speller" userId="0a97f007-b978-4543-a8a0-9ee0abccdf0a" providerId="ADAL" clId="{B8B649C5-C549-4FEB-BF49-7EEBAD02D5DE}" dt="2020-12-23T09:04:36.978" v="35704" actId="20577"/>
          <ac:spMkLst>
            <pc:docMk/>
            <pc:sldMk cId="1759388079" sldId="4776"/>
            <ac:spMk id="10" creationId="{00000000-0000-0000-0000-000000000000}"/>
          </ac:spMkLst>
        </pc:spChg>
        <pc:spChg chg="mod">
          <ac:chgData name="Chris Speller" userId="0a97f007-b978-4543-a8a0-9ee0abccdf0a" providerId="ADAL" clId="{B8B649C5-C549-4FEB-BF49-7EEBAD02D5DE}" dt="2020-12-23T10:05:00.211" v="36809"/>
          <ac:spMkLst>
            <pc:docMk/>
            <pc:sldMk cId="1759388079" sldId="4776"/>
            <ac:spMk id="11" creationId="{00000000-0000-0000-0000-000000000000}"/>
          </ac:spMkLst>
        </pc:spChg>
        <pc:spChg chg="mod">
          <ac:chgData name="Chris Speller" userId="0a97f007-b978-4543-a8a0-9ee0abccdf0a" providerId="ADAL" clId="{B8B649C5-C549-4FEB-BF49-7EEBAD02D5DE}" dt="2020-12-23T09:04:42.893" v="35707" actId="20577"/>
          <ac:spMkLst>
            <pc:docMk/>
            <pc:sldMk cId="1759388079" sldId="4776"/>
            <ac:spMk id="12" creationId="{C24385B1-56CC-4BCF-9B84-8EA2D3337E37}"/>
          </ac:spMkLst>
        </pc:spChg>
      </pc:sldChg>
      <pc:sldChg chg="modSp add ord">
        <pc:chgData name="Chris Speller" userId="0a97f007-b978-4543-a8a0-9ee0abccdf0a" providerId="ADAL" clId="{B8B649C5-C549-4FEB-BF49-7EEBAD02D5DE}" dt="2020-12-23T10:04:57.795" v="36808"/>
        <pc:sldMkLst>
          <pc:docMk/>
          <pc:sldMk cId="2162884038" sldId="4777"/>
        </pc:sldMkLst>
        <pc:spChg chg="mod">
          <ac:chgData name="Chris Speller" userId="0a97f007-b978-4543-a8a0-9ee0abccdf0a" providerId="ADAL" clId="{B8B649C5-C549-4FEB-BF49-7EEBAD02D5DE}" dt="2020-12-23T09:07:36.407" v="35791" actId="20577"/>
          <ac:spMkLst>
            <pc:docMk/>
            <pc:sldMk cId="2162884038" sldId="4777"/>
            <ac:spMk id="10" creationId="{00000000-0000-0000-0000-000000000000}"/>
          </ac:spMkLst>
        </pc:spChg>
        <pc:spChg chg="mod">
          <ac:chgData name="Chris Speller" userId="0a97f007-b978-4543-a8a0-9ee0abccdf0a" providerId="ADAL" clId="{B8B649C5-C549-4FEB-BF49-7EEBAD02D5DE}" dt="2020-12-23T10:04:57.795" v="36808"/>
          <ac:spMkLst>
            <pc:docMk/>
            <pc:sldMk cId="2162884038" sldId="4777"/>
            <ac:spMk id="11" creationId="{00000000-0000-0000-0000-000000000000}"/>
          </ac:spMkLst>
        </pc:spChg>
        <pc:spChg chg="mod">
          <ac:chgData name="Chris Speller" userId="0a97f007-b978-4543-a8a0-9ee0abccdf0a" providerId="ADAL" clId="{B8B649C5-C549-4FEB-BF49-7EEBAD02D5DE}" dt="2020-12-23T09:07:42.464" v="35797" actId="20577"/>
          <ac:spMkLst>
            <pc:docMk/>
            <pc:sldMk cId="2162884038" sldId="4777"/>
            <ac:spMk id="12" creationId="{C24385B1-56CC-4BCF-9B84-8EA2D3337E37}"/>
          </ac:spMkLst>
        </pc:spChg>
      </pc:sldChg>
      <pc:sldChg chg="modSp add">
        <pc:chgData name="Chris Speller" userId="0a97f007-b978-4543-a8a0-9ee0abccdf0a" providerId="ADAL" clId="{B8B649C5-C549-4FEB-BF49-7EEBAD02D5DE}" dt="2020-12-23T10:04:53.005" v="36806"/>
        <pc:sldMkLst>
          <pc:docMk/>
          <pc:sldMk cId="1536990131" sldId="4778"/>
        </pc:sldMkLst>
        <pc:spChg chg="mod">
          <ac:chgData name="Chris Speller" userId="0a97f007-b978-4543-a8a0-9ee0abccdf0a" providerId="ADAL" clId="{B8B649C5-C549-4FEB-BF49-7EEBAD02D5DE}" dt="2020-12-23T10:04:53.005" v="36806"/>
          <ac:spMkLst>
            <pc:docMk/>
            <pc:sldMk cId="1536990131" sldId="4778"/>
            <ac:spMk id="11" creationId="{00000000-0000-0000-0000-000000000000}"/>
          </ac:spMkLst>
        </pc:spChg>
      </pc:sldChg>
      <pc:sldChg chg="modSp add mod">
        <pc:chgData name="Chris Speller" userId="0a97f007-b978-4543-a8a0-9ee0abccdf0a" providerId="ADAL" clId="{B8B649C5-C549-4FEB-BF49-7EEBAD02D5DE}" dt="2020-12-23T10:04:50.624" v="36805"/>
        <pc:sldMkLst>
          <pc:docMk/>
          <pc:sldMk cId="1514630674" sldId="4779"/>
        </pc:sldMkLst>
        <pc:spChg chg="mod">
          <ac:chgData name="Chris Speller" userId="0a97f007-b978-4543-a8a0-9ee0abccdf0a" providerId="ADAL" clId="{B8B649C5-C549-4FEB-BF49-7EEBAD02D5DE}" dt="2020-12-23T09:08:35.241" v="35815" actId="20577"/>
          <ac:spMkLst>
            <pc:docMk/>
            <pc:sldMk cId="1514630674" sldId="4779"/>
            <ac:spMk id="10" creationId="{00000000-0000-0000-0000-000000000000}"/>
          </ac:spMkLst>
        </pc:spChg>
        <pc:spChg chg="mod">
          <ac:chgData name="Chris Speller" userId="0a97f007-b978-4543-a8a0-9ee0abccdf0a" providerId="ADAL" clId="{B8B649C5-C549-4FEB-BF49-7EEBAD02D5DE}" dt="2020-12-23T10:04:50.624" v="36805"/>
          <ac:spMkLst>
            <pc:docMk/>
            <pc:sldMk cId="1514630674" sldId="4779"/>
            <ac:spMk id="11" creationId="{00000000-0000-0000-0000-000000000000}"/>
          </ac:spMkLst>
        </pc:spChg>
        <pc:spChg chg="mod">
          <ac:chgData name="Chris Speller" userId="0a97f007-b978-4543-a8a0-9ee0abccdf0a" providerId="ADAL" clId="{B8B649C5-C549-4FEB-BF49-7EEBAD02D5DE}" dt="2020-12-23T09:09:15.307" v="35844" actId="20577"/>
          <ac:spMkLst>
            <pc:docMk/>
            <pc:sldMk cId="1514630674" sldId="4779"/>
            <ac:spMk id="12" creationId="{C24385B1-56CC-4BCF-9B84-8EA2D3337E37}"/>
          </ac:spMkLst>
        </pc:spChg>
      </pc:sldChg>
      <pc:sldChg chg="modSp add">
        <pc:chgData name="Chris Speller" userId="0a97f007-b978-4543-a8a0-9ee0abccdf0a" providerId="ADAL" clId="{B8B649C5-C549-4FEB-BF49-7EEBAD02D5DE}" dt="2020-12-23T10:04:55.141" v="36807"/>
        <pc:sldMkLst>
          <pc:docMk/>
          <pc:sldMk cId="2380715650" sldId="4780"/>
        </pc:sldMkLst>
        <pc:spChg chg="mod">
          <ac:chgData name="Chris Speller" userId="0a97f007-b978-4543-a8a0-9ee0abccdf0a" providerId="ADAL" clId="{B8B649C5-C549-4FEB-BF49-7EEBAD02D5DE}" dt="2020-12-23T09:10:10.444" v="35862" actId="20577"/>
          <ac:spMkLst>
            <pc:docMk/>
            <pc:sldMk cId="2380715650" sldId="4780"/>
            <ac:spMk id="10" creationId="{00000000-0000-0000-0000-000000000000}"/>
          </ac:spMkLst>
        </pc:spChg>
        <pc:spChg chg="mod">
          <ac:chgData name="Chris Speller" userId="0a97f007-b978-4543-a8a0-9ee0abccdf0a" providerId="ADAL" clId="{B8B649C5-C549-4FEB-BF49-7EEBAD02D5DE}" dt="2020-12-23T10:04:55.141" v="36807"/>
          <ac:spMkLst>
            <pc:docMk/>
            <pc:sldMk cId="2380715650" sldId="4780"/>
            <ac:spMk id="11" creationId="{00000000-0000-0000-0000-000000000000}"/>
          </ac:spMkLst>
        </pc:spChg>
        <pc:spChg chg="mod">
          <ac:chgData name="Chris Speller" userId="0a97f007-b978-4543-a8a0-9ee0abccdf0a" providerId="ADAL" clId="{B8B649C5-C549-4FEB-BF49-7EEBAD02D5DE}" dt="2020-12-23T09:10:33.103" v="35875" actId="20577"/>
          <ac:spMkLst>
            <pc:docMk/>
            <pc:sldMk cId="2380715650" sldId="4780"/>
            <ac:spMk id="12" creationId="{C24385B1-56CC-4BCF-9B84-8EA2D3337E37}"/>
          </ac:spMkLst>
        </pc:spChg>
      </pc:sldChg>
      <pc:sldChg chg="modSp add mod">
        <pc:chgData name="Chris Speller" userId="0a97f007-b978-4543-a8a0-9ee0abccdf0a" providerId="ADAL" clId="{B8B649C5-C549-4FEB-BF49-7EEBAD02D5DE}" dt="2020-12-23T10:04:46.108" v="36803"/>
        <pc:sldMkLst>
          <pc:docMk/>
          <pc:sldMk cId="2833618814" sldId="4781"/>
        </pc:sldMkLst>
        <pc:spChg chg="mod">
          <ac:chgData name="Chris Speller" userId="0a97f007-b978-4543-a8a0-9ee0abccdf0a" providerId="ADAL" clId="{B8B649C5-C549-4FEB-BF49-7EEBAD02D5DE}" dt="2020-12-23T09:33:23.938" v="36307" actId="20577"/>
          <ac:spMkLst>
            <pc:docMk/>
            <pc:sldMk cId="2833618814" sldId="4781"/>
            <ac:spMk id="10" creationId="{00000000-0000-0000-0000-000000000000}"/>
          </ac:spMkLst>
        </pc:spChg>
        <pc:spChg chg="mod">
          <ac:chgData name="Chris Speller" userId="0a97f007-b978-4543-a8a0-9ee0abccdf0a" providerId="ADAL" clId="{B8B649C5-C549-4FEB-BF49-7EEBAD02D5DE}" dt="2020-12-23T10:04:46.108" v="36803"/>
          <ac:spMkLst>
            <pc:docMk/>
            <pc:sldMk cId="2833618814" sldId="4781"/>
            <ac:spMk id="11" creationId="{00000000-0000-0000-0000-000000000000}"/>
          </ac:spMkLst>
        </pc:spChg>
        <pc:spChg chg="mod">
          <ac:chgData name="Chris Speller" userId="0a97f007-b978-4543-a8a0-9ee0abccdf0a" providerId="ADAL" clId="{B8B649C5-C549-4FEB-BF49-7EEBAD02D5DE}" dt="2020-12-23T09:12:04.416" v="35912" actId="20577"/>
          <ac:spMkLst>
            <pc:docMk/>
            <pc:sldMk cId="2833618814" sldId="4781"/>
            <ac:spMk id="12" creationId="{C24385B1-56CC-4BCF-9B84-8EA2D3337E37}"/>
          </ac:spMkLst>
        </pc:spChg>
      </pc:sldChg>
      <pc:sldChg chg="modSp add del">
        <pc:chgData name="Chris Speller" userId="0a97f007-b978-4543-a8a0-9ee0abccdf0a" providerId="ADAL" clId="{B8B649C5-C549-4FEB-BF49-7EEBAD02D5DE}" dt="2020-12-23T09:29:54.779" v="36220" actId="47"/>
        <pc:sldMkLst>
          <pc:docMk/>
          <pc:sldMk cId="4048992467" sldId="4782"/>
        </pc:sldMkLst>
        <pc:spChg chg="mod">
          <ac:chgData name="Chris Speller" userId="0a97f007-b978-4543-a8a0-9ee0abccdf0a" providerId="ADAL" clId="{B8B649C5-C549-4FEB-BF49-7EEBAD02D5DE}" dt="2020-12-23T09:19:09.376" v="36103" actId="20577"/>
          <ac:spMkLst>
            <pc:docMk/>
            <pc:sldMk cId="4048992467" sldId="4782"/>
            <ac:spMk id="10" creationId="{00000000-0000-0000-0000-000000000000}"/>
          </ac:spMkLst>
        </pc:spChg>
        <pc:spChg chg="mod">
          <ac:chgData name="Chris Speller" userId="0a97f007-b978-4543-a8a0-9ee0abccdf0a" providerId="ADAL" clId="{B8B649C5-C549-4FEB-BF49-7EEBAD02D5DE}" dt="2020-12-23T09:15:01.741" v="35915"/>
          <ac:spMkLst>
            <pc:docMk/>
            <pc:sldMk cId="4048992467" sldId="4782"/>
            <ac:spMk id="11" creationId="{00000000-0000-0000-0000-000000000000}"/>
          </ac:spMkLst>
        </pc:spChg>
        <pc:spChg chg="mod">
          <ac:chgData name="Chris Speller" userId="0a97f007-b978-4543-a8a0-9ee0abccdf0a" providerId="ADAL" clId="{B8B649C5-C549-4FEB-BF49-7EEBAD02D5DE}" dt="2020-12-23T09:19:28.979" v="36146" actId="20577"/>
          <ac:spMkLst>
            <pc:docMk/>
            <pc:sldMk cId="4048992467" sldId="4782"/>
            <ac:spMk id="12" creationId="{C24385B1-56CC-4BCF-9B84-8EA2D3337E37}"/>
          </ac:spMkLst>
        </pc:spChg>
      </pc:sldChg>
      <pc:sldChg chg="modSp add mod">
        <pc:chgData name="Chris Speller" userId="0a97f007-b978-4543-a8a0-9ee0abccdf0a" providerId="ADAL" clId="{B8B649C5-C549-4FEB-BF49-7EEBAD02D5DE}" dt="2020-12-23T09:18:44.319" v="36093" actId="20577"/>
        <pc:sldMkLst>
          <pc:docMk/>
          <pc:sldMk cId="2056657796" sldId="4783"/>
        </pc:sldMkLst>
        <pc:spChg chg="mod">
          <ac:chgData name="Chris Speller" userId="0a97f007-b978-4543-a8a0-9ee0abccdf0a" providerId="ADAL" clId="{B8B649C5-C549-4FEB-BF49-7EEBAD02D5DE}" dt="2020-12-23T09:18:14.869" v="36043" actId="20577"/>
          <ac:spMkLst>
            <pc:docMk/>
            <pc:sldMk cId="2056657796" sldId="4783"/>
            <ac:spMk id="10" creationId="{00000000-0000-0000-0000-000000000000}"/>
          </ac:spMkLst>
        </pc:spChg>
        <pc:spChg chg="mod">
          <ac:chgData name="Chris Speller" userId="0a97f007-b978-4543-a8a0-9ee0abccdf0a" providerId="ADAL" clId="{B8B649C5-C549-4FEB-BF49-7EEBAD02D5DE}" dt="2020-12-23T09:17:36.007" v="36035" actId="6549"/>
          <ac:spMkLst>
            <pc:docMk/>
            <pc:sldMk cId="2056657796" sldId="4783"/>
            <ac:spMk id="11" creationId="{00000000-0000-0000-0000-000000000000}"/>
          </ac:spMkLst>
        </pc:spChg>
        <pc:spChg chg="mod">
          <ac:chgData name="Chris Speller" userId="0a97f007-b978-4543-a8a0-9ee0abccdf0a" providerId="ADAL" clId="{B8B649C5-C549-4FEB-BF49-7EEBAD02D5DE}" dt="2020-12-23T09:18:44.319" v="36093" actId="20577"/>
          <ac:spMkLst>
            <pc:docMk/>
            <pc:sldMk cId="2056657796" sldId="4783"/>
            <ac:spMk id="12" creationId="{C24385B1-56CC-4BCF-9B84-8EA2D3337E37}"/>
          </ac:spMkLst>
        </pc:spChg>
      </pc:sldChg>
      <pc:sldChg chg="modSp add mod">
        <pc:chgData name="Chris Speller" userId="0a97f007-b978-4543-a8a0-9ee0abccdf0a" providerId="ADAL" clId="{B8B649C5-C549-4FEB-BF49-7EEBAD02D5DE}" dt="2020-12-23T10:04:41.875" v="36802"/>
        <pc:sldMkLst>
          <pc:docMk/>
          <pc:sldMk cId="4047713458" sldId="4784"/>
        </pc:sldMkLst>
        <pc:spChg chg="mod">
          <ac:chgData name="Chris Speller" userId="0a97f007-b978-4543-a8a0-9ee0abccdf0a" providerId="ADAL" clId="{B8B649C5-C549-4FEB-BF49-7EEBAD02D5DE}" dt="2020-12-23T09:29:07.541" v="36219" actId="2711"/>
          <ac:spMkLst>
            <pc:docMk/>
            <pc:sldMk cId="4047713458" sldId="4784"/>
            <ac:spMk id="10" creationId="{00000000-0000-0000-0000-000000000000}"/>
          </ac:spMkLst>
        </pc:spChg>
        <pc:spChg chg="mod">
          <ac:chgData name="Chris Speller" userId="0a97f007-b978-4543-a8a0-9ee0abccdf0a" providerId="ADAL" clId="{B8B649C5-C549-4FEB-BF49-7EEBAD02D5DE}" dt="2020-12-23T10:04:41.875" v="36802"/>
          <ac:spMkLst>
            <pc:docMk/>
            <pc:sldMk cId="4047713458" sldId="4784"/>
            <ac:spMk id="11" creationId="{00000000-0000-0000-0000-000000000000}"/>
          </ac:spMkLst>
        </pc:spChg>
      </pc:sldChg>
      <pc:sldChg chg="modSp add mod">
        <pc:chgData name="Chris Speller" userId="0a97f007-b978-4543-a8a0-9ee0abccdf0a" providerId="ADAL" clId="{B8B649C5-C549-4FEB-BF49-7EEBAD02D5DE}" dt="2020-12-23T10:04:39.458" v="36801"/>
        <pc:sldMkLst>
          <pc:docMk/>
          <pc:sldMk cId="117182409" sldId="4785"/>
        </pc:sldMkLst>
        <pc:spChg chg="mod">
          <ac:chgData name="Chris Speller" userId="0a97f007-b978-4543-a8a0-9ee0abccdf0a" providerId="ADAL" clId="{B8B649C5-C549-4FEB-BF49-7EEBAD02D5DE}" dt="2020-12-23T09:28:59.845" v="36217" actId="2711"/>
          <ac:spMkLst>
            <pc:docMk/>
            <pc:sldMk cId="117182409" sldId="4785"/>
            <ac:spMk id="10" creationId="{00000000-0000-0000-0000-000000000000}"/>
          </ac:spMkLst>
        </pc:spChg>
        <pc:spChg chg="mod">
          <ac:chgData name="Chris Speller" userId="0a97f007-b978-4543-a8a0-9ee0abccdf0a" providerId="ADAL" clId="{B8B649C5-C549-4FEB-BF49-7EEBAD02D5DE}" dt="2020-12-23T10:04:39.458" v="36801"/>
          <ac:spMkLst>
            <pc:docMk/>
            <pc:sldMk cId="117182409" sldId="4785"/>
            <ac:spMk id="11" creationId="{00000000-0000-0000-0000-000000000000}"/>
          </ac:spMkLst>
        </pc:spChg>
        <pc:spChg chg="mod">
          <ac:chgData name="Chris Speller" userId="0a97f007-b978-4543-a8a0-9ee0abccdf0a" providerId="ADAL" clId="{B8B649C5-C549-4FEB-BF49-7EEBAD02D5DE}" dt="2020-12-23T09:24:41.123" v="36159" actId="20577"/>
          <ac:spMkLst>
            <pc:docMk/>
            <pc:sldMk cId="117182409" sldId="4785"/>
            <ac:spMk id="12" creationId="{C24385B1-56CC-4BCF-9B84-8EA2D3337E37}"/>
          </ac:spMkLst>
        </pc:spChg>
      </pc:sldChg>
      <pc:sldChg chg="modSp add mod">
        <pc:chgData name="Chris Speller" userId="0a97f007-b978-4543-a8a0-9ee0abccdf0a" providerId="ADAL" clId="{B8B649C5-C549-4FEB-BF49-7EEBAD02D5DE}" dt="2020-12-23T10:04:36.353" v="36800"/>
        <pc:sldMkLst>
          <pc:docMk/>
          <pc:sldMk cId="2913009773" sldId="4786"/>
        </pc:sldMkLst>
        <pc:spChg chg="mod">
          <ac:chgData name="Chris Speller" userId="0a97f007-b978-4543-a8a0-9ee0abccdf0a" providerId="ADAL" clId="{B8B649C5-C549-4FEB-BF49-7EEBAD02D5DE}" dt="2020-12-23T09:28:52.734" v="36215" actId="2711"/>
          <ac:spMkLst>
            <pc:docMk/>
            <pc:sldMk cId="2913009773" sldId="4786"/>
            <ac:spMk id="10" creationId="{00000000-0000-0000-0000-000000000000}"/>
          </ac:spMkLst>
        </pc:spChg>
        <pc:spChg chg="mod">
          <ac:chgData name="Chris Speller" userId="0a97f007-b978-4543-a8a0-9ee0abccdf0a" providerId="ADAL" clId="{B8B649C5-C549-4FEB-BF49-7EEBAD02D5DE}" dt="2020-12-23T10:04:36.353" v="36800"/>
          <ac:spMkLst>
            <pc:docMk/>
            <pc:sldMk cId="2913009773" sldId="4786"/>
            <ac:spMk id="11" creationId="{00000000-0000-0000-0000-000000000000}"/>
          </ac:spMkLst>
        </pc:spChg>
        <pc:spChg chg="mod">
          <ac:chgData name="Chris Speller" userId="0a97f007-b978-4543-a8a0-9ee0abccdf0a" providerId="ADAL" clId="{B8B649C5-C549-4FEB-BF49-7EEBAD02D5DE}" dt="2020-12-23T09:26:43.258" v="36196" actId="6549"/>
          <ac:spMkLst>
            <pc:docMk/>
            <pc:sldMk cId="2913009773" sldId="4786"/>
            <ac:spMk id="12" creationId="{C24385B1-56CC-4BCF-9B84-8EA2D3337E37}"/>
          </ac:spMkLst>
        </pc:spChg>
      </pc:sldChg>
      <pc:sldChg chg="modSp add mod">
        <pc:chgData name="Chris Speller" userId="0a97f007-b978-4543-a8a0-9ee0abccdf0a" providerId="ADAL" clId="{B8B649C5-C549-4FEB-BF49-7EEBAD02D5DE}" dt="2020-12-23T10:04:33.398" v="36799"/>
        <pc:sldMkLst>
          <pc:docMk/>
          <pc:sldMk cId="708492201" sldId="4787"/>
        </pc:sldMkLst>
        <pc:spChg chg="mod">
          <ac:chgData name="Chris Speller" userId="0a97f007-b978-4543-a8a0-9ee0abccdf0a" providerId="ADAL" clId="{B8B649C5-C549-4FEB-BF49-7EEBAD02D5DE}" dt="2020-12-23T09:31:23.765" v="36277" actId="20577"/>
          <ac:spMkLst>
            <pc:docMk/>
            <pc:sldMk cId="708492201" sldId="4787"/>
            <ac:spMk id="10" creationId="{00000000-0000-0000-0000-000000000000}"/>
          </ac:spMkLst>
        </pc:spChg>
        <pc:spChg chg="mod">
          <ac:chgData name="Chris Speller" userId="0a97f007-b978-4543-a8a0-9ee0abccdf0a" providerId="ADAL" clId="{B8B649C5-C549-4FEB-BF49-7EEBAD02D5DE}" dt="2020-12-23T10:04:33.398" v="36799"/>
          <ac:spMkLst>
            <pc:docMk/>
            <pc:sldMk cId="708492201" sldId="4787"/>
            <ac:spMk id="11" creationId="{00000000-0000-0000-0000-000000000000}"/>
          </ac:spMkLst>
        </pc:spChg>
        <pc:spChg chg="mod">
          <ac:chgData name="Chris Speller" userId="0a97f007-b978-4543-a8a0-9ee0abccdf0a" providerId="ADAL" clId="{B8B649C5-C549-4FEB-BF49-7EEBAD02D5DE}" dt="2020-12-23T09:30:28.812" v="36240" actId="20577"/>
          <ac:spMkLst>
            <pc:docMk/>
            <pc:sldMk cId="708492201" sldId="4787"/>
            <ac:spMk id="12" creationId="{C24385B1-56CC-4BCF-9B84-8EA2D3337E37}"/>
          </ac:spMkLst>
        </pc:spChg>
      </pc:sldChg>
      <pc:sldChg chg="modSp add">
        <pc:chgData name="Chris Speller" userId="0a97f007-b978-4543-a8a0-9ee0abccdf0a" providerId="ADAL" clId="{B8B649C5-C549-4FEB-BF49-7EEBAD02D5DE}" dt="2020-12-23T10:04:29.733" v="36798"/>
        <pc:sldMkLst>
          <pc:docMk/>
          <pc:sldMk cId="1076677805" sldId="4788"/>
        </pc:sldMkLst>
        <pc:spChg chg="mod">
          <ac:chgData name="Chris Speller" userId="0a97f007-b978-4543-a8a0-9ee0abccdf0a" providerId="ADAL" clId="{B8B649C5-C549-4FEB-BF49-7EEBAD02D5DE}" dt="2020-12-23T09:35:14.332" v="36317" actId="20577"/>
          <ac:spMkLst>
            <pc:docMk/>
            <pc:sldMk cId="1076677805" sldId="4788"/>
            <ac:spMk id="10" creationId="{00000000-0000-0000-0000-000000000000}"/>
          </ac:spMkLst>
        </pc:spChg>
        <pc:spChg chg="mod">
          <ac:chgData name="Chris Speller" userId="0a97f007-b978-4543-a8a0-9ee0abccdf0a" providerId="ADAL" clId="{B8B649C5-C549-4FEB-BF49-7EEBAD02D5DE}" dt="2020-12-23T10:04:29.733" v="36798"/>
          <ac:spMkLst>
            <pc:docMk/>
            <pc:sldMk cId="1076677805" sldId="4788"/>
            <ac:spMk id="11" creationId="{00000000-0000-0000-0000-000000000000}"/>
          </ac:spMkLst>
        </pc:spChg>
        <pc:spChg chg="mod">
          <ac:chgData name="Chris Speller" userId="0a97f007-b978-4543-a8a0-9ee0abccdf0a" providerId="ADAL" clId="{B8B649C5-C549-4FEB-BF49-7EEBAD02D5DE}" dt="2020-12-23T09:34:22.947" v="36315" actId="207"/>
          <ac:spMkLst>
            <pc:docMk/>
            <pc:sldMk cId="1076677805" sldId="4788"/>
            <ac:spMk id="12" creationId="{C24385B1-56CC-4BCF-9B84-8EA2D3337E37}"/>
          </ac:spMkLst>
        </pc:spChg>
      </pc:sldChg>
      <pc:sldChg chg="modSp add mod">
        <pc:chgData name="Chris Speller" userId="0a97f007-b978-4543-a8a0-9ee0abccdf0a" providerId="ADAL" clId="{B8B649C5-C549-4FEB-BF49-7EEBAD02D5DE}" dt="2020-12-23T09:36:46.705" v="36401" actId="20577"/>
        <pc:sldMkLst>
          <pc:docMk/>
          <pc:sldMk cId="4226032141" sldId="4789"/>
        </pc:sldMkLst>
        <pc:spChg chg="mod">
          <ac:chgData name="Chris Speller" userId="0a97f007-b978-4543-a8a0-9ee0abccdf0a" providerId="ADAL" clId="{B8B649C5-C549-4FEB-BF49-7EEBAD02D5DE}" dt="2020-12-23T09:36:23.056" v="36380" actId="20577"/>
          <ac:spMkLst>
            <pc:docMk/>
            <pc:sldMk cId="4226032141" sldId="4789"/>
            <ac:spMk id="10" creationId="{00000000-0000-0000-0000-000000000000}"/>
          </ac:spMkLst>
        </pc:spChg>
        <pc:spChg chg="mod">
          <ac:chgData name="Chris Speller" userId="0a97f007-b978-4543-a8a0-9ee0abccdf0a" providerId="ADAL" clId="{B8B649C5-C549-4FEB-BF49-7EEBAD02D5DE}" dt="2020-12-23T09:36:37.806" v="36383" actId="20577"/>
          <ac:spMkLst>
            <pc:docMk/>
            <pc:sldMk cId="4226032141" sldId="4789"/>
            <ac:spMk id="11" creationId="{00000000-0000-0000-0000-000000000000}"/>
          </ac:spMkLst>
        </pc:spChg>
        <pc:spChg chg="mod">
          <ac:chgData name="Chris Speller" userId="0a97f007-b978-4543-a8a0-9ee0abccdf0a" providerId="ADAL" clId="{B8B649C5-C549-4FEB-BF49-7EEBAD02D5DE}" dt="2020-12-23T09:36:46.705" v="36401" actId="20577"/>
          <ac:spMkLst>
            <pc:docMk/>
            <pc:sldMk cId="4226032141" sldId="4789"/>
            <ac:spMk id="12" creationId="{C24385B1-56CC-4BCF-9B84-8EA2D3337E37}"/>
          </ac:spMkLst>
        </pc:spChg>
      </pc:sldChg>
      <pc:sldChg chg="modSp add mod">
        <pc:chgData name="Chris Speller" userId="0a97f007-b978-4543-a8a0-9ee0abccdf0a" providerId="ADAL" clId="{B8B649C5-C549-4FEB-BF49-7EEBAD02D5DE}" dt="2020-12-23T10:04:23.161" v="36797"/>
        <pc:sldMkLst>
          <pc:docMk/>
          <pc:sldMk cId="996284980" sldId="4790"/>
        </pc:sldMkLst>
        <pc:spChg chg="mod">
          <ac:chgData name="Chris Speller" userId="0a97f007-b978-4543-a8a0-9ee0abccdf0a" providerId="ADAL" clId="{B8B649C5-C549-4FEB-BF49-7EEBAD02D5DE}" dt="2020-12-23T09:41:12.007" v="36469" actId="20577"/>
          <ac:spMkLst>
            <pc:docMk/>
            <pc:sldMk cId="996284980" sldId="4790"/>
            <ac:spMk id="10" creationId="{00000000-0000-0000-0000-000000000000}"/>
          </ac:spMkLst>
        </pc:spChg>
        <pc:spChg chg="mod">
          <ac:chgData name="Chris Speller" userId="0a97f007-b978-4543-a8a0-9ee0abccdf0a" providerId="ADAL" clId="{B8B649C5-C549-4FEB-BF49-7EEBAD02D5DE}" dt="2020-12-23T10:04:23.161" v="36797"/>
          <ac:spMkLst>
            <pc:docMk/>
            <pc:sldMk cId="996284980" sldId="4790"/>
            <ac:spMk id="11" creationId="{00000000-0000-0000-0000-000000000000}"/>
          </ac:spMkLst>
        </pc:spChg>
        <pc:spChg chg="mod">
          <ac:chgData name="Chris Speller" userId="0a97f007-b978-4543-a8a0-9ee0abccdf0a" providerId="ADAL" clId="{B8B649C5-C549-4FEB-BF49-7EEBAD02D5DE}" dt="2020-12-23T09:41:08.256" v="36468" actId="20577"/>
          <ac:spMkLst>
            <pc:docMk/>
            <pc:sldMk cId="996284980" sldId="4790"/>
            <ac:spMk id="12" creationId="{C24385B1-56CC-4BCF-9B84-8EA2D3337E37}"/>
          </ac:spMkLst>
        </pc:spChg>
      </pc:sldChg>
      <pc:sldChg chg="modSp add mod">
        <pc:chgData name="Chris Speller" userId="0a97f007-b978-4543-a8a0-9ee0abccdf0a" providerId="ADAL" clId="{B8B649C5-C549-4FEB-BF49-7EEBAD02D5DE}" dt="2020-12-23T09:43:19.236" v="36642" actId="20577"/>
        <pc:sldMkLst>
          <pc:docMk/>
          <pc:sldMk cId="152820742" sldId="4791"/>
        </pc:sldMkLst>
        <pc:spChg chg="mod">
          <ac:chgData name="Chris Speller" userId="0a97f007-b978-4543-a8a0-9ee0abccdf0a" providerId="ADAL" clId="{B8B649C5-C549-4FEB-BF49-7EEBAD02D5DE}" dt="2020-12-23T09:43:19.236" v="36642" actId="20577"/>
          <ac:spMkLst>
            <pc:docMk/>
            <pc:sldMk cId="152820742" sldId="4791"/>
            <ac:spMk id="10" creationId="{00000000-0000-0000-0000-000000000000}"/>
          </ac:spMkLst>
        </pc:spChg>
        <pc:spChg chg="mod">
          <ac:chgData name="Chris Speller" userId="0a97f007-b978-4543-a8a0-9ee0abccdf0a" providerId="ADAL" clId="{B8B649C5-C549-4FEB-BF49-7EEBAD02D5DE}" dt="2020-12-23T09:42:39.792" v="36621"/>
          <ac:spMkLst>
            <pc:docMk/>
            <pc:sldMk cId="152820742" sldId="4791"/>
            <ac:spMk id="11" creationId="{00000000-0000-0000-0000-000000000000}"/>
          </ac:spMkLst>
        </pc:spChg>
        <pc:spChg chg="mod">
          <ac:chgData name="Chris Speller" userId="0a97f007-b978-4543-a8a0-9ee0abccdf0a" providerId="ADAL" clId="{B8B649C5-C549-4FEB-BF49-7EEBAD02D5DE}" dt="2020-12-23T09:43:03.704" v="36640" actId="20577"/>
          <ac:spMkLst>
            <pc:docMk/>
            <pc:sldMk cId="152820742" sldId="4791"/>
            <ac:spMk id="12" creationId="{C24385B1-56CC-4BCF-9B84-8EA2D3337E37}"/>
          </ac:spMkLst>
        </pc:spChg>
      </pc:sldChg>
      <pc:sldChg chg="modSp add mod">
        <pc:chgData name="Chris Speller" userId="0a97f007-b978-4543-a8a0-9ee0abccdf0a" providerId="ADAL" clId="{B8B649C5-C549-4FEB-BF49-7EEBAD02D5DE}" dt="2020-12-23T09:56:24.985" v="36701" actId="20577"/>
        <pc:sldMkLst>
          <pc:docMk/>
          <pc:sldMk cId="2669175775" sldId="4792"/>
        </pc:sldMkLst>
        <pc:spChg chg="mod">
          <ac:chgData name="Chris Speller" userId="0a97f007-b978-4543-a8a0-9ee0abccdf0a" providerId="ADAL" clId="{B8B649C5-C549-4FEB-BF49-7EEBAD02D5DE}" dt="2020-12-23T09:56:24.985" v="36701" actId="20577"/>
          <ac:spMkLst>
            <pc:docMk/>
            <pc:sldMk cId="2669175775" sldId="4792"/>
            <ac:spMk id="10" creationId="{00000000-0000-0000-0000-000000000000}"/>
          </ac:spMkLst>
        </pc:spChg>
        <pc:spChg chg="mod">
          <ac:chgData name="Chris Speller" userId="0a97f007-b978-4543-a8a0-9ee0abccdf0a" providerId="ADAL" clId="{B8B649C5-C549-4FEB-BF49-7EEBAD02D5DE}" dt="2020-12-23T09:45:23.920" v="36668"/>
          <ac:spMkLst>
            <pc:docMk/>
            <pc:sldMk cId="2669175775" sldId="4792"/>
            <ac:spMk id="11" creationId="{00000000-0000-0000-0000-000000000000}"/>
          </ac:spMkLst>
        </pc:spChg>
        <pc:spChg chg="mod">
          <ac:chgData name="Chris Speller" userId="0a97f007-b978-4543-a8a0-9ee0abccdf0a" providerId="ADAL" clId="{B8B649C5-C549-4FEB-BF49-7EEBAD02D5DE}" dt="2020-12-23T09:45:53.923" v="36691" actId="1076"/>
          <ac:spMkLst>
            <pc:docMk/>
            <pc:sldMk cId="2669175775" sldId="4792"/>
            <ac:spMk id="12" creationId="{C24385B1-56CC-4BCF-9B84-8EA2D3337E37}"/>
          </ac:spMkLst>
        </pc:spChg>
      </pc:sldChg>
      <pc:sldChg chg="modSp add mod">
        <pc:chgData name="Chris Speller" userId="0a97f007-b978-4543-a8a0-9ee0abccdf0a" providerId="ADAL" clId="{B8B649C5-C549-4FEB-BF49-7EEBAD02D5DE}" dt="2020-12-23T10:04:18.062" v="36796"/>
        <pc:sldMkLst>
          <pc:docMk/>
          <pc:sldMk cId="193085125" sldId="4793"/>
        </pc:sldMkLst>
        <pc:spChg chg="mod">
          <ac:chgData name="Chris Speller" userId="0a97f007-b978-4543-a8a0-9ee0abccdf0a" providerId="ADAL" clId="{B8B649C5-C549-4FEB-BF49-7EEBAD02D5DE}" dt="2020-12-23T10:01:44.335" v="36751" actId="20577"/>
          <ac:spMkLst>
            <pc:docMk/>
            <pc:sldMk cId="193085125" sldId="4793"/>
            <ac:spMk id="10" creationId="{00000000-0000-0000-0000-000000000000}"/>
          </ac:spMkLst>
        </pc:spChg>
        <pc:spChg chg="mod">
          <ac:chgData name="Chris Speller" userId="0a97f007-b978-4543-a8a0-9ee0abccdf0a" providerId="ADAL" clId="{B8B649C5-C549-4FEB-BF49-7EEBAD02D5DE}" dt="2020-12-23T10:04:18.062" v="36796"/>
          <ac:spMkLst>
            <pc:docMk/>
            <pc:sldMk cId="193085125" sldId="4793"/>
            <ac:spMk id="11" creationId="{00000000-0000-0000-0000-000000000000}"/>
          </ac:spMkLst>
        </pc:spChg>
        <pc:spChg chg="mod">
          <ac:chgData name="Chris Speller" userId="0a97f007-b978-4543-a8a0-9ee0abccdf0a" providerId="ADAL" clId="{B8B649C5-C549-4FEB-BF49-7EEBAD02D5DE}" dt="2020-12-23T10:00:50.362" v="36733" actId="20577"/>
          <ac:spMkLst>
            <pc:docMk/>
            <pc:sldMk cId="193085125" sldId="4793"/>
            <ac:spMk id="12" creationId="{C24385B1-56CC-4BCF-9B84-8EA2D3337E37}"/>
          </ac:spMkLst>
        </pc:spChg>
      </pc:sldChg>
      <pc:sldChg chg="add del">
        <pc:chgData name="Chris Speller" userId="0a97f007-b978-4543-a8a0-9ee0abccdf0a" providerId="ADAL" clId="{B8B649C5-C549-4FEB-BF49-7EEBAD02D5DE}" dt="2020-12-23T09:57:18.499" v="36703"/>
        <pc:sldMkLst>
          <pc:docMk/>
          <pc:sldMk cId="2339416340" sldId="4793"/>
        </pc:sldMkLst>
      </pc:sldChg>
      <pc:sldChg chg="modSp add mod">
        <pc:chgData name="Chris Speller" userId="0a97f007-b978-4543-a8a0-9ee0abccdf0a" providerId="ADAL" clId="{B8B649C5-C549-4FEB-BF49-7EEBAD02D5DE}" dt="2020-12-23T10:04:13.706" v="36795" actId="20577"/>
        <pc:sldMkLst>
          <pc:docMk/>
          <pc:sldMk cId="1185554860" sldId="4794"/>
        </pc:sldMkLst>
        <pc:spChg chg="mod">
          <ac:chgData name="Chris Speller" userId="0a97f007-b978-4543-a8a0-9ee0abccdf0a" providerId="ADAL" clId="{B8B649C5-C549-4FEB-BF49-7EEBAD02D5DE}" dt="2020-12-23T10:03:53.316" v="36789" actId="20577"/>
          <ac:spMkLst>
            <pc:docMk/>
            <pc:sldMk cId="1185554860" sldId="4794"/>
            <ac:spMk id="10" creationId="{00000000-0000-0000-0000-000000000000}"/>
          </ac:spMkLst>
        </pc:spChg>
        <pc:spChg chg="mod">
          <ac:chgData name="Chris Speller" userId="0a97f007-b978-4543-a8a0-9ee0abccdf0a" providerId="ADAL" clId="{B8B649C5-C549-4FEB-BF49-7EEBAD02D5DE}" dt="2020-12-23T10:04:13.706" v="36795" actId="20577"/>
          <ac:spMkLst>
            <pc:docMk/>
            <pc:sldMk cId="1185554860" sldId="4794"/>
            <ac:spMk id="11" creationId="{00000000-0000-0000-0000-000000000000}"/>
          </ac:spMkLst>
        </pc:spChg>
        <pc:spChg chg="mod">
          <ac:chgData name="Chris Speller" userId="0a97f007-b978-4543-a8a0-9ee0abccdf0a" providerId="ADAL" clId="{B8B649C5-C549-4FEB-BF49-7EEBAD02D5DE}" dt="2020-12-23T10:04:06.923" v="36791" actId="207"/>
          <ac:spMkLst>
            <pc:docMk/>
            <pc:sldMk cId="1185554860" sldId="4794"/>
            <ac:spMk id="12" creationId="{C24385B1-56CC-4BCF-9B84-8EA2D3337E37}"/>
          </ac:spMkLst>
        </pc:spChg>
      </pc:sldChg>
      <pc:sldChg chg="modSp add">
        <pc:chgData name="Chris Speller" userId="0a97f007-b978-4543-a8a0-9ee0abccdf0a" providerId="ADAL" clId="{B8B649C5-C549-4FEB-BF49-7EEBAD02D5DE}" dt="2020-12-23T10:09:19.821" v="36841" actId="20577"/>
        <pc:sldMkLst>
          <pc:docMk/>
          <pc:sldMk cId="1034858135" sldId="4795"/>
        </pc:sldMkLst>
        <pc:spChg chg="mod">
          <ac:chgData name="Chris Speller" userId="0a97f007-b978-4543-a8a0-9ee0abccdf0a" providerId="ADAL" clId="{B8B649C5-C549-4FEB-BF49-7EEBAD02D5DE}" dt="2020-12-23T10:09:11.031" v="36828" actId="20577"/>
          <ac:spMkLst>
            <pc:docMk/>
            <pc:sldMk cId="1034858135" sldId="4795"/>
            <ac:spMk id="10" creationId="{00000000-0000-0000-0000-000000000000}"/>
          </ac:spMkLst>
        </pc:spChg>
        <pc:spChg chg="mod">
          <ac:chgData name="Chris Speller" userId="0a97f007-b978-4543-a8a0-9ee0abccdf0a" providerId="ADAL" clId="{B8B649C5-C549-4FEB-BF49-7EEBAD02D5DE}" dt="2020-12-23T10:08:35.079" v="36812"/>
          <ac:spMkLst>
            <pc:docMk/>
            <pc:sldMk cId="1034858135" sldId="4795"/>
            <ac:spMk id="11" creationId="{00000000-0000-0000-0000-000000000000}"/>
          </ac:spMkLst>
        </pc:spChg>
        <pc:spChg chg="mod">
          <ac:chgData name="Chris Speller" userId="0a97f007-b978-4543-a8a0-9ee0abccdf0a" providerId="ADAL" clId="{B8B649C5-C549-4FEB-BF49-7EEBAD02D5DE}" dt="2020-12-23T10:09:19.821" v="36841" actId="20577"/>
          <ac:spMkLst>
            <pc:docMk/>
            <pc:sldMk cId="1034858135" sldId="4795"/>
            <ac:spMk id="12" creationId="{C24385B1-56CC-4BCF-9B84-8EA2D3337E37}"/>
          </ac:spMkLst>
        </pc:spChg>
      </pc:sldChg>
      <pc:sldChg chg="modSp add mod">
        <pc:chgData name="Chris Speller" userId="0a97f007-b978-4543-a8a0-9ee0abccdf0a" providerId="ADAL" clId="{B8B649C5-C549-4FEB-BF49-7EEBAD02D5DE}" dt="2020-12-23T10:11:17.042" v="36904" actId="20577"/>
        <pc:sldMkLst>
          <pc:docMk/>
          <pc:sldMk cId="1384321938" sldId="4796"/>
        </pc:sldMkLst>
        <pc:spChg chg="mod">
          <ac:chgData name="Chris Speller" userId="0a97f007-b978-4543-a8a0-9ee0abccdf0a" providerId="ADAL" clId="{B8B649C5-C549-4FEB-BF49-7EEBAD02D5DE}" dt="2020-12-23T10:10:33.519" v="36850" actId="20577"/>
          <ac:spMkLst>
            <pc:docMk/>
            <pc:sldMk cId="1384321938" sldId="4796"/>
            <ac:spMk id="10" creationId="{00000000-0000-0000-0000-000000000000}"/>
          </ac:spMkLst>
        </pc:spChg>
        <pc:spChg chg="mod">
          <ac:chgData name="Chris Speller" userId="0a97f007-b978-4543-a8a0-9ee0abccdf0a" providerId="ADAL" clId="{B8B649C5-C549-4FEB-BF49-7EEBAD02D5DE}" dt="2020-12-23T10:10:25.498" v="36845"/>
          <ac:spMkLst>
            <pc:docMk/>
            <pc:sldMk cId="1384321938" sldId="4796"/>
            <ac:spMk id="11" creationId="{00000000-0000-0000-0000-000000000000}"/>
          </ac:spMkLst>
        </pc:spChg>
        <pc:spChg chg="mod">
          <ac:chgData name="Chris Speller" userId="0a97f007-b978-4543-a8a0-9ee0abccdf0a" providerId="ADAL" clId="{B8B649C5-C549-4FEB-BF49-7EEBAD02D5DE}" dt="2020-12-23T10:11:17.042" v="36904" actId="20577"/>
          <ac:spMkLst>
            <pc:docMk/>
            <pc:sldMk cId="1384321938" sldId="4796"/>
            <ac:spMk id="12" creationId="{C24385B1-56CC-4BCF-9B84-8EA2D3337E37}"/>
          </ac:spMkLst>
        </pc:spChg>
      </pc:sldChg>
      <pc:sldChg chg="modSp add mod">
        <pc:chgData name="Chris Speller" userId="0a97f007-b978-4543-a8a0-9ee0abccdf0a" providerId="ADAL" clId="{B8B649C5-C549-4FEB-BF49-7EEBAD02D5DE}" dt="2020-12-23T10:23:01.201" v="37098" actId="20577"/>
        <pc:sldMkLst>
          <pc:docMk/>
          <pc:sldMk cId="1152451855" sldId="4797"/>
        </pc:sldMkLst>
        <pc:spChg chg="mod">
          <ac:chgData name="Chris Speller" userId="0a97f007-b978-4543-a8a0-9ee0abccdf0a" providerId="ADAL" clId="{B8B649C5-C549-4FEB-BF49-7EEBAD02D5DE}" dt="2020-12-23T10:23:01.201" v="37098" actId="20577"/>
          <ac:spMkLst>
            <pc:docMk/>
            <pc:sldMk cId="1152451855" sldId="4797"/>
            <ac:spMk id="10" creationId="{00000000-0000-0000-0000-000000000000}"/>
          </ac:spMkLst>
        </pc:spChg>
        <pc:spChg chg="mod">
          <ac:chgData name="Chris Speller" userId="0a97f007-b978-4543-a8a0-9ee0abccdf0a" providerId="ADAL" clId="{B8B649C5-C549-4FEB-BF49-7EEBAD02D5DE}" dt="2020-12-23T10:19:12.905" v="37027" actId="404"/>
          <ac:spMkLst>
            <pc:docMk/>
            <pc:sldMk cId="1152451855" sldId="4797"/>
            <ac:spMk id="11" creationId="{00000000-0000-0000-0000-000000000000}"/>
          </ac:spMkLst>
        </pc:spChg>
        <pc:spChg chg="mod">
          <ac:chgData name="Chris Speller" userId="0a97f007-b978-4543-a8a0-9ee0abccdf0a" providerId="ADAL" clId="{B8B649C5-C549-4FEB-BF49-7EEBAD02D5DE}" dt="2020-12-23T10:21:06.339" v="37067" actId="20577"/>
          <ac:spMkLst>
            <pc:docMk/>
            <pc:sldMk cId="1152451855" sldId="4797"/>
            <ac:spMk id="12" creationId="{C24385B1-56CC-4BCF-9B84-8EA2D3337E37}"/>
          </ac:spMkLst>
        </pc:spChg>
      </pc:sldChg>
      <pc:sldChg chg="modSp add mod modAnim">
        <pc:chgData name="Chris Speller" userId="0a97f007-b978-4543-a8a0-9ee0abccdf0a" providerId="ADAL" clId="{B8B649C5-C549-4FEB-BF49-7EEBAD02D5DE}" dt="2020-12-23T10:50:33.686" v="37167"/>
        <pc:sldMkLst>
          <pc:docMk/>
          <pc:sldMk cId="2663090923" sldId="4798"/>
        </pc:sldMkLst>
        <pc:spChg chg="mod">
          <ac:chgData name="Chris Speller" userId="0a97f007-b978-4543-a8a0-9ee0abccdf0a" providerId="ADAL" clId="{B8B649C5-C549-4FEB-BF49-7EEBAD02D5DE}" dt="2020-12-23T10:44:03.958" v="37118" actId="20577"/>
          <ac:spMkLst>
            <pc:docMk/>
            <pc:sldMk cId="2663090923" sldId="4798"/>
            <ac:spMk id="10" creationId="{00000000-0000-0000-0000-000000000000}"/>
          </ac:spMkLst>
        </pc:spChg>
        <pc:spChg chg="mod">
          <ac:chgData name="Chris Speller" userId="0a97f007-b978-4543-a8a0-9ee0abccdf0a" providerId="ADAL" clId="{B8B649C5-C549-4FEB-BF49-7EEBAD02D5DE}" dt="2020-12-23T10:43:41.004" v="37112"/>
          <ac:spMkLst>
            <pc:docMk/>
            <pc:sldMk cId="2663090923" sldId="4798"/>
            <ac:spMk id="11" creationId="{00000000-0000-0000-0000-000000000000}"/>
          </ac:spMkLst>
        </pc:spChg>
        <pc:spChg chg="mod">
          <ac:chgData name="Chris Speller" userId="0a97f007-b978-4543-a8a0-9ee0abccdf0a" providerId="ADAL" clId="{B8B649C5-C549-4FEB-BF49-7EEBAD02D5DE}" dt="2020-12-23T10:50:33.686" v="37167"/>
          <ac:spMkLst>
            <pc:docMk/>
            <pc:sldMk cId="2663090923" sldId="4798"/>
            <ac:spMk id="12" creationId="{C24385B1-56CC-4BCF-9B84-8EA2D3337E37}"/>
          </ac:spMkLst>
        </pc:spChg>
      </pc:sldChg>
      <pc:sldChg chg="modSp add">
        <pc:chgData name="Chris Speller" userId="0a97f007-b978-4543-a8a0-9ee0abccdf0a" providerId="ADAL" clId="{B8B649C5-C549-4FEB-BF49-7EEBAD02D5DE}" dt="2020-12-23T10:50:29.958" v="37166"/>
        <pc:sldMkLst>
          <pc:docMk/>
          <pc:sldMk cId="952973097" sldId="4799"/>
        </pc:sldMkLst>
        <pc:spChg chg="mod">
          <ac:chgData name="Chris Speller" userId="0a97f007-b978-4543-a8a0-9ee0abccdf0a" providerId="ADAL" clId="{B8B649C5-C549-4FEB-BF49-7EEBAD02D5DE}" dt="2020-12-23T10:45:49.956" v="37128" actId="20577"/>
          <ac:spMkLst>
            <pc:docMk/>
            <pc:sldMk cId="952973097" sldId="4799"/>
            <ac:spMk id="10" creationId="{00000000-0000-0000-0000-000000000000}"/>
          </ac:spMkLst>
        </pc:spChg>
        <pc:spChg chg="mod">
          <ac:chgData name="Chris Speller" userId="0a97f007-b978-4543-a8a0-9ee0abccdf0a" providerId="ADAL" clId="{B8B649C5-C549-4FEB-BF49-7EEBAD02D5DE}" dt="2020-12-23T10:47:07.417" v="37129" actId="20577"/>
          <ac:spMkLst>
            <pc:docMk/>
            <pc:sldMk cId="952973097" sldId="4799"/>
            <ac:spMk id="11" creationId="{00000000-0000-0000-0000-000000000000}"/>
          </ac:spMkLst>
        </pc:spChg>
        <pc:spChg chg="mod">
          <ac:chgData name="Chris Speller" userId="0a97f007-b978-4543-a8a0-9ee0abccdf0a" providerId="ADAL" clId="{B8B649C5-C549-4FEB-BF49-7EEBAD02D5DE}" dt="2020-12-23T10:50:29.958" v="37166"/>
          <ac:spMkLst>
            <pc:docMk/>
            <pc:sldMk cId="952973097" sldId="4799"/>
            <ac:spMk id="12" creationId="{C24385B1-56CC-4BCF-9B84-8EA2D3337E37}"/>
          </ac:spMkLst>
        </pc:spChg>
      </pc:sldChg>
      <pc:sldChg chg="modSp add">
        <pc:chgData name="Chris Speller" userId="0a97f007-b978-4543-a8a0-9ee0abccdf0a" providerId="ADAL" clId="{B8B649C5-C549-4FEB-BF49-7EEBAD02D5DE}" dt="2020-12-23T10:50:26.700" v="37165"/>
        <pc:sldMkLst>
          <pc:docMk/>
          <pc:sldMk cId="2928068978" sldId="4800"/>
        </pc:sldMkLst>
        <pc:spChg chg="mod">
          <ac:chgData name="Chris Speller" userId="0a97f007-b978-4543-a8a0-9ee0abccdf0a" providerId="ADAL" clId="{B8B649C5-C549-4FEB-BF49-7EEBAD02D5DE}" dt="2020-12-23T10:48:02.914" v="37140" actId="20577"/>
          <ac:spMkLst>
            <pc:docMk/>
            <pc:sldMk cId="2928068978" sldId="4800"/>
            <ac:spMk id="10" creationId="{00000000-0000-0000-0000-000000000000}"/>
          </ac:spMkLst>
        </pc:spChg>
        <pc:spChg chg="mod">
          <ac:chgData name="Chris Speller" userId="0a97f007-b978-4543-a8a0-9ee0abccdf0a" providerId="ADAL" clId="{B8B649C5-C549-4FEB-BF49-7EEBAD02D5DE}" dt="2020-12-23T10:48:00.148" v="37137" actId="20577"/>
          <ac:spMkLst>
            <pc:docMk/>
            <pc:sldMk cId="2928068978" sldId="4800"/>
            <ac:spMk id="11" creationId="{00000000-0000-0000-0000-000000000000}"/>
          </ac:spMkLst>
        </pc:spChg>
        <pc:spChg chg="mod">
          <ac:chgData name="Chris Speller" userId="0a97f007-b978-4543-a8a0-9ee0abccdf0a" providerId="ADAL" clId="{B8B649C5-C549-4FEB-BF49-7EEBAD02D5DE}" dt="2020-12-23T10:50:26.700" v="37165"/>
          <ac:spMkLst>
            <pc:docMk/>
            <pc:sldMk cId="2928068978" sldId="4800"/>
            <ac:spMk id="12" creationId="{C24385B1-56CC-4BCF-9B84-8EA2D3337E37}"/>
          </ac:spMkLst>
        </pc:spChg>
      </pc:sldChg>
      <pc:sldChg chg="modSp add">
        <pc:chgData name="Chris Speller" userId="0a97f007-b978-4543-a8a0-9ee0abccdf0a" providerId="ADAL" clId="{B8B649C5-C549-4FEB-BF49-7EEBAD02D5DE}" dt="2020-12-23T10:50:42.506" v="37175" actId="20577"/>
        <pc:sldMkLst>
          <pc:docMk/>
          <pc:sldMk cId="3437583355" sldId="4801"/>
        </pc:sldMkLst>
        <pc:spChg chg="mod">
          <ac:chgData name="Chris Speller" userId="0a97f007-b978-4543-a8a0-9ee0abccdf0a" providerId="ADAL" clId="{B8B649C5-C549-4FEB-BF49-7EEBAD02D5DE}" dt="2020-12-23T10:49:38.608" v="37150" actId="20577"/>
          <ac:spMkLst>
            <pc:docMk/>
            <pc:sldMk cId="3437583355" sldId="4801"/>
            <ac:spMk id="10" creationId="{00000000-0000-0000-0000-000000000000}"/>
          </ac:spMkLst>
        </pc:spChg>
        <pc:spChg chg="mod">
          <ac:chgData name="Chris Speller" userId="0a97f007-b978-4543-a8a0-9ee0abccdf0a" providerId="ADAL" clId="{B8B649C5-C549-4FEB-BF49-7EEBAD02D5DE}" dt="2020-12-23T10:49:41.964" v="37156" actId="20577"/>
          <ac:spMkLst>
            <pc:docMk/>
            <pc:sldMk cId="3437583355" sldId="4801"/>
            <ac:spMk id="11" creationId="{00000000-0000-0000-0000-000000000000}"/>
          </ac:spMkLst>
        </pc:spChg>
        <pc:spChg chg="mod">
          <ac:chgData name="Chris Speller" userId="0a97f007-b978-4543-a8a0-9ee0abccdf0a" providerId="ADAL" clId="{B8B649C5-C549-4FEB-BF49-7EEBAD02D5DE}" dt="2020-12-23T10:50:42.506" v="37175" actId="20577"/>
          <ac:spMkLst>
            <pc:docMk/>
            <pc:sldMk cId="3437583355" sldId="4801"/>
            <ac:spMk id="12" creationId="{C24385B1-56CC-4BCF-9B84-8EA2D3337E37}"/>
          </ac:spMkLst>
        </pc:spChg>
      </pc:sldChg>
      <pc:sldChg chg="add del">
        <pc:chgData name="Chris Speller" userId="0a97f007-b978-4543-a8a0-9ee0abccdf0a" providerId="ADAL" clId="{B8B649C5-C549-4FEB-BF49-7EEBAD02D5DE}" dt="2020-12-23T10:51:55.014" v="37178" actId="47"/>
        <pc:sldMkLst>
          <pc:docMk/>
          <pc:sldMk cId="3553585662" sldId="4802"/>
        </pc:sldMkLst>
      </pc:sldChg>
      <pc:sldChg chg="modSp add">
        <pc:chgData name="Chris Speller" userId="0a97f007-b978-4543-a8a0-9ee0abccdf0a" providerId="ADAL" clId="{B8B649C5-C549-4FEB-BF49-7EEBAD02D5DE}" dt="2020-12-23T10:53:24.663" v="37203" actId="114"/>
        <pc:sldMkLst>
          <pc:docMk/>
          <pc:sldMk cId="2975195290" sldId="4803"/>
        </pc:sldMkLst>
        <pc:spChg chg="mod">
          <ac:chgData name="Chris Speller" userId="0a97f007-b978-4543-a8a0-9ee0abccdf0a" providerId="ADAL" clId="{B8B649C5-C549-4FEB-BF49-7EEBAD02D5DE}" dt="2020-12-23T10:52:01.025" v="37186" actId="20577"/>
          <ac:spMkLst>
            <pc:docMk/>
            <pc:sldMk cId="2975195290" sldId="4803"/>
            <ac:spMk id="10" creationId="{00000000-0000-0000-0000-000000000000}"/>
          </ac:spMkLst>
        </pc:spChg>
        <pc:spChg chg="mod">
          <ac:chgData name="Chris Speller" userId="0a97f007-b978-4543-a8a0-9ee0abccdf0a" providerId="ADAL" clId="{B8B649C5-C549-4FEB-BF49-7EEBAD02D5DE}" dt="2020-12-23T10:52:07.570" v="37195" actId="20577"/>
          <ac:spMkLst>
            <pc:docMk/>
            <pc:sldMk cId="2975195290" sldId="4803"/>
            <ac:spMk id="11" creationId="{00000000-0000-0000-0000-000000000000}"/>
          </ac:spMkLst>
        </pc:spChg>
        <pc:spChg chg="mod">
          <ac:chgData name="Chris Speller" userId="0a97f007-b978-4543-a8a0-9ee0abccdf0a" providerId="ADAL" clId="{B8B649C5-C549-4FEB-BF49-7EEBAD02D5DE}" dt="2020-12-23T10:53:24.663" v="37203" actId="114"/>
          <ac:spMkLst>
            <pc:docMk/>
            <pc:sldMk cId="2975195290" sldId="4803"/>
            <ac:spMk id="12" creationId="{C24385B1-56CC-4BCF-9B84-8EA2D3337E37}"/>
          </ac:spMkLst>
        </pc:spChg>
      </pc:sldChg>
      <pc:sldChg chg="modSp add">
        <pc:chgData name="Chris Speller" userId="0a97f007-b978-4543-a8a0-9ee0abccdf0a" providerId="ADAL" clId="{B8B649C5-C549-4FEB-BF49-7EEBAD02D5DE}" dt="2020-12-23T10:54:08.532" v="37241" actId="20577"/>
        <pc:sldMkLst>
          <pc:docMk/>
          <pc:sldMk cId="4216652193" sldId="4804"/>
        </pc:sldMkLst>
        <pc:spChg chg="mod">
          <ac:chgData name="Chris Speller" userId="0a97f007-b978-4543-a8a0-9ee0abccdf0a" providerId="ADAL" clId="{B8B649C5-C549-4FEB-BF49-7EEBAD02D5DE}" dt="2020-12-23T10:54:08.532" v="37241" actId="20577"/>
          <ac:spMkLst>
            <pc:docMk/>
            <pc:sldMk cId="4216652193" sldId="4804"/>
            <ac:spMk id="10" creationId="{00000000-0000-0000-0000-000000000000}"/>
          </ac:spMkLst>
        </pc:spChg>
        <pc:spChg chg="mod">
          <ac:chgData name="Chris Speller" userId="0a97f007-b978-4543-a8a0-9ee0abccdf0a" providerId="ADAL" clId="{B8B649C5-C549-4FEB-BF49-7EEBAD02D5DE}" dt="2020-12-23T10:53:46.782" v="37217" actId="20577"/>
          <ac:spMkLst>
            <pc:docMk/>
            <pc:sldMk cId="4216652193" sldId="4804"/>
            <ac:spMk id="11" creationId="{00000000-0000-0000-0000-000000000000}"/>
          </ac:spMkLst>
        </pc:spChg>
        <pc:spChg chg="mod">
          <ac:chgData name="Chris Speller" userId="0a97f007-b978-4543-a8a0-9ee0abccdf0a" providerId="ADAL" clId="{B8B649C5-C549-4FEB-BF49-7EEBAD02D5DE}" dt="2020-12-23T10:53:57.633" v="37239" actId="20577"/>
          <ac:spMkLst>
            <pc:docMk/>
            <pc:sldMk cId="4216652193" sldId="4804"/>
            <ac:spMk id="12" creationId="{C24385B1-56CC-4BCF-9B84-8EA2D3337E37}"/>
          </ac:spMkLst>
        </pc:spChg>
      </pc:sldChg>
      <pc:sldChg chg="modSp add">
        <pc:chgData name="Chris Speller" userId="0a97f007-b978-4543-a8a0-9ee0abccdf0a" providerId="ADAL" clId="{B8B649C5-C549-4FEB-BF49-7EEBAD02D5DE}" dt="2020-12-23T10:55:37.954" v="37274" actId="20577"/>
        <pc:sldMkLst>
          <pc:docMk/>
          <pc:sldMk cId="1635688327" sldId="4805"/>
        </pc:sldMkLst>
        <pc:spChg chg="mod">
          <ac:chgData name="Chris Speller" userId="0a97f007-b978-4543-a8a0-9ee0abccdf0a" providerId="ADAL" clId="{B8B649C5-C549-4FEB-BF49-7EEBAD02D5DE}" dt="2020-12-23T10:55:37.954" v="37274" actId="20577"/>
          <ac:spMkLst>
            <pc:docMk/>
            <pc:sldMk cId="1635688327" sldId="4805"/>
            <ac:spMk id="10" creationId="{00000000-0000-0000-0000-000000000000}"/>
          </ac:spMkLst>
        </pc:spChg>
        <pc:spChg chg="mod">
          <ac:chgData name="Chris Speller" userId="0a97f007-b978-4543-a8a0-9ee0abccdf0a" providerId="ADAL" clId="{B8B649C5-C549-4FEB-BF49-7EEBAD02D5DE}" dt="2020-12-23T10:55:13.214" v="37248" actId="113"/>
          <ac:spMkLst>
            <pc:docMk/>
            <pc:sldMk cId="1635688327" sldId="4805"/>
            <ac:spMk id="11" creationId="{00000000-0000-0000-0000-000000000000}"/>
          </ac:spMkLst>
        </pc:spChg>
        <pc:spChg chg="mod">
          <ac:chgData name="Chris Speller" userId="0a97f007-b978-4543-a8a0-9ee0abccdf0a" providerId="ADAL" clId="{B8B649C5-C549-4FEB-BF49-7EEBAD02D5DE}" dt="2020-12-23T10:55:33.503" v="37272" actId="20577"/>
          <ac:spMkLst>
            <pc:docMk/>
            <pc:sldMk cId="1635688327" sldId="4805"/>
            <ac:spMk id="12" creationId="{C24385B1-56CC-4BCF-9B84-8EA2D3337E37}"/>
          </ac:spMkLst>
        </pc:spChg>
      </pc:sldChg>
      <pc:sldChg chg="modSp add">
        <pc:chgData name="Chris Speller" userId="0a97f007-b978-4543-a8a0-9ee0abccdf0a" providerId="ADAL" clId="{B8B649C5-C549-4FEB-BF49-7EEBAD02D5DE}" dt="2020-12-23T10:58:33.053" v="37335" actId="20577"/>
        <pc:sldMkLst>
          <pc:docMk/>
          <pc:sldMk cId="1092440511" sldId="4806"/>
        </pc:sldMkLst>
        <pc:spChg chg="mod">
          <ac:chgData name="Chris Speller" userId="0a97f007-b978-4543-a8a0-9ee0abccdf0a" providerId="ADAL" clId="{B8B649C5-C549-4FEB-BF49-7EEBAD02D5DE}" dt="2020-12-23T10:58:33.053" v="37335" actId="20577"/>
          <ac:spMkLst>
            <pc:docMk/>
            <pc:sldMk cId="1092440511" sldId="4806"/>
            <ac:spMk id="10" creationId="{00000000-0000-0000-0000-000000000000}"/>
          </ac:spMkLst>
        </pc:spChg>
        <pc:spChg chg="mod">
          <ac:chgData name="Chris Speller" userId="0a97f007-b978-4543-a8a0-9ee0abccdf0a" providerId="ADAL" clId="{B8B649C5-C549-4FEB-BF49-7EEBAD02D5DE}" dt="2020-12-23T10:56:27.909" v="37292"/>
          <ac:spMkLst>
            <pc:docMk/>
            <pc:sldMk cId="1092440511" sldId="4806"/>
            <ac:spMk id="11" creationId="{00000000-0000-0000-0000-000000000000}"/>
          </ac:spMkLst>
        </pc:spChg>
        <pc:spChg chg="mod">
          <ac:chgData name="Chris Speller" userId="0a97f007-b978-4543-a8a0-9ee0abccdf0a" providerId="ADAL" clId="{B8B649C5-C549-4FEB-BF49-7EEBAD02D5DE}" dt="2020-12-23T10:58:20.657" v="37329" actId="20577"/>
          <ac:spMkLst>
            <pc:docMk/>
            <pc:sldMk cId="1092440511" sldId="4806"/>
            <ac:spMk id="12" creationId="{C24385B1-56CC-4BCF-9B84-8EA2D3337E37}"/>
          </ac:spMkLst>
        </pc:spChg>
      </pc:sldChg>
      <pc:sldChg chg="modSp add">
        <pc:chgData name="Chris Speller" userId="0a97f007-b978-4543-a8a0-9ee0abccdf0a" providerId="ADAL" clId="{B8B649C5-C549-4FEB-BF49-7EEBAD02D5DE}" dt="2020-12-23T11:00:47.124" v="37393" actId="20577"/>
        <pc:sldMkLst>
          <pc:docMk/>
          <pc:sldMk cId="1889287256" sldId="4807"/>
        </pc:sldMkLst>
        <pc:spChg chg="mod">
          <ac:chgData name="Chris Speller" userId="0a97f007-b978-4543-a8a0-9ee0abccdf0a" providerId="ADAL" clId="{B8B649C5-C549-4FEB-BF49-7EEBAD02D5DE}" dt="2020-12-23T10:59:43.083" v="37352" actId="20577"/>
          <ac:spMkLst>
            <pc:docMk/>
            <pc:sldMk cId="1889287256" sldId="4807"/>
            <ac:spMk id="10" creationId="{00000000-0000-0000-0000-000000000000}"/>
          </ac:spMkLst>
        </pc:spChg>
        <pc:spChg chg="mod">
          <ac:chgData name="Chris Speller" userId="0a97f007-b978-4543-a8a0-9ee0abccdf0a" providerId="ADAL" clId="{B8B649C5-C549-4FEB-BF49-7EEBAD02D5DE}" dt="2020-12-23T11:00:01.541" v="37359" actId="20577"/>
          <ac:spMkLst>
            <pc:docMk/>
            <pc:sldMk cId="1889287256" sldId="4807"/>
            <ac:spMk id="11" creationId="{00000000-0000-0000-0000-000000000000}"/>
          </ac:spMkLst>
        </pc:spChg>
        <pc:spChg chg="mod">
          <ac:chgData name="Chris Speller" userId="0a97f007-b978-4543-a8a0-9ee0abccdf0a" providerId="ADAL" clId="{B8B649C5-C549-4FEB-BF49-7EEBAD02D5DE}" dt="2020-12-23T11:00:47.124" v="37393" actId="20577"/>
          <ac:spMkLst>
            <pc:docMk/>
            <pc:sldMk cId="1889287256" sldId="4807"/>
            <ac:spMk id="12" creationId="{C24385B1-56CC-4BCF-9B84-8EA2D3337E37}"/>
          </ac:spMkLst>
        </pc:spChg>
      </pc:sldChg>
      <pc:sldChg chg="modSp add">
        <pc:chgData name="Chris Speller" userId="0a97f007-b978-4543-a8a0-9ee0abccdf0a" providerId="ADAL" clId="{B8B649C5-C549-4FEB-BF49-7EEBAD02D5DE}" dt="2020-12-23T11:02:14.171" v="37466" actId="20577"/>
        <pc:sldMkLst>
          <pc:docMk/>
          <pc:sldMk cId="1691909670" sldId="4808"/>
        </pc:sldMkLst>
        <pc:spChg chg="mod">
          <ac:chgData name="Chris Speller" userId="0a97f007-b978-4543-a8a0-9ee0abccdf0a" providerId="ADAL" clId="{B8B649C5-C549-4FEB-BF49-7EEBAD02D5DE}" dt="2020-12-23T11:02:14.171" v="37466" actId="20577"/>
          <ac:spMkLst>
            <pc:docMk/>
            <pc:sldMk cId="1691909670" sldId="4808"/>
            <ac:spMk id="10" creationId="{00000000-0000-0000-0000-000000000000}"/>
          </ac:spMkLst>
        </pc:spChg>
        <pc:spChg chg="mod">
          <ac:chgData name="Chris Speller" userId="0a97f007-b978-4543-a8a0-9ee0abccdf0a" providerId="ADAL" clId="{B8B649C5-C549-4FEB-BF49-7EEBAD02D5DE}" dt="2020-12-23T11:01:34.181" v="37402"/>
          <ac:spMkLst>
            <pc:docMk/>
            <pc:sldMk cId="1691909670" sldId="4808"/>
            <ac:spMk id="11" creationId="{00000000-0000-0000-0000-000000000000}"/>
          </ac:spMkLst>
        </pc:spChg>
        <pc:spChg chg="mod">
          <ac:chgData name="Chris Speller" userId="0a97f007-b978-4543-a8a0-9ee0abccdf0a" providerId="ADAL" clId="{B8B649C5-C549-4FEB-BF49-7EEBAD02D5DE}" dt="2020-12-23T11:02:07.966" v="37464" actId="20577"/>
          <ac:spMkLst>
            <pc:docMk/>
            <pc:sldMk cId="1691909670" sldId="4808"/>
            <ac:spMk id="12" creationId="{C24385B1-56CC-4BCF-9B84-8EA2D3337E37}"/>
          </ac:spMkLst>
        </pc:spChg>
      </pc:sldChg>
      <pc:sldChg chg="modSp add mod">
        <pc:chgData name="Chris Speller" userId="0a97f007-b978-4543-a8a0-9ee0abccdf0a" providerId="ADAL" clId="{B8B649C5-C549-4FEB-BF49-7EEBAD02D5DE}" dt="2020-12-23T11:10:22.699" v="37550" actId="20577"/>
        <pc:sldMkLst>
          <pc:docMk/>
          <pc:sldMk cId="979673783" sldId="4809"/>
        </pc:sldMkLst>
        <pc:spChg chg="mod">
          <ac:chgData name="Chris Speller" userId="0a97f007-b978-4543-a8a0-9ee0abccdf0a" providerId="ADAL" clId="{B8B649C5-C549-4FEB-BF49-7EEBAD02D5DE}" dt="2020-12-23T11:10:22.699" v="37550" actId="20577"/>
          <ac:spMkLst>
            <pc:docMk/>
            <pc:sldMk cId="979673783" sldId="4809"/>
            <ac:spMk id="10" creationId="{00000000-0000-0000-0000-000000000000}"/>
          </ac:spMkLst>
        </pc:spChg>
        <pc:spChg chg="mod">
          <ac:chgData name="Chris Speller" userId="0a97f007-b978-4543-a8a0-9ee0abccdf0a" providerId="ADAL" clId="{B8B649C5-C549-4FEB-BF49-7EEBAD02D5DE}" dt="2020-12-23T11:08:15.721" v="37542"/>
          <ac:spMkLst>
            <pc:docMk/>
            <pc:sldMk cId="979673783" sldId="4809"/>
            <ac:spMk id="11" creationId="{00000000-0000-0000-0000-000000000000}"/>
          </ac:spMkLst>
        </pc:spChg>
        <pc:spChg chg="mod">
          <ac:chgData name="Chris Speller" userId="0a97f007-b978-4543-a8a0-9ee0abccdf0a" providerId="ADAL" clId="{B8B649C5-C549-4FEB-BF49-7EEBAD02D5DE}" dt="2020-12-23T11:08:24.274" v="37545" actId="207"/>
          <ac:spMkLst>
            <pc:docMk/>
            <pc:sldMk cId="979673783" sldId="4809"/>
            <ac:spMk id="12" creationId="{C24385B1-56CC-4BCF-9B84-8EA2D3337E37}"/>
          </ac:spMkLst>
        </pc:spChg>
      </pc:sldChg>
      <pc:sldChg chg="modSp add">
        <pc:chgData name="Chris Speller" userId="0a97f007-b978-4543-a8a0-9ee0abccdf0a" providerId="ADAL" clId="{B8B649C5-C549-4FEB-BF49-7EEBAD02D5DE}" dt="2020-12-23T11:06:12.110" v="37539" actId="20577"/>
        <pc:sldMkLst>
          <pc:docMk/>
          <pc:sldMk cId="4010303233" sldId="4810"/>
        </pc:sldMkLst>
        <pc:spChg chg="mod">
          <ac:chgData name="Chris Speller" userId="0a97f007-b978-4543-a8a0-9ee0abccdf0a" providerId="ADAL" clId="{B8B649C5-C549-4FEB-BF49-7EEBAD02D5DE}" dt="2020-12-23T11:06:12.110" v="37539" actId="20577"/>
          <ac:spMkLst>
            <pc:docMk/>
            <pc:sldMk cId="4010303233" sldId="4810"/>
            <ac:spMk id="10" creationId="{00000000-0000-0000-0000-000000000000}"/>
          </ac:spMkLst>
        </pc:spChg>
        <pc:spChg chg="mod">
          <ac:chgData name="Chris Speller" userId="0a97f007-b978-4543-a8a0-9ee0abccdf0a" providerId="ADAL" clId="{B8B649C5-C549-4FEB-BF49-7EEBAD02D5DE}" dt="2020-12-23T11:05:21.495" v="37470"/>
          <ac:spMkLst>
            <pc:docMk/>
            <pc:sldMk cId="4010303233" sldId="4810"/>
            <ac:spMk id="11" creationId="{00000000-0000-0000-0000-000000000000}"/>
          </ac:spMkLst>
        </pc:spChg>
        <pc:spChg chg="mod">
          <ac:chgData name="Chris Speller" userId="0a97f007-b978-4543-a8a0-9ee0abccdf0a" providerId="ADAL" clId="{B8B649C5-C549-4FEB-BF49-7EEBAD02D5DE}" dt="2020-12-23T11:06:09.015" v="37537" actId="20577"/>
          <ac:spMkLst>
            <pc:docMk/>
            <pc:sldMk cId="4010303233" sldId="4810"/>
            <ac:spMk id="12" creationId="{C24385B1-56CC-4BCF-9B84-8EA2D3337E37}"/>
          </ac:spMkLst>
        </pc:spChg>
      </pc:sldChg>
      <pc:sldChg chg="modSp add mod">
        <pc:chgData name="Chris Speller" userId="0a97f007-b978-4543-a8a0-9ee0abccdf0a" providerId="ADAL" clId="{B8B649C5-C549-4FEB-BF49-7EEBAD02D5DE}" dt="2020-12-23T11:13:21.524" v="37622" actId="20577"/>
        <pc:sldMkLst>
          <pc:docMk/>
          <pc:sldMk cId="1693692386" sldId="4811"/>
        </pc:sldMkLst>
        <pc:spChg chg="mod">
          <ac:chgData name="Chris Speller" userId="0a97f007-b978-4543-a8a0-9ee0abccdf0a" providerId="ADAL" clId="{B8B649C5-C549-4FEB-BF49-7EEBAD02D5DE}" dt="2020-12-23T11:13:00.507" v="37610" actId="404"/>
          <ac:spMkLst>
            <pc:docMk/>
            <pc:sldMk cId="1693692386" sldId="4811"/>
            <ac:spMk id="8" creationId="{00000000-0000-0000-0000-000000000000}"/>
          </ac:spMkLst>
        </pc:spChg>
        <pc:spChg chg="mod">
          <ac:chgData name="Chris Speller" userId="0a97f007-b978-4543-a8a0-9ee0abccdf0a" providerId="ADAL" clId="{B8B649C5-C549-4FEB-BF49-7EEBAD02D5DE}" dt="2020-12-23T11:13:00.507" v="37610" actId="404"/>
          <ac:spMkLst>
            <pc:docMk/>
            <pc:sldMk cId="1693692386" sldId="4811"/>
            <ac:spMk id="9" creationId="{00000000-0000-0000-0000-000000000000}"/>
          </ac:spMkLst>
        </pc:spChg>
        <pc:spChg chg="mod">
          <ac:chgData name="Chris Speller" userId="0a97f007-b978-4543-a8a0-9ee0abccdf0a" providerId="ADAL" clId="{B8B649C5-C549-4FEB-BF49-7EEBAD02D5DE}" dt="2020-12-23T11:13:21.524" v="37622" actId="20577"/>
          <ac:spMkLst>
            <pc:docMk/>
            <pc:sldMk cId="1693692386" sldId="4811"/>
            <ac:spMk id="10" creationId="{00000000-0000-0000-0000-000000000000}"/>
          </ac:spMkLst>
        </pc:spChg>
        <pc:spChg chg="mod">
          <ac:chgData name="Chris Speller" userId="0a97f007-b978-4543-a8a0-9ee0abccdf0a" providerId="ADAL" clId="{B8B649C5-C549-4FEB-BF49-7EEBAD02D5DE}" dt="2020-12-23T11:13:03.682" v="37612" actId="404"/>
          <ac:spMkLst>
            <pc:docMk/>
            <pc:sldMk cId="1693692386" sldId="4811"/>
            <ac:spMk id="11" creationId="{00000000-0000-0000-0000-000000000000}"/>
          </ac:spMkLst>
        </pc:spChg>
        <pc:spChg chg="mod">
          <ac:chgData name="Chris Speller" userId="0a97f007-b978-4543-a8a0-9ee0abccdf0a" providerId="ADAL" clId="{B8B649C5-C549-4FEB-BF49-7EEBAD02D5DE}" dt="2020-12-23T11:13:00.507" v="37610" actId="404"/>
          <ac:spMkLst>
            <pc:docMk/>
            <pc:sldMk cId="1693692386" sldId="4811"/>
            <ac:spMk id="12" creationId="{C24385B1-56CC-4BCF-9B84-8EA2D3337E37}"/>
          </ac:spMkLst>
        </pc:spChg>
        <pc:cxnChg chg="mod">
          <ac:chgData name="Chris Speller" userId="0a97f007-b978-4543-a8a0-9ee0abccdf0a" providerId="ADAL" clId="{B8B649C5-C549-4FEB-BF49-7EEBAD02D5DE}" dt="2020-12-23T11:12:59.735" v="37609" actId="404"/>
          <ac:cxnSpMkLst>
            <pc:docMk/>
            <pc:sldMk cId="1693692386" sldId="4811"/>
            <ac:cxnSpMk id="4" creationId="{00000000-0000-0000-0000-000000000000}"/>
          </ac:cxnSpMkLst>
        </pc:cxnChg>
        <pc:cxnChg chg="mod">
          <ac:chgData name="Chris Speller" userId="0a97f007-b978-4543-a8a0-9ee0abccdf0a" providerId="ADAL" clId="{B8B649C5-C549-4FEB-BF49-7EEBAD02D5DE}" dt="2020-12-23T11:12:59.735" v="37609" actId="404"/>
          <ac:cxnSpMkLst>
            <pc:docMk/>
            <pc:sldMk cId="1693692386" sldId="4811"/>
            <ac:cxnSpMk id="5" creationId="{00000000-0000-0000-0000-000000000000}"/>
          </ac:cxnSpMkLst>
        </pc:cxnChg>
      </pc:sldChg>
      <pc:sldChg chg="modSp add mod">
        <pc:chgData name="Chris Speller" userId="0a97f007-b978-4543-a8a0-9ee0abccdf0a" providerId="ADAL" clId="{B8B649C5-C549-4FEB-BF49-7EEBAD02D5DE}" dt="2020-12-23T11:16:27.600" v="37815" actId="20577"/>
        <pc:sldMkLst>
          <pc:docMk/>
          <pc:sldMk cId="3965736570" sldId="4812"/>
        </pc:sldMkLst>
        <pc:spChg chg="mod">
          <ac:chgData name="Chris Speller" userId="0a97f007-b978-4543-a8a0-9ee0abccdf0a" providerId="ADAL" clId="{B8B649C5-C549-4FEB-BF49-7EEBAD02D5DE}" dt="2020-12-23T11:16:27.600" v="37815" actId="20577"/>
          <ac:spMkLst>
            <pc:docMk/>
            <pc:sldMk cId="3965736570" sldId="4812"/>
            <ac:spMk id="10" creationId="{00000000-0000-0000-0000-000000000000}"/>
          </ac:spMkLst>
        </pc:spChg>
        <pc:spChg chg="mod">
          <ac:chgData name="Chris Speller" userId="0a97f007-b978-4543-a8a0-9ee0abccdf0a" providerId="ADAL" clId="{B8B649C5-C549-4FEB-BF49-7EEBAD02D5DE}" dt="2020-12-23T11:15:58.189" v="37771"/>
          <ac:spMkLst>
            <pc:docMk/>
            <pc:sldMk cId="3965736570" sldId="4812"/>
            <ac:spMk id="11" creationId="{00000000-0000-0000-0000-000000000000}"/>
          </ac:spMkLst>
        </pc:spChg>
        <pc:spChg chg="mod">
          <ac:chgData name="Chris Speller" userId="0a97f007-b978-4543-a8a0-9ee0abccdf0a" providerId="ADAL" clId="{B8B649C5-C549-4FEB-BF49-7EEBAD02D5DE}" dt="2020-12-23T11:16:18.215" v="37812" actId="20577"/>
          <ac:spMkLst>
            <pc:docMk/>
            <pc:sldMk cId="3965736570" sldId="4812"/>
            <ac:spMk id="12" creationId="{C24385B1-56CC-4BCF-9B84-8EA2D3337E37}"/>
          </ac:spMkLst>
        </pc:spChg>
      </pc:sldChg>
      <pc:sldChg chg="modSp add mod modAnim">
        <pc:chgData name="Chris Speller" userId="0a97f007-b978-4543-a8a0-9ee0abccdf0a" providerId="ADAL" clId="{B8B649C5-C549-4FEB-BF49-7EEBAD02D5DE}" dt="2020-12-23T11:34:15.663" v="37892" actId="20577"/>
        <pc:sldMkLst>
          <pc:docMk/>
          <pc:sldMk cId="473863194" sldId="4813"/>
        </pc:sldMkLst>
        <pc:spChg chg="mod">
          <ac:chgData name="Chris Speller" userId="0a97f007-b978-4543-a8a0-9ee0abccdf0a" providerId="ADAL" clId="{B8B649C5-C549-4FEB-BF49-7EEBAD02D5DE}" dt="2020-12-23T11:34:15.663" v="37892" actId="20577"/>
          <ac:spMkLst>
            <pc:docMk/>
            <pc:sldMk cId="473863194" sldId="4813"/>
            <ac:spMk id="10" creationId="{00000000-0000-0000-0000-000000000000}"/>
          </ac:spMkLst>
        </pc:spChg>
        <pc:spChg chg="mod">
          <ac:chgData name="Chris Speller" userId="0a97f007-b978-4543-a8a0-9ee0abccdf0a" providerId="ADAL" clId="{B8B649C5-C549-4FEB-BF49-7EEBAD02D5DE}" dt="2020-12-23T11:32:43.264" v="37829"/>
          <ac:spMkLst>
            <pc:docMk/>
            <pc:sldMk cId="473863194" sldId="4813"/>
            <ac:spMk id="11" creationId="{00000000-0000-0000-0000-000000000000}"/>
          </ac:spMkLst>
        </pc:spChg>
        <pc:spChg chg="mod">
          <ac:chgData name="Chris Speller" userId="0a97f007-b978-4543-a8a0-9ee0abccdf0a" providerId="ADAL" clId="{B8B649C5-C549-4FEB-BF49-7EEBAD02D5DE}" dt="2020-12-23T11:33:26.268" v="37882" actId="20577"/>
          <ac:spMkLst>
            <pc:docMk/>
            <pc:sldMk cId="473863194" sldId="4813"/>
            <ac:spMk id="12" creationId="{C24385B1-56CC-4BCF-9B84-8EA2D3337E37}"/>
          </ac:spMkLst>
        </pc:spChg>
      </pc:sldChg>
      <pc:sldChg chg="modSp add mod">
        <pc:chgData name="Chris Speller" userId="0a97f007-b978-4543-a8a0-9ee0abccdf0a" providerId="ADAL" clId="{B8B649C5-C549-4FEB-BF49-7EEBAD02D5DE}" dt="2020-12-23T11:35:18.599" v="37916" actId="1076"/>
        <pc:sldMkLst>
          <pc:docMk/>
          <pc:sldMk cId="3897751758" sldId="4814"/>
        </pc:sldMkLst>
        <pc:spChg chg="mod">
          <ac:chgData name="Chris Speller" userId="0a97f007-b978-4543-a8a0-9ee0abccdf0a" providerId="ADAL" clId="{B8B649C5-C549-4FEB-BF49-7EEBAD02D5DE}" dt="2020-12-23T11:35:16.153" v="37915" actId="2711"/>
          <ac:spMkLst>
            <pc:docMk/>
            <pc:sldMk cId="3897751758" sldId="4814"/>
            <ac:spMk id="10" creationId="{00000000-0000-0000-0000-000000000000}"/>
          </ac:spMkLst>
        </pc:spChg>
        <pc:spChg chg="mod">
          <ac:chgData name="Chris Speller" userId="0a97f007-b978-4543-a8a0-9ee0abccdf0a" providerId="ADAL" clId="{B8B649C5-C549-4FEB-BF49-7EEBAD02D5DE}" dt="2020-12-23T11:35:12.024" v="37914" actId="2711"/>
          <ac:spMkLst>
            <pc:docMk/>
            <pc:sldMk cId="3897751758" sldId="4814"/>
            <ac:spMk id="11" creationId="{00000000-0000-0000-0000-000000000000}"/>
          </ac:spMkLst>
        </pc:spChg>
        <pc:spChg chg="mod">
          <ac:chgData name="Chris Speller" userId="0a97f007-b978-4543-a8a0-9ee0abccdf0a" providerId="ADAL" clId="{B8B649C5-C549-4FEB-BF49-7EEBAD02D5DE}" dt="2020-12-23T11:35:18.599" v="37916" actId="1076"/>
          <ac:spMkLst>
            <pc:docMk/>
            <pc:sldMk cId="3897751758" sldId="4814"/>
            <ac:spMk id="12" creationId="{C24385B1-56CC-4BCF-9B84-8EA2D3337E37}"/>
          </ac:spMkLst>
        </pc:spChg>
      </pc:sldChg>
      <pc:sldChg chg="modSp add mod modAnim">
        <pc:chgData name="Chris Speller" userId="0a97f007-b978-4543-a8a0-9ee0abccdf0a" providerId="ADAL" clId="{B8B649C5-C549-4FEB-BF49-7EEBAD02D5DE}" dt="2020-12-23T11:42:09.884" v="38490" actId="1076"/>
        <pc:sldMkLst>
          <pc:docMk/>
          <pc:sldMk cId="678128543" sldId="4815"/>
        </pc:sldMkLst>
        <pc:spChg chg="mod">
          <ac:chgData name="Chris Speller" userId="0a97f007-b978-4543-a8a0-9ee0abccdf0a" providerId="ADAL" clId="{B8B649C5-C549-4FEB-BF49-7EEBAD02D5DE}" dt="2020-12-23T11:41:41.570" v="38488" actId="20577"/>
          <ac:spMkLst>
            <pc:docMk/>
            <pc:sldMk cId="678128543" sldId="4815"/>
            <ac:spMk id="10" creationId="{00000000-0000-0000-0000-000000000000}"/>
          </ac:spMkLst>
        </pc:spChg>
        <pc:spChg chg="mod">
          <ac:chgData name="Chris Speller" userId="0a97f007-b978-4543-a8a0-9ee0abccdf0a" providerId="ADAL" clId="{B8B649C5-C549-4FEB-BF49-7EEBAD02D5DE}" dt="2020-12-23T11:40:55.842" v="38409" actId="20577"/>
          <ac:spMkLst>
            <pc:docMk/>
            <pc:sldMk cId="678128543" sldId="4815"/>
            <ac:spMk id="11" creationId="{00000000-0000-0000-0000-000000000000}"/>
          </ac:spMkLst>
        </pc:spChg>
        <pc:spChg chg="mod">
          <ac:chgData name="Chris Speller" userId="0a97f007-b978-4543-a8a0-9ee0abccdf0a" providerId="ADAL" clId="{B8B649C5-C549-4FEB-BF49-7EEBAD02D5DE}" dt="2020-12-23T11:42:09.884" v="38490" actId="1076"/>
          <ac:spMkLst>
            <pc:docMk/>
            <pc:sldMk cId="678128543" sldId="4815"/>
            <ac:spMk id="12" creationId="{C24385B1-56CC-4BCF-9B84-8EA2D3337E37}"/>
          </ac:spMkLst>
        </pc:spChg>
      </pc:sldChg>
      <pc:sldChg chg="modSp add mod modAnim">
        <pc:chgData name="Chris Speller" userId="0a97f007-b978-4543-a8a0-9ee0abccdf0a" providerId="ADAL" clId="{B8B649C5-C549-4FEB-BF49-7EEBAD02D5DE}" dt="2020-12-23T11:49:25.410" v="38534" actId="20577"/>
        <pc:sldMkLst>
          <pc:docMk/>
          <pc:sldMk cId="4163457884" sldId="4816"/>
        </pc:sldMkLst>
        <pc:spChg chg="mod">
          <ac:chgData name="Chris Speller" userId="0a97f007-b978-4543-a8a0-9ee0abccdf0a" providerId="ADAL" clId="{B8B649C5-C549-4FEB-BF49-7EEBAD02D5DE}" dt="2020-12-23T11:49:25.410" v="38534" actId="20577"/>
          <ac:spMkLst>
            <pc:docMk/>
            <pc:sldMk cId="4163457884" sldId="4816"/>
            <ac:spMk id="10" creationId="{00000000-0000-0000-0000-000000000000}"/>
          </ac:spMkLst>
        </pc:spChg>
        <pc:spChg chg="mod">
          <ac:chgData name="Chris Speller" userId="0a97f007-b978-4543-a8a0-9ee0abccdf0a" providerId="ADAL" clId="{B8B649C5-C549-4FEB-BF49-7EEBAD02D5DE}" dt="2020-12-23T11:46:27.481" v="38504" actId="2711"/>
          <ac:spMkLst>
            <pc:docMk/>
            <pc:sldMk cId="4163457884" sldId="4816"/>
            <ac:spMk id="11" creationId="{00000000-0000-0000-0000-000000000000}"/>
          </ac:spMkLst>
        </pc:spChg>
        <pc:spChg chg="mod">
          <ac:chgData name="Chris Speller" userId="0a97f007-b978-4543-a8a0-9ee0abccdf0a" providerId="ADAL" clId="{B8B649C5-C549-4FEB-BF49-7EEBAD02D5DE}" dt="2020-12-23T11:47:29.564" v="38529" actId="1076"/>
          <ac:spMkLst>
            <pc:docMk/>
            <pc:sldMk cId="4163457884" sldId="4816"/>
            <ac:spMk id="12" creationId="{C24385B1-56CC-4BCF-9B84-8EA2D3337E37}"/>
          </ac:spMkLst>
        </pc:spChg>
      </pc:sldChg>
      <pc:sldChg chg="modSp add mod modAnim">
        <pc:chgData name="Chris Speller" userId="0a97f007-b978-4543-a8a0-9ee0abccdf0a" providerId="ADAL" clId="{B8B649C5-C549-4FEB-BF49-7EEBAD02D5DE}" dt="2020-12-23T11:55:05.632" v="38712" actId="1076"/>
        <pc:sldMkLst>
          <pc:docMk/>
          <pc:sldMk cId="1083731323" sldId="4817"/>
        </pc:sldMkLst>
        <pc:spChg chg="mod">
          <ac:chgData name="Chris Speller" userId="0a97f007-b978-4543-a8a0-9ee0abccdf0a" providerId="ADAL" clId="{B8B649C5-C549-4FEB-BF49-7EEBAD02D5DE}" dt="2020-12-23T11:54:56.952" v="38710" actId="403"/>
          <ac:spMkLst>
            <pc:docMk/>
            <pc:sldMk cId="1083731323" sldId="4817"/>
            <ac:spMk id="10" creationId="{00000000-0000-0000-0000-000000000000}"/>
          </ac:spMkLst>
        </pc:spChg>
        <pc:spChg chg="mod">
          <ac:chgData name="Chris Speller" userId="0a97f007-b978-4543-a8a0-9ee0abccdf0a" providerId="ADAL" clId="{B8B649C5-C549-4FEB-BF49-7EEBAD02D5DE}" dt="2020-12-23T11:55:02.015" v="38711" actId="403"/>
          <ac:spMkLst>
            <pc:docMk/>
            <pc:sldMk cId="1083731323" sldId="4817"/>
            <ac:spMk id="11" creationId="{00000000-0000-0000-0000-000000000000}"/>
          </ac:spMkLst>
        </pc:spChg>
        <pc:spChg chg="mod">
          <ac:chgData name="Chris Speller" userId="0a97f007-b978-4543-a8a0-9ee0abccdf0a" providerId="ADAL" clId="{B8B649C5-C549-4FEB-BF49-7EEBAD02D5DE}" dt="2020-12-23T11:55:05.632" v="38712" actId="1076"/>
          <ac:spMkLst>
            <pc:docMk/>
            <pc:sldMk cId="1083731323" sldId="4817"/>
            <ac:spMk id="12" creationId="{C24385B1-56CC-4BCF-9B84-8EA2D3337E37}"/>
          </ac:spMkLst>
        </pc:spChg>
      </pc:sldChg>
      <pc:sldChg chg="modSp add mod modAnim">
        <pc:chgData name="Chris Speller" userId="0a97f007-b978-4543-a8a0-9ee0abccdf0a" providerId="ADAL" clId="{B8B649C5-C549-4FEB-BF49-7EEBAD02D5DE}" dt="2020-12-23T12:16:09.430" v="38798" actId="20577"/>
        <pc:sldMkLst>
          <pc:docMk/>
          <pc:sldMk cId="1739106831" sldId="4818"/>
        </pc:sldMkLst>
        <pc:spChg chg="mod">
          <ac:chgData name="Chris Speller" userId="0a97f007-b978-4543-a8a0-9ee0abccdf0a" providerId="ADAL" clId="{B8B649C5-C549-4FEB-BF49-7EEBAD02D5DE}" dt="2020-12-23T12:16:09.430" v="38798" actId="20577"/>
          <ac:spMkLst>
            <pc:docMk/>
            <pc:sldMk cId="1739106831" sldId="4818"/>
            <ac:spMk id="10" creationId="{00000000-0000-0000-0000-000000000000}"/>
          </ac:spMkLst>
        </pc:spChg>
        <pc:spChg chg="mod">
          <ac:chgData name="Chris Speller" userId="0a97f007-b978-4543-a8a0-9ee0abccdf0a" providerId="ADAL" clId="{B8B649C5-C549-4FEB-BF49-7EEBAD02D5DE}" dt="2020-12-23T12:10:26.534" v="38777" actId="20577"/>
          <ac:spMkLst>
            <pc:docMk/>
            <pc:sldMk cId="1739106831" sldId="4818"/>
            <ac:spMk id="11" creationId="{00000000-0000-0000-0000-000000000000}"/>
          </ac:spMkLst>
        </pc:spChg>
        <pc:spChg chg="mod">
          <ac:chgData name="Chris Speller" userId="0a97f007-b978-4543-a8a0-9ee0abccdf0a" providerId="ADAL" clId="{B8B649C5-C549-4FEB-BF49-7EEBAD02D5DE}" dt="2020-12-23T12:10:18.586" v="38774" actId="20577"/>
          <ac:spMkLst>
            <pc:docMk/>
            <pc:sldMk cId="1739106831" sldId="4818"/>
            <ac:spMk id="12" creationId="{C24385B1-56CC-4BCF-9B84-8EA2D3337E37}"/>
          </ac:spMkLst>
        </pc:spChg>
      </pc:sldChg>
      <pc:sldChg chg="addSp delSp modSp add mod modAnim">
        <pc:chgData name="Chris Speller" userId="0a97f007-b978-4543-a8a0-9ee0abccdf0a" providerId="ADAL" clId="{B8B649C5-C549-4FEB-BF49-7EEBAD02D5DE}" dt="2020-12-23T12:27:34.191" v="39485" actId="20577"/>
        <pc:sldMkLst>
          <pc:docMk/>
          <pc:sldMk cId="1572156607" sldId="4819"/>
        </pc:sldMkLst>
        <pc:spChg chg="mod">
          <ac:chgData name="Chris Speller" userId="0a97f007-b978-4543-a8a0-9ee0abccdf0a" providerId="ADAL" clId="{B8B649C5-C549-4FEB-BF49-7EEBAD02D5DE}" dt="2020-12-23T12:21:28.935" v="39433" actId="20577"/>
          <ac:spMkLst>
            <pc:docMk/>
            <pc:sldMk cId="1572156607" sldId="4819"/>
            <ac:spMk id="10" creationId="{00000000-0000-0000-0000-000000000000}"/>
          </ac:spMkLst>
        </pc:spChg>
        <pc:spChg chg="mod">
          <ac:chgData name="Chris Speller" userId="0a97f007-b978-4543-a8a0-9ee0abccdf0a" providerId="ADAL" clId="{B8B649C5-C549-4FEB-BF49-7EEBAD02D5DE}" dt="2020-12-23T12:21:32.484" v="39434" actId="20577"/>
          <ac:spMkLst>
            <pc:docMk/>
            <pc:sldMk cId="1572156607" sldId="4819"/>
            <ac:spMk id="11" creationId="{00000000-0000-0000-0000-000000000000}"/>
          </ac:spMkLst>
        </pc:spChg>
        <pc:spChg chg="mod">
          <ac:chgData name="Chris Speller" userId="0a97f007-b978-4543-a8a0-9ee0abccdf0a" providerId="ADAL" clId="{B8B649C5-C549-4FEB-BF49-7EEBAD02D5DE}" dt="2020-12-23T12:27:34.191" v="39485" actId="20577"/>
          <ac:spMkLst>
            <pc:docMk/>
            <pc:sldMk cId="1572156607" sldId="4819"/>
            <ac:spMk id="12" creationId="{C24385B1-56CC-4BCF-9B84-8EA2D3337E37}"/>
          </ac:spMkLst>
        </pc:spChg>
        <pc:picChg chg="add del mod">
          <ac:chgData name="Chris Speller" userId="0a97f007-b978-4543-a8a0-9ee0abccdf0a" providerId="ADAL" clId="{B8B649C5-C549-4FEB-BF49-7EEBAD02D5DE}" dt="2020-12-23T12:20:19.089" v="39426" actId="478"/>
          <ac:picMkLst>
            <pc:docMk/>
            <pc:sldMk cId="1572156607" sldId="4819"/>
            <ac:picMk id="3" creationId="{E81B316F-29F4-4E2C-8CC4-D233A9FA33F2}"/>
          </ac:picMkLst>
        </pc:picChg>
      </pc:sldChg>
      <pc:sldChg chg="modSp add">
        <pc:chgData name="Chris Speller" userId="0a97f007-b978-4543-a8a0-9ee0abccdf0a" providerId="ADAL" clId="{B8B649C5-C549-4FEB-BF49-7EEBAD02D5DE}" dt="2020-12-23T12:23:39.311" v="39466" actId="20577"/>
        <pc:sldMkLst>
          <pc:docMk/>
          <pc:sldMk cId="1183670436" sldId="4820"/>
        </pc:sldMkLst>
        <pc:spChg chg="mod">
          <ac:chgData name="Chris Speller" userId="0a97f007-b978-4543-a8a0-9ee0abccdf0a" providerId="ADAL" clId="{B8B649C5-C549-4FEB-BF49-7EEBAD02D5DE}" dt="2020-12-23T12:23:39.311" v="39466" actId="20577"/>
          <ac:spMkLst>
            <pc:docMk/>
            <pc:sldMk cId="1183670436" sldId="4820"/>
            <ac:spMk id="12" creationId="{C24385B1-56CC-4BCF-9B84-8EA2D3337E37}"/>
          </ac:spMkLst>
        </pc:spChg>
      </pc:sldChg>
      <pc:sldChg chg="modSp add">
        <pc:chgData name="Chris Speller" userId="0a97f007-b978-4543-a8a0-9ee0abccdf0a" providerId="ADAL" clId="{B8B649C5-C549-4FEB-BF49-7EEBAD02D5DE}" dt="2020-12-23T12:31:06.058" v="39518" actId="20577"/>
        <pc:sldMkLst>
          <pc:docMk/>
          <pc:sldMk cId="2192770776" sldId="4821"/>
        </pc:sldMkLst>
        <pc:spChg chg="mod">
          <ac:chgData name="Chris Speller" userId="0a97f007-b978-4543-a8a0-9ee0abccdf0a" providerId="ADAL" clId="{B8B649C5-C549-4FEB-BF49-7EEBAD02D5DE}" dt="2020-12-23T12:28:24.614" v="39501" actId="20577"/>
          <ac:spMkLst>
            <pc:docMk/>
            <pc:sldMk cId="2192770776" sldId="4821"/>
            <ac:spMk id="10" creationId="{00000000-0000-0000-0000-000000000000}"/>
          </ac:spMkLst>
        </pc:spChg>
        <pc:spChg chg="mod">
          <ac:chgData name="Chris Speller" userId="0a97f007-b978-4543-a8a0-9ee0abccdf0a" providerId="ADAL" clId="{B8B649C5-C549-4FEB-BF49-7EEBAD02D5DE}" dt="2020-12-23T12:28:06.897" v="39499" actId="20577"/>
          <ac:spMkLst>
            <pc:docMk/>
            <pc:sldMk cId="2192770776" sldId="4821"/>
            <ac:spMk id="11" creationId="{00000000-0000-0000-0000-000000000000}"/>
          </ac:spMkLst>
        </pc:spChg>
        <pc:spChg chg="mod">
          <ac:chgData name="Chris Speller" userId="0a97f007-b978-4543-a8a0-9ee0abccdf0a" providerId="ADAL" clId="{B8B649C5-C549-4FEB-BF49-7EEBAD02D5DE}" dt="2020-12-23T12:31:06.058" v="39518" actId="20577"/>
          <ac:spMkLst>
            <pc:docMk/>
            <pc:sldMk cId="2192770776" sldId="4821"/>
            <ac:spMk id="12" creationId="{C24385B1-56CC-4BCF-9B84-8EA2D3337E37}"/>
          </ac:spMkLst>
        </pc:spChg>
      </pc:sldChg>
      <pc:sldChg chg="modSp add mod modAnim">
        <pc:chgData name="Chris Speller" userId="0a97f007-b978-4543-a8a0-9ee0abccdf0a" providerId="ADAL" clId="{B8B649C5-C549-4FEB-BF49-7EEBAD02D5DE}" dt="2020-12-23T12:33:44.613" v="39550" actId="20577"/>
        <pc:sldMkLst>
          <pc:docMk/>
          <pc:sldMk cId="4065208540" sldId="4822"/>
        </pc:sldMkLst>
        <pc:spChg chg="mod">
          <ac:chgData name="Chris Speller" userId="0a97f007-b978-4543-a8a0-9ee0abccdf0a" providerId="ADAL" clId="{B8B649C5-C549-4FEB-BF49-7EEBAD02D5DE}" dt="2020-12-23T12:33:44.613" v="39550" actId="20577"/>
          <ac:spMkLst>
            <pc:docMk/>
            <pc:sldMk cId="4065208540" sldId="4822"/>
            <ac:spMk id="10" creationId="{00000000-0000-0000-0000-000000000000}"/>
          </ac:spMkLst>
        </pc:spChg>
        <pc:spChg chg="mod">
          <ac:chgData name="Chris Speller" userId="0a97f007-b978-4543-a8a0-9ee0abccdf0a" providerId="ADAL" clId="{B8B649C5-C549-4FEB-BF49-7EEBAD02D5DE}" dt="2020-12-23T12:33:03.427" v="39525" actId="403"/>
          <ac:spMkLst>
            <pc:docMk/>
            <pc:sldMk cId="4065208540" sldId="4822"/>
            <ac:spMk id="11" creationId="{00000000-0000-0000-0000-000000000000}"/>
          </ac:spMkLst>
        </pc:spChg>
        <pc:spChg chg="mod">
          <ac:chgData name="Chris Speller" userId="0a97f007-b978-4543-a8a0-9ee0abccdf0a" providerId="ADAL" clId="{B8B649C5-C549-4FEB-BF49-7EEBAD02D5DE}" dt="2020-12-23T12:33:26.790" v="39548" actId="122"/>
          <ac:spMkLst>
            <pc:docMk/>
            <pc:sldMk cId="4065208540" sldId="4822"/>
            <ac:spMk id="12" creationId="{C24385B1-56CC-4BCF-9B84-8EA2D3337E37}"/>
          </ac:spMkLst>
        </pc:spChg>
      </pc:sldChg>
      <pc:sldChg chg="modSp add mod modAnim">
        <pc:chgData name="Chris Speller" userId="0a97f007-b978-4543-a8a0-9ee0abccdf0a" providerId="ADAL" clId="{B8B649C5-C549-4FEB-BF49-7EEBAD02D5DE}" dt="2020-12-23T12:45:41.626" v="39909" actId="2711"/>
        <pc:sldMkLst>
          <pc:docMk/>
          <pc:sldMk cId="2794228147" sldId="4823"/>
        </pc:sldMkLst>
        <pc:spChg chg="mod">
          <ac:chgData name="Chris Speller" userId="0a97f007-b978-4543-a8a0-9ee0abccdf0a" providerId="ADAL" clId="{B8B649C5-C549-4FEB-BF49-7EEBAD02D5DE}" dt="2020-12-23T12:45:39.237" v="39908" actId="14100"/>
          <ac:spMkLst>
            <pc:docMk/>
            <pc:sldMk cId="2794228147" sldId="4823"/>
            <ac:spMk id="10" creationId="{00000000-0000-0000-0000-000000000000}"/>
          </ac:spMkLst>
        </pc:spChg>
        <pc:spChg chg="mod">
          <ac:chgData name="Chris Speller" userId="0a97f007-b978-4543-a8a0-9ee0abccdf0a" providerId="ADAL" clId="{B8B649C5-C549-4FEB-BF49-7EEBAD02D5DE}" dt="2020-12-23T12:45:41.626" v="39909" actId="2711"/>
          <ac:spMkLst>
            <pc:docMk/>
            <pc:sldMk cId="2794228147" sldId="4823"/>
            <ac:spMk id="11" creationId="{00000000-0000-0000-0000-000000000000}"/>
          </ac:spMkLst>
        </pc:spChg>
        <pc:spChg chg="mod">
          <ac:chgData name="Chris Speller" userId="0a97f007-b978-4543-a8a0-9ee0abccdf0a" providerId="ADAL" clId="{B8B649C5-C549-4FEB-BF49-7EEBAD02D5DE}" dt="2020-12-23T12:39:47.286" v="39629" actId="20577"/>
          <ac:spMkLst>
            <pc:docMk/>
            <pc:sldMk cId="2794228147" sldId="4823"/>
            <ac:spMk id="12" creationId="{C24385B1-56CC-4BCF-9B84-8EA2D3337E37}"/>
          </ac:spMkLst>
        </pc:spChg>
      </pc:sldChg>
      <pc:sldChg chg="modSp add mod modAnim">
        <pc:chgData name="Chris Speller" userId="0a97f007-b978-4543-a8a0-9ee0abccdf0a" providerId="ADAL" clId="{B8B649C5-C549-4FEB-BF49-7EEBAD02D5DE}" dt="2020-12-23T12:45:31.717" v="39906" actId="14100"/>
        <pc:sldMkLst>
          <pc:docMk/>
          <pc:sldMk cId="543198759" sldId="4824"/>
        </pc:sldMkLst>
        <pc:spChg chg="mod">
          <ac:chgData name="Chris Speller" userId="0a97f007-b978-4543-a8a0-9ee0abccdf0a" providerId="ADAL" clId="{B8B649C5-C549-4FEB-BF49-7EEBAD02D5DE}" dt="2020-12-23T12:45:31.717" v="39906" actId="14100"/>
          <ac:spMkLst>
            <pc:docMk/>
            <pc:sldMk cId="543198759" sldId="4824"/>
            <ac:spMk id="10" creationId="{00000000-0000-0000-0000-000000000000}"/>
          </ac:spMkLst>
        </pc:spChg>
        <pc:spChg chg="mod">
          <ac:chgData name="Chris Speller" userId="0a97f007-b978-4543-a8a0-9ee0abccdf0a" providerId="ADAL" clId="{B8B649C5-C549-4FEB-BF49-7EEBAD02D5DE}" dt="2020-12-23T12:45:27.861" v="39905" actId="2711"/>
          <ac:spMkLst>
            <pc:docMk/>
            <pc:sldMk cId="543198759" sldId="4824"/>
            <ac:spMk id="11" creationId="{00000000-0000-0000-0000-000000000000}"/>
          </ac:spMkLst>
        </pc:spChg>
        <pc:spChg chg="mod">
          <ac:chgData name="Chris Speller" userId="0a97f007-b978-4543-a8a0-9ee0abccdf0a" providerId="ADAL" clId="{B8B649C5-C549-4FEB-BF49-7EEBAD02D5DE}" dt="2020-12-23T12:44:21.839" v="39901" actId="20577"/>
          <ac:spMkLst>
            <pc:docMk/>
            <pc:sldMk cId="543198759" sldId="4824"/>
            <ac:spMk id="12" creationId="{C24385B1-56CC-4BCF-9B84-8EA2D3337E37}"/>
          </ac:spMkLst>
        </pc:spChg>
      </pc:sldChg>
      <pc:sldChg chg="modSp add mod">
        <pc:chgData name="Chris Speller" userId="0a97f007-b978-4543-a8a0-9ee0abccdf0a" providerId="ADAL" clId="{B8B649C5-C549-4FEB-BF49-7EEBAD02D5DE}" dt="2020-12-23T12:57:39.548" v="40006" actId="20577"/>
        <pc:sldMkLst>
          <pc:docMk/>
          <pc:sldMk cId="1636709654" sldId="4825"/>
        </pc:sldMkLst>
        <pc:spChg chg="mod">
          <ac:chgData name="Chris Speller" userId="0a97f007-b978-4543-a8a0-9ee0abccdf0a" providerId="ADAL" clId="{B8B649C5-C549-4FEB-BF49-7EEBAD02D5DE}" dt="2020-12-23T12:57:39.548" v="40006" actId="20577"/>
          <ac:spMkLst>
            <pc:docMk/>
            <pc:sldMk cId="1636709654" sldId="4825"/>
            <ac:spMk id="10" creationId="{00000000-0000-0000-0000-000000000000}"/>
          </ac:spMkLst>
        </pc:spChg>
        <pc:spChg chg="mod">
          <ac:chgData name="Chris Speller" userId="0a97f007-b978-4543-a8a0-9ee0abccdf0a" providerId="ADAL" clId="{B8B649C5-C549-4FEB-BF49-7EEBAD02D5DE}" dt="2020-12-23T12:57:21.221" v="40002"/>
          <ac:spMkLst>
            <pc:docMk/>
            <pc:sldMk cId="1636709654" sldId="4825"/>
            <ac:spMk id="11" creationId="{00000000-0000-0000-0000-000000000000}"/>
          </ac:spMkLst>
        </pc:spChg>
        <pc:spChg chg="mod">
          <ac:chgData name="Chris Speller" userId="0a97f007-b978-4543-a8a0-9ee0abccdf0a" providerId="ADAL" clId="{B8B649C5-C549-4FEB-BF49-7EEBAD02D5DE}" dt="2020-12-23T12:57:31.875" v="40004" actId="207"/>
          <ac:spMkLst>
            <pc:docMk/>
            <pc:sldMk cId="1636709654" sldId="4825"/>
            <ac:spMk id="12" creationId="{C24385B1-56CC-4BCF-9B84-8EA2D3337E37}"/>
          </ac:spMkLst>
        </pc:spChg>
      </pc:sldChg>
      <pc:sldChg chg="modSp add ord">
        <pc:chgData name="Chris Speller" userId="0a97f007-b978-4543-a8a0-9ee0abccdf0a" providerId="ADAL" clId="{B8B649C5-C549-4FEB-BF49-7EEBAD02D5DE}" dt="2020-12-23T12:57:10.085" v="39998"/>
        <pc:sldMkLst>
          <pc:docMk/>
          <pc:sldMk cId="3628733826" sldId="4826"/>
        </pc:sldMkLst>
        <pc:spChg chg="mod">
          <ac:chgData name="Chris Speller" userId="0a97f007-b978-4543-a8a0-9ee0abccdf0a" providerId="ADAL" clId="{B8B649C5-C549-4FEB-BF49-7EEBAD02D5DE}" dt="2020-12-23T12:56:36.603" v="39996" actId="20577"/>
          <ac:spMkLst>
            <pc:docMk/>
            <pc:sldMk cId="3628733826" sldId="4826"/>
            <ac:spMk id="10" creationId="{00000000-0000-0000-0000-000000000000}"/>
          </ac:spMkLst>
        </pc:spChg>
      </pc:sldChg>
      <pc:sldChg chg="modSp add mod">
        <pc:chgData name="Chris Speller" userId="0a97f007-b978-4543-a8a0-9ee0abccdf0a" providerId="ADAL" clId="{B8B649C5-C549-4FEB-BF49-7EEBAD02D5DE}" dt="2020-12-23T13:06:41.366" v="40203" actId="20577"/>
        <pc:sldMkLst>
          <pc:docMk/>
          <pc:sldMk cId="1656997568" sldId="4827"/>
        </pc:sldMkLst>
        <pc:spChg chg="mod">
          <ac:chgData name="Chris Speller" userId="0a97f007-b978-4543-a8a0-9ee0abccdf0a" providerId="ADAL" clId="{B8B649C5-C549-4FEB-BF49-7EEBAD02D5DE}" dt="2020-12-23T13:06:41.366" v="40203" actId="20577"/>
          <ac:spMkLst>
            <pc:docMk/>
            <pc:sldMk cId="1656997568" sldId="4827"/>
            <ac:spMk id="10" creationId="{00000000-0000-0000-0000-000000000000}"/>
          </ac:spMkLst>
        </pc:spChg>
        <pc:spChg chg="mod">
          <ac:chgData name="Chris Speller" userId="0a97f007-b978-4543-a8a0-9ee0abccdf0a" providerId="ADAL" clId="{B8B649C5-C549-4FEB-BF49-7EEBAD02D5DE}" dt="2020-12-23T13:03:02.786" v="40137"/>
          <ac:spMkLst>
            <pc:docMk/>
            <pc:sldMk cId="1656997568" sldId="4827"/>
            <ac:spMk id="11" creationId="{00000000-0000-0000-0000-000000000000}"/>
          </ac:spMkLst>
        </pc:spChg>
        <pc:spChg chg="mod">
          <ac:chgData name="Chris Speller" userId="0a97f007-b978-4543-a8a0-9ee0abccdf0a" providerId="ADAL" clId="{B8B649C5-C549-4FEB-BF49-7EEBAD02D5DE}" dt="2020-12-23T13:05:04.429" v="40198" actId="6549"/>
          <ac:spMkLst>
            <pc:docMk/>
            <pc:sldMk cId="1656997568" sldId="4827"/>
            <ac:spMk id="12" creationId="{C24385B1-56CC-4BCF-9B84-8EA2D3337E37}"/>
          </ac:spMkLst>
        </pc:spChg>
      </pc:sldChg>
      <pc:sldChg chg="modSp add">
        <pc:chgData name="Chris Speller" userId="0a97f007-b978-4543-a8a0-9ee0abccdf0a" providerId="ADAL" clId="{B8B649C5-C549-4FEB-BF49-7EEBAD02D5DE}" dt="2020-12-23T13:08:16.896" v="40275" actId="20577"/>
        <pc:sldMkLst>
          <pc:docMk/>
          <pc:sldMk cId="476948630" sldId="4828"/>
        </pc:sldMkLst>
        <pc:spChg chg="mod">
          <ac:chgData name="Chris Speller" userId="0a97f007-b978-4543-a8a0-9ee0abccdf0a" providerId="ADAL" clId="{B8B649C5-C549-4FEB-BF49-7EEBAD02D5DE}" dt="2020-12-23T13:07:25.693" v="40218" actId="20577"/>
          <ac:spMkLst>
            <pc:docMk/>
            <pc:sldMk cId="476948630" sldId="4828"/>
            <ac:spMk id="10" creationId="{00000000-0000-0000-0000-000000000000}"/>
          </ac:spMkLst>
        </pc:spChg>
        <pc:spChg chg="mod">
          <ac:chgData name="Chris Speller" userId="0a97f007-b978-4543-a8a0-9ee0abccdf0a" providerId="ADAL" clId="{B8B649C5-C549-4FEB-BF49-7EEBAD02D5DE}" dt="2020-12-23T13:07:16.752" v="40214"/>
          <ac:spMkLst>
            <pc:docMk/>
            <pc:sldMk cId="476948630" sldId="4828"/>
            <ac:spMk id="11" creationId="{00000000-0000-0000-0000-000000000000}"/>
          </ac:spMkLst>
        </pc:spChg>
        <pc:spChg chg="mod">
          <ac:chgData name="Chris Speller" userId="0a97f007-b978-4543-a8a0-9ee0abccdf0a" providerId="ADAL" clId="{B8B649C5-C549-4FEB-BF49-7EEBAD02D5DE}" dt="2020-12-23T13:08:16.896" v="40275" actId="20577"/>
          <ac:spMkLst>
            <pc:docMk/>
            <pc:sldMk cId="476948630" sldId="4828"/>
            <ac:spMk id="12" creationId="{C24385B1-56CC-4BCF-9B84-8EA2D3337E37}"/>
          </ac:spMkLst>
        </pc:spChg>
      </pc:sldChg>
      <pc:sldChg chg="modSp add mod modAnim">
        <pc:chgData name="Chris Speller" userId="0a97f007-b978-4543-a8a0-9ee0abccdf0a" providerId="ADAL" clId="{B8B649C5-C549-4FEB-BF49-7EEBAD02D5DE}" dt="2020-12-23T13:21:05.301" v="40355" actId="20577"/>
        <pc:sldMkLst>
          <pc:docMk/>
          <pc:sldMk cId="57237558" sldId="4829"/>
        </pc:sldMkLst>
        <pc:spChg chg="mod">
          <ac:chgData name="Chris Speller" userId="0a97f007-b978-4543-a8a0-9ee0abccdf0a" providerId="ADAL" clId="{B8B649C5-C549-4FEB-BF49-7EEBAD02D5DE}" dt="2020-12-23T13:21:05.301" v="40355" actId="20577"/>
          <ac:spMkLst>
            <pc:docMk/>
            <pc:sldMk cId="57237558" sldId="4829"/>
            <ac:spMk id="10" creationId="{00000000-0000-0000-0000-000000000000}"/>
          </ac:spMkLst>
        </pc:spChg>
        <pc:spChg chg="mod">
          <ac:chgData name="Chris Speller" userId="0a97f007-b978-4543-a8a0-9ee0abccdf0a" providerId="ADAL" clId="{B8B649C5-C549-4FEB-BF49-7EEBAD02D5DE}" dt="2020-12-23T13:08:51.988" v="40281" actId="404"/>
          <ac:spMkLst>
            <pc:docMk/>
            <pc:sldMk cId="57237558" sldId="4829"/>
            <ac:spMk id="11" creationId="{00000000-0000-0000-0000-000000000000}"/>
          </ac:spMkLst>
        </pc:spChg>
        <pc:spChg chg="mod">
          <ac:chgData name="Chris Speller" userId="0a97f007-b978-4543-a8a0-9ee0abccdf0a" providerId="ADAL" clId="{B8B649C5-C549-4FEB-BF49-7EEBAD02D5DE}" dt="2020-12-23T13:10:24.701" v="40334" actId="207"/>
          <ac:spMkLst>
            <pc:docMk/>
            <pc:sldMk cId="57237558" sldId="4829"/>
            <ac:spMk id="12" creationId="{C24385B1-56CC-4BCF-9B84-8EA2D3337E37}"/>
          </ac:spMkLst>
        </pc:spChg>
      </pc:sldChg>
      <pc:sldChg chg="modSp add mod modAnim">
        <pc:chgData name="Chris Speller" userId="0a97f007-b978-4543-a8a0-9ee0abccdf0a" providerId="ADAL" clId="{B8B649C5-C549-4FEB-BF49-7EEBAD02D5DE}" dt="2020-12-23T13:38:30.271" v="42746" actId="20577"/>
        <pc:sldMkLst>
          <pc:docMk/>
          <pc:sldMk cId="2219674546" sldId="4830"/>
        </pc:sldMkLst>
        <pc:spChg chg="mod">
          <ac:chgData name="Chris Speller" userId="0a97f007-b978-4543-a8a0-9ee0abccdf0a" providerId="ADAL" clId="{B8B649C5-C549-4FEB-BF49-7EEBAD02D5DE}" dt="2020-12-23T13:38:30.271" v="42746" actId="20577"/>
          <ac:spMkLst>
            <pc:docMk/>
            <pc:sldMk cId="2219674546" sldId="4830"/>
            <ac:spMk id="10" creationId="{00000000-0000-0000-0000-000000000000}"/>
          </ac:spMkLst>
        </pc:spChg>
        <pc:spChg chg="mod">
          <ac:chgData name="Chris Speller" userId="0a97f007-b978-4543-a8a0-9ee0abccdf0a" providerId="ADAL" clId="{B8B649C5-C549-4FEB-BF49-7EEBAD02D5DE}" dt="2020-12-23T13:35:33.616" v="42524" actId="20577"/>
          <ac:spMkLst>
            <pc:docMk/>
            <pc:sldMk cId="2219674546" sldId="4830"/>
            <ac:spMk id="11" creationId="{00000000-0000-0000-0000-000000000000}"/>
          </ac:spMkLst>
        </pc:spChg>
        <pc:spChg chg="mod">
          <ac:chgData name="Chris Speller" userId="0a97f007-b978-4543-a8a0-9ee0abccdf0a" providerId="ADAL" clId="{B8B649C5-C549-4FEB-BF49-7EEBAD02D5DE}" dt="2020-12-23T13:37:20.233" v="42686" actId="20577"/>
          <ac:spMkLst>
            <pc:docMk/>
            <pc:sldMk cId="2219674546" sldId="4830"/>
            <ac:spMk id="12" creationId="{C24385B1-56CC-4BCF-9B84-8EA2D3337E37}"/>
          </ac:spMkLst>
        </pc:spChg>
      </pc:sldChg>
      <pc:sldMasterChg chg="modSp">
        <pc:chgData name="Chris Speller" userId="0a97f007-b978-4543-a8a0-9ee0abccdf0a" providerId="ADAL" clId="{B8B649C5-C549-4FEB-BF49-7EEBAD02D5DE}" dt="2020-12-20T23:14:33.101" v="7489" actId="2711"/>
        <pc:sldMasterMkLst>
          <pc:docMk/>
          <pc:sldMasterMk cId="843149168" sldId="2147483648"/>
        </pc:sldMasterMkLst>
        <pc:spChg chg="mod">
          <ac:chgData name="Chris Speller" userId="0a97f007-b978-4543-a8a0-9ee0abccdf0a" providerId="ADAL" clId="{B8B649C5-C549-4FEB-BF49-7EEBAD02D5DE}" dt="2020-12-20T23:14:33.101" v="7489" actId="2711"/>
          <ac:spMkLst>
            <pc:docMk/>
            <pc:sldMasterMk cId="843149168" sldId="2147483648"/>
            <ac:spMk id="2" creationId="{00000000-0000-0000-0000-000000000000}"/>
          </ac:spMkLst>
        </pc:spChg>
        <pc:spChg chg="mod">
          <ac:chgData name="Chris Speller" userId="0a97f007-b978-4543-a8a0-9ee0abccdf0a" providerId="ADAL" clId="{B8B649C5-C549-4FEB-BF49-7EEBAD02D5DE}" dt="2020-12-20T23:14:28.805" v="7488" actId="2711"/>
          <ac:spMkLst>
            <pc:docMk/>
            <pc:sldMasterMk cId="843149168" sldId="2147483648"/>
            <ac:spMk id="3" creationId="{00000000-0000-0000-0000-000000000000}"/>
          </ac:spMkLst>
        </pc:spChg>
      </pc:sldMasterChg>
    </pc:docChg>
  </pc:docChgLst>
  <pc:docChgLst>
    <pc:chgData name="Chris Speller" userId="0a97f007-b978-4543-a8a0-9ee0abccdf0a" providerId="ADAL" clId="{2E16E202-934D-4F46-B3DC-E46867410D73}"/>
    <pc:docChg chg="modSld">
      <pc:chgData name="Chris Speller" userId="0a97f007-b978-4543-a8a0-9ee0abccdf0a" providerId="ADAL" clId="{2E16E202-934D-4F46-B3DC-E46867410D73}" dt="2020-12-14T12:43:51.247" v="15" actId="20577"/>
      <pc:docMkLst>
        <pc:docMk/>
      </pc:docMkLst>
      <pc:sldChg chg="modSp">
        <pc:chgData name="Chris Speller" userId="0a97f007-b978-4543-a8a0-9ee0abccdf0a" providerId="ADAL" clId="{2E16E202-934D-4F46-B3DC-E46867410D73}" dt="2020-12-14T12:43:51.247" v="15" actId="20577"/>
        <pc:sldMkLst>
          <pc:docMk/>
          <pc:sldMk cId="83876155" sldId="4264"/>
        </pc:sldMkLst>
        <pc:graphicFrameChg chg="modGraphic">
          <ac:chgData name="Chris Speller" userId="0a97f007-b978-4543-a8a0-9ee0abccdf0a" providerId="ADAL" clId="{2E16E202-934D-4F46-B3DC-E46867410D73}" dt="2020-12-14T12:43:51.247" v="15" actId="20577"/>
          <ac:graphicFrameMkLst>
            <pc:docMk/>
            <pc:sldMk cId="83876155" sldId="4264"/>
            <ac:graphicFrameMk id="3" creationId="{025826F9-BBEB-4D37-A6CB-13A118B9C2C4}"/>
          </ac:graphicFrameMkLst>
        </pc:graphicFrameChg>
      </pc:sldChg>
      <pc:sldChg chg="modSp">
        <pc:chgData name="Chris Speller" userId="0a97f007-b978-4543-a8a0-9ee0abccdf0a" providerId="ADAL" clId="{2E16E202-934D-4F46-B3DC-E46867410D73}" dt="2020-12-14T12:43:44.726" v="11" actId="20577"/>
        <pc:sldMkLst>
          <pc:docMk/>
          <pc:sldMk cId="4142667225" sldId="4274"/>
        </pc:sldMkLst>
        <pc:spChg chg="mod">
          <ac:chgData name="Chris Speller" userId="0a97f007-b978-4543-a8a0-9ee0abccdf0a" providerId="ADAL" clId="{2E16E202-934D-4F46-B3DC-E46867410D73}" dt="2020-12-14T12:43:44.726" v="11" actId="20577"/>
          <ac:spMkLst>
            <pc:docMk/>
            <pc:sldMk cId="4142667225" sldId="4274"/>
            <ac:spMk id="2" creationId="{E16FD57A-7896-48B4-B078-61962DD83C7A}"/>
          </ac:spMkLst>
        </pc:spChg>
      </pc:sldChg>
      <pc:sldChg chg="modSp">
        <pc:chgData name="Chris Speller" userId="0a97f007-b978-4543-a8a0-9ee0abccdf0a" providerId="ADAL" clId="{2E16E202-934D-4F46-B3DC-E46867410D73}" dt="2020-12-14T12:43:08.807" v="3" actId="1076"/>
        <pc:sldMkLst>
          <pc:docMk/>
          <pc:sldMk cId="1900040444" sldId="4375"/>
        </pc:sldMkLst>
        <pc:spChg chg="mod">
          <ac:chgData name="Chris Speller" userId="0a97f007-b978-4543-a8a0-9ee0abccdf0a" providerId="ADAL" clId="{2E16E202-934D-4F46-B3DC-E46867410D73}" dt="2020-12-14T12:43:04.422" v="0" actId="6549"/>
          <ac:spMkLst>
            <pc:docMk/>
            <pc:sldMk cId="1900040444" sldId="4375"/>
            <ac:spMk id="10" creationId="{00000000-0000-0000-0000-000000000000}"/>
          </ac:spMkLst>
        </pc:spChg>
        <pc:spChg chg="mod">
          <ac:chgData name="Chris Speller" userId="0a97f007-b978-4543-a8a0-9ee0abccdf0a" providerId="ADAL" clId="{2E16E202-934D-4F46-B3DC-E46867410D73}" dt="2020-12-14T12:43:05.316" v="1" actId="6549"/>
          <ac:spMkLst>
            <pc:docMk/>
            <pc:sldMk cId="1900040444" sldId="4375"/>
            <ac:spMk id="11" creationId="{00000000-0000-0000-0000-000000000000}"/>
          </ac:spMkLst>
        </pc:spChg>
        <pc:spChg chg="mod">
          <ac:chgData name="Chris Speller" userId="0a97f007-b978-4543-a8a0-9ee0abccdf0a" providerId="ADAL" clId="{2E16E202-934D-4F46-B3DC-E46867410D73}" dt="2020-12-14T12:43:08.807" v="3" actId="1076"/>
          <ac:spMkLst>
            <pc:docMk/>
            <pc:sldMk cId="1900040444" sldId="4375"/>
            <ac:spMk id="12" creationId="{00000000-0000-0000-0000-000000000000}"/>
          </ac:spMkLst>
        </pc:spChg>
      </pc:sldChg>
      <pc:sldChg chg="modSp">
        <pc:chgData name="Chris Speller" userId="0a97f007-b978-4543-a8a0-9ee0abccdf0a" providerId="ADAL" clId="{2E16E202-934D-4F46-B3DC-E46867410D73}" dt="2020-12-14T12:43:13.811" v="6" actId="1076"/>
        <pc:sldMkLst>
          <pc:docMk/>
          <pc:sldMk cId="2549520824" sldId="4376"/>
        </pc:sldMkLst>
        <pc:spChg chg="mod">
          <ac:chgData name="Chris Speller" userId="0a97f007-b978-4543-a8a0-9ee0abccdf0a" providerId="ADAL" clId="{2E16E202-934D-4F46-B3DC-E46867410D73}" dt="2020-12-14T12:43:11.101" v="4" actId="6549"/>
          <ac:spMkLst>
            <pc:docMk/>
            <pc:sldMk cId="2549520824" sldId="4376"/>
            <ac:spMk id="10" creationId="{00000000-0000-0000-0000-000000000000}"/>
          </ac:spMkLst>
        </pc:spChg>
        <pc:spChg chg="mod">
          <ac:chgData name="Chris Speller" userId="0a97f007-b978-4543-a8a0-9ee0abccdf0a" providerId="ADAL" clId="{2E16E202-934D-4F46-B3DC-E46867410D73}" dt="2020-12-14T12:43:11.793" v="5" actId="6549"/>
          <ac:spMkLst>
            <pc:docMk/>
            <pc:sldMk cId="2549520824" sldId="4376"/>
            <ac:spMk id="11" creationId="{00000000-0000-0000-0000-000000000000}"/>
          </ac:spMkLst>
        </pc:spChg>
        <pc:spChg chg="mod">
          <ac:chgData name="Chris Speller" userId="0a97f007-b978-4543-a8a0-9ee0abccdf0a" providerId="ADAL" clId="{2E16E202-934D-4F46-B3DC-E46867410D73}" dt="2020-12-14T12:43:13.811" v="6" actId="1076"/>
          <ac:spMkLst>
            <pc:docMk/>
            <pc:sldMk cId="2549520824" sldId="4376"/>
            <ac:spMk id="12" creationId="{00000000-0000-0000-0000-000000000000}"/>
          </ac:spMkLst>
        </pc:spChg>
      </pc:sldChg>
      <pc:sldChg chg="modSp">
        <pc:chgData name="Chris Speller" userId="0a97f007-b978-4543-a8a0-9ee0abccdf0a" providerId="ADAL" clId="{2E16E202-934D-4F46-B3DC-E46867410D73}" dt="2020-12-14T12:43:23.163" v="7" actId="20577"/>
        <pc:sldMkLst>
          <pc:docMk/>
          <pc:sldMk cId="1628273680" sldId="4380"/>
        </pc:sldMkLst>
        <pc:spChg chg="mod">
          <ac:chgData name="Chris Speller" userId="0a97f007-b978-4543-a8a0-9ee0abccdf0a" providerId="ADAL" clId="{2E16E202-934D-4F46-B3DC-E46867410D73}" dt="2020-12-14T12:43:23.163" v="7" actId="20577"/>
          <ac:spMkLst>
            <pc:docMk/>
            <pc:sldMk cId="1628273680" sldId="4380"/>
            <ac:spMk id="12" creationId="{00000000-0000-0000-0000-000000000000}"/>
          </ac:spMkLst>
        </pc:spChg>
      </pc:sldChg>
    </pc:docChg>
  </pc:docChgLst>
  <pc:docChgLst>
    <pc:chgData name="Chris Speller" userId="0a97f007-b978-4543-a8a0-9ee0abccdf0a" providerId="ADAL" clId="{01E374A7-1A8D-49FD-AD61-95B1E924BCF8}"/>
    <pc:docChg chg="addSld delSld modSld">
      <pc:chgData name="Chris Speller" userId="0a97f007-b978-4543-a8a0-9ee0abccdf0a" providerId="ADAL" clId="{01E374A7-1A8D-49FD-AD61-95B1E924BCF8}" dt="2020-12-15T08:16:17.399" v="1" actId="2696"/>
      <pc:docMkLst>
        <pc:docMk/>
      </pc:docMkLst>
      <pc:sldChg chg="del">
        <pc:chgData name="Chris Speller" userId="0a97f007-b978-4543-a8a0-9ee0abccdf0a" providerId="ADAL" clId="{01E374A7-1A8D-49FD-AD61-95B1E924BCF8}" dt="2020-12-15T08:16:17.399" v="1" actId="2696"/>
        <pc:sldMkLst>
          <pc:docMk/>
          <pc:sldMk cId="1845989488" sldId="4405"/>
        </pc:sldMkLst>
      </pc:sldChg>
      <pc:sldChg chg="add">
        <pc:chgData name="Chris Speller" userId="0a97f007-b978-4543-a8a0-9ee0abccdf0a" providerId="ADAL" clId="{01E374A7-1A8D-49FD-AD61-95B1E924BCF8}" dt="2020-12-15T08:16:15.501" v="0"/>
        <pc:sldMkLst>
          <pc:docMk/>
          <pc:sldMk cId="1465995" sldId="4469"/>
        </pc:sldMkLst>
      </pc:sldChg>
    </pc:docChg>
  </pc:docChgLst>
  <pc:docChgLst>
    <pc:chgData name="Chris Speller" userId="0a97f007-b978-4543-a8a0-9ee0abccdf0a" providerId="ADAL" clId="{F4E4FAF5-B139-4F30-B001-B4F3F300C484}"/>
    <pc:docChg chg="undo custSel addSld delSld modSld sldOrd">
      <pc:chgData name="Chris Speller" userId="0a97f007-b978-4543-a8a0-9ee0abccdf0a" providerId="ADAL" clId="{F4E4FAF5-B139-4F30-B001-B4F3F300C484}" dt="2021-04-16T10:42:50.173" v="29882" actId="1076"/>
      <pc:docMkLst>
        <pc:docMk/>
      </pc:docMkLst>
      <pc:sldChg chg="addSp delSp modSp mod delAnim modAnim">
        <pc:chgData name="Chris Speller" userId="0a97f007-b978-4543-a8a0-9ee0abccdf0a" providerId="ADAL" clId="{F4E4FAF5-B139-4F30-B001-B4F3F300C484}" dt="2021-04-13T18:21:15.608" v="232" actId="1076"/>
        <pc:sldMkLst>
          <pc:docMk/>
          <pc:sldMk cId="2784385368" sldId="4533"/>
        </pc:sldMkLst>
        <pc:spChg chg="mod">
          <ac:chgData name="Chris Speller" userId="0a97f007-b978-4543-a8a0-9ee0abccdf0a" providerId="ADAL" clId="{F4E4FAF5-B139-4F30-B001-B4F3F300C484}" dt="2021-04-13T18:10:37.695" v="64" actId="20577"/>
          <ac:spMkLst>
            <pc:docMk/>
            <pc:sldMk cId="2784385368" sldId="4533"/>
            <ac:spMk id="10" creationId="{00000000-0000-0000-0000-000000000000}"/>
          </ac:spMkLst>
        </pc:spChg>
        <pc:spChg chg="mod">
          <ac:chgData name="Chris Speller" userId="0a97f007-b978-4543-a8a0-9ee0abccdf0a" providerId="ADAL" clId="{F4E4FAF5-B139-4F30-B001-B4F3F300C484}" dt="2021-04-13T18:11:11.597" v="71"/>
          <ac:spMkLst>
            <pc:docMk/>
            <pc:sldMk cId="2784385368" sldId="4533"/>
            <ac:spMk id="11" creationId="{00000000-0000-0000-0000-000000000000}"/>
          </ac:spMkLst>
        </pc:spChg>
        <pc:spChg chg="del">
          <ac:chgData name="Chris Speller" userId="0a97f007-b978-4543-a8a0-9ee0abccdf0a" providerId="ADAL" clId="{F4E4FAF5-B139-4F30-B001-B4F3F300C484}" dt="2021-04-13T18:15:46.520" v="109" actId="478"/>
          <ac:spMkLst>
            <pc:docMk/>
            <pc:sldMk cId="2784385368" sldId="4533"/>
            <ac:spMk id="12" creationId="{00000000-0000-0000-0000-000000000000}"/>
          </ac:spMkLst>
        </pc:spChg>
        <pc:graphicFrameChg chg="add mod modGraphic">
          <ac:chgData name="Chris Speller" userId="0a97f007-b978-4543-a8a0-9ee0abccdf0a" providerId="ADAL" clId="{F4E4FAF5-B139-4F30-B001-B4F3F300C484}" dt="2021-04-13T18:12:33.723" v="83" actId="20577"/>
          <ac:graphicFrameMkLst>
            <pc:docMk/>
            <pc:sldMk cId="2784385368" sldId="4533"/>
            <ac:graphicFrameMk id="13" creationId="{AF3D7AAD-41DB-4C6E-8AB7-6C221BCB603D}"/>
          </ac:graphicFrameMkLst>
        </pc:graphicFrameChg>
        <pc:graphicFrameChg chg="add mod modGraphic">
          <ac:chgData name="Chris Speller" userId="0a97f007-b978-4543-a8a0-9ee0abccdf0a" providerId="ADAL" clId="{F4E4FAF5-B139-4F30-B001-B4F3F300C484}" dt="2021-04-13T18:19:45.559" v="215" actId="404"/>
          <ac:graphicFrameMkLst>
            <pc:docMk/>
            <pc:sldMk cId="2784385368" sldId="4533"/>
            <ac:graphicFrameMk id="14" creationId="{09FE2E96-AE5C-4961-96AE-8CA15FBFBAE8}"/>
          </ac:graphicFrameMkLst>
        </pc:graphicFrameChg>
        <pc:graphicFrameChg chg="add del mod">
          <ac:chgData name="Chris Speller" userId="0a97f007-b978-4543-a8a0-9ee0abccdf0a" providerId="ADAL" clId="{F4E4FAF5-B139-4F30-B001-B4F3F300C484}" dt="2021-04-13T18:16:03.665" v="114"/>
          <ac:graphicFrameMkLst>
            <pc:docMk/>
            <pc:sldMk cId="2784385368" sldId="4533"/>
            <ac:graphicFrameMk id="15" creationId="{F9EFF6FB-2EB0-46DF-9756-0F4F48ACE1D2}"/>
          </ac:graphicFrameMkLst>
        </pc:graphicFrameChg>
        <pc:graphicFrameChg chg="add mod modGraphic">
          <ac:chgData name="Chris Speller" userId="0a97f007-b978-4543-a8a0-9ee0abccdf0a" providerId="ADAL" clId="{F4E4FAF5-B139-4F30-B001-B4F3F300C484}" dt="2021-04-13T18:21:15.608" v="232" actId="1076"/>
          <ac:graphicFrameMkLst>
            <pc:docMk/>
            <pc:sldMk cId="2784385368" sldId="4533"/>
            <ac:graphicFrameMk id="16" creationId="{1B4B63AB-AA6B-4EDE-BA7E-721A2B885187}"/>
          </ac:graphicFrameMkLst>
        </pc:graphicFrameChg>
      </pc:sldChg>
      <pc:sldChg chg="addSp delSp modSp add mod delAnim modAnim">
        <pc:chgData name="Chris Speller" userId="0a97f007-b978-4543-a8a0-9ee0abccdf0a" providerId="ADAL" clId="{F4E4FAF5-B139-4F30-B001-B4F3F300C484}" dt="2021-04-13T18:27:36.473" v="672"/>
        <pc:sldMkLst>
          <pc:docMk/>
          <pc:sldMk cId="894608957" sldId="4937"/>
        </pc:sldMkLst>
        <pc:spChg chg="mod">
          <ac:chgData name="Chris Speller" userId="0a97f007-b978-4543-a8a0-9ee0abccdf0a" providerId="ADAL" clId="{F4E4FAF5-B139-4F30-B001-B4F3F300C484}" dt="2021-04-13T18:25:59.171" v="620" actId="12"/>
          <ac:spMkLst>
            <pc:docMk/>
            <pc:sldMk cId="894608957" sldId="4937"/>
            <ac:spMk id="10" creationId="{00000000-0000-0000-0000-000000000000}"/>
          </ac:spMkLst>
        </pc:spChg>
        <pc:spChg chg="mod">
          <ac:chgData name="Chris Speller" userId="0a97f007-b978-4543-a8a0-9ee0abccdf0a" providerId="ADAL" clId="{F4E4FAF5-B139-4F30-B001-B4F3F300C484}" dt="2021-04-13T18:26:35.816" v="624" actId="20577"/>
          <ac:spMkLst>
            <pc:docMk/>
            <pc:sldMk cId="894608957" sldId="4937"/>
            <ac:spMk id="11" creationId="{00000000-0000-0000-0000-000000000000}"/>
          </ac:spMkLst>
        </pc:spChg>
        <pc:spChg chg="add mod">
          <ac:chgData name="Chris Speller" userId="0a97f007-b978-4543-a8a0-9ee0abccdf0a" providerId="ADAL" clId="{F4E4FAF5-B139-4F30-B001-B4F3F300C484}" dt="2021-04-13T18:27:30.415" v="669" actId="20577"/>
          <ac:spMkLst>
            <pc:docMk/>
            <pc:sldMk cId="894608957" sldId="4937"/>
            <ac:spMk id="12" creationId="{ABB204BF-F99B-415F-BDC2-DDBA9C6AC34B}"/>
          </ac:spMkLst>
        </pc:spChg>
        <pc:graphicFrameChg chg="del">
          <ac:chgData name="Chris Speller" userId="0a97f007-b978-4543-a8a0-9ee0abccdf0a" providerId="ADAL" clId="{F4E4FAF5-B139-4F30-B001-B4F3F300C484}" dt="2021-04-13T18:20:28.193" v="221" actId="478"/>
          <ac:graphicFrameMkLst>
            <pc:docMk/>
            <pc:sldMk cId="894608957" sldId="4937"/>
            <ac:graphicFrameMk id="13" creationId="{AF3D7AAD-41DB-4C6E-8AB7-6C221BCB603D}"/>
          </ac:graphicFrameMkLst>
        </pc:graphicFrameChg>
        <pc:graphicFrameChg chg="del">
          <ac:chgData name="Chris Speller" userId="0a97f007-b978-4543-a8a0-9ee0abccdf0a" providerId="ADAL" clId="{F4E4FAF5-B139-4F30-B001-B4F3F300C484}" dt="2021-04-13T18:20:29.243" v="222" actId="478"/>
          <ac:graphicFrameMkLst>
            <pc:docMk/>
            <pc:sldMk cId="894608957" sldId="4937"/>
            <ac:graphicFrameMk id="14" creationId="{09FE2E96-AE5C-4961-96AE-8CA15FBFBAE8}"/>
          </ac:graphicFrameMkLst>
        </pc:graphicFrameChg>
        <pc:graphicFrameChg chg="del">
          <ac:chgData name="Chris Speller" userId="0a97f007-b978-4543-a8a0-9ee0abccdf0a" providerId="ADAL" clId="{F4E4FAF5-B139-4F30-B001-B4F3F300C484}" dt="2021-04-13T18:20:30.225" v="223" actId="478"/>
          <ac:graphicFrameMkLst>
            <pc:docMk/>
            <pc:sldMk cId="894608957" sldId="4937"/>
            <ac:graphicFrameMk id="16" creationId="{1B4B63AB-AA6B-4EDE-BA7E-721A2B885187}"/>
          </ac:graphicFrameMkLst>
        </pc:graphicFrameChg>
      </pc:sldChg>
      <pc:sldChg chg="modSp add mod">
        <pc:chgData name="Chris Speller" userId="0a97f007-b978-4543-a8a0-9ee0abccdf0a" providerId="ADAL" clId="{F4E4FAF5-B139-4F30-B001-B4F3F300C484}" dt="2021-04-13T18:29:35.632" v="690" actId="20577"/>
        <pc:sldMkLst>
          <pc:docMk/>
          <pc:sldMk cId="463809555" sldId="4938"/>
        </pc:sldMkLst>
        <pc:spChg chg="mod">
          <ac:chgData name="Chris Speller" userId="0a97f007-b978-4543-a8a0-9ee0abccdf0a" providerId="ADAL" clId="{F4E4FAF5-B139-4F30-B001-B4F3F300C484}" dt="2021-04-13T18:29:35.632" v="690" actId="20577"/>
          <ac:spMkLst>
            <pc:docMk/>
            <pc:sldMk cId="463809555" sldId="4938"/>
            <ac:spMk id="10" creationId="{00000000-0000-0000-0000-000000000000}"/>
          </ac:spMkLst>
        </pc:spChg>
        <pc:spChg chg="mod">
          <ac:chgData name="Chris Speller" userId="0a97f007-b978-4543-a8a0-9ee0abccdf0a" providerId="ADAL" clId="{F4E4FAF5-B139-4F30-B001-B4F3F300C484}" dt="2021-04-13T18:27:59.744" v="680" actId="20577"/>
          <ac:spMkLst>
            <pc:docMk/>
            <pc:sldMk cId="463809555" sldId="4938"/>
            <ac:spMk id="11" creationId="{00000000-0000-0000-0000-000000000000}"/>
          </ac:spMkLst>
        </pc:spChg>
        <pc:spChg chg="mod">
          <ac:chgData name="Chris Speller" userId="0a97f007-b978-4543-a8a0-9ee0abccdf0a" providerId="ADAL" clId="{F4E4FAF5-B139-4F30-B001-B4F3F300C484}" dt="2021-04-13T18:29:21.579" v="687" actId="20577"/>
          <ac:spMkLst>
            <pc:docMk/>
            <pc:sldMk cId="463809555" sldId="4938"/>
            <ac:spMk id="12" creationId="{ABB204BF-F99B-415F-BDC2-DDBA9C6AC34B}"/>
          </ac:spMkLst>
        </pc:spChg>
      </pc:sldChg>
      <pc:sldChg chg="modSp add mod modAnim">
        <pc:chgData name="Chris Speller" userId="0a97f007-b978-4543-a8a0-9ee0abccdf0a" providerId="ADAL" clId="{F4E4FAF5-B139-4F30-B001-B4F3F300C484}" dt="2021-04-16T10:37:12.103" v="29812" actId="1076"/>
        <pc:sldMkLst>
          <pc:docMk/>
          <pc:sldMk cId="2365439793" sldId="4939"/>
        </pc:sldMkLst>
        <pc:spChg chg="mod">
          <ac:chgData name="Chris Speller" userId="0a97f007-b978-4543-a8a0-9ee0abccdf0a" providerId="ADAL" clId="{F4E4FAF5-B139-4F30-B001-B4F3F300C484}" dt="2021-04-13T18:35:24.209" v="1312" actId="20577"/>
          <ac:spMkLst>
            <pc:docMk/>
            <pc:sldMk cId="2365439793" sldId="4939"/>
            <ac:spMk id="10" creationId="{00000000-0000-0000-0000-000000000000}"/>
          </ac:spMkLst>
        </pc:spChg>
        <pc:spChg chg="mod">
          <ac:chgData name="Chris Speller" userId="0a97f007-b978-4543-a8a0-9ee0abccdf0a" providerId="ADAL" clId="{F4E4FAF5-B139-4F30-B001-B4F3F300C484}" dt="2021-04-13T18:35:26.561" v="1313" actId="20577"/>
          <ac:spMkLst>
            <pc:docMk/>
            <pc:sldMk cId="2365439793" sldId="4939"/>
            <ac:spMk id="11" creationId="{00000000-0000-0000-0000-000000000000}"/>
          </ac:spMkLst>
        </pc:spChg>
        <pc:spChg chg="mod">
          <ac:chgData name="Chris Speller" userId="0a97f007-b978-4543-a8a0-9ee0abccdf0a" providerId="ADAL" clId="{F4E4FAF5-B139-4F30-B001-B4F3F300C484}" dt="2021-04-16T10:37:12.103" v="29812" actId="1076"/>
          <ac:spMkLst>
            <pc:docMk/>
            <pc:sldMk cId="2365439793" sldId="4939"/>
            <ac:spMk id="12" creationId="{ABB204BF-F99B-415F-BDC2-DDBA9C6AC34B}"/>
          </ac:spMkLst>
        </pc:spChg>
      </pc:sldChg>
      <pc:sldChg chg="addSp delSp modSp add mod addAnim delAnim modAnim">
        <pc:chgData name="Chris Speller" userId="0a97f007-b978-4543-a8a0-9ee0abccdf0a" providerId="ADAL" clId="{F4E4FAF5-B139-4F30-B001-B4F3F300C484}" dt="2021-04-16T10:35:43.988" v="29811"/>
        <pc:sldMkLst>
          <pc:docMk/>
          <pc:sldMk cId="2287398228" sldId="4940"/>
        </pc:sldMkLst>
        <pc:spChg chg="mod">
          <ac:chgData name="Chris Speller" userId="0a97f007-b978-4543-a8a0-9ee0abccdf0a" providerId="ADAL" clId="{F4E4FAF5-B139-4F30-B001-B4F3F300C484}" dt="2021-04-13T18:37:18.570" v="1458" actId="20577"/>
          <ac:spMkLst>
            <pc:docMk/>
            <pc:sldMk cId="2287398228" sldId="4940"/>
            <ac:spMk id="10" creationId="{00000000-0000-0000-0000-000000000000}"/>
          </ac:spMkLst>
        </pc:spChg>
        <pc:spChg chg="mod">
          <ac:chgData name="Chris Speller" userId="0a97f007-b978-4543-a8a0-9ee0abccdf0a" providerId="ADAL" clId="{F4E4FAF5-B139-4F30-B001-B4F3F300C484}" dt="2021-04-13T18:39:27.483" v="1463"/>
          <ac:spMkLst>
            <pc:docMk/>
            <pc:sldMk cId="2287398228" sldId="4940"/>
            <ac:spMk id="11" creationId="{00000000-0000-0000-0000-000000000000}"/>
          </ac:spMkLst>
        </pc:spChg>
        <pc:spChg chg="mod">
          <ac:chgData name="Chris Speller" userId="0a97f007-b978-4543-a8a0-9ee0abccdf0a" providerId="ADAL" clId="{F4E4FAF5-B139-4F30-B001-B4F3F300C484}" dt="2021-04-13T18:46:33.350" v="1539" actId="20577"/>
          <ac:spMkLst>
            <pc:docMk/>
            <pc:sldMk cId="2287398228" sldId="4940"/>
            <ac:spMk id="12" creationId="{ABB204BF-F99B-415F-BDC2-DDBA9C6AC34B}"/>
          </ac:spMkLst>
        </pc:spChg>
        <pc:spChg chg="add mod">
          <ac:chgData name="Chris Speller" userId="0a97f007-b978-4543-a8a0-9ee0abccdf0a" providerId="ADAL" clId="{F4E4FAF5-B139-4F30-B001-B4F3F300C484}" dt="2021-04-16T10:35:43.988" v="29811"/>
          <ac:spMkLst>
            <pc:docMk/>
            <pc:sldMk cId="2287398228" sldId="4940"/>
            <ac:spMk id="13" creationId="{17785BA3-1FE9-4B61-8854-D2A0D4CC53D0}"/>
          </ac:spMkLst>
        </pc:spChg>
        <pc:picChg chg="add del mod">
          <ac:chgData name="Chris Speller" userId="0a97f007-b978-4543-a8a0-9ee0abccdf0a" providerId="ADAL" clId="{F4E4FAF5-B139-4F30-B001-B4F3F300C484}" dt="2021-04-13T18:40:53.103" v="1472" actId="478"/>
          <ac:picMkLst>
            <pc:docMk/>
            <pc:sldMk cId="2287398228" sldId="4940"/>
            <ac:picMk id="3" creationId="{FE5E5BCF-487A-4728-B2B3-342CF001B8AF}"/>
          </ac:picMkLst>
        </pc:picChg>
        <pc:picChg chg="add del mod">
          <ac:chgData name="Chris Speller" userId="0a97f007-b978-4543-a8a0-9ee0abccdf0a" providerId="ADAL" clId="{F4E4FAF5-B139-4F30-B001-B4F3F300C484}" dt="2021-04-13T18:40:54.080" v="1473" actId="478"/>
          <ac:picMkLst>
            <pc:docMk/>
            <pc:sldMk cId="2287398228" sldId="4940"/>
            <ac:picMk id="7" creationId="{A9E4329F-B2F9-4F24-B35B-BB4110551D7F}"/>
          </ac:picMkLst>
        </pc:picChg>
        <pc:picChg chg="add del mod">
          <ac:chgData name="Chris Speller" userId="0a97f007-b978-4543-a8a0-9ee0abccdf0a" providerId="ADAL" clId="{F4E4FAF5-B139-4F30-B001-B4F3F300C484}" dt="2021-04-13T18:41:06.853" v="1480" actId="478"/>
          <ac:picMkLst>
            <pc:docMk/>
            <pc:sldMk cId="2287398228" sldId="4940"/>
            <ac:picMk id="13" creationId="{37CBD8F1-D648-4C14-88B9-203FB368DC49}"/>
          </ac:picMkLst>
        </pc:picChg>
        <pc:picChg chg="add del mod">
          <ac:chgData name="Chris Speller" userId="0a97f007-b978-4543-a8a0-9ee0abccdf0a" providerId="ADAL" clId="{F4E4FAF5-B139-4F30-B001-B4F3F300C484}" dt="2021-04-13T18:41:40.207" v="1489" actId="478"/>
          <ac:picMkLst>
            <pc:docMk/>
            <pc:sldMk cId="2287398228" sldId="4940"/>
            <ac:picMk id="15" creationId="{064D5E70-DEAA-4A2D-B468-419BFEDBE648}"/>
          </ac:picMkLst>
        </pc:picChg>
        <pc:picChg chg="add del mod">
          <ac:chgData name="Chris Speller" userId="0a97f007-b978-4543-a8a0-9ee0abccdf0a" providerId="ADAL" clId="{F4E4FAF5-B139-4F30-B001-B4F3F300C484}" dt="2021-04-13T18:42:46.370" v="1499" actId="478"/>
          <ac:picMkLst>
            <pc:docMk/>
            <pc:sldMk cId="2287398228" sldId="4940"/>
            <ac:picMk id="16" creationId="{BE7BFBD9-D679-47AD-A1E1-C00D600F6CF3}"/>
          </ac:picMkLst>
        </pc:picChg>
        <pc:picChg chg="add del mod">
          <ac:chgData name="Chris Speller" userId="0a97f007-b978-4543-a8a0-9ee0abccdf0a" providerId="ADAL" clId="{F4E4FAF5-B139-4F30-B001-B4F3F300C484}" dt="2021-04-13T18:42:27.184" v="1494" actId="478"/>
          <ac:picMkLst>
            <pc:docMk/>
            <pc:sldMk cId="2287398228" sldId="4940"/>
            <ac:picMk id="18" creationId="{F99F4B14-03A3-4C83-A226-823B844E5F8A}"/>
          </ac:picMkLst>
        </pc:picChg>
        <pc:picChg chg="add del mod">
          <ac:chgData name="Chris Speller" userId="0a97f007-b978-4543-a8a0-9ee0abccdf0a" providerId="ADAL" clId="{F4E4FAF5-B139-4F30-B001-B4F3F300C484}" dt="2021-04-13T18:48:32.922" v="1563" actId="14100"/>
          <ac:picMkLst>
            <pc:docMk/>
            <pc:sldMk cId="2287398228" sldId="4940"/>
            <ac:picMk id="20" creationId="{B802D796-59C0-401F-80BB-0EBF30367EA3}"/>
          </ac:picMkLst>
        </pc:picChg>
        <pc:picChg chg="add del mod">
          <ac:chgData name="Chris Speller" userId="0a97f007-b978-4543-a8a0-9ee0abccdf0a" providerId="ADAL" clId="{F4E4FAF5-B139-4F30-B001-B4F3F300C484}" dt="2021-04-13T18:44:22.243" v="1515" actId="478"/>
          <ac:picMkLst>
            <pc:docMk/>
            <pc:sldMk cId="2287398228" sldId="4940"/>
            <ac:picMk id="22" creationId="{76892CE2-7D1E-41B8-AE15-1D67593BBDAC}"/>
          </ac:picMkLst>
        </pc:picChg>
        <pc:picChg chg="add del">
          <ac:chgData name="Chris Speller" userId="0a97f007-b978-4543-a8a0-9ee0abccdf0a" providerId="ADAL" clId="{F4E4FAF5-B139-4F30-B001-B4F3F300C484}" dt="2021-04-13T18:44:20.521" v="1514" actId="22"/>
          <ac:picMkLst>
            <pc:docMk/>
            <pc:sldMk cId="2287398228" sldId="4940"/>
            <ac:picMk id="24" creationId="{3EE26CE0-D635-479C-9B7F-7FD1B21100DC}"/>
          </ac:picMkLst>
        </pc:picChg>
      </pc:sldChg>
      <pc:sldChg chg="addSp delSp modSp add mod delAnim modAnim">
        <pc:chgData name="Chris Speller" userId="0a97f007-b978-4543-a8a0-9ee0abccdf0a" providerId="ADAL" clId="{F4E4FAF5-B139-4F30-B001-B4F3F300C484}" dt="2021-04-16T10:35:43.292" v="29810"/>
        <pc:sldMkLst>
          <pc:docMk/>
          <pc:sldMk cId="2121862901" sldId="4941"/>
        </pc:sldMkLst>
        <pc:spChg chg="mod">
          <ac:chgData name="Chris Speller" userId="0a97f007-b978-4543-a8a0-9ee0abccdf0a" providerId="ADAL" clId="{F4E4FAF5-B139-4F30-B001-B4F3F300C484}" dt="2021-04-13T18:46:31.749" v="1538" actId="20577"/>
          <ac:spMkLst>
            <pc:docMk/>
            <pc:sldMk cId="2121862901" sldId="4941"/>
            <ac:spMk id="12" creationId="{ABB204BF-F99B-415F-BDC2-DDBA9C6AC34B}"/>
          </ac:spMkLst>
        </pc:spChg>
        <pc:spChg chg="add mod">
          <ac:chgData name="Chris Speller" userId="0a97f007-b978-4543-a8a0-9ee0abccdf0a" providerId="ADAL" clId="{F4E4FAF5-B139-4F30-B001-B4F3F300C484}" dt="2021-04-16T10:35:43.292" v="29810"/>
          <ac:spMkLst>
            <pc:docMk/>
            <pc:sldMk cId="2121862901" sldId="4941"/>
            <ac:spMk id="13" creationId="{1B05D371-D444-4F7D-8DB0-73DF64D26AD9}"/>
          </ac:spMkLst>
        </pc:spChg>
        <pc:picChg chg="add mod">
          <ac:chgData name="Chris Speller" userId="0a97f007-b978-4543-a8a0-9ee0abccdf0a" providerId="ADAL" clId="{F4E4FAF5-B139-4F30-B001-B4F3F300C484}" dt="2021-04-13T18:44:25.364" v="1517" actId="1076"/>
          <ac:picMkLst>
            <pc:docMk/>
            <pc:sldMk cId="2121862901" sldId="4941"/>
            <ac:picMk id="3" creationId="{69D2E1C3-57BC-4686-A419-64C370393F44}"/>
          </ac:picMkLst>
        </pc:picChg>
        <pc:picChg chg="add mod">
          <ac:chgData name="Chris Speller" userId="0a97f007-b978-4543-a8a0-9ee0abccdf0a" providerId="ADAL" clId="{F4E4FAF5-B139-4F30-B001-B4F3F300C484}" dt="2021-04-13T18:44:44.824" v="1519" actId="1076"/>
          <ac:picMkLst>
            <pc:docMk/>
            <pc:sldMk cId="2121862901" sldId="4941"/>
            <ac:picMk id="7" creationId="{4C9D5504-4DA7-4DB2-B3AB-AE7457C78900}"/>
          </ac:picMkLst>
        </pc:picChg>
        <pc:picChg chg="del">
          <ac:chgData name="Chris Speller" userId="0a97f007-b978-4543-a8a0-9ee0abccdf0a" providerId="ADAL" clId="{F4E4FAF5-B139-4F30-B001-B4F3F300C484}" dt="2021-04-13T18:43:26.696" v="1511" actId="478"/>
          <ac:picMkLst>
            <pc:docMk/>
            <pc:sldMk cId="2121862901" sldId="4941"/>
            <ac:picMk id="20" creationId="{B802D796-59C0-401F-80BB-0EBF30367EA3}"/>
          </ac:picMkLst>
        </pc:picChg>
        <pc:picChg chg="del">
          <ac:chgData name="Chris Speller" userId="0a97f007-b978-4543-a8a0-9ee0abccdf0a" providerId="ADAL" clId="{F4E4FAF5-B139-4F30-B001-B4F3F300C484}" dt="2021-04-13T18:42:56.406" v="1506" actId="478"/>
          <ac:picMkLst>
            <pc:docMk/>
            <pc:sldMk cId="2121862901" sldId="4941"/>
            <ac:picMk id="22" creationId="{76892CE2-7D1E-41B8-AE15-1D67593BBDAC}"/>
          </ac:picMkLst>
        </pc:picChg>
      </pc:sldChg>
      <pc:sldChg chg="addSp delSp modSp add mod delAnim modAnim">
        <pc:chgData name="Chris Speller" userId="0a97f007-b978-4543-a8a0-9ee0abccdf0a" providerId="ADAL" clId="{F4E4FAF5-B139-4F30-B001-B4F3F300C484}" dt="2021-04-16T10:35:30.564" v="29796"/>
        <pc:sldMkLst>
          <pc:docMk/>
          <pc:sldMk cId="2454803253" sldId="4942"/>
        </pc:sldMkLst>
        <pc:spChg chg="mod">
          <ac:chgData name="Chris Speller" userId="0a97f007-b978-4543-a8a0-9ee0abccdf0a" providerId="ADAL" clId="{F4E4FAF5-B139-4F30-B001-B4F3F300C484}" dt="2021-04-13T18:46:29.172" v="1537" actId="207"/>
          <ac:spMkLst>
            <pc:docMk/>
            <pc:sldMk cId="2454803253" sldId="4942"/>
            <ac:spMk id="12" creationId="{ABB204BF-F99B-415F-BDC2-DDBA9C6AC34B}"/>
          </ac:spMkLst>
        </pc:spChg>
        <pc:spChg chg="add mod">
          <ac:chgData name="Chris Speller" userId="0a97f007-b978-4543-a8a0-9ee0abccdf0a" providerId="ADAL" clId="{F4E4FAF5-B139-4F30-B001-B4F3F300C484}" dt="2021-04-16T10:35:30.564" v="29796"/>
          <ac:spMkLst>
            <pc:docMk/>
            <pc:sldMk cId="2454803253" sldId="4942"/>
            <ac:spMk id="13" creationId="{C9CDD320-3DB7-4CBF-B6DA-987C68492F27}"/>
          </ac:spMkLst>
        </pc:spChg>
        <pc:picChg chg="del">
          <ac:chgData name="Chris Speller" userId="0a97f007-b978-4543-a8a0-9ee0abccdf0a" providerId="ADAL" clId="{F4E4FAF5-B139-4F30-B001-B4F3F300C484}" dt="2021-04-13T18:45:04.505" v="1527" actId="478"/>
          <ac:picMkLst>
            <pc:docMk/>
            <pc:sldMk cId="2454803253" sldId="4942"/>
            <ac:picMk id="3" creationId="{69D2E1C3-57BC-4686-A419-64C370393F44}"/>
          </ac:picMkLst>
        </pc:picChg>
        <pc:picChg chg="add mod">
          <ac:chgData name="Chris Speller" userId="0a97f007-b978-4543-a8a0-9ee0abccdf0a" providerId="ADAL" clId="{F4E4FAF5-B139-4F30-B001-B4F3F300C484}" dt="2021-04-13T18:48:36.188" v="1564" actId="1076"/>
          <ac:picMkLst>
            <pc:docMk/>
            <pc:sldMk cId="2454803253" sldId="4942"/>
            <ac:picMk id="6" creationId="{126AF27C-A31B-4467-89A8-64EDCDDFC44A}"/>
          </ac:picMkLst>
        </pc:picChg>
        <pc:picChg chg="del">
          <ac:chgData name="Chris Speller" userId="0a97f007-b978-4543-a8a0-9ee0abccdf0a" providerId="ADAL" clId="{F4E4FAF5-B139-4F30-B001-B4F3F300C484}" dt="2021-04-13T18:45:04.089" v="1526" actId="478"/>
          <ac:picMkLst>
            <pc:docMk/>
            <pc:sldMk cId="2454803253" sldId="4942"/>
            <ac:picMk id="7" creationId="{4C9D5504-4DA7-4DB2-B3AB-AE7457C78900}"/>
          </ac:picMkLst>
        </pc:picChg>
        <pc:picChg chg="add mod">
          <ac:chgData name="Chris Speller" userId="0a97f007-b978-4543-a8a0-9ee0abccdf0a" providerId="ADAL" clId="{F4E4FAF5-B139-4F30-B001-B4F3F300C484}" dt="2021-04-13T18:48:39.266" v="1565" actId="1076"/>
          <ac:picMkLst>
            <pc:docMk/>
            <pc:sldMk cId="2454803253" sldId="4942"/>
            <ac:picMk id="14" creationId="{E89FB14E-39ED-4EA0-846C-DE5BDC47B350}"/>
          </ac:picMkLst>
        </pc:picChg>
      </pc:sldChg>
      <pc:sldChg chg="addSp delSp modSp add mod delAnim modAnim">
        <pc:chgData name="Chris Speller" userId="0a97f007-b978-4543-a8a0-9ee0abccdf0a" providerId="ADAL" clId="{F4E4FAF5-B139-4F30-B001-B4F3F300C484}" dt="2021-04-16T10:35:40.947" v="29809" actId="122"/>
        <pc:sldMkLst>
          <pc:docMk/>
          <pc:sldMk cId="793005663" sldId="4943"/>
        </pc:sldMkLst>
        <pc:spChg chg="mod">
          <ac:chgData name="Chris Speller" userId="0a97f007-b978-4543-a8a0-9ee0abccdf0a" providerId="ADAL" clId="{F4E4FAF5-B139-4F30-B001-B4F3F300C484}" dt="2021-04-16T10:35:40.947" v="29809" actId="122"/>
          <ac:spMkLst>
            <pc:docMk/>
            <pc:sldMk cId="793005663" sldId="4943"/>
            <ac:spMk id="12" creationId="{ABB204BF-F99B-415F-BDC2-DDBA9C6AC34B}"/>
          </ac:spMkLst>
        </pc:spChg>
        <pc:spChg chg="add mod">
          <ac:chgData name="Chris Speller" userId="0a97f007-b978-4543-a8a0-9ee0abccdf0a" providerId="ADAL" clId="{F4E4FAF5-B139-4F30-B001-B4F3F300C484}" dt="2021-04-16T10:35:29.380" v="29795"/>
          <ac:spMkLst>
            <pc:docMk/>
            <pc:sldMk cId="793005663" sldId="4943"/>
            <ac:spMk id="13" creationId="{7EC38930-5747-4E16-951E-E649E0DE7DB4}"/>
          </ac:spMkLst>
        </pc:spChg>
        <pc:picChg chg="add mod">
          <ac:chgData name="Chris Speller" userId="0a97f007-b978-4543-a8a0-9ee0abccdf0a" providerId="ADAL" clId="{F4E4FAF5-B139-4F30-B001-B4F3F300C484}" dt="2021-04-13T18:47:41.324" v="1556" actId="1076"/>
          <ac:picMkLst>
            <pc:docMk/>
            <pc:sldMk cId="793005663" sldId="4943"/>
            <ac:picMk id="3" creationId="{71BE17B5-4D10-47C5-BB59-841FBB215515}"/>
          </ac:picMkLst>
        </pc:picChg>
        <pc:picChg chg="del">
          <ac:chgData name="Chris Speller" userId="0a97f007-b978-4543-a8a0-9ee0abccdf0a" providerId="ADAL" clId="{F4E4FAF5-B139-4F30-B001-B4F3F300C484}" dt="2021-04-13T18:46:50.681" v="1541" actId="478"/>
          <ac:picMkLst>
            <pc:docMk/>
            <pc:sldMk cId="793005663" sldId="4943"/>
            <ac:picMk id="6" creationId="{126AF27C-A31B-4467-89A8-64EDCDDFC44A}"/>
          </ac:picMkLst>
        </pc:picChg>
        <pc:picChg chg="add del mod">
          <ac:chgData name="Chris Speller" userId="0a97f007-b978-4543-a8a0-9ee0abccdf0a" providerId="ADAL" clId="{F4E4FAF5-B139-4F30-B001-B4F3F300C484}" dt="2021-04-13T18:48:42.640" v="1566" actId="478"/>
          <ac:picMkLst>
            <pc:docMk/>
            <pc:sldMk cId="793005663" sldId="4943"/>
            <ac:picMk id="13" creationId="{DC7275D5-1369-4C39-897F-14D8F125757D}"/>
          </ac:picMkLst>
        </pc:picChg>
        <pc:picChg chg="del">
          <ac:chgData name="Chris Speller" userId="0a97f007-b978-4543-a8a0-9ee0abccdf0a" providerId="ADAL" clId="{F4E4FAF5-B139-4F30-B001-B4F3F300C484}" dt="2021-04-13T18:46:51.137" v="1542" actId="478"/>
          <ac:picMkLst>
            <pc:docMk/>
            <pc:sldMk cId="793005663" sldId="4943"/>
            <ac:picMk id="14" creationId="{E89FB14E-39ED-4EA0-846C-DE5BDC47B350}"/>
          </ac:picMkLst>
        </pc:picChg>
        <pc:picChg chg="add mod">
          <ac:chgData name="Chris Speller" userId="0a97f007-b978-4543-a8a0-9ee0abccdf0a" providerId="ADAL" clId="{F4E4FAF5-B139-4F30-B001-B4F3F300C484}" dt="2021-04-13T18:48:52.534" v="1568" actId="1076"/>
          <ac:picMkLst>
            <pc:docMk/>
            <pc:sldMk cId="793005663" sldId="4943"/>
            <ac:picMk id="16" creationId="{9412A3AF-5818-4504-B703-13AE85557DBB}"/>
          </ac:picMkLst>
        </pc:picChg>
      </pc:sldChg>
      <pc:sldChg chg="delSp modSp add mod delAnim modAnim">
        <pc:chgData name="Chris Speller" userId="0a97f007-b978-4543-a8a0-9ee0abccdf0a" providerId="ADAL" clId="{F4E4FAF5-B139-4F30-B001-B4F3F300C484}" dt="2021-04-13T18:51:45.871" v="1612"/>
        <pc:sldMkLst>
          <pc:docMk/>
          <pc:sldMk cId="3569805488" sldId="4944"/>
        </pc:sldMkLst>
        <pc:spChg chg="mod">
          <ac:chgData name="Chris Speller" userId="0a97f007-b978-4543-a8a0-9ee0abccdf0a" providerId="ADAL" clId="{F4E4FAF5-B139-4F30-B001-B4F3F300C484}" dt="2021-04-13T18:49:56.842" v="1609" actId="20577"/>
          <ac:spMkLst>
            <pc:docMk/>
            <pc:sldMk cId="3569805488" sldId="4944"/>
            <ac:spMk id="10" creationId="{00000000-0000-0000-0000-000000000000}"/>
          </ac:spMkLst>
        </pc:spChg>
        <pc:spChg chg="mod">
          <ac:chgData name="Chris Speller" userId="0a97f007-b978-4543-a8a0-9ee0abccdf0a" providerId="ADAL" clId="{F4E4FAF5-B139-4F30-B001-B4F3F300C484}" dt="2021-04-13T18:49:13.491" v="1574" actId="20577"/>
          <ac:spMkLst>
            <pc:docMk/>
            <pc:sldMk cId="3569805488" sldId="4944"/>
            <ac:spMk id="11" creationId="{00000000-0000-0000-0000-000000000000}"/>
          </ac:spMkLst>
        </pc:spChg>
        <pc:spChg chg="mod">
          <ac:chgData name="Chris Speller" userId="0a97f007-b978-4543-a8a0-9ee0abccdf0a" providerId="ADAL" clId="{F4E4FAF5-B139-4F30-B001-B4F3F300C484}" dt="2021-04-13T18:49:34.445" v="1606" actId="20577"/>
          <ac:spMkLst>
            <pc:docMk/>
            <pc:sldMk cId="3569805488" sldId="4944"/>
            <ac:spMk id="12" creationId="{ABB204BF-F99B-415F-BDC2-DDBA9C6AC34B}"/>
          </ac:spMkLst>
        </pc:spChg>
        <pc:picChg chg="del">
          <ac:chgData name="Chris Speller" userId="0a97f007-b978-4543-a8a0-9ee0abccdf0a" providerId="ADAL" clId="{F4E4FAF5-B139-4F30-B001-B4F3F300C484}" dt="2021-04-13T18:49:01.681" v="1571" actId="478"/>
          <ac:picMkLst>
            <pc:docMk/>
            <pc:sldMk cId="3569805488" sldId="4944"/>
            <ac:picMk id="3" creationId="{71BE17B5-4D10-47C5-BB59-841FBB215515}"/>
          </ac:picMkLst>
        </pc:picChg>
        <pc:picChg chg="del">
          <ac:chgData name="Chris Speller" userId="0a97f007-b978-4543-a8a0-9ee0abccdf0a" providerId="ADAL" clId="{F4E4FAF5-B139-4F30-B001-B4F3F300C484}" dt="2021-04-13T18:49:01.257" v="1570" actId="478"/>
          <ac:picMkLst>
            <pc:docMk/>
            <pc:sldMk cId="3569805488" sldId="4944"/>
            <ac:picMk id="16" creationId="{9412A3AF-5818-4504-B703-13AE85557DBB}"/>
          </ac:picMkLst>
        </pc:picChg>
      </pc:sldChg>
      <pc:sldChg chg="modSp add modAnim">
        <pc:chgData name="Chris Speller" userId="0a97f007-b978-4543-a8a0-9ee0abccdf0a" providerId="ADAL" clId="{F4E4FAF5-B139-4F30-B001-B4F3F300C484}" dt="2021-04-13T18:54:38.819" v="2148" actId="20577"/>
        <pc:sldMkLst>
          <pc:docMk/>
          <pc:sldMk cId="1065841824" sldId="4945"/>
        </pc:sldMkLst>
        <pc:spChg chg="mod">
          <ac:chgData name="Chris Speller" userId="0a97f007-b978-4543-a8a0-9ee0abccdf0a" providerId="ADAL" clId="{F4E4FAF5-B139-4F30-B001-B4F3F300C484}" dt="2021-04-13T18:54:38.819" v="2148" actId="20577"/>
          <ac:spMkLst>
            <pc:docMk/>
            <pc:sldMk cId="1065841824" sldId="4945"/>
            <ac:spMk id="10" creationId="{00000000-0000-0000-0000-000000000000}"/>
          </ac:spMkLst>
        </pc:spChg>
        <pc:spChg chg="mod">
          <ac:chgData name="Chris Speller" userId="0a97f007-b978-4543-a8a0-9ee0abccdf0a" providerId="ADAL" clId="{F4E4FAF5-B139-4F30-B001-B4F3F300C484}" dt="2021-04-13T18:53:07.032" v="2128" actId="20577"/>
          <ac:spMkLst>
            <pc:docMk/>
            <pc:sldMk cId="1065841824" sldId="4945"/>
            <ac:spMk id="11" creationId="{00000000-0000-0000-0000-000000000000}"/>
          </ac:spMkLst>
        </pc:spChg>
        <pc:spChg chg="mod">
          <ac:chgData name="Chris Speller" userId="0a97f007-b978-4543-a8a0-9ee0abccdf0a" providerId="ADAL" clId="{F4E4FAF5-B139-4F30-B001-B4F3F300C484}" dt="2021-04-13T18:54:24.891" v="2144" actId="20577"/>
          <ac:spMkLst>
            <pc:docMk/>
            <pc:sldMk cId="1065841824" sldId="4945"/>
            <ac:spMk id="12" creationId="{ABB204BF-F99B-415F-BDC2-DDBA9C6AC34B}"/>
          </ac:spMkLst>
        </pc:spChg>
      </pc:sldChg>
      <pc:sldChg chg="modSp add mod">
        <pc:chgData name="Chris Speller" userId="0a97f007-b978-4543-a8a0-9ee0abccdf0a" providerId="ADAL" clId="{F4E4FAF5-B139-4F30-B001-B4F3F300C484}" dt="2021-04-16T10:37:30.021" v="29817" actId="1076"/>
        <pc:sldMkLst>
          <pc:docMk/>
          <pc:sldMk cId="1212410226" sldId="4946"/>
        </pc:sldMkLst>
        <pc:spChg chg="mod">
          <ac:chgData name="Chris Speller" userId="0a97f007-b978-4543-a8a0-9ee0abccdf0a" providerId="ADAL" clId="{F4E4FAF5-B139-4F30-B001-B4F3F300C484}" dt="2021-04-16T10:37:25.902" v="29815" actId="404"/>
          <ac:spMkLst>
            <pc:docMk/>
            <pc:sldMk cId="1212410226" sldId="4946"/>
            <ac:spMk id="10" creationId="{00000000-0000-0000-0000-000000000000}"/>
          </ac:spMkLst>
        </pc:spChg>
        <pc:spChg chg="mod">
          <ac:chgData name="Chris Speller" userId="0a97f007-b978-4543-a8a0-9ee0abccdf0a" providerId="ADAL" clId="{F4E4FAF5-B139-4F30-B001-B4F3F300C484}" dt="2021-04-16T10:37:23.685" v="29814" actId="404"/>
          <ac:spMkLst>
            <pc:docMk/>
            <pc:sldMk cId="1212410226" sldId="4946"/>
            <ac:spMk id="11" creationId="{00000000-0000-0000-0000-000000000000}"/>
          </ac:spMkLst>
        </pc:spChg>
        <pc:spChg chg="mod">
          <ac:chgData name="Chris Speller" userId="0a97f007-b978-4543-a8a0-9ee0abccdf0a" providerId="ADAL" clId="{F4E4FAF5-B139-4F30-B001-B4F3F300C484}" dt="2021-04-16T10:37:30.021" v="29817" actId="1076"/>
          <ac:spMkLst>
            <pc:docMk/>
            <pc:sldMk cId="1212410226" sldId="4946"/>
            <ac:spMk id="12" creationId="{ABB204BF-F99B-415F-BDC2-DDBA9C6AC34B}"/>
          </ac:spMkLst>
        </pc:spChg>
      </pc:sldChg>
      <pc:sldChg chg="modSp add mod modAnim">
        <pc:chgData name="Chris Speller" userId="0a97f007-b978-4543-a8a0-9ee0abccdf0a" providerId="ADAL" clId="{F4E4FAF5-B139-4F30-B001-B4F3F300C484}" dt="2021-04-16T10:37:46.319" v="29820" actId="1076"/>
        <pc:sldMkLst>
          <pc:docMk/>
          <pc:sldMk cId="623363797" sldId="4947"/>
        </pc:sldMkLst>
        <pc:spChg chg="mod">
          <ac:chgData name="Chris Speller" userId="0a97f007-b978-4543-a8a0-9ee0abccdf0a" providerId="ADAL" clId="{F4E4FAF5-B139-4F30-B001-B4F3F300C484}" dt="2021-04-16T10:37:41.799" v="29818" actId="404"/>
          <ac:spMkLst>
            <pc:docMk/>
            <pc:sldMk cId="623363797" sldId="4947"/>
            <ac:spMk id="10" creationId="{00000000-0000-0000-0000-000000000000}"/>
          </ac:spMkLst>
        </pc:spChg>
        <pc:spChg chg="mod">
          <ac:chgData name="Chris Speller" userId="0a97f007-b978-4543-a8a0-9ee0abccdf0a" providerId="ADAL" clId="{F4E4FAF5-B139-4F30-B001-B4F3F300C484}" dt="2021-04-16T10:37:43.481" v="29819" actId="404"/>
          <ac:spMkLst>
            <pc:docMk/>
            <pc:sldMk cId="623363797" sldId="4947"/>
            <ac:spMk id="11" creationId="{00000000-0000-0000-0000-000000000000}"/>
          </ac:spMkLst>
        </pc:spChg>
        <pc:spChg chg="mod">
          <ac:chgData name="Chris Speller" userId="0a97f007-b978-4543-a8a0-9ee0abccdf0a" providerId="ADAL" clId="{F4E4FAF5-B139-4F30-B001-B4F3F300C484}" dt="2021-04-16T10:37:46.319" v="29820" actId="1076"/>
          <ac:spMkLst>
            <pc:docMk/>
            <pc:sldMk cId="623363797" sldId="4947"/>
            <ac:spMk id="12" creationId="{ABB204BF-F99B-415F-BDC2-DDBA9C6AC34B}"/>
          </ac:spMkLst>
        </pc:spChg>
      </pc:sldChg>
      <pc:sldChg chg="modSp add del mod">
        <pc:chgData name="Chris Speller" userId="0a97f007-b978-4543-a8a0-9ee0abccdf0a" providerId="ADAL" clId="{F4E4FAF5-B139-4F30-B001-B4F3F300C484}" dt="2021-04-13T19:01:36.716" v="3316" actId="47"/>
        <pc:sldMkLst>
          <pc:docMk/>
          <pc:sldMk cId="1182043408" sldId="4948"/>
        </pc:sldMkLst>
        <pc:spChg chg="mod">
          <ac:chgData name="Chris Speller" userId="0a97f007-b978-4543-a8a0-9ee0abccdf0a" providerId="ADAL" clId="{F4E4FAF5-B139-4F30-B001-B4F3F300C484}" dt="2021-04-13T19:01:33.098" v="3315" actId="20577"/>
          <ac:spMkLst>
            <pc:docMk/>
            <pc:sldMk cId="1182043408" sldId="4948"/>
            <ac:spMk id="10" creationId="{00000000-0000-0000-0000-000000000000}"/>
          </ac:spMkLst>
        </pc:spChg>
      </pc:sldChg>
      <pc:sldChg chg="modSp add mod modAnim">
        <pc:chgData name="Chris Speller" userId="0a97f007-b978-4543-a8a0-9ee0abccdf0a" providerId="ADAL" clId="{F4E4FAF5-B139-4F30-B001-B4F3F300C484}" dt="2021-04-13T19:04:46.821" v="3962" actId="20577"/>
        <pc:sldMkLst>
          <pc:docMk/>
          <pc:sldMk cId="1205770486" sldId="4948"/>
        </pc:sldMkLst>
        <pc:spChg chg="mod">
          <ac:chgData name="Chris Speller" userId="0a97f007-b978-4543-a8a0-9ee0abccdf0a" providerId="ADAL" clId="{F4E4FAF5-B139-4F30-B001-B4F3F300C484}" dt="2021-04-13T19:04:46.821" v="3962" actId="20577"/>
          <ac:spMkLst>
            <pc:docMk/>
            <pc:sldMk cId="1205770486" sldId="4948"/>
            <ac:spMk id="10" creationId="{00000000-0000-0000-0000-000000000000}"/>
          </ac:spMkLst>
        </pc:spChg>
        <pc:spChg chg="mod">
          <ac:chgData name="Chris Speller" userId="0a97f007-b978-4543-a8a0-9ee0abccdf0a" providerId="ADAL" clId="{F4E4FAF5-B139-4F30-B001-B4F3F300C484}" dt="2021-04-13T19:03:18.684" v="3839"/>
          <ac:spMkLst>
            <pc:docMk/>
            <pc:sldMk cId="1205770486" sldId="4948"/>
            <ac:spMk id="11" creationId="{00000000-0000-0000-0000-000000000000}"/>
          </ac:spMkLst>
        </pc:spChg>
        <pc:spChg chg="mod">
          <ac:chgData name="Chris Speller" userId="0a97f007-b978-4543-a8a0-9ee0abccdf0a" providerId="ADAL" clId="{F4E4FAF5-B139-4F30-B001-B4F3F300C484}" dt="2021-04-13T19:04:09.980" v="3955" actId="20577"/>
          <ac:spMkLst>
            <pc:docMk/>
            <pc:sldMk cId="1205770486" sldId="4948"/>
            <ac:spMk id="12" creationId="{ABB204BF-F99B-415F-BDC2-DDBA9C6AC34B}"/>
          </ac:spMkLst>
        </pc:spChg>
      </pc:sldChg>
      <pc:sldChg chg="modSp add mod modAnim">
        <pc:chgData name="Chris Speller" userId="0a97f007-b978-4543-a8a0-9ee0abccdf0a" providerId="ADAL" clId="{F4E4FAF5-B139-4F30-B001-B4F3F300C484}" dt="2021-04-13T19:50:18.273" v="4001" actId="20577"/>
        <pc:sldMkLst>
          <pc:docMk/>
          <pc:sldMk cId="1039144738" sldId="4949"/>
        </pc:sldMkLst>
        <pc:spChg chg="mod">
          <ac:chgData name="Chris Speller" userId="0a97f007-b978-4543-a8a0-9ee0abccdf0a" providerId="ADAL" clId="{F4E4FAF5-B139-4F30-B001-B4F3F300C484}" dt="2021-04-13T19:50:18.273" v="4001" actId="20577"/>
          <ac:spMkLst>
            <pc:docMk/>
            <pc:sldMk cId="1039144738" sldId="4949"/>
            <ac:spMk id="10" creationId="{00000000-0000-0000-0000-000000000000}"/>
          </ac:spMkLst>
        </pc:spChg>
        <pc:spChg chg="mod">
          <ac:chgData name="Chris Speller" userId="0a97f007-b978-4543-a8a0-9ee0abccdf0a" providerId="ADAL" clId="{F4E4FAF5-B139-4F30-B001-B4F3F300C484}" dt="2021-04-13T19:49:20.223" v="3966"/>
          <ac:spMkLst>
            <pc:docMk/>
            <pc:sldMk cId="1039144738" sldId="4949"/>
            <ac:spMk id="11" creationId="{00000000-0000-0000-0000-000000000000}"/>
          </ac:spMkLst>
        </pc:spChg>
        <pc:spChg chg="mod">
          <ac:chgData name="Chris Speller" userId="0a97f007-b978-4543-a8a0-9ee0abccdf0a" providerId="ADAL" clId="{F4E4FAF5-B139-4F30-B001-B4F3F300C484}" dt="2021-04-13T19:50:03.615" v="3992" actId="1076"/>
          <ac:spMkLst>
            <pc:docMk/>
            <pc:sldMk cId="1039144738" sldId="4949"/>
            <ac:spMk id="12" creationId="{ABB204BF-F99B-415F-BDC2-DDBA9C6AC34B}"/>
          </ac:spMkLst>
        </pc:spChg>
      </pc:sldChg>
      <pc:sldChg chg="modSp add mod">
        <pc:chgData name="Chris Speller" userId="0a97f007-b978-4543-a8a0-9ee0abccdf0a" providerId="ADAL" clId="{F4E4FAF5-B139-4F30-B001-B4F3F300C484}" dt="2021-04-13T19:53:37.733" v="4109" actId="6549"/>
        <pc:sldMkLst>
          <pc:docMk/>
          <pc:sldMk cId="651194453" sldId="4950"/>
        </pc:sldMkLst>
        <pc:spChg chg="mod">
          <ac:chgData name="Chris Speller" userId="0a97f007-b978-4543-a8a0-9ee0abccdf0a" providerId="ADAL" clId="{F4E4FAF5-B139-4F30-B001-B4F3F300C484}" dt="2021-04-13T19:53:37.733" v="4109" actId="6549"/>
          <ac:spMkLst>
            <pc:docMk/>
            <pc:sldMk cId="651194453" sldId="4950"/>
            <ac:spMk id="10" creationId="{00000000-0000-0000-0000-000000000000}"/>
          </ac:spMkLst>
        </pc:spChg>
        <pc:spChg chg="mod">
          <ac:chgData name="Chris Speller" userId="0a97f007-b978-4543-a8a0-9ee0abccdf0a" providerId="ADAL" clId="{F4E4FAF5-B139-4F30-B001-B4F3F300C484}" dt="2021-04-13T19:51:57.971" v="4010" actId="6549"/>
          <ac:spMkLst>
            <pc:docMk/>
            <pc:sldMk cId="651194453" sldId="4950"/>
            <ac:spMk id="11" creationId="{00000000-0000-0000-0000-000000000000}"/>
          </ac:spMkLst>
        </pc:spChg>
        <pc:spChg chg="mod">
          <ac:chgData name="Chris Speller" userId="0a97f007-b978-4543-a8a0-9ee0abccdf0a" providerId="ADAL" clId="{F4E4FAF5-B139-4F30-B001-B4F3F300C484}" dt="2021-04-13T19:53:18.885" v="4097" actId="120"/>
          <ac:spMkLst>
            <pc:docMk/>
            <pc:sldMk cId="651194453" sldId="4950"/>
            <ac:spMk id="12" creationId="{ABB204BF-F99B-415F-BDC2-DDBA9C6AC34B}"/>
          </ac:spMkLst>
        </pc:spChg>
      </pc:sldChg>
      <pc:sldChg chg="addSp delSp modSp add mod">
        <pc:chgData name="Chris Speller" userId="0a97f007-b978-4543-a8a0-9ee0abccdf0a" providerId="ADAL" clId="{F4E4FAF5-B139-4F30-B001-B4F3F300C484}" dt="2021-04-16T10:37:57.011" v="29821" actId="1076"/>
        <pc:sldMkLst>
          <pc:docMk/>
          <pc:sldMk cId="327711237" sldId="4951"/>
        </pc:sldMkLst>
        <pc:spChg chg="mod">
          <ac:chgData name="Chris Speller" userId="0a97f007-b978-4543-a8a0-9ee0abccdf0a" providerId="ADAL" clId="{F4E4FAF5-B139-4F30-B001-B4F3F300C484}" dt="2021-04-13T19:55:55.004" v="4367" actId="20577"/>
          <ac:spMkLst>
            <pc:docMk/>
            <pc:sldMk cId="327711237" sldId="4951"/>
            <ac:spMk id="10" creationId="{00000000-0000-0000-0000-000000000000}"/>
          </ac:spMkLst>
        </pc:spChg>
        <pc:spChg chg="mod">
          <ac:chgData name="Chris Speller" userId="0a97f007-b978-4543-a8a0-9ee0abccdf0a" providerId="ADAL" clId="{F4E4FAF5-B139-4F30-B001-B4F3F300C484}" dt="2021-04-13T19:55:09.764" v="4331" actId="20577"/>
          <ac:spMkLst>
            <pc:docMk/>
            <pc:sldMk cId="327711237" sldId="4951"/>
            <ac:spMk id="11" creationId="{00000000-0000-0000-0000-000000000000}"/>
          </ac:spMkLst>
        </pc:spChg>
        <pc:spChg chg="mod">
          <ac:chgData name="Chris Speller" userId="0a97f007-b978-4543-a8a0-9ee0abccdf0a" providerId="ADAL" clId="{F4E4FAF5-B139-4F30-B001-B4F3F300C484}" dt="2021-04-16T10:37:57.011" v="29821" actId="1076"/>
          <ac:spMkLst>
            <pc:docMk/>
            <pc:sldMk cId="327711237" sldId="4951"/>
            <ac:spMk id="12" creationId="{ABB204BF-F99B-415F-BDC2-DDBA9C6AC34B}"/>
          </ac:spMkLst>
        </pc:spChg>
        <pc:spChg chg="add del">
          <ac:chgData name="Chris Speller" userId="0a97f007-b978-4543-a8a0-9ee0abccdf0a" providerId="ADAL" clId="{F4E4FAF5-B139-4F30-B001-B4F3F300C484}" dt="2021-04-13T19:56:04.055" v="4369" actId="22"/>
          <ac:spMkLst>
            <pc:docMk/>
            <pc:sldMk cId="327711237" sldId="4951"/>
            <ac:spMk id="13" creationId="{8D37632E-6350-4410-9BC7-46C0CB6049AB}"/>
          </ac:spMkLst>
        </pc:spChg>
      </pc:sldChg>
      <pc:sldChg chg="modSp add mod">
        <pc:chgData name="Chris Speller" userId="0a97f007-b978-4543-a8a0-9ee0abccdf0a" providerId="ADAL" clId="{F4E4FAF5-B139-4F30-B001-B4F3F300C484}" dt="2021-04-13T19:58:23.998" v="4778" actId="20577"/>
        <pc:sldMkLst>
          <pc:docMk/>
          <pc:sldMk cId="154473412" sldId="4952"/>
        </pc:sldMkLst>
        <pc:spChg chg="mod">
          <ac:chgData name="Chris Speller" userId="0a97f007-b978-4543-a8a0-9ee0abccdf0a" providerId="ADAL" clId="{F4E4FAF5-B139-4F30-B001-B4F3F300C484}" dt="2021-04-13T19:58:23.998" v="4778" actId="20577"/>
          <ac:spMkLst>
            <pc:docMk/>
            <pc:sldMk cId="154473412" sldId="4952"/>
            <ac:spMk id="10" creationId="{00000000-0000-0000-0000-000000000000}"/>
          </ac:spMkLst>
        </pc:spChg>
        <pc:spChg chg="mod">
          <ac:chgData name="Chris Speller" userId="0a97f007-b978-4543-a8a0-9ee0abccdf0a" providerId="ADAL" clId="{F4E4FAF5-B139-4F30-B001-B4F3F300C484}" dt="2021-04-13T19:58:11.813" v="4774" actId="20577"/>
          <ac:spMkLst>
            <pc:docMk/>
            <pc:sldMk cId="154473412" sldId="4952"/>
            <ac:spMk id="11" creationId="{00000000-0000-0000-0000-000000000000}"/>
          </ac:spMkLst>
        </pc:spChg>
        <pc:spChg chg="mod">
          <ac:chgData name="Chris Speller" userId="0a97f007-b978-4543-a8a0-9ee0abccdf0a" providerId="ADAL" clId="{F4E4FAF5-B139-4F30-B001-B4F3F300C484}" dt="2021-04-13T19:58:15.005" v="4775" actId="1076"/>
          <ac:spMkLst>
            <pc:docMk/>
            <pc:sldMk cId="154473412" sldId="4952"/>
            <ac:spMk id="12" creationId="{ABB204BF-F99B-415F-BDC2-DDBA9C6AC34B}"/>
          </ac:spMkLst>
        </pc:spChg>
      </pc:sldChg>
      <pc:sldChg chg="modSp add mod">
        <pc:chgData name="Chris Speller" userId="0a97f007-b978-4543-a8a0-9ee0abccdf0a" providerId="ADAL" clId="{F4E4FAF5-B139-4F30-B001-B4F3F300C484}" dt="2021-04-13T21:42:00.402" v="4800" actId="20577"/>
        <pc:sldMkLst>
          <pc:docMk/>
          <pc:sldMk cId="3506341109" sldId="4953"/>
        </pc:sldMkLst>
        <pc:spChg chg="mod">
          <ac:chgData name="Chris Speller" userId="0a97f007-b978-4543-a8a0-9ee0abccdf0a" providerId="ADAL" clId="{F4E4FAF5-B139-4F30-B001-B4F3F300C484}" dt="2021-04-13T21:41:49.045" v="4795" actId="20577"/>
          <ac:spMkLst>
            <pc:docMk/>
            <pc:sldMk cId="3506341109" sldId="4953"/>
            <ac:spMk id="10" creationId="{00000000-0000-0000-0000-000000000000}"/>
          </ac:spMkLst>
        </pc:spChg>
        <pc:spChg chg="mod">
          <ac:chgData name="Chris Speller" userId="0a97f007-b978-4543-a8a0-9ee0abccdf0a" providerId="ADAL" clId="{F4E4FAF5-B139-4F30-B001-B4F3F300C484}" dt="2021-04-13T21:41:35.992" v="4790" actId="20577"/>
          <ac:spMkLst>
            <pc:docMk/>
            <pc:sldMk cId="3506341109" sldId="4953"/>
            <ac:spMk id="11" creationId="{00000000-0000-0000-0000-000000000000}"/>
          </ac:spMkLst>
        </pc:spChg>
        <pc:spChg chg="mod">
          <ac:chgData name="Chris Speller" userId="0a97f007-b978-4543-a8a0-9ee0abccdf0a" providerId="ADAL" clId="{F4E4FAF5-B139-4F30-B001-B4F3F300C484}" dt="2021-04-13T21:42:00.402" v="4800" actId="20577"/>
          <ac:spMkLst>
            <pc:docMk/>
            <pc:sldMk cId="3506341109" sldId="4953"/>
            <ac:spMk id="12" creationId="{ABB204BF-F99B-415F-BDC2-DDBA9C6AC34B}"/>
          </ac:spMkLst>
        </pc:spChg>
      </pc:sldChg>
      <pc:sldChg chg="modSp add mod">
        <pc:chgData name="Chris Speller" userId="0a97f007-b978-4543-a8a0-9ee0abccdf0a" providerId="ADAL" clId="{F4E4FAF5-B139-4F30-B001-B4F3F300C484}" dt="2021-04-13T21:43:33.876" v="5105" actId="20577"/>
        <pc:sldMkLst>
          <pc:docMk/>
          <pc:sldMk cId="2064734493" sldId="4954"/>
        </pc:sldMkLst>
        <pc:spChg chg="mod">
          <ac:chgData name="Chris Speller" userId="0a97f007-b978-4543-a8a0-9ee0abccdf0a" providerId="ADAL" clId="{F4E4FAF5-B139-4F30-B001-B4F3F300C484}" dt="2021-04-13T21:43:33.876" v="5105" actId="20577"/>
          <ac:spMkLst>
            <pc:docMk/>
            <pc:sldMk cId="2064734493" sldId="4954"/>
            <ac:spMk id="10" creationId="{00000000-0000-0000-0000-000000000000}"/>
          </ac:spMkLst>
        </pc:spChg>
        <pc:spChg chg="mod">
          <ac:chgData name="Chris Speller" userId="0a97f007-b978-4543-a8a0-9ee0abccdf0a" providerId="ADAL" clId="{F4E4FAF5-B139-4F30-B001-B4F3F300C484}" dt="2021-04-13T21:43:14.558" v="5096" actId="20577"/>
          <ac:spMkLst>
            <pc:docMk/>
            <pc:sldMk cId="2064734493" sldId="4954"/>
            <ac:spMk id="11" creationId="{00000000-0000-0000-0000-000000000000}"/>
          </ac:spMkLst>
        </pc:spChg>
        <pc:spChg chg="mod">
          <ac:chgData name="Chris Speller" userId="0a97f007-b978-4543-a8a0-9ee0abccdf0a" providerId="ADAL" clId="{F4E4FAF5-B139-4F30-B001-B4F3F300C484}" dt="2021-04-13T21:43:26.923" v="5102" actId="20577"/>
          <ac:spMkLst>
            <pc:docMk/>
            <pc:sldMk cId="2064734493" sldId="4954"/>
            <ac:spMk id="12" creationId="{ABB204BF-F99B-415F-BDC2-DDBA9C6AC34B}"/>
          </ac:spMkLst>
        </pc:spChg>
      </pc:sldChg>
      <pc:sldChg chg="modSp add mod modAnim">
        <pc:chgData name="Chris Speller" userId="0a97f007-b978-4543-a8a0-9ee0abccdf0a" providerId="ADAL" clId="{F4E4FAF5-B139-4F30-B001-B4F3F300C484}" dt="2021-04-13T21:45:25.646" v="5477"/>
        <pc:sldMkLst>
          <pc:docMk/>
          <pc:sldMk cId="614402287" sldId="4955"/>
        </pc:sldMkLst>
        <pc:spChg chg="mod">
          <ac:chgData name="Chris Speller" userId="0a97f007-b978-4543-a8a0-9ee0abccdf0a" providerId="ADAL" clId="{F4E4FAF5-B139-4F30-B001-B4F3F300C484}" dt="2021-04-13T21:45:00.524" v="5460" actId="20577"/>
          <ac:spMkLst>
            <pc:docMk/>
            <pc:sldMk cId="614402287" sldId="4955"/>
            <ac:spMk id="10" creationId="{00000000-0000-0000-0000-000000000000}"/>
          </ac:spMkLst>
        </pc:spChg>
        <pc:spChg chg="mod">
          <ac:chgData name="Chris Speller" userId="0a97f007-b978-4543-a8a0-9ee0abccdf0a" providerId="ADAL" clId="{F4E4FAF5-B139-4F30-B001-B4F3F300C484}" dt="2021-04-13T21:44:55.393" v="5455" actId="20577"/>
          <ac:spMkLst>
            <pc:docMk/>
            <pc:sldMk cId="614402287" sldId="4955"/>
            <ac:spMk id="11" creationId="{00000000-0000-0000-0000-000000000000}"/>
          </ac:spMkLst>
        </pc:spChg>
        <pc:spChg chg="mod">
          <ac:chgData name="Chris Speller" userId="0a97f007-b978-4543-a8a0-9ee0abccdf0a" providerId="ADAL" clId="{F4E4FAF5-B139-4F30-B001-B4F3F300C484}" dt="2021-04-13T21:45:25.646" v="5477"/>
          <ac:spMkLst>
            <pc:docMk/>
            <pc:sldMk cId="614402287" sldId="4955"/>
            <ac:spMk id="12" creationId="{ABB204BF-F99B-415F-BDC2-DDBA9C6AC34B}"/>
          </ac:spMkLst>
        </pc:spChg>
      </pc:sldChg>
      <pc:sldChg chg="modSp add mod modAnim">
        <pc:chgData name="Chris Speller" userId="0a97f007-b978-4543-a8a0-9ee0abccdf0a" providerId="ADAL" clId="{F4E4FAF5-B139-4F30-B001-B4F3F300C484}" dt="2021-04-13T21:49:32.257" v="5554" actId="20577"/>
        <pc:sldMkLst>
          <pc:docMk/>
          <pc:sldMk cId="1984645731" sldId="4956"/>
        </pc:sldMkLst>
        <pc:spChg chg="mod">
          <ac:chgData name="Chris Speller" userId="0a97f007-b978-4543-a8a0-9ee0abccdf0a" providerId="ADAL" clId="{F4E4FAF5-B139-4F30-B001-B4F3F300C484}" dt="2021-04-13T21:49:32.257" v="5554" actId="20577"/>
          <ac:spMkLst>
            <pc:docMk/>
            <pc:sldMk cId="1984645731" sldId="4956"/>
            <ac:spMk id="10" creationId="{00000000-0000-0000-0000-000000000000}"/>
          </ac:spMkLst>
        </pc:spChg>
        <pc:spChg chg="mod">
          <ac:chgData name="Chris Speller" userId="0a97f007-b978-4543-a8a0-9ee0abccdf0a" providerId="ADAL" clId="{F4E4FAF5-B139-4F30-B001-B4F3F300C484}" dt="2021-04-13T21:49:21.153" v="5549" actId="20577"/>
          <ac:spMkLst>
            <pc:docMk/>
            <pc:sldMk cId="1984645731" sldId="4956"/>
            <ac:spMk id="11" creationId="{00000000-0000-0000-0000-000000000000}"/>
          </ac:spMkLst>
        </pc:spChg>
        <pc:spChg chg="mod">
          <ac:chgData name="Chris Speller" userId="0a97f007-b978-4543-a8a0-9ee0abccdf0a" providerId="ADAL" clId="{F4E4FAF5-B139-4F30-B001-B4F3F300C484}" dt="2021-04-13T21:48:55.096" v="5543"/>
          <ac:spMkLst>
            <pc:docMk/>
            <pc:sldMk cId="1984645731" sldId="4956"/>
            <ac:spMk id="12" creationId="{ABB204BF-F99B-415F-BDC2-DDBA9C6AC34B}"/>
          </ac:spMkLst>
        </pc:spChg>
      </pc:sldChg>
      <pc:sldChg chg="modSp add mod modAnim">
        <pc:chgData name="Chris Speller" userId="0a97f007-b978-4543-a8a0-9ee0abccdf0a" providerId="ADAL" clId="{F4E4FAF5-B139-4F30-B001-B4F3F300C484}" dt="2021-04-16T10:38:03.971" v="29822" actId="1076"/>
        <pc:sldMkLst>
          <pc:docMk/>
          <pc:sldMk cId="2234442089" sldId="4957"/>
        </pc:sldMkLst>
        <pc:spChg chg="mod">
          <ac:chgData name="Chris Speller" userId="0a97f007-b978-4543-a8a0-9ee0abccdf0a" providerId="ADAL" clId="{F4E4FAF5-B139-4F30-B001-B4F3F300C484}" dt="2021-04-13T21:51:04.626" v="5824" actId="6549"/>
          <ac:spMkLst>
            <pc:docMk/>
            <pc:sldMk cId="2234442089" sldId="4957"/>
            <ac:spMk id="10" creationId="{00000000-0000-0000-0000-000000000000}"/>
          </ac:spMkLst>
        </pc:spChg>
        <pc:spChg chg="mod">
          <ac:chgData name="Chris Speller" userId="0a97f007-b978-4543-a8a0-9ee0abccdf0a" providerId="ADAL" clId="{F4E4FAF5-B139-4F30-B001-B4F3F300C484}" dt="2021-04-13T21:50:27.361" v="5793" actId="20577"/>
          <ac:spMkLst>
            <pc:docMk/>
            <pc:sldMk cId="2234442089" sldId="4957"/>
            <ac:spMk id="11" creationId="{00000000-0000-0000-0000-000000000000}"/>
          </ac:spMkLst>
        </pc:spChg>
        <pc:spChg chg="mod">
          <ac:chgData name="Chris Speller" userId="0a97f007-b978-4543-a8a0-9ee0abccdf0a" providerId="ADAL" clId="{F4E4FAF5-B139-4F30-B001-B4F3F300C484}" dt="2021-04-16T10:38:03.971" v="29822" actId="1076"/>
          <ac:spMkLst>
            <pc:docMk/>
            <pc:sldMk cId="2234442089" sldId="4957"/>
            <ac:spMk id="12" creationId="{ABB204BF-F99B-415F-BDC2-DDBA9C6AC34B}"/>
          </ac:spMkLst>
        </pc:spChg>
      </pc:sldChg>
      <pc:sldChg chg="modSp add mod">
        <pc:chgData name="Chris Speller" userId="0a97f007-b978-4543-a8a0-9ee0abccdf0a" providerId="ADAL" clId="{F4E4FAF5-B139-4F30-B001-B4F3F300C484}" dt="2021-04-13T21:53:49.258" v="5949" actId="20577"/>
        <pc:sldMkLst>
          <pc:docMk/>
          <pc:sldMk cId="2619604034" sldId="4958"/>
        </pc:sldMkLst>
        <pc:spChg chg="mod">
          <ac:chgData name="Chris Speller" userId="0a97f007-b978-4543-a8a0-9ee0abccdf0a" providerId="ADAL" clId="{F4E4FAF5-B139-4F30-B001-B4F3F300C484}" dt="2021-04-13T21:53:49.258" v="5949" actId="20577"/>
          <ac:spMkLst>
            <pc:docMk/>
            <pc:sldMk cId="2619604034" sldId="4958"/>
            <ac:spMk id="10" creationId="{00000000-0000-0000-0000-000000000000}"/>
          </ac:spMkLst>
        </pc:spChg>
        <pc:spChg chg="mod">
          <ac:chgData name="Chris Speller" userId="0a97f007-b978-4543-a8a0-9ee0abccdf0a" providerId="ADAL" clId="{F4E4FAF5-B139-4F30-B001-B4F3F300C484}" dt="2021-04-13T21:52:39.115" v="5924" actId="20577"/>
          <ac:spMkLst>
            <pc:docMk/>
            <pc:sldMk cId="2619604034" sldId="4958"/>
            <ac:spMk id="11" creationId="{00000000-0000-0000-0000-000000000000}"/>
          </ac:spMkLst>
        </pc:spChg>
        <pc:spChg chg="mod">
          <ac:chgData name="Chris Speller" userId="0a97f007-b978-4543-a8a0-9ee0abccdf0a" providerId="ADAL" clId="{F4E4FAF5-B139-4F30-B001-B4F3F300C484}" dt="2021-04-13T21:52:46.507" v="5938" actId="1076"/>
          <ac:spMkLst>
            <pc:docMk/>
            <pc:sldMk cId="2619604034" sldId="4958"/>
            <ac:spMk id="12" creationId="{ABB204BF-F99B-415F-BDC2-DDBA9C6AC34B}"/>
          </ac:spMkLst>
        </pc:spChg>
      </pc:sldChg>
      <pc:sldChg chg="modSp add mod">
        <pc:chgData name="Chris Speller" userId="0a97f007-b978-4543-a8a0-9ee0abccdf0a" providerId="ADAL" clId="{F4E4FAF5-B139-4F30-B001-B4F3F300C484}" dt="2021-04-13T21:55:28.134" v="6033" actId="20577"/>
        <pc:sldMkLst>
          <pc:docMk/>
          <pc:sldMk cId="2926486451" sldId="4959"/>
        </pc:sldMkLst>
        <pc:spChg chg="mod">
          <ac:chgData name="Chris Speller" userId="0a97f007-b978-4543-a8a0-9ee0abccdf0a" providerId="ADAL" clId="{F4E4FAF5-B139-4F30-B001-B4F3F300C484}" dt="2021-04-13T21:55:28.134" v="6033" actId="20577"/>
          <ac:spMkLst>
            <pc:docMk/>
            <pc:sldMk cId="2926486451" sldId="4959"/>
            <ac:spMk id="10" creationId="{00000000-0000-0000-0000-000000000000}"/>
          </ac:spMkLst>
        </pc:spChg>
        <pc:spChg chg="mod">
          <ac:chgData name="Chris Speller" userId="0a97f007-b978-4543-a8a0-9ee0abccdf0a" providerId="ADAL" clId="{F4E4FAF5-B139-4F30-B001-B4F3F300C484}" dt="2021-04-13T21:55:26.917" v="6032" actId="20577"/>
          <ac:spMkLst>
            <pc:docMk/>
            <pc:sldMk cId="2926486451" sldId="4959"/>
            <ac:spMk id="11" creationId="{00000000-0000-0000-0000-000000000000}"/>
          </ac:spMkLst>
        </pc:spChg>
        <pc:spChg chg="mod">
          <ac:chgData name="Chris Speller" userId="0a97f007-b978-4543-a8a0-9ee0abccdf0a" providerId="ADAL" clId="{F4E4FAF5-B139-4F30-B001-B4F3F300C484}" dt="2021-04-13T21:55:23.515" v="6031" actId="20577"/>
          <ac:spMkLst>
            <pc:docMk/>
            <pc:sldMk cId="2926486451" sldId="4959"/>
            <ac:spMk id="12" creationId="{ABB204BF-F99B-415F-BDC2-DDBA9C6AC34B}"/>
          </ac:spMkLst>
        </pc:spChg>
      </pc:sldChg>
      <pc:sldChg chg="modSp add mod">
        <pc:chgData name="Chris Speller" userId="0a97f007-b978-4543-a8a0-9ee0abccdf0a" providerId="ADAL" clId="{F4E4FAF5-B139-4F30-B001-B4F3F300C484}" dt="2021-04-16T10:38:10.661" v="29823" actId="1076"/>
        <pc:sldMkLst>
          <pc:docMk/>
          <pc:sldMk cId="135902967" sldId="4960"/>
        </pc:sldMkLst>
        <pc:spChg chg="mod">
          <ac:chgData name="Chris Speller" userId="0a97f007-b978-4543-a8a0-9ee0abccdf0a" providerId="ADAL" clId="{F4E4FAF5-B139-4F30-B001-B4F3F300C484}" dt="2021-04-13T21:58:39.320" v="6304" actId="20577"/>
          <ac:spMkLst>
            <pc:docMk/>
            <pc:sldMk cId="135902967" sldId="4960"/>
            <ac:spMk id="10" creationId="{00000000-0000-0000-0000-000000000000}"/>
          </ac:spMkLst>
        </pc:spChg>
        <pc:spChg chg="mod">
          <ac:chgData name="Chris Speller" userId="0a97f007-b978-4543-a8a0-9ee0abccdf0a" providerId="ADAL" clId="{F4E4FAF5-B139-4F30-B001-B4F3F300C484}" dt="2021-04-13T21:58:27.639" v="6298" actId="20577"/>
          <ac:spMkLst>
            <pc:docMk/>
            <pc:sldMk cId="135902967" sldId="4960"/>
            <ac:spMk id="11" creationId="{00000000-0000-0000-0000-000000000000}"/>
          </ac:spMkLst>
        </pc:spChg>
        <pc:spChg chg="mod">
          <ac:chgData name="Chris Speller" userId="0a97f007-b978-4543-a8a0-9ee0abccdf0a" providerId="ADAL" clId="{F4E4FAF5-B139-4F30-B001-B4F3F300C484}" dt="2021-04-16T10:38:10.661" v="29823" actId="1076"/>
          <ac:spMkLst>
            <pc:docMk/>
            <pc:sldMk cId="135902967" sldId="4960"/>
            <ac:spMk id="12" creationId="{ABB204BF-F99B-415F-BDC2-DDBA9C6AC34B}"/>
          </ac:spMkLst>
        </pc:spChg>
      </pc:sldChg>
      <pc:sldChg chg="modSp add mod">
        <pc:chgData name="Chris Speller" userId="0a97f007-b978-4543-a8a0-9ee0abccdf0a" providerId="ADAL" clId="{F4E4FAF5-B139-4F30-B001-B4F3F300C484}" dt="2021-04-13T22:01:40.482" v="6574" actId="404"/>
        <pc:sldMkLst>
          <pc:docMk/>
          <pc:sldMk cId="4079478784" sldId="4961"/>
        </pc:sldMkLst>
        <pc:spChg chg="mod">
          <ac:chgData name="Chris Speller" userId="0a97f007-b978-4543-a8a0-9ee0abccdf0a" providerId="ADAL" clId="{F4E4FAF5-B139-4F30-B001-B4F3F300C484}" dt="2021-04-13T22:01:40.482" v="6574" actId="404"/>
          <ac:spMkLst>
            <pc:docMk/>
            <pc:sldMk cId="4079478784" sldId="4961"/>
            <ac:spMk id="10" creationId="{00000000-0000-0000-0000-000000000000}"/>
          </ac:spMkLst>
        </pc:spChg>
        <pc:spChg chg="mod">
          <ac:chgData name="Chris Speller" userId="0a97f007-b978-4543-a8a0-9ee0abccdf0a" providerId="ADAL" clId="{F4E4FAF5-B139-4F30-B001-B4F3F300C484}" dt="2021-04-13T22:01:11.753" v="6552" actId="20577"/>
          <ac:spMkLst>
            <pc:docMk/>
            <pc:sldMk cId="4079478784" sldId="4961"/>
            <ac:spMk id="11" creationId="{00000000-0000-0000-0000-000000000000}"/>
          </ac:spMkLst>
        </pc:spChg>
        <pc:spChg chg="mod">
          <ac:chgData name="Chris Speller" userId="0a97f007-b978-4543-a8a0-9ee0abccdf0a" providerId="ADAL" clId="{F4E4FAF5-B139-4F30-B001-B4F3F300C484}" dt="2021-04-13T22:01:16.835" v="6558" actId="20577"/>
          <ac:spMkLst>
            <pc:docMk/>
            <pc:sldMk cId="4079478784" sldId="4961"/>
            <ac:spMk id="12" creationId="{ABB204BF-F99B-415F-BDC2-DDBA9C6AC34B}"/>
          </ac:spMkLst>
        </pc:spChg>
      </pc:sldChg>
      <pc:sldChg chg="modSp add del">
        <pc:chgData name="Chris Speller" userId="0a97f007-b978-4543-a8a0-9ee0abccdf0a" providerId="ADAL" clId="{F4E4FAF5-B139-4F30-B001-B4F3F300C484}" dt="2021-04-13T22:02:40.283" v="6628" actId="47"/>
        <pc:sldMkLst>
          <pc:docMk/>
          <pc:sldMk cId="2044850282" sldId="4962"/>
        </pc:sldMkLst>
        <pc:spChg chg="mod">
          <ac:chgData name="Chris Speller" userId="0a97f007-b978-4543-a8a0-9ee0abccdf0a" providerId="ADAL" clId="{F4E4FAF5-B139-4F30-B001-B4F3F300C484}" dt="2021-04-13T22:02:26.771" v="6626" actId="20577"/>
          <ac:spMkLst>
            <pc:docMk/>
            <pc:sldMk cId="2044850282" sldId="4962"/>
            <ac:spMk id="11" creationId="{00000000-0000-0000-0000-000000000000}"/>
          </ac:spMkLst>
        </pc:spChg>
      </pc:sldChg>
      <pc:sldChg chg="modSp add mod">
        <pc:chgData name="Chris Speller" userId="0a97f007-b978-4543-a8a0-9ee0abccdf0a" providerId="ADAL" clId="{F4E4FAF5-B139-4F30-B001-B4F3F300C484}" dt="2021-04-13T22:03:55.637" v="6733" actId="1076"/>
        <pc:sldMkLst>
          <pc:docMk/>
          <pc:sldMk cId="2737735739" sldId="4963"/>
        </pc:sldMkLst>
        <pc:spChg chg="mod">
          <ac:chgData name="Chris Speller" userId="0a97f007-b978-4543-a8a0-9ee0abccdf0a" providerId="ADAL" clId="{F4E4FAF5-B139-4F30-B001-B4F3F300C484}" dt="2021-04-13T22:03:41.717" v="6726" actId="20577"/>
          <ac:spMkLst>
            <pc:docMk/>
            <pc:sldMk cId="2737735739" sldId="4963"/>
            <ac:spMk id="10" creationId="{00000000-0000-0000-0000-000000000000}"/>
          </ac:spMkLst>
        </pc:spChg>
        <pc:spChg chg="mod">
          <ac:chgData name="Chris Speller" userId="0a97f007-b978-4543-a8a0-9ee0abccdf0a" providerId="ADAL" clId="{F4E4FAF5-B139-4F30-B001-B4F3F300C484}" dt="2021-04-13T22:03:03.820" v="6714" actId="20577"/>
          <ac:spMkLst>
            <pc:docMk/>
            <pc:sldMk cId="2737735739" sldId="4963"/>
            <ac:spMk id="11" creationId="{00000000-0000-0000-0000-000000000000}"/>
          </ac:spMkLst>
        </pc:spChg>
        <pc:spChg chg="mod">
          <ac:chgData name="Chris Speller" userId="0a97f007-b978-4543-a8a0-9ee0abccdf0a" providerId="ADAL" clId="{F4E4FAF5-B139-4F30-B001-B4F3F300C484}" dt="2021-04-13T22:03:55.637" v="6733" actId="1076"/>
          <ac:spMkLst>
            <pc:docMk/>
            <pc:sldMk cId="2737735739" sldId="4963"/>
            <ac:spMk id="12" creationId="{ABB204BF-F99B-415F-BDC2-DDBA9C6AC34B}"/>
          </ac:spMkLst>
        </pc:spChg>
      </pc:sldChg>
      <pc:sldChg chg="modSp add mod modAnim">
        <pc:chgData name="Chris Speller" userId="0a97f007-b978-4543-a8a0-9ee0abccdf0a" providerId="ADAL" clId="{F4E4FAF5-B139-4F30-B001-B4F3F300C484}" dt="2021-04-13T22:05:45.567" v="6807" actId="20577"/>
        <pc:sldMkLst>
          <pc:docMk/>
          <pc:sldMk cId="3926550253" sldId="4964"/>
        </pc:sldMkLst>
        <pc:spChg chg="mod">
          <ac:chgData name="Chris Speller" userId="0a97f007-b978-4543-a8a0-9ee0abccdf0a" providerId="ADAL" clId="{F4E4FAF5-B139-4F30-B001-B4F3F300C484}" dt="2021-04-13T22:05:24.953" v="6774" actId="20577"/>
          <ac:spMkLst>
            <pc:docMk/>
            <pc:sldMk cId="3926550253" sldId="4964"/>
            <ac:spMk id="10" creationId="{00000000-0000-0000-0000-000000000000}"/>
          </ac:spMkLst>
        </pc:spChg>
        <pc:spChg chg="mod">
          <ac:chgData name="Chris Speller" userId="0a97f007-b978-4543-a8a0-9ee0abccdf0a" providerId="ADAL" clId="{F4E4FAF5-B139-4F30-B001-B4F3F300C484}" dt="2021-04-13T22:05:25.730" v="6775" actId="20577"/>
          <ac:spMkLst>
            <pc:docMk/>
            <pc:sldMk cId="3926550253" sldId="4964"/>
            <ac:spMk id="11" creationId="{00000000-0000-0000-0000-000000000000}"/>
          </ac:spMkLst>
        </pc:spChg>
        <pc:spChg chg="mod">
          <ac:chgData name="Chris Speller" userId="0a97f007-b978-4543-a8a0-9ee0abccdf0a" providerId="ADAL" clId="{F4E4FAF5-B139-4F30-B001-B4F3F300C484}" dt="2021-04-13T22:05:45.567" v="6807" actId="20577"/>
          <ac:spMkLst>
            <pc:docMk/>
            <pc:sldMk cId="3926550253" sldId="4964"/>
            <ac:spMk id="12" creationId="{ABB204BF-F99B-415F-BDC2-DDBA9C6AC34B}"/>
          </ac:spMkLst>
        </pc:spChg>
      </pc:sldChg>
      <pc:sldChg chg="modSp add mod">
        <pc:chgData name="Chris Speller" userId="0a97f007-b978-4543-a8a0-9ee0abccdf0a" providerId="ADAL" clId="{F4E4FAF5-B139-4F30-B001-B4F3F300C484}" dt="2021-04-13T22:16:53.586" v="7857" actId="20577"/>
        <pc:sldMkLst>
          <pc:docMk/>
          <pc:sldMk cId="2377565316" sldId="4965"/>
        </pc:sldMkLst>
        <pc:spChg chg="mod">
          <ac:chgData name="Chris Speller" userId="0a97f007-b978-4543-a8a0-9ee0abccdf0a" providerId="ADAL" clId="{F4E4FAF5-B139-4F30-B001-B4F3F300C484}" dt="2021-04-13T22:16:53.586" v="7857" actId="20577"/>
          <ac:spMkLst>
            <pc:docMk/>
            <pc:sldMk cId="2377565316" sldId="4965"/>
            <ac:spMk id="10" creationId="{00000000-0000-0000-0000-000000000000}"/>
          </ac:spMkLst>
        </pc:spChg>
        <pc:spChg chg="mod">
          <ac:chgData name="Chris Speller" userId="0a97f007-b978-4543-a8a0-9ee0abccdf0a" providerId="ADAL" clId="{F4E4FAF5-B139-4F30-B001-B4F3F300C484}" dt="2021-04-13T22:16:07.580" v="7838" actId="20577"/>
          <ac:spMkLst>
            <pc:docMk/>
            <pc:sldMk cId="2377565316" sldId="4965"/>
            <ac:spMk id="11" creationId="{00000000-0000-0000-0000-000000000000}"/>
          </ac:spMkLst>
        </pc:spChg>
        <pc:spChg chg="mod">
          <ac:chgData name="Chris Speller" userId="0a97f007-b978-4543-a8a0-9ee0abccdf0a" providerId="ADAL" clId="{F4E4FAF5-B139-4F30-B001-B4F3F300C484}" dt="2021-04-13T22:16:15.731" v="7852" actId="20577"/>
          <ac:spMkLst>
            <pc:docMk/>
            <pc:sldMk cId="2377565316" sldId="4965"/>
            <ac:spMk id="12" creationId="{ABB204BF-F99B-415F-BDC2-DDBA9C6AC34B}"/>
          </ac:spMkLst>
        </pc:spChg>
      </pc:sldChg>
      <pc:sldChg chg="modSp add mod modAnim">
        <pc:chgData name="Chris Speller" userId="0a97f007-b978-4543-a8a0-9ee0abccdf0a" providerId="ADAL" clId="{F4E4FAF5-B139-4F30-B001-B4F3F300C484}" dt="2021-04-13T22:13:42.534" v="7592" actId="20577"/>
        <pc:sldMkLst>
          <pc:docMk/>
          <pc:sldMk cId="1726462834" sldId="4966"/>
        </pc:sldMkLst>
        <pc:spChg chg="mod">
          <ac:chgData name="Chris Speller" userId="0a97f007-b978-4543-a8a0-9ee0abccdf0a" providerId="ADAL" clId="{F4E4FAF5-B139-4F30-B001-B4F3F300C484}" dt="2021-04-13T22:13:42.534" v="7592" actId="20577"/>
          <ac:spMkLst>
            <pc:docMk/>
            <pc:sldMk cId="1726462834" sldId="4966"/>
            <ac:spMk id="10" creationId="{00000000-0000-0000-0000-000000000000}"/>
          </ac:spMkLst>
        </pc:spChg>
        <pc:spChg chg="mod">
          <ac:chgData name="Chris Speller" userId="0a97f007-b978-4543-a8a0-9ee0abccdf0a" providerId="ADAL" clId="{F4E4FAF5-B139-4F30-B001-B4F3F300C484}" dt="2021-04-13T22:13:18.490" v="7584" actId="20577"/>
          <ac:spMkLst>
            <pc:docMk/>
            <pc:sldMk cId="1726462834" sldId="4966"/>
            <ac:spMk id="11" creationId="{00000000-0000-0000-0000-000000000000}"/>
          </ac:spMkLst>
        </pc:spChg>
        <pc:spChg chg="mod">
          <ac:chgData name="Chris Speller" userId="0a97f007-b978-4543-a8a0-9ee0abccdf0a" providerId="ADAL" clId="{F4E4FAF5-B139-4F30-B001-B4F3F300C484}" dt="2021-04-13T22:13:22.617" v="7585" actId="1076"/>
          <ac:spMkLst>
            <pc:docMk/>
            <pc:sldMk cId="1726462834" sldId="4966"/>
            <ac:spMk id="12" creationId="{ABB204BF-F99B-415F-BDC2-DDBA9C6AC34B}"/>
          </ac:spMkLst>
        </pc:spChg>
      </pc:sldChg>
      <pc:sldChg chg="modSp add mod">
        <pc:chgData name="Chris Speller" userId="0a97f007-b978-4543-a8a0-9ee0abccdf0a" providerId="ADAL" clId="{F4E4FAF5-B139-4F30-B001-B4F3F300C484}" dt="2021-04-13T22:20:11.255" v="7894" actId="20577"/>
        <pc:sldMkLst>
          <pc:docMk/>
          <pc:sldMk cId="2988967725" sldId="4967"/>
        </pc:sldMkLst>
        <pc:spChg chg="mod">
          <ac:chgData name="Chris Speller" userId="0a97f007-b978-4543-a8a0-9ee0abccdf0a" providerId="ADAL" clId="{F4E4FAF5-B139-4F30-B001-B4F3F300C484}" dt="2021-04-13T22:20:11.255" v="7894" actId="20577"/>
          <ac:spMkLst>
            <pc:docMk/>
            <pc:sldMk cId="2988967725" sldId="4967"/>
            <ac:spMk id="10" creationId="{00000000-0000-0000-0000-000000000000}"/>
          </ac:spMkLst>
        </pc:spChg>
        <pc:spChg chg="mod">
          <ac:chgData name="Chris Speller" userId="0a97f007-b978-4543-a8a0-9ee0abccdf0a" providerId="ADAL" clId="{F4E4FAF5-B139-4F30-B001-B4F3F300C484}" dt="2021-04-13T22:19:52.894" v="7891" actId="20577"/>
          <ac:spMkLst>
            <pc:docMk/>
            <pc:sldMk cId="2988967725" sldId="4967"/>
            <ac:spMk id="11" creationId="{00000000-0000-0000-0000-000000000000}"/>
          </ac:spMkLst>
        </pc:spChg>
        <pc:spChg chg="mod">
          <ac:chgData name="Chris Speller" userId="0a97f007-b978-4543-a8a0-9ee0abccdf0a" providerId="ADAL" clId="{F4E4FAF5-B139-4F30-B001-B4F3F300C484}" dt="2021-04-13T22:19:24.227" v="7876" actId="20577"/>
          <ac:spMkLst>
            <pc:docMk/>
            <pc:sldMk cId="2988967725" sldId="4967"/>
            <ac:spMk id="12" creationId="{ABB204BF-F99B-415F-BDC2-DDBA9C6AC34B}"/>
          </ac:spMkLst>
        </pc:spChg>
      </pc:sldChg>
      <pc:sldChg chg="modSp add mod">
        <pc:chgData name="Chris Speller" userId="0a97f007-b978-4543-a8a0-9ee0abccdf0a" providerId="ADAL" clId="{F4E4FAF5-B139-4F30-B001-B4F3F300C484}" dt="2021-04-13T22:23:25.035" v="7936" actId="20577"/>
        <pc:sldMkLst>
          <pc:docMk/>
          <pc:sldMk cId="1889518822" sldId="4968"/>
        </pc:sldMkLst>
        <pc:spChg chg="mod">
          <ac:chgData name="Chris Speller" userId="0a97f007-b978-4543-a8a0-9ee0abccdf0a" providerId="ADAL" clId="{F4E4FAF5-B139-4F30-B001-B4F3F300C484}" dt="2021-04-13T22:23:25.035" v="7936" actId="20577"/>
          <ac:spMkLst>
            <pc:docMk/>
            <pc:sldMk cId="1889518822" sldId="4968"/>
            <ac:spMk id="10" creationId="{00000000-0000-0000-0000-000000000000}"/>
          </ac:spMkLst>
        </pc:spChg>
        <pc:spChg chg="mod">
          <ac:chgData name="Chris Speller" userId="0a97f007-b978-4543-a8a0-9ee0abccdf0a" providerId="ADAL" clId="{F4E4FAF5-B139-4F30-B001-B4F3F300C484}" dt="2021-04-13T22:22:17.058" v="7920" actId="20577"/>
          <ac:spMkLst>
            <pc:docMk/>
            <pc:sldMk cId="1889518822" sldId="4968"/>
            <ac:spMk id="11" creationId="{00000000-0000-0000-0000-000000000000}"/>
          </ac:spMkLst>
        </pc:spChg>
        <pc:spChg chg="mod">
          <ac:chgData name="Chris Speller" userId="0a97f007-b978-4543-a8a0-9ee0abccdf0a" providerId="ADAL" clId="{F4E4FAF5-B139-4F30-B001-B4F3F300C484}" dt="2021-04-13T22:22:03.715" v="7911" actId="20577"/>
          <ac:spMkLst>
            <pc:docMk/>
            <pc:sldMk cId="1889518822" sldId="4968"/>
            <ac:spMk id="12" creationId="{ABB204BF-F99B-415F-BDC2-DDBA9C6AC34B}"/>
          </ac:spMkLst>
        </pc:spChg>
      </pc:sldChg>
      <pc:sldChg chg="modSp add mod modAnim">
        <pc:chgData name="Chris Speller" userId="0a97f007-b978-4543-a8a0-9ee0abccdf0a" providerId="ADAL" clId="{F4E4FAF5-B139-4F30-B001-B4F3F300C484}" dt="2021-04-16T10:38:20.511" v="29824" actId="1076"/>
        <pc:sldMkLst>
          <pc:docMk/>
          <pc:sldMk cId="847234422" sldId="4969"/>
        </pc:sldMkLst>
        <pc:spChg chg="mod">
          <ac:chgData name="Chris Speller" userId="0a97f007-b978-4543-a8a0-9ee0abccdf0a" providerId="ADAL" clId="{F4E4FAF5-B139-4F30-B001-B4F3F300C484}" dt="2021-04-13T22:30:23.540" v="9019" actId="6549"/>
          <ac:spMkLst>
            <pc:docMk/>
            <pc:sldMk cId="847234422" sldId="4969"/>
            <ac:spMk id="10" creationId="{00000000-0000-0000-0000-000000000000}"/>
          </ac:spMkLst>
        </pc:spChg>
        <pc:spChg chg="mod">
          <ac:chgData name="Chris Speller" userId="0a97f007-b978-4543-a8a0-9ee0abccdf0a" providerId="ADAL" clId="{F4E4FAF5-B139-4F30-B001-B4F3F300C484}" dt="2021-04-13T22:27:53.606" v="8960" actId="404"/>
          <ac:spMkLst>
            <pc:docMk/>
            <pc:sldMk cId="847234422" sldId="4969"/>
            <ac:spMk id="11" creationId="{00000000-0000-0000-0000-000000000000}"/>
          </ac:spMkLst>
        </pc:spChg>
        <pc:spChg chg="mod">
          <ac:chgData name="Chris Speller" userId="0a97f007-b978-4543-a8a0-9ee0abccdf0a" providerId="ADAL" clId="{F4E4FAF5-B139-4F30-B001-B4F3F300C484}" dt="2021-04-16T10:38:20.511" v="29824" actId="1076"/>
          <ac:spMkLst>
            <pc:docMk/>
            <pc:sldMk cId="847234422" sldId="4969"/>
            <ac:spMk id="12" creationId="{ABB204BF-F99B-415F-BDC2-DDBA9C6AC34B}"/>
          </ac:spMkLst>
        </pc:spChg>
      </pc:sldChg>
      <pc:sldChg chg="modSp add mod modAnim">
        <pc:chgData name="Chris Speller" userId="0a97f007-b978-4543-a8a0-9ee0abccdf0a" providerId="ADAL" clId="{F4E4FAF5-B139-4F30-B001-B4F3F300C484}" dt="2021-04-13T22:32:24.861" v="9083" actId="20577"/>
        <pc:sldMkLst>
          <pc:docMk/>
          <pc:sldMk cId="101033088" sldId="4970"/>
        </pc:sldMkLst>
        <pc:spChg chg="mod">
          <ac:chgData name="Chris Speller" userId="0a97f007-b978-4543-a8a0-9ee0abccdf0a" providerId="ADAL" clId="{F4E4FAF5-B139-4F30-B001-B4F3F300C484}" dt="2021-04-13T22:32:24.861" v="9083" actId="20577"/>
          <ac:spMkLst>
            <pc:docMk/>
            <pc:sldMk cId="101033088" sldId="4970"/>
            <ac:spMk id="10" creationId="{00000000-0000-0000-0000-000000000000}"/>
          </ac:spMkLst>
        </pc:spChg>
        <pc:spChg chg="mod">
          <ac:chgData name="Chris Speller" userId="0a97f007-b978-4543-a8a0-9ee0abccdf0a" providerId="ADAL" clId="{F4E4FAF5-B139-4F30-B001-B4F3F300C484}" dt="2021-04-13T22:32:01.966" v="9074" actId="20577"/>
          <ac:spMkLst>
            <pc:docMk/>
            <pc:sldMk cId="101033088" sldId="4970"/>
            <ac:spMk id="11" creationId="{00000000-0000-0000-0000-000000000000}"/>
          </ac:spMkLst>
        </pc:spChg>
        <pc:spChg chg="mod">
          <ac:chgData name="Chris Speller" userId="0a97f007-b978-4543-a8a0-9ee0abccdf0a" providerId="ADAL" clId="{F4E4FAF5-B139-4F30-B001-B4F3F300C484}" dt="2021-04-13T22:31:41.775" v="9065" actId="20577"/>
          <ac:spMkLst>
            <pc:docMk/>
            <pc:sldMk cId="101033088" sldId="4970"/>
            <ac:spMk id="12" creationId="{ABB204BF-F99B-415F-BDC2-DDBA9C6AC34B}"/>
          </ac:spMkLst>
        </pc:spChg>
      </pc:sldChg>
      <pc:sldChg chg="modSp add mod ord modAnim">
        <pc:chgData name="Chris Speller" userId="0a97f007-b978-4543-a8a0-9ee0abccdf0a" providerId="ADAL" clId="{F4E4FAF5-B139-4F30-B001-B4F3F300C484}" dt="2021-04-13T22:40:15.279" v="10052"/>
        <pc:sldMkLst>
          <pc:docMk/>
          <pc:sldMk cId="1433974799" sldId="4971"/>
        </pc:sldMkLst>
        <pc:spChg chg="mod">
          <ac:chgData name="Chris Speller" userId="0a97f007-b978-4543-a8a0-9ee0abccdf0a" providerId="ADAL" clId="{F4E4FAF5-B139-4F30-B001-B4F3F300C484}" dt="2021-04-13T22:36:12.285" v="9510" actId="6549"/>
          <ac:spMkLst>
            <pc:docMk/>
            <pc:sldMk cId="1433974799" sldId="4971"/>
            <ac:spMk id="10" creationId="{00000000-0000-0000-0000-000000000000}"/>
          </ac:spMkLst>
        </pc:spChg>
        <pc:spChg chg="mod">
          <ac:chgData name="Chris Speller" userId="0a97f007-b978-4543-a8a0-9ee0abccdf0a" providerId="ADAL" clId="{F4E4FAF5-B139-4F30-B001-B4F3F300C484}" dt="2021-04-13T22:35:19.210" v="9465" actId="20577"/>
          <ac:spMkLst>
            <pc:docMk/>
            <pc:sldMk cId="1433974799" sldId="4971"/>
            <ac:spMk id="11" creationId="{00000000-0000-0000-0000-000000000000}"/>
          </ac:spMkLst>
        </pc:spChg>
        <pc:spChg chg="mod">
          <ac:chgData name="Chris Speller" userId="0a97f007-b978-4543-a8a0-9ee0abccdf0a" providerId="ADAL" clId="{F4E4FAF5-B139-4F30-B001-B4F3F300C484}" dt="2021-04-13T22:35:28.420" v="9485" actId="1076"/>
          <ac:spMkLst>
            <pc:docMk/>
            <pc:sldMk cId="1433974799" sldId="4971"/>
            <ac:spMk id="12" creationId="{ABB204BF-F99B-415F-BDC2-DDBA9C6AC34B}"/>
          </ac:spMkLst>
        </pc:spChg>
      </pc:sldChg>
      <pc:sldChg chg="modSp add mod">
        <pc:chgData name="Chris Speller" userId="0a97f007-b978-4543-a8a0-9ee0abccdf0a" providerId="ADAL" clId="{F4E4FAF5-B139-4F30-B001-B4F3F300C484}" dt="2021-04-16T10:38:39.865" v="29825" actId="1076"/>
        <pc:sldMkLst>
          <pc:docMk/>
          <pc:sldMk cId="1635142076" sldId="4972"/>
        </pc:sldMkLst>
        <pc:spChg chg="mod">
          <ac:chgData name="Chris Speller" userId="0a97f007-b978-4543-a8a0-9ee0abccdf0a" providerId="ADAL" clId="{F4E4FAF5-B139-4F30-B001-B4F3F300C484}" dt="2021-04-13T22:38:55.824" v="10049" actId="14100"/>
          <ac:spMkLst>
            <pc:docMk/>
            <pc:sldMk cId="1635142076" sldId="4972"/>
            <ac:spMk id="10" creationId="{00000000-0000-0000-0000-000000000000}"/>
          </ac:spMkLst>
        </pc:spChg>
        <pc:spChg chg="mod">
          <ac:chgData name="Chris Speller" userId="0a97f007-b978-4543-a8a0-9ee0abccdf0a" providerId="ADAL" clId="{F4E4FAF5-B139-4F30-B001-B4F3F300C484}" dt="2021-04-13T22:37:59.275" v="9984" actId="20577"/>
          <ac:spMkLst>
            <pc:docMk/>
            <pc:sldMk cId="1635142076" sldId="4972"/>
            <ac:spMk id="11" creationId="{00000000-0000-0000-0000-000000000000}"/>
          </ac:spMkLst>
        </pc:spChg>
        <pc:spChg chg="mod">
          <ac:chgData name="Chris Speller" userId="0a97f007-b978-4543-a8a0-9ee0abccdf0a" providerId="ADAL" clId="{F4E4FAF5-B139-4F30-B001-B4F3F300C484}" dt="2021-04-16T10:38:39.865" v="29825" actId="1076"/>
          <ac:spMkLst>
            <pc:docMk/>
            <pc:sldMk cId="1635142076" sldId="4972"/>
            <ac:spMk id="12" creationId="{ABB204BF-F99B-415F-BDC2-DDBA9C6AC34B}"/>
          </ac:spMkLst>
        </pc:spChg>
      </pc:sldChg>
      <pc:sldChg chg="modSp add mod">
        <pc:chgData name="Chris Speller" userId="0a97f007-b978-4543-a8a0-9ee0abccdf0a" providerId="ADAL" clId="{F4E4FAF5-B139-4F30-B001-B4F3F300C484}" dt="2021-04-16T10:39:28.091" v="29842" actId="122"/>
        <pc:sldMkLst>
          <pc:docMk/>
          <pc:sldMk cId="3999729010" sldId="4973"/>
        </pc:sldMkLst>
        <pc:spChg chg="mod">
          <ac:chgData name="Chris Speller" userId="0a97f007-b978-4543-a8a0-9ee0abccdf0a" providerId="ADAL" clId="{F4E4FAF5-B139-4F30-B001-B4F3F300C484}" dt="2021-04-16T10:39:14.497" v="29832" actId="20577"/>
          <ac:spMkLst>
            <pc:docMk/>
            <pc:sldMk cId="3999729010" sldId="4973"/>
            <ac:spMk id="10" creationId="{00000000-0000-0000-0000-000000000000}"/>
          </ac:spMkLst>
        </pc:spChg>
        <pc:spChg chg="mod">
          <ac:chgData name="Chris Speller" userId="0a97f007-b978-4543-a8a0-9ee0abccdf0a" providerId="ADAL" clId="{F4E4FAF5-B139-4F30-B001-B4F3F300C484}" dt="2021-04-16T10:39:22.029" v="29838" actId="20577"/>
          <ac:spMkLst>
            <pc:docMk/>
            <pc:sldMk cId="3999729010" sldId="4973"/>
            <ac:spMk id="11" creationId="{00000000-0000-0000-0000-000000000000}"/>
          </ac:spMkLst>
        </pc:spChg>
        <pc:spChg chg="mod">
          <ac:chgData name="Chris Speller" userId="0a97f007-b978-4543-a8a0-9ee0abccdf0a" providerId="ADAL" clId="{F4E4FAF5-B139-4F30-B001-B4F3F300C484}" dt="2021-04-16T10:39:28.091" v="29842" actId="122"/>
          <ac:spMkLst>
            <pc:docMk/>
            <pc:sldMk cId="3999729010" sldId="4973"/>
            <ac:spMk id="12" creationId="{ABB204BF-F99B-415F-BDC2-DDBA9C6AC34B}"/>
          </ac:spMkLst>
        </pc:spChg>
      </pc:sldChg>
      <pc:sldChg chg="modSp add mod">
        <pc:chgData name="Chris Speller" userId="0a97f007-b978-4543-a8a0-9ee0abccdf0a" providerId="ADAL" clId="{F4E4FAF5-B139-4F30-B001-B4F3F300C484}" dt="2021-04-14T07:38:03.672" v="10744" actId="6549"/>
        <pc:sldMkLst>
          <pc:docMk/>
          <pc:sldMk cId="3911400410" sldId="4974"/>
        </pc:sldMkLst>
        <pc:spChg chg="mod">
          <ac:chgData name="Chris Speller" userId="0a97f007-b978-4543-a8a0-9ee0abccdf0a" providerId="ADAL" clId="{F4E4FAF5-B139-4F30-B001-B4F3F300C484}" dt="2021-04-14T07:38:03.672" v="10744" actId="6549"/>
          <ac:spMkLst>
            <pc:docMk/>
            <pc:sldMk cId="3911400410" sldId="4974"/>
            <ac:spMk id="10" creationId="{00000000-0000-0000-0000-000000000000}"/>
          </ac:spMkLst>
        </pc:spChg>
        <pc:spChg chg="mod">
          <ac:chgData name="Chris Speller" userId="0a97f007-b978-4543-a8a0-9ee0abccdf0a" providerId="ADAL" clId="{F4E4FAF5-B139-4F30-B001-B4F3F300C484}" dt="2021-04-14T07:36:08.312" v="10718"/>
          <ac:spMkLst>
            <pc:docMk/>
            <pc:sldMk cId="3911400410" sldId="4974"/>
            <ac:spMk id="11" creationId="{00000000-0000-0000-0000-000000000000}"/>
          </ac:spMkLst>
        </pc:spChg>
        <pc:spChg chg="mod">
          <ac:chgData name="Chris Speller" userId="0a97f007-b978-4543-a8a0-9ee0abccdf0a" providerId="ADAL" clId="{F4E4FAF5-B139-4F30-B001-B4F3F300C484}" dt="2021-04-14T07:37:48.425" v="10735" actId="122"/>
          <ac:spMkLst>
            <pc:docMk/>
            <pc:sldMk cId="3911400410" sldId="4974"/>
            <ac:spMk id="12" creationId="{ABB204BF-F99B-415F-BDC2-DDBA9C6AC34B}"/>
          </ac:spMkLst>
        </pc:spChg>
      </pc:sldChg>
      <pc:sldChg chg="modSp add mod">
        <pc:chgData name="Chris Speller" userId="0a97f007-b978-4543-a8a0-9ee0abccdf0a" providerId="ADAL" clId="{F4E4FAF5-B139-4F30-B001-B4F3F300C484}" dt="2021-04-14T07:39:07.669" v="10752" actId="1076"/>
        <pc:sldMkLst>
          <pc:docMk/>
          <pc:sldMk cId="4161477444" sldId="4975"/>
        </pc:sldMkLst>
        <pc:spChg chg="mod">
          <ac:chgData name="Chris Speller" userId="0a97f007-b978-4543-a8a0-9ee0abccdf0a" providerId="ADAL" clId="{F4E4FAF5-B139-4F30-B001-B4F3F300C484}" dt="2021-04-14T07:38:40.287" v="10745"/>
          <ac:spMkLst>
            <pc:docMk/>
            <pc:sldMk cId="4161477444" sldId="4975"/>
            <ac:spMk id="10" creationId="{00000000-0000-0000-0000-000000000000}"/>
          </ac:spMkLst>
        </pc:spChg>
        <pc:spChg chg="mod">
          <ac:chgData name="Chris Speller" userId="0a97f007-b978-4543-a8a0-9ee0abccdf0a" providerId="ADAL" clId="{F4E4FAF5-B139-4F30-B001-B4F3F300C484}" dt="2021-04-14T07:38:44.589" v="10746"/>
          <ac:spMkLst>
            <pc:docMk/>
            <pc:sldMk cId="4161477444" sldId="4975"/>
            <ac:spMk id="11" creationId="{00000000-0000-0000-0000-000000000000}"/>
          </ac:spMkLst>
        </pc:spChg>
        <pc:spChg chg="mod">
          <ac:chgData name="Chris Speller" userId="0a97f007-b978-4543-a8a0-9ee0abccdf0a" providerId="ADAL" clId="{F4E4FAF5-B139-4F30-B001-B4F3F300C484}" dt="2021-04-14T07:39:07.669" v="10752" actId="1076"/>
          <ac:spMkLst>
            <pc:docMk/>
            <pc:sldMk cId="4161477444" sldId="4975"/>
            <ac:spMk id="12" creationId="{ABB204BF-F99B-415F-BDC2-DDBA9C6AC34B}"/>
          </ac:spMkLst>
        </pc:spChg>
      </pc:sldChg>
      <pc:sldChg chg="modSp add">
        <pc:chgData name="Chris Speller" userId="0a97f007-b978-4543-a8a0-9ee0abccdf0a" providerId="ADAL" clId="{F4E4FAF5-B139-4F30-B001-B4F3F300C484}" dt="2021-04-14T07:39:27.613" v="10758" actId="20577"/>
        <pc:sldMkLst>
          <pc:docMk/>
          <pc:sldMk cId="1121769103" sldId="4976"/>
        </pc:sldMkLst>
        <pc:spChg chg="mod">
          <ac:chgData name="Chris Speller" userId="0a97f007-b978-4543-a8a0-9ee0abccdf0a" providerId="ADAL" clId="{F4E4FAF5-B139-4F30-B001-B4F3F300C484}" dt="2021-04-14T07:39:25.453" v="10757" actId="20577"/>
          <ac:spMkLst>
            <pc:docMk/>
            <pc:sldMk cId="1121769103" sldId="4976"/>
            <ac:spMk id="10" creationId="{00000000-0000-0000-0000-000000000000}"/>
          </ac:spMkLst>
        </pc:spChg>
        <pc:spChg chg="mod">
          <ac:chgData name="Chris Speller" userId="0a97f007-b978-4543-a8a0-9ee0abccdf0a" providerId="ADAL" clId="{F4E4FAF5-B139-4F30-B001-B4F3F300C484}" dt="2021-04-14T07:39:27.613" v="10758" actId="20577"/>
          <ac:spMkLst>
            <pc:docMk/>
            <pc:sldMk cId="1121769103" sldId="4976"/>
            <ac:spMk id="11" creationId="{00000000-0000-0000-0000-000000000000}"/>
          </ac:spMkLst>
        </pc:spChg>
      </pc:sldChg>
      <pc:sldChg chg="modSp add mod">
        <pc:chgData name="Chris Speller" userId="0a97f007-b978-4543-a8a0-9ee0abccdf0a" providerId="ADAL" clId="{F4E4FAF5-B139-4F30-B001-B4F3F300C484}" dt="2021-04-16T10:40:03.167" v="29860" actId="1076"/>
        <pc:sldMkLst>
          <pc:docMk/>
          <pc:sldMk cId="3289361299" sldId="4977"/>
        </pc:sldMkLst>
        <pc:spChg chg="mod">
          <ac:chgData name="Chris Speller" userId="0a97f007-b978-4543-a8a0-9ee0abccdf0a" providerId="ADAL" clId="{F4E4FAF5-B139-4F30-B001-B4F3F300C484}" dt="2021-04-14T07:40:09.744" v="10765" actId="20577"/>
          <ac:spMkLst>
            <pc:docMk/>
            <pc:sldMk cId="3289361299" sldId="4977"/>
            <ac:spMk id="10" creationId="{00000000-0000-0000-0000-000000000000}"/>
          </ac:spMkLst>
        </pc:spChg>
        <pc:spChg chg="mod">
          <ac:chgData name="Chris Speller" userId="0a97f007-b978-4543-a8a0-9ee0abccdf0a" providerId="ADAL" clId="{F4E4FAF5-B139-4F30-B001-B4F3F300C484}" dt="2021-04-14T07:40:02.422" v="10762"/>
          <ac:spMkLst>
            <pc:docMk/>
            <pc:sldMk cId="3289361299" sldId="4977"/>
            <ac:spMk id="11" creationId="{00000000-0000-0000-0000-000000000000}"/>
          </ac:spMkLst>
        </pc:spChg>
        <pc:spChg chg="mod">
          <ac:chgData name="Chris Speller" userId="0a97f007-b978-4543-a8a0-9ee0abccdf0a" providerId="ADAL" clId="{F4E4FAF5-B139-4F30-B001-B4F3F300C484}" dt="2021-04-16T10:40:03.167" v="29860" actId="1076"/>
          <ac:spMkLst>
            <pc:docMk/>
            <pc:sldMk cId="3289361299" sldId="4977"/>
            <ac:spMk id="12" creationId="{ABB204BF-F99B-415F-BDC2-DDBA9C6AC34B}"/>
          </ac:spMkLst>
        </pc:spChg>
      </pc:sldChg>
      <pc:sldChg chg="modSp add mod">
        <pc:chgData name="Chris Speller" userId="0a97f007-b978-4543-a8a0-9ee0abccdf0a" providerId="ADAL" clId="{F4E4FAF5-B139-4F30-B001-B4F3F300C484}" dt="2021-04-14T07:43:04.859" v="10887" actId="20577"/>
        <pc:sldMkLst>
          <pc:docMk/>
          <pc:sldMk cId="3219669161" sldId="4978"/>
        </pc:sldMkLst>
        <pc:spChg chg="mod">
          <ac:chgData name="Chris Speller" userId="0a97f007-b978-4543-a8a0-9ee0abccdf0a" providerId="ADAL" clId="{F4E4FAF5-B139-4F30-B001-B4F3F300C484}" dt="2021-04-14T07:41:05.155" v="10780" actId="20577"/>
          <ac:spMkLst>
            <pc:docMk/>
            <pc:sldMk cId="3219669161" sldId="4978"/>
            <ac:spMk id="10" creationId="{00000000-0000-0000-0000-000000000000}"/>
          </ac:spMkLst>
        </pc:spChg>
        <pc:spChg chg="mod">
          <ac:chgData name="Chris Speller" userId="0a97f007-b978-4543-a8a0-9ee0abccdf0a" providerId="ADAL" clId="{F4E4FAF5-B139-4F30-B001-B4F3F300C484}" dt="2021-04-14T07:42:30.672" v="10798" actId="20577"/>
          <ac:spMkLst>
            <pc:docMk/>
            <pc:sldMk cId="3219669161" sldId="4978"/>
            <ac:spMk id="11" creationId="{00000000-0000-0000-0000-000000000000}"/>
          </ac:spMkLst>
        </pc:spChg>
        <pc:spChg chg="mod">
          <ac:chgData name="Chris Speller" userId="0a97f007-b978-4543-a8a0-9ee0abccdf0a" providerId="ADAL" clId="{F4E4FAF5-B139-4F30-B001-B4F3F300C484}" dt="2021-04-14T07:43:04.859" v="10887" actId="20577"/>
          <ac:spMkLst>
            <pc:docMk/>
            <pc:sldMk cId="3219669161" sldId="4978"/>
            <ac:spMk id="12" creationId="{ABB204BF-F99B-415F-BDC2-DDBA9C6AC34B}"/>
          </ac:spMkLst>
        </pc:spChg>
      </pc:sldChg>
      <pc:sldChg chg="modSp add mod">
        <pc:chgData name="Chris Speller" userId="0a97f007-b978-4543-a8a0-9ee0abccdf0a" providerId="ADAL" clId="{F4E4FAF5-B139-4F30-B001-B4F3F300C484}" dt="2021-04-14T07:44:16.847" v="11179" actId="20577"/>
        <pc:sldMkLst>
          <pc:docMk/>
          <pc:sldMk cId="1785165266" sldId="4979"/>
        </pc:sldMkLst>
        <pc:spChg chg="mod">
          <ac:chgData name="Chris Speller" userId="0a97f007-b978-4543-a8a0-9ee0abccdf0a" providerId="ADAL" clId="{F4E4FAF5-B139-4F30-B001-B4F3F300C484}" dt="2021-04-14T07:44:16.847" v="11179" actId="20577"/>
          <ac:spMkLst>
            <pc:docMk/>
            <pc:sldMk cId="1785165266" sldId="4979"/>
            <ac:spMk id="10" creationId="{00000000-0000-0000-0000-000000000000}"/>
          </ac:spMkLst>
        </pc:spChg>
        <pc:spChg chg="mod">
          <ac:chgData name="Chris Speller" userId="0a97f007-b978-4543-a8a0-9ee0abccdf0a" providerId="ADAL" clId="{F4E4FAF5-B139-4F30-B001-B4F3F300C484}" dt="2021-04-14T07:44:00.568" v="11169" actId="20577"/>
          <ac:spMkLst>
            <pc:docMk/>
            <pc:sldMk cId="1785165266" sldId="4979"/>
            <ac:spMk id="11" creationId="{00000000-0000-0000-0000-000000000000}"/>
          </ac:spMkLst>
        </pc:spChg>
        <pc:spChg chg="mod">
          <ac:chgData name="Chris Speller" userId="0a97f007-b978-4543-a8a0-9ee0abccdf0a" providerId="ADAL" clId="{F4E4FAF5-B139-4F30-B001-B4F3F300C484}" dt="2021-04-14T07:44:05.450" v="11174" actId="20577"/>
          <ac:spMkLst>
            <pc:docMk/>
            <pc:sldMk cId="1785165266" sldId="4979"/>
            <ac:spMk id="12" creationId="{ABB204BF-F99B-415F-BDC2-DDBA9C6AC34B}"/>
          </ac:spMkLst>
        </pc:spChg>
      </pc:sldChg>
      <pc:sldChg chg="modSp add mod">
        <pc:chgData name="Chris Speller" userId="0a97f007-b978-4543-a8a0-9ee0abccdf0a" providerId="ADAL" clId="{F4E4FAF5-B139-4F30-B001-B4F3F300C484}" dt="2021-04-14T07:47:08.515" v="11226" actId="20577"/>
        <pc:sldMkLst>
          <pc:docMk/>
          <pc:sldMk cId="2093605415" sldId="4980"/>
        </pc:sldMkLst>
        <pc:spChg chg="mod">
          <ac:chgData name="Chris Speller" userId="0a97f007-b978-4543-a8a0-9ee0abccdf0a" providerId="ADAL" clId="{F4E4FAF5-B139-4F30-B001-B4F3F300C484}" dt="2021-04-14T07:47:08.515" v="11226" actId="20577"/>
          <ac:spMkLst>
            <pc:docMk/>
            <pc:sldMk cId="2093605415" sldId="4980"/>
            <ac:spMk id="10" creationId="{00000000-0000-0000-0000-000000000000}"/>
          </ac:spMkLst>
        </pc:spChg>
        <pc:spChg chg="mod">
          <ac:chgData name="Chris Speller" userId="0a97f007-b978-4543-a8a0-9ee0abccdf0a" providerId="ADAL" clId="{F4E4FAF5-B139-4F30-B001-B4F3F300C484}" dt="2021-04-14T07:46:48.577" v="11213" actId="20577"/>
          <ac:spMkLst>
            <pc:docMk/>
            <pc:sldMk cId="2093605415" sldId="4980"/>
            <ac:spMk id="11" creationId="{00000000-0000-0000-0000-000000000000}"/>
          </ac:spMkLst>
        </pc:spChg>
        <pc:spChg chg="mod">
          <ac:chgData name="Chris Speller" userId="0a97f007-b978-4543-a8a0-9ee0abccdf0a" providerId="ADAL" clId="{F4E4FAF5-B139-4F30-B001-B4F3F300C484}" dt="2021-04-14T07:45:19.770" v="11203" actId="20577"/>
          <ac:spMkLst>
            <pc:docMk/>
            <pc:sldMk cId="2093605415" sldId="4980"/>
            <ac:spMk id="12" creationId="{ABB204BF-F99B-415F-BDC2-DDBA9C6AC34B}"/>
          </ac:spMkLst>
        </pc:spChg>
      </pc:sldChg>
      <pc:sldChg chg="modSp add mod">
        <pc:chgData name="Chris Speller" userId="0a97f007-b978-4543-a8a0-9ee0abccdf0a" providerId="ADAL" clId="{F4E4FAF5-B139-4F30-B001-B4F3F300C484}" dt="2021-04-14T07:50:05.913" v="11694" actId="20577"/>
        <pc:sldMkLst>
          <pc:docMk/>
          <pc:sldMk cId="3401328811" sldId="4981"/>
        </pc:sldMkLst>
        <pc:spChg chg="mod">
          <ac:chgData name="Chris Speller" userId="0a97f007-b978-4543-a8a0-9ee0abccdf0a" providerId="ADAL" clId="{F4E4FAF5-B139-4F30-B001-B4F3F300C484}" dt="2021-04-14T07:50:05.913" v="11694" actId="20577"/>
          <ac:spMkLst>
            <pc:docMk/>
            <pc:sldMk cId="3401328811" sldId="4981"/>
            <ac:spMk id="10" creationId="{00000000-0000-0000-0000-000000000000}"/>
          </ac:spMkLst>
        </pc:spChg>
        <pc:spChg chg="mod">
          <ac:chgData name="Chris Speller" userId="0a97f007-b978-4543-a8a0-9ee0abccdf0a" providerId="ADAL" clId="{F4E4FAF5-B139-4F30-B001-B4F3F300C484}" dt="2021-04-14T07:49:23.809" v="11672" actId="20577"/>
          <ac:spMkLst>
            <pc:docMk/>
            <pc:sldMk cId="3401328811" sldId="4981"/>
            <ac:spMk id="11" creationId="{00000000-0000-0000-0000-000000000000}"/>
          </ac:spMkLst>
        </pc:spChg>
        <pc:spChg chg="mod">
          <ac:chgData name="Chris Speller" userId="0a97f007-b978-4543-a8a0-9ee0abccdf0a" providerId="ADAL" clId="{F4E4FAF5-B139-4F30-B001-B4F3F300C484}" dt="2021-04-14T07:49:37.917" v="11679" actId="207"/>
          <ac:spMkLst>
            <pc:docMk/>
            <pc:sldMk cId="3401328811" sldId="4981"/>
            <ac:spMk id="12" creationId="{ABB204BF-F99B-415F-BDC2-DDBA9C6AC34B}"/>
          </ac:spMkLst>
        </pc:spChg>
      </pc:sldChg>
      <pc:sldChg chg="modSp add mod ord">
        <pc:chgData name="Chris Speller" userId="0a97f007-b978-4543-a8a0-9ee0abccdf0a" providerId="ADAL" clId="{F4E4FAF5-B139-4F30-B001-B4F3F300C484}" dt="2021-04-14T07:53:58.381" v="11725" actId="20577"/>
        <pc:sldMkLst>
          <pc:docMk/>
          <pc:sldMk cId="1876752288" sldId="4982"/>
        </pc:sldMkLst>
        <pc:spChg chg="mod">
          <ac:chgData name="Chris Speller" userId="0a97f007-b978-4543-a8a0-9ee0abccdf0a" providerId="ADAL" clId="{F4E4FAF5-B139-4F30-B001-B4F3F300C484}" dt="2021-04-14T07:53:58.381" v="11725" actId="20577"/>
          <ac:spMkLst>
            <pc:docMk/>
            <pc:sldMk cId="1876752288" sldId="4982"/>
            <ac:spMk id="10" creationId="{00000000-0000-0000-0000-000000000000}"/>
          </ac:spMkLst>
        </pc:spChg>
        <pc:spChg chg="mod">
          <ac:chgData name="Chris Speller" userId="0a97f007-b978-4543-a8a0-9ee0abccdf0a" providerId="ADAL" clId="{F4E4FAF5-B139-4F30-B001-B4F3F300C484}" dt="2021-04-14T07:51:10.050" v="11702" actId="20577"/>
          <ac:spMkLst>
            <pc:docMk/>
            <pc:sldMk cId="1876752288" sldId="4982"/>
            <ac:spMk id="11" creationId="{00000000-0000-0000-0000-000000000000}"/>
          </ac:spMkLst>
        </pc:spChg>
        <pc:spChg chg="mod">
          <ac:chgData name="Chris Speller" userId="0a97f007-b978-4543-a8a0-9ee0abccdf0a" providerId="ADAL" clId="{F4E4FAF5-B139-4F30-B001-B4F3F300C484}" dt="2021-04-14T07:53:35.921" v="11720" actId="20577"/>
          <ac:spMkLst>
            <pc:docMk/>
            <pc:sldMk cId="1876752288" sldId="4982"/>
            <ac:spMk id="12" creationId="{ABB204BF-F99B-415F-BDC2-DDBA9C6AC34B}"/>
          </ac:spMkLst>
        </pc:spChg>
      </pc:sldChg>
      <pc:sldChg chg="modSp add mod">
        <pc:chgData name="Chris Speller" userId="0a97f007-b978-4543-a8a0-9ee0abccdf0a" providerId="ADAL" clId="{F4E4FAF5-B139-4F30-B001-B4F3F300C484}" dt="2021-04-14T07:59:41.005" v="11738" actId="20577"/>
        <pc:sldMkLst>
          <pc:docMk/>
          <pc:sldMk cId="1269379071" sldId="4983"/>
        </pc:sldMkLst>
        <pc:spChg chg="mod">
          <ac:chgData name="Chris Speller" userId="0a97f007-b978-4543-a8a0-9ee0abccdf0a" providerId="ADAL" clId="{F4E4FAF5-B139-4F30-B001-B4F3F300C484}" dt="2021-04-14T07:59:41.005" v="11738" actId="20577"/>
          <ac:spMkLst>
            <pc:docMk/>
            <pc:sldMk cId="1269379071" sldId="4983"/>
            <ac:spMk id="10" creationId="{00000000-0000-0000-0000-000000000000}"/>
          </ac:spMkLst>
        </pc:spChg>
        <pc:spChg chg="mod">
          <ac:chgData name="Chris Speller" userId="0a97f007-b978-4543-a8a0-9ee0abccdf0a" providerId="ADAL" clId="{F4E4FAF5-B139-4F30-B001-B4F3F300C484}" dt="2021-04-14T07:56:33.114" v="11730" actId="20577"/>
          <ac:spMkLst>
            <pc:docMk/>
            <pc:sldMk cId="1269379071" sldId="4983"/>
            <ac:spMk id="11" creationId="{00000000-0000-0000-0000-000000000000}"/>
          </ac:spMkLst>
        </pc:spChg>
        <pc:spChg chg="mod">
          <ac:chgData name="Chris Speller" userId="0a97f007-b978-4543-a8a0-9ee0abccdf0a" providerId="ADAL" clId="{F4E4FAF5-B139-4F30-B001-B4F3F300C484}" dt="2021-04-14T07:59:28.509" v="11735" actId="207"/>
          <ac:spMkLst>
            <pc:docMk/>
            <pc:sldMk cId="1269379071" sldId="4983"/>
            <ac:spMk id="12" creationId="{ABB204BF-F99B-415F-BDC2-DDBA9C6AC34B}"/>
          </ac:spMkLst>
        </pc:spChg>
      </pc:sldChg>
      <pc:sldChg chg="modSp add modAnim">
        <pc:chgData name="Chris Speller" userId="0a97f007-b978-4543-a8a0-9ee0abccdf0a" providerId="ADAL" clId="{F4E4FAF5-B139-4F30-B001-B4F3F300C484}" dt="2021-04-14T08:03:08.128" v="12110" actId="20577"/>
        <pc:sldMkLst>
          <pc:docMk/>
          <pc:sldMk cId="371376498" sldId="4984"/>
        </pc:sldMkLst>
        <pc:spChg chg="mod">
          <ac:chgData name="Chris Speller" userId="0a97f007-b978-4543-a8a0-9ee0abccdf0a" providerId="ADAL" clId="{F4E4FAF5-B139-4F30-B001-B4F3F300C484}" dt="2021-04-14T08:03:08.128" v="12110" actId="20577"/>
          <ac:spMkLst>
            <pc:docMk/>
            <pc:sldMk cId="371376498" sldId="4984"/>
            <ac:spMk id="10" creationId="{00000000-0000-0000-0000-000000000000}"/>
          </ac:spMkLst>
        </pc:spChg>
        <pc:spChg chg="mod">
          <ac:chgData name="Chris Speller" userId="0a97f007-b978-4543-a8a0-9ee0abccdf0a" providerId="ADAL" clId="{F4E4FAF5-B139-4F30-B001-B4F3F300C484}" dt="2021-04-14T08:01:32.041" v="12064" actId="20577"/>
          <ac:spMkLst>
            <pc:docMk/>
            <pc:sldMk cId="371376498" sldId="4984"/>
            <ac:spMk id="11" creationId="{00000000-0000-0000-0000-000000000000}"/>
          </ac:spMkLst>
        </pc:spChg>
        <pc:spChg chg="mod">
          <ac:chgData name="Chris Speller" userId="0a97f007-b978-4543-a8a0-9ee0abccdf0a" providerId="ADAL" clId="{F4E4FAF5-B139-4F30-B001-B4F3F300C484}" dt="2021-04-14T08:01:54.270" v="12102" actId="20577"/>
          <ac:spMkLst>
            <pc:docMk/>
            <pc:sldMk cId="371376498" sldId="4984"/>
            <ac:spMk id="12" creationId="{ABB204BF-F99B-415F-BDC2-DDBA9C6AC34B}"/>
          </ac:spMkLst>
        </pc:spChg>
      </pc:sldChg>
      <pc:sldChg chg="modSp add mod modAnim">
        <pc:chgData name="Chris Speller" userId="0a97f007-b978-4543-a8a0-9ee0abccdf0a" providerId="ADAL" clId="{F4E4FAF5-B139-4F30-B001-B4F3F300C484}" dt="2021-04-16T10:40:24.779" v="29862" actId="1076"/>
        <pc:sldMkLst>
          <pc:docMk/>
          <pc:sldMk cId="782371332" sldId="4985"/>
        </pc:sldMkLst>
        <pc:spChg chg="mod">
          <ac:chgData name="Chris Speller" userId="0a97f007-b978-4543-a8a0-9ee0abccdf0a" providerId="ADAL" clId="{F4E4FAF5-B139-4F30-B001-B4F3F300C484}" dt="2021-04-14T08:07:09.684" v="12556" actId="20577"/>
          <ac:spMkLst>
            <pc:docMk/>
            <pc:sldMk cId="782371332" sldId="4985"/>
            <ac:spMk id="10" creationId="{00000000-0000-0000-0000-000000000000}"/>
          </ac:spMkLst>
        </pc:spChg>
        <pc:spChg chg="mod">
          <ac:chgData name="Chris Speller" userId="0a97f007-b978-4543-a8a0-9ee0abccdf0a" providerId="ADAL" clId="{F4E4FAF5-B139-4F30-B001-B4F3F300C484}" dt="2021-04-14T08:06:45.960" v="12527" actId="20577"/>
          <ac:spMkLst>
            <pc:docMk/>
            <pc:sldMk cId="782371332" sldId="4985"/>
            <ac:spMk id="11" creationId="{00000000-0000-0000-0000-000000000000}"/>
          </ac:spMkLst>
        </pc:spChg>
        <pc:spChg chg="mod">
          <ac:chgData name="Chris Speller" userId="0a97f007-b978-4543-a8a0-9ee0abccdf0a" providerId="ADAL" clId="{F4E4FAF5-B139-4F30-B001-B4F3F300C484}" dt="2021-04-16T10:40:24.779" v="29862" actId="1076"/>
          <ac:spMkLst>
            <pc:docMk/>
            <pc:sldMk cId="782371332" sldId="4985"/>
            <ac:spMk id="12" creationId="{ABB204BF-F99B-415F-BDC2-DDBA9C6AC34B}"/>
          </ac:spMkLst>
        </pc:spChg>
      </pc:sldChg>
      <pc:sldChg chg="modSp add mod modAnim">
        <pc:chgData name="Chris Speller" userId="0a97f007-b978-4543-a8a0-9ee0abccdf0a" providerId="ADAL" clId="{F4E4FAF5-B139-4F30-B001-B4F3F300C484}" dt="2021-04-14T08:12:28.322" v="13181" actId="1076"/>
        <pc:sldMkLst>
          <pc:docMk/>
          <pc:sldMk cId="2194372002" sldId="4986"/>
        </pc:sldMkLst>
        <pc:spChg chg="mod">
          <ac:chgData name="Chris Speller" userId="0a97f007-b978-4543-a8a0-9ee0abccdf0a" providerId="ADAL" clId="{F4E4FAF5-B139-4F30-B001-B4F3F300C484}" dt="2021-04-14T08:12:22.660" v="13179" actId="404"/>
          <ac:spMkLst>
            <pc:docMk/>
            <pc:sldMk cId="2194372002" sldId="4986"/>
            <ac:spMk id="10" creationId="{00000000-0000-0000-0000-000000000000}"/>
          </ac:spMkLst>
        </pc:spChg>
        <pc:spChg chg="mod">
          <ac:chgData name="Chris Speller" userId="0a97f007-b978-4543-a8a0-9ee0abccdf0a" providerId="ADAL" clId="{F4E4FAF5-B139-4F30-B001-B4F3F300C484}" dt="2021-04-14T08:12:24.916" v="13180" actId="404"/>
          <ac:spMkLst>
            <pc:docMk/>
            <pc:sldMk cId="2194372002" sldId="4986"/>
            <ac:spMk id="11" creationId="{00000000-0000-0000-0000-000000000000}"/>
          </ac:spMkLst>
        </pc:spChg>
        <pc:spChg chg="mod">
          <ac:chgData name="Chris Speller" userId="0a97f007-b978-4543-a8a0-9ee0abccdf0a" providerId="ADAL" clId="{F4E4FAF5-B139-4F30-B001-B4F3F300C484}" dt="2021-04-14T08:12:28.322" v="13181" actId="1076"/>
          <ac:spMkLst>
            <pc:docMk/>
            <pc:sldMk cId="2194372002" sldId="4986"/>
            <ac:spMk id="12" creationId="{ABB204BF-F99B-415F-BDC2-DDBA9C6AC34B}"/>
          </ac:spMkLst>
        </pc:spChg>
      </pc:sldChg>
      <pc:sldChg chg="modSp add mod modAnim">
        <pc:chgData name="Chris Speller" userId="0a97f007-b978-4543-a8a0-9ee0abccdf0a" providerId="ADAL" clId="{F4E4FAF5-B139-4F30-B001-B4F3F300C484}" dt="2021-04-14T08:41:51.871" v="13236" actId="20577"/>
        <pc:sldMkLst>
          <pc:docMk/>
          <pc:sldMk cId="2051321655" sldId="4987"/>
        </pc:sldMkLst>
        <pc:spChg chg="mod">
          <ac:chgData name="Chris Speller" userId="0a97f007-b978-4543-a8a0-9ee0abccdf0a" providerId="ADAL" clId="{F4E4FAF5-B139-4F30-B001-B4F3F300C484}" dt="2021-04-14T08:41:51.871" v="13236" actId="20577"/>
          <ac:spMkLst>
            <pc:docMk/>
            <pc:sldMk cId="2051321655" sldId="4987"/>
            <ac:spMk id="10" creationId="{00000000-0000-0000-0000-000000000000}"/>
          </ac:spMkLst>
        </pc:spChg>
        <pc:spChg chg="mod">
          <ac:chgData name="Chris Speller" userId="0a97f007-b978-4543-a8a0-9ee0abccdf0a" providerId="ADAL" clId="{F4E4FAF5-B139-4F30-B001-B4F3F300C484}" dt="2021-04-14T08:41:43.612" v="13233" actId="20577"/>
          <ac:spMkLst>
            <pc:docMk/>
            <pc:sldMk cId="2051321655" sldId="4987"/>
            <ac:spMk id="11" creationId="{00000000-0000-0000-0000-000000000000}"/>
          </ac:spMkLst>
        </pc:spChg>
        <pc:spChg chg="mod">
          <ac:chgData name="Chris Speller" userId="0a97f007-b978-4543-a8a0-9ee0abccdf0a" providerId="ADAL" clId="{F4E4FAF5-B139-4F30-B001-B4F3F300C484}" dt="2021-04-14T08:41:46.026" v="13234" actId="1076"/>
          <ac:spMkLst>
            <pc:docMk/>
            <pc:sldMk cId="2051321655" sldId="4987"/>
            <ac:spMk id="12" creationId="{ABB204BF-F99B-415F-BDC2-DDBA9C6AC34B}"/>
          </ac:spMkLst>
        </pc:spChg>
      </pc:sldChg>
      <pc:sldChg chg="modSp add mod modAnim">
        <pc:chgData name="Chris Speller" userId="0a97f007-b978-4543-a8a0-9ee0abccdf0a" providerId="ADAL" clId="{F4E4FAF5-B139-4F30-B001-B4F3F300C484}" dt="2021-04-14T08:44:30.553" v="13913" actId="20577"/>
        <pc:sldMkLst>
          <pc:docMk/>
          <pc:sldMk cId="1272607084" sldId="4988"/>
        </pc:sldMkLst>
        <pc:spChg chg="mod">
          <ac:chgData name="Chris Speller" userId="0a97f007-b978-4543-a8a0-9ee0abccdf0a" providerId="ADAL" clId="{F4E4FAF5-B139-4F30-B001-B4F3F300C484}" dt="2021-04-14T08:44:30.553" v="13913" actId="20577"/>
          <ac:spMkLst>
            <pc:docMk/>
            <pc:sldMk cId="1272607084" sldId="4988"/>
            <ac:spMk id="10" creationId="{00000000-0000-0000-0000-000000000000}"/>
          </ac:spMkLst>
        </pc:spChg>
        <pc:spChg chg="mod">
          <ac:chgData name="Chris Speller" userId="0a97f007-b978-4543-a8a0-9ee0abccdf0a" providerId="ADAL" clId="{F4E4FAF5-B139-4F30-B001-B4F3F300C484}" dt="2021-04-14T08:43:57.514" v="13876" actId="20577"/>
          <ac:spMkLst>
            <pc:docMk/>
            <pc:sldMk cId="1272607084" sldId="4988"/>
            <ac:spMk id="11" creationId="{00000000-0000-0000-0000-000000000000}"/>
          </ac:spMkLst>
        </pc:spChg>
        <pc:spChg chg="mod">
          <ac:chgData name="Chris Speller" userId="0a97f007-b978-4543-a8a0-9ee0abccdf0a" providerId="ADAL" clId="{F4E4FAF5-B139-4F30-B001-B4F3F300C484}" dt="2021-04-14T08:44:08.197" v="13898" actId="122"/>
          <ac:spMkLst>
            <pc:docMk/>
            <pc:sldMk cId="1272607084" sldId="4988"/>
            <ac:spMk id="12" creationId="{ABB204BF-F99B-415F-BDC2-DDBA9C6AC34B}"/>
          </ac:spMkLst>
        </pc:spChg>
      </pc:sldChg>
      <pc:sldChg chg="modSp add mod modAnim">
        <pc:chgData name="Chris Speller" userId="0a97f007-b978-4543-a8a0-9ee0abccdf0a" providerId="ADAL" clId="{F4E4FAF5-B139-4F30-B001-B4F3F300C484}" dt="2021-04-16T10:40:48.579" v="29863" actId="1076"/>
        <pc:sldMkLst>
          <pc:docMk/>
          <pc:sldMk cId="2223160121" sldId="4989"/>
        </pc:sldMkLst>
        <pc:spChg chg="mod">
          <ac:chgData name="Chris Speller" userId="0a97f007-b978-4543-a8a0-9ee0abccdf0a" providerId="ADAL" clId="{F4E4FAF5-B139-4F30-B001-B4F3F300C484}" dt="2021-04-14T08:49:34.163" v="14249" actId="20577"/>
          <ac:spMkLst>
            <pc:docMk/>
            <pc:sldMk cId="2223160121" sldId="4989"/>
            <ac:spMk id="10" creationId="{00000000-0000-0000-0000-000000000000}"/>
          </ac:spMkLst>
        </pc:spChg>
        <pc:spChg chg="mod">
          <ac:chgData name="Chris Speller" userId="0a97f007-b978-4543-a8a0-9ee0abccdf0a" providerId="ADAL" clId="{F4E4FAF5-B139-4F30-B001-B4F3F300C484}" dt="2021-04-14T08:48:55.803" v="14218" actId="207"/>
          <ac:spMkLst>
            <pc:docMk/>
            <pc:sldMk cId="2223160121" sldId="4989"/>
            <ac:spMk id="11" creationId="{00000000-0000-0000-0000-000000000000}"/>
          </ac:spMkLst>
        </pc:spChg>
        <pc:spChg chg="mod">
          <ac:chgData name="Chris Speller" userId="0a97f007-b978-4543-a8a0-9ee0abccdf0a" providerId="ADAL" clId="{F4E4FAF5-B139-4F30-B001-B4F3F300C484}" dt="2021-04-16T10:40:48.579" v="29863" actId="1076"/>
          <ac:spMkLst>
            <pc:docMk/>
            <pc:sldMk cId="2223160121" sldId="4989"/>
            <ac:spMk id="12" creationId="{ABB204BF-F99B-415F-BDC2-DDBA9C6AC34B}"/>
          </ac:spMkLst>
        </pc:spChg>
      </pc:sldChg>
      <pc:sldChg chg="modSp add mod modAnim">
        <pc:chgData name="Chris Speller" userId="0a97f007-b978-4543-a8a0-9ee0abccdf0a" providerId="ADAL" clId="{F4E4FAF5-B139-4F30-B001-B4F3F300C484}" dt="2021-04-14T08:51:27.613" v="14279" actId="122"/>
        <pc:sldMkLst>
          <pc:docMk/>
          <pc:sldMk cId="3411576120" sldId="4990"/>
        </pc:sldMkLst>
        <pc:spChg chg="mod">
          <ac:chgData name="Chris Speller" userId="0a97f007-b978-4543-a8a0-9ee0abccdf0a" providerId="ADAL" clId="{F4E4FAF5-B139-4F30-B001-B4F3F300C484}" dt="2021-04-14T08:51:13.767" v="14260" actId="20577"/>
          <ac:spMkLst>
            <pc:docMk/>
            <pc:sldMk cId="3411576120" sldId="4990"/>
            <ac:spMk id="10" creationId="{00000000-0000-0000-0000-000000000000}"/>
          </ac:spMkLst>
        </pc:spChg>
        <pc:spChg chg="mod">
          <ac:chgData name="Chris Speller" userId="0a97f007-b978-4543-a8a0-9ee0abccdf0a" providerId="ADAL" clId="{F4E4FAF5-B139-4F30-B001-B4F3F300C484}" dt="2021-04-14T08:50:59.955" v="14256" actId="20577"/>
          <ac:spMkLst>
            <pc:docMk/>
            <pc:sldMk cId="3411576120" sldId="4990"/>
            <ac:spMk id="11" creationId="{00000000-0000-0000-0000-000000000000}"/>
          </ac:spMkLst>
        </pc:spChg>
        <pc:spChg chg="mod">
          <ac:chgData name="Chris Speller" userId="0a97f007-b978-4543-a8a0-9ee0abccdf0a" providerId="ADAL" clId="{F4E4FAF5-B139-4F30-B001-B4F3F300C484}" dt="2021-04-14T08:51:27.613" v="14279" actId="122"/>
          <ac:spMkLst>
            <pc:docMk/>
            <pc:sldMk cId="3411576120" sldId="4990"/>
            <ac:spMk id="12" creationId="{ABB204BF-F99B-415F-BDC2-DDBA9C6AC34B}"/>
          </ac:spMkLst>
        </pc:spChg>
      </pc:sldChg>
      <pc:sldChg chg="modSp add mod">
        <pc:chgData name="Chris Speller" userId="0a97f007-b978-4543-a8a0-9ee0abccdf0a" providerId="ADAL" clId="{F4E4FAF5-B139-4F30-B001-B4F3F300C484}" dt="2021-04-16T10:40:54.007" v="29864" actId="1076"/>
        <pc:sldMkLst>
          <pc:docMk/>
          <pc:sldMk cId="1487265805" sldId="4991"/>
        </pc:sldMkLst>
        <pc:spChg chg="mod">
          <ac:chgData name="Chris Speller" userId="0a97f007-b978-4543-a8a0-9ee0abccdf0a" providerId="ADAL" clId="{F4E4FAF5-B139-4F30-B001-B4F3F300C484}" dt="2021-04-14T08:53:08.819" v="14482" actId="20577"/>
          <ac:spMkLst>
            <pc:docMk/>
            <pc:sldMk cId="1487265805" sldId="4991"/>
            <ac:spMk id="10" creationId="{00000000-0000-0000-0000-000000000000}"/>
          </ac:spMkLst>
        </pc:spChg>
        <pc:spChg chg="mod">
          <ac:chgData name="Chris Speller" userId="0a97f007-b978-4543-a8a0-9ee0abccdf0a" providerId="ADAL" clId="{F4E4FAF5-B139-4F30-B001-B4F3F300C484}" dt="2021-04-14T08:52:00.173" v="14459" actId="20577"/>
          <ac:spMkLst>
            <pc:docMk/>
            <pc:sldMk cId="1487265805" sldId="4991"/>
            <ac:spMk id="11" creationId="{00000000-0000-0000-0000-000000000000}"/>
          </ac:spMkLst>
        </pc:spChg>
        <pc:spChg chg="mod">
          <ac:chgData name="Chris Speller" userId="0a97f007-b978-4543-a8a0-9ee0abccdf0a" providerId="ADAL" clId="{F4E4FAF5-B139-4F30-B001-B4F3F300C484}" dt="2021-04-16T10:40:54.007" v="29864" actId="1076"/>
          <ac:spMkLst>
            <pc:docMk/>
            <pc:sldMk cId="1487265805" sldId="4991"/>
            <ac:spMk id="12" creationId="{ABB204BF-F99B-415F-BDC2-DDBA9C6AC34B}"/>
          </ac:spMkLst>
        </pc:spChg>
      </pc:sldChg>
      <pc:sldChg chg="modSp add mod">
        <pc:chgData name="Chris Speller" userId="0a97f007-b978-4543-a8a0-9ee0abccdf0a" providerId="ADAL" clId="{F4E4FAF5-B139-4F30-B001-B4F3F300C484}" dt="2021-04-14T08:54:54.771" v="14505" actId="20577"/>
        <pc:sldMkLst>
          <pc:docMk/>
          <pc:sldMk cId="774196674" sldId="4992"/>
        </pc:sldMkLst>
        <pc:spChg chg="mod">
          <ac:chgData name="Chris Speller" userId="0a97f007-b978-4543-a8a0-9ee0abccdf0a" providerId="ADAL" clId="{F4E4FAF5-B139-4F30-B001-B4F3F300C484}" dt="2021-04-14T08:54:54.771" v="14505" actId="20577"/>
          <ac:spMkLst>
            <pc:docMk/>
            <pc:sldMk cId="774196674" sldId="4992"/>
            <ac:spMk id="10" creationId="{00000000-0000-0000-0000-000000000000}"/>
          </ac:spMkLst>
        </pc:spChg>
        <pc:spChg chg="mod">
          <ac:chgData name="Chris Speller" userId="0a97f007-b978-4543-a8a0-9ee0abccdf0a" providerId="ADAL" clId="{F4E4FAF5-B139-4F30-B001-B4F3F300C484}" dt="2021-04-14T08:54:05.612" v="14492" actId="20577"/>
          <ac:spMkLst>
            <pc:docMk/>
            <pc:sldMk cId="774196674" sldId="4992"/>
            <ac:spMk id="11" creationId="{00000000-0000-0000-0000-000000000000}"/>
          </ac:spMkLst>
        </pc:spChg>
        <pc:spChg chg="mod">
          <ac:chgData name="Chris Speller" userId="0a97f007-b978-4543-a8a0-9ee0abccdf0a" providerId="ADAL" clId="{F4E4FAF5-B139-4F30-B001-B4F3F300C484}" dt="2021-04-14T08:54:40.684" v="14497" actId="20577"/>
          <ac:spMkLst>
            <pc:docMk/>
            <pc:sldMk cId="774196674" sldId="4992"/>
            <ac:spMk id="12" creationId="{ABB204BF-F99B-415F-BDC2-DDBA9C6AC34B}"/>
          </ac:spMkLst>
        </pc:spChg>
      </pc:sldChg>
      <pc:sldChg chg="modSp add mod">
        <pc:chgData name="Chris Speller" userId="0a97f007-b978-4543-a8a0-9ee0abccdf0a" providerId="ADAL" clId="{F4E4FAF5-B139-4F30-B001-B4F3F300C484}" dt="2021-04-14T08:57:41.287" v="14998" actId="20577"/>
        <pc:sldMkLst>
          <pc:docMk/>
          <pc:sldMk cId="4038936989" sldId="4993"/>
        </pc:sldMkLst>
        <pc:spChg chg="mod">
          <ac:chgData name="Chris Speller" userId="0a97f007-b978-4543-a8a0-9ee0abccdf0a" providerId="ADAL" clId="{F4E4FAF5-B139-4F30-B001-B4F3F300C484}" dt="2021-04-14T08:57:41.287" v="14998" actId="20577"/>
          <ac:spMkLst>
            <pc:docMk/>
            <pc:sldMk cId="4038936989" sldId="4993"/>
            <ac:spMk id="10" creationId="{00000000-0000-0000-0000-000000000000}"/>
          </ac:spMkLst>
        </pc:spChg>
        <pc:spChg chg="mod">
          <ac:chgData name="Chris Speller" userId="0a97f007-b978-4543-a8a0-9ee0abccdf0a" providerId="ADAL" clId="{F4E4FAF5-B139-4F30-B001-B4F3F300C484}" dt="2021-04-14T08:56:23.507" v="14968" actId="20577"/>
          <ac:spMkLst>
            <pc:docMk/>
            <pc:sldMk cId="4038936989" sldId="4993"/>
            <ac:spMk id="11" creationId="{00000000-0000-0000-0000-000000000000}"/>
          </ac:spMkLst>
        </pc:spChg>
        <pc:spChg chg="mod">
          <ac:chgData name="Chris Speller" userId="0a97f007-b978-4543-a8a0-9ee0abccdf0a" providerId="ADAL" clId="{F4E4FAF5-B139-4F30-B001-B4F3F300C484}" dt="2021-04-14T08:57:12.098" v="14981" actId="20577"/>
          <ac:spMkLst>
            <pc:docMk/>
            <pc:sldMk cId="4038936989" sldId="4993"/>
            <ac:spMk id="12" creationId="{ABB204BF-F99B-415F-BDC2-DDBA9C6AC34B}"/>
          </ac:spMkLst>
        </pc:spChg>
      </pc:sldChg>
      <pc:sldChg chg="modSp add">
        <pc:chgData name="Chris Speller" userId="0a97f007-b978-4543-a8a0-9ee0abccdf0a" providerId="ADAL" clId="{F4E4FAF5-B139-4F30-B001-B4F3F300C484}" dt="2021-04-14T09:00:14.735" v="15495" actId="20577"/>
        <pc:sldMkLst>
          <pc:docMk/>
          <pc:sldMk cId="3220665565" sldId="4994"/>
        </pc:sldMkLst>
        <pc:spChg chg="mod">
          <ac:chgData name="Chris Speller" userId="0a97f007-b978-4543-a8a0-9ee0abccdf0a" providerId="ADAL" clId="{F4E4FAF5-B139-4F30-B001-B4F3F300C484}" dt="2021-04-14T09:00:14.735" v="15495" actId="20577"/>
          <ac:spMkLst>
            <pc:docMk/>
            <pc:sldMk cId="3220665565" sldId="4994"/>
            <ac:spMk id="10" creationId="{00000000-0000-0000-0000-000000000000}"/>
          </ac:spMkLst>
        </pc:spChg>
        <pc:spChg chg="mod">
          <ac:chgData name="Chris Speller" userId="0a97f007-b978-4543-a8a0-9ee0abccdf0a" providerId="ADAL" clId="{F4E4FAF5-B139-4F30-B001-B4F3F300C484}" dt="2021-04-14T08:59:55.243" v="15470" actId="20577"/>
          <ac:spMkLst>
            <pc:docMk/>
            <pc:sldMk cId="3220665565" sldId="4994"/>
            <ac:spMk id="11" creationId="{00000000-0000-0000-0000-000000000000}"/>
          </ac:spMkLst>
        </pc:spChg>
        <pc:spChg chg="mod">
          <ac:chgData name="Chris Speller" userId="0a97f007-b978-4543-a8a0-9ee0abccdf0a" providerId="ADAL" clId="{F4E4FAF5-B139-4F30-B001-B4F3F300C484}" dt="2021-04-14T09:00:02.956" v="15487" actId="20577"/>
          <ac:spMkLst>
            <pc:docMk/>
            <pc:sldMk cId="3220665565" sldId="4994"/>
            <ac:spMk id="12" creationId="{ABB204BF-F99B-415F-BDC2-DDBA9C6AC34B}"/>
          </ac:spMkLst>
        </pc:spChg>
      </pc:sldChg>
      <pc:sldChg chg="modSp add del mod">
        <pc:chgData name="Chris Speller" userId="0a97f007-b978-4543-a8a0-9ee0abccdf0a" providerId="ADAL" clId="{F4E4FAF5-B139-4F30-B001-B4F3F300C484}" dt="2021-04-16T10:41:04.561" v="29865" actId="47"/>
        <pc:sldMkLst>
          <pc:docMk/>
          <pc:sldMk cId="3525557477" sldId="4995"/>
        </pc:sldMkLst>
        <pc:spChg chg="mod">
          <ac:chgData name="Chris Speller" userId="0a97f007-b978-4543-a8a0-9ee0abccdf0a" providerId="ADAL" clId="{F4E4FAF5-B139-4F30-B001-B4F3F300C484}" dt="2021-04-14T09:04:18.481" v="15953" actId="20577"/>
          <ac:spMkLst>
            <pc:docMk/>
            <pc:sldMk cId="3525557477" sldId="4995"/>
            <ac:spMk id="10" creationId="{00000000-0000-0000-0000-000000000000}"/>
          </ac:spMkLst>
        </pc:spChg>
        <pc:spChg chg="mod">
          <ac:chgData name="Chris Speller" userId="0a97f007-b978-4543-a8a0-9ee0abccdf0a" providerId="ADAL" clId="{F4E4FAF5-B139-4F30-B001-B4F3F300C484}" dt="2021-04-14T09:03:49.217" v="15928" actId="1076"/>
          <ac:spMkLst>
            <pc:docMk/>
            <pc:sldMk cId="3525557477" sldId="4995"/>
            <ac:spMk id="11" creationId="{00000000-0000-0000-0000-000000000000}"/>
          </ac:spMkLst>
        </pc:spChg>
        <pc:spChg chg="mod">
          <ac:chgData name="Chris Speller" userId="0a97f007-b978-4543-a8a0-9ee0abccdf0a" providerId="ADAL" clId="{F4E4FAF5-B139-4F30-B001-B4F3F300C484}" dt="2021-04-14T09:03:59.784" v="15944" actId="20577"/>
          <ac:spMkLst>
            <pc:docMk/>
            <pc:sldMk cId="3525557477" sldId="4995"/>
            <ac:spMk id="12" creationId="{ABB204BF-F99B-415F-BDC2-DDBA9C6AC34B}"/>
          </ac:spMkLst>
        </pc:spChg>
      </pc:sldChg>
      <pc:sldChg chg="addSp delSp modSp add mod modAnim">
        <pc:chgData name="Chris Speller" userId="0a97f007-b978-4543-a8a0-9ee0abccdf0a" providerId="ADAL" clId="{F4E4FAF5-B139-4F30-B001-B4F3F300C484}" dt="2021-04-16T10:34:59.580" v="29794"/>
        <pc:sldMkLst>
          <pc:docMk/>
          <pc:sldMk cId="4193980996" sldId="4996"/>
        </pc:sldMkLst>
        <pc:spChg chg="mod">
          <ac:chgData name="Chris Speller" userId="0a97f007-b978-4543-a8a0-9ee0abccdf0a" providerId="ADAL" clId="{F4E4FAF5-B139-4F30-B001-B4F3F300C484}" dt="2021-04-14T09:24:17.660" v="16092" actId="20577"/>
          <ac:spMkLst>
            <pc:docMk/>
            <pc:sldMk cId="4193980996" sldId="4996"/>
            <ac:spMk id="10" creationId="{00000000-0000-0000-0000-000000000000}"/>
          </ac:spMkLst>
        </pc:spChg>
        <pc:spChg chg="mod">
          <ac:chgData name="Chris Speller" userId="0a97f007-b978-4543-a8a0-9ee0abccdf0a" providerId="ADAL" clId="{F4E4FAF5-B139-4F30-B001-B4F3F300C484}" dt="2021-04-14T09:24:42.599" v="16098"/>
          <ac:spMkLst>
            <pc:docMk/>
            <pc:sldMk cId="4193980996" sldId="4996"/>
            <ac:spMk id="11" creationId="{00000000-0000-0000-0000-000000000000}"/>
          </ac:spMkLst>
        </pc:spChg>
        <pc:spChg chg="mod">
          <ac:chgData name="Chris Speller" userId="0a97f007-b978-4543-a8a0-9ee0abccdf0a" providerId="ADAL" clId="{F4E4FAF5-B139-4F30-B001-B4F3F300C484}" dt="2021-04-14T09:25:12.689" v="16110" actId="20577"/>
          <ac:spMkLst>
            <pc:docMk/>
            <pc:sldMk cId="4193980996" sldId="4996"/>
            <ac:spMk id="12" creationId="{ABB204BF-F99B-415F-BDC2-DDBA9C6AC34B}"/>
          </ac:spMkLst>
        </pc:spChg>
        <pc:spChg chg="add mod">
          <ac:chgData name="Chris Speller" userId="0a97f007-b978-4543-a8a0-9ee0abccdf0a" providerId="ADAL" clId="{F4E4FAF5-B139-4F30-B001-B4F3F300C484}" dt="2021-04-16T10:34:59.580" v="29794"/>
          <ac:spMkLst>
            <pc:docMk/>
            <pc:sldMk cId="4193980996" sldId="4996"/>
            <ac:spMk id="18" creationId="{F5C1D1CC-3634-476C-89C9-F0C687476FCD}"/>
          </ac:spMkLst>
        </pc:spChg>
        <pc:picChg chg="add del mod">
          <ac:chgData name="Chris Speller" userId="0a97f007-b978-4543-a8a0-9ee0abccdf0a" providerId="ADAL" clId="{F4E4FAF5-B139-4F30-B001-B4F3F300C484}" dt="2021-04-14T09:24:39.780" v="16095" actId="478"/>
          <ac:picMkLst>
            <pc:docMk/>
            <pc:sldMk cId="4193980996" sldId="4996"/>
            <ac:picMk id="3" creationId="{FBC9138C-E542-4E29-AD63-46C7AD09864B}"/>
          </ac:picMkLst>
        </pc:picChg>
        <pc:picChg chg="add mod">
          <ac:chgData name="Chris Speller" userId="0a97f007-b978-4543-a8a0-9ee0abccdf0a" providerId="ADAL" clId="{F4E4FAF5-B139-4F30-B001-B4F3F300C484}" dt="2021-04-14T09:33:43.270" v="16649" actId="1076"/>
          <ac:picMkLst>
            <pc:docMk/>
            <pc:sldMk cId="4193980996" sldId="4996"/>
            <ac:picMk id="7" creationId="{FED7787D-DDC2-4D61-88B1-350EB16B2A35}"/>
          </ac:picMkLst>
        </pc:picChg>
        <pc:picChg chg="add mod">
          <ac:chgData name="Chris Speller" userId="0a97f007-b978-4543-a8a0-9ee0abccdf0a" providerId="ADAL" clId="{F4E4FAF5-B139-4F30-B001-B4F3F300C484}" dt="2021-04-14T09:25:21.056" v="16113" actId="1076"/>
          <ac:picMkLst>
            <pc:docMk/>
            <pc:sldMk cId="4193980996" sldId="4996"/>
            <ac:picMk id="14" creationId="{8DAEA3AD-E638-412E-A70A-65DDF5A52F80}"/>
          </ac:picMkLst>
        </pc:picChg>
        <pc:picChg chg="add mod">
          <ac:chgData name="Chris Speller" userId="0a97f007-b978-4543-a8a0-9ee0abccdf0a" providerId="ADAL" clId="{F4E4FAF5-B139-4F30-B001-B4F3F300C484}" dt="2021-04-14T09:33:31.198" v="16643" actId="1076"/>
          <ac:picMkLst>
            <pc:docMk/>
            <pc:sldMk cId="4193980996" sldId="4996"/>
            <ac:picMk id="16" creationId="{63694485-1C67-4B6D-9AE7-C78B4F682963}"/>
          </ac:picMkLst>
        </pc:picChg>
        <pc:picChg chg="add mod">
          <ac:chgData name="Chris Speller" userId="0a97f007-b978-4543-a8a0-9ee0abccdf0a" providerId="ADAL" clId="{F4E4FAF5-B139-4F30-B001-B4F3F300C484}" dt="2021-04-14T09:33:44.362" v="16650" actId="1076"/>
          <ac:picMkLst>
            <pc:docMk/>
            <pc:sldMk cId="4193980996" sldId="4996"/>
            <ac:picMk id="17" creationId="{CA471317-87AD-4FB7-9A81-C762ABAC16BB}"/>
          </ac:picMkLst>
        </pc:picChg>
      </pc:sldChg>
      <pc:sldChg chg="add">
        <pc:chgData name="Chris Speller" userId="0a97f007-b978-4543-a8a0-9ee0abccdf0a" providerId="ADAL" clId="{F4E4FAF5-B139-4F30-B001-B4F3F300C484}" dt="2021-04-14T09:05:00.884" v="15958"/>
        <pc:sldMkLst>
          <pc:docMk/>
          <pc:sldMk cId="44025525" sldId="4997"/>
        </pc:sldMkLst>
      </pc:sldChg>
      <pc:sldChg chg="modSp add mod modAnim">
        <pc:chgData name="Chris Speller" userId="0a97f007-b978-4543-a8a0-9ee0abccdf0a" providerId="ADAL" clId="{F4E4FAF5-B139-4F30-B001-B4F3F300C484}" dt="2021-04-16T10:41:09.219" v="29866" actId="1076"/>
        <pc:sldMkLst>
          <pc:docMk/>
          <pc:sldMk cId="3218761835" sldId="4998"/>
        </pc:sldMkLst>
        <pc:spChg chg="mod">
          <ac:chgData name="Chris Speller" userId="0a97f007-b978-4543-a8a0-9ee0abccdf0a" providerId="ADAL" clId="{F4E4FAF5-B139-4F30-B001-B4F3F300C484}" dt="2021-04-14T09:09:46.389" v="16006" actId="20577"/>
          <ac:spMkLst>
            <pc:docMk/>
            <pc:sldMk cId="3218761835" sldId="4998"/>
            <ac:spMk id="10" creationId="{00000000-0000-0000-0000-000000000000}"/>
          </ac:spMkLst>
        </pc:spChg>
        <pc:spChg chg="mod">
          <ac:chgData name="Chris Speller" userId="0a97f007-b978-4543-a8a0-9ee0abccdf0a" providerId="ADAL" clId="{F4E4FAF5-B139-4F30-B001-B4F3F300C484}" dt="2021-04-14T09:09:20.010" v="15999" actId="20577"/>
          <ac:spMkLst>
            <pc:docMk/>
            <pc:sldMk cId="3218761835" sldId="4998"/>
            <ac:spMk id="11" creationId="{00000000-0000-0000-0000-000000000000}"/>
          </ac:spMkLst>
        </pc:spChg>
        <pc:spChg chg="mod">
          <ac:chgData name="Chris Speller" userId="0a97f007-b978-4543-a8a0-9ee0abccdf0a" providerId="ADAL" clId="{F4E4FAF5-B139-4F30-B001-B4F3F300C484}" dt="2021-04-16T10:41:09.219" v="29866" actId="1076"/>
          <ac:spMkLst>
            <pc:docMk/>
            <pc:sldMk cId="3218761835" sldId="4998"/>
            <ac:spMk id="12" creationId="{ABB204BF-F99B-415F-BDC2-DDBA9C6AC34B}"/>
          </ac:spMkLst>
        </pc:spChg>
      </pc:sldChg>
      <pc:sldChg chg="addSp delSp modSp add mod delAnim modAnim">
        <pc:chgData name="Chris Speller" userId="0a97f007-b978-4543-a8a0-9ee0abccdf0a" providerId="ADAL" clId="{F4E4FAF5-B139-4F30-B001-B4F3F300C484}" dt="2021-04-16T10:34:58.965" v="29793"/>
        <pc:sldMkLst>
          <pc:docMk/>
          <pc:sldMk cId="1500809912" sldId="4999"/>
        </pc:sldMkLst>
        <pc:spChg chg="mod">
          <ac:chgData name="Chris Speller" userId="0a97f007-b978-4543-a8a0-9ee0abccdf0a" providerId="ADAL" clId="{F4E4FAF5-B139-4F30-B001-B4F3F300C484}" dt="2021-04-14T09:25:45.370" v="16126" actId="20577"/>
          <ac:spMkLst>
            <pc:docMk/>
            <pc:sldMk cId="1500809912" sldId="4999"/>
            <ac:spMk id="12" creationId="{ABB204BF-F99B-415F-BDC2-DDBA9C6AC34B}"/>
          </ac:spMkLst>
        </pc:spChg>
        <pc:spChg chg="add mod">
          <ac:chgData name="Chris Speller" userId="0a97f007-b978-4543-a8a0-9ee0abccdf0a" providerId="ADAL" clId="{F4E4FAF5-B139-4F30-B001-B4F3F300C484}" dt="2021-04-16T10:34:58.965" v="29793"/>
          <ac:spMkLst>
            <pc:docMk/>
            <pc:sldMk cId="1500809912" sldId="4999"/>
            <ac:spMk id="17" creationId="{40CFEFA1-0E04-4187-A2E1-4D104A1A75EE}"/>
          </ac:spMkLst>
        </pc:spChg>
        <pc:picChg chg="add mod">
          <ac:chgData name="Chris Speller" userId="0a97f007-b978-4543-a8a0-9ee0abccdf0a" providerId="ADAL" clId="{F4E4FAF5-B139-4F30-B001-B4F3F300C484}" dt="2021-04-14T09:33:58.220" v="16655" actId="1076"/>
          <ac:picMkLst>
            <pc:docMk/>
            <pc:sldMk cId="1500809912" sldId="4999"/>
            <ac:picMk id="3" creationId="{2BB51EA3-36A2-4613-8EC2-AC367089A766}"/>
          </ac:picMkLst>
        </pc:picChg>
        <pc:picChg chg="del">
          <ac:chgData name="Chris Speller" userId="0a97f007-b978-4543-a8a0-9ee0abccdf0a" providerId="ADAL" clId="{F4E4FAF5-B139-4F30-B001-B4F3F300C484}" dt="2021-04-14T09:25:31.978" v="16118" actId="478"/>
          <ac:picMkLst>
            <pc:docMk/>
            <pc:sldMk cId="1500809912" sldId="4999"/>
            <ac:picMk id="7" creationId="{FED7787D-DDC2-4D61-88B1-350EB16B2A35}"/>
          </ac:picMkLst>
        </pc:picChg>
        <pc:picChg chg="add mod">
          <ac:chgData name="Chris Speller" userId="0a97f007-b978-4543-a8a0-9ee0abccdf0a" providerId="ADAL" clId="{F4E4FAF5-B139-4F30-B001-B4F3F300C484}" dt="2021-04-14T09:26:07.442" v="16128" actId="1076"/>
          <ac:picMkLst>
            <pc:docMk/>
            <pc:sldMk cId="1500809912" sldId="4999"/>
            <ac:picMk id="13" creationId="{DA2FA93E-15A8-41CA-863F-FD4A3D3E0E29}"/>
          </ac:picMkLst>
        </pc:picChg>
        <pc:picChg chg="del">
          <ac:chgData name="Chris Speller" userId="0a97f007-b978-4543-a8a0-9ee0abccdf0a" providerId="ADAL" clId="{F4E4FAF5-B139-4F30-B001-B4F3F300C484}" dt="2021-04-14T09:25:32.420" v="16119" actId="478"/>
          <ac:picMkLst>
            <pc:docMk/>
            <pc:sldMk cId="1500809912" sldId="4999"/>
            <ac:picMk id="14" creationId="{8DAEA3AD-E638-412E-A70A-65DDF5A52F80}"/>
          </ac:picMkLst>
        </pc:picChg>
        <pc:picChg chg="add mod">
          <ac:chgData name="Chris Speller" userId="0a97f007-b978-4543-a8a0-9ee0abccdf0a" providerId="ADAL" clId="{F4E4FAF5-B139-4F30-B001-B4F3F300C484}" dt="2021-04-14T09:33:52.092" v="16652" actId="1076"/>
          <ac:picMkLst>
            <pc:docMk/>
            <pc:sldMk cId="1500809912" sldId="4999"/>
            <ac:picMk id="15" creationId="{71FFB3DB-7100-40DE-90CE-C9D716197A75}"/>
          </ac:picMkLst>
        </pc:picChg>
        <pc:picChg chg="add mod">
          <ac:chgData name="Chris Speller" userId="0a97f007-b978-4543-a8a0-9ee0abccdf0a" providerId="ADAL" clId="{F4E4FAF5-B139-4F30-B001-B4F3F300C484}" dt="2021-04-14T09:33:57.196" v="16654" actId="1076"/>
          <ac:picMkLst>
            <pc:docMk/>
            <pc:sldMk cId="1500809912" sldId="4999"/>
            <ac:picMk id="16" creationId="{DD2481D6-0713-4A56-A48F-E85E3C8B88D2}"/>
          </ac:picMkLst>
        </pc:picChg>
      </pc:sldChg>
      <pc:sldChg chg="addSp delSp modSp add mod delAnim modAnim">
        <pc:chgData name="Chris Speller" userId="0a97f007-b978-4543-a8a0-9ee0abccdf0a" providerId="ADAL" clId="{F4E4FAF5-B139-4F30-B001-B4F3F300C484}" dt="2021-04-16T10:34:58.310" v="29792"/>
        <pc:sldMkLst>
          <pc:docMk/>
          <pc:sldMk cId="3587701998" sldId="5000"/>
        </pc:sldMkLst>
        <pc:spChg chg="mod">
          <ac:chgData name="Chris Speller" userId="0a97f007-b978-4543-a8a0-9ee0abccdf0a" providerId="ADAL" clId="{F4E4FAF5-B139-4F30-B001-B4F3F300C484}" dt="2021-04-14T09:26:32.354" v="16140" actId="20577"/>
          <ac:spMkLst>
            <pc:docMk/>
            <pc:sldMk cId="3587701998" sldId="5000"/>
            <ac:spMk id="12" creationId="{ABB204BF-F99B-415F-BDC2-DDBA9C6AC34B}"/>
          </ac:spMkLst>
        </pc:spChg>
        <pc:spChg chg="add mod">
          <ac:chgData name="Chris Speller" userId="0a97f007-b978-4543-a8a0-9ee0abccdf0a" providerId="ADAL" clId="{F4E4FAF5-B139-4F30-B001-B4F3F300C484}" dt="2021-04-16T10:34:58.310" v="29792"/>
          <ac:spMkLst>
            <pc:docMk/>
            <pc:sldMk cId="3587701998" sldId="5000"/>
            <ac:spMk id="17" creationId="{DE8A9994-9111-4904-8E13-A25B1FB0B91B}"/>
          </ac:spMkLst>
        </pc:spChg>
        <pc:picChg chg="del">
          <ac:chgData name="Chris Speller" userId="0a97f007-b978-4543-a8a0-9ee0abccdf0a" providerId="ADAL" clId="{F4E4FAF5-B139-4F30-B001-B4F3F300C484}" dt="2021-04-14T09:26:14.670" v="16133" actId="478"/>
          <ac:picMkLst>
            <pc:docMk/>
            <pc:sldMk cId="3587701998" sldId="5000"/>
            <ac:picMk id="3" creationId="{2BB51EA3-36A2-4613-8EC2-AC367089A766}"/>
          </ac:picMkLst>
        </pc:picChg>
        <pc:picChg chg="add mod">
          <ac:chgData name="Chris Speller" userId="0a97f007-b978-4543-a8a0-9ee0abccdf0a" providerId="ADAL" clId="{F4E4FAF5-B139-4F30-B001-B4F3F300C484}" dt="2021-04-14T09:34:09.571" v="16664" actId="1076"/>
          <ac:picMkLst>
            <pc:docMk/>
            <pc:sldMk cId="3587701998" sldId="5000"/>
            <ac:picMk id="6" creationId="{44FC6565-A6CC-46DE-8788-BB1F4A4F1780}"/>
          </ac:picMkLst>
        </pc:picChg>
        <pc:picChg chg="del">
          <ac:chgData name="Chris Speller" userId="0a97f007-b978-4543-a8a0-9ee0abccdf0a" providerId="ADAL" clId="{F4E4FAF5-B139-4F30-B001-B4F3F300C484}" dt="2021-04-14T09:26:15.067" v="16134" actId="478"/>
          <ac:picMkLst>
            <pc:docMk/>
            <pc:sldMk cId="3587701998" sldId="5000"/>
            <ac:picMk id="13" creationId="{DA2FA93E-15A8-41CA-863F-FD4A3D3E0E29}"/>
          </ac:picMkLst>
        </pc:picChg>
        <pc:picChg chg="add mod">
          <ac:chgData name="Chris Speller" userId="0a97f007-b978-4543-a8a0-9ee0abccdf0a" providerId="ADAL" clId="{F4E4FAF5-B139-4F30-B001-B4F3F300C484}" dt="2021-04-14T09:34:04.515" v="16660" actId="1076"/>
          <ac:picMkLst>
            <pc:docMk/>
            <pc:sldMk cId="3587701998" sldId="5000"/>
            <ac:picMk id="14" creationId="{BC6036B5-0B9D-492C-AB4F-54D47C82F875}"/>
          </ac:picMkLst>
        </pc:picChg>
        <pc:picChg chg="add mod">
          <ac:chgData name="Chris Speller" userId="0a97f007-b978-4543-a8a0-9ee0abccdf0a" providerId="ADAL" clId="{F4E4FAF5-B139-4F30-B001-B4F3F300C484}" dt="2021-04-14T09:34:06.018" v="16661" actId="1076"/>
          <ac:picMkLst>
            <pc:docMk/>
            <pc:sldMk cId="3587701998" sldId="5000"/>
            <ac:picMk id="15" creationId="{55A149BE-227E-4ABA-8EC4-813D4636E3A8}"/>
          </ac:picMkLst>
        </pc:picChg>
        <pc:picChg chg="add mod">
          <ac:chgData name="Chris Speller" userId="0a97f007-b978-4543-a8a0-9ee0abccdf0a" providerId="ADAL" clId="{F4E4FAF5-B139-4F30-B001-B4F3F300C484}" dt="2021-04-14T09:34:08.609" v="16663" actId="1076"/>
          <ac:picMkLst>
            <pc:docMk/>
            <pc:sldMk cId="3587701998" sldId="5000"/>
            <ac:picMk id="16" creationId="{D1B9400C-5657-4D0D-83A5-BAF3CDA3A6B9}"/>
          </ac:picMkLst>
        </pc:picChg>
      </pc:sldChg>
      <pc:sldChg chg="addSp delSp modSp add mod delAnim modAnim">
        <pc:chgData name="Chris Speller" userId="0a97f007-b978-4543-a8a0-9ee0abccdf0a" providerId="ADAL" clId="{F4E4FAF5-B139-4F30-B001-B4F3F300C484}" dt="2021-04-16T10:34:57.073" v="29791"/>
        <pc:sldMkLst>
          <pc:docMk/>
          <pc:sldMk cId="272100072" sldId="5001"/>
        </pc:sldMkLst>
        <pc:spChg chg="mod">
          <ac:chgData name="Chris Speller" userId="0a97f007-b978-4543-a8a0-9ee0abccdf0a" providerId="ADAL" clId="{F4E4FAF5-B139-4F30-B001-B4F3F300C484}" dt="2021-04-14T09:30:10.821" v="16186" actId="20577"/>
          <ac:spMkLst>
            <pc:docMk/>
            <pc:sldMk cId="272100072" sldId="5001"/>
            <ac:spMk id="12" creationId="{ABB204BF-F99B-415F-BDC2-DDBA9C6AC34B}"/>
          </ac:spMkLst>
        </pc:spChg>
        <pc:spChg chg="add mod">
          <ac:chgData name="Chris Speller" userId="0a97f007-b978-4543-a8a0-9ee0abccdf0a" providerId="ADAL" clId="{F4E4FAF5-B139-4F30-B001-B4F3F300C484}" dt="2021-04-16T10:34:57.073" v="29791"/>
          <ac:spMkLst>
            <pc:docMk/>
            <pc:sldMk cId="272100072" sldId="5001"/>
            <ac:spMk id="17" creationId="{CAC40C6B-431C-48DE-A48D-DED6F93312F8}"/>
          </ac:spMkLst>
        </pc:spChg>
        <pc:picChg chg="add mod">
          <ac:chgData name="Chris Speller" userId="0a97f007-b978-4543-a8a0-9ee0abccdf0a" providerId="ADAL" clId="{F4E4FAF5-B139-4F30-B001-B4F3F300C484}" dt="2021-04-14T09:27:36.066" v="16152" actId="1076"/>
          <ac:picMkLst>
            <pc:docMk/>
            <pc:sldMk cId="272100072" sldId="5001"/>
            <ac:picMk id="3" creationId="{E113C8C3-8D0D-417D-BF36-3FED06CFFAC1}"/>
          </ac:picMkLst>
        </pc:picChg>
        <pc:picChg chg="del">
          <ac:chgData name="Chris Speller" userId="0a97f007-b978-4543-a8a0-9ee0abccdf0a" providerId="ADAL" clId="{F4E4FAF5-B139-4F30-B001-B4F3F300C484}" dt="2021-04-14T09:27:24.054" v="16148" actId="478"/>
          <ac:picMkLst>
            <pc:docMk/>
            <pc:sldMk cId="272100072" sldId="5001"/>
            <ac:picMk id="6" creationId="{44FC6565-A6CC-46DE-8788-BB1F4A4F1780}"/>
          </ac:picMkLst>
        </pc:picChg>
        <pc:picChg chg="add mod">
          <ac:chgData name="Chris Speller" userId="0a97f007-b978-4543-a8a0-9ee0abccdf0a" providerId="ADAL" clId="{F4E4FAF5-B139-4F30-B001-B4F3F300C484}" dt="2021-04-14T09:28:14.508" v="16157" actId="1076"/>
          <ac:picMkLst>
            <pc:docMk/>
            <pc:sldMk cId="272100072" sldId="5001"/>
            <ac:picMk id="13" creationId="{2F7652F1-8C27-41AF-92A7-0D7CB69C8F1D}"/>
          </ac:picMkLst>
        </pc:picChg>
        <pc:picChg chg="del">
          <ac:chgData name="Chris Speller" userId="0a97f007-b978-4543-a8a0-9ee0abccdf0a" providerId="ADAL" clId="{F4E4FAF5-B139-4F30-B001-B4F3F300C484}" dt="2021-04-14T09:27:24.412" v="16149" actId="478"/>
          <ac:picMkLst>
            <pc:docMk/>
            <pc:sldMk cId="272100072" sldId="5001"/>
            <ac:picMk id="14" creationId="{BC6036B5-0B9D-492C-AB4F-54D47C82F875}"/>
          </ac:picMkLst>
        </pc:picChg>
        <pc:picChg chg="add mod">
          <ac:chgData name="Chris Speller" userId="0a97f007-b978-4543-a8a0-9ee0abccdf0a" providerId="ADAL" clId="{F4E4FAF5-B139-4F30-B001-B4F3F300C484}" dt="2021-04-14T09:34:17.201" v="16669" actId="1076"/>
          <ac:picMkLst>
            <pc:docMk/>
            <pc:sldMk cId="272100072" sldId="5001"/>
            <ac:picMk id="15" creationId="{DEB81A2E-1FBB-42F3-847C-0C0E3316F668}"/>
          </ac:picMkLst>
        </pc:picChg>
        <pc:picChg chg="add mod">
          <ac:chgData name="Chris Speller" userId="0a97f007-b978-4543-a8a0-9ee0abccdf0a" providerId="ADAL" clId="{F4E4FAF5-B139-4F30-B001-B4F3F300C484}" dt="2021-04-14T09:34:21.155" v="16671" actId="1076"/>
          <ac:picMkLst>
            <pc:docMk/>
            <pc:sldMk cId="272100072" sldId="5001"/>
            <ac:picMk id="16" creationId="{D24E68B0-7EC2-437E-B953-4BDEAC3CD22A}"/>
          </ac:picMkLst>
        </pc:picChg>
      </pc:sldChg>
      <pc:sldChg chg="addSp delSp modSp add mod delAnim modAnim">
        <pc:chgData name="Chris Speller" userId="0a97f007-b978-4543-a8a0-9ee0abccdf0a" providerId="ADAL" clId="{F4E4FAF5-B139-4F30-B001-B4F3F300C484}" dt="2021-04-16T10:34:56.391" v="29790"/>
        <pc:sldMkLst>
          <pc:docMk/>
          <pc:sldMk cId="3935753970" sldId="5002"/>
        </pc:sldMkLst>
        <pc:spChg chg="mod">
          <ac:chgData name="Chris Speller" userId="0a97f007-b978-4543-a8a0-9ee0abccdf0a" providerId="ADAL" clId="{F4E4FAF5-B139-4F30-B001-B4F3F300C484}" dt="2021-04-14T09:30:20.037" v="16227" actId="20577"/>
          <ac:spMkLst>
            <pc:docMk/>
            <pc:sldMk cId="3935753970" sldId="5002"/>
            <ac:spMk id="12" creationId="{ABB204BF-F99B-415F-BDC2-DDBA9C6AC34B}"/>
          </ac:spMkLst>
        </pc:spChg>
        <pc:spChg chg="add mod">
          <ac:chgData name="Chris Speller" userId="0a97f007-b978-4543-a8a0-9ee0abccdf0a" providerId="ADAL" clId="{F4E4FAF5-B139-4F30-B001-B4F3F300C484}" dt="2021-04-16T10:34:56.391" v="29790"/>
          <ac:spMkLst>
            <pc:docMk/>
            <pc:sldMk cId="3935753970" sldId="5002"/>
            <ac:spMk id="18" creationId="{21E60ECA-E174-4225-8ECE-1CC2BE83578F}"/>
          </ac:spMkLst>
        </pc:spChg>
        <pc:picChg chg="del">
          <ac:chgData name="Chris Speller" userId="0a97f007-b978-4543-a8a0-9ee0abccdf0a" providerId="ADAL" clId="{F4E4FAF5-B139-4F30-B001-B4F3F300C484}" dt="2021-04-14T09:29:37.333" v="16159" actId="478"/>
          <ac:picMkLst>
            <pc:docMk/>
            <pc:sldMk cId="3935753970" sldId="5002"/>
            <ac:picMk id="3" creationId="{E113C8C3-8D0D-417D-BF36-3FED06CFFAC1}"/>
          </ac:picMkLst>
        </pc:picChg>
        <pc:picChg chg="add del mod">
          <ac:chgData name="Chris Speller" userId="0a97f007-b978-4543-a8a0-9ee0abccdf0a" providerId="ADAL" clId="{F4E4FAF5-B139-4F30-B001-B4F3F300C484}" dt="2021-04-14T09:30:46.932" v="16232" actId="478"/>
          <ac:picMkLst>
            <pc:docMk/>
            <pc:sldMk cId="3935753970" sldId="5002"/>
            <ac:picMk id="6" creationId="{F4510235-0CB9-4F03-8A4A-AAC46A695C7F}"/>
          </ac:picMkLst>
        </pc:picChg>
        <pc:picChg chg="del">
          <ac:chgData name="Chris Speller" userId="0a97f007-b978-4543-a8a0-9ee0abccdf0a" providerId="ADAL" clId="{F4E4FAF5-B139-4F30-B001-B4F3F300C484}" dt="2021-04-14T09:29:37.595" v="16160" actId="478"/>
          <ac:picMkLst>
            <pc:docMk/>
            <pc:sldMk cId="3935753970" sldId="5002"/>
            <ac:picMk id="13" creationId="{2F7652F1-8C27-41AF-92A7-0D7CB69C8F1D}"/>
          </ac:picMkLst>
        </pc:picChg>
        <pc:picChg chg="add mod">
          <ac:chgData name="Chris Speller" userId="0a97f007-b978-4543-a8a0-9ee0abccdf0a" providerId="ADAL" clId="{F4E4FAF5-B139-4F30-B001-B4F3F300C484}" dt="2021-04-14T09:30:45.886" v="16231" actId="1076"/>
          <ac:picMkLst>
            <pc:docMk/>
            <pc:sldMk cId="3935753970" sldId="5002"/>
            <ac:picMk id="14" creationId="{6BA92D3B-0C71-43C5-8CFD-FFB3B700EB3D}"/>
          </ac:picMkLst>
        </pc:picChg>
        <pc:picChg chg="add mod">
          <ac:chgData name="Chris Speller" userId="0a97f007-b978-4543-a8a0-9ee0abccdf0a" providerId="ADAL" clId="{F4E4FAF5-B139-4F30-B001-B4F3F300C484}" dt="2021-04-14T09:31:04.660" v="16234" actId="1076"/>
          <ac:picMkLst>
            <pc:docMk/>
            <pc:sldMk cId="3935753970" sldId="5002"/>
            <ac:picMk id="15" creationId="{90A24AB0-CEBF-4161-B0A2-21C27008516E}"/>
          </ac:picMkLst>
        </pc:picChg>
        <pc:picChg chg="add mod">
          <ac:chgData name="Chris Speller" userId="0a97f007-b978-4543-a8a0-9ee0abccdf0a" providerId="ADAL" clId="{F4E4FAF5-B139-4F30-B001-B4F3F300C484}" dt="2021-04-14T09:34:27.353" v="16676" actId="1076"/>
          <ac:picMkLst>
            <pc:docMk/>
            <pc:sldMk cId="3935753970" sldId="5002"/>
            <ac:picMk id="16" creationId="{9DB2532A-976C-4DFD-BC2B-FF1EE13C50E8}"/>
          </ac:picMkLst>
        </pc:picChg>
        <pc:picChg chg="add mod">
          <ac:chgData name="Chris Speller" userId="0a97f007-b978-4543-a8a0-9ee0abccdf0a" providerId="ADAL" clId="{F4E4FAF5-B139-4F30-B001-B4F3F300C484}" dt="2021-04-14T09:34:30.836" v="16678" actId="1076"/>
          <ac:picMkLst>
            <pc:docMk/>
            <pc:sldMk cId="3935753970" sldId="5002"/>
            <ac:picMk id="17" creationId="{A09736D4-A0E2-440E-9DFE-0F92B7FBD40A}"/>
          </ac:picMkLst>
        </pc:picChg>
      </pc:sldChg>
      <pc:sldChg chg="modSp add mod modAnim">
        <pc:chgData name="Chris Speller" userId="0a97f007-b978-4543-a8a0-9ee0abccdf0a" providerId="ADAL" clId="{F4E4FAF5-B139-4F30-B001-B4F3F300C484}" dt="2021-04-14T09:35:18.390" v="16727" actId="20577"/>
        <pc:sldMkLst>
          <pc:docMk/>
          <pc:sldMk cId="2303138203" sldId="5003"/>
        </pc:sldMkLst>
        <pc:spChg chg="mod">
          <ac:chgData name="Chris Speller" userId="0a97f007-b978-4543-a8a0-9ee0abccdf0a" providerId="ADAL" clId="{F4E4FAF5-B139-4F30-B001-B4F3F300C484}" dt="2021-04-14T09:35:18.390" v="16727" actId="20577"/>
          <ac:spMkLst>
            <pc:docMk/>
            <pc:sldMk cId="2303138203" sldId="5003"/>
            <ac:spMk id="10" creationId="{00000000-0000-0000-0000-000000000000}"/>
          </ac:spMkLst>
        </pc:spChg>
        <pc:spChg chg="mod">
          <ac:chgData name="Chris Speller" userId="0a97f007-b978-4543-a8a0-9ee0abccdf0a" providerId="ADAL" clId="{F4E4FAF5-B139-4F30-B001-B4F3F300C484}" dt="2021-04-14T09:32:45.334" v="16628" actId="20577"/>
          <ac:spMkLst>
            <pc:docMk/>
            <pc:sldMk cId="2303138203" sldId="5003"/>
            <ac:spMk id="11" creationId="{00000000-0000-0000-0000-000000000000}"/>
          </ac:spMkLst>
        </pc:spChg>
        <pc:spChg chg="mod">
          <ac:chgData name="Chris Speller" userId="0a97f007-b978-4543-a8a0-9ee0abccdf0a" providerId="ADAL" clId="{F4E4FAF5-B139-4F30-B001-B4F3F300C484}" dt="2021-04-14T09:34:51.254" v="16720" actId="20577"/>
          <ac:spMkLst>
            <pc:docMk/>
            <pc:sldMk cId="2303138203" sldId="5003"/>
            <ac:spMk id="12" creationId="{ABB204BF-F99B-415F-BDC2-DDBA9C6AC34B}"/>
          </ac:spMkLst>
        </pc:spChg>
      </pc:sldChg>
      <pc:sldChg chg="addSp delSp modSp add mod">
        <pc:chgData name="Chris Speller" userId="0a97f007-b978-4543-a8a0-9ee0abccdf0a" providerId="ADAL" clId="{F4E4FAF5-B139-4F30-B001-B4F3F300C484}" dt="2021-04-14T09:36:57.551" v="16757" actId="6549"/>
        <pc:sldMkLst>
          <pc:docMk/>
          <pc:sldMk cId="2771823841" sldId="5004"/>
        </pc:sldMkLst>
        <pc:spChg chg="mod">
          <ac:chgData name="Chris Speller" userId="0a97f007-b978-4543-a8a0-9ee0abccdf0a" providerId="ADAL" clId="{F4E4FAF5-B139-4F30-B001-B4F3F300C484}" dt="2021-04-14T09:36:57.551" v="16757" actId="6549"/>
          <ac:spMkLst>
            <pc:docMk/>
            <pc:sldMk cId="2771823841" sldId="5004"/>
            <ac:spMk id="10" creationId="{00000000-0000-0000-0000-000000000000}"/>
          </ac:spMkLst>
        </pc:spChg>
        <pc:spChg chg="mod">
          <ac:chgData name="Chris Speller" userId="0a97f007-b978-4543-a8a0-9ee0abccdf0a" providerId="ADAL" clId="{F4E4FAF5-B139-4F30-B001-B4F3F300C484}" dt="2021-04-14T09:35:45.201" v="16733" actId="20577"/>
          <ac:spMkLst>
            <pc:docMk/>
            <pc:sldMk cId="2771823841" sldId="5004"/>
            <ac:spMk id="11" creationId="{00000000-0000-0000-0000-000000000000}"/>
          </ac:spMkLst>
        </pc:spChg>
        <pc:spChg chg="mod">
          <ac:chgData name="Chris Speller" userId="0a97f007-b978-4543-a8a0-9ee0abccdf0a" providerId="ADAL" clId="{F4E4FAF5-B139-4F30-B001-B4F3F300C484}" dt="2021-04-14T09:36:26.229" v="16746" actId="207"/>
          <ac:spMkLst>
            <pc:docMk/>
            <pc:sldMk cId="2771823841" sldId="5004"/>
            <ac:spMk id="12" creationId="{ABB204BF-F99B-415F-BDC2-DDBA9C6AC34B}"/>
          </ac:spMkLst>
        </pc:spChg>
        <pc:spChg chg="add del">
          <ac:chgData name="Chris Speller" userId="0a97f007-b978-4543-a8a0-9ee0abccdf0a" providerId="ADAL" clId="{F4E4FAF5-B139-4F30-B001-B4F3F300C484}" dt="2021-04-14T09:35:32.253" v="16730" actId="22"/>
          <ac:spMkLst>
            <pc:docMk/>
            <pc:sldMk cId="2771823841" sldId="5004"/>
            <ac:spMk id="13" creationId="{8A5A49CD-F6AF-4B38-A2EB-1B4CC576AF81}"/>
          </ac:spMkLst>
        </pc:spChg>
      </pc:sldChg>
      <pc:sldChg chg="modSp add mod modAnim">
        <pc:chgData name="Chris Speller" userId="0a97f007-b978-4543-a8a0-9ee0abccdf0a" providerId="ADAL" clId="{F4E4FAF5-B139-4F30-B001-B4F3F300C484}" dt="2021-04-16T10:41:28.194" v="29868" actId="1076"/>
        <pc:sldMkLst>
          <pc:docMk/>
          <pc:sldMk cId="211830028" sldId="5005"/>
        </pc:sldMkLst>
        <pc:spChg chg="mod">
          <ac:chgData name="Chris Speller" userId="0a97f007-b978-4543-a8a0-9ee0abccdf0a" providerId="ADAL" clId="{F4E4FAF5-B139-4F30-B001-B4F3F300C484}" dt="2021-04-14T10:02:37.241" v="17491" actId="6549"/>
          <ac:spMkLst>
            <pc:docMk/>
            <pc:sldMk cId="211830028" sldId="5005"/>
            <ac:spMk id="10" creationId="{00000000-0000-0000-0000-000000000000}"/>
          </ac:spMkLst>
        </pc:spChg>
        <pc:spChg chg="mod">
          <ac:chgData name="Chris Speller" userId="0a97f007-b978-4543-a8a0-9ee0abccdf0a" providerId="ADAL" clId="{F4E4FAF5-B139-4F30-B001-B4F3F300C484}" dt="2021-04-14T09:39:27.838" v="17448" actId="404"/>
          <ac:spMkLst>
            <pc:docMk/>
            <pc:sldMk cId="211830028" sldId="5005"/>
            <ac:spMk id="11" creationId="{00000000-0000-0000-0000-000000000000}"/>
          </ac:spMkLst>
        </pc:spChg>
        <pc:spChg chg="mod">
          <ac:chgData name="Chris Speller" userId="0a97f007-b978-4543-a8a0-9ee0abccdf0a" providerId="ADAL" clId="{F4E4FAF5-B139-4F30-B001-B4F3F300C484}" dt="2021-04-16T10:41:28.194" v="29868" actId="1076"/>
          <ac:spMkLst>
            <pc:docMk/>
            <pc:sldMk cId="211830028" sldId="5005"/>
            <ac:spMk id="12" creationId="{ABB204BF-F99B-415F-BDC2-DDBA9C6AC34B}"/>
          </ac:spMkLst>
        </pc:spChg>
      </pc:sldChg>
      <pc:sldChg chg="addSp delSp modSp add mod">
        <pc:chgData name="Chris Speller" userId="0a97f007-b978-4543-a8a0-9ee0abccdf0a" providerId="ADAL" clId="{F4E4FAF5-B139-4F30-B001-B4F3F300C484}" dt="2021-04-14T11:05:15.156" v="18556" actId="22"/>
        <pc:sldMkLst>
          <pc:docMk/>
          <pc:sldMk cId="2806503923" sldId="5006"/>
        </pc:sldMkLst>
        <pc:spChg chg="mod">
          <ac:chgData name="Chris Speller" userId="0a97f007-b978-4543-a8a0-9ee0abccdf0a" providerId="ADAL" clId="{F4E4FAF5-B139-4F30-B001-B4F3F300C484}" dt="2021-04-14T11:05:09.615" v="18554" actId="20577"/>
          <ac:spMkLst>
            <pc:docMk/>
            <pc:sldMk cId="2806503923" sldId="5006"/>
            <ac:spMk id="10" creationId="{00000000-0000-0000-0000-000000000000}"/>
          </ac:spMkLst>
        </pc:spChg>
        <pc:spChg chg="mod">
          <ac:chgData name="Chris Speller" userId="0a97f007-b978-4543-a8a0-9ee0abccdf0a" providerId="ADAL" clId="{F4E4FAF5-B139-4F30-B001-B4F3F300C484}" dt="2021-04-14T11:05:02.120" v="18551" actId="6549"/>
          <ac:spMkLst>
            <pc:docMk/>
            <pc:sldMk cId="2806503923" sldId="5006"/>
            <ac:spMk id="11" creationId="{00000000-0000-0000-0000-000000000000}"/>
          </ac:spMkLst>
        </pc:spChg>
        <pc:spChg chg="mod">
          <ac:chgData name="Chris Speller" userId="0a97f007-b978-4543-a8a0-9ee0abccdf0a" providerId="ADAL" clId="{F4E4FAF5-B139-4F30-B001-B4F3F300C484}" dt="2021-04-14T11:05:04.936" v="18552" actId="1076"/>
          <ac:spMkLst>
            <pc:docMk/>
            <pc:sldMk cId="2806503923" sldId="5006"/>
            <ac:spMk id="12" creationId="{ABB204BF-F99B-415F-BDC2-DDBA9C6AC34B}"/>
          </ac:spMkLst>
        </pc:spChg>
        <pc:spChg chg="add del">
          <ac:chgData name="Chris Speller" userId="0a97f007-b978-4543-a8a0-9ee0abccdf0a" providerId="ADAL" clId="{F4E4FAF5-B139-4F30-B001-B4F3F300C484}" dt="2021-04-14T11:05:15.156" v="18556" actId="22"/>
          <ac:spMkLst>
            <pc:docMk/>
            <pc:sldMk cId="2806503923" sldId="5006"/>
            <ac:spMk id="13" creationId="{BE105071-BC56-4A7C-9817-83D1AD18DF25}"/>
          </ac:spMkLst>
        </pc:spChg>
      </pc:sldChg>
      <pc:sldChg chg="modSp add mod ord modAnim">
        <pc:chgData name="Chris Speller" userId="0a97f007-b978-4543-a8a0-9ee0abccdf0a" providerId="ADAL" clId="{F4E4FAF5-B139-4F30-B001-B4F3F300C484}" dt="2021-04-14T10:59:42.959" v="17909"/>
        <pc:sldMkLst>
          <pc:docMk/>
          <pc:sldMk cId="3593722662" sldId="5007"/>
        </pc:sldMkLst>
        <pc:spChg chg="mod">
          <ac:chgData name="Chris Speller" userId="0a97f007-b978-4543-a8a0-9ee0abccdf0a" providerId="ADAL" clId="{F4E4FAF5-B139-4F30-B001-B4F3F300C484}" dt="2021-04-14T10:21:47.950" v="17904" actId="403"/>
          <ac:spMkLst>
            <pc:docMk/>
            <pc:sldMk cId="3593722662" sldId="5007"/>
            <ac:spMk id="10" creationId="{00000000-0000-0000-0000-000000000000}"/>
          </ac:spMkLst>
        </pc:spChg>
        <pc:spChg chg="mod">
          <ac:chgData name="Chris Speller" userId="0a97f007-b978-4543-a8a0-9ee0abccdf0a" providerId="ADAL" clId="{F4E4FAF5-B139-4F30-B001-B4F3F300C484}" dt="2021-04-14T10:20:23.446" v="17876" actId="20577"/>
          <ac:spMkLst>
            <pc:docMk/>
            <pc:sldMk cId="3593722662" sldId="5007"/>
            <ac:spMk id="11" creationId="{00000000-0000-0000-0000-000000000000}"/>
          </ac:spMkLst>
        </pc:spChg>
        <pc:spChg chg="mod">
          <ac:chgData name="Chris Speller" userId="0a97f007-b978-4543-a8a0-9ee0abccdf0a" providerId="ADAL" clId="{F4E4FAF5-B139-4F30-B001-B4F3F300C484}" dt="2021-04-14T10:21:02.305" v="17896" actId="20577"/>
          <ac:spMkLst>
            <pc:docMk/>
            <pc:sldMk cId="3593722662" sldId="5007"/>
            <ac:spMk id="12" creationId="{ABB204BF-F99B-415F-BDC2-DDBA9C6AC34B}"/>
          </ac:spMkLst>
        </pc:spChg>
      </pc:sldChg>
      <pc:sldChg chg="modSp add mod ord modAnim">
        <pc:chgData name="Chris Speller" userId="0a97f007-b978-4543-a8a0-9ee0abccdf0a" providerId="ADAL" clId="{F4E4FAF5-B139-4F30-B001-B4F3F300C484}" dt="2021-04-14T11:02:49.962" v="18435" actId="20577"/>
        <pc:sldMkLst>
          <pc:docMk/>
          <pc:sldMk cId="1423988680" sldId="5008"/>
        </pc:sldMkLst>
        <pc:spChg chg="mod">
          <ac:chgData name="Chris Speller" userId="0a97f007-b978-4543-a8a0-9ee0abccdf0a" providerId="ADAL" clId="{F4E4FAF5-B139-4F30-B001-B4F3F300C484}" dt="2021-04-14T11:02:49.962" v="18435" actId="20577"/>
          <ac:spMkLst>
            <pc:docMk/>
            <pc:sldMk cId="1423988680" sldId="5008"/>
            <ac:spMk id="10" creationId="{00000000-0000-0000-0000-000000000000}"/>
          </ac:spMkLst>
        </pc:spChg>
        <pc:spChg chg="mod">
          <ac:chgData name="Chris Speller" userId="0a97f007-b978-4543-a8a0-9ee0abccdf0a" providerId="ADAL" clId="{F4E4FAF5-B139-4F30-B001-B4F3F300C484}" dt="2021-04-14T11:01:53.969" v="18373"/>
          <ac:spMkLst>
            <pc:docMk/>
            <pc:sldMk cId="1423988680" sldId="5008"/>
            <ac:spMk id="11" creationId="{00000000-0000-0000-0000-000000000000}"/>
          </ac:spMkLst>
        </pc:spChg>
        <pc:spChg chg="mod">
          <ac:chgData name="Chris Speller" userId="0a97f007-b978-4543-a8a0-9ee0abccdf0a" providerId="ADAL" clId="{F4E4FAF5-B139-4F30-B001-B4F3F300C484}" dt="2021-04-14T11:02:39.477" v="18433" actId="20577"/>
          <ac:spMkLst>
            <pc:docMk/>
            <pc:sldMk cId="1423988680" sldId="5008"/>
            <ac:spMk id="12" creationId="{ABB204BF-F99B-415F-BDC2-DDBA9C6AC34B}"/>
          </ac:spMkLst>
        </pc:spChg>
      </pc:sldChg>
      <pc:sldChg chg="modSp add mod modAnim">
        <pc:chgData name="Chris Speller" userId="0a97f007-b978-4543-a8a0-9ee0abccdf0a" providerId="ADAL" clId="{F4E4FAF5-B139-4F30-B001-B4F3F300C484}" dt="2021-04-16T10:41:35.692" v="29870" actId="1076"/>
        <pc:sldMkLst>
          <pc:docMk/>
          <pc:sldMk cId="3410065193" sldId="5009"/>
        </pc:sldMkLst>
        <pc:spChg chg="mod">
          <ac:chgData name="Chris Speller" userId="0a97f007-b978-4543-a8a0-9ee0abccdf0a" providerId="ADAL" clId="{F4E4FAF5-B139-4F30-B001-B4F3F300C484}" dt="2021-04-14T11:13:33.637" v="19820" actId="20577"/>
          <ac:spMkLst>
            <pc:docMk/>
            <pc:sldMk cId="3410065193" sldId="5009"/>
            <ac:spMk id="10" creationId="{00000000-0000-0000-0000-000000000000}"/>
          </ac:spMkLst>
        </pc:spChg>
        <pc:spChg chg="mod">
          <ac:chgData name="Chris Speller" userId="0a97f007-b978-4543-a8a0-9ee0abccdf0a" providerId="ADAL" clId="{F4E4FAF5-B139-4F30-B001-B4F3F300C484}" dt="2021-04-14T11:12:35.348" v="19786" actId="404"/>
          <ac:spMkLst>
            <pc:docMk/>
            <pc:sldMk cId="3410065193" sldId="5009"/>
            <ac:spMk id="11" creationId="{00000000-0000-0000-0000-000000000000}"/>
          </ac:spMkLst>
        </pc:spChg>
        <pc:spChg chg="mod">
          <ac:chgData name="Chris Speller" userId="0a97f007-b978-4543-a8a0-9ee0abccdf0a" providerId="ADAL" clId="{F4E4FAF5-B139-4F30-B001-B4F3F300C484}" dt="2021-04-16T10:41:35.692" v="29870" actId="1076"/>
          <ac:spMkLst>
            <pc:docMk/>
            <pc:sldMk cId="3410065193" sldId="5009"/>
            <ac:spMk id="12" creationId="{ABB204BF-F99B-415F-BDC2-DDBA9C6AC34B}"/>
          </ac:spMkLst>
        </pc:spChg>
      </pc:sldChg>
      <pc:sldChg chg="modSp add mod ord modAnim">
        <pc:chgData name="Chris Speller" userId="0a97f007-b978-4543-a8a0-9ee0abccdf0a" providerId="ADAL" clId="{F4E4FAF5-B139-4F30-B001-B4F3F300C484}" dt="2021-04-14T11:09:01.056" v="18920" actId="20577"/>
        <pc:sldMkLst>
          <pc:docMk/>
          <pc:sldMk cId="2077668188" sldId="5010"/>
        </pc:sldMkLst>
        <pc:spChg chg="mod">
          <ac:chgData name="Chris Speller" userId="0a97f007-b978-4543-a8a0-9ee0abccdf0a" providerId="ADAL" clId="{F4E4FAF5-B139-4F30-B001-B4F3F300C484}" dt="2021-04-14T11:09:01.056" v="18920" actId="20577"/>
          <ac:spMkLst>
            <pc:docMk/>
            <pc:sldMk cId="2077668188" sldId="5010"/>
            <ac:spMk id="10" creationId="{00000000-0000-0000-0000-000000000000}"/>
          </ac:spMkLst>
        </pc:spChg>
        <pc:spChg chg="mod">
          <ac:chgData name="Chris Speller" userId="0a97f007-b978-4543-a8a0-9ee0abccdf0a" providerId="ADAL" clId="{F4E4FAF5-B139-4F30-B001-B4F3F300C484}" dt="2021-04-14T11:08:35.353" v="18905" actId="20577"/>
          <ac:spMkLst>
            <pc:docMk/>
            <pc:sldMk cId="2077668188" sldId="5010"/>
            <ac:spMk id="11" creationId="{00000000-0000-0000-0000-000000000000}"/>
          </ac:spMkLst>
        </pc:spChg>
        <pc:spChg chg="mod">
          <ac:chgData name="Chris Speller" userId="0a97f007-b978-4543-a8a0-9ee0abccdf0a" providerId="ADAL" clId="{F4E4FAF5-B139-4F30-B001-B4F3F300C484}" dt="2021-04-14T11:08:42.293" v="18916" actId="20577"/>
          <ac:spMkLst>
            <pc:docMk/>
            <pc:sldMk cId="2077668188" sldId="5010"/>
            <ac:spMk id="12" creationId="{ABB204BF-F99B-415F-BDC2-DDBA9C6AC34B}"/>
          </ac:spMkLst>
        </pc:spChg>
      </pc:sldChg>
      <pc:sldChg chg="modSp add mod">
        <pc:chgData name="Chris Speller" userId="0a97f007-b978-4543-a8a0-9ee0abccdf0a" providerId="ADAL" clId="{F4E4FAF5-B139-4F30-B001-B4F3F300C484}" dt="2021-04-14T11:09:46.200" v="19120" actId="20577"/>
        <pc:sldMkLst>
          <pc:docMk/>
          <pc:sldMk cId="3860309222" sldId="5011"/>
        </pc:sldMkLst>
        <pc:spChg chg="mod">
          <ac:chgData name="Chris Speller" userId="0a97f007-b978-4543-a8a0-9ee0abccdf0a" providerId="ADAL" clId="{F4E4FAF5-B139-4F30-B001-B4F3F300C484}" dt="2021-04-14T11:09:46.200" v="19120" actId="20577"/>
          <ac:spMkLst>
            <pc:docMk/>
            <pc:sldMk cId="3860309222" sldId="5011"/>
            <ac:spMk id="10" creationId="{00000000-0000-0000-0000-000000000000}"/>
          </ac:spMkLst>
        </pc:spChg>
        <pc:spChg chg="mod">
          <ac:chgData name="Chris Speller" userId="0a97f007-b978-4543-a8a0-9ee0abccdf0a" providerId="ADAL" clId="{F4E4FAF5-B139-4F30-B001-B4F3F300C484}" dt="2021-04-14T11:09:28.010" v="19102" actId="20577"/>
          <ac:spMkLst>
            <pc:docMk/>
            <pc:sldMk cId="3860309222" sldId="5011"/>
            <ac:spMk id="11" creationId="{00000000-0000-0000-0000-000000000000}"/>
          </ac:spMkLst>
        </pc:spChg>
        <pc:spChg chg="mod">
          <ac:chgData name="Chris Speller" userId="0a97f007-b978-4543-a8a0-9ee0abccdf0a" providerId="ADAL" clId="{F4E4FAF5-B139-4F30-B001-B4F3F300C484}" dt="2021-04-14T11:09:40.186" v="19116" actId="20577"/>
          <ac:spMkLst>
            <pc:docMk/>
            <pc:sldMk cId="3860309222" sldId="5011"/>
            <ac:spMk id="12" creationId="{ABB204BF-F99B-415F-BDC2-DDBA9C6AC34B}"/>
          </ac:spMkLst>
        </pc:spChg>
      </pc:sldChg>
      <pc:sldChg chg="modSp add mod modAnim">
        <pc:chgData name="Chris Speller" userId="0a97f007-b978-4543-a8a0-9ee0abccdf0a" providerId="ADAL" clId="{F4E4FAF5-B139-4F30-B001-B4F3F300C484}" dt="2021-04-14T11:15:47.805" v="19863" actId="1076"/>
        <pc:sldMkLst>
          <pc:docMk/>
          <pc:sldMk cId="2338606233" sldId="5012"/>
        </pc:sldMkLst>
        <pc:spChg chg="mod">
          <ac:chgData name="Chris Speller" userId="0a97f007-b978-4543-a8a0-9ee0abccdf0a" providerId="ADAL" clId="{F4E4FAF5-B139-4F30-B001-B4F3F300C484}" dt="2021-04-14T11:15:45.134" v="19862" actId="20577"/>
          <ac:spMkLst>
            <pc:docMk/>
            <pc:sldMk cId="2338606233" sldId="5012"/>
            <ac:spMk id="11" creationId="{00000000-0000-0000-0000-000000000000}"/>
          </ac:spMkLst>
        </pc:spChg>
        <pc:spChg chg="mod">
          <ac:chgData name="Chris Speller" userId="0a97f007-b978-4543-a8a0-9ee0abccdf0a" providerId="ADAL" clId="{F4E4FAF5-B139-4F30-B001-B4F3F300C484}" dt="2021-04-14T11:15:47.805" v="19863" actId="1076"/>
          <ac:spMkLst>
            <pc:docMk/>
            <pc:sldMk cId="2338606233" sldId="5012"/>
            <ac:spMk id="12" creationId="{ABB204BF-F99B-415F-BDC2-DDBA9C6AC34B}"/>
          </ac:spMkLst>
        </pc:spChg>
      </pc:sldChg>
      <pc:sldChg chg="add del">
        <pc:chgData name="Chris Speller" userId="0a97f007-b978-4543-a8a0-9ee0abccdf0a" providerId="ADAL" clId="{F4E4FAF5-B139-4F30-B001-B4F3F300C484}" dt="2021-04-14T11:12:01.053" v="19658"/>
        <pc:sldMkLst>
          <pc:docMk/>
          <pc:sldMk cId="345598492" sldId="5013"/>
        </pc:sldMkLst>
      </pc:sldChg>
      <pc:sldChg chg="addSp delSp modSp add mod modAnim">
        <pc:chgData name="Chris Speller" userId="0a97f007-b978-4543-a8a0-9ee0abccdf0a" providerId="ADAL" clId="{F4E4FAF5-B139-4F30-B001-B4F3F300C484}" dt="2021-04-16T10:34:51.428" v="29789"/>
        <pc:sldMkLst>
          <pc:docMk/>
          <pc:sldMk cId="2363148993" sldId="5013"/>
        </pc:sldMkLst>
        <pc:spChg chg="mod">
          <ac:chgData name="Chris Speller" userId="0a97f007-b978-4543-a8a0-9ee0abccdf0a" providerId="ADAL" clId="{F4E4FAF5-B139-4F30-B001-B4F3F300C484}" dt="2021-04-15T09:39:24.226" v="19902" actId="20577"/>
          <ac:spMkLst>
            <pc:docMk/>
            <pc:sldMk cId="2363148993" sldId="5013"/>
            <ac:spMk id="10" creationId="{00000000-0000-0000-0000-000000000000}"/>
          </ac:spMkLst>
        </pc:spChg>
        <pc:spChg chg="mod">
          <ac:chgData name="Chris Speller" userId="0a97f007-b978-4543-a8a0-9ee0abccdf0a" providerId="ADAL" clId="{F4E4FAF5-B139-4F30-B001-B4F3F300C484}" dt="2021-04-15T09:39:31.321" v="19905"/>
          <ac:spMkLst>
            <pc:docMk/>
            <pc:sldMk cId="2363148993" sldId="5013"/>
            <ac:spMk id="11" creationId="{00000000-0000-0000-0000-000000000000}"/>
          </ac:spMkLst>
        </pc:spChg>
        <pc:spChg chg="mod">
          <ac:chgData name="Chris Speller" userId="0a97f007-b978-4543-a8a0-9ee0abccdf0a" providerId="ADAL" clId="{F4E4FAF5-B139-4F30-B001-B4F3F300C484}" dt="2021-04-15T09:39:42.014" v="19910" actId="1076"/>
          <ac:spMkLst>
            <pc:docMk/>
            <pc:sldMk cId="2363148993" sldId="5013"/>
            <ac:spMk id="12" creationId="{ABB204BF-F99B-415F-BDC2-DDBA9C6AC34B}"/>
          </ac:spMkLst>
        </pc:spChg>
        <pc:spChg chg="add mod">
          <ac:chgData name="Chris Speller" userId="0a97f007-b978-4543-a8a0-9ee0abccdf0a" providerId="ADAL" clId="{F4E4FAF5-B139-4F30-B001-B4F3F300C484}" dt="2021-04-16T10:34:51.428" v="29789"/>
          <ac:spMkLst>
            <pc:docMk/>
            <pc:sldMk cId="2363148993" sldId="5013"/>
            <ac:spMk id="14" creationId="{AD2C2B76-43B0-4EF3-9EE3-AD50CE4515FF}"/>
          </ac:spMkLst>
        </pc:spChg>
        <pc:picChg chg="add del mod">
          <ac:chgData name="Chris Speller" userId="0a97f007-b978-4543-a8a0-9ee0abccdf0a" providerId="ADAL" clId="{F4E4FAF5-B139-4F30-B001-B4F3F300C484}" dt="2021-04-15T09:39:59.880" v="19920" actId="478"/>
          <ac:picMkLst>
            <pc:docMk/>
            <pc:sldMk cId="2363148993" sldId="5013"/>
            <ac:picMk id="3" creationId="{A8CA0181-4A8C-430C-9C67-E38F12E93EA6}"/>
          </ac:picMkLst>
        </pc:picChg>
        <pc:picChg chg="add mod">
          <ac:chgData name="Chris Speller" userId="0a97f007-b978-4543-a8a0-9ee0abccdf0a" providerId="ADAL" clId="{F4E4FAF5-B139-4F30-B001-B4F3F300C484}" dt="2021-04-15T09:40:22.301" v="19922" actId="1076"/>
          <ac:picMkLst>
            <pc:docMk/>
            <pc:sldMk cId="2363148993" sldId="5013"/>
            <ac:picMk id="7" creationId="{BC95D944-25AB-471F-88C1-F5FC0D6D9817}"/>
          </ac:picMkLst>
        </pc:picChg>
        <pc:picChg chg="add mod">
          <ac:chgData name="Chris Speller" userId="0a97f007-b978-4543-a8a0-9ee0abccdf0a" providerId="ADAL" clId="{F4E4FAF5-B139-4F30-B001-B4F3F300C484}" dt="2021-04-15T09:39:47.855" v="19913" actId="1076"/>
          <ac:picMkLst>
            <pc:docMk/>
            <pc:sldMk cId="2363148993" sldId="5013"/>
            <ac:picMk id="13" creationId="{B07F3F9C-1DEE-4315-B178-64AA84C65034}"/>
          </ac:picMkLst>
        </pc:picChg>
      </pc:sldChg>
      <pc:sldChg chg="addSp delSp modSp add mod modAnim">
        <pc:chgData name="Chris Speller" userId="0a97f007-b978-4543-a8a0-9ee0abccdf0a" providerId="ADAL" clId="{F4E4FAF5-B139-4F30-B001-B4F3F300C484}" dt="2021-04-15T10:26:09.237" v="21363" actId="20577"/>
        <pc:sldMkLst>
          <pc:docMk/>
          <pc:sldMk cId="2441053450" sldId="5014"/>
        </pc:sldMkLst>
        <pc:spChg chg="mod">
          <ac:chgData name="Chris Speller" userId="0a97f007-b978-4543-a8a0-9ee0abccdf0a" providerId="ADAL" clId="{F4E4FAF5-B139-4F30-B001-B4F3F300C484}" dt="2021-04-15T10:26:09.237" v="21363" actId="20577"/>
          <ac:spMkLst>
            <pc:docMk/>
            <pc:sldMk cId="2441053450" sldId="5014"/>
            <ac:spMk id="10" creationId="{00000000-0000-0000-0000-000000000000}"/>
          </ac:spMkLst>
        </pc:spChg>
        <pc:spChg chg="mod">
          <ac:chgData name="Chris Speller" userId="0a97f007-b978-4543-a8a0-9ee0abccdf0a" providerId="ADAL" clId="{F4E4FAF5-B139-4F30-B001-B4F3F300C484}" dt="2021-04-15T10:21:31.575" v="21167" actId="404"/>
          <ac:spMkLst>
            <pc:docMk/>
            <pc:sldMk cId="2441053450" sldId="5014"/>
            <ac:spMk id="11" creationId="{00000000-0000-0000-0000-000000000000}"/>
          </ac:spMkLst>
        </pc:spChg>
        <pc:spChg chg="mod">
          <ac:chgData name="Chris Speller" userId="0a97f007-b978-4543-a8a0-9ee0abccdf0a" providerId="ADAL" clId="{F4E4FAF5-B139-4F30-B001-B4F3F300C484}" dt="2021-04-15T10:25:26.111" v="21348" actId="20577"/>
          <ac:spMkLst>
            <pc:docMk/>
            <pc:sldMk cId="2441053450" sldId="5014"/>
            <ac:spMk id="12" creationId="{ABB204BF-F99B-415F-BDC2-DDBA9C6AC34B}"/>
          </ac:spMkLst>
        </pc:spChg>
        <pc:picChg chg="add del mod">
          <ac:chgData name="Chris Speller" userId="0a97f007-b978-4543-a8a0-9ee0abccdf0a" providerId="ADAL" clId="{F4E4FAF5-B139-4F30-B001-B4F3F300C484}" dt="2021-04-15T10:24:40.841" v="21257" actId="478"/>
          <ac:picMkLst>
            <pc:docMk/>
            <pc:sldMk cId="2441053450" sldId="5014"/>
            <ac:picMk id="3" creationId="{C3E595E1-FB64-418E-8A08-D4579D6DD85A}"/>
          </ac:picMkLst>
        </pc:picChg>
      </pc:sldChg>
      <pc:sldChg chg="addSp delSp modSp add mod ord delAnim modAnim">
        <pc:chgData name="Chris Speller" userId="0a97f007-b978-4543-a8a0-9ee0abccdf0a" providerId="ADAL" clId="{F4E4FAF5-B139-4F30-B001-B4F3F300C484}" dt="2021-04-16T10:34:40.607" v="29782"/>
        <pc:sldMkLst>
          <pc:docMk/>
          <pc:sldMk cId="3654097386" sldId="5015"/>
        </pc:sldMkLst>
        <pc:spChg chg="mod">
          <ac:chgData name="Chris Speller" userId="0a97f007-b978-4543-a8a0-9ee0abccdf0a" providerId="ADAL" clId="{F4E4FAF5-B139-4F30-B001-B4F3F300C484}" dt="2021-04-16T07:43:59.473" v="24015" actId="20577"/>
          <ac:spMkLst>
            <pc:docMk/>
            <pc:sldMk cId="3654097386" sldId="5015"/>
            <ac:spMk id="10" creationId="{00000000-0000-0000-0000-000000000000}"/>
          </ac:spMkLst>
        </pc:spChg>
        <pc:spChg chg="mod">
          <ac:chgData name="Chris Speller" userId="0a97f007-b978-4543-a8a0-9ee0abccdf0a" providerId="ADAL" clId="{F4E4FAF5-B139-4F30-B001-B4F3F300C484}" dt="2021-04-16T07:32:36.729" v="23901"/>
          <ac:spMkLst>
            <pc:docMk/>
            <pc:sldMk cId="3654097386" sldId="5015"/>
            <ac:spMk id="11" creationId="{00000000-0000-0000-0000-000000000000}"/>
          </ac:spMkLst>
        </pc:spChg>
        <pc:spChg chg="mod">
          <ac:chgData name="Chris Speller" userId="0a97f007-b978-4543-a8a0-9ee0abccdf0a" providerId="ADAL" clId="{F4E4FAF5-B139-4F30-B001-B4F3F300C484}" dt="2021-04-16T07:45:02.136" v="24027" actId="20577"/>
          <ac:spMkLst>
            <pc:docMk/>
            <pc:sldMk cId="3654097386" sldId="5015"/>
            <ac:spMk id="12" creationId="{ABB204BF-F99B-415F-BDC2-DDBA9C6AC34B}"/>
          </ac:spMkLst>
        </pc:spChg>
        <pc:spChg chg="add mod">
          <ac:chgData name="Chris Speller" userId="0a97f007-b978-4543-a8a0-9ee0abccdf0a" providerId="ADAL" clId="{F4E4FAF5-B139-4F30-B001-B4F3F300C484}" dt="2021-04-16T10:34:40.607" v="29782"/>
          <ac:spMkLst>
            <pc:docMk/>
            <pc:sldMk cId="3654097386" sldId="5015"/>
            <ac:spMk id="24" creationId="{0B793D39-7AF1-4D78-A3A7-629ED456122F}"/>
          </ac:spMkLst>
        </pc:spChg>
        <pc:picChg chg="add del mod">
          <ac:chgData name="Chris Speller" userId="0a97f007-b978-4543-a8a0-9ee0abccdf0a" providerId="ADAL" clId="{F4E4FAF5-B139-4F30-B001-B4F3F300C484}" dt="2021-04-16T07:33:23.991" v="23918" actId="478"/>
          <ac:picMkLst>
            <pc:docMk/>
            <pc:sldMk cId="3654097386" sldId="5015"/>
            <ac:picMk id="3" creationId="{BE6E86B2-610D-4B18-ACC8-3AFBCBF91292}"/>
          </ac:picMkLst>
        </pc:picChg>
        <pc:picChg chg="add del mod">
          <ac:chgData name="Chris Speller" userId="0a97f007-b978-4543-a8a0-9ee0abccdf0a" providerId="ADAL" clId="{F4E4FAF5-B139-4F30-B001-B4F3F300C484}" dt="2021-04-16T07:43:34.440" v="23999" actId="478"/>
          <ac:picMkLst>
            <pc:docMk/>
            <pc:sldMk cId="3654097386" sldId="5015"/>
            <ac:picMk id="7" creationId="{0F5967AD-273E-4FA6-94AB-BD4727578239}"/>
          </ac:picMkLst>
        </pc:picChg>
        <pc:picChg chg="add del mod">
          <ac:chgData name="Chris Speller" userId="0a97f007-b978-4543-a8a0-9ee0abccdf0a" providerId="ADAL" clId="{F4E4FAF5-B139-4F30-B001-B4F3F300C484}" dt="2021-04-16T07:44:40.954" v="24016" actId="478"/>
          <ac:picMkLst>
            <pc:docMk/>
            <pc:sldMk cId="3654097386" sldId="5015"/>
            <ac:picMk id="13" creationId="{D6DD9244-17FE-4F15-8698-B2921ECDABEA}"/>
          </ac:picMkLst>
        </pc:picChg>
        <pc:picChg chg="add del mod">
          <ac:chgData name="Chris Speller" userId="0a97f007-b978-4543-a8a0-9ee0abccdf0a" providerId="ADAL" clId="{F4E4FAF5-B139-4F30-B001-B4F3F300C484}" dt="2021-04-16T07:43:40.183" v="24003" actId="478"/>
          <ac:picMkLst>
            <pc:docMk/>
            <pc:sldMk cId="3654097386" sldId="5015"/>
            <ac:picMk id="15" creationId="{87D8831C-9E14-48D2-A185-858804C16DEC}"/>
          </ac:picMkLst>
        </pc:picChg>
        <pc:picChg chg="add del mod">
          <ac:chgData name="Chris Speller" userId="0a97f007-b978-4543-a8a0-9ee0abccdf0a" providerId="ADAL" clId="{F4E4FAF5-B139-4F30-B001-B4F3F300C484}" dt="2021-04-16T07:44:41.272" v="24017" actId="478"/>
          <ac:picMkLst>
            <pc:docMk/>
            <pc:sldMk cId="3654097386" sldId="5015"/>
            <ac:picMk id="17" creationId="{A1364BF0-95D0-4689-9613-D0B867D48685}"/>
          </ac:picMkLst>
        </pc:picChg>
        <pc:picChg chg="add del mod">
          <ac:chgData name="Chris Speller" userId="0a97f007-b978-4543-a8a0-9ee0abccdf0a" providerId="ADAL" clId="{F4E4FAF5-B139-4F30-B001-B4F3F300C484}" dt="2021-04-16T07:45:22.763" v="24031" actId="478"/>
          <ac:picMkLst>
            <pc:docMk/>
            <pc:sldMk cId="3654097386" sldId="5015"/>
            <ac:picMk id="19" creationId="{55FBB529-AF2A-4236-8942-ACD8FF5A5854}"/>
          </ac:picMkLst>
        </pc:picChg>
        <pc:picChg chg="add mod">
          <ac:chgData name="Chris Speller" userId="0a97f007-b978-4543-a8a0-9ee0abccdf0a" providerId="ADAL" clId="{F4E4FAF5-B139-4F30-B001-B4F3F300C484}" dt="2021-04-16T07:45:28.254" v="24035" actId="1076"/>
          <ac:picMkLst>
            <pc:docMk/>
            <pc:sldMk cId="3654097386" sldId="5015"/>
            <ac:picMk id="21" creationId="{2788FCBD-BFF4-42F1-B7C5-F1669B74E522}"/>
          </ac:picMkLst>
        </pc:picChg>
        <pc:picChg chg="add mod">
          <ac:chgData name="Chris Speller" userId="0a97f007-b978-4543-a8a0-9ee0abccdf0a" providerId="ADAL" clId="{F4E4FAF5-B139-4F30-B001-B4F3F300C484}" dt="2021-04-16T07:46:18.196" v="24045" actId="14100"/>
          <ac:picMkLst>
            <pc:docMk/>
            <pc:sldMk cId="3654097386" sldId="5015"/>
            <ac:picMk id="23" creationId="{DE05BDCA-CF06-402D-90CA-34610E555691}"/>
          </ac:picMkLst>
        </pc:picChg>
      </pc:sldChg>
      <pc:sldChg chg="modSp add mod modAnim">
        <pc:chgData name="Chris Speller" userId="0a97f007-b978-4543-a8a0-9ee0abccdf0a" providerId="ADAL" clId="{F4E4FAF5-B139-4F30-B001-B4F3F300C484}" dt="2021-04-16T08:07:37.069" v="25259" actId="6549"/>
        <pc:sldMkLst>
          <pc:docMk/>
          <pc:sldMk cId="1424292934" sldId="5016"/>
        </pc:sldMkLst>
        <pc:spChg chg="mod">
          <ac:chgData name="Chris Speller" userId="0a97f007-b978-4543-a8a0-9ee0abccdf0a" providerId="ADAL" clId="{F4E4FAF5-B139-4F30-B001-B4F3F300C484}" dt="2021-04-16T08:07:27.608" v="25253" actId="20577"/>
          <ac:spMkLst>
            <pc:docMk/>
            <pc:sldMk cId="1424292934" sldId="5016"/>
            <ac:spMk id="10" creationId="{00000000-0000-0000-0000-000000000000}"/>
          </ac:spMkLst>
        </pc:spChg>
        <pc:spChg chg="mod">
          <ac:chgData name="Chris Speller" userId="0a97f007-b978-4543-a8a0-9ee0abccdf0a" providerId="ADAL" clId="{F4E4FAF5-B139-4F30-B001-B4F3F300C484}" dt="2021-04-16T08:04:19.890" v="25109"/>
          <ac:spMkLst>
            <pc:docMk/>
            <pc:sldMk cId="1424292934" sldId="5016"/>
            <ac:spMk id="11" creationId="{00000000-0000-0000-0000-000000000000}"/>
          </ac:spMkLst>
        </pc:spChg>
        <pc:spChg chg="mod">
          <ac:chgData name="Chris Speller" userId="0a97f007-b978-4543-a8a0-9ee0abccdf0a" providerId="ADAL" clId="{F4E4FAF5-B139-4F30-B001-B4F3F300C484}" dt="2021-04-16T08:07:37.069" v="25259" actId="6549"/>
          <ac:spMkLst>
            <pc:docMk/>
            <pc:sldMk cId="1424292934" sldId="5016"/>
            <ac:spMk id="12" creationId="{ABB204BF-F99B-415F-BDC2-DDBA9C6AC34B}"/>
          </ac:spMkLst>
        </pc:spChg>
      </pc:sldChg>
      <pc:sldChg chg="addSp delSp modSp add mod modAnim">
        <pc:chgData name="Chris Speller" userId="0a97f007-b978-4543-a8a0-9ee0abccdf0a" providerId="ADAL" clId="{F4E4FAF5-B139-4F30-B001-B4F3F300C484}" dt="2021-04-16T08:34:04.578" v="26718" actId="207"/>
        <pc:sldMkLst>
          <pc:docMk/>
          <pc:sldMk cId="1608677946" sldId="5017"/>
        </pc:sldMkLst>
        <pc:spChg chg="mod">
          <ac:chgData name="Chris Speller" userId="0a97f007-b978-4543-a8a0-9ee0abccdf0a" providerId="ADAL" clId="{F4E4FAF5-B139-4F30-B001-B4F3F300C484}" dt="2021-04-16T08:31:19.762" v="26701" actId="20577"/>
          <ac:spMkLst>
            <pc:docMk/>
            <pc:sldMk cId="1608677946" sldId="5017"/>
            <ac:spMk id="10" creationId="{00000000-0000-0000-0000-000000000000}"/>
          </ac:spMkLst>
        </pc:spChg>
        <pc:spChg chg="mod">
          <ac:chgData name="Chris Speller" userId="0a97f007-b978-4543-a8a0-9ee0abccdf0a" providerId="ADAL" clId="{F4E4FAF5-B139-4F30-B001-B4F3F300C484}" dt="2021-04-16T08:31:28.443" v="26704" actId="6549"/>
          <ac:spMkLst>
            <pc:docMk/>
            <pc:sldMk cId="1608677946" sldId="5017"/>
            <ac:spMk id="11" creationId="{00000000-0000-0000-0000-000000000000}"/>
          </ac:spMkLst>
        </pc:spChg>
        <pc:spChg chg="mod">
          <ac:chgData name="Chris Speller" userId="0a97f007-b978-4543-a8a0-9ee0abccdf0a" providerId="ADAL" clId="{F4E4FAF5-B139-4F30-B001-B4F3F300C484}" dt="2021-04-16T08:34:04.578" v="26718" actId="207"/>
          <ac:spMkLst>
            <pc:docMk/>
            <pc:sldMk cId="1608677946" sldId="5017"/>
            <ac:spMk id="12" creationId="{ABB204BF-F99B-415F-BDC2-DDBA9C6AC34B}"/>
          </ac:spMkLst>
        </pc:spChg>
        <pc:picChg chg="add del mod">
          <ac:chgData name="Chris Speller" userId="0a97f007-b978-4543-a8a0-9ee0abccdf0a" providerId="ADAL" clId="{F4E4FAF5-B139-4F30-B001-B4F3F300C484}" dt="2021-04-16T08:31:44.731" v="26714" actId="478"/>
          <ac:picMkLst>
            <pc:docMk/>
            <pc:sldMk cId="1608677946" sldId="5017"/>
            <ac:picMk id="3" creationId="{597B742E-2933-4331-BD78-E4908DA8F3BD}"/>
          </ac:picMkLst>
        </pc:picChg>
        <pc:picChg chg="add mod">
          <ac:chgData name="Chris Speller" userId="0a97f007-b978-4543-a8a0-9ee0abccdf0a" providerId="ADAL" clId="{F4E4FAF5-B139-4F30-B001-B4F3F300C484}" dt="2021-04-16T08:33:12.665" v="26716" actId="1076"/>
          <ac:picMkLst>
            <pc:docMk/>
            <pc:sldMk cId="1608677946" sldId="5017"/>
            <ac:picMk id="7" creationId="{28A79F2F-6ECB-428F-AE2C-701D841D1250}"/>
          </ac:picMkLst>
        </pc:picChg>
        <pc:picChg chg="add mod">
          <ac:chgData name="Chris Speller" userId="0a97f007-b978-4543-a8a0-9ee0abccdf0a" providerId="ADAL" clId="{F4E4FAF5-B139-4F30-B001-B4F3F300C484}" dt="2021-04-16T08:31:39.112" v="26710" actId="1076"/>
          <ac:picMkLst>
            <pc:docMk/>
            <pc:sldMk cId="1608677946" sldId="5017"/>
            <ac:picMk id="13" creationId="{01E0FF05-E8E7-469B-9C97-E433C85CF914}"/>
          </ac:picMkLst>
        </pc:picChg>
      </pc:sldChg>
      <pc:sldChg chg="addSp delSp modSp add mod delAnim modAnim">
        <pc:chgData name="Chris Speller" userId="0a97f007-b978-4543-a8a0-9ee0abccdf0a" providerId="ADAL" clId="{F4E4FAF5-B139-4F30-B001-B4F3F300C484}" dt="2021-04-16T10:34:50.157" v="29788"/>
        <pc:sldMkLst>
          <pc:docMk/>
          <pc:sldMk cId="2559686100" sldId="5018"/>
        </pc:sldMkLst>
        <pc:spChg chg="mod">
          <ac:chgData name="Chris Speller" userId="0a97f007-b978-4543-a8a0-9ee0abccdf0a" providerId="ADAL" clId="{F4E4FAF5-B139-4F30-B001-B4F3F300C484}" dt="2021-04-15T09:40:45.472" v="19934" actId="20577"/>
          <ac:spMkLst>
            <pc:docMk/>
            <pc:sldMk cId="2559686100" sldId="5018"/>
            <ac:spMk id="10" creationId="{00000000-0000-0000-0000-000000000000}"/>
          </ac:spMkLst>
        </pc:spChg>
        <pc:spChg chg="mod">
          <ac:chgData name="Chris Speller" userId="0a97f007-b978-4543-a8a0-9ee0abccdf0a" providerId="ADAL" clId="{F4E4FAF5-B139-4F30-B001-B4F3F300C484}" dt="2021-04-15T09:40:41.871" v="19928" actId="20577"/>
          <ac:spMkLst>
            <pc:docMk/>
            <pc:sldMk cId="2559686100" sldId="5018"/>
            <ac:spMk id="11" creationId="{00000000-0000-0000-0000-000000000000}"/>
          </ac:spMkLst>
        </pc:spChg>
        <pc:spChg chg="mod">
          <ac:chgData name="Chris Speller" userId="0a97f007-b978-4543-a8a0-9ee0abccdf0a" providerId="ADAL" clId="{F4E4FAF5-B139-4F30-B001-B4F3F300C484}" dt="2021-04-15T09:41:11.091" v="19940" actId="20577"/>
          <ac:spMkLst>
            <pc:docMk/>
            <pc:sldMk cId="2559686100" sldId="5018"/>
            <ac:spMk id="12" creationId="{ABB204BF-F99B-415F-BDC2-DDBA9C6AC34B}"/>
          </ac:spMkLst>
        </pc:spChg>
        <pc:spChg chg="add mod">
          <ac:chgData name="Chris Speller" userId="0a97f007-b978-4543-a8a0-9ee0abccdf0a" providerId="ADAL" clId="{F4E4FAF5-B139-4F30-B001-B4F3F300C484}" dt="2021-04-16T10:34:50.157" v="29788"/>
          <ac:spMkLst>
            <pc:docMk/>
            <pc:sldMk cId="2559686100" sldId="5018"/>
            <ac:spMk id="15" creationId="{C0FFBBD0-DF6F-4DD4-AE8C-EF5C5F2CA401}"/>
          </ac:spMkLst>
        </pc:spChg>
        <pc:picChg chg="del">
          <ac:chgData name="Chris Speller" userId="0a97f007-b978-4543-a8a0-9ee0abccdf0a" providerId="ADAL" clId="{F4E4FAF5-B139-4F30-B001-B4F3F300C484}" dt="2021-04-15T09:39:57.248" v="19918" actId="478"/>
          <ac:picMkLst>
            <pc:docMk/>
            <pc:sldMk cId="2559686100" sldId="5018"/>
            <ac:picMk id="3" creationId="{A8CA0181-4A8C-430C-9C67-E38F12E93EA6}"/>
          </ac:picMkLst>
        </pc:picChg>
        <pc:picChg chg="add mod">
          <ac:chgData name="Chris Speller" userId="0a97f007-b978-4543-a8a0-9ee0abccdf0a" providerId="ADAL" clId="{F4E4FAF5-B139-4F30-B001-B4F3F300C484}" dt="2021-04-15T09:40:52.723" v="19936" actId="1076"/>
          <ac:picMkLst>
            <pc:docMk/>
            <pc:sldMk cId="2559686100" sldId="5018"/>
            <ac:picMk id="6" creationId="{C42ECE45-21A4-49AF-B895-1D17395B2FC4}"/>
          </ac:picMkLst>
        </pc:picChg>
        <pc:picChg chg="del">
          <ac:chgData name="Chris Speller" userId="0a97f007-b978-4543-a8a0-9ee0abccdf0a" providerId="ADAL" clId="{F4E4FAF5-B139-4F30-B001-B4F3F300C484}" dt="2021-04-15T09:39:57.674" v="19919" actId="478"/>
          <ac:picMkLst>
            <pc:docMk/>
            <pc:sldMk cId="2559686100" sldId="5018"/>
            <ac:picMk id="13" creationId="{B07F3F9C-1DEE-4315-B178-64AA84C65034}"/>
          </ac:picMkLst>
        </pc:picChg>
        <pc:picChg chg="add mod">
          <ac:chgData name="Chris Speller" userId="0a97f007-b978-4543-a8a0-9ee0abccdf0a" providerId="ADAL" clId="{F4E4FAF5-B139-4F30-B001-B4F3F300C484}" dt="2021-04-15T09:41:36.690" v="19942" actId="1076"/>
          <ac:picMkLst>
            <pc:docMk/>
            <pc:sldMk cId="2559686100" sldId="5018"/>
            <ac:picMk id="14" creationId="{4EFEE28A-B0C2-401D-8CAB-C4D0873F1DF0}"/>
          </ac:picMkLst>
        </pc:picChg>
      </pc:sldChg>
      <pc:sldChg chg="addSp modSp add mod">
        <pc:chgData name="Chris Speller" userId="0a97f007-b978-4543-a8a0-9ee0abccdf0a" providerId="ADAL" clId="{F4E4FAF5-B139-4F30-B001-B4F3F300C484}" dt="2021-04-16T10:34:49.644" v="29787"/>
        <pc:sldMkLst>
          <pc:docMk/>
          <pc:sldMk cId="3534397758" sldId="5019"/>
        </pc:sldMkLst>
        <pc:spChg chg="mod">
          <ac:chgData name="Chris Speller" userId="0a97f007-b978-4543-a8a0-9ee0abccdf0a" providerId="ADAL" clId="{F4E4FAF5-B139-4F30-B001-B4F3F300C484}" dt="2021-04-15T09:42:00.488" v="19997" actId="20577"/>
          <ac:spMkLst>
            <pc:docMk/>
            <pc:sldMk cId="3534397758" sldId="5019"/>
            <ac:spMk id="10" creationId="{00000000-0000-0000-0000-000000000000}"/>
          </ac:spMkLst>
        </pc:spChg>
        <pc:spChg chg="mod">
          <ac:chgData name="Chris Speller" userId="0a97f007-b978-4543-a8a0-9ee0abccdf0a" providerId="ADAL" clId="{F4E4FAF5-B139-4F30-B001-B4F3F300C484}" dt="2021-04-15T09:42:04.176" v="20000"/>
          <ac:spMkLst>
            <pc:docMk/>
            <pc:sldMk cId="3534397758" sldId="5019"/>
            <ac:spMk id="11" creationId="{00000000-0000-0000-0000-000000000000}"/>
          </ac:spMkLst>
        </pc:spChg>
        <pc:spChg chg="mod">
          <ac:chgData name="Chris Speller" userId="0a97f007-b978-4543-a8a0-9ee0abccdf0a" providerId="ADAL" clId="{F4E4FAF5-B139-4F30-B001-B4F3F300C484}" dt="2021-04-15T09:42:10.865" v="20006" actId="20577"/>
          <ac:spMkLst>
            <pc:docMk/>
            <pc:sldMk cId="3534397758" sldId="5019"/>
            <ac:spMk id="12" creationId="{ABB204BF-F99B-415F-BDC2-DDBA9C6AC34B}"/>
          </ac:spMkLst>
        </pc:spChg>
        <pc:spChg chg="add mod">
          <ac:chgData name="Chris Speller" userId="0a97f007-b978-4543-a8a0-9ee0abccdf0a" providerId="ADAL" clId="{F4E4FAF5-B139-4F30-B001-B4F3F300C484}" dt="2021-04-16T10:34:49.644" v="29787"/>
          <ac:spMkLst>
            <pc:docMk/>
            <pc:sldMk cId="3534397758" sldId="5019"/>
            <ac:spMk id="13" creationId="{22452994-C898-4A68-9C58-3F827A59799A}"/>
          </ac:spMkLst>
        </pc:spChg>
        <pc:picChg chg="mod">
          <ac:chgData name="Chris Speller" userId="0a97f007-b978-4543-a8a0-9ee0abccdf0a" providerId="ADAL" clId="{F4E4FAF5-B139-4F30-B001-B4F3F300C484}" dt="2021-04-15T09:42:12.049" v="20007" actId="1076"/>
          <ac:picMkLst>
            <pc:docMk/>
            <pc:sldMk cId="3534397758" sldId="5019"/>
            <ac:picMk id="6" creationId="{C42ECE45-21A4-49AF-B895-1D17395B2FC4}"/>
          </ac:picMkLst>
        </pc:picChg>
        <pc:picChg chg="mod">
          <ac:chgData name="Chris Speller" userId="0a97f007-b978-4543-a8a0-9ee0abccdf0a" providerId="ADAL" clId="{F4E4FAF5-B139-4F30-B001-B4F3F300C484}" dt="2021-04-15T09:42:02.621" v="19999" actId="1076"/>
          <ac:picMkLst>
            <pc:docMk/>
            <pc:sldMk cId="3534397758" sldId="5019"/>
            <ac:picMk id="14" creationId="{4EFEE28A-B0C2-401D-8CAB-C4D0873F1DF0}"/>
          </ac:picMkLst>
        </pc:picChg>
      </pc:sldChg>
      <pc:sldChg chg="addSp delSp modSp add mod delAnim modAnim">
        <pc:chgData name="Chris Speller" userId="0a97f007-b978-4543-a8a0-9ee0abccdf0a" providerId="ADAL" clId="{F4E4FAF5-B139-4F30-B001-B4F3F300C484}" dt="2021-04-16T10:34:48.639" v="29786"/>
        <pc:sldMkLst>
          <pc:docMk/>
          <pc:sldMk cId="2742778844" sldId="5020"/>
        </pc:sldMkLst>
        <pc:spChg chg="mod">
          <ac:chgData name="Chris Speller" userId="0a97f007-b978-4543-a8a0-9ee0abccdf0a" providerId="ADAL" clId="{F4E4FAF5-B139-4F30-B001-B4F3F300C484}" dt="2021-04-15T09:42:45.706" v="20052"/>
          <ac:spMkLst>
            <pc:docMk/>
            <pc:sldMk cId="2742778844" sldId="5020"/>
            <ac:spMk id="10" creationId="{00000000-0000-0000-0000-000000000000}"/>
          </ac:spMkLst>
        </pc:spChg>
        <pc:spChg chg="mod">
          <ac:chgData name="Chris Speller" userId="0a97f007-b978-4543-a8a0-9ee0abccdf0a" providerId="ADAL" clId="{F4E4FAF5-B139-4F30-B001-B4F3F300C484}" dt="2021-04-15T09:42:43.689" v="20051" actId="20577"/>
          <ac:spMkLst>
            <pc:docMk/>
            <pc:sldMk cId="2742778844" sldId="5020"/>
            <ac:spMk id="11" creationId="{00000000-0000-0000-0000-000000000000}"/>
          </ac:spMkLst>
        </pc:spChg>
        <pc:spChg chg="mod">
          <ac:chgData name="Chris Speller" userId="0a97f007-b978-4543-a8a0-9ee0abccdf0a" providerId="ADAL" clId="{F4E4FAF5-B139-4F30-B001-B4F3F300C484}" dt="2021-04-15T09:43:31.427" v="20071" actId="1076"/>
          <ac:spMkLst>
            <pc:docMk/>
            <pc:sldMk cId="2742778844" sldId="5020"/>
            <ac:spMk id="12" creationId="{ABB204BF-F99B-415F-BDC2-DDBA9C6AC34B}"/>
          </ac:spMkLst>
        </pc:spChg>
        <pc:spChg chg="add mod">
          <ac:chgData name="Chris Speller" userId="0a97f007-b978-4543-a8a0-9ee0abccdf0a" providerId="ADAL" clId="{F4E4FAF5-B139-4F30-B001-B4F3F300C484}" dt="2021-04-16T10:34:48.639" v="29786"/>
          <ac:spMkLst>
            <pc:docMk/>
            <pc:sldMk cId="2742778844" sldId="5020"/>
            <ac:spMk id="15" creationId="{C2F217B9-B600-4FA8-92DC-F8F0BCACD3E1}"/>
          </ac:spMkLst>
        </pc:spChg>
        <pc:picChg chg="add mod">
          <ac:chgData name="Chris Speller" userId="0a97f007-b978-4543-a8a0-9ee0abccdf0a" providerId="ADAL" clId="{F4E4FAF5-B139-4F30-B001-B4F3F300C484}" dt="2021-04-15T09:43:29.360" v="20070" actId="1076"/>
          <ac:picMkLst>
            <pc:docMk/>
            <pc:sldMk cId="2742778844" sldId="5020"/>
            <ac:picMk id="3" creationId="{FC9295BE-6567-4398-8D07-84F8F7E1821E}"/>
          </ac:picMkLst>
        </pc:picChg>
        <pc:picChg chg="del">
          <ac:chgData name="Chris Speller" userId="0a97f007-b978-4543-a8a0-9ee0abccdf0a" providerId="ADAL" clId="{F4E4FAF5-B139-4F30-B001-B4F3F300C484}" dt="2021-04-15T09:42:28.403" v="20009" actId="478"/>
          <ac:picMkLst>
            <pc:docMk/>
            <pc:sldMk cId="2742778844" sldId="5020"/>
            <ac:picMk id="6" creationId="{C42ECE45-21A4-49AF-B895-1D17395B2FC4}"/>
          </ac:picMkLst>
        </pc:picChg>
        <pc:picChg chg="add mod">
          <ac:chgData name="Chris Speller" userId="0a97f007-b978-4543-a8a0-9ee0abccdf0a" providerId="ADAL" clId="{F4E4FAF5-B139-4F30-B001-B4F3F300C484}" dt="2021-04-15T09:43:27.115" v="20069" actId="1076"/>
          <ac:picMkLst>
            <pc:docMk/>
            <pc:sldMk cId="2742778844" sldId="5020"/>
            <ac:picMk id="13" creationId="{0048C2DE-47D7-48FD-BB3C-E600CC2C5E7D}"/>
          </ac:picMkLst>
        </pc:picChg>
        <pc:picChg chg="del">
          <ac:chgData name="Chris Speller" userId="0a97f007-b978-4543-a8a0-9ee0abccdf0a" providerId="ADAL" clId="{F4E4FAF5-B139-4F30-B001-B4F3F300C484}" dt="2021-04-15T09:43:00.632" v="20066" actId="478"/>
          <ac:picMkLst>
            <pc:docMk/>
            <pc:sldMk cId="2742778844" sldId="5020"/>
            <ac:picMk id="14" creationId="{4EFEE28A-B0C2-401D-8CAB-C4D0873F1DF0}"/>
          </ac:picMkLst>
        </pc:picChg>
      </pc:sldChg>
      <pc:sldChg chg="delSp modSp add mod delAnim modAnim">
        <pc:chgData name="Chris Speller" userId="0a97f007-b978-4543-a8a0-9ee0abccdf0a" providerId="ADAL" clId="{F4E4FAF5-B139-4F30-B001-B4F3F300C484}" dt="2021-04-15T10:11:32.438" v="20111" actId="20577"/>
        <pc:sldMkLst>
          <pc:docMk/>
          <pc:sldMk cId="2058631681" sldId="5021"/>
        </pc:sldMkLst>
        <pc:spChg chg="mod">
          <ac:chgData name="Chris Speller" userId="0a97f007-b978-4543-a8a0-9ee0abccdf0a" providerId="ADAL" clId="{F4E4FAF5-B139-4F30-B001-B4F3F300C484}" dt="2021-04-15T10:11:32.438" v="20111" actId="20577"/>
          <ac:spMkLst>
            <pc:docMk/>
            <pc:sldMk cId="2058631681" sldId="5021"/>
            <ac:spMk id="10" creationId="{00000000-0000-0000-0000-000000000000}"/>
          </ac:spMkLst>
        </pc:spChg>
        <pc:spChg chg="mod">
          <ac:chgData name="Chris Speller" userId="0a97f007-b978-4543-a8a0-9ee0abccdf0a" providerId="ADAL" clId="{F4E4FAF5-B139-4F30-B001-B4F3F300C484}" dt="2021-04-15T10:10:42.313" v="20087" actId="20577"/>
          <ac:spMkLst>
            <pc:docMk/>
            <pc:sldMk cId="2058631681" sldId="5021"/>
            <ac:spMk id="11" creationId="{00000000-0000-0000-0000-000000000000}"/>
          </ac:spMkLst>
        </pc:spChg>
        <pc:spChg chg="mod">
          <ac:chgData name="Chris Speller" userId="0a97f007-b978-4543-a8a0-9ee0abccdf0a" providerId="ADAL" clId="{F4E4FAF5-B139-4F30-B001-B4F3F300C484}" dt="2021-04-15T10:11:20.574" v="20107" actId="20577"/>
          <ac:spMkLst>
            <pc:docMk/>
            <pc:sldMk cId="2058631681" sldId="5021"/>
            <ac:spMk id="12" creationId="{ABB204BF-F99B-415F-BDC2-DDBA9C6AC34B}"/>
          </ac:spMkLst>
        </pc:spChg>
        <pc:picChg chg="del">
          <ac:chgData name="Chris Speller" userId="0a97f007-b978-4543-a8a0-9ee0abccdf0a" providerId="ADAL" clId="{F4E4FAF5-B139-4F30-B001-B4F3F300C484}" dt="2021-04-15T10:10:20.658" v="20074" actId="478"/>
          <ac:picMkLst>
            <pc:docMk/>
            <pc:sldMk cId="2058631681" sldId="5021"/>
            <ac:picMk id="3" creationId="{FC9295BE-6567-4398-8D07-84F8F7E1821E}"/>
          </ac:picMkLst>
        </pc:picChg>
        <pc:picChg chg="del">
          <ac:chgData name="Chris Speller" userId="0a97f007-b978-4543-a8a0-9ee0abccdf0a" providerId="ADAL" clId="{F4E4FAF5-B139-4F30-B001-B4F3F300C484}" dt="2021-04-15T10:10:44.377" v="20088" actId="478"/>
          <ac:picMkLst>
            <pc:docMk/>
            <pc:sldMk cId="2058631681" sldId="5021"/>
            <ac:picMk id="13" creationId="{0048C2DE-47D7-48FD-BB3C-E600CC2C5E7D}"/>
          </ac:picMkLst>
        </pc:picChg>
      </pc:sldChg>
      <pc:sldChg chg="modSp add modAnim">
        <pc:chgData name="Chris Speller" userId="0a97f007-b978-4543-a8a0-9ee0abccdf0a" providerId="ADAL" clId="{F4E4FAF5-B139-4F30-B001-B4F3F300C484}" dt="2021-04-15T10:14:40.452" v="20657" actId="20577"/>
        <pc:sldMkLst>
          <pc:docMk/>
          <pc:sldMk cId="804190284" sldId="5022"/>
        </pc:sldMkLst>
        <pc:spChg chg="mod">
          <ac:chgData name="Chris Speller" userId="0a97f007-b978-4543-a8a0-9ee0abccdf0a" providerId="ADAL" clId="{F4E4FAF5-B139-4F30-B001-B4F3F300C484}" dt="2021-04-15T10:14:40.452" v="20657" actId="20577"/>
          <ac:spMkLst>
            <pc:docMk/>
            <pc:sldMk cId="804190284" sldId="5022"/>
            <ac:spMk id="10" creationId="{00000000-0000-0000-0000-000000000000}"/>
          </ac:spMkLst>
        </pc:spChg>
        <pc:spChg chg="mod">
          <ac:chgData name="Chris Speller" userId="0a97f007-b978-4543-a8a0-9ee0abccdf0a" providerId="ADAL" clId="{F4E4FAF5-B139-4F30-B001-B4F3F300C484}" dt="2021-04-15T10:13:15.793" v="20532" actId="20577"/>
          <ac:spMkLst>
            <pc:docMk/>
            <pc:sldMk cId="804190284" sldId="5022"/>
            <ac:spMk id="11" creationId="{00000000-0000-0000-0000-000000000000}"/>
          </ac:spMkLst>
        </pc:spChg>
        <pc:spChg chg="mod">
          <ac:chgData name="Chris Speller" userId="0a97f007-b978-4543-a8a0-9ee0abccdf0a" providerId="ADAL" clId="{F4E4FAF5-B139-4F30-B001-B4F3F300C484}" dt="2021-04-15T10:14:27.544" v="20651" actId="20577"/>
          <ac:spMkLst>
            <pc:docMk/>
            <pc:sldMk cId="804190284" sldId="5022"/>
            <ac:spMk id="12" creationId="{ABB204BF-F99B-415F-BDC2-DDBA9C6AC34B}"/>
          </ac:spMkLst>
        </pc:spChg>
      </pc:sldChg>
      <pc:sldChg chg="modSp add mod modAnim">
        <pc:chgData name="Chris Speller" userId="0a97f007-b978-4543-a8a0-9ee0abccdf0a" providerId="ADAL" clId="{F4E4FAF5-B139-4F30-B001-B4F3F300C484}" dt="2021-04-15T10:17:10.306" v="21164" actId="20577"/>
        <pc:sldMkLst>
          <pc:docMk/>
          <pc:sldMk cId="2034789878" sldId="5023"/>
        </pc:sldMkLst>
        <pc:spChg chg="mod">
          <ac:chgData name="Chris Speller" userId="0a97f007-b978-4543-a8a0-9ee0abccdf0a" providerId="ADAL" clId="{F4E4FAF5-B139-4F30-B001-B4F3F300C484}" dt="2021-04-15T10:17:10.306" v="21164" actId="20577"/>
          <ac:spMkLst>
            <pc:docMk/>
            <pc:sldMk cId="2034789878" sldId="5023"/>
            <ac:spMk id="10" creationId="{00000000-0000-0000-0000-000000000000}"/>
          </ac:spMkLst>
        </pc:spChg>
        <pc:spChg chg="mod">
          <ac:chgData name="Chris Speller" userId="0a97f007-b978-4543-a8a0-9ee0abccdf0a" providerId="ADAL" clId="{F4E4FAF5-B139-4F30-B001-B4F3F300C484}" dt="2021-04-15T10:16:14.129" v="21063" actId="20577"/>
          <ac:spMkLst>
            <pc:docMk/>
            <pc:sldMk cId="2034789878" sldId="5023"/>
            <ac:spMk id="11" creationId="{00000000-0000-0000-0000-000000000000}"/>
          </ac:spMkLst>
        </pc:spChg>
        <pc:spChg chg="mod">
          <ac:chgData name="Chris Speller" userId="0a97f007-b978-4543-a8a0-9ee0abccdf0a" providerId="ADAL" clId="{F4E4FAF5-B139-4F30-B001-B4F3F300C484}" dt="2021-04-15T10:16:51.579" v="21156" actId="1076"/>
          <ac:spMkLst>
            <pc:docMk/>
            <pc:sldMk cId="2034789878" sldId="5023"/>
            <ac:spMk id="12" creationId="{ABB204BF-F99B-415F-BDC2-DDBA9C6AC34B}"/>
          </ac:spMkLst>
        </pc:spChg>
      </pc:sldChg>
      <pc:sldChg chg="modSp add mod modAnim">
        <pc:chgData name="Chris Speller" userId="0a97f007-b978-4543-a8a0-9ee0abccdf0a" providerId="ADAL" clId="{F4E4FAF5-B139-4F30-B001-B4F3F300C484}" dt="2021-04-15T10:44:05.875" v="21952" actId="20577"/>
        <pc:sldMkLst>
          <pc:docMk/>
          <pc:sldMk cId="4161654486" sldId="5024"/>
        </pc:sldMkLst>
        <pc:spChg chg="mod">
          <ac:chgData name="Chris Speller" userId="0a97f007-b978-4543-a8a0-9ee0abccdf0a" providerId="ADAL" clId="{F4E4FAF5-B139-4F30-B001-B4F3F300C484}" dt="2021-04-15T10:43:29.892" v="21946" actId="20577"/>
          <ac:spMkLst>
            <pc:docMk/>
            <pc:sldMk cId="4161654486" sldId="5024"/>
            <ac:spMk id="10" creationId="{00000000-0000-0000-0000-000000000000}"/>
          </ac:spMkLst>
        </pc:spChg>
        <pc:spChg chg="mod">
          <ac:chgData name="Chris Speller" userId="0a97f007-b978-4543-a8a0-9ee0abccdf0a" providerId="ADAL" clId="{F4E4FAF5-B139-4F30-B001-B4F3F300C484}" dt="2021-04-15T10:42:46.417" v="21916" actId="20577"/>
          <ac:spMkLst>
            <pc:docMk/>
            <pc:sldMk cId="4161654486" sldId="5024"/>
            <ac:spMk id="11" creationId="{00000000-0000-0000-0000-000000000000}"/>
          </ac:spMkLst>
        </pc:spChg>
        <pc:spChg chg="mod">
          <ac:chgData name="Chris Speller" userId="0a97f007-b978-4543-a8a0-9ee0abccdf0a" providerId="ADAL" clId="{F4E4FAF5-B139-4F30-B001-B4F3F300C484}" dt="2021-04-15T10:44:05.875" v="21952" actId="20577"/>
          <ac:spMkLst>
            <pc:docMk/>
            <pc:sldMk cId="4161654486" sldId="5024"/>
            <ac:spMk id="12" creationId="{ABB204BF-F99B-415F-BDC2-DDBA9C6AC34B}"/>
          </ac:spMkLst>
        </pc:spChg>
      </pc:sldChg>
      <pc:sldChg chg="modSp add mod ord">
        <pc:chgData name="Chris Speller" userId="0a97f007-b978-4543-a8a0-9ee0abccdf0a" providerId="ADAL" clId="{F4E4FAF5-B139-4F30-B001-B4F3F300C484}" dt="2021-04-15T10:47:03.939" v="22623" actId="20577"/>
        <pc:sldMkLst>
          <pc:docMk/>
          <pc:sldMk cId="33788417" sldId="5025"/>
        </pc:sldMkLst>
        <pc:spChg chg="mod">
          <ac:chgData name="Chris Speller" userId="0a97f007-b978-4543-a8a0-9ee0abccdf0a" providerId="ADAL" clId="{F4E4FAF5-B139-4F30-B001-B4F3F300C484}" dt="2021-04-15T10:47:03.939" v="22623" actId="20577"/>
          <ac:spMkLst>
            <pc:docMk/>
            <pc:sldMk cId="33788417" sldId="5025"/>
            <ac:spMk id="10" creationId="{00000000-0000-0000-0000-000000000000}"/>
          </ac:spMkLst>
        </pc:spChg>
        <pc:spChg chg="mod">
          <ac:chgData name="Chris Speller" userId="0a97f007-b978-4543-a8a0-9ee0abccdf0a" providerId="ADAL" clId="{F4E4FAF5-B139-4F30-B001-B4F3F300C484}" dt="2021-04-15T10:46:47.858" v="22613" actId="20577"/>
          <ac:spMkLst>
            <pc:docMk/>
            <pc:sldMk cId="33788417" sldId="5025"/>
            <ac:spMk id="11" creationId="{00000000-0000-0000-0000-000000000000}"/>
          </ac:spMkLst>
        </pc:spChg>
        <pc:spChg chg="mod">
          <ac:chgData name="Chris Speller" userId="0a97f007-b978-4543-a8a0-9ee0abccdf0a" providerId="ADAL" clId="{F4E4FAF5-B139-4F30-B001-B4F3F300C484}" dt="2021-04-15T10:46:53.653" v="22620" actId="1076"/>
          <ac:spMkLst>
            <pc:docMk/>
            <pc:sldMk cId="33788417" sldId="5025"/>
            <ac:spMk id="12" creationId="{ABB204BF-F99B-415F-BDC2-DDBA9C6AC34B}"/>
          </ac:spMkLst>
        </pc:spChg>
      </pc:sldChg>
      <pc:sldChg chg="modSp add mod modAnim">
        <pc:chgData name="Chris Speller" userId="0a97f007-b978-4543-a8a0-9ee0abccdf0a" providerId="ADAL" clId="{F4E4FAF5-B139-4F30-B001-B4F3F300C484}" dt="2021-04-15T10:50:19.034" v="23016" actId="20577"/>
        <pc:sldMkLst>
          <pc:docMk/>
          <pc:sldMk cId="2939977461" sldId="5026"/>
        </pc:sldMkLst>
        <pc:spChg chg="mod">
          <ac:chgData name="Chris Speller" userId="0a97f007-b978-4543-a8a0-9ee0abccdf0a" providerId="ADAL" clId="{F4E4FAF5-B139-4F30-B001-B4F3F300C484}" dt="2021-04-15T10:50:19.034" v="23016" actId="20577"/>
          <ac:spMkLst>
            <pc:docMk/>
            <pc:sldMk cId="2939977461" sldId="5026"/>
            <ac:spMk id="10" creationId="{00000000-0000-0000-0000-000000000000}"/>
          </ac:spMkLst>
        </pc:spChg>
        <pc:spChg chg="mod">
          <ac:chgData name="Chris Speller" userId="0a97f007-b978-4543-a8a0-9ee0abccdf0a" providerId="ADAL" clId="{F4E4FAF5-B139-4F30-B001-B4F3F300C484}" dt="2021-04-15T10:49:16.347" v="23008" actId="20577"/>
          <ac:spMkLst>
            <pc:docMk/>
            <pc:sldMk cId="2939977461" sldId="5026"/>
            <ac:spMk id="11" creationId="{00000000-0000-0000-0000-000000000000}"/>
          </ac:spMkLst>
        </pc:spChg>
        <pc:spChg chg="mod">
          <ac:chgData name="Chris Speller" userId="0a97f007-b978-4543-a8a0-9ee0abccdf0a" providerId="ADAL" clId="{F4E4FAF5-B139-4F30-B001-B4F3F300C484}" dt="2021-04-15T10:49:45.326" v="23015" actId="20577"/>
          <ac:spMkLst>
            <pc:docMk/>
            <pc:sldMk cId="2939977461" sldId="5026"/>
            <ac:spMk id="12" creationId="{ABB204BF-F99B-415F-BDC2-DDBA9C6AC34B}"/>
          </ac:spMkLst>
        </pc:spChg>
      </pc:sldChg>
      <pc:sldChg chg="modSp add mod modAnim">
        <pc:chgData name="Chris Speller" userId="0a97f007-b978-4543-a8a0-9ee0abccdf0a" providerId="ADAL" clId="{F4E4FAF5-B139-4F30-B001-B4F3F300C484}" dt="2021-04-16T10:41:52.366" v="29872" actId="1076"/>
        <pc:sldMkLst>
          <pc:docMk/>
          <pc:sldMk cId="358600556" sldId="5027"/>
        </pc:sldMkLst>
        <pc:spChg chg="mod">
          <ac:chgData name="Chris Speller" userId="0a97f007-b978-4543-a8a0-9ee0abccdf0a" providerId="ADAL" clId="{F4E4FAF5-B139-4F30-B001-B4F3F300C484}" dt="2021-04-15T10:57:17.965" v="23796" actId="20577"/>
          <ac:spMkLst>
            <pc:docMk/>
            <pc:sldMk cId="358600556" sldId="5027"/>
            <ac:spMk id="10" creationId="{00000000-0000-0000-0000-000000000000}"/>
          </ac:spMkLst>
        </pc:spChg>
        <pc:spChg chg="mod">
          <ac:chgData name="Chris Speller" userId="0a97f007-b978-4543-a8a0-9ee0abccdf0a" providerId="ADAL" clId="{F4E4FAF5-B139-4F30-B001-B4F3F300C484}" dt="2021-04-15T10:55:45.147" v="23605" actId="20577"/>
          <ac:spMkLst>
            <pc:docMk/>
            <pc:sldMk cId="358600556" sldId="5027"/>
            <ac:spMk id="11" creationId="{00000000-0000-0000-0000-000000000000}"/>
          </ac:spMkLst>
        </pc:spChg>
        <pc:spChg chg="mod">
          <ac:chgData name="Chris Speller" userId="0a97f007-b978-4543-a8a0-9ee0abccdf0a" providerId="ADAL" clId="{F4E4FAF5-B139-4F30-B001-B4F3F300C484}" dt="2021-04-16T10:41:52.366" v="29872" actId="1076"/>
          <ac:spMkLst>
            <pc:docMk/>
            <pc:sldMk cId="358600556" sldId="5027"/>
            <ac:spMk id="12" creationId="{ABB204BF-F99B-415F-BDC2-DDBA9C6AC34B}"/>
          </ac:spMkLst>
        </pc:spChg>
      </pc:sldChg>
      <pc:sldChg chg="addSp delSp modSp add mod delAnim modAnim">
        <pc:chgData name="Chris Speller" userId="0a97f007-b978-4543-a8a0-9ee0abccdf0a" providerId="ADAL" clId="{F4E4FAF5-B139-4F30-B001-B4F3F300C484}" dt="2021-04-16T10:34:43.224" v="29785"/>
        <pc:sldMkLst>
          <pc:docMk/>
          <pc:sldMk cId="3056275052" sldId="5028"/>
        </pc:sldMkLst>
        <pc:spChg chg="mod">
          <ac:chgData name="Chris Speller" userId="0a97f007-b978-4543-a8a0-9ee0abccdf0a" providerId="ADAL" clId="{F4E4FAF5-B139-4F30-B001-B4F3F300C484}" dt="2021-04-16T07:37:24.947" v="23932" actId="6549"/>
          <ac:spMkLst>
            <pc:docMk/>
            <pc:sldMk cId="3056275052" sldId="5028"/>
            <ac:spMk id="12" creationId="{ABB204BF-F99B-415F-BDC2-DDBA9C6AC34B}"/>
          </ac:spMkLst>
        </pc:spChg>
        <pc:spChg chg="add mod">
          <ac:chgData name="Chris Speller" userId="0a97f007-b978-4543-a8a0-9ee0abccdf0a" providerId="ADAL" clId="{F4E4FAF5-B139-4F30-B001-B4F3F300C484}" dt="2021-04-16T10:34:43.224" v="29785"/>
          <ac:spMkLst>
            <pc:docMk/>
            <pc:sldMk cId="3056275052" sldId="5028"/>
            <ac:spMk id="17" creationId="{95E65253-6014-415C-87FD-16ECB9924B20}"/>
          </ac:spMkLst>
        </pc:spChg>
        <pc:picChg chg="add mod">
          <ac:chgData name="Chris Speller" userId="0a97f007-b978-4543-a8a0-9ee0abccdf0a" providerId="ADAL" clId="{F4E4FAF5-B139-4F30-B001-B4F3F300C484}" dt="2021-04-16T07:40:20.153" v="23964" actId="1076"/>
          <ac:picMkLst>
            <pc:docMk/>
            <pc:sldMk cId="3056275052" sldId="5028"/>
            <ac:picMk id="3" creationId="{5ED716E5-2709-4D21-9987-94309FAD85E2}"/>
          </ac:picMkLst>
        </pc:picChg>
        <pc:picChg chg="del">
          <ac:chgData name="Chris Speller" userId="0a97f007-b978-4543-a8a0-9ee0abccdf0a" providerId="ADAL" clId="{F4E4FAF5-B139-4F30-B001-B4F3F300C484}" dt="2021-04-16T07:37:04.512" v="23924" actId="478"/>
          <ac:picMkLst>
            <pc:docMk/>
            <pc:sldMk cId="3056275052" sldId="5028"/>
            <ac:picMk id="7" creationId="{0F5967AD-273E-4FA6-94AB-BD4727578239}"/>
          </ac:picMkLst>
        </pc:picChg>
        <pc:picChg chg="del">
          <ac:chgData name="Chris Speller" userId="0a97f007-b978-4543-a8a0-9ee0abccdf0a" providerId="ADAL" clId="{F4E4FAF5-B139-4F30-B001-B4F3F300C484}" dt="2021-04-16T07:37:04.864" v="23925" actId="478"/>
          <ac:picMkLst>
            <pc:docMk/>
            <pc:sldMk cId="3056275052" sldId="5028"/>
            <ac:picMk id="13" creationId="{D6DD9244-17FE-4F15-8698-B2921ECDABEA}"/>
          </ac:picMkLst>
        </pc:picChg>
        <pc:picChg chg="add del mod">
          <ac:chgData name="Chris Speller" userId="0a97f007-b978-4543-a8a0-9ee0abccdf0a" providerId="ADAL" clId="{F4E4FAF5-B139-4F30-B001-B4F3F300C484}" dt="2021-04-16T07:40:31.096" v="23970" actId="478"/>
          <ac:picMkLst>
            <pc:docMk/>
            <pc:sldMk cId="3056275052" sldId="5028"/>
            <ac:picMk id="14" creationId="{2A383310-390C-4F8D-98AB-6DCDC007A783}"/>
          </ac:picMkLst>
        </pc:picChg>
        <pc:picChg chg="add del mod">
          <ac:chgData name="Chris Speller" userId="0a97f007-b978-4543-a8a0-9ee0abccdf0a" providerId="ADAL" clId="{F4E4FAF5-B139-4F30-B001-B4F3F300C484}" dt="2021-04-16T07:40:30.608" v="23969" actId="22"/>
          <ac:picMkLst>
            <pc:docMk/>
            <pc:sldMk cId="3056275052" sldId="5028"/>
            <ac:picMk id="16" creationId="{2D62C386-2CC8-4758-9CED-4F03935C1A83}"/>
          </ac:picMkLst>
        </pc:picChg>
      </pc:sldChg>
      <pc:sldChg chg="addSp delSp modSp add mod delAnim modAnim">
        <pc:chgData name="Chris Speller" userId="0a97f007-b978-4543-a8a0-9ee0abccdf0a" providerId="ADAL" clId="{F4E4FAF5-B139-4F30-B001-B4F3F300C484}" dt="2021-04-16T10:34:42.012" v="29784"/>
        <pc:sldMkLst>
          <pc:docMk/>
          <pc:sldMk cId="764021232" sldId="5029"/>
        </pc:sldMkLst>
        <pc:spChg chg="mod">
          <ac:chgData name="Chris Speller" userId="0a97f007-b978-4543-a8a0-9ee0abccdf0a" providerId="ADAL" clId="{F4E4FAF5-B139-4F30-B001-B4F3F300C484}" dt="2021-04-16T07:39:49.247" v="23953" actId="20577"/>
          <ac:spMkLst>
            <pc:docMk/>
            <pc:sldMk cId="764021232" sldId="5029"/>
            <ac:spMk id="12" creationId="{ABB204BF-F99B-415F-BDC2-DDBA9C6AC34B}"/>
          </ac:spMkLst>
        </pc:spChg>
        <pc:spChg chg="add mod">
          <ac:chgData name="Chris Speller" userId="0a97f007-b978-4543-a8a0-9ee0abccdf0a" providerId="ADAL" clId="{F4E4FAF5-B139-4F30-B001-B4F3F300C484}" dt="2021-04-16T10:34:42.012" v="29784"/>
          <ac:spMkLst>
            <pc:docMk/>
            <pc:sldMk cId="764021232" sldId="5029"/>
            <ac:spMk id="17" creationId="{0FDB41E5-0DC9-484B-8155-1487A346BD13}"/>
          </ac:spMkLst>
        </pc:spChg>
        <pc:picChg chg="del">
          <ac:chgData name="Chris Speller" userId="0a97f007-b978-4543-a8a0-9ee0abccdf0a" providerId="ADAL" clId="{F4E4FAF5-B139-4F30-B001-B4F3F300C484}" dt="2021-04-16T07:39:41.956" v="23948" actId="478"/>
          <ac:picMkLst>
            <pc:docMk/>
            <pc:sldMk cId="764021232" sldId="5029"/>
            <ac:picMk id="3" creationId="{5ED716E5-2709-4D21-9987-94309FAD85E2}"/>
          </ac:picMkLst>
        </pc:picChg>
        <pc:picChg chg="add del mod">
          <ac:chgData name="Chris Speller" userId="0a97f007-b978-4543-a8a0-9ee0abccdf0a" providerId="ADAL" clId="{F4E4FAF5-B139-4F30-B001-B4F3F300C484}" dt="2021-04-16T07:39:11.735" v="23947" actId="478"/>
          <ac:picMkLst>
            <pc:docMk/>
            <pc:sldMk cId="764021232" sldId="5029"/>
            <ac:picMk id="6" creationId="{8F2AE5F3-CBF2-4CF0-A25C-05B28B764EFB}"/>
          </ac:picMkLst>
        </pc:picChg>
        <pc:picChg chg="add mod">
          <ac:chgData name="Chris Speller" userId="0a97f007-b978-4543-a8a0-9ee0abccdf0a" providerId="ADAL" clId="{F4E4FAF5-B139-4F30-B001-B4F3F300C484}" dt="2021-04-16T07:39:46.536" v="23952" actId="1076"/>
          <ac:picMkLst>
            <pc:docMk/>
            <pc:sldMk cId="764021232" sldId="5029"/>
            <ac:picMk id="13" creationId="{9D4EED76-8B9A-4B3A-838D-769611B33617}"/>
          </ac:picMkLst>
        </pc:picChg>
        <pc:picChg chg="del">
          <ac:chgData name="Chris Speller" userId="0a97f007-b978-4543-a8a0-9ee0abccdf0a" providerId="ADAL" clId="{F4E4FAF5-B139-4F30-B001-B4F3F300C484}" dt="2021-04-16T07:38:54.736" v="23941" actId="478"/>
          <ac:picMkLst>
            <pc:docMk/>
            <pc:sldMk cId="764021232" sldId="5029"/>
            <ac:picMk id="14" creationId="{2A383310-390C-4F8D-98AB-6DCDC007A783}"/>
          </ac:picMkLst>
        </pc:picChg>
        <pc:picChg chg="add mod">
          <ac:chgData name="Chris Speller" userId="0a97f007-b978-4543-a8a0-9ee0abccdf0a" providerId="ADAL" clId="{F4E4FAF5-B139-4F30-B001-B4F3F300C484}" dt="2021-04-16T07:40:40.046" v="23974" actId="1076"/>
          <ac:picMkLst>
            <pc:docMk/>
            <pc:sldMk cId="764021232" sldId="5029"/>
            <ac:picMk id="16" creationId="{EF06C788-C706-4BEE-A368-525271938CED}"/>
          </ac:picMkLst>
        </pc:picChg>
      </pc:sldChg>
      <pc:sldChg chg="addSp delSp modSp add mod delAnim modAnim">
        <pc:chgData name="Chris Speller" userId="0a97f007-b978-4543-a8a0-9ee0abccdf0a" providerId="ADAL" clId="{F4E4FAF5-B139-4F30-B001-B4F3F300C484}" dt="2021-04-16T10:34:41.358" v="29783"/>
        <pc:sldMkLst>
          <pc:docMk/>
          <pc:sldMk cId="2042400946" sldId="5030"/>
        </pc:sldMkLst>
        <pc:spChg chg="mod">
          <ac:chgData name="Chris Speller" userId="0a97f007-b978-4543-a8a0-9ee0abccdf0a" providerId="ADAL" clId="{F4E4FAF5-B139-4F30-B001-B4F3F300C484}" dt="2021-04-16T07:41:17.055" v="23985" actId="20577"/>
          <ac:spMkLst>
            <pc:docMk/>
            <pc:sldMk cId="2042400946" sldId="5030"/>
            <ac:spMk id="12" creationId="{ABB204BF-F99B-415F-BDC2-DDBA9C6AC34B}"/>
          </ac:spMkLst>
        </pc:spChg>
        <pc:spChg chg="add mod">
          <ac:chgData name="Chris Speller" userId="0a97f007-b978-4543-a8a0-9ee0abccdf0a" providerId="ADAL" clId="{F4E4FAF5-B139-4F30-B001-B4F3F300C484}" dt="2021-04-16T10:34:41.358" v="29783"/>
          <ac:spMkLst>
            <pc:docMk/>
            <pc:sldMk cId="2042400946" sldId="5030"/>
            <ac:spMk id="17" creationId="{EC35C781-6300-4D91-B336-8D9770DA108D}"/>
          </ac:spMkLst>
        </pc:spChg>
        <pc:picChg chg="add del mod">
          <ac:chgData name="Chris Speller" userId="0a97f007-b978-4543-a8a0-9ee0abccdf0a" providerId="ADAL" clId="{F4E4FAF5-B139-4F30-B001-B4F3F300C484}" dt="2021-04-16T07:41:33.199" v="23986" actId="478"/>
          <ac:picMkLst>
            <pc:docMk/>
            <pc:sldMk cId="2042400946" sldId="5030"/>
            <ac:picMk id="3" creationId="{5E807F93-FAFC-49E2-B435-A064BB6305F3}"/>
          </ac:picMkLst>
        </pc:picChg>
        <pc:picChg chg="add mod">
          <ac:chgData name="Chris Speller" userId="0a97f007-b978-4543-a8a0-9ee0abccdf0a" providerId="ADAL" clId="{F4E4FAF5-B139-4F30-B001-B4F3F300C484}" dt="2021-04-16T07:41:39.901" v="23991" actId="1076"/>
          <ac:picMkLst>
            <pc:docMk/>
            <pc:sldMk cId="2042400946" sldId="5030"/>
            <ac:picMk id="7" creationId="{A18E4398-FF31-401C-A195-BE05F3DA71C9}"/>
          </ac:picMkLst>
        </pc:picChg>
        <pc:picChg chg="del">
          <ac:chgData name="Chris Speller" userId="0a97f007-b978-4543-a8a0-9ee0abccdf0a" providerId="ADAL" clId="{F4E4FAF5-B139-4F30-B001-B4F3F300C484}" dt="2021-04-16T07:40:50.559" v="23976" actId="478"/>
          <ac:picMkLst>
            <pc:docMk/>
            <pc:sldMk cId="2042400946" sldId="5030"/>
            <ac:picMk id="13" creationId="{9D4EED76-8B9A-4B3A-838D-769611B33617}"/>
          </ac:picMkLst>
        </pc:picChg>
        <pc:picChg chg="add mod">
          <ac:chgData name="Chris Speller" userId="0a97f007-b978-4543-a8a0-9ee0abccdf0a" providerId="ADAL" clId="{F4E4FAF5-B139-4F30-B001-B4F3F300C484}" dt="2021-04-16T07:42:02.003" v="23998" actId="1076"/>
          <ac:picMkLst>
            <pc:docMk/>
            <pc:sldMk cId="2042400946" sldId="5030"/>
            <ac:picMk id="15" creationId="{35D0C59E-ABEB-4B30-905D-36190EA43D74}"/>
          </ac:picMkLst>
        </pc:picChg>
        <pc:picChg chg="del">
          <ac:chgData name="Chris Speller" userId="0a97f007-b978-4543-a8a0-9ee0abccdf0a" providerId="ADAL" clId="{F4E4FAF5-B139-4F30-B001-B4F3F300C484}" dt="2021-04-16T07:40:50.943" v="23977" actId="478"/>
          <ac:picMkLst>
            <pc:docMk/>
            <pc:sldMk cId="2042400946" sldId="5030"/>
            <ac:picMk id="16" creationId="{EF06C788-C706-4BEE-A368-525271938CED}"/>
          </ac:picMkLst>
        </pc:picChg>
      </pc:sldChg>
      <pc:sldChg chg="modSp add mod modAnim">
        <pc:chgData name="Chris Speller" userId="0a97f007-b978-4543-a8a0-9ee0abccdf0a" providerId="ADAL" clId="{F4E4FAF5-B139-4F30-B001-B4F3F300C484}" dt="2021-04-16T10:42:01.633" v="29873" actId="1076"/>
        <pc:sldMkLst>
          <pc:docMk/>
          <pc:sldMk cId="3109077231" sldId="5031"/>
        </pc:sldMkLst>
        <pc:spChg chg="mod">
          <ac:chgData name="Chris Speller" userId="0a97f007-b978-4543-a8a0-9ee0abccdf0a" providerId="ADAL" clId="{F4E4FAF5-B139-4F30-B001-B4F3F300C484}" dt="2021-04-16T07:48:45.584" v="24077" actId="20577"/>
          <ac:spMkLst>
            <pc:docMk/>
            <pc:sldMk cId="3109077231" sldId="5031"/>
            <ac:spMk id="10" creationId="{00000000-0000-0000-0000-000000000000}"/>
          </ac:spMkLst>
        </pc:spChg>
        <pc:spChg chg="mod">
          <ac:chgData name="Chris Speller" userId="0a97f007-b978-4543-a8a0-9ee0abccdf0a" providerId="ADAL" clId="{F4E4FAF5-B139-4F30-B001-B4F3F300C484}" dt="2021-04-16T07:46:44.456" v="24053" actId="20577"/>
          <ac:spMkLst>
            <pc:docMk/>
            <pc:sldMk cId="3109077231" sldId="5031"/>
            <ac:spMk id="11" creationId="{00000000-0000-0000-0000-000000000000}"/>
          </ac:spMkLst>
        </pc:spChg>
        <pc:spChg chg="mod">
          <ac:chgData name="Chris Speller" userId="0a97f007-b978-4543-a8a0-9ee0abccdf0a" providerId="ADAL" clId="{F4E4FAF5-B139-4F30-B001-B4F3F300C484}" dt="2021-04-16T10:42:01.633" v="29873" actId="1076"/>
          <ac:spMkLst>
            <pc:docMk/>
            <pc:sldMk cId="3109077231" sldId="5031"/>
            <ac:spMk id="12" creationId="{ABB204BF-F99B-415F-BDC2-DDBA9C6AC34B}"/>
          </ac:spMkLst>
        </pc:spChg>
      </pc:sldChg>
      <pc:sldChg chg="modSp add mod modAnim">
        <pc:chgData name="Chris Speller" userId="0a97f007-b978-4543-a8a0-9ee0abccdf0a" providerId="ADAL" clId="{F4E4FAF5-B139-4F30-B001-B4F3F300C484}" dt="2021-04-16T10:42:06.483" v="29874" actId="1076"/>
        <pc:sldMkLst>
          <pc:docMk/>
          <pc:sldMk cId="2780359518" sldId="5032"/>
        </pc:sldMkLst>
        <pc:spChg chg="mod">
          <ac:chgData name="Chris Speller" userId="0a97f007-b978-4543-a8a0-9ee0abccdf0a" providerId="ADAL" clId="{F4E4FAF5-B139-4F30-B001-B4F3F300C484}" dt="2021-04-16T07:53:09.289" v="24523" actId="20577"/>
          <ac:spMkLst>
            <pc:docMk/>
            <pc:sldMk cId="2780359518" sldId="5032"/>
            <ac:spMk id="10" creationId="{00000000-0000-0000-0000-000000000000}"/>
          </ac:spMkLst>
        </pc:spChg>
        <pc:spChg chg="mod">
          <ac:chgData name="Chris Speller" userId="0a97f007-b978-4543-a8a0-9ee0abccdf0a" providerId="ADAL" clId="{F4E4FAF5-B139-4F30-B001-B4F3F300C484}" dt="2021-04-16T07:51:32.248" v="24492" actId="20577"/>
          <ac:spMkLst>
            <pc:docMk/>
            <pc:sldMk cId="2780359518" sldId="5032"/>
            <ac:spMk id="11" creationId="{00000000-0000-0000-0000-000000000000}"/>
          </ac:spMkLst>
        </pc:spChg>
        <pc:spChg chg="mod">
          <ac:chgData name="Chris Speller" userId="0a97f007-b978-4543-a8a0-9ee0abccdf0a" providerId="ADAL" clId="{F4E4FAF5-B139-4F30-B001-B4F3F300C484}" dt="2021-04-16T10:42:06.483" v="29874" actId="1076"/>
          <ac:spMkLst>
            <pc:docMk/>
            <pc:sldMk cId="2780359518" sldId="5032"/>
            <ac:spMk id="12" creationId="{ABB204BF-F99B-415F-BDC2-DDBA9C6AC34B}"/>
          </ac:spMkLst>
        </pc:spChg>
      </pc:sldChg>
      <pc:sldChg chg="modSp add mod modAnim">
        <pc:chgData name="Chris Speller" userId="0a97f007-b978-4543-a8a0-9ee0abccdf0a" providerId="ADAL" clId="{F4E4FAF5-B139-4F30-B001-B4F3F300C484}" dt="2021-04-16T10:42:10.016" v="29875" actId="1076"/>
        <pc:sldMkLst>
          <pc:docMk/>
          <pc:sldMk cId="3276384186" sldId="5033"/>
        </pc:sldMkLst>
        <pc:spChg chg="mod">
          <ac:chgData name="Chris Speller" userId="0a97f007-b978-4543-a8a0-9ee0abccdf0a" providerId="ADAL" clId="{F4E4FAF5-B139-4F30-B001-B4F3F300C484}" dt="2021-04-16T07:57:14.888" v="25069" actId="20577"/>
          <ac:spMkLst>
            <pc:docMk/>
            <pc:sldMk cId="3276384186" sldId="5033"/>
            <ac:spMk id="10" creationId="{00000000-0000-0000-0000-000000000000}"/>
          </ac:spMkLst>
        </pc:spChg>
        <pc:spChg chg="mod">
          <ac:chgData name="Chris Speller" userId="0a97f007-b978-4543-a8a0-9ee0abccdf0a" providerId="ADAL" clId="{F4E4FAF5-B139-4F30-B001-B4F3F300C484}" dt="2021-04-16T07:54:44.681" v="24995" actId="20577"/>
          <ac:spMkLst>
            <pc:docMk/>
            <pc:sldMk cId="3276384186" sldId="5033"/>
            <ac:spMk id="11" creationId="{00000000-0000-0000-0000-000000000000}"/>
          </ac:spMkLst>
        </pc:spChg>
        <pc:spChg chg="mod">
          <ac:chgData name="Chris Speller" userId="0a97f007-b978-4543-a8a0-9ee0abccdf0a" providerId="ADAL" clId="{F4E4FAF5-B139-4F30-B001-B4F3F300C484}" dt="2021-04-16T10:42:10.016" v="29875" actId="1076"/>
          <ac:spMkLst>
            <pc:docMk/>
            <pc:sldMk cId="3276384186" sldId="5033"/>
            <ac:spMk id="12" creationId="{ABB204BF-F99B-415F-BDC2-DDBA9C6AC34B}"/>
          </ac:spMkLst>
        </pc:spChg>
      </pc:sldChg>
      <pc:sldChg chg="add del">
        <pc:chgData name="Chris Speller" userId="0a97f007-b978-4543-a8a0-9ee0abccdf0a" providerId="ADAL" clId="{F4E4FAF5-B139-4F30-B001-B4F3F300C484}" dt="2021-04-16T07:59:07.894" v="25071" actId="47"/>
        <pc:sldMkLst>
          <pc:docMk/>
          <pc:sldMk cId="1848156051" sldId="5034"/>
        </pc:sldMkLst>
      </pc:sldChg>
      <pc:sldChg chg="modSp add mod modAnim">
        <pc:chgData name="Chris Speller" userId="0a97f007-b978-4543-a8a0-9ee0abccdf0a" providerId="ADAL" clId="{F4E4FAF5-B139-4F30-B001-B4F3F300C484}" dt="2021-04-16T08:03:02.675" v="25108"/>
        <pc:sldMkLst>
          <pc:docMk/>
          <pc:sldMk cId="2264923732" sldId="5034"/>
        </pc:sldMkLst>
        <pc:spChg chg="mod">
          <ac:chgData name="Chris Speller" userId="0a97f007-b978-4543-a8a0-9ee0abccdf0a" providerId="ADAL" clId="{F4E4FAF5-B139-4F30-B001-B4F3F300C484}" dt="2021-04-16T08:02:59.115" v="25107"/>
          <ac:spMkLst>
            <pc:docMk/>
            <pc:sldMk cId="2264923732" sldId="5034"/>
            <ac:spMk id="10" creationId="{00000000-0000-0000-0000-000000000000}"/>
          </ac:spMkLst>
        </pc:spChg>
        <pc:spChg chg="mod">
          <ac:chgData name="Chris Speller" userId="0a97f007-b978-4543-a8a0-9ee0abccdf0a" providerId="ADAL" clId="{F4E4FAF5-B139-4F30-B001-B4F3F300C484}" dt="2021-04-16T08:03:02.675" v="25108"/>
          <ac:spMkLst>
            <pc:docMk/>
            <pc:sldMk cId="2264923732" sldId="5034"/>
            <ac:spMk id="11" creationId="{00000000-0000-0000-0000-000000000000}"/>
          </ac:spMkLst>
        </pc:spChg>
        <pc:spChg chg="mod">
          <ac:chgData name="Chris Speller" userId="0a97f007-b978-4543-a8a0-9ee0abccdf0a" providerId="ADAL" clId="{F4E4FAF5-B139-4F30-B001-B4F3F300C484}" dt="2021-04-16T08:00:56.727" v="25099" actId="20577"/>
          <ac:spMkLst>
            <pc:docMk/>
            <pc:sldMk cId="2264923732" sldId="5034"/>
            <ac:spMk id="12" creationId="{ABB204BF-F99B-415F-BDC2-DDBA9C6AC34B}"/>
          </ac:spMkLst>
        </pc:spChg>
      </pc:sldChg>
      <pc:sldChg chg="modSp add modAnim">
        <pc:chgData name="Chris Speller" userId="0a97f007-b978-4543-a8a0-9ee0abccdf0a" providerId="ADAL" clId="{F4E4FAF5-B139-4F30-B001-B4F3F300C484}" dt="2021-04-16T08:12:48.094" v="25884" actId="20577"/>
        <pc:sldMkLst>
          <pc:docMk/>
          <pc:sldMk cId="1399674777" sldId="5035"/>
        </pc:sldMkLst>
        <pc:spChg chg="mod">
          <ac:chgData name="Chris Speller" userId="0a97f007-b978-4543-a8a0-9ee0abccdf0a" providerId="ADAL" clId="{F4E4FAF5-B139-4F30-B001-B4F3F300C484}" dt="2021-04-16T08:12:48.094" v="25884" actId="20577"/>
          <ac:spMkLst>
            <pc:docMk/>
            <pc:sldMk cId="1399674777" sldId="5035"/>
            <ac:spMk id="10" creationId="{00000000-0000-0000-0000-000000000000}"/>
          </ac:spMkLst>
        </pc:spChg>
        <pc:spChg chg="mod">
          <ac:chgData name="Chris Speller" userId="0a97f007-b978-4543-a8a0-9ee0abccdf0a" providerId="ADAL" clId="{F4E4FAF5-B139-4F30-B001-B4F3F300C484}" dt="2021-04-16T08:11:23.337" v="25862" actId="20577"/>
          <ac:spMkLst>
            <pc:docMk/>
            <pc:sldMk cId="1399674777" sldId="5035"/>
            <ac:spMk id="11" creationId="{00000000-0000-0000-0000-000000000000}"/>
          </ac:spMkLst>
        </pc:spChg>
        <pc:spChg chg="mod">
          <ac:chgData name="Chris Speller" userId="0a97f007-b978-4543-a8a0-9ee0abccdf0a" providerId="ADAL" clId="{F4E4FAF5-B139-4F30-B001-B4F3F300C484}" dt="2021-04-16T08:11:37.002" v="25874" actId="20577"/>
          <ac:spMkLst>
            <pc:docMk/>
            <pc:sldMk cId="1399674777" sldId="5035"/>
            <ac:spMk id="12" creationId="{ABB204BF-F99B-415F-BDC2-DDBA9C6AC34B}"/>
          </ac:spMkLst>
        </pc:spChg>
      </pc:sldChg>
      <pc:sldChg chg="modSp add mod modAnim">
        <pc:chgData name="Chris Speller" userId="0a97f007-b978-4543-a8a0-9ee0abccdf0a" providerId="ADAL" clId="{F4E4FAF5-B139-4F30-B001-B4F3F300C484}" dt="2021-04-16T08:20:35.508" v="26549" actId="1076"/>
        <pc:sldMkLst>
          <pc:docMk/>
          <pc:sldMk cId="343689330" sldId="5036"/>
        </pc:sldMkLst>
        <pc:spChg chg="mod">
          <ac:chgData name="Chris Speller" userId="0a97f007-b978-4543-a8a0-9ee0abccdf0a" providerId="ADAL" clId="{F4E4FAF5-B139-4F30-B001-B4F3F300C484}" dt="2021-04-16T08:20:29.163" v="26546" actId="20577"/>
          <ac:spMkLst>
            <pc:docMk/>
            <pc:sldMk cId="343689330" sldId="5036"/>
            <ac:spMk id="10" creationId="{00000000-0000-0000-0000-000000000000}"/>
          </ac:spMkLst>
        </pc:spChg>
        <pc:spChg chg="mod">
          <ac:chgData name="Chris Speller" userId="0a97f007-b978-4543-a8a0-9ee0abccdf0a" providerId="ADAL" clId="{F4E4FAF5-B139-4F30-B001-B4F3F300C484}" dt="2021-04-16T08:20:33.186" v="26548"/>
          <ac:spMkLst>
            <pc:docMk/>
            <pc:sldMk cId="343689330" sldId="5036"/>
            <ac:spMk id="11" creationId="{00000000-0000-0000-0000-000000000000}"/>
          </ac:spMkLst>
        </pc:spChg>
        <pc:spChg chg="mod">
          <ac:chgData name="Chris Speller" userId="0a97f007-b978-4543-a8a0-9ee0abccdf0a" providerId="ADAL" clId="{F4E4FAF5-B139-4F30-B001-B4F3F300C484}" dt="2021-04-16T08:20:35.508" v="26549" actId="1076"/>
          <ac:spMkLst>
            <pc:docMk/>
            <pc:sldMk cId="343689330" sldId="5036"/>
            <ac:spMk id="12" creationId="{ABB204BF-F99B-415F-BDC2-DDBA9C6AC34B}"/>
          </ac:spMkLst>
        </pc:spChg>
      </pc:sldChg>
      <pc:sldChg chg="add del">
        <pc:chgData name="Chris Speller" userId="0a97f007-b978-4543-a8a0-9ee0abccdf0a" providerId="ADAL" clId="{F4E4FAF5-B139-4F30-B001-B4F3F300C484}" dt="2021-04-16T08:16:09.179" v="25973"/>
        <pc:sldMkLst>
          <pc:docMk/>
          <pc:sldMk cId="2337574256" sldId="5037"/>
        </pc:sldMkLst>
      </pc:sldChg>
      <pc:sldChg chg="modSp add mod modAnim">
        <pc:chgData name="Chris Speller" userId="0a97f007-b978-4543-a8a0-9ee0abccdf0a" providerId="ADAL" clId="{F4E4FAF5-B139-4F30-B001-B4F3F300C484}" dt="2021-04-16T10:42:18.991" v="29876" actId="1076"/>
        <pc:sldMkLst>
          <pc:docMk/>
          <pc:sldMk cId="3395577848" sldId="5037"/>
        </pc:sldMkLst>
        <pc:spChg chg="mod">
          <ac:chgData name="Chris Speller" userId="0a97f007-b978-4543-a8a0-9ee0abccdf0a" providerId="ADAL" clId="{F4E4FAF5-B139-4F30-B001-B4F3F300C484}" dt="2021-04-16T08:20:48.391" v="26552" actId="20577"/>
          <ac:spMkLst>
            <pc:docMk/>
            <pc:sldMk cId="3395577848" sldId="5037"/>
            <ac:spMk id="10" creationId="{00000000-0000-0000-0000-000000000000}"/>
          </ac:spMkLst>
        </pc:spChg>
        <pc:spChg chg="mod">
          <ac:chgData name="Chris Speller" userId="0a97f007-b978-4543-a8a0-9ee0abccdf0a" providerId="ADAL" clId="{F4E4FAF5-B139-4F30-B001-B4F3F300C484}" dt="2021-04-16T08:17:35.630" v="26452" actId="20577"/>
          <ac:spMkLst>
            <pc:docMk/>
            <pc:sldMk cId="3395577848" sldId="5037"/>
            <ac:spMk id="11" creationId="{00000000-0000-0000-0000-000000000000}"/>
          </ac:spMkLst>
        </pc:spChg>
        <pc:spChg chg="mod">
          <ac:chgData name="Chris Speller" userId="0a97f007-b978-4543-a8a0-9ee0abccdf0a" providerId="ADAL" clId="{F4E4FAF5-B139-4F30-B001-B4F3F300C484}" dt="2021-04-16T10:42:18.991" v="29876" actId="1076"/>
          <ac:spMkLst>
            <pc:docMk/>
            <pc:sldMk cId="3395577848" sldId="5037"/>
            <ac:spMk id="12" creationId="{ABB204BF-F99B-415F-BDC2-DDBA9C6AC34B}"/>
          </ac:spMkLst>
        </pc:spChg>
      </pc:sldChg>
      <pc:sldChg chg="modSp add mod modAnim">
        <pc:chgData name="Chris Speller" userId="0a97f007-b978-4543-a8a0-9ee0abccdf0a" providerId="ADAL" clId="{F4E4FAF5-B139-4F30-B001-B4F3F300C484}" dt="2021-04-16T08:22:17.076" v="26564" actId="122"/>
        <pc:sldMkLst>
          <pc:docMk/>
          <pc:sldMk cId="4275565018" sldId="5038"/>
        </pc:sldMkLst>
        <pc:spChg chg="mod">
          <ac:chgData name="Chris Speller" userId="0a97f007-b978-4543-a8a0-9ee0abccdf0a" providerId="ADAL" clId="{F4E4FAF5-B139-4F30-B001-B4F3F300C484}" dt="2021-04-16T08:21:33.788" v="26555"/>
          <ac:spMkLst>
            <pc:docMk/>
            <pc:sldMk cId="4275565018" sldId="5038"/>
            <ac:spMk id="10" creationId="{00000000-0000-0000-0000-000000000000}"/>
          </ac:spMkLst>
        </pc:spChg>
        <pc:spChg chg="mod">
          <ac:chgData name="Chris Speller" userId="0a97f007-b978-4543-a8a0-9ee0abccdf0a" providerId="ADAL" clId="{F4E4FAF5-B139-4F30-B001-B4F3F300C484}" dt="2021-04-16T08:21:32.347" v="26554"/>
          <ac:spMkLst>
            <pc:docMk/>
            <pc:sldMk cId="4275565018" sldId="5038"/>
            <ac:spMk id="11" creationId="{00000000-0000-0000-0000-000000000000}"/>
          </ac:spMkLst>
        </pc:spChg>
        <pc:spChg chg="mod">
          <ac:chgData name="Chris Speller" userId="0a97f007-b978-4543-a8a0-9ee0abccdf0a" providerId="ADAL" clId="{F4E4FAF5-B139-4F30-B001-B4F3F300C484}" dt="2021-04-16T08:22:17.076" v="26564" actId="122"/>
          <ac:spMkLst>
            <pc:docMk/>
            <pc:sldMk cId="4275565018" sldId="5038"/>
            <ac:spMk id="12" creationId="{ABB204BF-F99B-415F-BDC2-DDBA9C6AC34B}"/>
          </ac:spMkLst>
        </pc:spChg>
      </pc:sldChg>
      <pc:sldChg chg="addSp delSp modSp add mod delAnim modAnim">
        <pc:chgData name="Chris Speller" userId="0a97f007-b978-4543-a8a0-9ee0abccdf0a" providerId="ADAL" clId="{F4E4FAF5-B139-4F30-B001-B4F3F300C484}" dt="2021-04-16T10:34:32.919" v="29781" actId="1036"/>
        <pc:sldMkLst>
          <pc:docMk/>
          <pc:sldMk cId="3151983120" sldId="5039"/>
        </pc:sldMkLst>
        <pc:spChg chg="mod">
          <ac:chgData name="Chris Speller" userId="0a97f007-b978-4543-a8a0-9ee0abccdf0a" providerId="ADAL" clId="{F4E4FAF5-B139-4F30-B001-B4F3F300C484}" dt="2021-04-16T08:36:16.106" v="26733" actId="113"/>
          <ac:spMkLst>
            <pc:docMk/>
            <pc:sldMk cId="3151983120" sldId="5039"/>
            <ac:spMk id="12" creationId="{ABB204BF-F99B-415F-BDC2-DDBA9C6AC34B}"/>
          </ac:spMkLst>
        </pc:spChg>
        <pc:spChg chg="add mod">
          <ac:chgData name="Chris Speller" userId="0a97f007-b978-4543-a8a0-9ee0abccdf0a" providerId="ADAL" clId="{F4E4FAF5-B139-4F30-B001-B4F3F300C484}" dt="2021-04-16T10:34:32.919" v="29781" actId="1036"/>
          <ac:spMkLst>
            <pc:docMk/>
            <pc:sldMk cId="3151983120" sldId="5039"/>
            <ac:spMk id="17" creationId="{1B76731D-FF0F-42DF-8D84-AAC40C4B32A9}"/>
          </ac:spMkLst>
        </pc:spChg>
        <pc:picChg chg="add mod">
          <ac:chgData name="Chris Speller" userId="0a97f007-b978-4543-a8a0-9ee0abccdf0a" providerId="ADAL" clId="{F4E4FAF5-B139-4F30-B001-B4F3F300C484}" dt="2021-04-16T08:36:00.156" v="26724" actId="1076"/>
          <ac:picMkLst>
            <pc:docMk/>
            <pc:sldMk cId="3151983120" sldId="5039"/>
            <ac:picMk id="3" creationId="{2525172F-8EE1-41B5-8505-573A480D5DA1}"/>
          </ac:picMkLst>
        </pc:picChg>
        <pc:picChg chg="del">
          <ac:chgData name="Chris Speller" userId="0a97f007-b978-4543-a8a0-9ee0abccdf0a" providerId="ADAL" clId="{F4E4FAF5-B139-4F30-B001-B4F3F300C484}" dt="2021-04-16T08:35:48.010" v="26721" actId="478"/>
          <ac:picMkLst>
            <pc:docMk/>
            <pc:sldMk cId="3151983120" sldId="5039"/>
            <ac:picMk id="7" creationId="{28A79F2F-6ECB-428F-AE2C-701D841D1250}"/>
          </ac:picMkLst>
        </pc:picChg>
        <pc:picChg chg="del">
          <ac:chgData name="Chris Speller" userId="0a97f007-b978-4543-a8a0-9ee0abccdf0a" providerId="ADAL" clId="{F4E4FAF5-B139-4F30-B001-B4F3F300C484}" dt="2021-04-16T08:35:47.676" v="26720" actId="478"/>
          <ac:picMkLst>
            <pc:docMk/>
            <pc:sldMk cId="3151983120" sldId="5039"/>
            <ac:picMk id="13" creationId="{01E0FF05-E8E7-469B-9C97-E433C85CF914}"/>
          </ac:picMkLst>
        </pc:picChg>
        <pc:picChg chg="add del mod">
          <ac:chgData name="Chris Speller" userId="0a97f007-b978-4543-a8a0-9ee0abccdf0a" providerId="ADAL" clId="{F4E4FAF5-B139-4F30-B001-B4F3F300C484}" dt="2021-04-16T08:38:34.098" v="26736" actId="478"/>
          <ac:picMkLst>
            <pc:docMk/>
            <pc:sldMk cId="3151983120" sldId="5039"/>
            <ac:picMk id="14" creationId="{BA631949-BDD4-4175-A0E1-9017276546B1}"/>
          </ac:picMkLst>
        </pc:picChg>
        <pc:picChg chg="add mod">
          <ac:chgData name="Chris Speller" userId="0a97f007-b978-4543-a8a0-9ee0abccdf0a" providerId="ADAL" clId="{F4E4FAF5-B139-4F30-B001-B4F3F300C484}" dt="2021-04-16T08:38:39.656" v="26739" actId="14100"/>
          <ac:picMkLst>
            <pc:docMk/>
            <pc:sldMk cId="3151983120" sldId="5039"/>
            <ac:picMk id="16" creationId="{206CFCA4-A5F7-49B4-833F-0C1EB3813E5B}"/>
          </ac:picMkLst>
        </pc:picChg>
      </pc:sldChg>
      <pc:sldChg chg="delSp modSp add mod delAnim modAnim">
        <pc:chgData name="Chris Speller" userId="0a97f007-b978-4543-a8a0-9ee0abccdf0a" providerId="ADAL" clId="{F4E4FAF5-B139-4F30-B001-B4F3F300C484}" dt="2021-04-16T10:42:30.235" v="29878" actId="20577"/>
        <pc:sldMkLst>
          <pc:docMk/>
          <pc:sldMk cId="1207840171" sldId="5040"/>
        </pc:sldMkLst>
        <pc:spChg chg="mod">
          <ac:chgData name="Chris Speller" userId="0a97f007-b978-4543-a8a0-9ee0abccdf0a" providerId="ADAL" clId="{F4E4FAF5-B139-4F30-B001-B4F3F300C484}" dt="2021-04-16T08:44:39.144" v="27439" actId="20577"/>
          <ac:spMkLst>
            <pc:docMk/>
            <pc:sldMk cId="1207840171" sldId="5040"/>
            <ac:spMk id="10" creationId="{00000000-0000-0000-0000-000000000000}"/>
          </ac:spMkLst>
        </pc:spChg>
        <pc:spChg chg="mod">
          <ac:chgData name="Chris Speller" userId="0a97f007-b978-4543-a8a0-9ee0abccdf0a" providerId="ADAL" clId="{F4E4FAF5-B139-4F30-B001-B4F3F300C484}" dt="2021-04-16T08:43:13.172" v="27273" actId="20577"/>
          <ac:spMkLst>
            <pc:docMk/>
            <pc:sldMk cId="1207840171" sldId="5040"/>
            <ac:spMk id="11" creationId="{00000000-0000-0000-0000-000000000000}"/>
          </ac:spMkLst>
        </pc:spChg>
        <pc:spChg chg="mod">
          <ac:chgData name="Chris Speller" userId="0a97f007-b978-4543-a8a0-9ee0abccdf0a" providerId="ADAL" clId="{F4E4FAF5-B139-4F30-B001-B4F3F300C484}" dt="2021-04-16T10:42:30.235" v="29878" actId="20577"/>
          <ac:spMkLst>
            <pc:docMk/>
            <pc:sldMk cId="1207840171" sldId="5040"/>
            <ac:spMk id="12" creationId="{ABB204BF-F99B-415F-BDC2-DDBA9C6AC34B}"/>
          </ac:spMkLst>
        </pc:spChg>
        <pc:picChg chg="del">
          <ac:chgData name="Chris Speller" userId="0a97f007-b978-4543-a8a0-9ee0abccdf0a" providerId="ADAL" clId="{F4E4FAF5-B139-4F30-B001-B4F3F300C484}" dt="2021-04-16T08:38:57.075" v="26741" actId="478"/>
          <ac:picMkLst>
            <pc:docMk/>
            <pc:sldMk cId="1207840171" sldId="5040"/>
            <ac:picMk id="3" creationId="{2525172F-8EE1-41B5-8505-573A480D5DA1}"/>
          </ac:picMkLst>
        </pc:picChg>
        <pc:picChg chg="del">
          <ac:chgData name="Chris Speller" userId="0a97f007-b978-4543-a8a0-9ee0abccdf0a" providerId="ADAL" clId="{F4E4FAF5-B139-4F30-B001-B4F3F300C484}" dt="2021-04-16T08:38:57.455" v="26742" actId="478"/>
          <ac:picMkLst>
            <pc:docMk/>
            <pc:sldMk cId="1207840171" sldId="5040"/>
            <ac:picMk id="16" creationId="{206CFCA4-A5F7-49B4-833F-0C1EB3813E5B}"/>
          </ac:picMkLst>
        </pc:picChg>
      </pc:sldChg>
      <pc:sldChg chg="add">
        <pc:chgData name="Chris Speller" userId="0a97f007-b978-4543-a8a0-9ee0abccdf0a" providerId="ADAL" clId="{F4E4FAF5-B139-4F30-B001-B4F3F300C484}" dt="2021-04-16T08:41:48.196" v="26806"/>
        <pc:sldMkLst>
          <pc:docMk/>
          <pc:sldMk cId="2778395276" sldId="5041"/>
        </pc:sldMkLst>
      </pc:sldChg>
      <pc:sldChg chg="modSp add mod modAnim">
        <pc:chgData name="Chris Speller" userId="0a97f007-b978-4543-a8a0-9ee0abccdf0a" providerId="ADAL" clId="{F4E4FAF5-B139-4F30-B001-B4F3F300C484}" dt="2021-04-16T08:48:12.033" v="27983" actId="20577"/>
        <pc:sldMkLst>
          <pc:docMk/>
          <pc:sldMk cId="2161047570" sldId="5042"/>
        </pc:sldMkLst>
        <pc:spChg chg="mod">
          <ac:chgData name="Chris Speller" userId="0a97f007-b978-4543-a8a0-9ee0abccdf0a" providerId="ADAL" clId="{F4E4FAF5-B139-4F30-B001-B4F3F300C484}" dt="2021-04-16T08:48:12.033" v="27983" actId="20577"/>
          <ac:spMkLst>
            <pc:docMk/>
            <pc:sldMk cId="2161047570" sldId="5042"/>
            <ac:spMk id="10" creationId="{00000000-0000-0000-0000-000000000000}"/>
          </ac:spMkLst>
        </pc:spChg>
        <pc:spChg chg="mod">
          <ac:chgData name="Chris Speller" userId="0a97f007-b978-4543-a8a0-9ee0abccdf0a" providerId="ADAL" clId="{F4E4FAF5-B139-4F30-B001-B4F3F300C484}" dt="2021-04-16T08:47:02.755" v="27927" actId="20577"/>
          <ac:spMkLst>
            <pc:docMk/>
            <pc:sldMk cId="2161047570" sldId="5042"/>
            <ac:spMk id="11" creationId="{00000000-0000-0000-0000-000000000000}"/>
          </ac:spMkLst>
        </pc:spChg>
        <pc:spChg chg="mod">
          <ac:chgData name="Chris Speller" userId="0a97f007-b978-4543-a8a0-9ee0abccdf0a" providerId="ADAL" clId="{F4E4FAF5-B139-4F30-B001-B4F3F300C484}" dt="2021-04-16T08:47:51.142" v="27974" actId="122"/>
          <ac:spMkLst>
            <pc:docMk/>
            <pc:sldMk cId="2161047570" sldId="5042"/>
            <ac:spMk id="12" creationId="{ABB204BF-F99B-415F-BDC2-DDBA9C6AC34B}"/>
          </ac:spMkLst>
        </pc:spChg>
      </pc:sldChg>
      <pc:sldChg chg="addSp delSp modSp add mod ord modAnim">
        <pc:chgData name="Chris Speller" userId="0a97f007-b978-4543-a8a0-9ee0abccdf0a" providerId="ADAL" clId="{F4E4FAF5-B139-4F30-B001-B4F3F300C484}" dt="2021-04-16T10:34:23.968" v="29776" actId="20577"/>
        <pc:sldMkLst>
          <pc:docMk/>
          <pc:sldMk cId="3243398790" sldId="5043"/>
        </pc:sldMkLst>
        <pc:spChg chg="mod">
          <ac:chgData name="Chris Speller" userId="0a97f007-b978-4543-a8a0-9ee0abccdf0a" providerId="ADAL" clId="{F4E4FAF5-B139-4F30-B001-B4F3F300C484}" dt="2021-04-16T08:49:38.116" v="28020" actId="20577"/>
          <ac:spMkLst>
            <pc:docMk/>
            <pc:sldMk cId="3243398790" sldId="5043"/>
            <ac:spMk id="10" creationId="{00000000-0000-0000-0000-000000000000}"/>
          </ac:spMkLst>
        </pc:spChg>
        <pc:spChg chg="mod">
          <ac:chgData name="Chris Speller" userId="0a97f007-b978-4543-a8a0-9ee0abccdf0a" providerId="ADAL" clId="{F4E4FAF5-B139-4F30-B001-B4F3F300C484}" dt="2021-04-16T08:50:29.614" v="28027"/>
          <ac:spMkLst>
            <pc:docMk/>
            <pc:sldMk cId="3243398790" sldId="5043"/>
            <ac:spMk id="11" creationId="{00000000-0000-0000-0000-000000000000}"/>
          </ac:spMkLst>
        </pc:spChg>
        <pc:spChg chg="mod">
          <ac:chgData name="Chris Speller" userId="0a97f007-b978-4543-a8a0-9ee0abccdf0a" providerId="ADAL" clId="{F4E4FAF5-B139-4F30-B001-B4F3F300C484}" dt="2021-04-16T08:50:41.127" v="28036" actId="16959"/>
          <ac:spMkLst>
            <pc:docMk/>
            <pc:sldMk cId="3243398790" sldId="5043"/>
            <ac:spMk id="12" creationId="{ABB204BF-F99B-415F-BDC2-DDBA9C6AC34B}"/>
          </ac:spMkLst>
        </pc:spChg>
        <pc:spChg chg="add mod">
          <ac:chgData name="Chris Speller" userId="0a97f007-b978-4543-a8a0-9ee0abccdf0a" providerId="ADAL" clId="{F4E4FAF5-B139-4F30-B001-B4F3F300C484}" dt="2021-04-16T10:34:23.968" v="29776" actId="20577"/>
          <ac:spMkLst>
            <pc:docMk/>
            <pc:sldMk cId="3243398790" sldId="5043"/>
            <ac:spMk id="16" creationId="{D09625F8-C268-4DE8-9A0F-42526B7AA58C}"/>
          </ac:spMkLst>
        </pc:spChg>
        <pc:picChg chg="add del mod">
          <ac:chgData name="Chris Speller" userId="0a97f007-b978-4543-a8a0-9ee0abccdf0a" providerId="ADAL" clId="{F4E4FAF5-B139-4F30-B001-B4F3F300C484}" dt="2021-04-16T08:50:45.884" v="28040" actId="478"/>
          <ac:picMkLst>
            <pc:docMk/>
            <pc:sldMk cId="3243398790" sldId="5043"/>
            <ac:picMk id="3" creationId="{91324A71-BA25-4D4F-BB18-C27E235CB91B}"/>
          </ac:picMkLst>
        </pc:picChg>
        <pc:picChg chg="add del mod">
          <ac:chgData name="Chris Speller" userId="0a97f007-b978-4543-a8a0-9ee0abccdf0a" providerId="ADAL" clId="{F4E4FAF5-B139-4F30-B001-B4F3F300C484}" dt="2021-04-16T08:51:54.811" v="28044" actId="478"/>
          <ac:picMkLst>
            <pc:docMk/>
            <pc:sldMk cId="3243398790" sldId="5043"/>
            <ac:picMk id="7" creationId="{6E48AA97-6FAD-420E-A521-27AB705400E8}"/>
          </ac:picMkLst>
        </pc:picChg>
        <pc:picChg chg="add mod">
          <ac:chgData name="Chris Speller" userId="0a97f007-b978-4543-a8a0-9ee0abccdf0a" providerId="ADAL" clId="{F4E4FAF5-B139-4F30-B001-B4F3F300C484}" dt="2021-04-16T08:50:34.021" v="28029" actId="1076"/>
          <ac:picMkLst>
            <pc:docMk/>
            <pc:sldMk cId="3243398790" sldId="5043"/>
            <ac:picMk id="13" creationId="{7599B60E-9D17-493B-AC3C-7912246C399F}"/>
          </ac:picMkLst>
        </pc:picChg>
        <pc:picChg chg="add mod">
          <ac:chgData name="Chris Speller" userId="0a97f007-b978-4543-a8a0-9ee0abccdf0a" providerId="ADAL" clId="{F4E4FAF5-B139-4F30-B001-B4F3F300C484}" dt="2021-04-16T08:51:59.535" v="28047" actId="14100"/>
          <ac:picMkLst>
            <pc:docMk/>
            <pc:sldMk cId="3243398790" sldId="5043"/>
            <ac:picMk id="15" creationId="{7D35021C-F5A1-4579-998B-676C91FCB94A}"/>
          </ac:picMkLst>
        </pc:picChg>
      </pc:sldChg>
      <pc:sldChg chg="modSp add mod modAnim">
        <pc:chgData name="Chris Speller" userId="0a97f007-b978-4543-a8a0-9ee0abccdf0a" providerId="ADAL" clId="{F4E4FAF5-B139-4F30-B001-B4F3F300C484}" dt="2021-04-16T10:42:46.478" v="29881" actId="1076"/>
        <pc:sldMkLst>
          <pc:docMk/>
          <pc:sldMk cId="3940830443" sldId="5044"/>
        </pc:sldMkLst>
        <pc:spChg chg="mod">
          <ac:chgData name="Chris Speller" userId="0a97f007-b978-4543-a8a0-9ee0abccdf0a" providerId="ADAL" clId="{F4E4FAF5-B139-4F30-B001-B4F3F300C484}" dt="2021-04-16T08:57:03.229" v="29037" actId="6549"/>
          <ac:spMkLst>
            <pc:docMk/>
            <pc:sldMk cId="3940830443" sldId="5044"/>
            <ac:spMk id="10" creationId="{00000000-0000-0000-0000-000000000000}"/>
          </ac:spMkLst>
        </pc:spChg>
        <pc:spChg chg="mod">
          <ac:chgData name="Chris Speller" userId="0a97f007-b978-4543-a8a0-9ee0abccdf0a" providerId="ADAL" clId="{F4E4FAF5-B139-4F30-B001-B4F3F300C484}" dt="2021-04-16T08:56:38.638" v="29028" actId="404"/>
          <ac:spMkLst>
            <pc:docMk/>
            <pc:sldMk cId="3940830443" sldId="5044"/>
            <ac:spMk id="11" creationId="{00000000-0000-0000-0000-000000000000}"/>
          </ac:spMkLst>
        </pc:spChg>
        <pc:spChg chg="mod">
          <ac:chgData name="Chris Speller" userId="0a97f007-b978-4543-a8a0-9ee0abccdf0a" providerId="ADAL" clId="{F4E4FAF5-B139-4F30-B001-B4F3F300C484}" dt="2021-04-16T10:42:46.478" v="29881" actId="1076"/>
          <ac:spMkLst>
            <pc:docMk/>
            <pc:sldMk cId="3940830443" sldId="5044"/>
            <ac:spMk id="12" creationId="{ABB204BF-F99B-415F-BDC2-DDBA9C6AC34B}"/>
          </ac:spMkLst>
        </pc:spChg>
      </pc:sldChg>
      <pc:sldChg chg="modSp add mod">
        <pc:chgData name="Chris Speller" userId="0a97f007-b978-4543-a8a0-9ee0abccdf0a" providerId="ADAL" clId="{F4E4FAF5-B139-4F30-B001-B4F3F300C484}" dt="2021-04-16T10:42:39.957" v="29879" actId="1076"/>
        <pc:sldMkLst>
          <pc:docMk/>
          <pc:sldMk cId="1378858816" sldId="5045"/>
        </pc:sldMkLst>
        <pc:spChg chg="mod">
          <ac:chgData name="Chris Speller" userId="0a97f007-b978-4543-a8a0-9ee0abccdf0a" providerId="ADAL" clId="{F4E4FAF5-B139-4F30-B001-B4F3F300C484}" dt="2021-04-16T09:00:44.652" v="29694" actId="20577"/>
          <ac:spMkLst>
            <pc:docMk/>
            <pc:sldMk cId="1378858816" sldId="5045"/>
            <ac:spMk id="10" creationId="{00000000-0000-0000-0000-000000000000}"/>
          </ac:spMkLst>
        </pc:spChg>
        <pc:spChg chg="mod">
          <ac:chgData name="Chris Speller" userId="0a97f007-b978-4543-a8a0-9ee0abccdf0a" providerId="ADAL" clId="{F4E4FAF5-B139-4F30-B001-B4F3F300C484}" dt="2021-04-16T08:59:24.612" v="29644" actId="20577"/>
          <ac:spMkLst>
            <pc:docMk/>
            <pc:sldMk cId="1378858816" sldId="5045"/>
            <ac:spMk id="11" creationId="{00000000-0000-0000-0000-000000000000}"/>
          </ac:spMkLst>
        </pc:spChg>
        <pc:spChg chg="mod">
          <ac:chgData name="Chris Speller" userId="0a97f007-b978-4543-a8a0-9ee0abccdf0a" providerId="ADAL" clId="{F4E4FAF5-B139-4F30-B001-B4F3F300C484}" dt="2021-04-16T10:42:39.957" v="29879" actId="1076"/>
          <ac:spMkLst>
            <pc:docMk/>
            <pc:sldMk cId="1378858816" sldId="5045"/>
            <ac:spMk id="12" creationId="{ABB204BF-F99B-415F-BDC2-DDBA9C6AC34B}"/>
          </ac:spMkLst>
        </pc:spChg>
      </pc:sldChg>
      <pc:sldChg chg="add del">
        <pc:chgData name="Chris Speller" userId="0a97f007-b978-4543-a8a0-9ee0abccdf0a" providerId="ADAL" clId="{F4E4FAF5-B139-4F30-B001-B4F3F300C484}" dt="2021-04-16T08:57:37.095" v="29041"/>
        <pc:sldMkLst>
          <pc:docMk/>
          <pc:sldMk cId="3733736345" sldId="5045"/>
        </pc:sldMkLst>
      </pc:sldChg>
      <pc:sldChg chg="add del">
        <pc:chgData name="Chris Speller" userId="0a97f007-b978-4543-a8a0-9ee0abccdf0a" providerId="ADAL" clId="{F4E4FAF5-B139-4F30-B001-B4F3F300C484}" dt="2021-04-16T08:58:27.781" v="29345"/>
        <pc:sldMkLst>
          <pc:docMk/>
          <pc:sldMk cId="1615513724" sldId="5046"/>
        </pc:sldMkLst>
      </pc:sldChg>
      <pc:sldChg chg="modSp add mod">
        <pc:chgData name="Chris Speller" userId="0a97f007-b978-4543-a8a0-9ee0abccdf0a" providerId="ADAL" clId="{F4E4FAF5-B139-4F30-B001-B4F3F300C484}" dt="2021-04-16T10:42:50.173" v="29882" actId="1076"/>
        <pc:sldMkLst>
          <pc:docMk/>
          <pc:sldMk cId="1724723378" sldId="5046"/>
        </pc:sldMkLst>
        <pc:spChg chg="mod">
          <ac:chgData name="Chris Speller" userId="0a97f007-b978-4543-a8a0-9ee0abccdf0a" providerId="ADAL" clId="{F4E4FAF5-B139-4F30-B001-B4F3F300C484}" dt="2021-04-16T09:09:33.742" v="29771" actId="20577"/>
          <ac:spMkLst>
            <pc:docMk/>
            <pc:sldMk cId="1724723378" sldId="5046"/>
            <ac:spMk id="10" creationId="{00000000-0000-0000-0000-000000000000}"/>
          </ac:spMkLst>
        </pc:spChg>
        <pc:spChg chg="mod">
          <ac:chgData name="Chris Speller" userId="0a97f007-b978-4543-a8a0-9ee0abccdf0a" providerId="ADAL" clId="{F4E4FAF5-B139-4F30-B001-B4F3F300C484}" dt="2021-04-16T09:09:35.367" v="29772" actId="20577"/>
          <ac:spMkLst>
            <pc:docMk/>
            <pc:sldMk cId="1724723378" sldId="5046"/>
            <ac:spMk id="11" creationId="{00000000-0000-0000-0000-000000000000}"/>
          </ac:spMkLst>
        </pc:spChg>
        <pc:spChg chg="mod">
          <ac:chgData name="Chris Speller" userId="0a97f007-b978-4543-a8a0-9ee0abccdf0a" providerId="ADAL" clId="{F4E4FAF5-B139-4F30-B001-B4F3F300C484}" dt="2021-04-16T10:42:50.173" v="29882" actId="1076"/>
          <ac:spMkLst>
            <pc:docMk/>
            <pc:sldMk cId="1724723378" sldId="5046"/>
            <ac:spMk id="12" creationId="{ABB204BF-F99B-415F-BDC2-DDBA9C6AC34B}"/>
          </ac:spMkLst>
        </pc:spChg>
      </pc:sldChg>
      <pc:sldChg chg="modSp add mod">
        <pc:chgData name="Chris Speller" userId="0a97f007-b978-4543-a8a0-9ee0abccdf0a" providerId="ADAL" clId="{F4E4FAF5-B139-4F30-B001-B4F3F300C484}" dt="2021-04-16T10:39:47.198" v="29859" actId="1076"/>
        <pc:sldMkLst>
          <pc:docMk/>
          <pc:sldMk cId="4074718026" sldId="5047"/>
        </pc:sldMkLst>
        <pc:spChg chg="mod">
          <ac:chgData name="Chris Speller" userId="0a97f007-b978-4543-a8a0-9ee0abccdf0a" providerId="ADAL" clId="{F4E4FAF5-B139-4F30-B001-B4F3F300C484}" dt="2021-04-16T10:39:34.058" v="29847" actId="20577"/>
          <ac:spMkLst>
            <pc:docMk/>
            <pc:sldMk cId="4074718026" sldId="5047"/>
            <ac:spMk id="10" creationId="{00000000-0000-0000-0000-000000000000}"/>
          </ac:spMkLst>
        </pc:spChg>
        <pc:spChg chg="mod">
          <ac:chgData name="Chris Speller" userId="0a97f007-b978-4543-a8a0-9ee0abccdf0a" providerId="ADAL" clId="{F4E4FAF5-B139-4F30-B001-B4F3F300C484}" dt="2021-04-16T10:39:39.945" v="29852" actId="20577"/>
          <ac:spMkLst>
            <pc:docMk/>
            <pc:sldMk cId="4074718026" sldId="5047"/>
            <ac:spMk id="11" creationId="{00000000-0000-0000-0000-000000000000}"/>
          </ac:spMkLst>
        </pc:spChg>
        <pc:spChg chg="mod">
          <ac:chgData name="Chris Speller" userId="0a97f007-b978-4543-a8a0-9ee0abccdf0a" providerId="ADAL" clId="{F4E4FAF5-B139-4F30-B001-B4F3F300C484}" dt="2021-04-16T10:39:47.198" v="29859" actId="1076"/>
          <ac:spMkLst>
            <pc:docMk/>
            <pc:sldMk cId="4074718026" sldId="5047"/>
            <ac:spMk id="12" creationId="{ABB204BF-F99B-415F-BDC2-DDBA9C6AC34B}"/>
          </ac:spMkLst>
        </pc:spChg>
      </pc:sldChg>
    </pc:docChg>
  </pc:docChgLst>
  <pc:docChgLst>
    <pc:chgData name="Chris Speller" userId="0a97f007-b978-4543-a8a0-9ee0abccdf0a" providerId="ADAL" clId="{F75533B5-4FC0-4EBE-B13C-56F979AD271E}"/>
    <pc:docChg chg="custSel addSld delSld modSld sldOrd">
      <pc:chgData name="Chris Speller" userId="0a97f007-b978-4543-a8a0-9ee0abccdf0a" providerId="ADAL" clId="{F75533B5-4FC0-4EBE-B13C-56F979AD271E}" dt="2021-02-04T17:47:14.699" v="5"/>
      <pc:docMkLst>
        <pc:docMk/>
      </pc:docMkLst>
      <pc:sldChg chg="del">
        <pc:chgData name="Chris Speller" userId="0a97f007-b978-4543-a8a0-9ee0abccdf0a" providerId="ADAL" clId="{F75533B5-4FC0-4EBE-B13C-56F979AD271E}" dt="2020-12-29T17:45:46.811" v="0" actId="47"/>
        <pc:sldMkLst>
          <pc:docMk/>
          <pc:sldMk cId="3202769435" sldId="1026"/>
        </pc:sldMkLst>
      </pc:sldChg>
      <pc:sldChg chg="del">
        <pc:chgData name="Chris Speller" userId="0a97f007-b978-4543-a8a0-9ee0abccdf0a" providerId="ADAL" clId="{F75533B5-4FC0-4EBE-B13C-56F979AD271E}" dt="2020-12-29T17:45:46.811" v="0" actId="47"/>
        <pc:sldMkLst>
          <pc:docMk/>
          <pc:sldMk cId="3693764538" sldId="3904"/>
        </pc:sldMkLst>
      </pc:sldChg>
      <pc:sldChg chg="del">
        <pc:chgData name="Chris Speller" userId="0a97f007-b978-4543-a8a0-9ee0abccdf0a" providerId="ADAL" clId="{F75533B5-4FC0-4EBE-B13C-56F979AD271E}" dt="2020-12-29T17:45:46.811" v="0" actId="47"/>
        <pc:sldMkLst>
          <pc:docMk/>
          <pc:sldMk cId="2465052058" sldId="3906"/>
        </pc:sldMkLst>
      </pc:sldChg>
      <pc:sldChg chg="del">
        <pc:chgData name="Chris Speller" userId="0a97f007-b978-4543-a8a0-9ee0abccdf0a" providerId="ADAL" clId="{F75533B5-4FC0-4EBE-B13C-56F979AD271E}" dt="2020-12-29T17:45:46.811" v="0" actId="47"/>
        <pc:sldMkLst>
          <pc:docMk/>
          <pc:sldMk cId="2565329950" sldId="3907"/>
        </pc:sldMkLst>
      </pc:sldChg>
      <pc:sldChg chg="del">
        <pc:chgData name="Chris Speller" userId="0a97f007-b978-4543-a8a0-9ee0abccdf0a" providerId="ADAL" clId="{F75533B5-4FC0-4EBE-B13C-56F979AD271E}" dt="2020-12-29T17:45:46.811" v="0" actId="47"/>
        <pc:sldMkLst>
          <pc:docMk/>
          <pc:sldMk cId="581645618" sldId="3910"/>
        </pc:sldMkLst>
      </pc:sldChg>
      <pc:sldChg chg="del">
        <pc:chgData name="Chris Speller" userId="0a97f007-b978-4543-a8a0-9ee0abccdf0a" providerId="ADAL" clId="{F75533B5-4FC0-4EBE-B13C-56F979AD271E}" dt="2020-12-29T17:45:46.811" v="0" actId="47"/>
        <pc:sldMkLst>
          <pc:docMk/>
          <pc:sldMk cId="3693541020" sldId="3911"/>
        </pc:sldMkLst>
      </pc:sldChg>
      <pc:sldChg chg="del">
        <pc:chgData name="Chris Speller" userId="0a97f007-b978-4543-a8a0-9ee0abccdf0a" providerId="ADAL" clId="{F75533B5-4FC0-4EBE-B13C-56F979AD271E}" dt="2020-12-29T17:45:46.811" v="0" actId="47"/>
        <pc:sldMkLst>
          <pc:docMk/>
          <pc:sldMk cId="2564498884" sldId="3912"/>
        </pc:sldMkLst>
      </pc:sldChg>
      <pc:sldChg chg="del">
        <pc:chgData name="Chris Speller" userId="0a97f007-b978-4543-a8a0-9ee0abccdf0a" providerId="ADAL" clId="{F75533B5-4FC0-4EBE-B13C-56F979AD271E}" dt="2020-12-29T17:45:46.811" v="0" actId="47"/>
        <pc:sldMkLst>
          <pc:docMk/>
          <pc:sldMk cId="680041335" sldId="3915"/>
        </pc:sldMkLst>
      </pc:sldChg>
      <pc:sldChg chg="del">
        <pc:chgData name="Chris Speller" userId="0a97f007-b978-4543-a8a0-9ee0abccdf0a" providerId="ADAL" clId="{F75533B5-4FC0-4EBE-B13C-56F979AD271E}" dt="2020-12-29T17:45:46.811" v="0" actId="47"/>
        <pc:sldMkLst>
          <pc:docMk/>
          <pc:sldMk cId="2668014835" sldId="3916"/>
        </pc:sldMkLst>
      </pc:sldChg>
      <pc:sldChg chg="del">
        <pc:chgData name="Chris Speller" userId="0a97f007-b978-4543-a8a0-9ee0abccdf0a" providerId="ADAL" clId="{F75533B5-4FC0-4EBE-B13C-56F979AD271E}" dt="2020-12-29T17:45:46.811" v="0" actId="47"/>
        <pc:sldMkLst>
          <pc:docMk/>
          <pc:sldMk cId="2482038218" sldId="3917"/>
        </pc:sldMkLst>
      </pc:sldChg>
      <pc:sldChg chg="del">
        <pc:chgData name="Chris Speller" userId="0a97f007-b978-4543-a8a0-9ee0abccdf0a" providerId="ADAL" clId="{F75533B5-4FC0-4EBE-B13C-56F979AD271E}" dt="2020-12-29T17:45:46.811" v="0" actId="47"/>
        <pc:sldMkLst>
          <pc:docMk/>
          <pc:sldMk cId="1293384083" sldId="3920"/>
        </pc:sldMkLst>
      </pc:sldChg>
      <pc:sldChg chg="del">
        <pc:chgData name="Chris Speller" userId="0a97f007-b978-4543-a8a0-9ee0abccdf0a" providerId="ADAL" clId="{F75533B5-4FC0-4EBE-B13C-56F979AD271E}" dt="2020-12-29T17:45:46.811" v="0" actId="47"/>
        <pc:sldMkLst>
          <pc:docMk/>
          <pc:sldMk cId="970779450" sldId="3924"/>
        </pc:sldMkLst>
      </pc:sldChg>
      <pc:sldChg chg="del">
        <pc:chgData name="Chris Speller" userId="0a97f007-b978-4543-a8a0-9ee0abccdf0a" providerId="ADAL" clId="{F75533B5-4FC0-4EBE-B13C-56F979AD271E}" dt="2020-12-29T17:45:46.811" v="0" actId="47"/>
        <pc:sldMkLst>
          <pc:docMk/>
          <pc:sldMk cId="1781496644" sldId="3925"/>
        </pc:sldMkLst>
      </pc:sldChg>
      <pc:sldChg chg="del">
        <pc:chgData name="Chris Speller" userId="0a97f007-b978-4543-a8a0-9ee0abccdf0a" providerId="ADAL" clId="{F75533B5-4FC0-4EBE-B13C-56F979AD271E}" dt="2020-12-29T17:45:46.811" v="0" actId="47"/>
        <pc:sldMkLst>
          <pc:docMk/>
          <pc:sldMk cId="4266632463" sldId="3926"/>
        </pc:sldMkLst>
      </pc:sldChg>
      <pc:sldChg chg="del">
        <pc:chgData name="Chris Speller" userId="0a97f007-b978-4543-a8a0-9ee0abccdf0a" providerId="ADAL" clId="{F75533B5-4FC0-4EBE-B13C-56F979AD271E}" dt="2020-12-29T17:45:46.811" v="0" actId="47"/>
        <pc:sldMkLst>
          <pc:docMk/>
          <pc:sldMk cId="3038948477" sldId="3927"/>
        </pc:sldMkLst>
      </pc:sldChg>
      <pc:sldChg chg="del">
        <pc:chgData name="Chris Speller" userId="0a97f007-b978-4543-a8a0-9ee0abccdf0a" providerId="ADAL" clId="{F75533B5-4FC0-4EBE-B13C-56F979AD271E}" dt="2020-12-29T17:45:46.811" v="0" actId="47"/>
        <pc:sldMkLst>
          <pc:docMk/>
          <pc:sldMk cId="3363638441" sldId="3993"/>
        </pc:sldMkLst>
      </pc:sldChg>
      <pc:sldChg chg="del">
        <pc:chgData name="Chris Speller" userId="0a97f007-b978-4543-a8a0-9ee0abccdf0a" providerId="ADAL" clId="{F75533B5-4FC0-4EBE-B13C-56F979AD271E}" dt="2020-12-29T17:45:46.811" v="0" actId="47"/>
        <pc:sldMkLst>
          <pc:docMk/>
          <pc:sldMk cId="1587189628" sldId="3995"/>
        </pc:sldMkLst>
      </pc:sldChg>
      <pc:sldChg chg="del">
        <pc:chgData name="Chris Speller" userId="0a97f007-b978-4543-a8a0-9ee0abccdf0a" providerId="ADAL" clId="{F75533B5-4FC0-4EBE-B13C-56F979AD271E}" dt="2020-12-29T17:45:46.811" v="0" actId="47"/>
        <pc:sldMkLst>
          <pc:docMk/>
          <pc:sldMk cId="472227038" sldId="3996"/>
        </pc:sldMkLst>
      </pc:sldChg>
      <pc:sldChg chg="del">
        <pc:chgData name="Chris Speller" userId="0a97f007-b978-4543-a8a0-9ee0abccdf0a" providerId="ADAL" clId="{F75533B5-4FC0-4EBE-B13C-56F979AD271E}" dt="2020-12-29T17:45:46.811" v="0" actId="47"/>
        <pc:sldMkLst>
          <pc:docMk/>
          <pc:sldMk cId="1573794698" sldId="4002"/>
        </pc:sldMkLst>
      </pc:sldChg>
      <pc:sldChg chg="del">
        <pc:chgData name="Chris Speller" userId="0a97f007-b978-4543-a8a0-9ee0abccdf0a" providerId="ADAL" clId="{F75533B5-4FC0-4EBE-B13C-56F979AD271E}" dt="2020-12-29T17:45:46.811" v="0" actId="47"/>
        <pc:sldMkLst>
          <pc:docMk/>
          <pc:sldMk cId="786753493" sldId="4003"/>
        </pc:sldMkLst>
      </pc:sldChg>
      <pc:sldChg chg="del">
        <pc:chgData name="Chris Speller" userId="0a97f007-b978-4543-a8a0-9ee0abccdf0a" providerId="ADAL" clId="{F75533B5-4FC0-4EBE-B13C-56F979AD271E}" dt="2020-12-29T17:45:46.811" v="0" actId="47"/>
        <pc:sldMkLst>
          <pc:docMk/>
          <pc:sldMk cId="2009564673" sldId="4004"/>
        </pc:sldMkLst>
      </pc:sldChg>
      <pc:sldChg chg="del">
        <pc:chgData name="Chris Speller" userId="0a97f007-b978-4543-a8a0-9ee0abccdf0a" providerId="ADAL" clId="{F75533B5-4FC0-4EBE-B13C-56F979AD271E}" dt="2020-12-29T17:45:46.811" v="0" actId="47"/>
        <pc:sldMkLst>
          <pc:docMk/>
          <pc:sldMk cId="388527253" sldId="4005"/>
        </pc:sldMkLst>
      </pc:sldChg>
      <pc:sldChg chg="del">
        <pc:chgData name="Chris Speller" userId="0a97f007-b978-4543-a8a0-9ee0abccdf0a" providerId="ADAL" clId="{F75533B5-4FC0-4EBE-B13C-56F979AD271E}" dt="2020-12-29T17:45:46.811" v="0" actId="47"/>
        <pc:sldMkLst>
          <pc:docMk/>
          <pc:sldMk cId="4069029249" sldId="4006"/>
        </pc:sldMkLst>
      </pc:sldChg>
      <pc:sldChg chg="del">
        <pc:chgData name="Chris Speller" userId="0a97f007-b978-4543-a8a0-9ee0abccdf0a" providerId="ADAL" clId="{F75533B5-4FC0-4EBE-B13C-56F979AD271E}" dt="2020-12-29T17:45:46.811" v="0" actId="47"/>
        <pc:sldMkLst>
          <pc:docMk/>
          <pc:sldMk cId="225922720" sldId="4007"/>
        </pc:sldMkLst>
      </pc:sldChg>
      <pc:sldChg chg="del">
        <pc:chgData name="Chris Speller" userId="0a97f007-b978-4543-a8a0-9ee0abccdf0a" providerId="ADAL" clId="{F75533B5-4FC0-4EBE-B13C-56F979AD271E}" dt="2020-12-29T17:45:46.811" v="0" actId="47"/>
        <pc:sldMkLst>
          <pc:docMk/>
          <pc:sldMk cId="3730089100" sldId="4013"/>
        </pc:sldMkLst>
      </pc:sldChg>
      <pc:sldChg chg="del">
        <pc:chgData name="Chris Speller" userId="0a97f007-b978-4543-a8a0-9ee0abccdf0a" providerId="ADAL" clId="{F75533B5-4FC0-4EBE-B13C-56F979AD271E}" dt="2020-12-29T17:45:46.811" v="0" actId="47"/>
        <pc:sldMkLst>
          <pc:docMk/>
          <pc:sldMk cId="3885664458" sldId="4014"/>
        </pc:sldMkLst>
      </pc:sldChg>
      <pc:sldChg chg="del">
        <pc:chgData name="Chris Speller" userId="0a97f007-b978-4543-a8a0-9ee0abccdf0a" providerId="ADAL" clId="{F75533B5-4FC0-4EBE-B13C-56F979AD271E}" dt="2020-12-29T17:45:46.811" v="0" actId="47"/>
        <pc:sldMkLst>
          <pc:docMk/>
          <pc:sldMk cId="788143293" sldId="4017"/>
        </pc:sldMkLst>
      </pc:sldChg>
      <pc:sldChg chg="del">
        <pc:chgData name="Chris Speller" userId="0a97f007-b978-4543-a8a0-9ee0abccdf0a" providerId="ADAL" clId="{F75533B5-4FC0-4EBE-B13C-56F979AD271E}" dt="2020-12-29T17:45:46.811" v="0" actId="47"/>
        <pc:sldMkLst>
          <pc:docMk/>
          <pc:sldMk cId="323536547" sldId="4020"/>
        </pc:sldMkLst>
      </pc:sldChg>
      <pc:sldChg chg="del">
        <pc:chgData name="Chris Speller" userId="0a97f007-b978-4543-a8a0-9ee0abccdf0a" providerId="ADAL" clId="{F75533B5-4FC0-4EBE-B13C-56F979AD271E}" dt="2020-12-29T17:45:46.811" v="0" actId="47"/>
        <pc:sldMkLst>
          <pc:docMk/>
          <pc:sldMk cId="2553565533" sldId="4023"/>
        </pc:sldMkLst>
      </pc:sldChg>
      <pc:sldChg chg="del">
        <pc:chgData name="Chris Speller" userId="0a97f007-b978-4543-a8a0-9ee0abccdf0a" providerId="ADAL" clId="{F75533B5-4FC0-4EBE-B13C-56F979AD271E}" dt="2020-12-29T17:45:46.811" v="0" actId="47"/>
        <pc:sldMkLst>
          <pc:docMk/>
          <pc:sldMk cId="1212800800" sldId="4037"/>
        </pc:sldMkLst>
      </pc:sldChg>
      <pc:sldChg chg="del">
        <pc:chgData name="Chris Speller" userId="0a97f007-b978-4543-a8a0-9ee0abccdf0a" providerId="ADAL" clId="{F75533B5-4FC0-4EBE-B13C-56F979AD271E}" dt="2020-12-29T17:45:46.811" v="0" actId="47"/>
        <pc:sldMkLst>
          <pc:docMk/>
          <pc:sldMk cId="441069801" sldId="4038"/>
        </pc:sldMkLst>
      </pc:sldChg>
      <pc:sldChg chg="del">
        <pc:chgData name="Chris Speller" userId="0a97f007-b978-4543-a8a0-9ee0abccdf0a" providerId="ADAL" clId="{F75533B5-4FC0-4EBE-B13C-56F979AD271E}" dt="2020-12-29T17:45:46.811" v="0" actId="47"/>
        <pc:sldMkLst>
          <pc:docMk/>
          <pc:sldMk cId="3663918249" sldId="4039"/>
        </pc:sldMkLst>
      </pc:sldChg>
      <pc:sldChg chg="del">
        <pc:chgData name="Chris Speller" userId="0a97f007-b978-4543-a8a0-9ee0abccdf0a" providerId="ADAL" clId="{F75533B5-4FC0-4EBE-B13C-56F979AD271E}" dt="2020-12-29T17:45:46.811" v="0" actId="47"/>
        <pc:sldMkLst>
          <pc:docMk/>
          <pc:sldMk cId="3055594513" sldId="4044"/>
        </pc:sldMkLst>
      </pc:sldChg>
      <pc:sldChg chg="del">
        <pc:chgData name="Chris Speller" userId="0a97f007-b978-4543-a8a0-9ee0abccdf0a" providerId="ADAL" clId="{F75533B5-4FC0-4EBE-B13C-56F979AD271E}" dt="2020-12-29T17:45:46.811" v="0" actId="47"/>
        <pc:sldMkLst>
          <pc:docMk/>
          <pc:sldMk cId="3542262345" sldId="4065"/>
        </pc:sldMkLst>
      </pc:sldChg>
      <pc:sldChg chg="del">
        <pc:chgData name="Chris Speller" userId="0a97f007-b978-4543-a8a0-9ee0abccdf0a" providerId="ADAL" clId="{F75533B5-4FC0-4EBE-B13C-56F979AD271E}" dt="2020-12-29T17:45:46.811" v="0" actId="47"/>
        <pc:sldMkLst>
          <pc:docMk/>
          <pc:sldMk cId="3648602230" sldId="4092"/>
        </pc:sldMkLst>
      </pc:sldChg>
      <pc:sldChg chg="del">
        <pc:chgData name="Chris Speller" userId="0a97f007-b978-4543-a8a0-9ee0abccdf0a" providerId="ADAL" clId="{F75533B5-4FC0-4EBE-B13C-56F979AD271E}" dt="2020-12-29T17:45:46.811" v="0" actId="47"/>
        <pc:sldMkLst>
          <pc:docMk/>
          <pc:sldMk cId="1339275060" sldId="4093"/>
        </pc:sldMkLst>
      </pc:sldChg>
      <pc:sldChg chg="del">
        <pc:chgData name="Chris Speller" userId="0a97f007-b978-4543-a8a0-9ee0abccdf0a" providerId="ADAL" clId="{F75533B5-4FC0-4EBE-B13C-56F979AD271E}" dt="2020-12-29T17:45:46.811" v="0" actId="47"/>
        <pc:sldMkLst>
          <pc:docMk/>
          <pc:sldMk cId="1892628838" sldId="4105"/>
        </pc:sldMkLst>
      </pc:sldChg>
      <pc:sldChg chg="del">
        <pc:chgData name="Chris Speller" userId="0a97f007-b978-4543-a8a0-9ee0abccdf0a" providerId="ADAL" clId="{F75533B5-4FC0-4EBE-B13C-56F979AD271E}" dt="2020-12-29T17:45:46.811" v="0" actId="47"/>
        <pc:sldMkLst>
          <pc:docMk/>
          <pc:sldMk cId="485450338" sldId="4106"/>
        </pc:sldMkLst>
      </pc:sldChg>
      <pc:sldChg chg="del">
        <pc:chgData name="Chris Speller" userId="0a97f007-b978-4543-a8a0-9ee0abccdf0a" providerId="ADAL" clId="{F75533B5-4FC0-4EBE-B13C-56F979AD271E}" dt="2020-12-29T17:45:46.811" v="0" actId="47"/>
        <pc:sldMkLst>
          <pc:docMk/>
          <pc:sldMk cId="1643828466" sldId="4107"/>
        </pc:sldMkLst>
      </pc:sldChg>
      <pc:sldChg chg="del">
        <pc:chgData name="Chris Speller" userId="0a97f007-b978-4543-a8a0-9ee0abccdf0a" providerId="ADAL" clId="{F75533B5-4FC0-4EBE-B13C-56F979AD271E}" dt="2020-12-29T17:45:46.811" v="0" actId="47"/>
        <pc:sldMkLst>
          <pc:docMk/>
          <pc:sldMk cId="780495866" sldId="4108"/>
        </pc:sldMkLst>
      </pc:sldChg>
      <pc:sldChg chg="del">
        <pc:chgData name="Chris Speller" userId="0a97f007-b978-4543-a8a0-9ee0abccdf0a" providerId="ADAL" clId="{F75533B5-4FC0-4EBE-B13C-56F979AD271E}" dt="2020-12-29T17:45:46.811" v="0" actId="47"/>
        <pc:sldMkLst>
          <pc:docMk/>
          <pc:sldMk cId="3768180464" sldId="4117"/>
        </pc:sldMkLst>
      </pc:sldChg>
      <pc:sldChg chg="del">
        <pc:chgData name="Chris Speller" userId="0a97f007-b978-4543-a8a0-9ee0abccdf0a" providerId="ADAL" clId="{F75533B5-4FC0-4EBE-B13C-56F979AD271E}" dt="2020-12-29T17:45:46.811" v="0" actId="47"/>
        <pc:sldMkLst>
          <pc:docMk/>
          <pc:sldMk cId="2730867190" sldId="4118"/>
        </pc:sldMkLst>
      </pc:sldChg>
      <pc:sldChg chg="del">
        <pc:chgData name="Chris Speller" userId="0a97f007-b978-4543-a8a0-9ee0abccdf0a" providerId="ADAL" clId="{F75533B5-4FC0-4EBE-B13C-56F979AD271E}" dt="2020-12-29T17:45:46.811" v="0" actId="47"/>
        <pc:sldMkLst>
          <pc:docMk/>
          <pc:sldMk cId="436483716" sldId="4122"/>
        </pc:sldMkLst>
      </pc:sldChg>
      <pc:sldChg chg="del">
        <pc:chgData name="Chris Speller" userId="0a97f007-b978-4543-a8a0-9ee0abccdf0a" providerId="ADAL" clId="{F75533B5-4FC0-4EBE-B13C-56F979AD271E}" dt="2020-12-29T17:45:46.811" v="0" actId="47"/>
        <pc:sldMkLst>
          <pc:docMk/>
          <pc:sldMk cId="1538889073" sldId="4123"/>
        </pc:sldMkLst>
      </pc:sldChg>
      <pc:sldChg chg="del">
        <pc:chgData name="Chris Speller" userId="0a97f007-b978-4543-a8a0-9ee0abccdf0a" providerId="ADAL" clId="{F75533B5-4FC0-4EBE-B13C-56F979AD271E}" dt="2020-12-29T17:45:46.811" v="0" actId="47"/>
        <pc:sldMkLst>
          <pc:docMk/>
          <pc:sldMk cId="2203216561" sldId="4125"/>
        </pc:sldMkLst>
      </pc:sldChg>
      <pc:sldChg chg="del">
        <pc:chgData name="Chris Speller" userId="0a97f007-b978-4543-a8a0-9ee0abccdf0a" providerId="ADAL" clId="{F75533B5-4FC0-4EBE-B13C-56F979AD271E}" dt="2020-12-29T17:45:46.811" v="0" actId="47"/>
        <pc:sldMkLst>
          <pc:docMk/>
          <pc:sldMk cId="2094885951" sldId="4139"/>
        </pc:sldMkLst>
      </pc:sldChg>
      <pc:sldChg chg="del">
        <pc:chgData name="Chris Speller" userId="0a97f007-b978-4543-a8a0-9ee0abccdf0a" providerId="ADAL" clId="{F75533B5-4FC0-4EBE-B13C-56F979AD271E}" dt="2020-12-29T17:45:46.811" v="0" actId="47"/>
        <pc:sldMkLst>
          <pc:docMk/>
          <pc:sldMk cId="4102643410" sldId="4155"/>
        </pc:sldMkLst>
      </pc:sldChg>
      <pc:sldChg chg="del">
        <pc:chgData name="Chris Speller" userId="0a97f007-b978-4543-a8a0-9ee0abccdf0a" providerId="ADAL" clId="{F75533B5-4FC0-4EBE-B13C-56F979AD271E}" dt="2020-12-29T17:45:46.811" v="0" actId="47"/>
        <pc:sldMkLst>
          <pc:docMk/>
          <pc:sldMk cId="516040873" sldId="4158"/>
        </pc:sldMkLst>
      </pc:sldChg>
      <pc:sldChg chg="del">
        <pc:chgData name="Chris Speller" userId="0a97f007-b978-4543-a8a0-9ee0abccdf0a" providerId="ADAL" clId="{F75533B5-4FC0-4EBE-B13C-56F979AD271E}" dt="2020-12-29T17:45:46.811" v="0" actId="47"/>
        <pc:sldMkLst>
          <pc:docMk/>
          <pc:sldMk cId="3989229538" sldId="4164"/>
        </pc:sldMkLst>
      </pc:sldChg>
      <pc:sldChg chg="del">
        <pc:chgData name="Chris Speller" userId="0a97f007-b978-4543-a8a0-9ee0abccdf0a" providerId="ADAL" clId="{F75533B5-4FC0-4EBE-B13C-56F979AD271E}" dt="2020-12-29T17:45:46.811" v="0" actId="47"/>
        <pc:sldMkLst>
          <pc:docMk/>
          <pc:sldMk cId="2818084709" sldId="4167"/>
        </pc:sldMkLst>
      </pc:sldChg>
      <pc:sldChg chg="del">
        <pc:chgData name="Chris Speller" userId="0a97f007-b978-4543-a8a0-9ee0abccdf0a" providerId="ADAL" clId="{F75533B5-4FC0-4EBE-B13C-56F979AD271E}" dt="2020-12-29T17:45:46.811" v="0" actId="47"/>
        <pc:sldMkLst>
          <pc:docMk/>
          <pc:sldMk cId="4031554572" sldId="4173"/>
        </pc:sldMkLst>
      </pc:sldChg>
      <pc:sldChg chg="del">
        <pc:chgData name="Chris Speller" userId="0a97f007-b978-4543-a8a0-9ee0abccdf0a" providerId="ADAL" clId="{F75533B5-4FC0-4EBE-B13C-56F979AD271E}" dt="2020-12-29T17:45:46.811" v="0" actId="47"/>
        <pc:sldMkLst>
          <pc:docMk/>
          <pc:sldMk cId="752321252" sldId="4176"/>
        </pc:sldMkLst>
      </pc:sldChg>
      <pc:sldChg chg="del">
        <pc:chgData name="Chris Speller" userId="0a97f007-b978-4543-a8a0-9ee0abccdf0a" providerId="ADAL" clId="{F75533B5-4FC0-4EBE-B13C-56F979AD271E}" dt="2020-12-29T17:45:46.811" v="0" actId="47"/>
        <pc:sldMkLst>
          <pc:docMk/>
          <pc:sldMk cId="1311115381" sldId="4180"/>
        </pc:sldMkLst>
      </pc:sldChg>
      <pc:sldChg chg="del">
        <pc:chgData name="Chris Speller" userId="0a97f007-b978-4543-a8a0-9ee0abccdf0a" providerId="ADAL" clId="{F75533B5-4FC0-4EBE-B13C-56F979AD271E}" dt="2020-12-29T17:45:46.811" v="0" actId="47"/>
        <pc:sldMkLst>
          <pc:docMk/>
          <pc:sldMk cId="859969673" sldId="4182"/>
        </pc:sldMkLst>
      </pc:sldChg>
      <pc:sldChg chg="del">
        <pc:chgData name="Chris Speller" userId="0a97f007-b978-4543-a8a0-9ee0abccdf0a" providerId="ADAL" clId="{F75533B5-4FC0-4EBE-B13C-56F979AD271E}" dt="2020-12-29T17:45:46.811" v="0" actId="47"/>
        <pc:sldMkLst>
          <pc:docMk/>
          <pc:sldMk cId="2634474483" sldId="4183"/>
        </pc:sldMkLst>
      </pc:sldChg>
      <pc:sldChg chg="del">
        <pc:chgData name="Chris Speller" userId="0a97f007-b978-4543-a8a0-9ee0abccdf0a" providerId="ADAL" clId="{F75533B5-4FC0-4EBE-B13C-56F979AD271E}" dt="2020-12-29T17:45:46.811" v="0" actId="47"/>
        <pc:sldMkLst>
          <pc:docMk/>
          <pc:sldMk cId="3958965271" sldId="4209"/>
        </pc:sldMkLst>
      </pc:sldChg>
      <pc:sldChg chg="del">
        <pc:chgData name="Chris Speller" userId="0a97f007-b978-4543-a8a0-9ee0abccdf0a" providerId="ADAL" clId="{F75533B5-4FC0-4EBE-B13C-56F979AD271E}" dt="2020-12-29T17:45:46.811" v="0" actId="47"/>
        <pc:sldMkLst>
          <pc:docMk/>
          <pc:sldMk cId="2009006719" sldId="4210"/>
        </pc:sldMkLst>
      </pc:sldChg>
      <pc:sldChg chg="del">
        <pc:chgData name="Chris Speller" userId="0a97f007-b978-4543-a8a0-9ee0abccdf0a" providerId="ADAL" clId="{F75533B5-4FC0-4EBE-B13C-56F979AD271E}" dt="2020-12-29T17:45:46.811" v="0" actId="47"/>
        <pc:sldMkLst>
          <pc:docMk/>
          <pc:sldMk cId="3183480019" sldId="4211"/>
        </pc:sldMkLst>
      </pc:sldChg>
      <pc:sldChg chg="delSp mod">
        <pc:chgData name="Chris Speller" userId="0a97f007-b978-4543-a8a0-9ee0abccdf0a" providerId="ADAL" clId="{F75533B5-4FC0-4EBE-B13C-56F979AD271E}" dt="2020-12-29T17:45:57.663" v="1" actId="478"/>
        <pc:sldMkLst>
          <pc:docMk/>
          <pc:sldMk cId="3308482927" sldId="4212"/>
        </pc:sldMkLst>
        <pc:spChg chg="del">
          <ac:chgData name="Chris Speller" userId="0a97f007-b978-4543-a8a0-9ee0abccdf0a" providerId="ADAL" clId="{F75533B5-4FC0-4EBE-B13C-56F979AD271E}" dt="2020-12-29T17:45:57.663" v="1" actId="478"/>
          <ac:spMkLst>
            <pc:docMk/>
            <pc:sldMk cId="3308482927" sldId="4212"/>
            <ac:spMk id="4" creationId="{CA12FE76-5CF5-4D77-BD77-246AEA852914}"/>
          </ac:spMkLst>
        </pc:spChg>
      </pc:sldChg>
      <pc:sldChg chg="del">
        <pc:chgData name="Chris Speller" userId="0a97f007-b978-4543-a8a0-9ee0abccdf0a" providerId="ADAL" clId="{F75533B5-4FC0-4EBE-B13C-56F979AD271E}" dt="2020-12-29T17:45:46.811" v="0" actId="47"/>
        <pc:sldMkLst>
          <pc:docMk/>
          <pc:sldMk cId="2445889138" sldId="4213"/>
        </pc:sldMkLst>
      </pc:sldChg>
      <pc:sldChg chg="del">
        <pc:chgData name="Chris Speller" userId="0a97f007-b978-4543-a8a0-9ee0abccdf0a" providerId="ADAL" clId="{F75533B5-4FC0-4EBE-B13C-56F979AD271E}" dt="2020-12-29T17:45:46.811" v="0" actId="47"/>
        <pc:sldMkLst>
          <pc:docMk/>
          <pc:sldMk cId="1837994659" sldId="4214"/>
        </pc:sldMkLst>
      </pc:sldChg>
      <pc:sldChg chg="del">
        <pc:chgData name="Chris Speller" userId="0a97f007-b978-4543-a8a0-9ee0abccdf0a" providerId="ADAL" clId="{F75533B5-4FC0-4EBE-B13C-56F979AD271E}" dt="2020-12-29T17:45:46.811" v="0" actId="47"/>
        <pc:sldMkLst>
          <pc:docMk/>
          <pc:sldMk cId="1943161196" sldId="4215"/>
        </pc:sldMkLst>
      </pc:sldChg>
      <pc:sldChg chg="del">
        <pc:chgData name="Chris Speller" userId="0a97f007-b978-4543-a8a0-9ee0abccdf0a" providerId="ADAL" clId="{F75533B5-4FC0-4EBE-B13C-56F979AD271E}" dt="2020-12-29T17:45:46.811" v="0" actId="47"/>
        <pc:sldMkLst>
          <pc:docMk/>
          <pc:sldMk cId="1509133184" sldId="4216"/>
        </pc:sldMkLst>
      </pc:sldChg>
      <pc:sldChg chg="del">
        <pc:chgData name="Chris Speller" userId="0a97f007-b978-4543-a8a0-9ee0abccdf0a" providerId="ADAL" clId="{F75533B5-4FC0-4EBE-B13C-56F979AD271E}" dt="2020-12-29T17:45:46.811" v="0" actId="47"/>
        <pc:sldMkLst>
          <pc:docMk/>
          <pc:sldMk cId="3182339949" sldId="4217"/>
        </pc:sldMkLst>
      </pc:sldChg>
      <pc:sldChg chg="del">
        <pc:chgData name="Chris Speller" userId="0a97f007-b978-4543-a8a0-9ee0abccdf0a" providerId="ADAL" clId="{F75533B5-4FC0-4EBE-B13C-56F979AD271E}" dt="2020-12-29T17:45:46.811" v="0" actId="47"/>
        <pc:sldMkLst>
          <pc:docMk/>
          <pc:sldMk cId="2994786866" sldId="4218"/>
        </pc:sldMkLst>
      </pc:sldChg>
      <pc:sldChg chg="del">
        <pc:chgData name="Chris Speller" userId="0a97f007-b978-4543-a8a0-9ee0abccdf0a" providerId="ADAL" clId="{F75533B5-4FC0-4EBE-B13C-56F979AD271E}" dt="2020-12-29T17:45:46.811" v="0" actId="47"/>
        <pc:sldMkLst>
          <pc:docMk/>
          <pc:sldMk cId="3891927533" sldId="4219"/>
        </pc:sldMkLst>
      </pc:sldChg>
      <pc:sldChg chg="del">
        <pc:chgData name="Chris Speller" userId="0a97f007-b978-4543-a8a0-9ee0abccdf0a" providerId="ADAL" clId="{F75533B5-4FC0-4EBE-B13C-56F979AD271E}" dt="2020-12-29T17:45:46.811" v="0" actId="47"/>
        <pc:sldMkLst>
          <pc:docMk/>
          <pc:sldMk cId="4241894810" sldId="4220"/>
        </pc:sldMkLst>
      </pc:sldChg>
      <pc:sldChg chg="del">
        <pc:chgData name="Chris Speller" userId="0a97f007-b978-4543-a8a0-9ee0abccdf0a" providerId="ADAL" clId="{F75533B5-4FC0-4EBE-B13C-56F979AD271E}" dt="2020-12-29T17:45:46.811" v="0" actId="47"/>
        <pc:sldMkLst>
          <pc:docMk/>
          <pc:sldMk cId="1981057152" sldId="4221"/>
        </pc:sldMkLst>
      </pc:sldChg>
      <pc:sldChg chg="del">
        <pc:chgData name="Chris Speller" userId="0a97f007-b978-4543-a8a0-9ee0abccdf0a" providerId="ADAL" clId="{F75533B5-4FC0-4EBE-B13C-56F979AD271E}" dt="2020-12-29T17:45:46.811" v="0" actId="47"/>
        <pc:sldMkLst>
          <pc:docMk/>
          <pc:sldMk cId="306835241" sldId="4222"/>
        </pc:sldMkLst>
      </pc:sldChg>
      <pc:sldChg chg="del">
        <pc:chgData name="Chris Speller" userId="0a97f007-b978-4543-a8a0-9ee0abccdf0a" providerId="ADAL" clId="{F75533B5-4FC0-4EBE-B13C-56F979AD271E}" dt="2020-12-29T17:45:46.811" v="0" actId="47"/>
        <pc:sldMkLst>
          <pc:docMk/>
          <pc:sldMk cId="3511891024" sldId="4223"/>
        </pc:sldMkLst>
      </pc:sldChg>
      <pc:sldChg chg="del">
        <pc:chgData name="Chris Speller" userId="0a97f007-b978-4543-a8a0-9ee0abccdf0a" providerId="ADAL" clId="{F75533B5-4FC0-4EBE-B13C-56F979AD271E}" dt="2020-12-29T17:45:46.811" v="0" actId="47"/>
        <pc:sldMkLst>
          <pc:docMk/>
          <pc:sldMk cId="1438965850" sldId="4224"/>
        </pc:sldMkLst>
      </pc:sldChg>
      <pc:sldChg chg="del">
        <pc:chgData name="Chris Speller" userId="0a97f007-b978-4543-a8a0-9ee0abccdf0a" providerId="ADAL" clId="{F75533B5-4FC0-4EBE-B13C-56F979AD271E}" dt="2020-12-29T17:45:46.811" v="0" actId="47"/>
        <pc:sldMkLst>
          <pc:docMk/>
          <pc:sldMk cId="3178306356" sldId="4225"/>
        </pc:sldMkLst>
      </pc:sldChg>
      <pc:sldChg chg="del">
        <pc:chgData name="Chris Speller" userId="0a97f007-b978-4543-a8a0-9ee0abccdf0a" providerId="ADAL" clId="{F75533B5-4FC0-4EBE-B13C-56F979AD271E}" dt="2020-12-29T17:45:46.811" v="0" actId="47"/>
        <pc:sldMkLst>
          <pc:docMk/>
          <pc:sldMk cId="1941882094" sldId="4226"/>
        </pc:sldMkLst>
      </pc:sldChg>
      <pc:sldChg chg="del">
        <pc:chgData name="Chris Speller" userId="0a97f007-b978-4543-a8a0-9ee0abccdf0a" providerId="ADAL" clId="{F75533B5-4FC0-4EBE-B13C-56F979AD271E}" dt="2020-12-29T17:45:46.811" v="0" actId="47"/>
        <pc:sldMkLst>
          <pc:docMk/>
          <pc:sldMk cId="389645504" sldId="4227"/>
        </pc:sldMkLst>
      </pc:sldChg>
      <pc:sldChg chg="del">
        <pc:chgData name="Chris Speller" userId="0a97f007-b978-4543-a8a0-9ee0abccdf0a" providerId="ADAL" clId="{F75533B5-4FC0-4EBE-B13C-56F979AD271E}" dt="2020-12-29T17:45:46.811" v="0" actId="47"/>
        <pc:sldMkLst>
          <pc:docMk/>
          <pc:sldMk cId="2170863200" sldId="4228"/>
        </pc:sldMkLst>
      </pc:sldChg>
      <pc:sldChg chg="del">
        <pc:chgData name="Chris Speller" userId="0a97f007-b978-4543-a8a0-9ee0abccdf0a" providerId="ADAL" clId="{F75533B5-4FC0-4EBE-B13C-56F979AD271E}" dt="2020-12-29T17:45:46.811" v="0" actId="47"/>
        <pc:sldMkLst>
          <pc:docMk/>
          <pc:sldMk cId="655254233" sldId="4229"/>
        </pc:sldMkLst>
      </pc:sldChg>
      <pc:sldChg chg="del">
        <pc:chgData name="Chris Speller" userId="0a97f007-b978-4543-a8a0-9ee0abccdf0a" providerId="ADAL" clId="{F75533B5-4FC0-4EBE-B13C-56F979AD271E}" dt="2020-12-29T17:45:46.811" v="0" actId="47"/>
        <pc:sldMkLst>
          <pc:docMk/>
          <pc:sldMk cId="4183716441" sldId="4230"/>
        </pc:sldMkLst>
      </pc:sldChg>
      <pc:sldChg chg="del">
        <pc:chgData name="Chris Speller" userId="0a97f007-b978-4543-a8a0-9ee0abccdf0a" providerId="ADAL" clId="{F75533B5-4FC0-4EBE-B13C-56F979AD271E}" dt="2020-12-29T17:45:46.811" v="0" actId="47"/>
        <pc:sldMkLst>
          <pc:docMk/>
          <pc:sldMk cId="563582414" sldId="4231"/>
        </pc:sldMkLst>
      </pc:sldChg>
      <pc:sldChg chg="del">
        <pc:chgData name="Chris Speller" userId="0a97f007-b978-4543-a8a0-9ee0abccdf0a" providerId="ADAL" clId="{F75533B5-4FC0-4EBE-B13C-56F979AD271E}" dt="2020-12-29T17:45:46.811" v="0" actId="47"/>
        <pc:sldMkLst>
          <pc:docMk/>
          <pc:sldMk cId="3033813494" sldId="4232"/>
        </pc:sldMkLst>
      </pc:sldChg>
      <pc:sldChg chg="del">
        <pc:chgData name="Chris Speller" userId="0a97f007-b978-4543-a8a0-9ee0abccdf0a" providerId="ADAL" clId="{F75533B5-4FC0-4EBE-B13C-56F979AD271E}" dt="2020-12-29T17:45:46.811" v="0" actId="47"/>
        <pc:sldMkLst>
          <pc:docMk/>
          <pc:sldMk cId="1822441054" sldId="4233"/>
        </pc:sldMkLst>
      </pc:sldChg>
      <pc:sldChg chg="del">
        <pc:chgData name="Chris Speller" userId="0a97f007-b978-4543-a8a0-9ee0abccdf0a" providerId="ADAL" clId="{F75533B5-4FC0-4EBE-B13C-56F979AD271E}" dt="2020-12-29T17:45:46.811" v="0" actId="47"/>
        <pc:sldMkLst>
          <pc:docMk/>
          <pc:sldMk cId="1715001127" sldId="4234"/>
        </pc:sldMkLst>
      </pc:sldChg>
      <pc:sldChg chg="del">
        <pc:chgData name="Chris Speller" userId="0a97f007-b978-4543-a8a0-9ee0abccdf0a" providerId="ADAL" clId="{F75533B5-4FC0-4EBE-B13C-56F979AD271E}" dt="2020-12-29T17:45:46.811" v="0" actId="47"/>
        <pc:sldMkLst>
          <pc:docMk/>
          <pc:sldMk cId="3161387413" sldId="4235"/>
        </pc:sldMkLst>
      </pc:sldChg>
      <pc:sldChg chg="del">
        <pc:chgData name="Chris Speller" userId="0a97f007-b978-4543-a8a0-9ee0abccdf0a" providerId="ADAL" clId="{F75533B5-4FC0-4EBE-B13C-56F979AD271E}" dt="2020-12-29T17:45:46.811" v="0" actId="47"/>
        <pc:sldMkLst>
          <pc:docMk/>
          <pc:sldMk cId="200309107" sldId="4236"/>
        </pc:sldMkLst>
      </pc:sldChg>
      <pc:sldChg chg="del">
        <pc:chgData name="Chris Speller" userId="0a97f007-b978-4543-a8a0-9ee0abccdf0a" providerId="ADAL" clId="{F75533B5-4FC0-4EBE-B13C-56F979AD271E}" dt="2020-12-29T17:45:46.811" v="0" actId="47"/>
        <pc:sldMkLst>
          <pc:docMk/>
          <pc:sldMk cId="3089534765" sldId="4237"/>
        </pc:sldMkLst>
      </pc:sldChg>
      <pc:sldChg chg="del">
        <pc:chgData name="Chris Speller" userId="0a97f007-b978-4543-a8a0-9ee0abccdf0a" providerId="ADAL" clId="{F75533B5-4FC0-4EBE-B13C-56F979AD271E}" dt="2020-12-29T17:45:46.811" v="0" actId="47"/>
        <pc:sldMkLst>
          <pc:docMk/>
          <pc:sldMk cId="849168162" sldId="4238"/>
        </pc:sldMkLst>
      </pc:sldChg>
      <pc:sldChg chg="del">
        <pc:chgData name="Chris Speller" userId="0a97f007-b978-4543-a8a0-9ee0abccdf0a" providerId="ADAL" clId="{F75533B5-4FC0-4EBE-B13C-56F979AD271E}" dt="2020-12-29T17:45:46.811" v="0" actId="47"/>
        <pc:sldMkLst>
          <pc:docMk/>
          <pc:sldMk cId="3902984696" sldId="4239"/>
        </pc:sldMkLst>
      </pc:sldChg>
      <pc:sldChg chg="del">
        <pc:chgData name="Chris Speller" userId="0a97f007-b978-4543-a8a0-9ee0abccdf0a" providerId="ADAL" clId="{F75533B5-4FC0-4EBE-B13C-56F979AD271E}" dt="2020-12-29T17:45:46.811" v="0" actId="47"/>
        <pc:sldMkLst>
          <pc:docMk/>
          <pc:sldMk cId="377712087" sldId="4240"/>
        </pc:sldMkLst>
      </pc:sldChg>
      <pc:sldChg chg="del">
        <pc:chgData name="Chris Speller" userId="0a97f007-b978-4543-a8a0-9ee0abccdf0a" providerId="ADAL" clId="{F75533B5-4FC0-4EBE-B13C-56F979AD271E}" dt="2020-12-29T17:45:46.811" v="0" actId="47"/>
        <pc:sldMkLst>
          <pc:docMk/>
          <pc:sldMk cId="3564738900" sldId="4241"/>
        </pc:sldMkLst>
      </pc:sldChg>
      <pc:sldChg chg="del">
        <pc:chgData name="Chris Speller" userId="0a97f007-b978-4543-a8a0-9ee0abccdf0a" providerId="ADAL" clId="{F75533B5-4FC0-4EBE-B13C-56F979AD271E}" dt="2020-12-29T17:45:46.811" v="0" actId="47"/>
        <pc:sldMkLst>
          <pc:docMk/>
          <pc:sldMk cId="2965213025" sldId="4242"/>
        </pc:sldMkLst>
      </pc:sldChg>
      <pc:sldChg chg="del">
        <pc:chgData name="Chris Speller" userId="0a97f007-b978-4543-a8a0-9ee0abccdf0a" providerId="ADAL" clId="{F75533B5-4FC0-4EBE-B13C-56F979AD271E}" dt="2020-12-29T17:45:46.811" v="0" actId="47"/>
        <pc:sldMkLst>
          <pc:docMk/>
          <pc:sldMk cId="2664255247" sldId="4243"/>
        </pc:sldMkLst>
      </pc:sldChg>
      <pc:sldChg chg="del">
        <pc:chgData name="Chris Speller" userId="0a97f007-b978-4543-a8a0-9ee0abccdf0a" providerId="ADAL" clId="{F75533B5-4FC0-4EBE-B13C-56F979AD271E}" dt="2020-12-29T17:45:46.811" v="0" actId="47"/>
        <pc:sldMkLst>
          <pc:docMk/>
          <pc:sldMk cId="1324716962" sldId="4244"/>
        </pc:sldMkLst>
      </pc:sldChg>
      <pc:sldChg chg="del">
        <pc:chgData name="Chris Speller" userId="0a97f007-b978-4543-a8a0-9ee0abccdf0a" providerId="ADAL" clId="{F75533B5-4FC0-4EBE-B13C-56F979AD271E}" dt="2020-12-29T17:45:46.811" v="0" actId="47"/>
        <pc:sldMkLst>
          <pc:docMk/>
          <pc:sldMk cId="2070511319" sldId="4245"/>
        </pc:sldMkLst>
      </pc:sldChg>
      <pc:sldChg chg="del">
        <pc:chgData name="Chris Speller" userId="0a97f007-b978-4543-a8a0-9ee0abccdf0a" providerId="ADAL" clId="{F75533B5-4FC0-4EBE-B13C-56F979AD271E}" dt="2020-12-29T17:45:46.811" v="0" actId="47"/>
        <pc:sldMkLst>
          <pc:docMk/>
          <pc:sldMk cId="2576849796" sldId="4246"/>
        </pc:sldMkLst>
      </pc:sldChg>
      <pc:sldChg chg="del">
        <pc:chgData name="Chris Speller" userId="0a97f007-b978-4543-a8a0-9ee0abccdf0a" providerId="ADAL" clId="{F75533B5-4FC0-4EBE-B13C-56F979AD271E}" dt="2020-12-29T17:45:46.811" v="0" actId="47"/>
        <pc:sldMkLst>
          <pc:docMk/>
          <pc:sldMk cId="2766030900" sldId="4247"/>
        </pc:sldMkLst>
      </pc:sldChg>
      <pc:sldChg chg="del">
        <pc:chgData name="Chris Speller" userId="0a97f007-b978-4543-a8a0-9ee0abccdf0a" providerId="ADAL" clId="{F75533B5-4FC0-4EBE-B13C-56F979AD271E}" dt="2020-12-29T17:45:46.811" v="0" actId="47"/>
        <pc:sldMkLst>
          <pc:docMk/>
          <pc:sldMk cId="2275993738" sldId="4248"/>
        </pc:sldMkLst>
      </pc:sldChg>
      <pc:sldChg chg="del">
        <pc:chgData name="Chris Speller" userId="0a97f007-b978-4543-a8a0-9ee0abccdf0a" providerId="ADAL" clId="{F75533B5-4FC0-4EBE-B13C-56F979AD271E}" dt="2020-12-29T17:45:46.811" v="0" actId="47"/>
        <pc:sldMkLst>
          <pc:docMk/>
          <pc:sldMk cId="257398733" sldId="4249"/>
        </pc:sldMkLst>
      </pc:sldChg>
      <pc:sldChg chg="del">
        <pc:chgData name="Chris Speller" userId="0a97f007-b978-4543-a8a0-9ee0abccdf0a" providerId="ADAL" clId="{F75533B5-4FC0-4EBE-B13C-56F979AD271E}" dt="2020-12-29T17:45:46.811" v="0" actId="47"/>
        <pc:sldMkLst>
          <pc:docMk/>
          <pc:sldMk cId="3589607544" sldId="4250"/>
        </pc:sldMkLst>
      </pc:sldChg>
      <pc:sldChg chg="del">
        <pc:chgData name="Chris Speller" userId="0a97f007-b978-4543-a8a0-9ee0abccdf0a" providerId="ADAL" clId="{F75533B5-4FC0-4EBE-B13C-56F979AD271E}" dt="2020-12-29T17:45:46.811" v="0" actId="47"/>
        <pc:sldMkLst>
          <pc:docMk/>
          <pc:sldMk cId="1420928558" sldId="4251"/>
        </pc:sldMkLst>
      </pc:sldChg>
      <pc:sldChg chg="del">
        <pc:chgData name="Chris Speller" userId="0a97f007-b978-4543-a8a0-9ee0abccdf0a" providerId="ADAL" clId="{F75533B5-4FC0-4EBE-B13C-56F979AD271E}" dt="2020-12-29T17:45:46.811" v="0" actId="47"/>
        <pc:sldMkLst>
          <pc:docMk/>
          <pc:sldMk cId="1054977581" sldId="4252"/>
        </pc:sldMkLst>
      </pc:sldChg>
      <pc:sldChg chg="del">
        <pc:chgData name="Chris Speller" userId="0a97f007-b978-4543-a8a0-9ee0abccdf0a" providerId="ADAL" clId="{F75533B5-4FC0-4EBE-B13C-56F979AD271E}" dt="2020-12-29T17:45:46.811" v="0" actId="47"/>
        <pc:sldMkLst>
          <pc:docMk/>
          <pc:sldMk cId="346430679" sldId="4253"/>
        </pc:sldMkLst>
      </pc:sldChg>
      <pc:sldChg chg="del">
        <pc:chgData name="Chris Speller" userId="0a97f007-b978-4543-a8a0-9ee0abccdf0a" providerId="ADAL" clId="{F75533B5-4FC0-4EBE-B13C-56F979AD271E}" dt="2020-12-29T17:45:46.811" v="0" actId="47"/>
        <pc:sldMkLst>
          <pc:docMk/>
          <pc:sldMk cId="411323408" sldId="4254"/>
        </pc:sldMkLst>
      </pc:sldChg>
      <pc:sldChg chg="del">
        <pc:chgData name="Chris Speller" userId="0a97f007-b978-4543-a8a0-9ee0abccdf0a" providerId="ADAL" clId="{F75533B5-4FC0-4EBE-B13C-56F979AD271E}" dt="2020-12-29T17:45:46.811" v="0" actId="47"/>
        <pc:sldMkLst>
          <pc:docMk/>
          <pc:sldMk cId="3457442855" sldId="4255"/>
        </pc:sldMkLst>
      </pc:sldChg>
      <pc:sldChg chg="del">
        <pc:chgData name="Chris Speller" userId="0a97f007-b978-4543-a8a0-9ee0abccdf0a" providerId="ADAL" clId="{F75533B5-4FC0-4EBE-B13C-56F979AD271E}" dt="2020-12-29T17:45:46.811" v="0" actId="47"/>
        <pc:sldMkLst>
          <pc:docMk/>
          <pc:sldMk cId="2129615275" sldId="4256"/>
        </pc:sldMkLst>
      </pc:sldChg>
      <pc:sldChg chg="del">
        <pc:chgData name="Chris Speller" userId="0a97f007-b978-4543-a8a0-9ee0abccdf0a" providerId="ADAL" clId="{F75533B5-4FC0-4EBE-B13C-56F979AD271E}" dt="2020-12-29T17:45:46.811" v="0" actId="47"/>
        <pc:sldMkLst>
          <pc:docMk/>
          <pc:sldMk cId="2501177516" sldId="4257"/>
        </pc:sldMkLst>
      </pc:sldChg>
      <pc:sldChg chg="del">
        <pc:chgData name="Chris Speller" userId="0a97f007-b978-4543-a8a0-9ee0abccdf0a" providerId="ADAL" clId="{F75533B5-4FC0-4EBE-B13C-56F979AD271E}" dt="2020-12-29T17:45:46.811" v="0" actId="47"/>
        <pc:sldMkLst>
          <pc:docMk/>
          <pc:sldMk cId="65954862" sldId="4258"/>
        </pc:sldMkLst>
      </pc:sldChg>
      <pc:sldChg chg="del">
        <pc:chgData name="Chris Speller" userId="0a97f007-b978-4543-a8a0-9ee0abccdf0a" providerId="ADAL" clId="{F75533B5-4FC0-4EBE-B13C-56F979AD271E}" dt="2020-12-29T17:45:46.811" v="0" actId="47"/>
        <pc:sldMkLst>
          <pc:docMk/>
          <pc:sldMk cId="2679204873" sldId="4259"/>
        </pc:sldMkLst>
      </pc:sldChg>
      <pc:sldChg chg="del">
        <pc:chgData name="Chris Speller" userId="0a97f007-b978-4543-a8a0-9ee0abccdf0a" providerId="ADAL" clId="{F75533B5-4FC0-4EBE-B13C-56F979AD271E}" dt="2020-12-29T17:45:46.811" v="0" actId="47"/>
        <pc:sldMkLst>
          <pc:docMk/>
          <pc:sldMk cId="2210213353" sldId="4260"/>
        </pc:sldMkLst>
      </pc:sldChg>
      <pc:sldChg chg="del">
        <pc:chgData name="Chris Speller" userId="0a97f007-b978-4543-a8a0-9ee0abccdf0a" providerId="ADAL" clId="{F75533B5-4FC0-4EBE-B13C-56F979AD271E}" dt="2020-12-29T17:45:46.811" v="0" actId="47"/>
        <pc:sldMkLst>
          <pc:docMk/>
          <pc:sldMk cId="2108347254" sldId="4261"/>
        </pc:sldMkLst>
      </pc:sldChg>
      <pc:sldChg chg="del">
        <pc:chgData name="Chris Speller" userId="0a97f007-b978-4543-a8a0-9ee0abccdf0a" providerId="ADAL" clId="{F75533B5-4FC0-4EBE-B13C-56F979AD271E}" dt="2020-12-29T17:45:46.811" v="0" actId="47"/>
        <pc:sldMkLst>
          <pc:docMk/>
          <pc:sldMk cId="3941720206" sldId="4262"/>
        </pc:sldMkLst>
      </pc:sldChg>
      <pc:sldChg chg="del">
        <pc:chgData name="Chris Speller" userId="0a97f007-b978-4543-a8a0-9ee0abccdf0a" providerId="ADAL" clId="{F75533B5-4FC0-4EBE-B13C-56F979AD271E}" dt="2020-12-29T17:45:46.811" v="0" actId="47"/>
        <pc:sldMkLst>
          <pc:docMk/>
          <pc:sldMk cId="2059946790" sldId="4263"/>
        </pc:sldMkLst>
      </pc:sldChg>
      <pc:sldChg chg="del">
        <pc:chgData name="Chris Speller" userId="0a97f007-b978-4543-a8a0-9ee0abccdf0a" providerId="ADAL" clId="{F75533B5-4FC0-4EBE-B13C-56F979AD271E}" dt="2020-12-29T17:45:46.811" v="0" actId="47"/>
        <pc:sldMkLst>
          <pc:docMk/>
          <pc:sldMk cId="83876155" sldId="4264"/>
        </pc:sldMkLst>
      </pc:sldChg>
      <pc:sldChg chg="del">
        <pc:chgData name="Chris Speller" userId="0a97f007-b978-4543-a8a0-9ee0abccdf0a" providerId="ADAL" clId="{F75533B5-4FC0-4EBE-B13C-56F979AD271E}" dt="2020-12-29T17:45:46.811" v="0" actId="47"/>
        <pc:sldMkLst>
          <pc:docMk/>
          <pc:sldMk cId="3178339944" sldId="4265"/>
        </pc:sldMkLst>
      </pc:sldChg>
      <pc:sldChg chg="del">
        <pc:chgData name="Chris Speller" userId="0a97f007-b978-4543-a8a0-9ee0abccdf0a" providerId="ADAL" clId="{F75533B5-4FC0-4EBE-B13C-56F979AD271E}" dt="2020-12-29T17:45:46.811" v="0" actId="47"/>
        <pc:sldMkLst>
          <pc:docMk/>
          <pc:sldMk cId="3547795543" sldId="4266"/>
        </pc:sldMkLst>
      </pc:sldChg>
      <pc:sldChg chg="del">
        <pc:chgData name="Chris Speller" userId="0a97f007-b978-4543-a8a0-9ee0abccdf0a" providerId="ADAL" clId="{F75533B5-4FC0-4EBE-B13C-56F979AD271E}" dt="2020-12-29T17:45:46.811" v="0" actId="47"/>
        <pc:sldMkLst>
          <pc:docMk/>
          <pc:sldMk cId="4070391860" sldId="4267"/>
        </pc:sldMkLst>
      </pc:sldChg>
      <pc:sldChg chg="del">
        <pc:chgData name="Chris Speller" userId="0a97f007-b978-4543-a8a0-9ee0abccdf0a" providerId="ADAL" clId="{F75533B5-4FC0-4EBE-B13C-56F979AD271E}" dt="2020-12-29T17:45:46.811" v="0" actId="47"/>
        <pc:sldMkLst>
          <pc:docMk/>
          <pc:sldMk cId="354482536" sldId="4268"/>
        </pc:sldMkLst>
      </pc:sldChg>
      <pc:sldChg chg="del">
        <pc:chgData name="Chris Speller" userId="0a97f007-b978-4543-a8a0-9ee0abccdf0a" providerId="ADAL" clId="{F75533B5-4FC0-4EBE-B13C-56F979AD271E}" dt="2020-12-29T17:45:46.811" v="0" actId="47"/>
        <pc:sldMkLst>
          <pc:docMk/>
          <pc:sldMk cId="4289332131" sldId="4269"/>
        </pc:sldMkLst>
      </pc:sldChg>
      <pc:sldChg chg="del">
        <pc:chgData name="Chris Speller" userId="0a97f007-b978-4543-a8a0-9ee0abccdf0a" providerId="ADAL" clId="{F75533B5-4FC0-4EBE-B13C-56F979AD271E}" dt="2020-12-29T17:45:46.811" v="0" actId="47"/>
        <pc:sldMkLst>
          <pc:docMk/>
          <pc:sldMk cId="617033601" sldId="4270"/>
        </pc:sldMkLst>
      </pc:sldChg>
      <pc:sldChg chg="del">
        <pc:chgData name="Chris Speller" userId="0a97f007-b978-4543-a8a0-9ee0abccdf0a" providerId="ADAL" clId="{F75533B5-4FC0-4EBE-B13C-56F979AD271E}" dt="2020-12-29T17:45:46.811" v="0" actId="47"/>
        <pc:sldMkLst>
          <pc:docMk/>
          <pc:sldMk cId="216175041" sldId="4271"/>
        </pc:sldMkLst>
      </pc:sldChg>
      <pc:sldChg chg="del">
        <pc:chgData name="Chris Speller" userId="0a97f007-b978-4543-a8a0-9ee0abccdf0a" providerId="ADAL" clId="{F75533B5-4FC0-4EBE-B13C-56F979AD271E}" dt="2020-12-29T17:45:46.811" v="0" actId="47"/>
        <pc:sldMkLst>
          <pc:docMk/>
          <pc:sldMk cId="76720989" sldId="4272"/>
        </pc:sldMkLst>
      </pc:sldChg>
      <pc:sldChg chg="del">
        <pc:chgData name="Chris Speller" userId="0a97f007-b978-4543-a8a0-9ee0abccdf0a" providerId="ADAL" clId="{F75533B5-4FC0-4EBE-B13C-56F979AD271E}" dt="2020-12-29T17:45:46.811" v="0" actId="47"/>
        <pc:sldMkLst>
          <pc:docMk/>
          <pc:sldMk cId="2938329085" sldId="4273"/>
        </pc:sldMkLst>
      </pc:sldChg>
      <pc:sldChg chg="del">
        <pc:chgData name="Chris Speller" userId="0a97f007-b978-4543-a8a0-9ee0abccdf0a" providerId="ADAL" clId="{F75533B5-4FC0-4EBE-B13C-56F979AD271E}" dt="2020-12-29T17:45:46.811" v="0" actId="47"/>
        <pc:sldMkLst>
          <pc:docMk/>
          <pc:sldMk cId="4142667225" sldId="4274"/>
        </pc:sldMkLst>
      </pc:sldChg>
      <pc:sldChg chg="del">
        <pc:chgData name="Chris Speller" userId="0a97f007-b978-4543-a8a0-9ee0abccdf0a" providerId="ADAL" clId="{F75533B5-4FC0-4EBE-B13C-56F979AD271E}" dt="2020-12-29T17:45:46.811" v="0" actId="47"/>
        <pc:sldMkLst>
          <pc:docMk/>
          <pc:sldMk cId="2989613756" sldId="4275"/>
        </pc:sldMkLst>
      </pc:sldChg>
      <pc:sldChg chg="del">
        <pc:chgData name="Chris Speller" userId="0a97f007-b978-4543-a8a0-9ee0abccdf0a" providerId="ADAL" clId="{F75533B5-4FC0-4EBE-B13C-56F979AD271E}" dt="2020-12-29T17:45:46.811" v="0" actId="47"/>
        <pc:sldMkLst>
          <pc:docMk/>
          <pc:sldMk cId="4170870872" sldId="4276"/>
        </pc:sldMkLst>
      </pc:sldChg>
      <pc:sldChg chg="del">
        <pc:chgData name="Chris Speller" userId="0a97f007-b978-4543-a8a0-9ee0abccdf0a" providerId="ADAL" clId="{F75533B5-4FC0-4EBE-B13C-56F979AD271E}" dt="2020-12-29T17:45:46.811" v="0" actId="47"/>
        <pc:sldMkLst>
          <pc:docMk/>
          <pc:sldMk cId="2529603960" sldId="4277"/>
        </pc:sldMkLst>
      </pc:sldChg>
      <pc:sldChg chg="del">
        <pc:chgData name="Chris Speller" userId="0a97f007-b978-4543-a8a0-9ee0abccdf0a" providerId="ADAL" clId="{F75533B5-4FC0-4EBE-B13C-56F979AD271E}" dt="2020-12-29T17:45:46.811" v="0" actId="47"/>
        <pc:sldMkLst>
          <pc:docMk/>
          <pc:sldMk cId="1186578875" sldId="4278"/>
        </pc:sldMkLst>
      </pc:sldChg>
      <pc:sldChg chg="del">
        <pc:chgData name="Chris Speller" userId="0a97f007-b978-4543-a8a0-9ee0abccdf0a" providerId="ADAL" clId="{F75533B5-4FC0-4EBE-B13C-56F979AD271E}" dt="2020-12-29T17:45:46.811" v="0" actId="47"/>
        <pc:sldMkLst>
          <pc:docMk/>
          <pc:sldMk cId="3402914833" sldId="4279"/>
        </pc:sldMkLst>
      </pc:sldChg>
      <pc:sldChg chg="del">
        <pc:chgData name="Chris Speller" userId="0a97f007-b978-4543-a8a0-9ee0abccdf0a" providerId="ADAL" clId="{F75533B5-4FC0-4EBE-B13C-56F979AD271E}" dt="2020-12-29T17:45:46.811" v="0" actId="47"/>
        <pc:sldMkLst>
          <pc:docMk/>
          <pc:sldMk cId="2183125455" sldId="4280"/>
        </pc:sldMkLst>
      </pc:sldChg>
      <pc:sldChg chg="del">
        <pc:chgData name="Chris Speller" userId="0a97f007-b978-4543-a8a0-9ee0abccdf0a" providerId="ADAL" clId="{F75533B5-4FC0-4EBE-B13C-56F979AD271E}" dt="2020-12-29T17:45:46.811" v="0" actId="47"/>
        <pc:sldMkLst>
          <pc:docMk/>
          <pc:sldMk cId="1024507904" sldId="4281"/>
        </pc:sldMkLst>
      </pc:sldChg>
      <pc:sldChg chg="del">
        <pc:chgData name="Chris Speller" userId="0a97f007-b978-4543-a8a0-9ee0abccdf0a" providerId="ADAL" clId="{F75533B5-4FC0-4EBE-B13C-56F979AD271E}" dt="2020-12-29T17:45:46.811" v="0" actId="47"/>
        <pc:sldMkLst>
          <pc:docMk/>
          <pc:sldMk cId="1278225940" sldId="4282"/>
        </pc:sldMkLst>
      </pc:sldChg>
      <pc:sldChg chg="del">
        <pc:chgData name="Chris Speller" userId="0a97f007-b978-4543-a8a0-9ee0abccdf0a" providerId="ADAL" clId="{F75533B5-4FC0-4EBE-B13C-56F979AD271E}" dt="2020-12-29T17:45:46.811" v="0" actId="47"/>
        <pc:sldMkLst>
          <pc:docMk/>
          <pc:sldMk cId="3565691535" sldId="4283"/>
        </pc:sldMkLst>
      </pc:sldChg>
      <pc:sldChg chg="del">
        <pc:chgData name="Chris Speller" userId="0a97f007-b978-4543-a8a0-9ee0abccdf0a" providerId="ADAL" clId="{F75533B5-4FC0-4EBE-B13C-56F979AD271E}" dt="2020-12-29T17:45:46.811" v="0" actId="47"/>
        <pc:sldMkLst>
          <pc:docMk/>
          <pc:sldMk cId="2836158141" sldId="4284"/>
        </pc:sldMkLst>
      </pc:sldChg>
      <pc:sldChg chg="del">
        <pc:chgData name="Chris Speller" userId="0a97f007-b978-4543-a8a0-9ee0abccdf0a" providerId="ADAL" clId="{F75533B5-4FC0-4EBE-B13C-56F979AD271E}" dt="2020-12-29T17:45:46.811" v="0" actId="47"/>
        <pc:sldMkLst>
          <pc:docMk/>
          <pc:sldMk cId="491280613" sldId="4285"/>
        </pc:sldMkLst>
      </pc:sldChg>
      <pc:sldChg chg="del">
        <pc:chgData name="Chris Speller" userId="0a97f007-b978-4543-a8a0-9ee0abccdf0a" providerId="ADAL" clId="{F75533B5-4FC0-4EBE-B13C-56F979AD271E}" dt="2020-12-29T17:45:46.811" v="0" actId="47"/>
        <pc:sldMkLst>
          <pc:docMk/>
          <pc:sldMk cId="1780879411" sldId="4286"/>
        </pc:sldMkLst>
      </pc:sldChg>
      <pc:sldChg chg="del">
        <pc:chgData name="Chris Speller" userId="0a97f007-b978-4543-a8a0-9ee0abccdf0a" providerId="ADAL" clId="{F75533B5-4FC0-4EBE-B13C-56F979AD271E}" dt="2020-12-29T17:45:46.811" v="0" actId="47"/>
        <pc:sldMkLst>
          <pc:docMk/>
          <pc:sldMk cId="4095289239" sldId="4287"/>
        </pc:sldMkLst>
      </pc:sldChg>
      <pc:sldChg chg="del">
        <pc:chgData name="Chris Speller" userId="0a97f007-b978-4543-a8a0-9ee0abccdf0a" providerId="ADAL" clId="{F75533B5-4FC0-4EBE-B13C-56F979AD271E}" dt="2020-12-29T17:45:46.811" v="0" actId="47"/>
        <pc:sldMkLst>
          <pc:docMk/>
          <pc:sldMk cId="644414428" sldId="4288"/>
        </pc:sldMkLst>
      </pc:sldChg>
      <pc:sldChg chg="del">
        <pc:chgData name="Chris Speller" userId="0a97f007-b978-4543-a8a0-9ee0abccdf0a" providerId="ADAL" clId="{F75533B5-4FC0-4EBE-B13C-56F979AD271E}" dt="2020-12-29T17:45:46.811" v="0" actId="47"/>
        <pc:sldMkLst>
          <pc:docMk/>
          <pc:sldMk cId="293809435" sldId="4289"/>
        </pc:sldMkLst>
      </pc:sldChg>
      <pc:sldChg chg="del">
        <pc:chgData name="Chris Speller" userId="0a97f007-b978-4543-a8a0-9ee0abccdf0a" providerId="ADAL" clId="{F75533B5-4FC0-4EBE-B13C-56F979AD271E}" dt="2020-12-29T17:45:46.811" v="0" actId="47"/>
        <pc:sldMkLst>
          <pc:docMk/>
          <pc:sldMk cId="781360419" sldId="4290"/>
        </pc:sldMkLst>
      </pc:sldChg>
      <pc:sldChg chg="del">
        <pc:chgData name="Chris Speller" userId="0a97f007-b978-4543-a8a0-9ee0abccdf0a" providerId="ADAL" clId="{F75533B5-4FC0-4EBE-B13C-56F979AD271E}" dt="2020-12-29T17:45:46.811" v="0" actId="47"/>
        <pc:sldMkLst>
          <pc:docMk/>
          <pc:sldMk cId="1759290178" sldId="4291"/>
        </pc:sldMkLst>
      </pc:sldChg>
      <pc:sldChg chg="del">
        <pc:chgData name="Chris Speller" userId="0a97f007-b978-4543-a8a0-9ee0abccdf0a" providerId="ADAL" clId="{F75533B5-4FC0-4EBE-B13C-56F979AD271E}" dt="2020-12-29T17:45:46.811" v="0" actId="47"/>
        <pc:sldMkLst>
          <pc:docMk/>
          <pc:sldMk cId="2150508500" sldId="4292"/>
        </pc:sldMkLst>
      </pc:sldChg>
      <pc:sldChg chg="del">
        <pc:chgData name="Chris Speller" userId="0a97f007-b978-4543-a8a0-9ee0abccdf0a" providerId="ADAL" clId="{F75533B5-4FC0-4EBE-B13C-56F979AD271E}" dt="2020-12-29T17:45:46.811" v="0" actId="47"/>
        <pc:sldMkLst>
          <pc:docMk/>
          <pc:sldMk cId="857919995" sldId="4293"/>
        </pc:sldMkLst>
      </pc:sldChg>
      <pc:sldChg chg="del">
        <pc:chgData name="Chris Speller" userId="0a97f007-b978-4543-a8a0-9ee0abccdf0a" providerId="ADAL" clId="{F75533B5-4FC0-4EBE-B13C-56F979AD271E}" dt="2020-12-29T17:45:46.811" v="0" actId="47"/>
        <pc:sldMkLst>
          <pc:docMk/>
          <pc:sldMk cId="2098543876" sldId="4294"/>
        </pc:sldMkLst>
      </pc:sldChg>
      <pc:sldChg chg="del">
        <pc:chgData name="Chris Speller" userId="0a97f007-b978-4543-a8a0-9ee0abccdf0a" providerId="ADAL" clId="{F75533B5-4FC0-4EBE-B13C-56F979AD271E}" dt="2020-12-29T17:45:46.811" v="0" actId="47"/>
        <pc:sldMkLst>
          <pc:docMk/>
          <pc:sldMk cId="428548031" sldId="4295"/>
        </pc:sldMkLst>
      </pc:sldChg>
      <pc:sldChg chg="del">
        <pc:chgData name="Chris Speller" userId="0a97f007-b978-4543-a8a0-9ee0abccdf0a" providerId="ADAL" clId="{F75533B5-4FC0-4EBE-B13C-56F979AD271E}" dt="2020-12-29T17:45:46.811" v="0" actId="47"/>
        <pc:sldMkLst>
          <pc:docMk/>
          <pc:sldMk cId="2602853764" sldId="4296"/>
        </pc:sldMkLst>
      </pc:sldChg>
      <pc:sldChg chg="del">
        <pc:chgData name="Chris Speller" userId="0a97f007-b978-4543-a8a0-9ee0abccdf0a" providerId="ADAL" clId="{F75533B5-4FC0-4EBE-B13C-56F979AD271E}" dt="2020-12-29T17:45:46.811" v="0" actId="47"/>
        <pc:sldMkLst>
          <pc:docMk/>
          <pc:sldMk cId="4261010238" sldId="4297"/>
        </pc:sldMkLst>
      </pc:sldChg>
      <pc:sldChg chg="del">
        <pc:chgData name="Chris Speller" userId="0a97f007-b978-4543-a8a0-9ee0abccdf0a" providerId="ADAL" clId="{F75533B5-4FC0-4EBE-B13C-56F979AD271E}" dt="2020-12-29T17:45:46.811" v="0" actId="47"/>
        <pc:sldMkLst>
          <pc:docMk/>
          <pc:sldMk cId="1357221006" sldId="4298"/>
        </pc:sldMkLst>
      </pc:sldChg>
      <pc:sldChg chg="del">
        <pc:chgData name="Chris Speller" userId="0a97f007-b978-4543-a8a0-9ee0abccdf0a" providerId="ADAL" clId="{F75533B5-4FC0-4EBE-B13C-56F979AD271E}" dt="2020-12-29T17:45:46.811" v="0" actId="47"/>
        <pc:sldMkLst>
          <pc:docMk/>
          <pc:sldMk cId="2312047769" sldId="4299"/>
        </pc:sldMkLst>
      </pc:sldChg>
      <pc:sldChg chg="del">
        <pc:chgData name="Chris Speller" userId="0a97f007-b978-4543-a8a0-9ee0abccdf0a" providerId="ADAL" clId="{F75533B5-4FC0-4EBE-B13C-56F979AD271E}" dt="2020-12-29T17:45:46.811" v="0" actId="47"/>
        <pc:sldMkLst>
          <pc:docMk/>
          <pc:sldMk cId="320346525" sldId="4300"/>
        </pc:sldMkLst>
      </pc:sldChg>
      <pc:sldChg chg="del">
        <pc:chgData name="Chris Speller" userId="0a97f007-b978-4543-a8a0-9ee0abccdf0a" providerId="ADAL" clId="{F75533B5-4FC0-4EBE-B13C-56F979AD271E}" dt="2020-12-29T17:45:46.811" v="0" actId="47"/>
        <pc:sldMkLst>
          <pc:docMk/>
          <pc:sldMk cId="1378141197" sldId="4301"/>
        </pc:sldMkLst>
      </pc:sldChg>
      <pc:sldChg chg="del">
        <pc:chgData name="Chris Speller" userId="0a97f007-b978-4543-a8a0-9ee0abccdf0a" providerId="ADAL" clId="{F75533B5-4FC0-4EBE-B13C-56F979AD271E}" dt="2020-12-29T17:45:46.811" v="0" actId="47"/>
        <pc:sldMkLst>
          <pc:docMk/>
          <pc:sldMk cId="1096176284" sldId="4302"/>
        </pc:sldMkLst>
      </pc:sldChg>
      <pc:sldChg chg="del">
        <pc:chgData name="Chris Speller" userId="0a97f007-b978-4543-a8a0-9ee0abccdf0a" providerId="ADAL" clId="{F75533B5-4FC0-4EBE-B13C-56F979AD271E}" dt="2020-12-29T17:45:46.811" v="0" actId="47"/>
        <pc:sldMkLst>
          <pc:docMk/>
          <pc:sldMk cId="518878859" sldId="4303"/>
        </pc:sldMkLst>
      </pc:sldChg>
      <pc:sldChg chg="del">
        <pc:chgData name="Chris Speller" userId="0a97f007-b978-4543-a8a0-9ee0abccdf0a" providerId="ADAL" clId="{F75533B5-4FC0-4EBE-B13C-56F979AD271E}" dt="2020-12-29T17:45:46.811" v="0" actId="47"/>
        <pc:sldMkLst>
          <pc:docMk/>
          <pc:sldMk cId="3491002745" sldId="4304"/>
        </pc:sldMkLst>
      </pc:sldChg>
      <pc:sldChg chg="del">
        <pc:chgData name="Chris Speller" userId="0a97f007-b978-4543-a8a0-9ee0abccdf0a" providerId="ADAL" clId="{F75533B5-4FC0-4EBE-B13C-56F979AD271E}" dt="2020-12-29T17:45:46.811" v="0" actId="47"/>
        <pc:sldMkLst>
          <pc:docMk/>
          <pc:sldMk cId="651126028" sldId="4305"/>
        </pc:sldMkLst>
      </pc:sldChg>
      <pc:sldChg chg="del">
        <pc:chgData name="Chris Speller" userId="0a97f007-b978-4543-a8a0-9ee0abccdf0a" providerId="ADAL" clId="{F75533B5-4FC0-4EBE-B13C-56F979AD271E}" dt="2020-12-29T17:45:46.811" v="0" actId="47"/>
        <pc:sldMkLst>
          <pc:docMk/>
          <pc:sldMk cId="3747752280" sldId="4306"/>
        </pc:sldMkLst>
      </pc:sldChg>
      <pc:sldChg chg="del">
        <pc:chgData name="Chris Speller" userId="0a97f007-b978-4543-a8a0-9ee0abccdf0a" providerId="ADAL" clId="{F75533B5-4FC0-4EBE-B13C-56F979AD271E}" dt="2020-12-29T17:45:46.811" v="0" actId="47"/>
        <pc:sldMkLst>
          <pc:docMk/>
          <pc:sldMk cId="2650070710" sldId="4307"/>
        </pc:sldMkLst>
      </pc:sldChg>
      <pc:sldChg chg="del">
        <pc:chgData name="Chris Speller" userId="0a97f007-b978-4543-a8a0-9ee0abccdf0a" providerId="ADAL" clId="{F75533B5-4FC0-4EBE-B13C-56F979AD271E}" dt="2020-12-29T17:45:46.811" v="0" actId="47"/>
        <pc:sldMkLst>
          <pc:docMk/>
          <pc:sldMk cId="3030549656" sldId="4308"/>
        </pc:sldMkLst>
      </pc:sldChg>
      <pc:sldChg chg="del">
        <pc:chgData name="Chris Speller" userId="0a97f007-b978-4543-a8a0-9ee0abccdf0a" providerId="ADAL" clId="{F75533B5-4FC0-4EBE-B13C-56F979AD271E}" dt="2020-12-29T17:45:46.811" v="0" actId="47"/>
        <pc:sldMkLst>
          <pc:docMk/>
          <pc:sldMk cId="78102799" sldId="4309"/>
        </pc:sldMkLst>
      </pc:sldChg>
      <pc:sldChg chg="del">
        <pc:chgData name="Chris Speller" userId="0a97f007-b978-4543-a8a0-9ee0abccdf0a" providerId="ADAL" clId="{F75533B5-4FC0-4EBE-B13C-56F979AD271E}" dt="2020-12-29T17:45:46.811" v="0" actId="47"/>
        <pc:sldMkLst>
          <pc:docMk/>
          <pc:sldMk cId="2001606468" sldId="4310"/>
        </pc:sldMkLst>
      </pc:sldChg>
      <pc:sldChg chg="del">
        <pc:chgData name="Chris Speller" userId="0a97f007-b978-4543-a8a0-9ee0abccdf0a" providerId="ADAL" clId="{F75533B5-4FC0-4EBE-B13C-56F979AD271E}" dt="2020-12-29T17:45:46.811" v="0" actId="47"/>
        <pc:sldMkLst>
          <pc:docMk/>
          <pc:sldMk cId="362951097" sldId="4311"/>
        </pc:sldMkLst>
      </pc:sldChg>
      <pc:sldChg chg="del">
        <pc:chgData name="Chris Speller" userId="0a97f007-b978-4543-a8a0-9ee0abccdf0a" providerId="ADAL" clId="{F75533B5-4FC0-4EBE-B13C-56F979AD271E}" dt="2020-12-29T17:45:46.811" v="0" actId="47"/>
        <pc:sldMkLst>
          <pc:docMk/>
          <pc:sldMk cId="1335411940" sldId="4312"/>
        </pc:sldMkLst>
      </pc:sldChg>
      <pc:sldChg chg="del">
        <pc:chgData name="Chris Speller" userId="0a97f007-b978-4543-a8a0-9ee0abccdf0a" providerId="ADAL" clId="{F75533B5-4FC0-4EBE-B13C-56F979AD271E}" dt="2020-12-29T17:45:46.811" v="0" actId="47"/>
        <pc:sldMkLst>
          <pc:docMk/>
          <pc:sldMk cId="3426958770" sldId="4313"/>
        </pc:sldMkLst>
      </pc:sldChg>
      <pc:sldChg chg="del">
        <pc:chgData name="Chris Speller" userId="0a97f007-b978-4543-a8a0-9ee0abccdf0a" providerId="ADAL" clId="{F75533B5-4FC0-4EBE-B13C-56F979AD271E}" dt="2020-12-29T17:45:46.811" v="0" actId="47"/>
        <pc:sldMkLst>
          <pc:docMk/>
          <pc:sldMk cId="4094213754" sldId="4314"/>
        </pc:sldMkLst>
      </pc:sldChg>
      <pc:sldChg chg="del">
        <pc:chgData name="Chris Speller" userId="0a97f007-b978-4543-a8a0-9ee0abccdf0a" providerId="ADAL" clId="{F75533B5-4FC0-4EBE-B13C-56F979AD271E}" dt="2020-12-29T17:45:46.811" v="0" actId="47"/>
        <pc:sldMkLst>
          <pc:docMk/>
          <pc:sldMk cId="1655969786" sldId="4315"/>
        </pc:sldMkLst>
      </pc:sldChg>
      <pc:sldChg chg="del">
        <pc:chgData name="Chris Speller" userId="0a97f007-b978-4543-a8a0-9ee0abccdf0a" providerId="ADAL" clId="{F75533B5-4FC0-4EBE-B13C-56F979AD271E}" dt="2020-12-29T17:45:46.811" v="0" actId="47"/>
        <pc:sldMkLst>
          <pc:docMk/>
          <pc:sldMk cId="2159686522" sldId="4316"/>
        </pc:sldMkLst>
      </pc:sldChg>
      <pc:sldChg chg="del">
        <pc:chgData name="Chris Speller" userId="0a97f007-b978-4543-a8a0-9ee0abccdf0a" providerId="ADAL" clId="{F75533B5-4FC0-4EBE-B13C-56F979AD271E}" dt="2020-12-29T17:45:46.811" v="0" actId="47"/>
        <pc:sldMkLst>
          <pc:docMk/>
          <pc:sldMk cId="2136520566" sldId="4317"/>
        </pc:sldMkLst>
      </pc:sldChg>
      <pc:sldChg chg="del">
        <pc:chgData name="Chris Speller" userId="0a97f007-b978-4543-a8a0-9ee0abccdf0a" providerId="ADAL" clId="{F75533B5-4FC0-4EBE-B13C-56F979AD271E}" dt="2020-12-29T17:45:46.811" v="0" actId="47"/>
        <pc:sldMkLst>
          <pc:docMk/>
          <pc:sldMk cId="1171439970" sldId="4318"/>
        </pc:sldMkLst>
      </pc:sldChg>
      <pc:sldChg chg="del">
        <pc:chgData name="Chris Speller" userId="0a97f007-b978-4543-a8a0-9ee0abccdf0a" providerId="ADAL" clId="{F75533B5-4FC0-4EBE-B13C-56F979AD271E}" dt="2020-12-29T17:45:46.811" v="0" actId="47"/>
        <pc:sldMkLst>
          <pc:docMk/>
          <pc:sldMk cId="2223287902" sldId="4319"/>
        </pc:sldMkLst>
      </pc:sldChg>
      <pc:sldChg chg="del">
        <pc:chgData name="Chris Speller" userId="0a97f007-b978-4543-a8a0-9ee0abccdf0a" providerId="ADAL" clId="{F75533B5-4FC0-4EBE-B13C-56F979AD271E}" dt="2020-12-29T17:45:46.811" v="0" actId="47"/>
        <pc:sldMkLst>
          <pc:docMk/>
          <pc:sldMk cId="124636259" sldId="4320"/>
        </pc:sldMkLst>
      </pc:sldChg>
      <pc:sldChg chg="del">
        <pc:chgData name="Chris Speller" userId="0a97f007-b978-4543-a8a0-9ee0abccdf0a" providerId="ADAL" clId="{F75533B5-4FC0-4EBE-B13C-56F979AD271E}" dt="2020-12-29T17:45:46.811" v="0" actId="47"/>
        <pc:sldMkLst>
          <pc:docMk/>
          <pc:sldMk cId="1822654360" sldId="4321"/>
        </pc:sldMkLst>
      </pc:sldChg>
      <pc:sldChg chg="del">
        <pc:chgData name="Chris Speller" userId="0a97f007-b978-4543-a8a0-9ee0abccdf0a" providerId="ADAL" clId="{F75533B5-4FC0-4EBE-B13C-56F979AD271E}" dt="2020-12-29T17:45:46.811" v="0" actId="47"/>
        <pc:sldMkLst>
          <pc:docMk/>
          <pc:sldMk cId="3682970263" sldId="4322"/>
        </pc:sldMkLst>
      </pc:sldChg>
      <pc:sldChg chg="del">
        <pc:chgData name="Chris Speller" userId="0a97f007-b978-4543-a8a0-9ee0abccdf0a" providerId="ADAL" clId="{F75533B5-4FC0-4EBE-B13C-56F979AD271E}" dt="2020-12-29T17:45:46.811" v="0" actId="47"/>
        <pc:sldMkLst>
          <pc:docMk/>
          <pc:sldMk cId="2989112352" sldId="4323"/>
        </pc:sldMkLst>
      </pc:sldChg>
      <pc:sldChg chg="del">
        <pc:chgData name="Chris Speller" userId="0a97f007-b978-4543-a8a0-9ee0abccdf0a" providerId="ADAL" clId="{F75533B5-4FC0-4EBE-B13C-56F979AD271E}" dt="2020-12-29T17:45:46.811" v="0" actId="47"/>
        <pc:sldMkLst>
          <pc:docMk/>
          <pc:sldMk cId="3881575754" sldId="4324"/>
        </pc:sldMkLst>
      </pc:sldChg>
      <pc:sldChg chg="del">
        <pc:chgData name="Chris Speller" userId="0a97f007-b978-4543-a8a0-9ee0abccdf0a" providerId="ADAL" clId="{F75533B5-4FC0-4EBE-B13C-56F979AD271E}" dt="2020-12-29T17:45:46.811" v="0" actId="47"/>
        <pc:sldMkLst>
          <pc:docMk/>
          <pc:sldMk cId="4287601871" sldId="4325"/>
        </pc:sldMkLst>
      </pc:sldChg>
      <pc:sldChg chg="del">
        <pc:chgData name="Chris Speller" userId="0a97f007-b978-4543-a8a0-9ee0abccdf0a" providerId="ADAL" clId="{F75533B5-4FC0-4EBE-B13C-56F979AD271E}" dt="2020-12-29T17:45:46.811" v="0" actId="47"/>
        <pc:sldMkLst>
          <pc:docMk/>
          <pc:sldMk cId="129277302" sldId="4326"/>
        </pc:sldMkLst>
      </pc:sldChg>
      <pc:sldChg chg="del">
        <pc:chgData name="Chris Speller" userId="0a97f007-b978-4543-a8a0-9ee0abccdf0a" providerId="ADAL" clId="{F75533B5-4FC0-4EBE-B13C-56F979AD271E}" dt="2020-12-29T17:45:46.811" v="0" actId="47"/>
        <pc:sldMkLst>
          <pc:docMk/>
          <pc:sldMk cId="1648122644" sldId="4327"/>
        </pc:sldMkLst>
      </pc:sldChg>
      <pc:sldChg chg="del">
        <pc:chgData name="Chris Speller" userId="0a97f007-b978-4543-a8a0-9ee0abccdf0a" providerId="ADAL" clId="{F75533B5-4FC0-4EBE-B13C-56F979AD271E}" dt="2020-12-29T17:45:46.811" v="0" actId="47"/>
        <pc:sldMkLst>
          <pc:docMk/>
          <pc:sldMk cId="29208734" sldId="4328"/>
        </pc:sldMkLst>
      </pc:sldChg>
      <pc:sldChg chg="del">
        <pc:chgData name="Chris Speller" userId="0a97f007-b978-4543-a8a0-9ee0abccdf0a" providerId="ADAL" clId="{F75533B5-4FC0-4EBE-B13C-56F979AD271E}" dt="2020-12-29T17:45:46.811" v="0" actId="47"/>
        <pc:sldMkLst>
          <pc:docMk/>
          <pc:sldMk cId="2349785839" sldId="4329"/>
        </pc:sldMkLst>
      </pc:sldChg>
      <pc:sldChg chg="del">
        <pc:chgData name="Chris Speller" userId="0a97f007-b978-4543-a8a0-9ee0abccdf0a" providerId="ADAL" clId="{F75533B5-4FC0-4EBE-B13C-56F979AD271E}" dt="2020-12-29T17:45:46.811" v="0" actId="47"/>
        <pc:sldMkLst>
          <pc:docMk/>
          <pc:sldMk cId="553972512" sldId="4330"/>
        </pc:sldMkLst>
      </pc:sldChg>
      <pc:sldChg chg="del">
        <pc:chgData name="Chris Speller" userId="0a97f007-b978-4543-a8a0-9ee0abccdf0a" providerId="ADAL" clId="{F75533B5-4FC0-4EBE-B13C-56F979AD271E}" dt="2020-12-29T17:45:46.811" v="0" actId="47"/>
        <pc:sldMkLst>
          <pc:docMk/>
          <pc:sldMk cId="4132133966" sldId="4331"/>
        </pc:sldMkLst>
      </pc:sldChg>
      <pc:sldChg chg="del">
        <pc:chgData name="Chris Speller" userId="0a97f007-b978-4543-a8a0-9ee0abccdf0a" providerId="ADAL" clId="{F75533B5-4FC0-4EBE-B13C-56F979AD271E}" dt="2020-12-29T17:45:46.811" v="0" actId="47"/>
        <pc:sldMkLst>
          <pc:docMk/>
          <pc:sldMk cId="606068091" sldId="4332"/>
        </pc:sldMkLst>
      </pc:sldChg>
      <pc:sldChg chg="del">
        <pc:chgData name="Chris Speller" userId="0a97f007-b978-4543-a8a0-9ee0abccdf0a" providerId="ADAL" clId="{F75533B5-4FC0-4EBE-B13C-56F979AD271E}" dt="2020-12-29T17:45:46.811" v="0" actId="47"/>
        <pc:sldMkLst>
          <pc:docMk/>
          <pc:sldMk cId="2485689931" sldId="4333"/>
        </pc:sldMkLst>
      </pc:sldChg>
      <pc:sldChg chg="del">
        <pc:chgData name="Chris Speller" userId="0a97f007-b978-4543-a8a0-9ee0abccdf0a" providerId="ADAL" clId="{F75533B5-4FC0-4EBE-B13C-56F979AD271E}" dt="2020-12-29T17:45:46.811" v="0" actId="47"/>
        <pc:sldMkLst>
          <pc:docMk/>
          <pc:sldMk cId="3338241478" sldId="4334"/>
        </pc:sldMkLst>
      </pc:sldChg>
      <pc:sldChg chg="del">
        <pc:chgData name="Chris Speller" userId="0a97f007-b978-4543-a8a0-9ee0abccdf0a" providerId="ADAL" clId="{F75533B5-4FC0-4EBE-B13C-56F979AD271E}" dt="2020-12-29T17:45:46.811" v="0" actId="47"/>
        <pc:sldMkLst>
          <pc:docMk/>
          <pc:sldMk cId="303821772" sldId="4335"/>
        </pc:sldMkLst>
      </pc:sldChg>
      <pc:sldChg chg="del">
        <pc:chgData name="Chris Speller" userId="0a97f007-b978-4543-a8a0-9ee0abccdf0a" providerId="ADAL" clId="{F75533B5-4FC0-4EBE-B13C-56F979AD271E}" dt="2020-12-29T17:45:46.811" v="0" actId="47"/>
        <pc:sldMkLst>
          <pc:docMk/>
          <pc:sldMk cId="2600842726" sldId="4336"/>
        </pc:sldMkLst>
      </pc:sldChg>
      <pc:sldChg chg="del">
        <pc:chgData name="Chris Speller" userId="0a97f007-b978-4543-a8a0-9ee0abccdf0a" providerId="ADAL" clId="{F75533B5-4FC0-4EBE-B13C-56F979AD271E}" dt="2020-12-29T17:45:46.811" v="0" actId="47"/>
        <pc:sldMkLst>
          <pc:docMk/>
          <pc:sldMk cId="3966507312" sldId="4337"/>
        </pc:sldMkLst>
      </pc:sldChg>
      <pc:sldChg chg="del">
        <pc:chgData name="Chris Speller" userId="0a97f007-b978-4543-a8a0-9ee0abccdf0a" providerId="ADAL" clId="{F75533B5-4FC0-4EBE-B13C-56F979AD271E}" dt="2020-12-29T17:45:46.811" v="0" actId="47"/>
        <pc:sldMkLst>
          <pc:docMk/>
          <pc:sldMk cId="1394259227" sldId="4338"/>
        </pc:sldMkLst>
      </pc:sldChg>
      <pc:sldChg chg="del">
        <pc:chgData name="Chris Speller" userId="0a97f007-b978-4543-a8a0-9ee0abccdf0a" providerId="ADAL" clId="{F75533B5-4FC0-4EBE-B13C-56F979AD271E}" dt="2020-12-29T17:45:46.811" v="0" actId="47"/>
        <pc:sldMkLst>
          <pc:docMk/>
          <pc:sldMk cId="137472871" sldId="4339"/>
        </pc:sldMkLst>
      </pc:sldChg>
      <pc:sldChg chg="del">
        <pc:chgData name="Chris Speller" userId="0a97f007-b978-4543-a8a0-9ee0abccdf0a" providerId="ADAL" clId="{F75533B5-4FC0-4EBE-B13C-56F979AD271E}" dt="2020-12-29T17:45:46.811" v="0" actId="47"/>
        <pc:sldMkLst>
          <pc:docMk/>
          <pc:sldMk cId="1706374197" sldId="4340"/>
        </pc:sldMkLst>
      </pc:sldChg>
      <pc:sldChg chg="del">
        <pc:chgData name="Chris Speller" userId="0a97f007-b978-4543-a8a0-9ee0abccdf0a" providerId="ADAL" clId="{F75533B5-4FC0-4EBE-B13C-56F979AD271E}" dt="2020-12-29T17:45:46.811" v="0" actId="47"/>
        <pc:sldMkLst>
          <pc:docMk/>
          <pc:sldMk cId="368792193" sldId="4341"/>
        </pc:sldMkLst>
      </pc:sldChg>
      <pc:sldChg chg="del">
        <pc:chgData name="Chris Speller" userId="0a97f007-b978-4543-a8a0-9ee0abccdf0a" providerId="ADAL" clId="{F75533B5-4FC0-4EBE-B13C-56F979AD271E}" dt="2020-12-29T17:45:46.811" v="0" actId="47"/>
        <pc:sldMkLst>
          <pc:docMk/>
          <pc:sldMk cId="403156252" sldId="4342"/>
        </pc:sldMkLst>
      </pc:sldChg>
      <pc:sldChg chg="del">
        <pc:chgData name="Chris Speller" userId="0a97f007-b978-4543-a8a0-9ee0abccdf0a" providerId="ADAL" clId="{F75533B5-4FC0-4EBE-B13C-56F979AD271E}" dt="2020-12-29T17:45:46.811" v="0" actId="47"/>
        <pc:sldMkLst>
          <pc:docMk/>
          <pc:sldMk cId="3169151525" sldId="4343"/>
        </pc:sldMkLst>
      </pc:sldChg>
      <pc:sldChg chg="del">
        <pc:chgData name="Chris Speller" userId="0a97f007-b978-4543-a8a0-9ee0abccdf0a" providerId="ADAL" clId="{F75533B5-4FC0-4EBE-B13C-56F979AD271E}" dt="2020-12-29T17:45:46.811" v="0" actId="47"/>
        <pc:sldMkLst>
          <pc:docMk/>
          <pc:sldMk cId="3929094761" sldId="4344"/>
        </pc:sldMkLst>
      </pc:sldChg>
      <pc:sldChg chg="del">
        <pc:chgData name="Chris Speller" userId="0a97f007-b978-4543-a8a0-9ee0abccdf0a" providerId="ADAL" clId="{F75533B5-4FC0-4EBE-B13C-56F979AD271E}" dt="2020-12-29T17:45:46.811" v="0" actId="47"/>
        <pc:sldMkLst>
          <pc:docMk/>
          <pc:sldMk cId="1599286908" sldId="4345"/>
        </pc:sldMkLst>
      </pc:sldChg>
      <pc:sldChg chg="del">
        <pc:chgData name="Chris Speller" userId="0a97f007-b978-4543-a8a0-9ee0abccdf0a" providerId="ADAL" clId="{F75533B5-4FC0-4EBE-B13C-56F979AD271E}" dt="2020-12-29T17:45:46.811" v="0" actId="47"/>
        <pc:sldMkLst>
          <pc:docMk/>
          <pc:sldMk cId="3648941659" sldId="4346"/>
        </pc:sldMkLst>
      </pc:sldChg>
      <pc:sldChg chg="del">
        <pc:chgData name="Chris Speller" userId="0a97f007-b978-4543-a8a0-9ee0abccdf0a" providerId="ADAL" clId="{F75533B5-4FC0-4EBE-B13C-56F979AD271E}" dt="2020-12-29T17:45:46.811" v="0" actId="47"/>
        <pc:sldMkLst>
          <pc:docMk/>
          <pc:sldMk cId="3187692618" sldId="4347"/>
        </pc:sldMkLst>
      </pc:sldChg>
      <pc:sldChg chg="del">
        <pc:chgData name="Chris Speller" userId="0a97f007-b978-4543-a8a0-9ee0abccdf0a" providerId="ADAL" clId="{F75533B5-4FC0-4EBE-B13C-56F979AD271E}" dt="2020-12-29T17:45:46.811" v="0" actId="47"/>
        <pc:sldMkLst>
          <pc:docMk/>
          <pc:sldMk cId="2998809375" sldId="4348"/>
        </pc:sldMkLst>
      </pc:sldChg>
      <pc:sldChg chg="del">
        <pc:chgData name="Chris Speller" userId="0a97f007-b978-4543-a8a0-9ee0abccdf0a" providerId="ADAL" clId="{F75533B5-4FC0-4EBE-B13C-56F979AD271E}" dt="2020-12-29T17:45:46.811" v="0" actId="47"/>
        <pc:sldMkLst>
          <pc:docMk/>
          <pc:sldMk cId="2124668964" sldId="4349"/>
        </pc:sldMkLst>
      </pc:sldChg>
      <pc:sldChg chg="del">
        <pc:chgData name="Chris Speller" userId="0a97f007-b978-4543-a8a0-9ee0abccdf0a" providerId="ADAL" clId="{F75533B5-4FC0-4EBE-B13C-56F979AD271E}" dt="2020-12-29T17:45:46.811" v="0" actId="47"/>
        <pc:sldMkLst>
          <pc:docMk/>
          <pc:sldMk cId="3782760188" sldId="4350"/>
        </pc:sldMkLst>
      </pc:sldChg>
      <pc:sldChg chg="del">
        <pc:chgData name="Chris Speller" userId="0a97f007-b978-4543-a8a0-9ee0abccdf0a" providerId="ADAL" clId="{F75533B5-4FC0-4EBE-B13C-56F979AD271E}" dt="2020-12-29T17:45:46.811" v="0" actId="47"/>
        <pc:sldMkLst>
          <pc:docMk/>
          <pc:sldMk cId="1846821093" sldId="4374"/>
        </pc:sldMkLst>
      </pc:sldChg>
      <pc:sldChg chg="del">
        <pc:chgData name="Chris Speller" userId="0a97f007-b978-4543-a8a0-9ee0abccdf0a" providerId="ADAL" clId="{F75533B5-4FC0-4EBE-B13C-56F979AD271E}" dt="2020-12-29T17:45:46.811" v="0" actId="47"/>
        <pc:sldMkLst>
          <pc:docMk/>
          <pc:sldMk cId="1900040444" sldId="4375"/>
        </pc:sldMkLst>
      </pc:sldChg>
      <pc:sldChg chg="del">
        <pc:chgData name="Chris Speller" userId="0a97f007-b978-4543-a8a0-9ee0abccdf0a" providerId="ADAL" clId="{F75533B5-4FC0-4EBE-B13C-56F979AD271E}" dt="2020-12-29T17:45:46.811" v="0" actId="47"/>
        <pc:sldMkLst>
          <pc:docMk/>
          <pc:sldMk cId="2549520824" sldId="4376"/>
        </pc:sldMkLst>
      </pc:sldChg>
      <pc:sldChg chg="del">
        <pc:chgData name="Chris Speller" userId="0a97f007-b978-4543-a8a0-9ee0abccdf0a" providerId="ADAL" clId="{F75533B5-4FC0-4EBE-B13C-56F979AD271E}" dt="2020-12-29T17:45:46.811" v="0" actId="47"/>
        <pc:sldMkLst>
          <pc:docMk/>
          <pc:sldMk cId="2790506377" sldId="4377"/>
        </pc:sldMkLst>
      </pc:sldChg>
      <pc:sldChg chg="del">
        <pc:chgData name="Chris Speller" userId="0a97f007-b978-4543-a8a0-9ee0abccdf0a" providerId="ADAL" clId="{F75533B5-4FC0-4EBE-B13C-56F979AD271E}" dt="2020-12-29T17:45:46.811" v="0" actId="47"/>
        <pc:sldMkLst>
          <pc:docMk/>
          <pc:sldMk cId="1528161864" sldId="4378"/>
        </pc:sldMkLst>
      </pc:sldChg>
      <pc:sldChg chg="del">
        <pc:chgData name="Chris Speller" userId="0a97f007-b978-4543-a8a0-9ee0abccdf0a" providerId="ADAL" clId="{F75533B5-4FC0-4EBE-B13C-56F979AD271E}" dt="2020-12-29T17:45:46.811" v="0" actId="47"/>
        <pc:sldMkLst>
          <pc:docMk/>
          <pc:sldMk cId="682071622" sldId="4379"/>
        </pc:sldMkLst>
      </pc:sldChg>
      <pc:sldChg chg="del">
        <pc:chgData name="Chris Speller" userId="0a97f007-b978-4543-a8a0-9ee0abccdf0a" providerId="ADAL" clId="{F75533B5-4FC0-4EBE-B13C-56F979AD271E}" dt="2020-12-29T17:45:46.811" v="0" actId="47"/>
        <pc:sldMkLst>
          <pc:docMk/>
          <pc:sldMk cId="1628273680" sldId="4380"/>
        </pc:sldMkLst>
      </pc:sldChg>
      <pc:sldChg chg="del">
        <pc:chgData name="Chris Speller" userId="0a97f007-b978-4543-a8a0-9ee0abccdf0a" providerId="ADAL" clId="{F75533B5-4FC0-4EBE-B13C-56F979AD271E}" dt="2020-12-29T17:45:46.811" v="0" actId="47"/>
        <pc:sldMkLst>
          <pc:docMk/>
          <pc:sldMk cId="3833320758" sldId="4381"/>
        </pc:sldMkLst>
      </pc:sldChg>
      <pc:sldChg chg="del">
        <pc:chgData name="Chris Speller" userId="0a97f007-b978-4543-a8a0-9ee0abccdf0a" providerId="ADAL" clId="{F75533B5-4FC0-4EBE-B13C-56F979AD271E}" dt="2020-12-29T17:45:46.811" v="0" actId="47"/>
        <pc:sldMkLst>
          <pc:docMk/>
          <pc:sldMk cId="1794199320" sldId="4382"/>
        </pc:sldMkLst>
      </pc:sldChg>
      <pc:sldChg chg="del">
        <pc:chgData name="Chris Speller" userId="0a97f007-b978-4543-a8a0-9ee0abccdf0a" providerId="ADAL" clId="{F75533B5-4FC0-4EBE-B13C-56F979AD271E}" dt="2020-12-29T17:45:46.811" v="0" actId="47"/>
        <pc:sldMkLst>
          <pc:docMk/>
          <pc:sldMk cId="2109809766" sldId="4383"/>
        </pc:sldMkLst>
      </pc:sldChg>
      <pc:sldChg chg="del">
        <pc:chgData name="Chris Speller" userId="0a97f007-b978-4543-a8a0-9ee0abccdf0a" providerId="ADAL" clId="{F75533B5-4FC0-4EBE-B13C-56F979AD271E}" dt="2020-12-29T17:45:46.811" v="0" actId="47"/>
        <pc:sldMkLst>
          <pc:docMk/>
          <pc:sldMk cId="3537023154" sldId="4384"/>
        </pc:sldMkLst>
      </pc:sldChg>
      <pc:sldChg chg="del">
        <pc:chgData name="Chris Speller" userId="0a97f007-b978-4543-a8a0-9ee0abccdf0a" providerId="ADAL" clId="{F75533B5-4FC0-4EBE-B13C-56F979AD271E}" dt="2020-12-29T17:45:46.811" v="0" actId="47"/>
        <pc:sldMkLst>
          <pc:docMk/>
          <pc:sldMk cId="3707501530" sldId="4386"/>
        </pc:sldMkLst>
      </pc:sldChg>
      <pc:sldChg chg="del">
        <pc:chgData name="Chris Speller" userId="0a97f007-b978-4543-a8a0-9ee0abccdf0a" providerId="ADAL" clId="{F75533B5-4FC0-4EBE-B13C-56F979AD271E}" dt="2020-12-29T17:45:46.811" v="0" actId="47"/>
        <pc:sldMkLst>
          <pc:docMk/>
          <pc:sldMk cId="752214793" sldId="4387"/>
        </pc:sldMkLst>
      </pc:sldChg>
      <pc:sldChg chg="del">
        <pc:chgData name="Chris Speller" userId="0a97f007-b978-4543-a8a0-9ee0abccdf0a" providerId="ADAL" clId="{F75533B5-4FC0-4EBE-B13C-56F979AD271E}" dt="2020-12-29T17:45:46.811" v="0" actId="47"/>
        <pc:sldMkLst>
          <pc:docMk/>
          <pc:sldMk cId="58348421" sldId="4388"/>
        </pc:sldMkLst>
      </pc:sldChg>
      <pc:sldChg chg="del">
        <pc:chgData name="Chris Speller" userId="0a97f007-b978-4543-a8a0-9ee0abccdf0a" providerId="ADAL" clId="{F75533B5-4FC0-4EBE-B13C-56F979AD271E}" dt="2020-12-29T17:45:46.811" v="0" actId="47"/>
        <pc:sldMkLst>
          <pc:docMk/>
          <pc:sldMk cId="163338776" sldId="4389"/>
        </pc:sldMkLst>
      </pc:sldChg>
      <pc:sldChg chg="del">
        <pc:chgData name="Chris Speller" userId="0a97f007-b978-4543-a8a0-9ee0abccdf0a" providerId="ADAL" clId="{F75533B5-4FC0-4EBE-B13C-56F979AD271E}" dt="2020-12-29T17:45:46.811" v="0" actId="47"/>
        <pc:sldMkLst>
          <pc:docMk/>
          <pc:sldMk cId="129443274" sldId="4390"/>
        </pc:sldMkLst>
      </pc:sldChg>
      <pc:sldChg chg="del">
        <pc:chgData name="Chris Speller" userId="0a97f007-b978-4543-a8a0-9ee0abccdf0a" providerId="ADAL" clId="{F75533B5-4FC0-4EBE-B13C-56F979AD271E}" dt="2020-12-29T17:45:46.811" v="0" actId="47"/>
        <pc:sldMkLst>
          <pc:docMk/>
          <pc:sldMk cId="3940539771" sldId="4391"/>
        </pc:sldMkLst>
      </pc:sldChg>
      <pc:sldChg chg="del">
        <pc:chgData name="Chris Speller" userId="0a97f007-b978-4543-a8a0-9ee0abccdf0a" providerId="ADAL" clId="{F75533B5-4FC0-4EBE-B13C-56F979AD271E}" dt="2020-12-29T17:45:46.811" v="0" actId="47"/>
        <pc:sldMkLst>
          <pc:docMk/>
          <pc:sldMk cId="2728932380" sldId="4392"/>
        </pc:sldMkLst>
      </pc:sldChg>
      <pc:sldChg chg="del">
        <pc:chgData name="Chris Speller" userId="0a97f007-b978-4543-a8a0-9ee0abccdf0a" providerId="ADAL" clId="{F75533B5-4FC0-4EBE-B13C-56F979AD271E}" dt="2020-12-29T17:45:46.811" v="0" actId="47"/>
        <pc:sldMkLst>
          <pc:docMk/>
          <pc:sldMk cId="3340605949" sldId="4393"/>
        </pc:sldMkLst>
      </pc:sldChg>
      <pc:sldChg chg="del">
        <pc:chgData name="Chris Speller" userId="0a97f007-b978-4543-a8a0-9ee0abccdf0a" providerId="ADAL" clId="{F75533B5-4FC0-4EBE-B13C-56F979AD271E}" dt="2020-12-29T17:45:46.811" v="0" actId="47"/>
        <pc:sldMkLst>
          <pc:docMk/>
          <pc:sldMk cId="3919897455" sldId="4394"/>
        </pc:sldMkLst>
      </pc:sldChg>
      <pc:sldChg chg="del">
        <pc:chgData name="Chris Speller" userId="0a97f007-b978-4543-a8a0-9ee0abccdf0a" providerId="ADAL" clId="{F75533B5-4FC0-4EBE-B13C-56F979AD271E}" dt="2020-12-29T17:45:46.811" v="0" actId="47"/>
        <pc:sldMkLst>
          <pc:docMk/>
          <pc:sldMk cId="3506241001" sldId="4395"/>
        </pc:sldMkLst>
      </pc:sldChg>
      <pc:sldChg chg="del">
        <pc:chgData name="Chris Speller" userId="0a97f007-b978-4543-a8a0-9ee0abccdf0a" providerId="ADAL" clId="{F75533B5-4FC0-4EBE-B13C-56F979AD271E}" dt="2020-12-29T17:45:46.811" v="0" actId="47"/>
        <pc:sldMkLst>
          <pc:docMk/>
          <pc:sldMk cId="2520812939" sldId="4396"/>
        </pc:sldMkLst>
      </pc:sldChg>
      <pc:sldChg chg="del">
        <pc:chgData name="Chris Speller" userId="0a97f007-b978-4543-a8a0-9ee0abccdf0a" providerId="ADAL" clId="{F75533B5-4FC0-4EBE-B13C-56F979AD271E}" dt="2020-12-29T17:45:46.811" v="0" actId="47"/>
        <pc:sldMkLst>
          <pc:docMk/>
          <pc:sldMk cId="837963543" sldId="4397"/>
        </pc:sldMkLst>
      </pc:sldChg>
      <pc:sldChg chg="del">
        <pc:chgData name="Chris Speller" userId="0a97f007-b978-4543-a8a0-9ee0abccdf0a" providerId="ADAL" clId="{F75533B5-4FC0-4EBE-B13C-56F979AD271E}" dt="2020-12-29T17:45:46.811" v="0" actId="47"/>
        <pc:sldMkLst>
          <pc:docMk/>
          <pc:sldMk cId="3722164209" sldId="4398"/>
        </pc:sldMkLst>
      </pc:sldChg>
      <pc:sldChg chg="del">
        <pc:chgData name="Chris Speller" userId="0a97f007-b978-4543-a8a0-9ee0abccdf0a" providerId="ADAL" clId="{F75533B5-4FC0-4EBE-B13C-56F979AD271E}" dt="2020-12-29T17:45:46.811" v="0" actId="47"/>
        <pc:sldMkLst>
          <pc:docMk/>
          <pc:sldMk cId="3398954693" sldId="4399"/>
        </pc:sldMkLst>
      </pc:sldChg>
      <pc:sldChg chg="del">
        <pc:chgData name="Chris Speller" userId="0a97f007-b978-4543-a8a0-9ee0abccdf0a" providerId="ADAL" clId="{F75533B5-4FC0-4EBE-B13C-56F979AD271E}" dt="2020-12-29T17:45:46.811" v="0" actId="47"/>
        <pc:sldMkLst>
          <pc:docMk/>
          <pc:sldMk cId="1649969542" sldId="4400"/>
        </pc:sldMkLst>
      </pc:sldChg>
      <pc:sldChg chg="del">
        <pc:chgData name="Chris Speller" userId="0a97f007-b978-4543-a8a0-9ee0abccdf0a" providerId="ADAL" clId="{F75533B5-4FC0-4EBE-B13C-56F979AD271E}" dt="2020-12-29T17:45:46.811" v="0" actId="47"/>
        <pc:sldMkLst>
          <pc:docMk/>
          <pc:sldMk cId="1281400169" sldId="4401"/>
        </pc:sldMkLst>
      </pc:sldChg>
      <pc:sldChg chg="del">
        <pc:chgData name="Chris Speller" userId="0a97f007-b978-4543-a8a0-9ee0abccdf0a" providerId="ADAL" clId="{F75533B5-4FC0-4EBE-B13C-56F979AD271E}" dt="2020-12-29T17:45:46.811" v="0" actId="47"/>
        <pc:sldMkLst>
          <pc:docMk/>
          <pc:sldMk cId="3122864592" sldId="4402"/>
        </pc:sldMkLst>
      </pc:sldChg>
      <pc:sldChg chg="del">
        <pc:chgData name="Chris Speller" userId="0a97f007-b978-4543-a8a0-9ee0abccdf0a" providerId="ADAL" clId="{F75533B5-4FC0-4EBE-B13C-56F979AD271E}" dt="2020-12-29T17:45:46.811" v="0" actId="47"/>
        <pc:sldMkLst>
          <pc:docMk/>
          <pc:sldMk cId="1405214442" sldId="4403"/>
        </pc:sldMkLst>
      </pc:sldChg>
      <pc:sldChg chg="del">
        <pc:chgData name="Chris Speller" userId="0a97f007-b978-4543-a8a0-9ee0abccdf0a" providerId="ADAL" clId="{F75533B5-4FC0-4EBE-B13C-56F979AD271E}" dt="2020-12-29T17:45:46.811" v="0" actId="47"/>
        <pc:sldMkLst>
          <pc:docMk/>
          <pc:sldMk cId="2866644724" sldId="4406"/>
        </pc:sldMkLst>
      </pc:sldChg>
      <pc:sldChg chg="del">
        <pc:chgData name="Chris Speller" userId="0a97f007-b978-4543-a8a0-9ee0abccdf0a" providerId="ADAL" clId="{F75533B5-4FC0-4EBE-B13C-56F979AD271E}" dt="2020-12-29T17:45:46.811" v="0" actId="47"/>
        <pc:sldMkLst>
          <pc:docMk/>
          <pc:sldMk cId="349397977" sldId="4408"/>
        </pc:sldMkLst>
      </pc:sldChg>
      <pc:sldChg chg="del">
        <pc:chgData name="Chris Speller" userId="0a97f007-b978-4543-a8a0-9ee0abccdf0a" providerId="ADAL" clId="{F75533B5-4FC0-4EBE-B13C-56F979AD271E}" dt="2020-12-29T17:45:46.811" v="0" actId="47"/>
        <pc:sldMkLst>
          <pc:docMk/>
          <pc:sldMk cId="711047256" sldId="4409"/>
        </pc:sldMkLst>
      </pc:sldChg>
      <pc:sldChg chg="del">
        <pc:chgData name="Chris Speller" userId="0a97f007-b978-4543-a8a0-9ee0abccdf0a" providerId="ADAL" clId="{F75533B5-4FC0-4EBE-B13C-56F979AD271E}" dt="2020-12-29T17:45:46.811" v="0" actId="47"/>
        <pc:sldMkLst>
          <pc:docMk/>
          <pc:sldMk cId="365813682" sldId="4410"/>
        </pc:sldMkLst>
      </pc:sldChg>
      <pc:sldChg chg="del">
        <pc:chgData name="Chris Speller" userId="0a97f007-b978-4543-a8a0-9ee0abccdf0a" providerId="ADAL" clId="{F75533B5-4FC0-4EBE-B13C-56F979AD271E}" dt="2020-12-29T17:45:46.811" v="0" actId="47"/>
        <pc:sldMkLst>
          <pc:docMk/>
          <pc:sldMk cId="2354999837" sldId="4411"/>
        </pc:sldMkLst>
      </pc:sldChg>
      <pc:sldChg chg="del">
        <pc:chgData name="Chris Speller" userId="0a97f007-b978-4543-a8a0-9ee0abccdf0a" providerId="ADAL" clId="{F75533B5-4FC0-4EBE-B13C-56F979AD271E}" dt="2020-12-29T17:45:46.811" v="0" actId="47"/>
        <pc:sldMkLst>
          <pc:docMk/>
          <pc:sldMk cId="1833613140" sldId="4412"/>
        </pc:sldMkLst>
      </pc:sldChg>
      <pc:sldChg chg="del">
        <pc:chgData name="Chris Speller" userId="0a97f007-b978-4543-a8a0-9ee0abccdf0a" providerId="ADAL" clId="{F75533B5-4FC0-4EBE-B13C-56F979AD271E}" dt="2020-12-29T17:45:46.811" v="0" actId="47"/>
        <pc:sldMkLst>
          <pc:docMk/>
          <pc:sldMk cId="3371434852" sldId="4413"/>
        </pc:sldMkLst>
      </pc:sldChg>
      <pc:sldChg chg="del">
        <pc:chgData name="Chris Speller" userId="0a97f007-b978-4543-a8a0-9ee0abccdf0a" providerId="ADAL" clId="{F75533B5-4FC0-4EBE-B13C-56F979AD271E}" dt="2020-12-29T17:45:46.811" v="0" actId="47"/>
        <pc:sldMkLst>
          <pc:docMk/>
          <pc:sldMk cId="747234993" sldId="4414"/>
        </pc:sldMkLst>
      </pc:sldChg>
      <pc:sldChg chg="del">
        <pc:chgData name="Chris Speller" userId="0a97f007-b978-4543-a8a0-9ee0abccdf0a" providerId="ADAL" clId="{F75533B5-4FC0-4EBE-B13C-56F979AD271E}" dt="2020-12-29T17:45:46.811" v="0" actId="47"/>
        <pc:sldMkLst>
          <pc:docMk/>
          <pc:sldMk cId="1956045055" sldId="4415"/>
        </pc:sldMkLst>
      </pc:sldChg>
      <pc:sldChg chg="del">
        <pc:chgData name="Chris Speller" userId="0a97f007-b978-4543-a8a0-9ee0abccdf0a" providerId="ADAL" clId="{F75533B5-4FC0-4EBE-B13C-56F979AD271E}" dt="2020-12-29T17:45:46.811" v="0" actId="47"/>
        <pc:sldMkLst>
          <pc:docMk/>
          <pc:sldMk cId="3625686329" sldId="4416"/>
        </pc:sldMkLst>
      </pc:sldChg>
      <pc:sldChg chg="del">
        <pc:chgData name="Chris Speller" userId="0a97f007-b978-4543-a8a0-9ee0abccdf0a" providerId="ADAL" clId="{F75533B5-4FC0-4EBE-B13C-56F979AD271E}" dt="2020-12-29T17:45:46.811" v="0" actId="47"/>
        <pc:sldMkLst>
          <pc:docMk/>
          <pc:sldMk cId="1896877596" sldId="4417"/>
        </pc:sldMkLst>
      </pc:sldChg>
      <pc:sldChg chg="del">
        <pc:chgData name="Chris Speller" userId="0a97f007-b978-4543-a8a0-9ee0abccdf0a" providerId="ADAL" clId="{F75533B5-4FC0-4EBE-B13C-56F979AD271E}" dt="2020-12-29T17:45:46.811" v="0" actId="47"/>
        <pc:sldMkLst>
          <pc:docMk/>
          <pc:sldMk cId="2180042312" sldId="4418"/>
        </pc:sldMkLst>
      </pc:sldChg>
      <pc:sldChg chg="del">
        <pc:chgData name="Chris Speller" userId="0a97f007-b978-4543-a8a0-9ee0abccdf0a" providerId="ADAL" clId="{F75533B5-4FC0-4EBE-B13C-56F979AD271E}" dt="2020-12-29T17:45:46.811" v="0" actId="47"/>
        <pc:sldMkLst>
          <pc:docMk/>
          <pc:sldMk cId="1258683628" sldId="4419"/>
        </pc:sldMkLst>
      </pc:sldChg>
      <pc:sldChg chg="del">
        <pc:chgData name="Chris Speller" userId="0a97f007-b978-4543-a8a0-9ee0abccdf0a" providerId="ADAL" clId="{F75533B5-4FC0-4EBE-B13C-56F979AD271E}" dt="2020-12-29T17:45:46.811" v="0" actId="47"/>
        <pc:sldMkLst>
          <pc:docMk/>
          <pc:sldMk cId="3098187266" sldId="4420"/>
        </pc:sldMkLst>
      </pc:sldChg>
      <pc:sldChg chg="del">
        <pc:chgData name="Chris Speller" userId="0a97f007-b978-4543-a8a0-9ee0abccdf0a" providerId="ADAL" clId="{F75533B5-4FC0-4EBE-B13C-56F979AD271E}" dt="2020-12-29T17:45:46.811" v="0" actId="47"/>
        <pc:sldMkLst>
          <pc:docMk/>
          <pc:sldMk cId="2978471196" sldId="4421"/>
        </pc:sldMkLst>
      </pc:sldChg>
      <pc:sldChg chg="del">
        <pc:chgData name="Chris Speller" userId="0a97f007-b978-4543-a8a0-9ee0abccdf0a" providerId="ADAL" clId="{F75533B5-4FC0-4EBE-B13C-56F979AD271E}" dt="2020-12-29T17:45:46.811" v="0" actId="47"/>
        <pc:sldMkLst>
          <pc:docMk/>
          <pc:sldMk cId="1675599423" sldId="4422"/>
        </pc:sldMkLst>
      </pc:sldChg>
      <pc:sldChg chg="del">
        <pc:chgData name="Chris Speller" userId="0a97f007-b978-4543-a8a0-9ee0abccdf0a" providerId="ADAL" clId="{F75533B5-4FC0-4EBE-B13C-56F979AD271E}" dt="2020-12-29T17:45:46.811" v="0" actId="47"/>
        <pc:sldMkLst>
          <pc:docMk/>
          <pc:sldMk cId="2084130620" sldId="4423"/>
        </pc:sldMkLst>
      </pc:sldChg>
      <pc:sldChg chg="del">
        <pc:chgData name="Chris Speller" userId="0a97f007-b978-4543-a8a0-9ee0abccdf0a" providerId="ADAL" clId="{F75533B5-4FC0-4EBE-B13C-56F979AD271E}" dt="2020-12-29T17:45:46.811" v="0" actId="47"/>
        <pc:sldMkLst>
          <pc:docMk/>
          <pc:sldMk cId="1297230719" sldId="4424"/>
        </pc:sldMkLst>
      </pc:sldChg>
      <pc:sldChg chg="del">
        <pc:chgData name="Chris Speller" userId="0a97f007-b978-4543-a8a0-9ee0abccdf0a" providerId="ADAL" clId="{F75533B5-4FC0-4EBE-B13C-56F979AD271E}" dt="2020-12-29T17:45:46.811" v="0" actId="47"/>
        <pc:sldMkLst>
          <pc:docMk/>
          <pc:sldMk cId="983534492" sldId="4425"/>
        </pc:sldMkLst>
      </pc:sldChg>
      <pc:sldChg chg="del">
        <pc:chgData name="Chris Speller" userId="0a97f007-b978-4543-a8a0-9ee0abccdf0a" providerId="ADAL" clId="{F75533B5-4FC0-4EBE-B13C-56F979AD271E}" dt="2020-12-29T17:45:46.811" v="0" actId="47"/>
        <pc:sldMkLst>
          <pc:docMk/>
          <pc:sldMk cId="411116023" sldId="4426"/>
        </pc:sldMkLst>
      </pc:sldChg>
      <pc:sldChg chg="del">
        <pc:chgData name="Chris Speller" userId="0a97f007-b978-4543-a8a0-9ee0abccdf0a" providerId="ADAL" clId="{F75533B5-4FC0-4EBE-B13C-56F979AD271E}" dt="2020-12-29T17:45:46.811" v="0" actId="47"/>
        <pc:sldMkLst>
          <pc:docMk/>
          <pc:sldMk cId="73739107" sldId="4427"/>
        </pc:sldMkLst>
      </pc:sldChg>
      <pc:sldChg chg="del">
        <pc:chgData name="Chris Speller" userId="0a97f007-b978-4543-a8a0-9ee0abccdf0a" providerId="ADAL" clId="{F75533B5-4FC0-4EBE-B13C-56F979AD271E}" dt="2020-12-29T17:45:46.811" v="0" actId="47"/>
        <pc:sldMkLst>
          <pc:docMk/>
          <pc:sldMk cId="567776994" sldId="4428"/>
        </pc:sldMkLst>
      </pc:sldChg>
      <pc:sldChg chg="del">
        <pc:chgData name="Chris Speller" userId="0a97f007-b978-4543-a8a0-9ee0abccdf0a" providerId="ADAL" clId="{F75533B5-4FC0-4EBE-B13C-56F979AD271E}" dt="2020-12-29T17:45:46.811" v="0" actId="47"/>
        <pc:sldMkLst>
          <pc:docMk/>
          <pc:sldMk cId="1117418875" sldId="4429"/>
        </pc:sldMkLst>
      </pc:sldChg>
      <pc:sldChg chg="del">
        <pc:chgData name="Chris Speller" userId="0a97f007-b978-4543-a8a0-9ee0abccdf0a" providerId="ADAL" clId="{F75533B5-4FC0-4EBE-B13C-56F979AD271E}" dt="2020-12-29T17:45:46.811" v="0" actId="47"/>
        <pc:sldMkLst>
          <pc:docMk/>
          <pc:sldMk cId="3581144180" sldId="4430"/>
        </pc:sldMkLst>
      </pc:sldChg>
      <pc:sldChg chg="del">
        <pc:chgData name="Chris Speller" userId="0a97f007-b978-4543-a8a0-9ee0abccdf0a" providerId="ADAL" clId="{F75533B5-4FC0-4EBE-B13C-56F979AD271E}" dt="2020-12-29T17:45:46.811" v="0" actId="47"/>
        <pc:sldMkLst>
          <pc:docMk/>
          <pc:sldMk cId="1230182300" sldId="4431"/>
        </pc:sldMkLst>
      </pc:sldChg>
      <pc:sldChg chg="del">
        <pc:chgData name="Chris Speller" userId="0a97f007-b978-4543-a8a0-9ee0abccdf0a" providerId="ADAL" clId="{F75533B5-4FC0-4EBE-B13C-56F979AD271E}" dt="2020-12-29T17:45:46.811" v="0" actId="47"/>
        <pc:sldMkLst>
          <pc:docMk/>
          <pc:sldMk cId="3683530551" sldId="4432"/>
        </pc:sldMkLst>
      </pc:sldChg>
      <pc:sldChg chg="del">
        <pc:chgData name="Chris Speller" userId="0a97f007-b978-4543-a8a0-9ee0abccdf0a" providerId="ADAL" clId="{F75533B5-4FC0-4EBE-B13C-56F979AD271E}" dt="2020-12-29T17:45:46.811" v="0" actId="47"/>
        <pc:sldMkLst>
          <pc:docMk/>
          <pc:sldMk cId="3529969674" sldId="4433"/>
        </pc:sldMkLst>
      </pc:sldChg>
      <pc:sldChg chg="del">
        <pc:chgData name="Chris Speller" userId="0a97f007-b978-4543-a8a0-9ee0abccdf0a" providerId="ADAL" clId="{F75533B5-4FC0-4EBE-B13C-56F979AD271E}" dt="2020-12-29T17:45:46.811" v="0" actId="47"/>
        <pc:sldMkLst>
          <pc:docMk/>
          <pc:sldMk cId="1281779950" sldId="4435"/>
        </pc:sldMkLst>
      </pc:sldChg>
      <pc:sldChg chg="del">
        <pc:chgData name="Chris Speller" userId="0a97f007-b978-4543-a8a0-9ee0abccdf0a" providerId="ADAL" clId="{F75533B5-4FC0-4EBE-B13C-56F979AD271E}" dt="2020-12-29T17:45:46.811" v="0" actId="47"/>
        <pc:sldMkLst>
          <pc:docMk/>
          <pc:sldMk cId="2200499724" sldId="4436"/>
        </pc:sldMkLst>
      </pc:sldChg>
      <pc:sldChg chg="del">
        <pc:chgData name="Chris Speller" userId="0a97f007-b978-4543-a8a0-9ee0abccdf0a" providerId="ADAL" clId="{F75533B5-4FC0-4EBE-B13C-56F979AD271E}" dt="2020-12-29T17:45:46.811" v="0" actId="47"/>
        <pc:sldMkLst>
          <pc:docMk/>
          <pc:sldMk cId="1909355401" sldId="4437"/>
        </pc:sldMkLst>
      </pc:sldChg>
      <pc:sldChg chg="del">
        <pc:chgData name="Chris Speller" userId="0a97f007-b978-4543-a8a0-9ee0abccdf0a" providerId="ADAL" clId="{F75533B5-4FC0-4EBE-B13C-56F979AD271E}" dt="2020-12-29T17:45:46.811" v="0" actId="47"/>
        <pc:sldMkLst>
          <pc:docMk/>
          <pc:sldMk cId="691763340" sldId="4438"/>
        </pc:sldMkLst>
      </pc:sldChg>
      <pc:sldChg chg="del">
        <pc:chgData name="Chris Speller" userId="0a97f007-b978-4543-a8a0-9ee0abccdf0a" providerId="ADAL" clId="{F75533B5-4FC0-4EBE-B13C-56F979AD271E}" dt="2020-12-29T17:45:46.811" v="0" actId="47"/>
        <pc:sldMkLst>
          <pc:docMk/>
          <pc:sldMk cId="2236739099" sldId="4439"/>
        </pc:sldMkLst>
      </pc:sldChg>
      <pc:sldChg chg="del">
        <pc:chgData name="Chris Speller" userId="0a97f007-b978-4543-a8a0-9ee0abccdf0a" providerId="ADAL" clId="{F75533B5-4FC0-4EBE-B13C-56F979AD271E}" dt="2020-12-29T17:45:46.811" v="0" actId="47"/>
        <pc:sldMkLst>
          <pc:docMk/>
          <pc:sldMk cId="1861997323" sldId="4440"/>
        </pc:sldMkLst>
      </pc:sldChg>
      <pc:sldChg chg="del">
        <pc:chgData name="Chris Speller" userId="0a97f007-b978-4543-a8a0-9ee0abccdf0a" providerId="ADAL" clId="{F75533B5-4FC0-4EBE-B13C-56F979AD271E}" dt="2020-12-29T17:45:46.811" v="0" actId="47"/>
        <pc:sldMkLst>
          <pc:docMk/>
          <pc:sldMk cId="3682061435" sldId="4441"/>
        </pc:sldMkLst>
      </pc:sldChg>
      <pc:sldChg chg="del">
        <pc:chgData name="Chris Speller" userId="0a97f007-b978-4543-a8a0-9ee0abccdf0a" providerId="ADAL" clId="{F75533B5-4FC0-4EBE-B13C-56F979AD271E}" dt="2020-12-29T17:45:46.811" v="0" actId="47"/>
        <pc:sldMkLst>
          <pc:docMk/>
          <pc:sldMk cId="2852733966" sldId="4442"/>
        </pc:sldMkLst>
      </pc:sldChg>
      <pc:sldChg chg="del">
        <pc:chgData name="Chris Speller" userId="0a97f007-b978-4543-a8a0-9ee0abccdf0a" providerId="ADAL" clId="{F75533B5-4FC0-4EBE-B13C-56F979AD271E}" dt="2020-12-29T17:45:46.811" v="0" actId="47"/>
        <pc:sldMkLst>
          <pc:docMk/>
          <pc:sldMk cId="3667173257" sldId="4443"/>
        </pc:sldMkLst>
      </pc:sldChg>
      <pc:sldChg chg="del">
        <pc:chgData name="Chris Speller" userId="0a97f007-b978-4543-a8a0-9ee0abccdf0a" providerId="ADAL" clId="{F75533B5-4FC0-4EBE-B13C-56F979AD271E}" dt="2020-12-29T17:45:46.811" v="0" actId="47"/>
        <pc:sldMkLst>
          <pc:docMk/>
          <pc:sldMk cId="176286142" sldId="4444"/>
        </pc:sldMkLst>
      </pc:sldChg>
      <pc:sldChg chg="del">
        <pc:chgData name="Chris Speller" userId="0a97f007-b978-4543-a8a0-9ee0abccdf0a" providerId="ADAL" clId="{F75533B5-4FC0-4EBE-B13C-56F979AD271E}" dt="2020-12-29T17:45:46.811" v="0" actId="47"/>
        <pc:sldMkLst>
          <pc:docMk/>
          <pc:sldMk cId="3917865069" sldId="4445"/>
        </pc:sldMkLst>
      </pc:sldChg>
      <pc:sldChg chg="del">
        <pc:chgData name="Chris Speller" userId="0a97f007-b978-4543-a8a0-9ee0abccdf0a" providerId="ADAL" clId="{F75533B5-4FC0-4EBE-B13C-56F979AD271E}" dt="2020-12-29T17:45:46.811" v="0" actId="47"/>
        <pc:sldMkLst>
          <pc:docMk/>
          <pc:sldMk cId="4165014203" sldId="4446"/>
        </pc:sldMkLst>
      </pc:sldChg>
      <pc:sldChg chg="del">
        <pc:chgData name="Chris Speller" userId="0a97f007-b978-4543-a8a0-9ee0abccdf0a" providerId="ADAL" clId="{F75533B5-4FC0-4EBE-B13C-56F979AD271E}" dt="2020-12-29T17:45:46.811" v="0" actId="47"/>
        <pc:sldMkLst>
          <pc:docMk/>
          <pc:sldMk cId="1071971920" sldId="4447"/>
        </pc:sldMkLst>
      </pc:sldChg>
      <pc:sldChg chg="del">
        <pc:chgData name="Chris Speller" userId="0a97f007-b978-4543-a8a0-9ee0abccdf0a" providerId="ADAL" clId="{F75533B5-4FC0-4EBE-B13C-56F979AD271E}" dt="2020-12-29T17:45:46.811" v="0" actId="47"/>
        <pc:sldMkLst>
          <pc:docMk/>
          <pc:sldMk cId="1919862872" sldId="4448"/>
        </pc:sldMkLst>
      </pc:sldChg>
      <pc:sldChg chg="del">
        <pc:chgData name="Chris Speller" userId="0a97f007-b978-4543-a8a0-9ee0abccdf0a" providerId="ADAL" clId="{F75533B5-4FC0-4EBE-B13C-56F979AD271E}" dt="2020-12-29T17:45:46.811" v="0" actId="47"/>
        <pc:sldMkLst>
          <pc:docMk/>
          <pc:sldMk cId="3463900540" sldId="4449"/>
        </pc:sldMkLst>
      </pc:sldChg>
      <pc:sldChg chg="del">
        <pc:chgData name="Chris Speller" userId="0a97f007-b978-4543-a8a0-9ee0abccdf0a" providerId="ADAL" clId="{F75533B5-4FC0-4EBE-B13C-56F979AD271E}" dt="2020-12-29T17:45:46.811" v="0" actId="47"/>
        <pc:sldMkLst>
          <pc:docMk/>
          <pc:sldMk cId="3848266318" sldId="4450"/>
        </pc:sldMkLst>
      </pc:sldChg>
      <pc:sldChg chg="del">
        <pc:chgData name="Chris Speller" userId="0a97f007-b978-4543-a8a0-9ee0abccdf0a" providerId="ADAL" clId="{F75533B5-4FC0-4EBE-B13C-56F979AD271E}" dt="2020-12-29T17:45:46.811" v="0" actId="47"/>
        <pc:sldMkLst>
          <pc:docMk/>
          <pc:sldMk cId="1464918405" sldId="4451"/>
        </pc:sldMkLst>
      </pc:sldChg>
      <pc:sldChg chg="del">
        <pc:chgData name="Chris Speller" userId="0a97f007-b978-4543-a8a0-9ee0abccdf0a" providerId="ADAL" clId="{F75533B5-4FC0-4EBE-B13C-56F979AD271E}" dt="2020-12-29T17:45:46.811" v="0" actId="47"/>
        <pc:sldMkLst>
          <pc:docMk/>
          <pc:sldMk cId="848477770" sldId="4452"/>
        </pc:sldMkLst>
      </pc:sldChg>
      <pc:sldChg chg="del">
        <pc:chgData name="Chris Speller" userId="0a97f007-b978-4543-a8a0-9ee0abccdf0a" providerId="ADAL" clId="{F75533B5-4FC0-4EBE-B13C-56F979AD271E}" dt="2020-12-29T17:45:46.811" v="0" actId="47"/>
        <pc:sldMkLst>
          <pc:docMk/>
          <pc:sldMk cId="1941329064" sldId="4453"/>
        </pc:sldMkLst>
      </pc:sldChg>
      <pc:sldChg chg="del">
        <pc:chgData name="Chris Speller" userId="0a97f007-b978-4543-a8a0-9ee0abccdf0a" providerId="ADAL" clId="{F75533B5-4FC0-4EBE-B13C-56F979AD271E}" dt="2020-12-29T17:45:46.811" v="0" actId="47"/>
        <pc:sldMkLst>
          <pc:docMk/>
          <pc:sldMk cId="2313966492" sldId="4454"/>
        </pc:sldMkLst>
      </pc:sldChg>
      <pc:sldChg chg="del">
        <pc:chgData name="Chris Speller" userId="0a97f007-b978-4543-a8a0-9ee0abccdf0a" providerId="ADAL" clId="{F75533B5-4FC0-4EBE-B13C-56F979AD271E}" dt="2020-12-29T17:45:46.811" v="0" actId="47"/>
        <pc:sldMkLst>
          <pc:docMk/>
          <pc:sldMk cId="2938909195" sldId="4455"/>
        </pc:sldMkLst>
      </pc:sldChg>
      <pc:sldChg chg="del">
        <pc:chgData name="Chris Speller" userId="0a97f007-b978-4543-a8a0-9ee0abccdf0a" providerId="ADAL" clId="{F75533B5-4FC0-4EBE-B13C-56F979AD271E}" dt="2020-12-29T17:45:46.811" v="0" actId="47"/>
        <pc:sldMkLst>
          <pc:docMk/>
          <pc:sldMk cId="3682976716" sldId="4456"/>
        </pc:sldMkLst>
      </pc:sldChg>
      <pc:sldChg chg="del">
        <pc:chgData name="Chris Speller" userId="0a97f007-b978-4543-a8a0-9ee0abccdf0a" providerId="ADAL" clId="{F75533B5-4FC0-4EBE-B13C-56F979AD271E}" dt="2020-12-29T17:45:46.811" v="0" actId="47"/>
        <pc:sldMkLst>
          <pc:docMk/>
          <pc:sldMk cId="133360014" sldId="4457"/>
        </pc:sldMkLst>
      </pc:sldChg>
      <pc:sldChg chg="del">
        <pc:chgData name="Chris Speller" userId="0a97f007-b978-4543-a8a0-9ee0abccdf0a" providerId="ADAL" clId="{F75533B5-4FC0-4EBE-B13C-56F979AD271E}" dt="2020-12-29T17:45:46.811" v="0" actId="47"/>
        <pc:sldMkLst>
          <pc:docMk/>
          <pc:sldMk cId="1796808943" sldId="4458"/>
        </pc:sldMkLst>
      </pc:sldChg>
      <pc:sldChg chg="del">
        <pc:chgData name="Chris Speller" userId="0a97f007-b978-4543-a8a0-9ee0abccdf0a" providerId="ADAL" clId="{F75533B5-4FC0-4EBE-B13C-56F979AD271E}" dt="2020-12-29T17:45:46.811" v="0" actId="47"/>
        <pc:sldMkLst>
          <pc:docMk/>
          <pc:sldMk cId="3319787804" sldId="4459"/>
        </pc:sldMkLst>
      </pc:sldChg>
      <pc:sldChg chg="del">
        <pc:chgData name="Chris Speller" userId="0a97f007-b978-4543-a8a0-9ee0abccdf0a" providerId="ADAL" clId="{F75533B5-4FC0-4EBE-B13C-56F979AD271E}" dt="2020-12-29T17:45:46.811" v="0" actId="47"/>
        <pc:sldMkLst>
          <pc:docMk/>
          <pc:sldMk cId="830439883" sldId="4460"/>
        </pc:sldMkLst>
      </pc:sldChg>
      <pc:sldChg chg="del">
        <pc:chgData name="Chris Speller" userId="0a97f007-b978-4543-a8a0-9ee0abccdf0a" providerId="ADAL" clId="{F75533B5-4FC0-4EBE-B13C-56F979AD271E}" dt="2020-12-29T17:45:46.811" v="0" actId="47"/>
        <pc:sldMkLst>
          <pc:docMk/>
          <pc:sldMk cId="1646239338" sldId="4461"/>
        </pc:sldMkLst>
      </pc:sldChg>
      <pc:sldChg chg="del">
        <pc:chgData name="Chris Speller" userId="0a97f007-b978-4543-a8a0-9ee0abccdf0a" providerId="ADAL" clId="{F75533B5-4FC0-4EBE-B13C-56F979AD271E}" dt="2020-12-29T17:45:46.811" v="0" actId="47"/>
        <pc:sldMkLst>
          <pc:docMk/>
          <pc:sldMk cId="951039632" sldId="4462"/>
        </pc:sldMkLst>
      </pc:sldChg>
      <pc:sldChg chg="del">
        <pc:chgData name="Chris Speller" userId="0a97f007-b978-4543-a8a0-9ee0abccdf0a" providerId="ADAL" clId="{F75533B5-4FC0-4EBE-B13C-56F979AD271E}" dt="2020-12-29T17:45:46.811" v="0" actId="47"/>
        <pc:sldMkLst>
          <pc:docMk/>
          <pc:sldMk cId="47327065" sldId="4463"/>
        </pc:sldMkLst>
      </pc:sldChg>
      <pc:sldChg chg="del">
        <pc:chgData name="Chris Speller" userId="0a97f007-b978-4543-a8a0-9ee0abccdf0a" providerId="ADAL" clId="{F75533B5-4FC0-4EBE-B13C-56F979AD271E}" dt="2020-12-29T17:45:46.811" v="0" actId="47"/>
        <pc:sldMkLst>
          <pc:docMk/>
          <pc:sldMk cId="2363795935" sldId="4464"/>
        </pc:sldMkLst>
      </pc:sldChg>
      <pc:sldChg chg="del">
        <pc:chgData name="Chris Speller" userId="0a97f007-b978-4543-a8a0-9ee0abccdf0a" providerId="ADAL" clId="{F75533B5-4FC0-4EBE-B13C-56F979AD271E}" dt="2020-12-29T17:45:46.811" v="0" actId="47"/>
        <pc:sldMkLst>
          <pc:docMk/>
          <pc:sldMk cId="4158013522" sldId="4465"/>
        </pc:sldMkLst>
      </pc:sldChg>
      <pc:sldChg chg="del">
        <pc:chgData name="Chris Speller" userId="0a97f007-b978-4543-a8a0-9ee0abccdf0a" providerId="ADAL" clId="{F75533B5-4FC0-4EBE-B13C-56F979AD271E}" dt="2020-12-29T17:45:46.811" v="0" actId="47"/>
        <pc:sldMkLst>
          <pc:docMk/>
          <pc:sldMk cId="3914526714" sldId="4466"/>
        </pc:sldMkLst>
      </pc:sldChg>
      <pc:sldChg chg="del">
        <pc:chgData name="Chris Speller" userId="0a97f007-b978-4543-a8a0-9ee0abccdf0a" providerId="ADAL" clId="{F75533B5-4FC0-4EBE-B13C-56F979AD271E}" dt="2020-12-29T17:45:46.811" v="0" actId="47"/>
        <pc:sldMkLst>
          <pc:docMk/>
          <pc:sldMk cId="3353844501" sldId="4467"/>
        </pc:sldMkLst>
      </pc:sldChg>
      <pc:sldChg chg="del">
        <pc:chgData name="Chris Speller" userId="0a97f007-b978-4543-a8a0-9ee0abccdf0a" providerId="ADAL" clId="{F75533B5-4FC0-4EBE-B13C-56F979AD271E}" dt="2020-12-29T17:45:46.811" v="0" actId="47"/>
        <pc:sldMkLst>
          <pc:docMk/>
          <pc:sldMk cId="3552951428" sldId="4468"/>
        </pc:sldMkLst>
      </pc:sldChg>
      <pc:sldChg chg="del">
        <pc:chgData name="Chris Speller" userId="0a97f007-b978-4543-a8a0-9ee0abccdf0a" providerId="ADAL" clId="{F75533B5-4FC0-4EBE-B13C-56F979AD271E}" dt="2020-12-29T17:45:46.811" v="0" actId="47"/>
        <pc:sldMkLst>
          <pc:docMk/>
          <pc:sldMk cId="1465995" sldId="4469"/>
        </pc:sldMkLst>
      </pc:sldChg>
      <pc:sldChg chg="del">
        <pc:chgData name="Chris Speller" userId="0a97f007-b978-4543-a8a0-9ee0abccdf0a" providerId="ADAL" clId="{F75533B5-4FC0-4EBE-B13C-56F979AD271E}" dt="2020-12-29T17:45:46.811" v="0" actId="47"/>
        <pc:sldMkLst>
          <pc:docMk/>
          <pc:sldMk cId="4185594363" sldId="4470"/>
        </pc:sldMkLst>
      </pc:sldChg>
      <pc:sldChg chg="del">
        <pc:chgData name="Chris Speller" userId="0a97f007-b978-4543-a8a0-9ee0abccdf0a" providerId="ADAL" clId="{F75533B5-4FC0-4EBE-B13C-56F979AD271E}" dt="2020-12-29T17:45:46.811" v="0" actId="47"/>
        <pc:sldMkLst>
          <pc:docMk/>
          <pc:sldMk cId="3319471592" sldId="4471"/>
        </pc:sldMkLst>
      </pc:sldChg>
      <pc:sldChg chg="del">
        <pc:chgData name="Chris Speller" userId="0a97f007-b978-4543-a8a0-9ee0abccdf0a" providerId="ADAL" clId="{F75533B5-4FC0-4EBE-B13C-56F979AD271E}" dt="2020-12-29T17:45:46.811" v="0" actId="47"/>
        <pc:sldMkLst>
          <pc:docMk/>
          <pc:sldMk cId="1306398030" sldId="4472"/>
        </pc:sldMkLst>
      </pc:sldChg>
      <pc:sldChg chg="del">
        <pc:chgData name="Chris Speller" userId="0a97f007-b978-4543-a8a0-9ee0abccdf0a" providerId="ADAL" clId="{F75533B5-4FC0-4EBE-B13C-56F979AD271E}" dt="2020-12-29T17:45:46.811" v="0" actId="47"/>
        <pc:sldMkLst>
          <pc:docMk/>
          <pc:sldMk cId="122000720" sldId="4473"/>
        </pc:sldMkLst>
      </pc:sldChg>
      <pc:sldChg chg="del">
        <pc:chgData name="Chris Speller" userId="0a97f007-b978-4543-a8a0-9ee0abccdf0a" providerId="ADAL" clId="{F75533B5-4FC0-4EBE-B13C-56F979AD271E}" dt="2020-12-29T17:45:46.811" v="0" actId="47"/>
        <pc:sldMkLst>
          <pc:docMk/>
          <pc:sldMk cId="3308131964" sldId="4474"/>
        </pc:sldMkLst>
      </pc:sldChg>
      <pc:sldChg chg="del">
        <pc:chgData name="Chris Speller" userId="0a97f007-b978-4543-a8a0-9ee0abccdf0a" providerId="ADAL" clId="{F75533B5-4FC0-4EBE-B13C-56F979AD271E}" dt="2020-12-29T17:45:46.811" v="0" actId="47"/>
        <pc:sldMkLst>
          <pc:docMk/>
          <pc:sldMk cId="3121002040" sldId="4475"/>
        </pc:sldMkLst>
      </pc:sldChg>
      <pc:sldChg chg="del">
        <pc:chgData name="Chris Speller" userId="0a97f007-b978-4543-a8a0-9ee0abccdf0a" providerId="ADAL" clId="{F75533B5-4FC0-4EBE-B13C-56F979AD271E}" dt="2020-12-29T17:45:46.811" v="0" actId="47"/>
        <pc:sldMkLst>
          <pc:docMk/>
          <pc:sldMk cId="1203657526" sldId="4476"/>
        </pc:sldMkLst>
      </pc:sldChg>
      <pc:sldChg chg="del">
        <pc:chgData name="Chris Speller" userId="0a97f007-b978-4543-a8a0-9ee0abccdf0a" providerId="ADAL" clId="{F75533B5-4FC0-4EBE-B13C-56F979AD271E}" dt="2020-12-29T17:45:46.811" v="0" actId="47"/>
        <pc:sldMkLst>
          <pc:docMk/>
          <pc:sldMk cId="2098791717" sldId="4477"/>
        </pc:sldMkLst>
      </pc:sldChg>
      <pc:sldChg chg="del">
        <pc:chgData name="Chris Speller" userId="0a97f007-b978-4543-a8a0-9ee0abccdf0a" providerId="ADAL" clId="{F75533B5-4FC0-4EBE-B13C-56F979AD271E}" dt="2020-12-29T17:45:46.811" v="0" actId="47"/>
        <pc:sldMkLst>
          <pc:docMk/>
          <pc:sldMk cId="3274112386" sldId="4478"/>
        </pc:sldMkLst>
      </pc:sldChg>
      <pc:sldChg chg="del">
        <pc:chgData name="Chris Speller" userId="0a97f007-b978-4543-a8a0-9ee0abccdf0a" providerId="ADAL" clId="{F75533B5-4FC0-4EBE-B13C-56F979AD271E}" dt="2020-12-29T17:45:46.811" v="0" actId="47"/>
        <pc:sldMkLst>
          <pc:docMk/>
          <pc:sldMk cId="655253939" sldId="4479"/>
        </pc:sldMkLst>
      </pc:sldChg>
      <pc:sldChg chg="del">
        <pc:chgData name="Chris Speller" userId="0a97f007-b978-4543-a8a0-9ee0abccdf0a" providerId="ADAL" clId="{F75533B5-4FC0-4EBE-B13C-56F979AD271E}" dt="2020-12-29T17:45:46.811" v="0" actId="47"/>
        <pc:sldMkLst>
          <pc:docMk/>
          <pc:sldMk cId="3993220569" sldId="4480"/>
        </pc:sldMkLst>
      </pc:sldChg>
      <pc:sldChg chg="del">
        <pc:chgData name="Chris Speller" userId="0a97f007-b978-4543-a8a0-9ee0abccdf0a" providerId="ADAL" clId="{F75533B5-4FC0-4EBE-B13C-56F979AD271E}" dt="2020-12-29T17:45:46.811" v="0" actId="47"/>
        <pc:sldMkLst>
          <pc:docMk/>
          <pc:sldMk cId="4191087365" sldId="4481"/>
        </pc:sldMkLst>
      </pc:sldChg>
      <pc:sldChg chg="del">
        <pc:chgData name="Chris Speller" userId="0a97f007-b978-4543-a8a0-9ee0abccdf0a" providerId="ADAL" clId="{F75533B5-4FC0-4EBE-B13C-56F979AD271E}" dt="2020-12-29T17:45:46.811" v="0" actId="47"/>
        <pc:sldMkLst>
          <pc:docMk/>
          <pc:sldMk cId="1001161511" sldId="4482"/>
        </pc:sldMkLst>
      </pc:sldChg>
      <pc:sldChg chg="del">
        <pc:chgData name="Chris Speller" userId="0a97f007-b978-4543-a8a0-9ee0abccdf0a" providerId="ADAL" clId="{F75533B5-4FC0-4EBE-B13C-56F979AD271E}" dt="2020-12-29T17:45:46.811" v="0" actId="47"/>
        <pc:sldMkLst>
          <pc:docMk/>
          <pc:sldMk cId="2555301501" sldId="4483"/>
        </pc:sldMkLst>
      </pc:sldChg>
      <pc:sldChg chg="del">
        <pc:chgData name="Chris Speller" userId="0a97f007-b978-4543-a8a0-9ee0abccdf0a" providerId="ADAL" clId="{F75533B5-4FC0-4EBE-B13C-56F979AD271E}" dt="2020-12-29T17:45:46.811" v="0" actId="47"/>
        <pc:sldMkLst>
          <pc:docMk/>
          <pc:sldMk cId="3424583552" sldId="4484"/>
        </pc:sldMkLst>
      </pc:sldChg>
      <pc:sldChg chg="del">
        <pc:chgData name="Chris Speller" userId="0a97f007-b978-4543-a8a0-9ee0abccdf0a" providerId="ADAL" clId="{F75533B5-4FC0-4EBE-B13C-56F979AD271E}" dt="2020-12-29T17:45:46.811" v="0" actId="47"/>
        <pc:sldMkLst>
          <pc:docMk/>
          <pc:sldMk cId="702878474" sldId="4485"/>
        </pc:sldMkLst>
      </pc:sldChg>
      <pc:sldChg chg="del">
        <pc:chgData name="Chris Speller" userId="0a97f007-b978-4543-a8a0-9ee0abccdf0a" providerId="ADAL" clId="{F75533B5-4FC0-4EBE-B13C-56F979AD271E}" dt="2020-12-29T17:45:46.811" v="0" actId="47"/>
        <pc:sldMkLst>
          <pc:docMk/>
          <pc:sldMk cId="3865675001" sldId="4486"/>
        </pc:sldMkLst>
      </pc:sldChg>
      <pc:sldChg chg="del">
        <pc:chgData name="Chris Speller" userId="0a97f007-b978-4543-a8a0-9ee0abccdf0a" providerId="ADAL" clId="{F75533B5-4FC0-4EBE-B13C-56F979AD271E}" dt="2020-12-29T17:45:46.811" v="0" actId="47"/>
        <pc:sldMkLst>
          <pc:docMk/>
          <pc:sldMk cId="403734499" sldId="4487"/>
        </pc:sldMkLst>
      </pc:sldChg>
      <pc:sldChg chg="del">
        <pc:chgData name="Chris Speller" userId="0a97f007-b978-4543-a8a0-9ee0abccdf0a" providerId="ADAL" clId="{F75533B5-4FC0-4EBE-B13C-56F979AD271E}" dt="2020-12-29T17:45:46.811" v="0" actId="47"/>
        <pc:sldMkLst>
          <pc:docMk/>
          <pc:sldMk cId="2123053770" sldId="4488"/>
        </pc:sldMkLst>
      </pc:sldChg>
      <pc:sldChg chg="del">
        <pc:chgData name="Chris Speller" userId="0a97f007-b978-4543-a8a0-9ee0abccdf0a" providerId="ADAL" clId="{F75533B5-4FC0-4EBE-B13C-56F979AD271E}" dt="2020-12-29T17:45:46.811" v="0" actId="47"/>
        <pc:sldMkLst>
          <pc:docMk/>
          <pc:sldMk cId="2730185352" sldId="4489"/>
        </pc:sldMkLst>
      </pc:sldChg>
      <pc:sldChg chg="del">
        <pc:chgData name="Chris Speller" userId="0a97f007-b978-4543-a8a0-9ee0abccdf0a" providerId="ADAL" clId="{F75533B5-4FC0-4EBE-B13C-56F979AD271E}" dt="2020-12-29T17:45:46.811" v="0" actId="47"/>
        <pc:sldMkLst>
          <pc:docMk/>
          <pc:sldMk cId="3541113331" sldId="4490"/>
        </pc:sldMkLst>
      </pc:sldChg>
      <pc:sldChg chg="del">
        <pc:chgData name="Chris Speller" userId="0a97f007-b978-4543-a8a0-9ee0abccdf0a" providerId="ADAL" clId="{F75533B5-4FC0-4EBE-B13C-56F979AD271E}" dt="2020-12-29T17:45:46.811" v="0" actId="47"/>
        <pc:sldMkLst>
          <pc:docMk/>
          <pc:sldMk cId="2688760331" sldId="4492"/>
        </pc:sldMkLst>
      </pc:sldChg>
      <pc:sldChg chg="del">
        <pc:chgData name="Chris Speller" userId="0a97f007-b978-4543-a8a0-9ee0abccdf0a" providerId="ADAL" clId="{F75533B5-4FC0-4EBE-B13C-56F979AD271E}" dt="2020-12-29T17:45:46.811" v="0" actId="47"/>
        <pc:sldMkLst>
          <pc:docMk/>
          <pc:sldMk cId="485137838" sldId="4493"/>
        </pc:sldMkLst>
      </pc:sldChg>
      <pc:sldChg chg="del">
        <pc:chgData name="Chris Speller" userId="0a97f007-b978-4543-a8a0-9ee0abccdf0a" providerId="ADAL" clId="{F75533B5-4FC0-4EBE-B13C-56F979AD271E}" dt="2020-12-29T17:45:46.811" v="0" actId="47"/>
        <pc:sldMkLst>
          <pc:docMk/>
          <pc:sldMk cId="2464060000" sldId="4494"/>
        </pc:sldMkLst>
      </pc:sldChg>
      <pc:sldChg chg="del">
        <pc:chgData name="Chris Speller" userId="0a97f007-b978-4543-a8a0-9ee0abccdf0a" providerId="ADAL" clId="{F75533B5-4FC0-4EBE-B13C-56F979AD271E}" dt="2020-12-29T17:45:46.811" v="0" actId="47"/>
        <pc:sldMkLst>
          <pc:docMk/>
          <pc:sldMk cId="947543047" sldId="4495"/>
        </pc:sldMkLst>
      </pc:sldChg>
      <pc:sldChg chg="del">
        <pc:chgData name="Chris Speller" userId="0a97f007-b978-4543-a8a0-9ee0abccdf0a" providerId="ADAL" clId="{F75533B5-4FC0-4EBE-B13C-56F979AD271E}" dt="2020-12-29T17:45:46.811" v="0" actId="47"/>
        <pc:sldMkLst>
          <pc:docMk/>
          <pc:sldMk cId="2957512476" sldId="4496"/>
        </pc:sldMkLst>
      </pc:sldChg>
      <pc:sldChg chg="del">
        <pc:chgData name="Chris Speller" userId="0a97f007-b978-4543-a8a0-9ee0abccdf0a" providerId="ADAL" clId="{F75533B5-4FC0-4EBE-B13C-56F979AD271E}" dt="2020-12-29T17:45:46.811" v="0" actId="47"/>
        <pc:sldMkLst>
          <pc:docMk/>
          <pc:sldMk cId="3798357496" sldId="4497"/>
        </pc:sldMkLst>
      </pc:sldChg>
      <pc:sldChg chg="del">
        <pc:chgData name="Chris Speller" userId="0a97f007-b978-4543-a8a0-9ee0abccdf0a" providerId="ADAL" clId="{F75533B5-4FC0-4EBE-B13C-56F979AD271E}" dt="2020-12-29T17:45:46.811" v="0" actId="47"/>
        <pc:sldMkLst>
          <pc:docMk/>
          <pc:sldMk cId="4182356963" sldId="4498"/>
        </pc:sldMkLst>
      </pc:sldChg>
      <pc:sldChg chg="del">
        <pc:chgData name="Chris Speller" userId="0a97f007-b978-4543-a8a0-9ee0abccdf0a" providerId="ADAL" clId="{F75533B5-4FC0-4EBE-B13C-56F979AD271E}" dt="2020-12-29T17:45:46.811" v="0" actId="47"/>
        <pc:sldMkLst>
          <pc:docMk/>
          <pc:sldMk cId="3730039369" sldId="4499"/>
        </pc:sldMkLst>
      </pc:sldChg>
      <pc:sldChg chg="del">
        <pc:chgData name="Chris Speller" userId="0a97f007-b978-4543-a8a0-9ee0abccdf0a" providerId="ADAL" clId="{F75533B5-4FC0-4EBE-B13C-56F979AD271E}" dt="2020-12-29T17:45:46.811" v="0" actId="47"/>
        <pc:sldMkLst>
          <pc:docMk/>
          <pc:sldMk cId="3077886789" sldId="4500"/>
        </pc:sldMkLst>
      </pc:sldChg>
      <pc:sldChg chg="del">
        <pc:chgData name="Chris Speller" userId="0a97f007-b978-4543-a8a0-9ee0abccdf0a" providerId="ADAL" clId="{F75533B5-4FC0-4EBE-B13C-56F979AD271E}" dt="2020-12-29T17:45:46.811" v="0" actId="47"/>
        <pc:sldMkLst>
          <pc:docMk/>
          <pc:sldMk cId="1213576290" sldId="4502"/>
        </pc:sldMkLst>
      </pc:sldChg>
      <pc:sldChg chg="del">
        <pc:chgData name="Chris Speller" userId="0a97f007-b978-4543-a8a0-9ee0abccdf0a" providerId="ADAL" clId="{F75533B5-4FC0-4EBE-B13C-56F979AD271E}" dt="2020-12-29T17:45:46.811" v="0" actId="47"/>
        <pc:sldMkLst>
          <pc:docMk/>
          <pc:sldMk cId="1641048486" sldId="4503"/>
        </pc:sldMkLst>
      </pc:sldChg>
      <pc:sldChg chg="del">
        <pc:chgData name="Chris Speller" userId="0a97f007-b978-4543-a8a0-9ee0abccdf0a" providerId="ADAL" clId="{F75533B5-4FC0-4EBE-B13C-56F979AD271E}" dt="2020-12-29T17:45:46.811" v="0" actId="47"/>
        <pc:sldMkLst>
          <pc:docMk/>
          <pc:sldMk cId="2660690658" sldId="4505"/>
        </pc:sldMkLst>
      </pc:sldChg>
      <pc:sldChg chg="del">
        <pc:chgData name="Chris Speller" userId="0a97f007-b978-4543-a8a0-9ee0abccdf0a" providerId="ADAL" clId="{F75533B5-4FC0-4EBE-B13C-56F979AD271E}" dt="2020-12-29T17:45:46.811" v="0" actId="47"/>
        <pc:sldMkLst>
          <pc:docMk/>
          <pc:sldMk cId="1694247225" sldId="4506"/>
        </pc:sldMkLst>
      </pc:sldChg>
      <pc:sldChg chg="del">
        <pc:chgData name="Chris Speller" userId="0a97f007-b978-4543-a8a0-9ee0abccdf0a" providerId="ADAL" clId="{F75533B5-4FC0-4EBE-B13C-56F979AD271E}" dt="2020-12-29T17:45:46.811" v="0" actId="47"/>
        <pc:sldMkLst>
          <pc:docMk/>
          <pc:sldMk cId="1078048550" sldId="4507"/>
        </pc:sldMkLst>
      </pc:sldChg>
      <pc:sldChg chg="del">
        <pc:chgData name="Chris Speller" userId="0a97f007-b978-4543-a8a0-9ee0abccdf0a" providerId="ADAL" clId="{F75533B5-4FC0-4EBE-B13C-56F979AD271E}" dt="2020-12-29T17:45:46.811" v="0" actId="47"/>
        <pc:sldMkLst>
          <pc:docMk/>
          <pc:sldMk cId="3784380725" sldId="4508"/>
        </pc:sldMkLst>
      </pc:sldChg>
      <pc:sldChg chg="del">
        <pc:chgData name="Chris Speller" userId="0a97f007-b978-4543-a8a0-9ee0abccdf0a" providerId="ADAL" clId="{F75533B5-4FC0-4EBE-B13C-56F979AD271E}" dt="2020-12-29T17:45:46.811" v="0" actId="47"/>
        <pc:sldMkLst>
          <pc:docMk/>
          <pc:sldMk cId="2979925668" sldId="4509"/>
        </pc:sldMkLst>
      </pc:sldChg>
      <pc:sldChg chg="del">
        <pc:chgData name="Chris Speller" userId="0a97f007-b978-4543-a8a0-9ee0abccdf0a" providerId="ADAL" clId="{F75533B5-4FC0-4EBE-B13C-56F979AD271E}" dt="2020-12-29T17:45:46.811" v="0" actId="47"/>
        <pc:sldMkLst>
          <pc:docMk/>
          <pc:sldMk cId="2363798844" sldId="4510"/>
        </pc:sldMkLst>
      </pc:sldChg>
      <pc:sldChg chg="del">
        <pc:chgData name="Chris Speller" userId="0a97f007-b978-4543-a8a0-9ee0abccdf0a" providerId="ADAL" clId="{F75533B5-4FC0-4EBE-B13C-56F979AD271E}" dt="2020-12-29T17:45:46.811" v="0" actId="47"/>
        <pc:sldMkLst>
          <pc:docMk/>
          <pc:sldMk cId="122058731" sldId="4511"/>
        </pc:sldMkLst>
      </pc:sldChg>
      <pc:sldChg chg="del">
        <pc:chgData name="Chris Speller" userId="0a97f007-b978-4543-a8a0-9ee0abccdf0a" providerId="ADAL" clId="{F75533B5-4FC0-4EBE-B13C-56F979AD271E}" dt="2020-12-29T17:45:46.811" v="0" actId="47"/>
        <pc:sldMkLst>
          <pc:docMk/>
          <pc:sldMk cId="4020207182" sldId="4512"/>
        </pc:sldMkLst>
      </pc:sldChg>
      <pc:sldChg chg="del">
        <pc:chgData name="Chris Speller" userId="0a97f007-b978-4543-a8a0-9ee0abccdf0a" providerId="ADAL" clId="{F75533B5-4FC0-4EBE-B13C-56F979AD271E}" dt="2020-12-29T17:45:46.811" v="0" actId="47"/>
        <pc:sldMkLst>
          <pc:docMk/>
          <pc:sldMk cId="3802380517" sldId="4513"/>
        </pc:sldMkLst>
      </pc:sldChg>
      <pc:sldChg chg="del">
        <pc:chgData name="Chris Speller" userId="0a97f007-b978-4543-a8a0-9ee0abccdf0a" providerId="ADAL" clId="{F75533B5-4FC0-4EBE-B13C-56F979AD271E}" dt="2020-12-29T17:45:46.811" v="0" actId="47"/>
        <pc:sldMkLst>
          <pc:docMk/>
          <pc:sldMk cId="1742326299" sldId="4514"/>
        </pc:sldMkLst>
      </pc:sldChg>
      <pc:sldChg chg="del">
        <pc:chgData name="Chris Speller" userId="0a97f007-b978-4543-a8a0-9ee0abccdf0a" providerId="ADAL" clId="{F75533B5-4FC0-4EBE-B13C-56F979AD271E}" dt="2020-12-29T17:45:46.811" v="0" actId="47"/>
        <pc:sldMkLst>
          <pc:docMk/>
          <pc:sldMk cId="2726336304" sldId="4515"/>
        </pc:sldMkLst>
      </pc:sldChg>
      <pc:sldChg chg="del">
        <pc:chgData name="Chris Speller" userId="0a97f007-b978-4543-a8a0-9ee0abccdf0a" providerId="ADAL" clId="{F75533B5-4FC0-4EBE-B13C-56F979AD271E}" dt="2020-12-29T17:45:46.811" v="0" actId="47"/>
        <pc:sldMkLst>
          <pc:docMk/>
          <pc:sldMk cId="1167503934" sldId="4516"/>
        </pc:sldMkLst>
      </pc:sldChg>
      <pc:sldChg chg="del">
        <pc:chgData name="Chris Speller" userId="0a97f007-b978-4543-a8a0-9ee0abccdf0a" providerId="ADAL" clId="{F75533B5-4FC0-4EBE-B13C-56F979AD271E}" dt="2020-12-29T17:45:46.811" v="0" actId="47"/>
        <pc:sldMkLst>
          <pc:docMk/>
          <pc:sldMk cId="1772408238" sldId="4517"/>
        </pc:sldMkLst>
      </pc:sldChg>
      <pc:sldChg chg="del">
        <pc:chgData name="Chris Speller" userId="0a97f007-b978-4543-a8a0-9ee0abccdf0a" providerId="ADAL" clId="{F75533B5-4FC0-4EBE-B13C-56F979AD271E}" dt="2020-12-29T17:45:46.811" v="0" actId="47"/>
        <pc:sldMkLst>
          <pc:docMk/>
          <pc:sldMk cId="4273722310" sldId="4518"/>
        </pc:sldMkLst>
      </pc:sldChg>
      <pc:sldChg chg="del">
        <pc:chgData name="Chris Speller" userId="0a97f007-b978-4543-a8a0-9ee0abccdf0a" providerId="ADAL" clId="{F75533B5-4FC0-4EBE-B13C-56F979AD271E}" dt="2020-12-29T17:45:46.811" v="0" actId="47"/>
        <pc:sldMkLst>
          <pc:docMk/>
          <pc:sldMk cId="295255140" sldId="4519"/>
        </pc:sldMkLst>
      </pc:sldChg>
      <pc:sldChg chg="del">
        <pc:chgData name="Chris Speller" userId="0a97f007-b978-4543-a8a0-9ee0abccdf0a" providerId="ADAL" clId="{F75533B5-4FC0-4EBE-B13C-56F979AD271E}" dt="2020-12-29T17:45:46.811" v="0" actId="47"/>
        <pc:sldMkLst>
          <pc:docMk/>
          <pc:sldMk cId="4152195896" sldId="4520"/>
        </pc:sldMkLst>
      </pc:sldChg>
      <pc:sldChg chg="del">
        <pc:chgData name="Chris Speller" userId="0a97f007-b978-4543-a8a0-9ee0abccdf0a" providerId="ADAL" clId="{F75533B5-4FC0-4EBE-B13C-56F979AD271E}" dt="2020-12-29T17:45:46.811" v="0" actId="47"/>
        <pc:sldMkLst>
          <pc:docMk/>
          <pc:sldMk cId="1706827667" sldId="4521"/>
        </pc:sldMkLst>
      </pc:sldChg>
      <pc:sldChg chg="del">
        <pc:chgData name="Chris Speller" userId="0a97f007-b978-4543-a8a0-9ee0abccdf0a" providerId="ADAL" clId="{F75533B5-4FC0-4EBE-B13C-56F979AD271E}" dt="2020-12-29T17:45:46.811" v="0" actId="47"/>
        <pc:sldMkLst>
          <pc:docMk/>
          <pc:sldMk cId="864481998" sldId="4522"/>
        </pc:sldMkLst>
      </pc:sldChg>
      <pc:sldChg chg="del">
        <pc:chgData name="Chris Speller" userId="0a97f007-b978-4543-a8a0-9ee0abccdf0a" providerId="ADAL" clId="{F75533B5-4FC0-4EBE-B13C-56F979AD271E}" dt="2020-12-29T17:45:46.811" v="0" actId="47"/>
        <pc:sldMkLst>
          <pc:docMk/>
          <pc:sldMk cId="3936606956" sldId="4523"/>
        </pc:sldMkLst>
      </pc:sldChg>
      <pc:sldChg chg="del">
        <pc:chgData name="Chris Speller" userId="0a97f007-b978-4543-a8a0-9ee0abccdf0a" providerId="ADAL" clId="{F75533B5-4FC0-4EBE-B13C-56F979AD271E}" dt="2020-12-29T17:45:46.811" v="0" actId="47"/>
        <pc:sldMkLst>
          <pc:docMk/>
          <pc:sldMk cId="162314883" sldId="4524"/>
        </pc:sldMkLst>
      </pc:sldChg>
      <pc:sldChg chg="del">
        <pc:chgData name="Chris Speller" userId="0a97f007-b978-4543-a8a0-9ee0abccdf0a" providerId="ADAL" clId="{F75533B5-4FC0-4EBE-B13C-56F979AD271E}" dt="2020-12-29T17:45:46.811" v="0" actId="47"/>
        <pc:sldMkLst>
          <pc:docMk/>
          <pc:sldMk cId="3641800714" sldId="4525"/>
        </pc:sldMkLst>
      </pc:sldChg>
      <pc:sldChg chg="del">
        <pc:chgData name="Chris Speller" userId="0a97f007-b978-4543-a8a0-9ee0abccdf0a" providerId="ADAL" clId="{F75533B5-4FC0-4EBE-B13C-56F979AD271E}" dt="2020-12-29T17:45:46.811" v="0" actId="47"/>
        <pc:sldMkLst>
          <pc:docMk/>
          <pc:sldMk cId="430668102" sldId="4527"/>
        </pc:sldMkLst>
      </pc:sldChg>
      <pc:sldChg chg="del">
        <pc:chgData name="Chris Speller" userId="0a97f007-b978-4543-a8a0-9ee0abccdf0a" providerId="ADAL" clId="{F75533B5-4FC0-4EBE-B13C-56F979AD271E}" dt="2020-12-29T17:45:46.811" v="0" actId="47"/>
        <pc:sldMkLst>
          <pc:docMk/>
          <pc:sldMk cId="3068144040" sldId="4528"/>
        </pc:sldMkLst>
      </pc:sldChg>
      <pc:sldChg chg="del">
        <pc:chgData name="Chris Speller" userId="0a97f007-b978-4543-a8a0-9ee0abccdf0a" providerId="ADAL" clId="{F75533B5-4FC0-4EBE-B13C-56F979AD271E}" dt="2020-12-29T17:45:46.811" v="0" actId="47"/>
        <pc:sldMkLst>
          <pc:docMk/>
          <pc:sldMk cId="1201448274" sldId="4530"/>
        </pc:sldMkLst>
      </pc:sldChg>
      <pc:sldChg chg="del">
        <pc:chgData name="Chris Speller" userId="0a97f007-b978-4543-a8a0-9ee0abccdf0a" providerId="ADAL" clId="{F75533B5-4FC0-4EBE-B13C-56F979AD271E}" dt="2020-12-29T17:45:46.811" v="0" actId="47"/>
        <pc:sldMkLst>
          <pc:docMk/>
          <pc:sldMk cId="3304127777" sldId="4531"/>
        </pc:sldMkLst>
      </pc:sldChg>
      <pc:sldChg chg="del">
        <pc:chgData name="Chris Speller" userId="0a97f007-b978-4543-a8a0-9ee0abccdf0a" providerId="ADAL" clId="{F75533B5-4FC0-4EBE-B13C-56F979AD271E}" dt="2020-12-29T17:45:46.811" v="0" actId="47"/>
        <pc:sldMkLst>
          <pc:docMk/>
          <pc:sldMk cId="1353591398" sldId="4532"/>
        </pc:sldMkLst>
      </pc:sldChg>
      <pc:sldChg chg="del">
        <pc:chgData name="Chris Speller" userId="0a97f007-b978-4543-a8a0-9ee0abccdf0a" providerId="ADAL" clId="{F75533B5-4FC0-4EBE-B13C-56F979AD271E}" dt="2020-12-29T17:45:46.811" v="0" actId="47"/>
        <pc:sldMkLst>
          <pc:docMk/>
          <pc:sldMk cId="767070580" sldId="4533"/>
        </pc:sldMkLst>
      </pc:sldChg>
      <pc:sldChg chg="add">
        <pc:chgData name="Chris Speller" userId="0a97f007-b978-4543-a8a0-9ee0abccdf0a" providerId="ADAL" clId="{F75533B5-4FC0-4EBE-B13C-56F979AD271E}" dt="2021-02-04T17:47:14.699" v="5"/>
        <pc:sldMkLst>
          <pc:docMk/>
          <pc:sldMk cId="2784385368" sldId="4533"/>
        </pc:sldMkLst>
      </pc:sldChg>
      <pc:sldChg chg="del">
        <pc:chgData name="Chris Speller" userId="0a97f007-b978-4543-a8a0-9ee0abccdf0a" providerId="ADAL" clId="{F75533B5-4FC0-4EBE-B13C-56F979AD271E}" dt="2020-12-29T17:45:46.811" v="0" actId="47"/>
        <pc:sldMkLst>
          <pc:docMk/>
          <pc:sldMk cId="1418794456" sldId="4534"/>
        </pc:sldMkLst>
      </pc:sldChg>
      <pc:sldChg chg="del">
        <pc:chgData name="Chris Speller" userId="0a97f007-b978-4543-a8a0-9ee0abccdf0a" providerId="ADAL" clId="{F75533B5-4FC0-4EBE-B13C-56F979AD271E}" dt="2020-12-29T17:45:46.811" v="0" actId="47"/>
        <pc:sldMkLst>
          <pc:docMk/>
          <pc:sldMk cId="3343605041" sldId="4535"/>
        </pc:sldMkLst>
      </pc:sldChg>
      <pc:sldChg chg="del">
        <pc:chgData name="Chris Speller" userId="0a97f007-b978-4543-a8a0-9ee0abccdf0a" providerId="ADAL" clId="{F75533B5-4FC0-4EBE-B13C-56F979AD271E}" dt="2020-12-29T17:45:46.811" v="0" actId="47"/>
        <pc:sldMkLst>
          <pc:docMk/>
          <pc:sldMk cId="3989641810" sldId="4536"/>
        </pc:sldMkLst>
      </pc:sldChg>
      <pc:sldChg chg="del">
        <pc:chgData name="Chris Speller" userId="0a97f007-b978-4543-a8a0-9ee0abccdf0a" providerId="ADAL" clId="{F75533B5-4FC0-4EBE-B13C-56F979AD271E}" dt="2020-12-29T17:45:46.811" v="0" actId="47"/>
        <pc:sldMkLst>
          <pc:docMk/>
          <pc:sldMk cId="324072873" sldId="4537"/>
        </pc:sldMkLst>
      </pc:sldChg>
      <pc:sldChg chg="del">
        <pc:chgData name="Chris Speller" userId="0a97f007-b978-4543-a8a0-9ee0abccdf0a" providerId="ADAL" clId="{F75533B5-4FC0-4EBE-B13C-56F979AD271E}" dt="2020-12-29T17:45:46.811" v="0" actId="47"/>
        <pc:sldMkLst>
          <pc:docMk/>
          <pc:sldMk cId="2942092640" sldId="4538"/>
        </pc:sldMkLst>
      </pc:sldChg>
      <pc:sldChg chg="del">
        <pc:chgData name="Chris Speller" userId="0a97f007-b978-4543-a8a0-9ee0abccdf0a" providerId="ADAL" clId="{F75533B5-4FC0-4EBE-B13C-56F979AD271E}" dt="2020-12-29T17:45:46.811" v="0" actId="47"/>
        <pc:sldMkLst>
          <pc:docMk/>
          <pc:sldMk cId="1786563480" sldId="4539"/>
        </pc:sldMkLst>
      </pc:sldChg>
      <pc:sldChg chg="del">
        <pc:chgData name="Chris Speller" userId="0a97f007-b978-4543-a8a0-9ee0abccdf0a" providerId="ADAL" clId="{F75533B5-4FC0-4EBE-B13C-56F979AD271E}" dt="2020-12-29T17:45:46.811" v="0" actId="47"/>
        <pc:sldMkLst>
          <pc:docMk/>
          <pc:sldMk cId="2138088082" sldId="4540"/>
        </pc:sldMkLst>
      </pc:sldChg>
      <pc:sldChg chg="del">
        <pc:chgData name="Chris Speller" userId="0a97f007-b978-4543-a8a0-9ee0abccdf0a" providerId="ADAL" clId="{F75533B5-4FC0-4EBE-B13C-56F979AD271E}" dt="2020-12-29T17:45:46.811" v="0" actId="47"/>
        <pc:sldMkLst>
          <pc:docMk/>
          <pc:sldMk cId="1185784097" sldId="4541"/>
        </pc:sldMkLst>
      </pc:sldChg>
      <pc:sldChg chg="del">
        <pc:chgData name="Chris Speller" userId="0a97f007-b978-4543-a8a0-9ee0abccdf0a" providerId="ADAL" clId="{F75533B5-4FC0-4EBE-B13C-56F979AD271E}" dt="2020-12-29T17:45:46.811" v="0" actId="47"/>
        <pc:sldMkLst>
          <pc:docMk/>
          <pc:sldMk cId="2042301552" sldId="4542"/>
        </pc:sldMkLst>
      </pc:sldChg>
      <pc:sldChg chg="del">
        <pc:chgData name="Chris Speller" userId="0a97f007-b978-4543-a8a0-9ee0abccdf0a" providerId="ADAL" clId="{F75533B5-4FC0-4EBE-B13C-56F979AD271E}" dt="2020-12-29T17:45:46.811" v="0" actId="47"/>
        <pc:sldMkLst>
          <pc:docMk/>
          <pc:sldMk cId="1367160984" sldId="4543"/>
        </pc:sldMkLst>
      </pc:sldChg>
      <pc:sldChg chg="del">
        <pc:chgData name="Chris Speller" userId="0a97f007-b978-4543-a8a0-9ee0abccdf0a" providerId="ADAL" clId="{F75533B5-4FC0-4EBE-B13C-56F979AD271E}" dt="2020-12-29T17:45:46.811" v="0" actId="47"/>
        <pc:sldMkLst>
          <pc:docMk/>
          <pc:sldMk cId="4146199885" sldId="4544"/>
        </pc:sldMkLst>
      </pc:sldChg>
      <pc:sldChg chg="del">
        <pc:chgData name="Chris Speller" userId="0a97f007-b978-4543-a8a0-9ee0abccdf0a" providerId="ADAL" clId="{F75533B5-4FC0-4EBE-B13C-56F979AD271E}" dt="2020-12-29T17:45:46.811" v="0" actId="47"/>
        <pc:sldMkLst>
          <pc:docMk/>
          <pc:sldMk cId="2996557775" sldId="4545"/>
        </pc:sldMkLst>
      </pc:sldChg>
      <pc:sldChg chg="del">
        <pc:chgData name="Chris Speller" userId="0a97f007-b978-4543-a8a0-9ee0abccdf0a" providerId="ADAL" clId="{F75533B5-4FC0-4EBE-B13C-56F979AD271E}" dt="2020-12-29T17:45:46.811" v="0" actId="47"/>
        <pc:sldMkLst>
          <pc:docMk/>
          <pc:sldMk cId="3772858602" sldId="4546"/>
        </pc:sldMkLst>
      </pc:sldChg>
      <pc:sldChg chg="del">
        <pc:chgData name="Chris Speller" userId="0a97f007-b978-4543-a8a0-9ee0abccdf0a" providerId="ADAL" clId="{F75533B5-4FC0-4EBE-B13C-56F979AD271E}" dt="2020-12-29T17:45:46.811" v="0" actId="47"/>
        <pc:sldMkLst>
          <pc:docMk/>
          <pc:sldMk cId="3965021405" sldId="4547"/>
        </pc:sldMkLst>
      </pc:sldChg>
      <pc:sldChg chg="del">
        <pc:chgData name="Chris Speller" userId="0a97f007-b978-4543-a8a0-9ee0abccdf0a" providerId="ADAL" clId="{F75533B5-4FC0-4EBE-B13C-56F979AD271E}" dt="2020-12-29T17:45:46.811" v="0" actId="47"/>
        <pc:sldMkLst>
          <pc:docMk/>
          <pc:sldMk cId="2238517172" sldId="4548"/>
        </pc:sldMkLst>
      </pc:sldChg>
      <pc:sldChg chg="del">
        <pc:chgData name="Chris Speller" userId="0a97f007-b978-4543-a8a0-9ee0abccdf0a" providerId="ADAL" clId="{F75533B5-4FC0-4EBE-B13C-56F979AD271E}" dt="2020-12-29T17:45:46.811" v="0" actId="47"/>
        <pc:sldMkLst>
          <pc:docMk/>
          <pc:sldMk cId="1037951282" sldId="4549"/>
        </pc:sldMkLst>
      </pc:sldChg>
      <pc:sldChg chg="del">
        <pc:chgData name="Chris Speller" userId="0a97f007-b978-4543-a8a0-9ee0abccdf0a" providerId="ADAL" clId="{F75533B5-4FC0-4EBE-B13C-56F979AD271E}" dt="2020-12-29T17:45:46.811" v="0" actId="47"/>
        <pc:sldMkLst>
          <pc:docMk/>
          <pc:sldMk cId="1889302795" sldId="4550"/>
        </pc:sldMkLst>
      </pc:sldChg>
      <pc:sldChg chg="del">
        <pc:chgData name="Chris Speller" userId="0a97f007-b978-4543-a8a0-9ee0abccdf0a" providerId="ADAL" clId="{F75533B5-4FC0-4EBE-B13C-56F979AD271E}" dt="2020-12-29T17:45:46.811" v="0" actId="47"/>
        <pc:sldMkLst>
          <pc:docMk/>
          <pc:sldMk cId="3233431659" sldId="4551"/>
        </pc:sldMkLst>
      </pc:sldChg>
      <pc:sldChg chg="del">
        <pc:chgData name="Chris Speller" userId="0a97f007-b978-4543-a8a0-9ee0abccdf0a" providerId="ADAL" clId="{F75533B5-4FC0-4EBE-B13C-56F979AD271E}" dt="2020-12-29T17:45:46.811" v="0" actId="47"/>
        <pc:sldMkLst>
          <pc:docMk/>
          <pc:sldMk cId="2518799859" sldId="4552"/>
        </pc:sldMkLst>
      </pc:sldChg>
      <pc:sldChg chg="del">
        <pc:chgData name="Chris Speller" userId="0a97f007-b978-4543-a8a0-9ee0abccdf0a" providerId="ADAL" clId="{F75533B5-4FC0-4EBE-B13C-56F979AD271E}" dt="2020-12-29T17:45:46.811" v="0" actId="47"/>
        <pc:sldMkLst>
          <pc:docMk/>
          <pc:sldMk cId="2519555058" sldId="4553"/>
        </pc:sldMkLst>
      </pc:sldChg>
      <pc:sldChg chg="del">
        <pc:chgData name="Chris Speller" userId="0a97f007-b978-4543-a8a0-9ee0abccdf0a" providerId="ADAL" clId="{F75533B5-4FC0-4EBE-B13C-56F979AD271E}" dt="2020-12-29T17:45:46.811" v="0" actId="47"/>
        <pc:sldMkLst>
          <pc:docMk/>
          <pc:sldMk cId="3670170700" sldId="4554"/>
        </pc:sldMkLst>
      </pc:sldChg>
      <pc:sldChg chg="del">
        <pc:chgData name="Chris Speller" userId="0a97f007-b978-4543-a8a0-9ee0abccdf0a" providerId="ADAL" clId="{F75533B5-4FC0-4EBE-B13C-56F979AD271E}" dt="2020-12-29T17:45:46.811" v="0" actId="47"/>
        <pc:sldMkLst>
          <pc:docMk/>
          <pc:sldMk cId="407343145" sldId="4555"/>
        </pc:sldMkLst>
      </pc:sldChg>
      <pc:sldChg chg="del">
        <pc:chgData name="Chris Speller" userId="0a97f007-b978-4543-a8a0-9ee0abccdf0a" providerId="ADAL" clId="{F75533B5-4FC0-4EBE-B13C-56F979AD271E}" dt="2020-12-29T17:45:46.811" v="0" actId="47"/>
        <pc:sldMkLst>
          <pc:docMk/>
          <pc:sldMk cId="2711923444" sldId="4556"/>
        </pc:sldMkLst>
      </pc:sldChg>
      <pc:sldChg chg="del">
        <pc:chgData name="Chris Speller" userId="0a97f007-b978-4543-a8a0-9ee0abccdf0a" providerId="ADAL" clId="{F75533B5-4FC0-4EBE-B13C-56F979AD271E}" dt="2020-12-29T17:45:46.811" v="0" actId="47"/>
        <pc:sldMkLst>
          <pc:docMk/>
          <pc:sldMk cId="3934475735" sldId="4557"/>
        </pc:sldMkLst>
      </pc:sldChg>
      <pc:sldChg chg="del">
        <pc:chgData name="Chris Speller" userId="0a97f007-b978-4543-a8a0-9ee0abccdf0a" providerId="ADAL" clId="{F75533B5-4FC0-4EBE-B13C-56F979AD271E}" dt="2020-12-29T17:45:46.811" v="0" actId="47"/>
        <pc:sldMkLst>
          <pc:docMk/>
          <pc:sldMk cId="3525744109" sldId="4558"/>
        </pc:sldMkLst>
      </pc:sldChg>
      <pc:sldChg chg="del">
        <pc:chgData name="Chris Speller" userId="0a97f007-b978-4543-a8a0-9ee0abccdf0a" providerId="ADAL" clId="{F75533B5-4FC0-4EBE-B13C-56F979AD271E}" dt="2020-12-29T17:45:46.811" v="0" actId="47"/>
        <pc:sldMkLst>
          <pc:docMk/>
          <pc:sldMk cId="3894392143" sldId="4559"/>
        </pc:sldMkLst>
      </pc:sldChg>
      <pc:sldChg chg="del">
        <pc:chgData name="Chris Speller" userId="0a97f007-b978-4543-a8a0-9ee0abccdf0a" providerId="ADAL" clId="{F75533B5-4FC0-4EBE-B13C-56F979AD271E}" dt="2020-12-29T17:45:46.811" v="0" actId="47"/>
        <pc:sldMkLst>
          <pc:docMk/>
          <pc:sldMk cId="4221386615" sldId="4560"/>
        </pc:sldMkLst>
      </pc:sldChg>
      <pc:sldChg chg="del">
        <pc:chgData name="Chris Speller" userId="0a97f007-b978-4543-a8a0-9ee0abccdf0a" providerId="ADAL" clId="{F75533B5-4FC0-4EBE-B13C-56F979AD271E}" dt="2020-12-29T17:45:46.811" v="0" actId="47"/>
        <pc:sldMkLst>
          <pc:docMk/>
          <pc:sldMk cId="236408922" sldId="4561"/>
        </pc:sldMkLst>
      </pc:sldChg>
      <pc:sldChg chg="del">
        <pc:chgData name="Chris Speller" userId="0a97f007-b978-4543-a8a0-9ee0abccdf0a" providerId="ADAL" clId="{F75533B5-4FC0-4EBE-B13C-56F979AD271E}" dt="2020-12-29T17:45:46.811" v="0" actId="47"/>
        <pc:sldMkLst>
          <pc:docMk/>
          <pc:sldMk cId="1453675502" sldId="4562"/>
        </pc:sldMkLst>
      </pc:sldChg>
      <pc:sldChg chg="del">
        <pc:chgData name="Chris Speller" userId="0a97f007-b978-4543-a8a0-9ee0abccdf0a" providerId="ADAL" clId="{F75533B5-4FC0-4EBE-B13C-56F979AD271E}" dt="2020-12-29T17:45:46.811" v="0" actId="47"/>
        <pc:sldMkLst>
          <pc:docMk/>
          <pc:sldMk cId="418480896" sldId="4563"/>
        </pc:sldMkLst>
      </pc:sldChg>
      <pc:sldChg chg="del">
        <pc:chgData name="Chris Speller" userId="0a97f007-b978-4543-a8a0-9ee0abccdf0a" providerId="ADAL" clId="{F75533B5-4FC0-4EBE-B13C-56F979AD271E}" dt="2020-12-29T17:45:46.811" v="0" actId="47"/>
        <pc:sldMkLst>
          <pc:docMk/>
          <pc:sldMk cId="3588261864" sldId="4564"/>
        </pc:sldMkLst>
      </pc:sldChg>
      <pc:sldChg chg="del">
        <pc:chgData name="Chris Speller" userId="0a97f007-b978-4543-a8a0-9ee0abccdf0a" providerId="ADAL" clId="{F75533B5-4FC0-4EBE-B13C-56F979AD271E}" dt="2020-12-29T17:45:46.811" v="0" actId="47"/>
        <pc:sldMkLst>
          <pc:docMk/>
          <pc:sldMk cId="3628079707" sldId="4565"/>
        </pc:sldMkLst>
      </pc:sldChg>
      <pc:sldChg chg="del">
        <pc:chgData name="Chris Speller" userId="0a97f007-b978-4543-a8a0-9ee0abccdf0a" providerId="ADAL" clId="{F75533B5-4FC0-4EBE-B13C-56F979AD271E}" dt="2020-12-29T17:45:46.811" v="0" actId="47"/>
        <pc:sldMkLst>
          <pc:docMk/>
          <pc:sldMk cId="330628779" sldId="4566"/>
        </pc:sldMkLst>
      </pc:sldChg>
      <pc:sldChg chg="del">
        <pc:chgData name="Chris Speller" userId="0a97f007-b978-4543-a8a0-9ee0abccdf0a" providerId="ADAL" clId="{F75533B5-4FC0-4EBE-B13C-56F979AD271E}" dt="2020-12-29T17:45:46.811" v="0" actId="47"/>
        <pc:sldMkLst>
          <pc:docMk/>
          <pc:sldMk cId="3717682161" sldId="4567"/>
        </pc:sldMkLst>
      </pc:sldChg>
      <pc:sldChg chg="del">
        <pc:chgData name="Chris Speller" userId="0a97f007-b978-4543-a8a0-9ee0abccdf0a" providerId="ADAL" clId="{F75533B5-4FC0-4EBE-B13C-56F979AD271E}" dt="2020-12-29T17:45:46.811" v="0" actId="47"/>
        <pc:sldMkLst>
          <pc:docMk/>
          <pc:sldMk cId="2533642093" sldId="4568"/>
        </pc:sldMkLst>
      </pc:sldChg>
      <pc:sldChg chg="del">
        <pc:chgData name="Chris Speller" userId="0a97f007-b978-4543-a8a0-9ee0abccdf0a" providerId="ADAL" clId="{F75533B5-4FC0-4EBE-B13C-56F979AD271E}" dt="2020-12-29T17:45:46.811" v="0" actId="47"/>
        <pc:sldMkLst>
          <pc:docMk/>
          <pc:sldMk cId="2528269258" sldId="4570"/>
        </pc:sldMkLst>
      </pc:sldChg>
      <pc:sldChg chg="del">
        <pc:chgData name="Chris Speller" userId="0a97f007-b978-4543-a8a0-9ee0abccdf0a" providerId="ADAL" clId="{F75533B5-4FC0-4EBE-B13C-56F979AD271E}" dt="2020-12-29T17:45:46.811" v="0" actId="47"/>
        <pc:sldMkLst>
          <pc:docMk/>
          <pc:sldMk cId="3152532174" sldId="4571"/>
        </pc:sldMkLst>
      </pc:sldChg>
      <pc:sldChg chg="del">
        <pc:chgData name="Chris Speller" userId="0a97f007-b978-4543-a8a0-9ee0abccdf0a" providerId="ADAL" clId="{F75533B5-4FC0-4EBE-B13C-56F979AD271E}" dt="2020-12-29T17:45:46.811" v="0" actId="47"/>
        <pc:sldMkLst>
          <pc:docMk/>
          <pc:sldMk cId="1642714931" sldId="4572"/>
        </pc:sldMkLst>
      </pc:sldChg>
      <pc:sldChg chg="del">
        <pc:chgData name="Chris Speller" userId="0a97f007-b978-4543-a8a0-9ee0abccdf0a" providerId="ADAL" clId="{F75533B5-4FC0-4EBE-B13C-56F979AD271E}" dt="2020-12-29T17:45:46.811" v="0" actId="47"/>
        <pc:sldMkLst>
          <pc:docMk/>
          <pc:sldMk cId="3474301956" sldId="4574"/>
        </pc:sldMkLst>
      </pc:sldChg>
      <pc:sldChg chg="del">
        <pc:chgData name="Chris Speller" userId="0a97f007-b978-4543-a8a0-9ee0abccdf0a" providerId="ADAL" clId="{F75533B5-4FC0-4EBE-B13C-56F979AD271E}" dt="2020-12-29T17:45:46.811" v="0" actId="47"/>
        <pc:sldMkLst>
          <pc:docMk/>
          <pc:sldMk cId="3035778860" sldId="4575"/>
        </pc:sldMkLst>
      </pc:sldChg>
      <pc:sldChg chg="del">
        <pc:chgData name="Chris Speller" userId="0a97f007-b978-4543-a8a0-9ee0abccdf0a" providerId="ADAL" clId="{F75533B5-4FC0-4EBE-B13C-56F979AD271E}" dt="2020-12-29T17:45:46.811" v="0" actId="47"/>
        <pc:sldMkLst>
          <pc:docMk/>
          <pc:sldMk cId="305240551" sldId="4576"/>
        </pc:sldMkLst>
      </pc:sldChg>
      <pc:sldChg chg="del">
        <pc:chgData name="Chris Speller" userId="0a97f007-b978-4543-a8a0-9ee0abccdf0a" providerId="ADAL" clId="{F75533B5-4FC0-4EBE-B13C-56F979AD271E}" dt="2020-12-29T17:45:46.811" v="0" actId="47"/>
        <pc:sldMkLst>
          <pc:docMk/>
          <pc:sldMk cId="2622593686" sldId="4577"/>
        </pc:sldMkLst>
      </pc:sldChg>
      <pc:sldChg chg="del">
        <pc:chgData name="Chris Speller" userId="0a97f007-b978-4543-a8a0-9ee0abccdf0a" providerId="ADAL" clId="{F75533B5-4FC0-4EBE-B13C-56F979AD271E}" dt="2020-12-29T17:45:46.811" v="0" actId="47"/>
        <pc:sldMkLst>
          <pc:docMk/>
          <pc:sldMk cId="3799973764" sldId="4578"/>
        </pc:sldMkLst>
      </pc:sldChg>
      <pc:sldChg chg="del">
        <pc:chgData name="Chris Speller" userId="0a97f007-b978-4543-a8a0-9ee0abccdf0a" providerId="ADAL" clId="{F75533B5-4FC0-4EBE-B13C-56F979AD271E}" dt="2020-12-29T17:45:46.811" v="0" actId="47"/>
        <pc:sldMkLst>
          <pc:docMk/>
          <pc:sldMk cId="777721362" sldId="4579"/>
        </pc:sldMkLst>
      </pc:sldChg>
      <pc:sldChg chg="del">
        <pc:chgData name="Chris Speller" userId="0a97f007-b978-4543-a8a0-9ee0abccdf0a" providerId="ADAL" clId="{F75533B5-4FC0-4EBE-B13C-56F979AD271E}" dt="2020-12-29T17:45:46.811" v="0" actId="47"/>
        <pc:sldMkLst>
          <pc:docMk/>
          <pc:sldMk cId="3248531856" sldId="4580"/>
        </pc:sldMkLst>
      </pc:sldChg>
      <pc:sldChg chg="del">
        <pc:chgData name="Chris Speller" userId="0a97f007-b978-4543-a8a0-9ee0abccdf0a" providerId="ADAL" clId="{F75533B5-4FC0-4EBE-B13C-56F979AD271E}" dt="2020-12-29T17:45:46.811" v="0" actId="47"/>
        <pc:sldMkLst>
          <pc:docMk/>
          <pc:sldMk cId="3750191309" sldId="4581"/>
        </pc:sldMkLst>
      </pc:sldChg>
      <pc:sldChg chg="del">
        <pc:chgData name="Chris Speller" userId="0a97f007-b978-4543-a8a0-9ee0abccdf0a" providerId="ADAL" clId="{F75533B5-4FC0-4EBE-B13C-56F979AD271E}" dt="2020-12-29T17:45:46.811" v="0" actId="47"/>
        <pc:sldMkLst>
          <pc:docMk/>
          <pc:sldMk cId="3504407388" sldId="4582"/>
        </pc:sldMkLst>
      </pc:sldChg>
      <pc:sldChg chg="del">
        <pc:chgData name="Chris Speller" userId="0a97f007-b978-4543-a8a0-9ee0abccdf0a" providerId="ADAL" clId="{F75533B5-4FC0-4EBE-B13C-56F979AD271E}" dt="2020-12-29T17:45:46.811" v="0" actId="47"/>
        <pc:sldMkLst>
          <pc:docMk/>
          <pc:sldMk cId="1999573417" sldId="4583"/>
        </pc:sldMkLst>
      </pc:sldChg>
      <pc:sldChg chg="del">
        <pc:chgData name="Chris Speller" userId="0a97f007-b978-4543-a8a0-9ee0abccdf0a" providerId="ADAL" clId="{F75533B5-4FC0-4EBE-B13C-56F979AD271E}" dt="2020-12-29T17:45:46.811" v="0" actId="47"/>
        <pc:sldMkLst>
          <pc:docMk/>
          <pc:sldMk cId="3786059081" sldId="4584"/>
        </pc:sldMkLst>
      </pc:sldChg>
      <pc:sldChg chg="del">
        <pc:chgData name="Chris Speller" userId="0a97f007-b978-4543-a8a0-9ee0abccdf0a" providerId="ADAL" clId="{F75533B5-4FC0-4EBE-B13C-56F979AD271E}" dt="2020-12-29T17:45:46.811" v="0" actId="47"/>
        <pc:sldMkLst>
          <pc:docMk/>
          <pc:sldMk cId="1657687064" sldId="4585"/>
        </pc:sldMkLst>
      </pc:sldChg>
      <pc:sldChg chg="del">
        <pc:chgData name="Chris Speller" userId="0a97f007-b978-4543-a8a0-9ee0abccdf0a" providerId="ADAL" clId="{F75533B5-4FC0-4EBE-B13C-56F979AD271E}" dt="2020-12-29T17:45:46.811" v="0" actId="47"/>
        <pc:sldMkLst>
          <pc:docMk/>
          <pc:sldMk cId="4088117696" sldId="4586"/>
        </pc:sldMkLst>
      </pc:sldChg>
      <pc:sldChg chg="del">
        <pc:chgData name="Chris Speller" userId="0a97f007-b978-4543-a8a0-9ee0abccdf0a" providerId="ADAL" clId="{F75533B5-4FC0-4EBE-B13C-56F979AD271E}" dt="2020-12-29T17:45:46.811" v="0" actId="47"/>
        <pc:sldMkLst>
          <pc:docMk/>
          <pc:sldMk cId="203841692" sldId="4587"/>
        </pc:sldMkLst>
      </pc:sldChg>
      <pc:sldChg chg="del">
        <pc:chgData name="Chris Speller" userId="0a97f007-b978-4543-a8a0-9ee0abccdf0a" providerId="ADAL" clId="{F75533B5-4FC0-4EBE-B13C-56F979AD271E}" dt="2020-12-29T17:45:46.811" v="0" actId="47"/>
        <pc:sldMkLst>
          <pc:docMk/>
          <pc:sldMk cId="2740311225" sldId="4588"/>
        </pc:sldMkLst>
      </pc:sldChg>
      <pc:sldChg chg="del">
        <pc:chgData name="Chris Speller" userId="0a97f007-b978-4543-a8a0-9ee0abccdf0a" providerId="ADAL" clId="{F75533B5-4FC0-4EBE-B13C-56F979AD271E}" dt="2020-12-29T17:45:46.811" v="0" actId="47"/>
        <pc:sldMkLst>
          <pc:docMk/>
          <pc:sldMk cId="990977279" sldId="4589"/>
        </pc:sldMkLst>
      </pc:sldChg>
      <pc:sldChg chg="del">
        <pc:chgData name="Chris Speller" userId="0a97f007-b978-4543-a8a0-9ee0abccdf0a" providerId="ADAL" clId="{F75533B5-4FC0-4EBE-B13C-56F979AD271E}" dt="2020-12-29T17:45:46.811" v="0" actId="47"/>
        <pc:sldMkLst>
          <pc:docMk/>
          <pc:sldMk cId="1981162291" sldId="4590"/>
        </pc:sldMkLst>
      </pc:sldChg>
      <pc:sldChg chg="del">
        <pc:chgData name="Chris Speller" userId="0a97f007-b978-4543-a8a0-9ee0abccdf0a" providerId="ADAL" clId="{F75533B5-4FC0-4EBE-B13C-56F979AD271E}" dt="2020-12-29T17:45:46.811" v="0" actId="47"/>
        <pc:sldMkLst>
          <pc:docMk/>
          <pc:sldMk cId="220313717" sldId="4591"/>
        </pc:sldMkLst>
      </pc:sldChg>
      <pc:sldChg chg="del">
        <pc:chgData name="Chris Speller" userId="0a97f007-b978-4543-a8a0-9ee0abccdf0a" providerId="ADAL" clId="{F75533B5-4FC0-4EBE-B13C-56F979AD271E}" dt="2020-12-29T17:45:46.811" v="0" actId="47"/>
        <pc:sldMkLst>
          <pc:docMk/>
          <pc:sldMk cId="2982343416" sldId="4592"/>
        </pc:sldMkLst>
      </pc:sldChg>
      <pc:sldChg chg="del">
        <pc:chgData name="Chris Speller" userId="0a97f007-b978-4543-a8a0-9ee0abccdf0a" providerId="ADAL" clId="{F75533B5-4FC0-4EBE-B13C-56F979AD271E}" dt="2020-12-29T17:45:46.811" v="0" actId="47"/>
        <pc:sldMkLst>
          <pc:docMk/>
          <pc:sldMk cId="1460530352" sldId="4593"/>
        </pc:sldMkLst>
      </pc:sldChg>
      <pc:sldChg chg="del">
        <pc:chgData name="Chris Speller" userId="0a97f007-b978-4543-a8a0-9ee0abccdf0a" providerId="ADAL" clId="{F75533B5-4FC0-4EBE-B13C-56F979AD271E}" dt="2020-12-29T17:45:46.811" v="0" actId="47"/>
        <pc:sldMkLst>
          <pc:docMk/>
          <pc:sldMk cId="2270021779" sldId="4594"/>
        </pc:sldMkLst>
      </pc:sldChg>
      <pc:sldChg chg="del">
        <pc:chgData name="Chris Speller" userId="0a97f007-b978-4543-a8a0-9ee0abccdf0a" providerId="ADAL" clId="{F75533B5-4FC0-4EBE-B13C-56F979AD271E}" dt="2020-12-29T17:45:46.811" v="0" actId="47"/>
        <pc:sldMkLst>
          <pc:docMk/>
          <pc:sldMk cId="1033592188" sldId="4595"/>
        </pc:sldMkLst>
      </pc:sldChg>
      <pc:sldChg chg="del">
        <pc:chgData name="Chris Speller" userId="0a97f007-b978-4543-a8a0-9ee0abccdf0a" providerId="ADAL" clId="{F75533B5-4FC0-4EBE-B13C-56F979AD271E}" dt="2020-12-29T17:45:46.811" v="0" actId="47"/>
        <pc:sldMkLst>
          <pc:docMk/>
          <pc:sldMk cId="511682428" sldId="4596"/>
        </pc:sldMkLst>
      </pc:sldChg>
      <pc:sldChg chg="del">
        <pc:chgData name="Chris Speller" userId="0a97f007-b978-4543-a8a0-9ee0abccdf0a" providerId="ADAL" clId="{F75533B5-4FC0-4EBE-B13C-56F979AD271E}" dt="2020-12-29T17:45:46.811" v="0" actId="47"/>
        <pc:sldMkLst>
          <pc:docMk/>
          <pc:sldMk cId="1110435451" sldId="4597"/>
        </pc:sldMkLst>
      </pc:sldChg>
      <pc:sldChg chg="del">
        <pc:chgData name="Chris Speller" userId="0a97f007-b978-4543-a8a0-9ee0abccdf0a" providerId="ADAL" clId="{F75533B5-4FC0-4EBE-B13C-56F979AD271E}" dt="2020-12-29T17:45:46.811" v="0" actId="47"/>
        <pc:sldMkLst>
          <pc:docMk/>
          <pc:sldMk cId="3155062066" sldId="4598"/>
        </pc:sldMkLst>
      </pc:sldChg>
      <pc:sldChg chg="del">
        <pc:chgData name="Chris Speller" userId="0a97f007-b978-4543-a8a0-9ee0abccdf0a" providerId="ADAL" clId="{F75533B5-4FC0-4EBE-B13C-56F979AD271E}" dt="2020-12-29T17:45:46.811" v="0" actId="47"/>
        <pc:sldMkLst>
          <pc:docMk/>
          <pc:sldMk cId="2890445474" sldId="4599"/>
        </pc:sldMkLst>
      </pc:sldChg>
      <pc:sldChg chg="del">
        <pc:chgData name="Chris Speller" userId="0a97f007-b978-4543-a8a0-9ee0abccdf0a" providerId="ADAL" clId="{F75533B5-4FC0-4EBE-B13C-56F979AD271E}" dt="2020-12-29T17:45:46.811" v="0" actId="47"/>
        <pc:sldMkLst>
          <pc:docMk/>
          <pc:sldMk cId="1893386363" sldId="4602"/>
        </pc:sldMkLst>
      </pc:sldChg>
      <pc:sldChg chg="del">
        <pc:chgData name="Chris Speller" userId="0a97f007-b978-4543-a8a0-9ee0abccdf0a" providerId="ADAL" clId="{F75533B5-4FC0-4EBE-B13C-56F979AD271E}" dt="2020-12-29T17:45:46.811" v="0" actId="47"/>
        <pc:sldMkLst>
          <pc:docMk/>
          <pc:sldMk cId="3028327906" sldId="4603"/>
        </pc:sldMkLst>
      </pc:sldChg>
      <pc:sldChg chg="del">
        <pc:chgData name="Chris Speller" userId="0a97f007-b978-4543-a8a0-9ee0abccdf0a" providerId="ADAL" clId="{F75533B5-4FC0-4EBE-B13C-56F979AD271E}" dt="2020-12-29T17:45:46.811" v="0" actId="47"/>
        <pc:sldMkLst>
          <pc:docMk/>
          <pc:sldMk cId="1813725875" sldId="4604"/>
        </pc:sldMkLst>
      </pc:sldChg>
      <pc:sldChg chg="del">
        <pc:chgData name="Chris Speller" userId="0a97f007-b978-4543-a8a0-9ee0abccdf0a" providerId="ADAL" clId="{F75533B5-4FC0-4EBE-B13C-56F979AD271E}" dt="2020-12-29T17:45:46.811" v="0" actId="47"/>
        <pc:sldMkLst>
          <pc:docMk/>
          <pc:sldMk cId="631374950" sldId="4605"/>
        </pc:sldMkLst>
      </pc:sldChg>
      <pc:sldChg chg="del">
        <pc:chgData name="Chris Speller" userId="0a97f007-b978-4543-a8a0-9ee0abccdf0a" providerId="ADAL" clId="{F75533B5-4FC0-4EBE-B13C-56F979AD271E}" dt="2020-12-29T17:45:46.811" v="0" actId="47"/>
        <pc:sldMkLst>
          <pc:docMk/>
          <pc:sldMk cId="3261515165" sldId="4606"/>
        </pc:sldMkLst>
      </pc:sldChg>
      <pc:sldChg chg="del">
        <pc:chgData name="Chris Speller" userId="0a97f007-b978-4543-a8a0-9ee0abccdf0a" providerId="ADAL" clId="{F75533B5-4FC0-4EBE-B13C-56F979AD271E}" dt="2020-12-29T17:45:46.811" v="0" actId="47"/>
        <pc:sldMkLst>
          <pc:docMk/>
          <pc:sldMk cId="963903603" sldId="4607"/>
        </pc:sldMkLst>
      </pc:sldChg>
      <pc:sldChg chg="del">
        <pc:chgData name="Chris Speller" userId="0a97f007-b978-4543-a8a0-9ee0abccdf0a" providerId="ADAL" clId="{F75533B5-4FC0-4EBE-B13C-56F979AD271E}" dt="2020-12-29T17:45:46.811" v="0" actId="47"/>
        <pc:sldMkLst>
          <pc:docMk/>
          <pc:sldMk cId="1143502693" sldId="4608"/>
        </pc:sldMkLst>
      </pc:sldChg>
      <pc:sldChg chg="del">
        <pc:chgData name="Chris Speller" userId="0a97f007-b978-4543-a8a0-9ee0abccdf0a" providerId="ADAL" clId="{F75533B5-4FC0-4EBE-B13C-56F979AD271E}" dt="2020-12-29T17:45:46.811" v="0" actId="47"/>
        <pc:sldMkLst>
          <pc:docMk/>
          <pc:sldMk cId="1889298649" sldId="4609"/>
        </pc:sldMkLst>
      </pc:sldChg>
      <pc:sldChg chg="del">
        <pc:chgData name="Chris Speller" userId="0a97f007-b978-4543-a8a0-9ee0abccdf0a" providerId="ADAL" clId="{F75533B5-4FC0-4EBE-B13C-56F979AD271E}" dt="2020-12-29T17:45:46.811" v="0" actId="47"/>
        <pc:sldMkLst>
          <pc:docMk/>
          <pc:sldMk cId="2653519440" sldId="4610"/>
        </pc:sldMkLst>
      </pc:sldChg>
      <pc:sldChg chg="del">
        <pc:chgData name="Chris Speller" userId="0a97f007-b978-4543-a8a0-9ee0abccdf0a" providerId="ADAL" clId="{F75533B5-4FC0-4EBE-B13C-56F979AD271E}" dt="2020-12-29T17:45:46.811" v="0" actId="47"/>
        <pc:sldMkLst>
          <pc:docMk/>
          <pc:sldMk cId="3492745480" sldId="4611"/>
        </pc:sldMkLst>
      </pc:sldChg>
      <pc:sldChg chg="del">
        <pc:chgData name="Chris Speller" userId="0a97f007-b978-4543-a8a0-9ee0abccdf0a" providerId="ADAL" clId="{F75533B5-4FC0-4EBE-B13C-56F979AD271E}" dt="2020-12-29T17:45:46.811" v="0" actId="47"/>
        <pc:sldMkLst>
          <pc:docMk/>
          <pc:sldMk cId="3946941241" sldId="4612"/>
        </pc:sldMkLst>
      </pc:sldChg>
      <pc:sldChg chg="del">
        <pc:chgData name="Chris Speller" userId="0a97f007-b978-4543-a8a0-9ee0abccdf0a" providerId="ADAL" clId="{F75533B5-4FC0-4EBE-B13C-56F979AD271E}" dt="2020-12-29T17:45:46.811" v="0" actId="47"/>
        <pc:sldMkLst>
          <pc:docMk/>
          <pc:sldMk cId="1366021233" sldId="4613"/>
        </pc:sldMkLst>
      </pc:sldChg>
      <pc:sldChg chg="del">
        <pc:chgData name="Chris Speller" userId="0a97f007-b978-4543-a8a0-9ee0abccdf0a" providerId="ADAL" clId="{F75533B5-4FC0-4EBE-B13C-56F979AD271E}" dt="2020-12-29T17:45:46.811" v="0" actId="47"/>
        <pc:sldMkLst>
          <pc:docMk/>
          <pc:sldMk cId="1100569206" sldId="4614"/>
        </pc:sldMkLst>
      </pc:sldChg>
      <pc:sldChg chg="del">
        <pc:chgData name="Chris Speller" userId="0a97f007-b978-4543-a8a0-9ee0abccdf0a" providerId="ADAL" clId="{F75533B5-4FC0-4EBE-B13C-56F979AD271E}" dt="2020-12-29T17:45:46.811" v="0" actId="47"/>
        <pc:sldMkLst>
          <pc:docMk/>
          <pc:sldMk cId="1219662844" sldId="4615"/>
        </pc:sldMkLst>
      </pc:sldChg>
      <pc:sldChg chg="del">
        <pc:chgData name="Chris Speller" userId="0a97f007-b978-4543-a8a0-9ee0abccdf0a" providerId="ADAL" clId="{F75533B5-4FC0-4EBE-B13C-56F979AD271E}" dt="2020-12-29T17:45:46.811" v="0" actId="47"/>
        <pc:sldMkLst>
          <pc:docMk/>
          <pc:sldMk cId="26760009" sldId="4616"/>
        </pc:sldMkLst>
      </pc:sldChg>
      <pc:sldChg chg="del">
        <pc:chgData name="Chris Speller" userId="0a97f007-b978-4543-a8a0-9ee0abccdf0a" providerId="ADAL" clId="{F75533B5-4FC0-4EBE-B13C-56F979AD271E}" dt="2020-12-29T17:45:46.811" v="0" actId="47"/>
        <pc:sldMkLst>
          <pc:docMk/>
          <pc:sldMk cId="1836602720" sldId="4617"/>
        </pc:sldMkLst>
      </pc:sldChg>
      <pc:sldChg chg="del">
        <pc:chgData name="Chris Speller" userId="0a97f007-b978-4543-a8a0-9ee0abccdf0a" providerId="ADAL" clId="{F75533B5-4FC0-4EBE-B13C-56F979AD271E}" dt="2020-12-29T17:45:46.811" v="0" actId="47"/>
        <pc:sldMkLst>
          <pc:docMk/>
          <pc:sldMk cId="3579640227" sldId="4618"/>
        </pc:sldMkLst>
      </pc:sldChg>
      <pc:sldChg chg="del">
        <pc:chgData name="Chris Speller" userId="0a97f007-b978-4543-a8a0-9ee0abccdf0a" providerId="ADAL" clId="{F75533B5-4FC0-4EBE-B13C-56F979AD271E}" dt="2020-12-29T17:45:46.811" v="0" actId="47"/>
        <pc:sldMkLst>
          <pc:docMk/>
          <pc:sldMk cId="1960714001" sldId="4619"/>
        </pc:sldMkLst>
      </pc:sldChg>
      <pc:sldChg chg="del">
        <pc:chgData name="Chris Speller" userId="0a97f007-b978-4543-a8a0-9ee0abccdf0a" providerId="ADAL" clId="{F75533B5-4FC0-4EBE-B13C-56F979AD271E}" dt="2020-12-29T17:45:46.811" v="0" actId="47"/>
        <pc:sldMkLst>
          <pc:docMk/>
          <pc:sldMk cId="26315152" sldId="4620"/>
        </pc:sldMkLst>
      </pc:sldChg>
      <pc:sldChg chg="del">
        <pc:chgData name="Chris Speller" userId="0a97f007-b978-4543-a8a0-9ee0abccdf0a" providerId="ADAL" clId="{F75533B5-4FC0-4EBE-B13C-56F979AD271E}" dt="2020-12-29T17:45:46.811" v="0" actId="47"/>
        <pc:sldMkLst>
          <pc:docMk/>
          <pc:sldMk cId="3448678854" sldId="4621"/>
        </pc:sldMkLst>
      </pc:sldChg>
      <pc:sldChg chg="del">
        <pc:chgData name="Chris Speller" userId="0a97f007-b978-4543-a8a0-9ee0abccdf0a" providerId="ADAL" clId="{F75533B5-4FC0-4EBE-B13C-56F979AD271E}" dt="2020-12-29T17:45:46.811" v="0" actId="47"/>
        <pc:sldMkLst>
          <pc:docMk/>
          <pc:sldMk cId="2425432197" sldId="4622"/>
        </pc:sldMkLst>
      </pc:sldChg>
      <pc:sldChg chg="del">
        <pc:chgData name="Chris Speller" userId="0a97f007-b978-4543-a8a0-9ee0abccdf0a" providerId="ADAL" clId="{F75533B5-4FC0-4EBE-B13C-56F979AD271E}" dt="2020-12-29T17:45:46.811" v="0" actId="47"/>
        <pc:sldMkLst>
          <pc:docMk/>
          <pc:sldMk cId="2481700437" sldId="4623"/>
        </pc:sldMkLst>
      </pc:sldChg>
      <pc:sldChg chg="del">
        <pc:chgData name="Chris Speller" userId="0a97f007-b978-4543-a8a0-9ee0abccdf0a" providerId="ADAL" clId="{F75533B5-4FC0-4EBE-B13C-56F979AD271E}" dt="2020-12-29T17:45:46.811" v="0" actId="47"/>
        <pc:sldMkLst>
          <pc:docMk/>
          <pc:sldMk cId="1919178161" sldId="4624"/>
        </pc:sldMkLst>
      </pc:sldChg>
      <pc:sldChg chg="del">
        <pc:chgData name="Chris Speller" userId="0a97f007-b978-4543-a8a0-9ee0abccdf0a" providerId="ADAL" clId="{F75533B5-4FC0-4EBE-B13C-56F979AD271E}" dt="2020-12-29T17:45:46.811" v="0" actId="47"/>
        <pc:sldMkLst>
          <pc:docMk/>
          <pc:sldMk cId="862800217" sldId="4625"/>
        </pc:sldMkLst>
      </pc:sldChg>
      <pc:sldChg chg="del">
        <pc:chgData name="Chris Speller" userId="0a97f007-b978-4543-a8a0-9ee0abccdf0a" providerId="ADAL" clId="{F75533B5-4FC0-4EBE-B13C-56F979AD271E}" dt="2020-12-29T17:45:46.811" v="0" actId="47"/>
        <pc:sldMkLst>
          <pc:docMk/>
          <pc:sldMk cId="1681099681" sldId="4626"/>
        </pc:sldMkLst>
      </pc:sldChg>
      <pc:sldChg chg="del">
        <pc:chgData name="Chris Speller" userId="0a97f007-b978-4543-a8a0-9ee0abccdf0a" providerId="ADAL" clId="{F75533B5-4FC0-4EBE-B13C-56F979AD271E}" dt="2020-12-29T17:45:46.811" v="0" actId="47"/>
        <pc:sldMkLst>
          <pc:docMk/>
          <pc:sldMk cId="1745282758" sldId="4627"/>
        </pc:sldMkLst>
      </pc:sldChg>
      <pc:sldChg chg="del">
        <pc:chgData name="Chris Speller" userId="0a97f007-b978-4543-a8a0-9ee0abccdf0a" providerId="ADAL" clId="{F75533B5-4FC0-4EBE-B13C-56F979AD271E}" dt="2020-12-29T17:45:46.811" v="0" actId="47"/>
        <pc:sldMkLst>
          <pc:docMk/>
          <pc:sldMk cId="4003087885" sldId="4628"/>
        </pc:sldMkLst>
      </pc:sldChg>
      <pc:sldChg chg="del">
        <pc:chgData name="Chris Speller" userId="0a97f007-b978-4543-a8a0-9ee0abccdf0a" providerId="ADAL" clId="{F75533B5-4FC0-4EBE-B13C-56F979AD271E}" dt="2020-12-29T17:45:46.811" v="0" actId="47"/>
        <pc:sldMkLst>
          <pc:docMk/>
          <pc:sldMk cId="1840581306" sldId="4629"/>
        </pc:sldMkLst>
      </pc:sldChg>
      <pc:sldChg chg="del">
        <pc:chgData name="Chris Speller" userId="0a97f007-b978-4543-a8a0-9ee0abccdf0a" providerId="ADAL" clId="{F75533B5-4FC0-4EBE-B13C-56F979AD271E}" dt="2020-12-29T17:45:46.811" v="0" actId="47"/>
        <pc:sldMkLst>
          <pc:docMk/>
          <pc:sldMk cId="1148100216" sldId="4630"/>
        </pc:sldMkLst>
      </pc:sldChg>
      <pc:sldChg chg="del">
        <pc:chgData name="Chris Speller" userId="0a97f007-b978-4543-a8a0-9ee0abccdf0a" providerId="ADAL" clId="{F75533B5-4FC0-4EBE-B13C-56F979AD271E}" dt="2020-12-29T17:45:46.811" v="0" actId="47"/>
        <pc:sldMkLst>
          <pc:docMk/>
          <pc:sldMk cId="2461157379" sldId="4631"/>
        </pc:sldMkLst>
      </pc:sldChg>
      <pc:sldChg chg="del">
        <pc:chgData name="Chris Speller" userId="0a97f007-b978-4543-a8a0-9ee0abccdf0a" providerId="ADAL" clId="{F75533B5-4FC0-4EBE-B13C-56F979AD271E}" dt="2020-12-29T17:45:46.811" v="0" actId="47"/>
        <pc:sldMkLst>
          <pc:docMk/>
          <pc:sldMk cId="2993740349" sldId="4632"/>
        </pc:sldMkLst>
      </pc:sldChg>
      <pc:sldChg chg="del">
        <pc:chgData name="Chris Speller" userId="0a97f007-b978-4543-a8a0-9ee0abccdf0a" providerId="ADAL" clId="{F75533B5-4FC0-4EBE-B13C-56F979AD271E}" dt="2020-12-29T17:45:46.811" v="0" actId="47"/>
        <pc:sldMkLst>
          <pc:docMk/>
          <pc:sldMk cId="606388634" sldId="4633"/>
        </pc:sldMkLst>
      </pc:sldChg>
      <pc:sldChg chg="del">
        <pc:chgData name="Chris Speller" userId="0a97f007-b978-4543-a8a0-9ee0abccdf0a" providerId="ADAL" clId="{F75533B5-4FC0-4EBE-B13C-56F979AD271E}" dt="2020-12-29T17:45:46.811" v="0" actId="47"/>
        <pc:sldMkLst>
          <pc:docMk/>
          <pc:sldMk cId="4076990065" sldId="4634"/>
        </pc:sldMkLst>
      </pc:sldChg>
      <pc:sldChg chg="del">
        <pc:chgData name="Chris Speller" userId="0a97f007-b978-4543-a8a0-9ee0abccdf0a" providerId="ADAL" clId="{F75533B5-4FC0-4EBE-B13C-56F979AD271E}" dt="2020-12-29T17:45:46.811" v="0" actId="47"/>
        <pc:sldMkLst>
          <pc:docMk/>
          <pc:sldMk cId="1078526886" sldId="4635"/>
        </pc:sldMkLst>
      </pc:sldChg>
      <pc:sldChg chg="del">
        <pc:chgData name="Chris Speller" userId="0a97f007-b978-4543-a8a0-9ee0abccdf0a" providerId="ADAL" clId="{F75533B5-4FC0-4EBE-B13C-56F979AD271E}" dt="2020-12-29T17:45:46.811" v="0" actId="47"/>
        <pc:sldMkLst>
          <pc:docMk/>
          <pc:sldMk cId="1274898192" sldId="4636"/>
        </pc:sldMkLst>
      </pc:sldChg>
      <pc:sldChg chg="del">
        <pc:chgData name="Chris Speller" userId="0a97f007-b978-4543-a8a0-9ee0abccdf0a" providerId="ADAL" clId="{F75533B5-4FC0-4EBE-B13C-56F979AD271E}" dt="2020-12-29T17:45:46.811" v="0" actId="47"/>
        <pc:sldMkLst>
          <pc:docMk/>
          <pc:sldMk cId="1375153599" sldId="4637"/>
        </pc:sldMkLst>
      </pc:sldChg>
      <pc:sldChg chg="del">
        <pc:chgData name="Chris Speller" userId="0a97f007-b978-4543-a8a0-9ee0abccdf0a" providerId="ADAL" clId="{F75533B5-4FC0-4EBE-B13C-56F979AD271E}" dt="2020-12-29T17:45:46.811" v="0" actId="47"/>
        <pc:sldMkLst>
          <pc:docMk/>
          <pc:sldMk cId="951407588" sldId="4638"/>
        </pc:sldMkLst>
      </pc:sldChg>
      <pc:sldChg chg="del">
        <pc:chgData name="Chris Speller" userId="0a97f007-b978-4543-a8a0-9ee0abccdf0a" providerId="ADAL" clId="{F75533B5-4FC0-4EBE-B13C-56F979AD271E}" dt="2020-12-29T17:45:46.811" v="0" actId="47"/>
        <pc:sldMkLst>
          <pc:docMk/>
          <pc:sldMk cId="27925505" sldId="4639"/>
        </pc:sldMkLst>
      </pc:sldChg>
      <pc:sldChg chg="del">
        <pc:chgData name="Chris Speller" userId="0a97f007-b978-4543-a8a0-9ee0abccdf0a" providerId="ADAL" clId="{F75533B5-4FC0-4EBE-B13C-56F979AD271E}" dt="2020-12-29T17:45:46.811" v="0" actId="47"/>
        <pc:sldMkLst>
          <pc:docMk/>
          <pc:sldMk cId="2861323199" sldId="4640"/>
        </pc:sldMkLst>
      </pc:sldChg>
      <pc:sldChg chg="del">
        <pc:chgData name="Chris Speller" userId="0a97f007-b978-4543-a8a0-9ee0abccdf0a" providerId="ADAL" clId="{F75533B5-4FC0-4EBE-B13C-56F979AD271E}" dt="2020-12-29T17:45:46.811" v="0" actId="47"/>
        <pc:sldMkLst>
          <pc:docMk/>
          <pc:sldMk cId="2323481114" sldId="4641"/>
        </pc:sldMkLst>
      </pc:sldChg>
      <pc:sldChg chg="del">
        <pc:chgData name="Chris Speller" userId="0a97f007-b978-4543-a8a0-9ee0abccdf0a" providerId="ADAL" clId="{F75533B5-4FC0-4EBE-B13C-56F979AD271E}" dt="2020-12-29T17:45:46.811" v="0" actId="47"/>
        <pc:sldMkLst>
          <pc:docMk/>
          <pc:sldMk cId="4257046351" sldId="4642"/>
        </pc:sldMkLst>
      </pc:sldChg>
      <pc:sldChg chg="del">
        <pc:chgData name="Chris Speller" userId="0a97f007-b978-4543-a8a0-9ee0abccdf0a" providerId="ADAL" clId="{F75533B5-4FC0-4EBE-B13C-56F979AD271E}" dt="2020-12-29T17:45:46.811" v="0" actId="47"/>
        <pc:sldMkLst>
          <pc:docMk/>
          <pc:sldMk cId="1185910958" sldId="4643"/>
        </pc:sldMkLst>
      </pc:sldChg>
      <pc:sldChg chg="del">
        <pc:chgData name="Chris Speller" userId="0a97f007-b978-4543-a8a0-9ee0abccdf0a" providerId="ADAL" clId="{F75533B5-4FC0-4EBE-B13C-56F979AD271E}" dt="2020-12-29T17:45:46.811" v="0" actId="47"/>
        <pc:sldMkLst>
          <pc:docMk/>
          <pc:sldMk cId="3883326536" sldId="4644"/>
        </pc:sldMkLst>
      </pc:sldChg>
      <pc:sldChg chg="del">
        <pc:chgData name="Chris Speller" userId="0a97f007-b978-4543-a8a0-9ee0abccdf0a" providerId="ADAL" clId="{F75533B5-4FC0-4EBE-B13C-56F979AD271E}" dt="2020-12-29T17:45:46.811" v="0" actId="47"/>
        <pc:sldMkLst>
          <pc:docMk/>
          <pc:sldMk cId="3431391875" sldId="4645"/>
        </pc:sldMkLst>
      </pc:sldChg>
      <pc:sldChg chg="del">
        <pc:chgData name="Chris Speller" userId="0a97f007-b978-4543-a8a0-9ee0abccdf0a" providerId="ADAL" clId="{F75533B5-4FC0-4EBE-B13C-56F979AD271E}" dt="2020-12-29T17:45:46.811" v="0" actId="47"/>
        <pc:sldMkLst>
          <pc:docMk/>
          <pc:sldMk cId="2305171399" sldId="4646"/>
        </pc:sldMkLst>
      </pc:sldChg>
      <pc:sldChg chg="del">
        <pc:chgData name="Chris Speller" userId="0a97f007-b978-4543-a8a0-9ee0abccdf0a" providerId="ADAL" clId="{F75533B5-4FC0-4EBE-B13C-56F979AD271E}" dt="2020-12-29T17:45:46.811" v="0" actId="47"/>
        <pc:sldMkLst>
          <pc:docMk/>
          <pc:sldMk cId="2604414474" sldId="4647"/>
        </pc:sldMkLst>
      </pc:sldChg>
      <pc:sldChg chg="del">
        <pc:chgData name="Chris Speller" userId="0a97f007-b978-4543-a8a0-9ee0abccdf0a" providerId="ADAL" clId="{F75533B5-4FC0-4EBE-B13C-56F979AD271E}" dt="2020-12-29T17:45:46.811" v="0" actId="47"/>
        <pc:sldMkLst>
          <pc:docMk/>
          <pc:sldMk cId="3572604970" sldId="4648"/>
        </pc:sldMkLst>
      </pc:sldChg>
      <pc:sldChg chg="del">
        <pc:chgData name="Chris Speller" userId="0a97f007-b978-4543-a8a0-9ee0abccdf0a" providerId="ADAL" clId="{F75533B5-4FC0-4EBE-B13C-56F979AD271E}" dt="2020-12-29T17:45:46.811" v="0" actId="47"/>
        <pc:sldMkLst>
          <pc:docMk/>
          <pc:sldMk cId="1781872043" sldId="4649"/>
        </pc:sldMkLst>
      </pc:sldChg>
      <pc:sldChg chg="del">
        <pc:chgData name="Chris Speller" userId="0a97f007-b978-4543-a8a0-9ee0abccdf0a" providerId="ADAL" clId="{F75533B5-4FC0-4EBE-B13C-56F979AD271E}" dt="2020-12-29T17:45:46.811" v="0" actId="47"/>
        <pc:sldMkLst>
          <pc:docMk/>
          <pc:sldMk cId="2543983875" sldId="4650"/>
        </pc:sldMkLst>
      </pc:sldChg>
      <pc:sldChg chg="del">
        <pc:chgData name="Chris Speller" userId="0a97f007-b978-4543-a8a0-9ee0abccdf0a" providerId="ADAL" clId="{F75533B5-4FC0-4EBE-B13C-56F979AD271E}" dt="2020-12-29T17:45:46.811" v="0" actId="47"/>
        <pc:sldMkLst>
          <pc:docMk/>
          <pc:sldMk cId="986144933" sldId="4651"/>
        </pc:sldMkLst>
      </pc:sldChg>
      <pc:sldChg chg="del">
        <pc:chgData name="Chris Speller" userId="0a97f007-b978-4543-a8a0-9ee0abccdf0a" providerId="ADAL" clId="{F75533B5-4FC0-4EBE-B13C-56F979AD271E}" dt="2020-12-29T17:45:46.811" v="0" actId="47"/>
        <pc:sldMkLst>
          <pc:docMk/>
          <pc:sldMk cId="3520853917" sldId="4652"/>
        </pc:sldMkLst>
      </pc:sldChg>
      <pc:sldChg chg="del">
        <pc:chgData name="Chris Speller" userId="0a97f007-b978-4543-a8a0-9ee0abccdf0a" providerId="ADAL" clId="{F75533B5-4FC0-4EBE-B13C-56F979AD271E}" dt="2020-12-29T17:45:46.811" v="0" actId="47"/>
        <pc:sldMkLst>
          <pc:docMk/>
          <pc:sldMk cId="72694582" sldId="4653"/>
        </pc:sldMkLst>
      </pc:sldChg>
      <pc:sldChg chg="del">
        <pc:chgData name="Chris Speller" userId="0a97f007-b978-4543-a8a0-9ee0abccdf0a" providerId="ADAL" clId="{F75533B5-4FC0-4EBE-B13C-56F979AD271E}" dt="2020-12-29T17:45:46.811" v="0" actId="47"/>
        <pc:sldMkLst>
          <pc:docMk/>
          <pc:sldMk cId="3114374158" sldId="4654"/>
        </pc:sldMkLst>
      </pc:sldChg>
      <pc:sldChg chg="del">
        <pc:chgData name="Chris Speller" userId="0a97f007-b978-4543-a8a0-9ee0abccdf0a" providerId="ADAL" clId="{F75533B5-4FC0-4EBE-B13C-56F979AD271E}" dt="2020-12-29T17:45:46.811" v="0" actId="47"/>
        <pc:sldMkLst>
          <pc:docMk/>
          <pc:sldMk cId="3617635658" sldId="4655"/>
        </pc:sldMkLst>
      </pc:sldChg>
      <pc:sldChg chg="del">
        <pc:chgData name="Chris Speller" userId="0a97f007-b978-4543-a8a0-9ee0abccdf0a" providerId="ADAL" clId="{F75533B5-4FC0-4EBE-B13C-56F979AD271E}" dt="2020-12-29T17:45:46.811" v="0" actId="47"/>
        <pc:sldMkLst>
          <pc:docMk/>
          <pc:sldMk cId="1086684156" sldId="4656"/>
        </pc:sldMkLst>
      </pc:sldChg>
      <pc:sldChg chg="del">
        <pc:chgData name="Chris Speller" userId="0a97f007-b978-4543-a8a0-9ee0abccdf0a" providerId="ADAL" clId="{F75533B5-4FC0-4EBE-B13C-56F979AD271E}" dt="2020-12-29T17:45:46.811" v="0" actId="47"/>
        <pc:sldMkLst>
          <pc:docMk/>
          <pc:sldMk cId="4182490937" sldId="4657"/>
        </pc:sldMkLst>
      </pc:sldChg>
      <pc:sldChg chg="del">
        <pc:chgData name="Chris Speller" userId="0a97f007-b978-4543-a8a0-9ee0abccdf0a" providerId="ADAL" clId="{F75533B5-4FC0-4EBE-B13C-56F979AD271E}" dt="2020-12-29T17:45:46.811" v="0" actId="47"/>
        <pc:sldMkLst>
          <pc:docMk/>
          <pc:sldMk cId="2285133159" sldId="4658"/>
        </pc:sldMkLst>
      </pc:sldChg>
      <pc:sldChg chg="del">
        <pc:chgData name="Chris Speller" userId="0a97f007-b978-4543-a8a0-9ee0abccdf0a" providerId="ADAL" clId="{F75533B5-4FC0-4EBE-B13C-56F979AD271E}" dt="2020-12-29T17:45:46.811" v="0" actId="47"/>
        <pc:sldMkLst>
          <pc:docMk/>
          <pc:sldMk cId="3605042405" sldId="4659"/>
        </pc:sldMkLst>
      </pc:sldChg>
      <pc:sldChg chg="del">
        <pc:chgData name="Chris Speller" userId="0a97f007-b978-4543-a8a0-9ee0abccdf0a" providerId="ADAL" clId="{F75533B5-4FC0-4EBE-B13C-56F979AD271E}" dt="2020-12-29T17:45:46.811" v="0" actId="47"/>
        <pc:sldMkLst>
          <pc:docMk/>
          <pc:sldMk cId="3967901817" sldId="4660"/>
        </pc:sldMkLst>
      </pc:sldChg>
      <pc:sldChg chg="del">
        <pc:chgData name="Chris Speller" userId="0a97f007-b978-4543-a8a0-9ee0abccdf0a" providerId="ADAL" clId="{F75533B5-4FC0-4EBE-B13C-56F979AD271E}" dt="2020-12-29T17:45:46.811" v="0" actId="47"/>
        <pc:sldMkLst>
          <pc:docMk/>
          <pc:sldMk cId="48926013" sldId="4661"/>
        </pc:sldMkLst>
      </pc:sldChg>
      <pc:sldChg chg="del">
        <pc:chgData name="Chris Speller" userId="0a97f007-b978-4543-a8a0-9ee0abccdf0a" providerId="ADAL" clId="{F75533B5-4FC0-4EBE-B13C-56F979AD271E}" dt="2020-12-29T17:45:46.811" v="0" actId="47"/>
        <pc:sldMkLst>
          <pc:docMk/>
          <pc:sldMk cId="669520978" sldId="4665"/>
        </pc:sldMkLst>
      </pc:sldChg>
      <pc:sldChg chg="del">
        <pc:chgData name="Chris Speller" userId="0a97f007-b978-4543-a8a0-9ee0abccdf0a" providerId="ADAL" clId="{F75533B5-4FC0-4EBE-B13C-56F979AD271E}" dt="2020-12-29T17:45:46.811" v="0" actId="47"/>
        <pc:sldMkLst>
          <pc:docMk/>
          <pc:sldMk cId="1923248070" sldId="4666"/>
        </pc:sldMkLst>
      </pc:sldChg>
      <pc:sldChg chg="del">
        <pc:chgData name="Chris Speller" userId="0a97f007-b978-4543-a8a0-9ee0abccdf0a" providerId="ADAL" clId="{F75533B5-4FC0-4EBE-B13C-56F979AD271E}" dt="2020-12-29T17:45:46.811" v="0" actId="47"/>
        <pc:sldMkLst>
          <pc:docMk/>
          <pc:sldMk cId="400772245" sldId="4667"/>
        </pc:sldMkLst>
      </pc:sldChg>
      <pc:sldChg chg="del">
        <pc:chgData name="Chris Speller" userId="0a97f007-b978-4543-a8a0-9ee0abccdf0a" providerId="ADAL" clId="{F75533B5-4FC0-4EBE-B13C-56F979AD271E}" dt="2020-12-29T17:45:46.811" v="0" actId="47"/>
        <pc:sldMkLst>
          <pc:docMk/>
          <pc:sldMk cId="3456158154" sldId="4668"/>
        </pc:sldMkLst>
      </pc:sldChg>
      <pc:sldChg chg="del">
        <pc:chgData name="Chris Speller" userId="0a97f007-b978-4543-a8a0-9ee0abccdf0a" providerId="ADAL" clId="{F75533B5-4FC0-4EBE-B13C-56F979AD271E}" dt="2020-12-29T17:45:46.811" v="0" actId="47"/>
        <pc:sldMkLst>
          <pc:docMk/>
          <pc:sldMk cId="1787520619" sldId="4669"/>
        </pc:sldMkLst>
      </pc:sldChg>
      <pc:sldChg chg="del">
        <pc:chgData name="Chris Speller" userId="0a97f007-b978-4543-a8a0-9ee0abccdf0a" providerId="ADAL" clId="{F75533B5-4FC0-4EBE-B13C-56F979AD271E}" dt="2020-12-29T17:45:46.811" v="0" actId="47"/>
        <pc:sldMkLst>
          <pc:docMk/>
          <pc:sldMk cId="3757492660" sldId="4670"/>
        </pc:sldMkLst>
      </pc:sldChg>
      <pc:sldChg chg="del">
        <pc:chgData name="Chris Speller" userId="0a97f007-b978-4543-a8a0-9ee0abccdf0a" providerId="ADAL" clId="{F75533B5-4FC0-4EBE-B13C-56F979AD271E}" dt="2020-12-29T17:45:46.811" v="0" actId="47"/>
        <pc:sldMkLst>
          <pc:docMk/>
          <pc:sldMk cId="3315389213" sldId="4671"/>
        </pc:sldMkLst>
      </pc:sldChg>
      <pc:sldChg chg="del">
        <pc:chgData name="Chris Speller" userId="0a97f007-b978-4543-a8a0-9ee0abccdf0a" providerId="ADAL" clId="{F75533B5-4FC0-4EBE-B13C-56F979AD271E}" dt="2020-12-29T17:45:46.811" v="0" actId="47"/>
        <pc:sldMkLst>
          <pc:docMk/>
          <pc:sldMk cId="4273149637" sldId="4672"/>
        </pc:sldMkLst>
      </pc:sldChg>
      <pc:sldChg chg="del">
        <pc:chgData name="Chris Speller" userId="0a97f007-b978-4543-a8a0-9ee0abccdf0a" providerId="ADAL" clId="{F75533B5-4FC0-4EBE-B13C-56F979AD271E}" dt="2020-12-29T17:45:46.811" v="0" actId="47"/>
        <pc:sldMkLst>
          <pc:docMk/>
          <pc:sldMk cId="3824088707" sldId="4673"/>
        </pc:sldMkLst>
      </pc:sldChg>
      <pc:sldChg chg="del">
        <pc:chgData name="Chris Speller" userId="0a97f007-b978-4543-a8a0-9ee0abccdf0a" providerId="ADAL" clId="{F75533B5-4FC0-4EBE-B13C-56F979AD271E}" dt="2020-12-29T17:45:46.811" v="0" actId="47"/>
        <pc:sldMkLst>
          <pc:docMk/>
          <pc:sldMk cId="2664168530" sldId="4674"/>
        </pc:sldMkLst>
      </pc:sldChg>
      <pc:sldChg chg="del">
        <pc:chgData name="Chris Speller" userId="0a97f007-b978-4543-a8a0-9ee0abccdf0a" providerId="ADAL" clId="{F75533B5-4FC0-4EBE-B13C-56F979AD271E}" dt="2020-12-29T17:45:46.811" v="0" actId="47"/>
        <pc:sldMkLst>
          <pc:docMk/>
          <pc:sldMk cId="2669029292" sldId="4675"/>
        </pc:sldMkLst>
      </pc:sldChg>
      <pc:sldChg chg="del">
        <pc:chgData name="Chris Speller" userId="0a97f007-b978-4543-a8a0-9ee0abccdf0a" providerId="ADAL" clId="{F75533B5-4FC0-4EBE-B13C-56F979AD271E}" dt="2020-12-29T17:45:46.811" v="0" actId="47"/>
        <pc:sldMkLst>
          <pc:docMk/>
          <pc:sldMk cId="768522656" sldId="4676"/>
        </pc:sldMkLst>
      </pc:sldChg>
      <pc:sldChg chg="del">
        <pc:chgData name="Chris Speller" userId="0a97f007-b978-4543-a8a0-9ee0abccdf0a" providerId="ADAL" clId="{F75533B5-4FC0-4EBE-B13C-56F979AD271E}" dt="2020-12-29T17:45:46.811" v="0" actId="47"/>
        <pc:sldMkLst>
          <pc:docMk/>
          <pc:sldMk cId="3521198949" sldId="4677"/>
        </pc:sldMkLst>
      </pc:sldChg>
      <pc:sldChg chg="del">
        <pc:chgData name="Chris Speller" userId="0a97f007-b978-4543-a8a0-9ee0abccdf0a" providerId="ADAL" clId="{F75533B5-4FC0-4EBE-B13C-56F979AD271E}" dt="2020-12-29T17:45:46.811" v="0" actId="47"/>
        <pc:sldMkLst>
          <pc:docMk/>
          <pc:sldMk cId="1198700382" sldId="4678"/>
        </pc:sldMkLst>
      </pc:sldChg>
      <pc:sldChg chg="del">
        <pc:chgData name="Chris Speller" userId="0a97f007-b978-4543-a8a0-9ee0abccdf0a" providerId="ADAL" clId="{F75533B5-4FC0-4EBE-B13C-56F979AD271E}" dt="2020-12-29T17:45:46.811" v="0" actId="47"/>
        <pc:sldMkLst>
          <pc:docMk/>
          <pc:sldMk cId="3557773184" sldId="4679"/>
        </pc:sldMkLst>
      </pc:sldChg>
      <pc:sldChg chg="del">
        <pc:chgData name="Chris Speller" userId="0a97f007-b978-4543-a8a0-9ee0abccdf0a" providerId="ADAL" clId="{F75533B5-4FC0-4EBE-B13C-56F979AD271E}" dt="2020-12-29T17:45:46.811" v="0" actId="47"/>
        <pc:sldMkLst>
          <pc:docMk/>
          <pc:sldMk cId="1513839990" sldId="4680"/>
        </pc:sldMkLst>
      </pc:sldChg>
      <pc:sldChg chg="del">
        <pc:chgData name="Chris Speller" userId="0a97f007-b978-4543-a8a0-9ee0abccdf0a" providerId="ADAL" clId="{F75533B5-4FC0-4EBE-B13C-56F979AD271E}" dt="2020-12-29T17:45:46.811" v="0" actId="47"/>
        <pc:sldMkLst>
          <pc:docMk/>
          <pc:sldMk cId="1530931488" sldId="4681"/>
        </pc:sldMkLst>
      </pc:sldChg>
      <pc:sldChg chg="del">
        <pc:chgData name="Chris Speller" userId="0a97f007-b978-4543-a8a0-9ee0abccdf0a" providerId="ADAL" clId="{F75533B5-4FC0-4EBE-B13C-56F979AD271E}" dt="2020-12-29T17:45:46.811" v="0" actId="47"/>
        <pc:sldMkLst>
          <pc:docMk/>
          <pc:sldMk cId="2400900236" sldId="4682"/>
        </pc:sldMkLst>
      </pc:sldChg>
      <pc:sldChg chg="del">
        <pc:chgData name="Chris Speller" userId="0a97f007-b978-4543-a8a0-9ee0abccdf0a" providerId="ADAL" clId="{F75533B5-4FC0-4EBE-B13C-56F979AD271E}" dt="2020-12-29T17:45:46.811" v="0" actId="47"/>
        <pc:sldMkLst>
          <pc:docMk/>
          <pc:sldMk cId="518902891" sldId="4683"/>
        </pc:sldMkLst>
      </pc:sldChg>
      <pc:sldChg chg="del">
        <pc:chgData name="Chris Speller" userId="0a97f007-b978-4543-a8a0-9ee0abccdf0a" providerId="ADAL" clId="{F75533B5-4FC0-4EBE-B13C-56F979AD271E}" dt="2020-12-29T17:45:46.811" v="0" actId="47"/>
        <pc:sldMkLst>
          <pc:docMk/>
          <pc:sldMk cId="1166153105" sldId="4684"/>
        </pc:sldMkLst>
      </pc:sldChg>
      <pc:sldChg chg="del">
        <pc:chgData name="Chris Speller" userId="0a97f007-b978-4543-a8a0-9ee0abccdf0a" providerId="ADAL" clId="{F75533B5-4FC0-4EBE-B13C-56F979AD271E}" dt="2020-12-29T17:45:46.811" v="0" actId="47"/>
        <pc:sldMkLst>
          <pc:docMk/>
          <pc:sldMk cId="3318029915" sldId="4685"/>
        </pc:sldMkLst>
      </pc:sldChg>
      <pc:sldChg chg="del">
        <pc:chgData name="Chris Speller" userId="0a97f007-b978-4543-a8a0-9ee0abccdf0a" providerId="ADAL" clId="{F75533B5-4FC0-4EBE-B13C-56F979AD271E}" dt="2020-12-29T17:45:46.811" v="0" actId="47"/>
        <pc:sldMkLst>
          <pc:docMk/>
          <pc:sldMk cId="1564258006" sldId="4686"/>
        </pc:sldMkLst>
      </pc:sldChg>
      <pc:sldChg chg="del">
        <pc:chgData name="Chris Speller" userId="0a97f007-b978-4543-a8a0-9ee0abccdf0a" providerId="ADAL" clId="{F75533B5-4FC0-4EBE-B13C-56F979AD271E}" dt="2020-12-29T17:45:46.811" v="0" actId="47"/>
        <pc:sldMkLst>
          <pc:docMk/>
          <pc:sldMk cId="2350007303" sldId="4687"/>
        </pc:sldMkLst>
      </pc:sldChg>
      <pc:sldChg chg="del">
        <pc:chgData name="Chris Speller" userId="0a97f007-b978-4543-a8a0-9ee0abccdf0a" providerId="ADAL" clId="{F75533B5-4FC0-4EBE-B13C-56F979AD271E}" dt="2020-12-29T17:45:46.811" v="0" actId="47"/>
        <pc:sldMkLst>
          <pc:docMk/>
          <pc:sldMk cId="2651819508" sldId="4688"/>
        </pc:sldMkLst>
      </pc:sldChg>
      <pc:sldChg chg="del">
        <pc:chgData name="Chris Speller" userId="0a97f007-b978-4543-a8a0-9ee0abccdf0a" providerId="ADAL" clId="{F75533B5-4FC0-4EBE-B13C-56F979AD271E}" dt="2020-12-29T17:45:46.811" v="0" actId="47"/>
        <pc:sldMkLst>
          <pc:docMk/>
          <pc:sldMk cId="2344529361" sldId="4689"/>
        </pc:sldMkLst>
      </pc:sldChg>
      <pc:sldChg chg="del">
        <pc:chgData name="Chris Speller" userId="0a97f007-b978-4543-a8a0-9ee0abccdf0a" providerId="ADAL" clId="{F75533B5-4FC0-4EBE-B13C-56F979AD271E}" dt="2020-12-29T17:45:46.811" v="0" actId="47"/>
        <pc:sldMkLst>
          <pc:docMk/>
          <pc:sldMk cId="2838456479" sldId="4690"/>
        </pc:sldMkLst>
      </pc:sldChg>
      <pc:sldChg chg="del">
        <pc:chgData name="Chris Speller" userId="0a97f007-b978-4543-a8a0-9ee0abccdf0a" providerId="ADAL" clId="{F75533B5-4FC0-4EBE-B13C-56F979AD271E}" dt="2020-12-29T17:45:46.811" v="0" actId="47"/>
        <pc:sldMkLst>
          <pc:docMk/>
          <pc:sldMk cId="1537404804" sldId="4691"/>
        </pc:sldMkLst>
      </pc:sldChg>
      <pc:sldChg chg="del">
        <pc:chgData name="Chris Speller" userId="0a97f007-b978-4543-a8a0-9ee0abccdf0a" providerId="ADAL" clId="{F75533B5-4FC0-4EBE-B13C-56F979AD271E}" dt="2020-12-29T17:45:46.811" v="0" actId="47"/>
        <pc:sldMkLst>
          <pc:docMk/>
          <pc:sldMk cId="3411240283" sldId="4692"/>
        </pc:sldMkLst>
      </pc:sldChg>
      <pc:sldChg chg="del">
        <pc:chgData name="Chris Speller" userId="0a97f007-b978-4543-a8a0-9ee0abccdf0a" providerId="ADAL" clId="{F75533B5-4FC0-4EBE-B13C-56F979AD271E}" dt="2020-12-29T17:45:46.811" v="0" actId="47"/>
        <pc:sldMkLst>
          <pc:docMk/>
          <pc:sldMk cId="3920678769" sldId="4693"/>
        </pc:sldMkLst>
      </pc:sldChg>
      <pc:sldChg chg="del">
        <pc:chgData name="Chris Speller" userId="0a97f007-b978-4543-a8a0-9ee0abccdf0a" providerId="ADAL" clId="{F75533B5-4FC0-4EBE-B13C-56F979AD271E}" dt="2020-12-29T17:45:46.811" v="0" actId="47"/>
        <pc:sldMkLst>
          <pc:docMk/>
          <pc:sldMk cId="1218608361" sldId="4694"/>
        </pc:sldMkLst>
      </pc:sldChg>
      <pc:sldChg chg="del">
        <pc:chgData name="Chris Speller" userId="0a97f007-b978-4543-a8a0-9ee0abccdf0a" providerId="ADAL" clId="{F75533B5-4FC0-4EBE-B13C-56F979AD271E}" dt="2020-12-29T17:45:46.811" v="0" actId="47"/>
        <pc:sldMkLst>
          <pc:docMk/>
          <pc:sldMk cId="472327846" sldId="4695"/>
        </pc:sldMkLst>
      </pc:sldChg>
      <pc:sldChg chg="del">
        <pc:chgData name="Chris Speller" userId="0a97f007-b978-4543-a8a0-9ee0abccdf0a" providerId="ADAL" clId="{F75533B5-4FC0-4EBE-B13C-56F979AD271E}" dt="2020-12-29T17:45:46.811" v="0" actId="47"/>
        <pc:sldMkLst>
          <pc:docMk/>
          <pc:sldMk cId="397156148" sldId="4696"/>
        </pc:sldMkLst>
      </pc:sldChg>
      <pc:sldChg chg="del">
        <pc:chgData name="Chris Speller" userId="0a97f007-b978-4543-a8a0-9ee0abccdf0a" providerId="ADAL" clId="{F75533B5-4FC0-4EBE-B13C-56F979AD271E}" dt="2020-12-29T17:45:46.811" v="0" actId="47"/>
        <pc:sldMkLst>
          <pc:docMk/>
          <pc:sldMk cId="1051181830" sldId="4697"/>
        </pc:sldMkLst>
      </pc:sldChg>
      <pc:sldChg chg="del">
        <pc:chgData name="Chris Speller" userId="0a97f007-b978-4543-a8a0-9ee0abccdf0a" providerId="ADAL" clId="{F75533B5-4FC0-4EBE-B13C-56F979AD271E}" dt="2020-12-29T17:45:46.811" v="0" actId="47"/>
        <pc:sldMkLst>
          <pc:docMk/>
          <pc:sldMk cId="2640223970" sldId="4698"/>
        </pc:sldMkLst>
      </pc:sldChg>
      <pc:sldChg chg="del">
        <pc:chgData name="Chris Speller" userId="0a97f007-b978-4543-a8a0-9ee0abccdf0a" providerId="ADAL" clId="{F75533B5-4FC0-4EBE-B13C-56F979AD271E}" dt="2020-12-29T17:45:46.811" v="0" actId="47"/>
        <pc:sldMkLst>
          <pc:docMk/>
          <pc:sldMk cId="2529744694" sldId="4699"/>
        </pc:sldMkLst>
      </pc:sldChg>
      <pc:sldChg chg="del">
        <pc:chgData name="Chris Speller" userId="0a97f007-b978-4543-a8a0-9ee0abccdf0a" providerId="ADAL" clId="{F75533B5-4FC0-4EBE-B13C-56F979AD271E}" dt="2020-12-29T17:45:46.811" v="0" actId="47"/>
        <pc:sldMkLst>
          <pc:docMk/>
          <pc:sldMk cId="3402671952" sldId="4700"/>
        </pc:sldMkLst>
      </pc:sldChg>
      <pc:sldChg chg="del">
        <pc:chgData name="Chris Speller" userId="0a97f007-b978-4543-a8a0-9ee0abccdf0a" providerId="ADAL" clId="{F75533B5-4FC0-4EBE-B13C-56F979AD271E}" dt="2020-12-29T17:45:46.811" v="0" actId="47"/>
        <pc:sldMkLst>
          <pc:docMk/>
          <pc:sldMk cId="2455455967" sldId="4701"/>
        </pc:sldMkLst>
      </pc:sldChg>
      <pc:sldChg chg="del">
        <pc:chgData name="Chris Speller" userId="0a97f007-b978-4543-a8a0-9ee0abccdf0a" providerId="ADAL" clId="{F75533B5-4FC0-4EBE-B13C-56F979AD271E}" dt="2020-12-29T17:45:46.811" v="0" actId="47"/>
        <pc:sldMkLst>
          <pc:docMk/>
          <pc:sldMk cId="349865826" sldId="4702"/>
        </pc:sldMkLst>
      </pc:sldChg>
      <pc:sldChg chg="del">
        <pc:chgData name="Chris Speller" userId="0a97f007-b978-4543-a8a0-9ee0abccdf0a" providerId="ADAL" clId="{F75533B5-4FC0-4EBE-B13C-56F979AD271E}" dt="2020-12-29T17:45:46.811" v="0" actId="47"/>
        <pc:sldMkLst>
          <pc:docMk/>
          <pc:sldMk cId="310787479" sldId="4703"/>
        </pc:sldMkLst>
      </pc:sldChg>
      <pc:sldChg chg="del">
        <pc:chgData name="Chris Speller" userId="0a97f007-b978-4543-a8a0-9ee0abccdf0a" providerId="ADAL" clId="{F75533B5-4FC0-4EBE-B13C-56F979AD271E}" dt="2020-12-29T17:45:46.811" v="0" actId="47"/>
        <pc:sldMkLst>
          <pc:docMk/>
          <pc:sldMk cId="415256568" sldId="4704"/>
        </pc:sldMkLst>
      </pc:sldChg>
      <pc:sldChg chg="del">
        <pc:chgData name="Chris Speller" userId="0a97f007-b978-4543-a8a0-9ee0abccdf0a" providerId="ADAL" clId="{F75533B5-4FC0-4EBE-B13C-56F979AD271E}" dt="2020-12-29T17:45:46.811" v="0" actId="47"/>
        <pc:sldMkLst>
          <pc:docMk/>
          <pc:sldMk cId="2550158573" sldId="4705"/>
        </pc:sldMkLst>
      </pc:sldChg>
      <pc:sldChg chg="del">
        <pc:chgData name="Chris Speller" userId="0a97f007-b978-4543-a8a0-9ee0abccdf0a" providerId="ADAL" clId="{F75533B5-4FC0-4EBE-B13C-56F979AD271E}" dt="2020-12-29T17:45:46.811" v="0" actId="47"/>
        <pc:sldMkLst>
          <pc:docMk/>
          <pc:sldMk cId="1767509249" sldId="4706"/>
        </pc:sldMkLst>
      </pc:sldChg>
      <pc:sldChg chg="del">
        <pc:chgData name="Chris Speller" userId="0a97f007-b978-4543-a8a0-9ee0abccdf0a" providerId="ADAL" clId="{F75533B5-4FC0-4EBE-B13C-56F979AD271E}" dt="2020-12-29T17:45:46.811" v="0" actId="47"/>
        <pc:sldMkLst>
          <pc:docMk/>
          <pc:sldMk cId="1019856518" sldId="4707"/>
        </pc:sldMkLst>
      </pc:sldChg>
      <pc:sldChg chg="del">
        <pc:chgData name="Chris Speller" userId="0a97f007-b978-4543-a8a0-9ee0abccdf0a" providerId="ADAL" clId="{F75533B5-4FC0-4EBE-B13C-56F979AD271E}" dt="2020-12-29T17:45:46.811" v="0" actId="47"/>
        <pc:sldMkLst>
          <pc:docMk/>
          <pc:sldMk cId="1871808626" sldId="4708"/>
        </pc:sldMkLst>
      </pc:sldChg>
      <pc:sldChg chg="del">
        <pc:chgData name="Chris Speller" userId="0a97f007-b978-4543-a8a0-9ee0abccdf0a" providerId="ADAL" clId="{F75533B5-4FC0-4EBE-B13C-56F979AD271E}" dt="2020-12-29T17:45:46.811" v="0" actId="47"/>
        <pc:sldMkLst>
          <pc:docMk/>
          <pc:sldMk cId="3277389902" sldId="4709"/>
        </pc:sldMkLst>
      </pc:sldChg>
      <pc:sldChg chg="del">
        <pc:chgData name="Chris Speller" userId="0a97f007-b978-4543-a8a0-9ee0abccdf0a" providerId="ADAL" clId="{F75533B5-4FC0-4EBE-B13C-56F979AD271E}" dt="2020-12-29T17:45:46.811" v="0" actId="47"/>
        <pc:sldMkLst>
          <pc:docMk/>
          <pc:sldMk cId="2654510441" sldId="4710"/>
        </pc:sldMkLst>
      </pc:sldChg>
      <pc:sldChg chg="del">
        <pc:chgData name="Chris Speller" userId="0a97f007-b978-4543-a8a0-9ee0abccdf0a" providerId="ADAL" clId="{F75533B5-4FC0-4EBE-B13C-56F979AD271E}" dt="2020-12-29T17:45:46.811" v="0" actId="47"/>
        <pc:sldMkLst>
          <pc:docMk/>
          <pc:sldMk cId="3300339484" sldId="4711"/>
        </pc:sldMkLst>
      </pc:sldChg>
      <pc:sldChg chg="del">
        <pc:chgData name="Chris Speller" userId="0a97f007-b978-4543-a8a0-9ee0abccdf0a" providerId="ADAL" clId="{F75533B5-4FC0-4EBE-B13C-56F979AD271E}" dt="2020-12-29T17:45:46.811" v="0" actId="47"/>
        <pc:sldMkLst>
          <pc:docMk/>
          <pc:sldMk cId="2691464434" sldId="4712"/>
        </pc:sldMkLst>
      </pc:sldChg>
      <pc:sldChg chg="del">
        <pc:chgData name="Chris Speller" userId="0a97f007-b978-4543-a8a0-9ee0abccdf0a" providerId="ADAL" clId="{F75533B5-4FC0-4EBE-B13C-56F979AD271E}" dt="2020-12-29T17:45:46.811" v="0" actId="47"/>
        <pc:sldMkLst>
          <pc:docMk/>
          <pc:sldMk cId="650826284" sldId="4713"/>
        </pc:sldMkLst>
      </pc:sldChg>
      <pc:sldChg chg="del">
        <pc:chgData name="Chris Speller" userId="0a97f007-b978-4543-a8a0-9ee0abccdf0a" providerId="ADAL" clId="{F75533B5-4FC0-4EBE-B13C-56F979AD271E}" dt="2020-12-29T17:45:46.811" v="0" actId="47"/>
        <pc:sldMkLst>
          <pc:docMk/>
          <pc:sldMk cId="1003184656" sldId="4714"/>
        </pc:sldMkLst>
      </pc:sldChg>
      <pc:sldChg chg="del">
        <pc:chgData name="Chris Speller" userId="0a97f007-b978-4543-a8a0-9ee0abccdf0a" providerId="ADAL" clId="{F75533B5-4FC0-4EBE-B13C-56F979AD271E}" dt="2020-12-29T17:45:46.811" v="0" actId="47"/>
        <pc:sldMkLst>
          <pc:docMk/>
          <pc:sldMk cId="3197123677" sldId="4715"/>
        </pc:sldMkLst>
      </pc:sldChg>
      <pc:sldChg chg="del">
        <pc:chgData name="Chris Speller" userId="0a97f007-b978-4543-a8a0-9ee0abccdf0a" providerId="ADAL" clId="{F75533B5-4FC0-4EBE-B13C-56F979AD271E}" dt="2020-12-29T17:45:46.811" v="0" actId="47"/>
        <pc:sldMkLst>
          <pc:docMk/>
          <pc:sldMk cId="956989546" sldId="4716"/>
        </pc:sldMkLst>
      </pc:sldChg>
      <pc:sldChg chg="del">
        <pc:chgData name="Chris Speller" userId="0a97f007-b978-4543-a8a0-9ee0abccdf0a" providerId="ADAL" clId="{F75533B5-4FC0-4EBE-B13C-56F979AD271E}" dt="2020-12-29T17:45:46.811" v="0" actId="47"/>
        <pc:sldMkLst>
          <pc:docMk/>
          <pc:sldMk cId="919021932" sldId="4717"/>
        </pc:sldMkLst>
      </pc:sldChg>
      <pc:sldChg chg="del">
        <pc:chgData name="Chris Speller" userId="0a97f007-b978-4543-a8a0-9ee0abccdf0a" providerId="ADAL" clId="{F75533B5-4FC0-4EBE-B13C-56F979AD271E}" dt="2020-12-29T17:45:46.811" v="0" actId="47"/>
        <pc:sldMkLst>
          <pc:docMk/>
          <pc:sldMk cId="3409833731" sldId="4718"/>
        </pc:sldMkLst>
      </pc:sldChg>
      <pc:sldChg chg="del">
        <pc:chgData name="Chris Speller" userId="0a97f007-b978-4543-a8a0-9ee0abccdf0a" providerId="ADAL" clId="{F75533B5-4FC0-4EBE-B13C-56F979AD271E}" dt="2020-12-29T17:45:46.811" v="0" actId="47"/>
        <pc:sldMkLst>
          <pc:docMk/>
          <pc:sldMk cId="1719506396" sldId="4719"/>
        </pc:sldMkLst>
      </pc:sldChg>
      <pc:sldChg chg="del">
        <pc:chgData name="Chris Speller" userId="0a97f007-b978-4543-a8a0-9ee0abccdf0a" providerId="ADAL" clId="{F75533B5-4FC0-4EBE-B13C-56F979AD271E}" dt="2020-12-29T17:45:46.811" v="0" actId="47"/>
        <pc:sldMkLst>
          <pc:docMk/>
          <pc:sldMk cId="4165990354" sldId="4720"/>
        </pc:sldMkLst>
      </pc:sldChg>
      <pc:sldChg chg="del">
        <pc:chgData name="Chris Speller" userId="0a97f007-b978-4543-a8a0-9ee0abccdf0a" providerId="ADAL" clId="{F75533B5-4FC0-4EBE-B13C-56F979AD271E}" dt="2020-12-29T17:45:46.811" v="0" actId="47"/>
        <pc:sldMkLst>
          <pc:docMk/>
          <pc:sldMk cId="4294905586" sldId="4721"/>
        </pc:sldMkLst>
      </pc:sldChg>
      <pc:sldChg chg="del">
        <pc:chgData name="Chris Speller" userId="0a97f007-b978-4543-a8a0-9ee0abccdf0a" providerId="ADAL" clId="{F75533B5-4FC0-4EBE-B13C-56F979AD271E}" dt="2020-12-29T17:45:46.811" v="0" actId="47"/>
        <pc:sldMkLst>
          <pc:docMk/>
          <pc:sldMk cId="481416649" sldId="4722"/>
        </pc:sldMkLst>
      </pc:sldChg>
      <pc:sldChg chg="del">
        <pc:chgData name="Chris Speller" userId="0a97f007-b978-4543-a8a0-9ee0abccdf0a" providerId="ADAL" clId="{F75533B5-4FC0-4EBE-B13C-56F979AD271E}" dt="2020-12-29T17:45:46.811" v="0" actId="47"/>
        <pc:sldMkLst>
          <pc:docMk/>
          <pc:sldMk cId="3887761073" sldId="4723"/>
        </pc:sldMkLst>
      </pc:sldChg>
      <pc:sldChg chg="del">
        <pc:chgData name="Chris Speller" userId="0a97f007-b978-4543-a8a0-9ee0abccdf0a" providerId="ADAL" clId="{F75533B5-4FC0-4EBE-B13C-56F979AD271E}" dt="2020-12-29T17:45:46.811" v="0" actId="47"/>
        <pc:sldMkLst>
          <pc:docMk/>
          <pc:sldMk cId="1247337459" sldId="4724"/>
        </pc:sldMkLst>
      </pc:sldChg>
      <pc:sldChg chg="del">
        <pc:chgData name="Chris Speller" userId="0a97f007-b978-4543-a8a0-9ee0abccdf0a" providerId="ADAL" clId="{F75533B5-4FC0-4EBE-B13C-56F979AD271E}" dt="2020-12-29T17:45:46.811" v="0" actId="47"/>
        <pc:sldMkLst>
          <pc:docMk/>
          <pc:sldMk cId="2577155042" sldId="4725"/>
        </pc:sldMkLst>
      </pc:sldChg>
      <pc:sldChg chg="del">
        <pc:chgData name="Chris Speller" userId="0a97f007-b978-4543-a8a0-9ee0abccdf0a" providerId="ADAL" clId="{F75533B5-4FC0-4EBE-B13C-56F979AD271E}" dt="2020-12-29T17:45:46.811" v="0" actId="47"/>
        <pc:sldMkLst>
          <pc:docMk/>
          <pc:sldMk cId="148822467" sldId="4726"/>
        </pc:sldMkLst>
      </pc:sldChg>
      <pc:sldChg chg="del">
        <pc:chgData name="Chris Speller" userId="0a97f007-b978-4543-a8a0-9ee0abccdf0a" providerId="ADAL" clId="{F75533B5-4FC0-4EBE-B13C-56F979AD271E}" dt="2020-12-29T17:45:46.811" v="0" actId="47"/>
        <pc:sldMkLst>
          <pc:docMk/>
          <pc:sldMk cId="2404846231" sldId="4727"/>
        </pc:sldMkLst>
      </pc:sldChg>
      <pc:sldChg chg="del">
        <pc:chgData name="Chris Speller" userId="0a97f007-b978-4543-a8a0-9ee0abccdf0a" providerId="ADAL" clId="{F75533B5-4FC0-4EBE-B13C-56F979AD271E}" dt="2020-12-29T17:45:46.811" v="0" actId="47"/>
        <pc:sldMkLst>
          <pc:docMk/>
          <pc:sldMk cId="939501532" sldId="4728"/>
        </pc:sldMkLst>
      </pc:sldChg>
      <pc:sldChg chg="del">
        <pc:chgData name="Chris Speller" userId="0a97f007-b978-4543-a8a0-9ee0abccdf0a" providerId="ADAL" clId="{F75533B5-4FC0-4EBE-B13C-56F979AD271E}" dt="2020-12-29T17:45:46.811" v="0" actId="47"/>
        <pc:sldMkLst>
          <pc:docMk/>
          <pc:sldMk cId="1320308" sldId="4729"/>
        </pc:sldMkLst>
      </pc:sldChg>
      <pc:sldChg chg="del">
        <pc:chgData name="Chris Speller" userId="0a97f007-b978-4543-a8a0-9ee0abccdf0a" providerId="ADAL" clId="{F75533B5-4FC0-4EBE-B13C-56F979AD271E}" dt="2020-12-29T17:45:46.811" v="0" actId="47"/>
        <pc:sldMkLst>
          <pc:docMk/>
          <pc:sldMk cId="458172050" sldId="4730"/>
        </pc:sldMkLst>
      </pc:sldChg>
      <pc:sldChg chg="del">
        <pc:chgData name="Chris Speller" userId="0a97f007-b978-4543-a8a0-9ee0abccdf0a" providerId="ADAL" clId="{F75533B5-4FC0-4EBE-B13C-56F979AD271E}" dt="2020-12-29T17:45:46.811" v="0" actId="47"/>
        <pc:sldMkLst>
          <pc:docMk/>
          <pc:sldMk cId="2198875609" sldId="4731"/>
        </pc:sldMkLst>
      </pc:sldChg>
      <pc:sldChg chg="del">
        <pc:chgData name="Chris Speller" userId="0a97f007-b978-4543-a8a0-9ee0abccdf0a" providerId="ADAL" clId="{F75533B5-4FC0-4EBE-B13C-56F979AD271E}" dt="2020-12-29T17:45:46.811" v="0" actId="47"/>
        <pc:sldMkLst>
          <pc:docMk/>
          <pc:sldMk cId="3042043662" sldId="4732"/>
        </pc:sldMkLst>
      </pc:sldChg>
      <pc:sldChg chg="del">
        <pc:chgData name="Chris Speller" userId="0a97f007-b978-4543-a8a0-9ee0abccdf0a" providerId="ADAL" clId="{F75533B5-4FC0-4EBE-B13C-56F979AD271E}" dt="2020-12-29T17:45:46.811" v="0" actId="47"/>
        <pc:sldMkLst>
          <pc:docMk/>
          <pc:sldMk cId="3692030186" sldId="4733"/>
        </pc:sldMkLst>
      </pc:sldChg>
      <pc:sldChg chg="del">
        <pc:chgData name="Chris Speller" userId="0a97f007-b978-4543-a8a0-9ee0abccdf0a" providerId="ADAL" clId="{F75533B5-4FC0-4EBE-B13C-56F979AD271E}" dt="2020-12-29T17:45:46.811" v="0" actId="47"/>
        <pc:sldMkLst>
          <pc:docMk/>
          <pc:sldMk cId="1059763452" sldId="4734"/>
        </pc:sldMkLst>
      </pc:sldChg>
      <pc:sldChg chg="del">
        <pc:chgData name="Chris Speller" userId="0a97f007-b978-4543-a8a0-9ee0abccdf0a" providerId="ADAL" clId="{F75533B5-4FC0-4EBE-B13C-56F979AD271E}" dt="2020-12-29T17:45:46.811" v="0" actId="47"/>
        <pc:sldMkLst>
          <pc:docMk/>
          <pc:sldMk cId="130491783" sldId="4735"/>
        </pc:sldMkLst>
      </pc:sldChg>
      <pc:sldChg chg="del">
        <pc:chgData name="Chris Speller" userId="0a97f007-b978-4543-a8a0-9ee0abccdf0a" providerId="ADAL" clId="{F75533B5-4FC0-4EBE-B13C-56F979AD271E}" dt="2020-12-29T17:45:46.811" v="0" actId="47"/>
        <pc:sldMkLst>
          <pc:docMk/>
          <pc:sldMk cId="678123025" sldId="4736"/>
        </pc:sldMkLst>
      </pc:sldChg>
      <pc:sldChg chg="del">
        <pc:chgData name="Chris Speller" userId="0a97f007-b978-4543-a8a0-9ee0abccdf0a" providerId="ADAL" clId="{F75533B5-4FC0-4EBE-B13C-56F979AD271E}" dt="2020-12-29T17:45:46.811" v="0" actId="47"/>
        <pc:sldMkLst>
          <pc:docMk/>
          <pc:sldMk cId="1035632461" sldId="4737"/>
        </pc:sldMkLst>
      </pc:sldChg>
      <pc:sldChg chg="del">
        <pc:chgData name="Chris Speller" userId="0a97f007-b978-4543-a8a0-9ee0abccdf0a" providerId="ADAL" clId="{F75533B5-4FC0-4EBE-B13C-56F979AD271E}" dt="2020-12-29T17:45:46.811" v="0" actId="47"/>
        <pc:sldMkLst>
          <pc:docMk/>
          <pc:sldMk cId="810121915" sldId="4738"/>
        </pc:sldMkLst>
      </pc:sldChg>
      <pc:sldChg chg="del">
        <pc:chgData name="Chris Speller" userId="0a97f007-b978-4543-a8a0-9ee0abccdf0a" providerId="ADAL" clId="{F75533B5-4FC0-4EBE-B13C-56F979AD271E}" dt="2020-12-29T17:45:46.811" v="0" actId="47"/>
        <pc:sldMkLst>
          <pc:docMk/>
          <pc:sldMk cId="611007519" sldId="4739"/>
        </pc:sldMkLst>
      </pc:sldChg>
      <pc:sldChg chg="del">
        <pc:chgData name="Chris Speller" userId="0a97f007-b978-4543-a8a0-9ee0abccdf0a" providerId="ADAL" clId="{F75533B5-4FC0-4EBE-B13C-56F979AD271E}" dt="2020-12-29T17:45:46.811" v="0" actId="47"/>
        <pc:sldMkLst>
          <pc:docMk/>
          <pc:sldMk cId="2890707492" sldId="4740"/>
        </pc:sldMkLst>
      </pc:sldChg>
      <pc:sldChg chg="del">
        <pc:chgData name="Chris Speller" userId="0a97f007-b978-4543-a8a0-9ee0abccdf0a" providerId="ADAL" clId="{F75533B5-4FC0-4EBE-B13C-56F979AD271E}" dt="2020-12-29T17:45:46.811" v="0" actId="47"/>
        <pc:sldMkLst>
          <pc:docMk/>
          <pc:sldMk cId="1338366255" sldId="4741"/>
        </pc:sldMkLst>
      </pc:sldChg>
      <pc:sldChg chg="del">
        <pc:chgData name="Chris Speller" userId="0a97f007-b978-4543-a8a0-9ee0abccdf0a" providerId="ADAL" clId="{F75533B5-4FC0-4EBE-B13C-56F979AD271E}" dt="2020-12-29T17:45:46.811" v="0" actId="47"/>
        <pc:sldMkLst>
          <pc:docMk/>
          <pc:sldMk cId="2941040493" sldId="4742"/>
        </pc:sldMkLst>
      </pc:sldChg>
      <pc:sldChg chg="del">
        <pc:chgData name="Chris Speller" userId="0a97f007-b978-4543-a8a0-9ee0abccdf0a" providerId="ADAL" clId="{F75533B5-4FC0-4EBE-B13C-56F979AD271E}" dt="2020-12-29T17:45:46.811" v="0" actId="47"/>
        <pc:sldMkLst>
          <pc:docMk/>
          <pc:sldMk cId="3803252760" sldId="4743"/>
        </pc:sldMkLst>
      </pc:sldChg>
      <pc:sldChg chg="del">
        <pc:chgData name="Chris Speller" userId="0a97f007-b978-4543-a8a0-9ee0abccdf0a" providerId="ADAL" clId="{F75533B5-4FC0-4EBE-B13C-56F979AD271E}" dt="2020-12-29T17:45:46.811" v="0" actId="47"/>
        <pc:sldMkLst>
          <pc:docMk/>
          <pc:sldMk cId="3904373404" sldId="4744"/>
        </pc:sldMkLst>
      </pc:sldChg>
      <pc:sldChg chg="del">
        <pc:chgData name="Chris Speller" userId="0a97f007-b978-4543-a8a0-9ee0abccdf0a" providerId="ADAL" clId="{F75533B5-4FC0-4EBE-B13C-56F979AD271E}" dt="2020-12-29T17:45:46.811" v="0" actId="47"/>
        <pc:sldMkLst>
          <pc:docMk/>
          <pc:sldMk cId="2851023102" sldId="4745"/>
        </pc:sldMkLst>
      </pc:sldChg>
      <pc:sldChg chg="del">
        <pc:chgData name="Chris Speller" userId="0a97f007-b978-4543-a8a0-9ee0abccdf0a" providerId="ADAL" clId="{F75533B5-4FC0-4EBE-B13C-56F979AD271E}" dt="2020-12-29T17:45:46.811" v="0" actId="47"/>
        <pc:sldMkLst>
          <pc:docMk/>
          <pc:sldMk cId="3887651753" sldId="4747"/>
        </pc:sldMkLst>
      </pc:sldChg>
      <pc:sldChg chg="del">
        <pc:chgData name="Chris Speller" userId="0a97f007-b978-4543-a8a0-9ee0abccdf0a" providerId="ADAL" clId="{F75533B5-4FC0-4EBE-B13C-56F979AD271E}" dt="2020-12-29T17:45:46.811" v="0" actId="47"/>
        <pc:sldMkLst>
          <pc:docMk/>
          <pc:sldMk cId="1602537369" sldId="4749"/>
        </pc:sldMkLst>
      </pc:sldChg>
      <pc:sldChg chg="del">
        <pc:chgData name="Chris Speller" userId="0a97f007-b978-4543-a8a0-9ee0abccdf0a" providerId="ADAL" clId="{F75533B5-4FC0-4EBE-B13C-56F979AD271E}" dt="2020-12-29T17:45:46.811" v="0" actId="47"/>
        <pc:sldMkLst>
          <pc:docMk/>
          <pc:sldMk cId="2541972955" sldId="4750"/>
        </pc:sldMkLst>
      </pc:sldChg>
      <pc:sldChg chg="del">
        <pc:chgData name="Chris Speller" userId="0a97f007-b978-4543-a8a0-9ee0abccdf0a" providerId="ADAL" clId="{F75533B5-4FC0-4EBE-B13C-56F979AD271E}" dt="2020-12-29T17:45:46.811" v="0" actId="47"/>
        <pc:sldMkLst>
          <pc:docMk/>
          <pc:sldMk cId="2263167685" sldId="4751"/>
        </pc:sldMkLst>
      </pc:sldChg>
      <pc:sldChg chg="del">
        <pc:chgData name="Chris Speller" userId="0a97f007-b978-4543-a8a0-9ee0abccdf0a" providerId="ADAL" clId="{F75533B5-4FC0-4EBE-B13C-56F979AD271E}" dt="2020-12-29T17:45:46.811" v="0" actId="47"/>
        <pc:sldMkLst>
          <pc:docMk/>
          <pc:sldMk cId="3564549540" sldId="4752"/>
        </pc:sldMkLst>
      </pc:sldChg>
      <pc:sldChg chg="del">
        <pc:chgData name="Chris Speller" userId="0a97f007-b978-4543-a8a0-9ee0abccdf0a" providerId="ADAL" clId="{F75533B5-4FC0-4EBE-B13C-56F979AD271E}" dt="2020-12-29T17:45:46.811" v="0" actId="47"/>
        <pc:sldMkLst>
          <pc:docMk/>
          <pc:sldMk cId="252377457" sldId="4753"/>
        </pc:sldMkLst>
      </pc:sldChg>
      <pc:sldChg chg="del">
        <pc:chgData name="Chris Speller" userId="0a97f007-b978-4543-a8a0-9ee0abccdf0a" providerId="ADAL" clId="{F75533B5-4FC0-4EBE-B13C-56F979AD271E}" dt="2020-12-29T17:45:46.811" v="0" actId="47"/>
        <pc:sldMkLst>
          <pc:docMk/>
          <pc:sldMk cId="4048647874" sldId="4754"/>
        </pc:sldMkLst>
      </pc:sldChg>
      <pc:sldChg chg="del">
        <pc:chgData name="Chris Speller" userId="0a97f007-b978-4543-a8a0-9ee0abccdf0a" providerId="ADAL" clId="{F75533B5-4FC0-4EBE-B13C-56F979AD271E}" dt="2020-12-29T17:45:46.811" v="0" actId="47"/>
        <pc:sldMkLst>
          <pc:docMk/>
          <pc:sldMk cId="3631257385" sldId="4755"/>
        </pc:sldMkLst>
      </pc:sldChg>
      <pc:sldChg chg="del">
        <pc:chgData name="Chris Speller" userId="0a97f007-b978-4543-a8a0-9ee0abccdf0a" providerId="ADAL" clId="{F75533B5-4FC0-4EBE-B13C-56F979AD271E}" dt="2020-12-29T17:45:46.811" v="0" actId="47"/>
        <pc:sldMkLst>
          <pc:docMk/>
          <pc:sldMk cId="973599304" sldId="4756"/>
        </pc:sldMkLst>
      </pc:sldChg>
      <pc:sldChg chg="del">
        <pc:chgData name="Chris Speller" userId="0a97f007-b978-4543-a8a0-9ee0abccdf0a" providerId="ADAL" clId="{F75533B5-4FC0-4EBE-B13C-56F979AD271E}" dt="2020-12-29T17:45:46.811" v="0" actId="47"/>
        <pc:sldMkLst>
          <pc:docMk/>
          <pc:sldMk cId="781657429" sldId="4757"/>
        </pc:sldMkLst>
      </pc:sldChg>
      <pc:sldChg chg="del">
        <pc:chgData name="Chris Speller" userId="0a97f007-b978-4543-a8a0-9ee0abccdf0a" providerId="ADAL" clId="{F75533B5-4FC0-4EBE-B13C-56F979AD271E}" dt="2020-12-29T17:45:46.811" v="0" actId="47"/>
        <pc:sldMkLst>
          <pc:docMk/>
          <pc:sldMk cId="3667022957" sldId="4758"/>
        </pc:sldMkLst>
      </pc:sldChg>
      <pc:sldChg chg="del">
        <pc:chgData name="Chris Speller" userId="0a97f007-b978-4543-a8a0-9ee0abccdf0a" providerId="ADAL" clId="{F75533B5-4FC0-4EBE-B13C-56F979AD271E}" dt="2020-12-29T17:45:46.811" v="0" actId="47"/>
        <pc:sldMkLst>
          <pc:docMk/>
          <pc:sldMk cId="1533033452" sldId="4759"/>
        </pc:sldMkLst>
      </pc:sldChg>
      <pc:sldChg chg="del">
        <pc:chgData name="Chris Speller" userId="0a97f007-b978-4543-a8a0-9ee0abccdf0a" providerId="ADAL" clId="{F75533B5-4FC0-4EBE-B13C-56F979AD271E}" dt="2020-12-29T17:45:46.811" v="0" actId="47"/>
        <pc:sldMkLst>
          <pc:docMk/>
          <pc:sldMk cId="3125784753" sldId="4760"/>
        </pc:sldMkLst>
      </pc:sldChg>
      <pc:sldChg chg="del">
        <pc:chgData name="Chris Speller" userId="0a97f007-b978-4543-a8a0-9ee0abccdf0a" providerId="ADAL" clId="{F75533B5-4FC0-4EBE-B13C-56F979AD271E}" dt="2020-12-29T17:45:46.811" v="0" actId="47"/>
        <pc:sldMkLst>
          <pc:docMk/>
          <pc:sldMk cId="3110835765" sldId="4761"/>
        </pc:sldMkLst>
      </pc:sldChg>
      <pc:sldChg chg="del">
        <pc:chgData name="Chris Speller" userId="0a97f007-b978-4543-a8a0-9ee0abccdf0a" providerId="ADAL" clId="{F75533B5-4FC0-4EBE-B13C-56F979AD271E}" dt="2020-12-29T17:45:46.811" v="0" actId="47"/>
        <pc:sldMkLst>
          <pc:docMk/>
          <pc:sldMk cId="3363591782" sldId="4762"/>
        </pc:sldMkLst>
      </pc:sldChg>
      <pc:sldChg chg="del">
        <pc:chgData name="Chris Speller" userId="0a97f007-b978-4543-a8a0-9ee0abccdf0a" providerId="ADAL" clId="{F75533B5-4FC0-4EBE-B13C-56F979AD271E}" dt="2020-12-29T17:45:46.811" v="0" actId="47"/>
        <pc:sldMkLst>
          <pc:docMk/>
          <pc:sldMk cId="3039599442" sldId="4763"/>
        </pc:sldMkLst>
      </pc:sldChg>
      <pc:sldChg chg="del">
        <pc:chgData name="Chris Speller" userId="0a97f007-b978-4543-a8a0-9ee0abccdf0a" providerId="ADAL" clId="{F75533B5-4FC0-4EBE-B13C-56F979AD271E}" dt="2020-12-29T17:45:46.811" v="0" actId="47"/>
        <pc:sldMkLst>
          <pc:docMk/>
          <pc:sldMk cId="3498180728" sldId="4764"/>
        </pc:sldMkLst>
      </pc:sldChg>
      <pc:sldChg chg="del">
        <pc:chgData name="Chris Speller" userId="0a97f007-b978-4543-a8a0-9ee0abccdf0a" providerId="ADAL" clId="{F75533B5-4FC0-4EBE-B13C-56F979AD271E}" dt="2020-12-29T17:45:46.811" v="0" actId="47"/>
        <pc:sldMkLst>
          <pc:docMk/>
          <pc:sldMk cId="3600561981" sldId="4765"/>
        </pc:sldMkLst>
      </pc:sldChg>
      <pc:sldChg chg="del">
        <pc:chgData name="Chris Speller" userId="0a97f007-b978-4543-a8a0-9ee0abccdf0a" providerId="ADAL" clId="{F75533B5-4FC0-4EBE-B13C-56F979AD271E}" dt="2020-12-29T17:45:46.811" v="0" actId="47"/>
        <pc:sldMkLst>
          <pc:docMk/>
          <pc:sldMk cId="612324836" sldId="4766"/>
        </pc:sldMkLst>
      </pc:sldChg>
      <pc:sldChg chg="del">
        <pc:chgData name="Chris Speller" userId="0a97f007-b978-4543-a8a0-9ee0abccdf0a" providerId="ADAL" clId="{F75533B5-4FC0-4EBE-B13C-56F979AD271E}" dt="2020-12-29T17:45:46.811" v="0" actId="47"/>
        <pc:sldMkLst>
          <pc:docMk/>
          <pc:sldMk cId="4114146964" sldId="4767"/>
        </pc:sldMkLst>
      </pc:sldChg>
      <pc:sldChg chg="del">
        <pc:chgData name="Chris Speller" userId="0a97f007-b978-4543-a8a0-9ee0abccdf0a" providerId="ADAL" clId="{F75533B5-4FC0-4EBE-B13C-56F979AD271E}" dt="2020-12-29T17:45:46.811" v="0" actId="47"/>
        <pc:sldMkLst>
          <pc:docMk/>
          <pc:sldMk cId="1956256618" sldId="4768"/>
        </pc:sldMkLst>
      </pc:sldChg>
      <pc:sldChg chg="del">
        <pc:chgData name="Chris Speller" userId="0a97f007-b978-4543-a8a0-9ee0abccdf0a" providerId="ADAL" clId="{F75533B5-4FC0-4EBE-B13C-56F979AD271E}" dt="2020-12-29T17:45:46.811" v="0" actId="47"/>
        <pc:sldMkLst>
          <pc:docMk/>
          <pc:sldMk cId="2997868553" sldId="4769"/>
        </pc:sldMkLst>
      </pc:sldChg>
      <pc:sldChg chg="del">
        <pc:chgData name="Chris Speller" userId="0a97f007-b978-4543-a8a0-9ee0abccdf0a" providerId="ADAL" clId="{F75533B5-4FC0-4EBE-B13C-56F979AD271E}" dt="2020-12-29T17:45:46.811" v="0" actId="47"/>
        <pc:sldMkLst>
          <pc:docMk/>
          <pc:sldMk cId="2191840985" sldId="4770"/>
        </pc:sldMkLst>
      </pc:sldChg>
      <pc:sldChg chg="del">
        <pc:chgData name="Chris Speller" userId="0a97f007-b978-4543-a8a0-9ee0abccdf0a" providerId="ADAL" clId="{F75533B5-4FC0-4EBE-B13C-56F979AD271E}" dt="2020-12-29T17:45:46.811" v="0" actId="47"/>
        <pc:sldMkLst>
          <pc:docMk/>
          <pc:sldMk cId="1823974280" sldId="4771"/>
        </pc:sldMkLst>
      </pc:sldChg>
      <pc:sldChg chg="del">
        <pc:chgData name="Chris Speller" userId="0a97f007-b978-4543-a8a0-9ee0abccdf0a" providerId="ADAL" clId="{F75533B5-4FC0-4EBE-B13C-56F979AD271E}" dt="2020-12-29T17:45:46.811" v="0" actId="47"/>
        <pc:sldMkLst>
          <pc:docMk/>
          <pc:sldMk cId="2068782272" sldId="4772"/>
        </pc:sldMkLst>
      </pc:sldChg>
      <pc:sldChg chg="del">
        <pc:chgData name="Chris Speller" userId="0a97f007-b978-4543-a8a0-9ee0abccdf0a" providerId="ADAL" clId="{F75533B5-4FC0-4EBE-B13C-56F979AD271E}" dt="2020-12-29T17:45:46.811" v="0" actId="47"/>
        <pc:sldMkLst>
          <pc:docMk/>
          <pc:sldMk cId="2997510881" sldId="4773"/>
        </pc:sldMkLst>
      </pc:sldChg>
      <pc:sldChg chg="del">
        <pc:chgData name="Chris Speller" userId="0a97f007-b978-4543-a8a0-9ee0abccdf0a" providerId="ADAL" clId="{F75533B5-4FC0-4EBE-B13C-56F979AD271E}" dt="2020-12-29T17:45:46.811" v="0" actId="47"/>
        <pc:sldMkLst>
          <pc:docMk/>
          <pc:sldMk cId="2421078551" sldId="4774"/>
        </pc:sldMkLst>
      </pc:sldChg>
      <pc:sldChg chg="del">
        <pc:chgData name="Chris Speller" userId="0a97f007-b978-4543-a8a0-9ee0abccdf0a" providerId="ADAL" clId="{F75533B5-4FC0-4EBE-B13C-56F979AD271E}" dt="2020-12-29T17:45:46.811" v="0" actId="47"/>
        <pc:sldMkLst>
          <pc:docMk/>
          <pc:sldMk cId="1759388079" sldId="4776"/>
        </pc:sldMkLst>
      </pc:sldChg>
      <pc:sldChg chg="del">
        <pc:chgData name="Chris Speller" userId="0a97f007-b978-4543-a8a0-9ee0abccdf0a" providerId="ADAL" clId="{F75533B5-4FC0-4EBE-B13C-56F979AD271E}" dt="2020-12-29T17:45:46.811" v="0" actId="47"/>
        <pc:sldMkLst>
          <pc:docMk/>
          <pc:sldMk cId="2162884038" sldId="4777"/>
        </pc:sldMkLst>
      </pc:sldChg>
      <pc:sldChg chg="del">
        <pc:chgData name="Chris Speller" userId="0a97f007-b978-4543-a8a0-9ee0abccdf0a" providerId="ADAL" clId="{F75533B5-4FC0-4EBE-B13C-56F979AD271E}" dt="2020-12-29T17:45:46.811" v="0" actId="47"/>
        <pc:sldMkLst>
          <pc:docMk/>
          <pc:sldMk cId="1536990131" sldId="4778"/>
        </pc:sldMkLst>
      </pc:sldChg>
      <pc:sldChg chg="del">
        <pc:chgData name="Chris Speller" userId="0a97f007-b978-4543-a8a0-9ee0abccdf0a" providerId="ADAL" clId="{F75533B5-4FC0-4EBE-B13C-56F979AD271E}" dt="2020-12-29T17:45:46.811" v="0" actId="47"/>
        <pc:sldMkLst>
          <pc:docMk/>
          <pc:sldMk cId="1514630674" sldId="4779"/>
        </pc:sldMkLst>
      </pc:sldChg>
      <pc:sldChg chg="del">
        <pc:chgData name="Chris Speller" userId="0a97f007-b978-4543-a8a0-9ee0abccdf0a" providerId="ADAL" clId="{F75533B5-4FC0-4EBE-B13C-56F979AD271E}" dt="2020-12-29T17:45:46.811" v="0" actId="47"/>
        <pc:sldMkLst>
          <pc:docMk/>
          <pc:sldMk cId="2380715650" sldId="4780"/>
        </pc:sldMkLst>
      </pc:sldChg>
      <pc:sldChg chg="del">
        <pc:chgData name="Chris Speller" userId="0a97f007-b978-4543-a8a0-9ee0abccdf0a" providerId="ADAL" clId="{F75533B5-4FC0-4EBE-B13C-56F979AD271E}" dt="2020-12-29T17:45:46.811" v="0" actId="47"/>
        <pc:sldMkLst>
          <pc:docMk/>
          <pc:sldMk cId="2833618814" sldId="4781"/>
        </pc:sldMkLst>
      </pc:sldChg>
      <pc:sldChg chg="del">
        <pc:chgData name="Chris Speller" userId="0a97f007-b978-4543-a8a0-9ee0abccdf0a" providerId="ADAL" clId="{F75533B5-4FC0-4EBE-B13C-56F979AD271E}" dt="2020-12-29T17:45:46.811" v="0" actId="47"/>
        <pc:sldMkLst>
          <pc:docMk/>
          <pc:sldMk cId="2056657796" sldId="4783"/>
        </pc:sldMkLst>
      </pc:sldChg>
      <pc:sldChg chg="del">
        <pc:chgData name="Chris Speller" userId="0a97f007-b978-4543-a8a0-9ee0abccdf0a" providerId="ADAL" clId="{F75533B5-4FC0-4EBE-B13C-56F979AD271E}" dt="2020-12-29T17:45:46.811" v="0" actId="47"/>
        <pc:sldMkLst>
          <pc:docMk/>
          <pc:sldMk cId="4047713458" sldId="4784"/>
        </pc:sldMkLst>
      </pc:sldChg>
      <pc:sldChg chg="del">
        <pc:chgData name="Chris Speller" userId="0a97f007-b978-4543-a8a0-9ee0abccdf0a" providerId="ADAL" clId="{F75533B5-4FC0-4EBE-B13C-56F979AD271E}" dt="2020-12-29T17:45:46.811" v="0" actId="47"/>
        <pc:sldMkLst>
          <pc:docMk/>
          <pc:sldMk cId="117182409" sldId="4785"/>
        </pc:sldMkLst>
      </pc:sldChg>
      <pc:sldChg chg="del">
        <pc:chgData name="Chris Speller" userId="0a97f007-b978-4543-a8a0-9ee0abccdf0a" providerId="ADAL" clId="{F75533B5-4FC0-4EBE-B13C-56F979AD271E}" dt="2020-12-29T17:45:46.811" v="0" actId="47"/>
        <pc:sldMkLst>
          <pc:docMk/>
          <pc:sldMk cId="2913009773" sldId="4786"/>
        </pc:sldMkLst>
      </pc:sldChg>
      <pc:sldChg chg="del">
        <pc:chgData name="Chris Speller" userId="0a97f007-b978-4543-a8a0-9ee0abccdf0a" providerId="ADAL" clId="{F75533B5-4FC0-4EBE-B13C-56F979AD271E}" dt="2020-12-29T17:45:46.811" v="0" actId="47"/>
        <pc:sldMkLst>
          <pc:docMk/>
          <pc:sldMk cId="708492201" sldId="4787"/>
        </pc:sldMkLst>
      </pc:sldChg>
      <pc:sldChg chg="del">
        <pc:chgData name="Chris Speller" userId="0a97f007-b978-4543-a8a0-9ee0abccdf0a" providerId="ADAL" clId="{F75533B5-4FC0-4EBE-B13C-56F979AD271E}" dt="2020-12-29T17:45:46.811" v="0" actId="47"/>
        <pc:sldMkLst>
          <pc:docMk/>
          <pc:sldMk cId="1076677805" sldId="4788"/>
        </pc:sldMkLst>
      </pc:sldChg>
      <pc:sldChg chg="del">
        <pc:chgData name="Chris Speller" userId="0a97f007-b978-4543-a8a0-9ee0abccdf0a" providerId="ADAL" clId="{F75533B5-4FC0-4EBE-B13C-56F979AD271E}" dt="2020-12-29T17:45:46.811" v="0" actId="47"/>
        <pc:sldMkLst>
          <pc:docMk/>
          <pc:sldMk cId="4226032141" sldId="4789"/>
        </pc:sldMkLst>
      </pc:sldChg>
      <pc:sldChg chg="del">
        <pc:chgData name="Chris Speller" userId="0a97f007-b978-4543-a8a0-9ee0abccdf0a" providerId="ADAL" clId="{F75533B5-4FC0-4EBE-B13C-56F979AD271E}" dt="2020-12-29T17:45:46.811" v="0" actId="47"/>
        <pc:sldMkLst>
          <pc:docMk/>
          <pc:sldMk cId="996284980" sldId="4790"/>
        </pc:sldMkLst>
      </pc:sldChg>
      <pc:sldChg chg="del">
        <pc:chgData name="Chris Speller" userId="0a97f007-b978-4543-a8a0-9ee0abccdf0a" providerId="ADAL" clId="{F75533B5-4FC0-4EBE-B13C-56F979AD271E}" dt="2020-12-29T17:45:46.811" v="0" actId="47"/>
        <pc:sldMkLst>
          <pc:docMk/>
          <pc:sldMk cId="152820742" sldId="4791"/>
        </pc:sldMkLst>
      </pc:sldChg>
      <pc:sldChg chg="del">
        <pc:chgData name="Chris Speller" userId="0a97f007-b978-4543-a8a0-9ee0abccdf0a" providerId="ADAL" clId="{F75533B5-4FC0-4EBE-B13C-56F979AD271E}" dt="2020-12-29T17:45:46.811" v="0" actId="47"/>
        <pc:sldMkLst>
          <pc:docMk/>
          <pc:sldMk cId="2669175775" sldId="4792"/>
        </pc:sldMkLst>
      </pc:sldChg>
      <pc:sldChg chg="del">
        <pc:chgData name="Chris Speller" userId="0a97f007-b978-4543-a8a0-9ee0abccdf0a" providerId="ADAL" clId="{F75533B5-4FC0-4EBE-B13C-56F979AD271E}" dt="2020-12-29T17:45:46.811" v="0" actId="47"/>
        <pc:sldMkLst>
          <pc:docMk/>
          <pc:sldMk cId="193085125" sldId="4793"/>
        </pc:sldMkLst>
      </pc:sldChg>
      <pc:sldChg chg="del">
        <pc:chgData name="Chris Speller" userId="0a97f007-b978-4543-a8a0-9ee0abccdf0a" providerId="ADAL" clId="{F75533B5-4FC0-4EBE-B13C-56F979AD271E}" dt="2020-12-29T17:45:46.811" v="0" actId="47"/>
        <pc:sldMkLst>
          <pc:docMk/>
          <pc:sldMk cId="1185554860" sldId="4794"/>
        </pc:sldMkLst>
      </pc:sldChg>
      <pc:sldChg chg="del">
        <pc:chgData name="Chris Speller" userId="0a97f007-b978-4543-a8a0-9ee0abccdf0a" providerId="ADAL" clId="{F75533B5-4FC0-4EBE-B13C-56F979AD271E}" dt="2020-12-29T17:45:46.811" v="0" actId="47"/>
        <pc:sldMkLst>
          <pc:docMk/>
          <pc:sldMk cId="1034858135" sldId="4795"/>
        </pc:sldMkLst>
      </pc:sldChg>
      <pc:sldChg chg="del">
        <pc:chgData name="Chris Speller" userId="0a97f007-b978-4543-a8a0-9ee0abccdf0a" providerId="ADAL" clId="{F75533B5-4FC0-4EBE-B13C-56F979AD271E}" dt="2020-12-29T17:45:46.811" v="0" actId="47"/>
        <pc:sldMkLst>
          <pc:docMk/>
          <pc:sldMk cId="1384321938" sldId="4796"/>
        </pc:sldMkLst>
      </pc:sldChg>
      <pc:sldChg chg="del">
        <pc:chgData name="Chris Speller" userId="0a97f007-b978-4543-a8a0-9ee0abccdf0a" providerId="ADAL" clId="{F75533B5-4FC0-4EBE-B13C-56F979AD271E}" dt="2020-12-29T17:45:46.811" v="0" actId="47"/>
        <pc:sldMkLst>
          <pc:docMk/>
          <pc:sldMk cId="1152451855" sldId="4797"/>
        </pc:sldMkLst>
      </pc:sldChg>
      <pc:sldChg chg="del">
        <pc:chgData name="Chris Speller" userId="0a97f007-b978-4543-a8a0-9ee0abccdf0a" providerId="ADAL" clId="{F75533B5-4FC0-4EBE-B13C-56F979AD271E}" dt="2020-12-29T17:45:46.811" v="0" actId="47"/>
        <pc:sldMkLst>
          <pc:docMk/>
          <pc:sldMk cId="2663090923" sldId="4798"/>
        </pc:sldMkLst>
      </pc:sldChg>
      <pc:sldChg chg="del">
        <pc:chgData name="Chris Speller" userId="0a97f007-b978-4543-a8a0-9ee0abccdf0a" providerId="ADAL" clId="{F75533B5-4FC0-4EBE-B13C-56F979AD271E}" dt="2020-12-29T17:45:46.811" v="0" actId="47"/>
        <pc:sldMkLst>
          <pc:docMk/>
          <pc:sldMk cId="952973097" sldId="4799"/>
        </pc:sldMkLst>
      </pc:sldChg>
      <pc:sldChg chg="del">
        <pc:chgData name="Chris Speller" userId="0a97f007-b978-4543-a8a0-9ee0abccdf0a" providerId="ADAL" clId="{F75533B5-4FC0-4EBE-B13C-56F979AD271E}" dt="2020-12-29T17:45:46.811" v="0" actId="47"/>
        <pc:sldMkLst>
          <pc:docMk/>
          <pc:sldMk cId="2928068978" sldId="4800"/>
        </pc:sldMkLst>
      </pc:sldChg>
      <pc:sldChg chg="del">
        <pc:chgData name="Chris Speller" userId="0a97f007-b978-4543-a8a0-9ee0abccdf0a" providerId="ADAL" clId="{F75533B5-4FC0-4EBE-B13C-56F979AD271E}" dt="2020-12-29T17:45:46.811" v="0" actId="47"/>
        <pc:sldMkLst>
          <pc:docMk/>
          <pc:sldMk cId="3437583355" sldId="4801"/>
        </pc:sldMkLst>
      </pc:sldChg>
      <pc:sldChg chg="del">
        <pc:chgData name="Chris Speller" userId="0a97f007-b978-4543-a8a0-9ee0abccdf0a" providerId="ADAL" clId="{F75533B5-4FC0-4EBE-B13C-56F979AD271E}" dt="2020-12-29T17:45:46.811" v="0" actId="47"/>
        <pc:sldMkLst>
          <pc:docMk/>
          <pc:sldMk cId="2975195290" sldId="4803"/>
        </pc:sldMkLst>
      </pc:sldChg>
      <pc:sldChg chg="del">
        <pc:chgData name="Chris Speller" userId="0a97f007-b978-4543-a8a0-9ee0abccdf0a" providerId="ADAL" clId="{F75533B5-4FC0-4EBE-B13C-56F979AD271E}" dt="2020-12-29T17:45:46.811" v="0" actId="47"/>
        <pc:sldMkLst>
          <pc:docMk/>
          <pc:sldMk cId="4216652193" sldId="4804"/>
        </pc:sldMkLst>
      </pc:sldChg>
      <pc:sldChg chg="del">
        <pc:chgData name="Chris Speller" userId="0a97f007-b978-4543-a8a0-9ee0abccdf0a" providerId="ADAL" clId="{F75533B5-4FC0-4EBE-B13C-56F979AD271E}" dt="2020-12-29T17:45:46.811" v="0" actId="47"/>
        <pc:sldMkLst>
          <pc:docMk/>
          <pc:sldMk cId="1635688327" sldId="4805"/>
        </pc:sldMkLst>
      </pc:sldChg>
      <pc:sldChg chg="del">
        <pc:chgData name="Chris Speller" userId="0a97f007-b978-4543-a8a0-9ee0abccdf0a" providerId="ADAL" clId="{F75533B5-4FC0-4EBE-B13C-56F979AD271E}" dt="2020-12-29T17:45:46.811" v="0" actId="47"/>
        <pc:sldMkLst>
          <pc:docMk/>
          <pc:sldMk cId="1092440511" sldId="4806"/>
        </pc:sldMkLst>
      </pc:sldChg>
      <pc:sldChg chg="del">
        <pc:chgData name="Chris Speller" userId="0a97f007-b978-4543-a8a0-9ee0abccdf0a" providerId="ADAL" clId="{F75533B5-4FC0-4EBE-B13C-56F979AD271E}" dt="2020-12-29T17:45:46.811" v="0" actId="47"/>
        <pc:sldMkLst>
          <pc:docMk/>
          <pc:sldMk cId="1889287256" sldId="4807"/>
        </pc:sldMkLst>
      </pc:sldChg>
      <pc:sldChg chg="del">
        <pc:chgData name="Chris Speller" userId="0a97f007-b978-4543-a8a0-9ee0abccdf0a" providerId="ADAL" clId="{F75533B5-4FC0-4EBE-B13C-56F979AD271E}" dt="2020-12-29T17:45:46.811" v="0" actId="47"/>
        <pc:sldMkLst>
          <pc:docMk/>
          <pc:sldMk cId="1691909670" sldId="4808"/>
        </pc:sldMkLst>
      </pc:sldChg>
      <pc:sldChg chg="del">
        <pc:chgData name="Chris Speller" userId="0a97f007-b978-4543-a8a0-9ee0abccdf0a" providerId="ADAL" clId="{F75533B5-4FC0-4EBE-B13C-56F979AD271E}" dt="2020-12-29T17:45:46.811" v="0" actId="47"/>
        <pc:sldMkLst>
          <pc:docMk/>
          <pc:sldMk cId="979673783" sldId="4809"/>
        </pc:sldMkLst>
      </pc:sldChg>
      <pc:sldChg chg="del">
        <pc:chgData name="Chris Speller" userId="0a97f007-b978-4543-a8a0-9ee0abccdf0a" providerId="ADAL" clId="{F75533B5-4FC0-4EBE-B13C-56F979AD271E}" dt="2020-12-29T17:45:46.811" v="0" actId="47"/>
        <pc:sldMkLst>
          <pc:docMk/>
          <pc:sldMk cId="4010303233" sldId="4810"/>
        </pc:sldMkLst>
      </pc:sldChg>
      <pc:sldChg chg="del">
        <pc:chgData name="Chris Speller" userId="0a97f007-b978-4543-a8a0-9ee0abccdf0a" providerId="ADAL" clId="{F75533B5-4FC0-4EBE-B13C-56F979AD271E}" dt="2020-12-29T17:45:46.811" v="0" actId="47"/>
        <pc:sldMkLst>
          <pc:docMk/>
          <pc:sldMk cId="1693692386" sldId="4811"/>
        </pc:sldMkLst>
      </pc:sldChg>
      <pc:sldChg chg="del">
        <pc:chgData name="Chris Speller" userId="0a97f007-b978-4543-a8a0-9ee0abccdf0a" providerId="ADAL" clId="{F75533B5-4FC0-4EBE-B13C-56F979AD271E}" dt="2020-12-29T17:45:46.811" v="0" actId="47"/>
        <pc:sldMkLst>
          <pc:docMk/>
          <pc:sldMk cId="3965736570" sldId="4812"/>
        </pc:sldMkLst>
      </pc:sldChg>
      <pc:sldChg chg="del">
        <pc:chgData name="Chris Speller" userId="0a97f007-b978-4543-a8a0-9ee0abccdf0a" providerId="ADAL" clId="{F75533B5-4FC0-4EBE-B13C-56F979AD271E}" dt="2020-12-29T17:45:46.811" v="0" actId="47"/>
        <pc:sldMkLst>
          <pc:docMk/>
          <pc:sldMk cId="473863194" sldId="4813"/>
        </pc:sldMkLst>
      </pc:sldChg>
      <pc:sldChg chg="del">
        <pc:chgData name="Chris Speller" userId="0a97f007-b978-4543-a8a0-9ee0abccdf0a" providerId="ADAL" clId="{F75533B5-4FC0-4EBE-B13C-56F979AD271E}" dt="2020-12-29T17:45:46.811" v="0" actId="47"/>
        <pc:sldMkLst>
          <pc:docMk/>
          <pc:sldMk cId="3897751758" sldId="4814"/>
        </pc:sldMkLst>
      </pc:sldChg>
      <pc:sldChg chg="del">
        <pc:chgData name="Chris Speller" userId="0a97f007-b978-4543-a8a0-9ee0abccdf0a" providerId="ADAL" clId="{F75533B5-4FC0-4EBE-B13C-56F979AD271E}" dt="2020-12-29T17:45:46.811" v="0" actId="47"/>
        <pc:sldMkLst>
          <pc:docMk/>
          <pc:sldMk cId="678128543" sldId="4815"/>
        </pc:sldMkLst>
      </pc:sldChg>
      <pc:sldChg chg="del">
        <pc:chgData name="Chris Speller" userId="0a97f007-b978-4543-a8a0-9ee0abccdf0a" providerId="ADAL" clId="{F75533B5-4FC0-4EBE-B13C-56F979AD271E}" dt="2020-12-29T17:45:46.811" v="0" actId="47"/>
        <pc:sldMkLst>
          <pc:docMk/>
          <pc:sldMk cId="4163457884" sldId="4816"/>
        </pc:sldMkLst>
      </pc:sldChg>
      <pc:sldChg chg="del">
        <pc:chgData name="Chris Speller" userId="0a97f007-b978-4543-a8a0-9ee0abccdf0a" providerId="ADAL" clId="{F75533B5-4FC0-4EBE-B13C-56F979AD271E}" dt="2020-12-29T17:45:46.811" v="0" actId="47"/>
        <pc:sldMkLst>
          <pc:docMk/>
          <pc:sldMk cId="1083731323" sldId="4817"/>
        </pc:sldMkLst>
      </pc:sldChg>
      <pc:sldChg chg="del">
        <pc:chgData name="Chris Speller" userId="0a97f007-b978-4543-a8a0-9ee0abccdf0a" providerId="ADAL" clId="{F75533B5-4FC0-4EBE-B13C-56F979AD271E}" dt="2020-12-29T17:45:46.811" v="0" actId="47"/>
        <pc:sldMkLst>
          <pc:docMk/>
          <pc:sldMk cId="1739106831" sldId="4818"/>
        </pc:sldMkLst>
      </pc:sldChg>
      <pc:sldChg chg="del">
        <pc:chgData name="Chris Speller" userId="0a97f007-b978-4543-a8a0-9ee0abccdf0a" providerId="ADAL" clId="{F75533B5-4FC0-4EBE-B13C-56F979AD271E}" dt="2020-12-29T17:45:46.811" v="0" actId="47"/>
        <pc:sldMkLst>
          <pc:docMk/>
          <pc:sldMk cId="1572156607" sldId="4819"/>
        </pc:sldMkLst>
      </pc:sldChg>
      <pc:sldChg chg="del">
        <pc:chgData name="Chris Speller" userId="0a97f007-b978-4543-a8a0-9ee0abccdf0a" providerId="ADAL" clId="{F75533B5-4FC0-4EBE-B13C-56F979AD271E}" dt="2020-12-29T17:45:46.811" v="0" actId="47"/>
        <pc:sldMkLst>
          <pc:docMk/>
          <pc:sldMk cId="1183670436" sldId="4820"/>
        </pc:sldMkLst>
      </pc:sldChg>
      <pc:sldChg chg="del">
        <pc:chgData name="Chris Speller" userId="0a97f007-b978-4543-a8a0-9ee0abccdf0a" providerId="ADAL" clId="{F75533B5-4FC0-4EBE-B13C-56F979AD271E}" dt="2020-12-29T17:45:46.811" v="0" actId="47"/>
        <pc:sldMkLst>
          <pc:docMk/>
          <pc:sldMk cId="2192770776" sldId="4821"/>
        </pc:sldMkLst>
      </pc:sldChg>
      <pc:sldChg chg="del">
        <pc:chgData name="Chris Speller" userId="0a97f007-b978-4543-a8a0-9ee0abccdf0a" providerId="ADAL" clId="{F75533B5-4FC0-4EBE-B13C-56F979AD271E}" dt="2020-12-29T17:45:46.811" v="0" actId="47"/>
        <pc:sldMkLst>
          <pc:docMk/>
          <pc:sldMk cId="4065208540" sldId="4822"/>
        </pc:sldMkLst>
      </pc:sldChg>
      <pc:sldChg chg="del">
        <pc:chgData name="Chris Speller" userId="0a97f007-b978-4543-a8a0-9ee0abccdf0a" providerId="ADAL" clId="{F75533B5-4FC0-4EBE-B13C-56F979AD271E}" dt="2020-12-29T17:45:46.811" v="0" actId="47"/>
        <pc:sldMkLst>
          <pc:docMk/>
          <pc:sldMk cId="2794228147" sldId="4823"/>
        </pc:sldMkLst>
      </pc:sldChg>
      <pc:sldChg chg="del">
        <pc:chgData name="Chris Speller" userId="0a97f007-b978-4543-a8a0-9ee0abccdf0a" providerId="ADAL" clId="{F75533B5-4FC0-4EBE-B13C-56F979AD271E}" dt="2020-12-29T17:45:46.811" v="0" actId="47"/>
        <pc:sldMkLst>
          <pc:docMk/>
          <pc:sldMk cId="543198759" sldId="4824"/>
        </pc:sldMkLst>
      </pc:sldChg>
      <pc:sldChg chg="del">
        <pc:chgData name="Chris Speller" userId="0a97f007-b978-4543-a8a0-9ee0abccdf0a" providerId="ADAL" clId="{F75533B5-4FC0-4EBE-B13C-56F979AD271E}" dt="2020-12-29T17:45:46.811" v="0" actId="47"/>
        <pc:sldMkLst>
          <pc:docMk/>
          <pc:sldMk cId="1636709654" sldId="4825"/>
        </pc:sldMkLst>
      </pc:sldChg>
      <pc:sldChg chg="del">
        <pc:chgData name="Chris Speller" userId="0a97f007-b978-4543-a8a0-9ee0abccdf0a" providerId="ADAL" clId="{F75533B5-4FC0-4EBE-B13C-56F979AD271E}" dt="2020-12-29T17:45:46.811" v="0" actId="47"/>
        <pc:sldMkLst>
          <pc:docMk/>
          <pc:sldMk cId="3628733826" sldId="4826"/>
        </pc:sldMkLst>
      </pc:sldChg>
      <pc:sldChg chg="del">
        <pc:chgData name="Chris Speller" userId="0a97f007-b978-4543-a8a0-9ee0abccdf0a" providerId="ADAL" clId="{F75533B5-4FC0-4EBE-B13C-56F979AD271E}" dt="2020-12-29T17:45:46.811" v="0" actId="47"/>
        <pc:sldMkLst>
          <pc:docMk/>
          <pc:sldMk cId="1656997568" sldId="4827"/>
        </pc:sldMkLst>
      </pc:sldChg>
      <pc:sldChg chg="del">
        <pc:chgData name="Chris Speller" userId="0a97f007-b978-4543-a8a0-9ee0abccdf0a" providerId="ADAL" clId="{F75533B5-4FC0-4EBE-B13C-56F979AD271E}" dt="2020-12-29T17:45:46.811" v="0" actId="47"/>
        <pc:sldMkLst>
          <pc:docMk/>
          <pc:sldMk cId="476948630" sldId="4828"/>
        </pc:sldMkLst>
      </pc:sldChg>
      <pc:sldChg chg="del">
        <pc:chgData name="Chris Speller" userId="0a97f007-b978-4543-a8a0-9ee0abccdf0a" providerId="ADAL" clId="{F75533B5-4FC0-4EBE-B13C-56F979AD271E}" dt="2020-12-29T17:45:46.811" v="0" actId="47"/>
        <pc:sldMkLst>
          <pc:docMk/>
          <pc:sldMk cId="57237558" sldId="4829"/>
        </pc:sldMkLst>
      </pc:sldChg>
      <pc:sldChg chg="del">
        <pc:chgData name="Chris Speller" userId="0a97f007-b978-4543-a8a0-9ee0abccdf0a" providerId="ADAL" clId="{F75533B5-4FC0-4EBE-B13C-56F979AD271E}" dt="2020-12-29T17:45:46.811" v="0" actId="47"/>
        <pc:sldMkLst>
          <pc:docMk/>
          <pc:sldMk cId="2219674546" sldId="4830"/>
        </pc:sldMkLst>
      </pc:sldChg>
      <pc:sldChg chg="add ord">
        <pc:chgData name="Chris Speller" userId="0a97f007-b978-4543-a8a0-9ee0abccdf0a" providerId="ADAL" clId="{F75533B5-4FC0-4EBE-B13C-56F979AD271E}" dt="2021-02-04T17:47:09.139" v="4"/>
        <pc:sldMkLst>
          <pc:docMk/>
          <pc:sldMk cId="1278649837" sldId="4935"/>
        </pc:sldMkLst>
      </pc:sldChg>
      <pc:sldChg chg="add ord">
        <pc:chgData name="Chris Speller" userId="0a97f007-b978-4543-a8a0-9ee0abccdf0a" providerId="ADAL" clId="{F75533B5-4FC0-4EBE-B13C-56F979AD271E}" dt="2021-02-04T17:47:09.139" v="4"/>
        <pc:sldMkLst>
          <pc:docMk/>
          <pc:sldMk cId="1579773765" sldId="49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andara" panose="020E0502030303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E46472-3B53-4C41-9CE7-4AA81C455DF9}" type="datetimeFigureOut">
              <a:rPr lang="en-GB" smtClean="0">
                <a:latin typeface="Candara" panose="020E0502030303020204" pitchFamily="34" charset="0"/>
              </a:rPr>
              <a:t>29/08/2021</a:t>
            </a:fld>
            <a:endParaRPr lang="en-GB" dirty="0">
              <a:latin typeface="Candara" panose="020E0502030303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andara" panose="020E0502030303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0BF8F7-F567-42EA-AB37-2B19A8E54B4F}" type="slidenum">
              <a:rPr lang="en-GB" smtClean="0">
                <a:latin typeface="Candara" panose="020E0502030303020204" pitchFamily="34" charset="0"/>
              </a:rPr>
              <a:t>‹#›</a:t>
            </a:fld>
            <a:endParaRPr lang="en-GB" dirty="0">
              <a:latin typeface="Candara" panose="020E0502030303020204" pitchFamily="34" charset="0"/>
            </a:endParaRPr>
          </a:p>
        </p:txBody>
      </p:sp>
    </p:spTree>
    <p:extLst>
      <p:ext uri="{BB962C8B-B14F-4D97-AF65-F5344CB8AC3E}">
        <p14:creationId xmlns:p14="http://schemas.microsoft.com/office/powerpoint/2010/main" val="8012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ndara" panose="020E0502030303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ndara" panose="020E0502030303020204" pitchFamily="34" charset="0"/>
              </a:defRPr>
            </a:lvl1pPr>
          </a:lstStyle>
          <a:p>
            <a:fld id="{D7F719AC-94F7-499F-A602-AA6055162636}" type="datetimeFigureOut">
              <a:rPr lang="en-GB" smtClean="0"/>
              <a:pPr/>
              <a:t>29/08/2021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ndara" panose="020E0502030303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ndara" panose="020E0502030303020204" pitchFamily="34" charset="0"/>
              </a:defRPr>
            </a:lvl1pPr>
          </a:lstStyle>
          <a:p>
            <a:fld id="{24BF47B2-D77C-4DDA-BB43-A967ADFE2DE6}" type="slidenum">
              <a:rPr lang="en-GB" smtClean="0"/>
              <a:pPr/>
              <a:t>‹#›</a:t>
            </a:fld>
            <a:endParaRPr lang="en-GB" dirty="0"/>
          </a:p>
        </p:txBody>
      </p:sp>
    </p:spTree>
    <p:extLst>
      <p:ext uri="{BB962C8B-B14F-4D97-AF65-F5344CB8AC3E}">
        <p14:creationId xmlns:p14="http://schemas.microsoft.com/office/powerpoint/2010/main" val="329050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63646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61665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71639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a:prstGeom prst="rect">
            <a:avLst/>
          </a:prstGeom>
        </p:spPr>
        <p:txBody>
          <a:bodyPr/>
          <a:lstStyle>
            <a:lvl1pPr algn="ctr">
              <a:defRPr sz="2400" b="1">
                <a:latin typeface="Candara" panose="020E05020303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52041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5448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42849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92FEE7-0506-419A-83A2-6F0EC3D084CA}"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12492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92FEE7-0506-419A-83A2-6F0EC3D084CA}" type="datetimeFigureOut">
              <a:rPr lang="en-GB" smtClean="0"/>
              <a:t>29/08/2021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08959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92FEE7-0506-419A-83A2-6F0EC3D084CA}" type="datetimeFigureOut">
              <a:rPr lang="en-GB" smtClean="0"/>
              <a:t>29/08/2021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23828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FEE7-0506-419A-83A2-6F0EC3D084CA}" type="datetimeFigureOut">
              <a:rPr lang="en-GB" smtClean="0"/>
              <a:t>29/08/2021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2190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38223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56964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ndara" panose="020E0502030303020204" pitchFamily="34" charset="0"/>
              </a:defRPr>
            </a:lvl1pPr>
          </a:lstStyle>
          <a:p>
            <a:fld id="{D492FEE7-0506-419A-83A2-6F0EC3D084CA}" type="datetimeFigureOut">
              <a:rPr lang="en-GB" smtClean="0"/>
              <a:pPr/>
              <a:t>29/08/2021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ndara" panose="020E0502030303020204" pitchFamily="34" charset="0"/>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ndara" panose="020E0502030303020204" pitchFamily="34" charset="0"/>
              </a:defRPr>
            </a:lvl1pPr>
          </a:lstStyle>
          <a:p>
            <a:fld id="{055565DD-A157-409D-932F-BD0A25748481}" type="slidenum">
              <a:rPr lang="en-GB" smtClean="0"/>
              <a:pPr/>
              <a:t>‹#›</a:t>
            </a:fld>
            <a:endParaRPr lang="en-GB" dirty="0"/>
          </a:p>
        </p:txBody>
      </p:sp>
    </p:spTree>
    <p:extLst>
      <p:ext uri="{BB962C8B-B14F-4D97-AF65-F5344CB8AC3E}">
        <p14:creationId xmlns:p14="http://schemas.microsoft.com/office/powerpoint/2010/main" val="84314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9.png"/><Relationship Id="rId1" Type="http://schemas.openxmlformats.org/officeDocument/2006/relationships/slideLayout" Target="../slideLayouts/slideLayout12.xml"/><Relationship Id="rId4" Type="http://schemas.openxmlformats.org/officeDocument/2006/relationships/image" Target="../media/image271.png"/></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12.xml"/><Relationship Id="rId4" Type="http://schemas.openxmlformats.org/officeDocument/2006/relationships/image" Target="../media/image274.png"/></Relationships>
</file>

<file path=ppt/slides/_rels/slide13.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image" Target="../media/image275.png"/><Relationship Id="rId1" Type="http://schemas.openxmlformats.org/officeDocument/2006/relationships/slideLayout" Target="../slideLayouts/slideLayout12.xml"/><Relationship Id="rId4" Type="http://schemas.openxmlformats.org/officeDocument/2006/relationships/image" Target="../media/image277.png"/></Relationships>
</file>

<file path=ppt/slides/_rels/slide14.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image" Target="../media/image278.png"/><Relationship Id="rId1" Type="http://schemas.openxmlformats.org/officeDocument/2006/relationships/slideLayout" Target="../slideLayouts/slideLayout12.xm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81.png"/><Relationship Id="rId1" Type="http://schemas.openxmlformats.org/officeDocument/2006/relationships/slideLayout" Target="../slideLayouts/slideLayout12.xml"/><Relationship Id="rId4" Type="http://schemas.openxmlformats.org/officeDocument/2006/relationships/image" Target="../media/image283.png"/></Relationships>
</file>

<file path=ppt/slides/_rels/slide16.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image" Target="../media/image28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6.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9.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image" Target="../media/image292.png"/><Relationship Id="rId1" Type="http://schemas.openxmlformats.org/officeDocument/2006/relationships/slideLayout" Target="../slideLayouts/slideLayout12.xml"/><Relationship Id="rId4" Type="http://schemas.openxmlformats.org/officeDocument/2006/relationships/image" Target="../media/image294.png"/></Relationships>
</file>

<file path=ppt/slides/_rels/slide21.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5.png"/><Relationship Id="rId1" Type="http://schemas.openxmlformats.org/officeDocument/2006/relationships/slideLayout" Target="../slideLayouts/slideLayout12.xml"/><Relationship Id="rId4" Type="http://schemas.openxmlformats.org/officeDocument/2006/relationships/image" Target="../media/image297.png"/></Relationships>
</file>

<file path=ppt/slides/_rels/slide22.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image" Target="../media/image298.png"/><Relationship Id="rId1" Type="http://schemas.openxmlformats.org/officeDocument/2006/relationships/slideLayout" Target="../slideLayouts/slideLayout12.xml"/><Relationship Id="rId4" Type="http://schemas.openxmlformats.org/officeDocument/2006/relationships/image" Target="../media/image300.png"/></Relationships>
</file>

<file path=ppt/slides/_rels/slide23.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image" Target="../media/image301.png"/><Relationship Id="rId1" Type="http://schemas.openxmlformats.org/officeDocument/2006/relationships/slideLayout" Target="../slideLayouts/slideLayout12.xml"/><Relationship Id="rId4" Type="http://schemas.openxmlformats.org/officeDocument/2006/relationships/image" Target="../media/image30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4.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image" Target="../media/image307.png"/><Relationship Id="rId1" Type="http://schemas.openxmlformats.org/officeDocument/2006/relationships/slideLayout" Target="../slideLayouts/slideLayout12.xml"/><Relationship Id="rId4" Type="http://schemas.openxmlformats.org/officeDocument/2006/relationships/image" Target="../media/image309.png"/></Relationships>
</file>

<file path=ppt/slides/_rels/slide26.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10.png"/><Relationship Id="rId1" Type="http://schemas.openxmlformats.org/officeDocument/2006/relationships/slideLayout" Target="../slideLayouts/slideLayout12.xml"/><Relationship Id="rId4" Type="http://schemas.openxmlformats.org/officeDocument/2006/relationships/image" Target="../media/image3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8.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1.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4.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7.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60.png"/><Relationship Id="rId1" Type="http://schemas.openxmlformats.org/officeDocument/2006/relationships/slideLayout" Target="../slideLayouts/slideLayout12.xml"/><Relationship Id="rId4" Type="http://schemas.openxmlformats.org/officeDocument/2006/relationships/image" Target="../media/image262.png"/></Relationships>
</file>

<file path=ppt/slides/_rels/slide8.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image" Target="../media/image263.png"/><Relationship Id="rId1" Type="http://schemas.openxmlformats.org/officeDocument/2006/relationships/slideLayout" Target="../slideLayouts/slideLayout12.xml"/><Relationship Id="rId4" Type="http://schemas.openxmlformats.org/officeDocument/2006/relationships/image" Target="../media/image265.png"/></Relationships>
</file>

<file path=ppt/slides/_rels/slide9.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12.xml"/><Relationship Id="rId4" Type="http://schemas.openxmlformats.org/officeDocument/2006/relationships/image" Target="../media/image2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615646"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5) Elastic collisions in two dimensions</a:t>
            </a: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1915053217"/>
              </p:ext>
            </p:extLst>
          </p:nvPr>
        </p:nvGraphicFramePr>
        <p:xfrm>
          <a:off x="-1" y="737040"/>
          <a:ext cx="9143999" cy="10972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2" action="ppaction://hlinksldjump"/>
                        </a:rPr>
                        <a:t>5.1) Oblique impact with a fixed surface</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3" action="ppaction://hlinksldjump"/>
                        </a:rPr>
                        <a:t>5.2) Successive oblique impacts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4" action="ppaction://hlinksldjump"/>
                        </a:rPr>
                        <a:t>5.3) Oblique impact of smooth spheres</a:t>
                      </a:r>
                      <a:endParaRPr lang="en-GB" dirty="0">
                        <a:latin typeface="Candara" panose="020E0502030303020204" pitchFamily="34" charset="0"/>
                      </a:endParaRPr>
                    </a:p>
                  </a:txBody>
                  <a:tcPr/>
                </a:tc>
                <a:extLst>
                  <a:ext uri="{0D108BD9-81ED-4DB2-BD59-A6C34878D82A}">
                    <a16:rowId xmlns:a16="http://schemas.microsoft.com/office/drawing/2014/main" val="1851473482"/>
                  </a:ext>
                </a:extLst>
              </a:tr>
            </a:tbl>
          </a:graphicData>
        </a:graphic>
      </p:graphicFrame>
    </p:spTree>
    <p:extLst>
      <p:ext uri="{BB962C8B-B14F-4D97-AF65-F5344CB8AC3E}">
        <p14:creationId xmlns:p14="http://schemas.microsoft.com/office/powerpoint/2010/main" val="1608236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815882"/>
              </a:xfrm>
              <a:prstGeom prst="rect">
                <a:avLst/>
              </a:prstGeom>
              <a:noFill/>
            </p:spPr>
            <p:txBody>
              <a:bodyPr wrap="square" rtlCol="0">
                <a:spAutoFit/>
              </a:bodyPr>
              <a:lstStyle/>
              <a:p>
                <a:r>
                  <a:rPr lang="en-GB" sz="1600" dirty="0">
                    <a:latin typeface="Candara" panose="020E0502030303020204" pitchFamily="34" charset="0"/>
                  </a:rPr>
                  <a:t>A smooth sphere S</a:t>
                </a:r>
                <a:r>
                  <a:rPr lang="en-US" sz="1600" dirty="0">
                    <a:latin typeface="Candara" panose="020E0502030303020204" pitchFamily="34" charset="0"/>
                  </a:rPr>
                  <a:t>, of mass m, is moving with velocity </a:t>
                </a:r>
                <a14:m>
                  <m:oMath xmlns:m="http://schemas.openxmlformats.org/officeDocument/2006/math">
                    <m:r>
                      <a:rPr lang="en-GB" sz="1600" b="0" i="1" smtClean="0">
                        <a:latin typeface="Cambria Math" panose="02040503050406030204" pitchFamily="18" charset="0"/>
                      </a:rPr>
                      <m:t>7</m:t>
                    </m:r>
                    <m:r>
                      <a:rPr lang="en-US" sz="1600" b="1" i="1">
                        <a:latin typeface="Cambria Math" panose="02040503050406030204" pitchFamily="18" charset="0"/>
                      </a:rPr>
                      <m:t>𝒊</m:t>
                    </m:r>
                    <m:r>
                      <a:rPr lang="en-US" sz="1600" b="1" i="1">
                        <a:latin typeface="Cambria Math" panose="02040503050406030204" pitchFamily="18" charset="0"/>
                      </a:rPr>
                      <m:t>+</m:t>
                    </m:r>
                    <m:r>
                      <a:rPr lang="en-GB" sz="1600" b="1" i="1" smtClean="0">
                        <a:latin typeface="Cambria Math" panose="02040503050406030204" pitchFamily="18" charset="0"/>
                      </a:rPr>
                      <m:t>𝟐</m:t>
                    </m:r>
                    <m:r>
                      <a:rPr lang="en-US" sz="1600" b="1" i="1">
                        <a:latin typeface="Cambria Math" panose="02040503050406030204" pitchFamily="18" charset="0"/>
                      </a:rPr>
                      <m:t>𝒋</m:t>
                    </m:r>
                    <m:r>
                      <a:rPr lang="en-US" sz="1600" b="1" i="1">
                        <a:latin typeface="Cambria Math" panose="02040503050406030204" pitchFamily="18" charset="0"/>
                      </a:rPr>
                      <m:t> </m:t>
                    </m:r>
                  </m:oMath>
                </a14:m>
                <a:r>
                  <a:rPr lang="en-GB" sz="1600" dirty="0">
                    <a:latin typeface="Candara" panose="020E0502030303020204" pitchFamily="34" charset="0"/>
                  </a:rPr>
                  <a:t>when it collides with a smooth fixed vertical wall. </a:t>
                </a:r>
                <a:r>
                  <a:rPr lang="en-US" sz="1600" dirty="0">
                    <a:latin typeface="Candara" panose="020E0502030303020204" pitchFamily="34" charset="0"/>
                  </a:rPr>
                  <a:t>After the collision the velocity of the sphere, S, is </a:t>
                </a:r>
                <a14:m>
                  <m:oMath xmlns:m="http://schemas.openxmlformats.org/officeDocument/2006/math">
                    <m:r>
                      <a:rPr lang="en-US" sz="1600" i="1" dirty="0" smtClean="0">
                        <a:latin typeface="Cambria Math" panose="02040503050406030204" pitchFamily="18" charset="0"/>
                      </a:rPr>
                      <m:t>3</m:t>
                    </m:r>
                    <m:r>
                      <a:rPr lang="en-US" sz="1600" b="1" i="1" dirty="0" smtClean="0">
                        <a:latin typeface="Cambria Math" panose="02040503050406030204" pitchFamily="18" charset="0"/>
                      </a:rPr>
                      <m:t>𝒊</m:t>
                    </m:r>
                    <m:r>
                      <a:rPr lang="en-US" sz="1600" i="1" dirty="0" smtClean="0">
                        <a:latin typeface="Cambria Math" panose="02040503050406030204" pitchFamily="18" charset="0"/>
                      </a:rPr>
                      <m:t> </m:t>
                    </m:r>
                    <m:r>
                      <a:rPr lang="en-US" sz="1600" i="1" dirty="0">
                        <a:latin typeface="Cambria Math" panose="02040503050406030204" pitchFamily="18" charset="0"/>
                      </a:rPr>
                      <m:t>– 3</m:t>
                    </m:r>
                    <m:r>
                      <a:rPr lang="en-US" sz="1600" b="1" i="1" dirty="0">
                        <a:latin typeface="Cambria Math" panose="02040503050406030204" pitchFamily="18" charset="0"/>
                      </a:rPr>
                      <m:t>𝒋</m:t>
                    </m:r>
                  </m:oMath>
                </a14:m>
                <a:endParaRPr lang="en-GB" sz="1600" dirty="0">
                  <a:latin typeface="Candara" panose="020E0502030303020204" pitchFamily="34" charset="0"/>
                </a:endParaRPr>
              </a:p>
              <a:p>
                <a:pPr marL="342900" indent="-342900">
                  <a:buAutoNum type="alphaLcParenR"/>
                </a:pPr>
                <a:r>
                  <a:rPr lang="en-US" sz="1600" dirty="0">
                    <a:latin typeface="Candara" panose="020E0502030303020204" pitchFamily="34" charset="0"/>
                  </a:rPr>
                  <a:t>The impulse exerted by the wall on the ball.</a:t>
                </a:r>
              </a:p>
              <a:p>
                <a:pPr marL="342900" indent="-342900">
                  <a:buAutoNum type="alphaLcParenR"/>
                </a:pPr>
                <a:r>
                  <a:rPr lang="en-US" sz="1600" dirty="0">
                    <a:latin typeface="Candara" panose="020E0502030303020204" pitchFamily="34" charset="0"/>
                  </a:rPr>
                  <a:t>Use the scalar product to find the coefficient of restitution between the sphere and the wall.</a:t>
                </a:r>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815882"/>
              </a:xfrm>
              <a:prstGeom prst="rect">
                <a:avLst/>
              </a:prstGeom>
              <a:blipFill>
                <a:blip r:embed="rId2"/>
                <a:stretch>
                  <a:fillRect l="-667" t="-1010" r="-1600" b="-37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815882"/>
              </a:xfrm>
              <a:prstGeom prst="rect">
                <a:avLst/>
              </a:prstGeom>
              <a:noFill/>
            </p:spPr>
            <p:txBody>
              <a:bodyPr wrap="square" rtlCol="0">
                <a:spAutoFit/>
              </a:bodyPr>
              <a:lstStyle/>
              <a:p>
                <a:r>
                  <a:rPr lang="en-GB" sz="1600" dirty="0">
                    <a:latin typeface="Candara" panose="020E0502030303020204" pitchFamily="34" charset="0"/>
                  </a:rPr>
                  <a:t>A smooth sphere S</a:t>
                </a:r>
                <a:r>
                  <a:rPr lang="en-US" sz="1600" dirty="0">
                    <a:latin typeface="Candara" panose="020E0502030303020204" pitchFamily="34" charset="0"/>
                  </a:rPr>
                  <a:t>, of mass m, is moving with velocity </a:t>
                </a:r>
                <a14:m>
                  <m:oMath xmlns:m="http://schemas.openxmlformats.org/officeDocument/2006/math">
                    <m:r>
                      <a:rPr lang="en-US" sz="1600" i="1">
                        <a:latin typeface="Cambria Math" panose="02040503050406030204" pitchFamily="18" charset="0"/>
                      </a:rPr>
                      <m:t>2</m:t>
                    </m:r>
                    <m:r>
                      <a:rPr lang="en-US" sz="1600" b="1" i="1">
                        <a:latin typeface="Cambria Math" panose="02040503050406030204" pitchFamily="18" charset="0"/>
                      </a:rPr>
                      <m:t>𝒊</m:t>
                    </m:r>
                    <m:r>
                      <a:rPr lang="en-US" sz="1600" b="1" i="1">
                        <a:latin typeface="Cambria Math" panose="02040503050406030204" pitchFamily="18" charset="0"/>
                      </a:rPr>
                      <m:t>+</m:t>
                    </m:r>
                    <m:r>
                      <a:rPr lang="en-US" sz="1600" b="1" i="1">
                        <a:latin typeface="Cambria Math" panose="02040503050406030204" pitchFamily="18" charset="0"/>
                      </a:rPr>
                      <m:t>𝟕</m:t>
                    </m:r>
                    <m:r>
                      <a:rPr lang="en-US" sz="1600" b="1" i="1">
                        <a:latin typeface="Cambria Math" panose="02040503050406030204" pitchFamily="18" charset="0"/>
                      </a:rPr>
                      <m:t>𝒋</m:t>
                    </m:r>
                    <m:r>
                      <a:rPr lang="en-US" sz="1600" b="1" i="1">
                        <a:latin typeface="Cambria Math" panose="02040503050406030204" pitchFamily="18" charset="0"/>
                      </a:rPr>
                      <m:t> </m:t>
                    </m:r>
                  </m:oMath>
                </a14:m>
                <a:r>
                  <a:rPr lang="en-GB" sz="1600" dirty="0">
                    <a:latin typeface="Candara" panose="020E0502030303020204" pitchFamily="34" charset="0"/>
                  </a:rPr>
                  <a:t>when it collides with a smooth fixed vertical wall. </a:t>
                </a:r>
                <a:r>
                  <a:rPr lang="en-US" sz="1600" dirty="0">
                    <a:latin typeface="Candara" panose="020E0502030303020204" pitchFamily="34" charset="0"/>
                  </a:rPr>
                  <a:t>After the collision the velocity of the sphere, S, is </a:t>
                </a:r>
                <a14:m>
                  <m:oMath xmlns:m="http://schemas.openxmlformats.org/officeDocument/2006/math">
                    <m:r>
                      <a:rPr lang="en-US" sz="1600" b="1" i="1" dirty="0" smtClean="0">
                        <a:latin typeface="Cambria Math" panose="02040503050406030204" pitchFamily="18" charset="0"/>
                      </a:rPr>
                      <m:t>𝒊</m:t>
                    </m:r>
                    <m:r>
                      <a:rPr lang="en-US" sz="1600" i="1" dirty="0">
                        <a:latin typeface="Cambria Math" panose="02040503050406030204" pitchFamily="18" charset="0"/>
                      </a:rPr>
                      <m:t> – 3</m:t>
                    </m:r>
                    <m:r>
                      <a:rPr lang="en-US" sz="1600" b="1" i="1" dirty="0">
                        <a:latin typeface="Cambria Math" panose="02040503050406030204" pitchFamily="18" charset="0"/>
                      </a:rPr>
                      <m:t>𝒋</m:t>
                    </m:r>
                  </m:oMath>
                </a14:m>
                <a:endParaRPr lang="en-GB" sz="1600" dirty="0">
                  <a:latin typeface="Candara" panose="020E0502030303020204" pitchFamily="34" charset="0"/>
                </a:endParaRPr>
              </a:p>
              <a:p>
                <a:pPr marL="342900" indent="-342900">
                  <a:buAutoNum type="alphaLcParenR"/>
                </a:pPr>
                <a:r>
                  <a:rPr lang="en-US" sz="1600" dirty="0">
                    <a:latin typeface="Candara" panose="020E0502030303020204" pitchFamily="34" charset="0"/>
                  </a:rPr>
                  <a:t>The impulse exerted by the wall on the ball.</a:t>
                </a:r>
              </a:p>
              <a:p>
                <a:pPr marL="342900" indent="-342900">
                  <a:buAutoNum type="alphaLcParenR"/>
                </a:pPr>
                <a:r>
                  <a:rPr lang="en-US" sz="1600" dirty="0">
                    <a:latin typeface="Candara" panose="020E0502030303020204" pitchFamily="34" charset="0"/>
                  </a:rPr>
                  <a:t>Use the scalar product to find the coefficient of restitution between the sphere and the wall.</a:t>
                </a:r>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815882"/>
              </a:xfrm>
              <a:prstGeom prst="rect">
                <a:avLst/>
              </a:prstGeom>
              <a:blipFill>
                <a:blip r:embed="rId3"/>
                <a:stretch>
                  <a:fillRect l="-800" t="-1007" r="-1467" b="-33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2282286"/>
                <a:ext cx="4572000" cy="761491"/>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𝑚</m:t>
                    </m:r>
                    <m:r>
                      <a:rPr lang="en-GB" b="0"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𝒊</m:t>
                    </m:r>
                    <m:r>
                      <a:rPr lang="en-GB" b="0" i="1" smtClean="0">
                        <a:solidFill>
                          <a:srgbClr val="FF0000"/>
                        </a:solidFill>
                        <a:latin typeface="Cambria Math" panose="02040503050406030204" pitchFamily="18" charset="0"/>
                      </a:rPr>
                      <m:t>−10</m:t>
                    </m:r>
                    <m:r>
                      <a:rPr lang="en-GB" b="1" i="1" smtClean="0">
                        <a:solidFill>
                          <a:srgbClr val="FF0000"/>
                        </a:solidFill>
                        <a:latin typeface="Cambria Math" panose="02040503050406030204" pitchFamily="18" charset="0"/>
                      </a:rPr>
                      <m:t>𝒋</m:t>
                    </m:r>
                    <m:r>
                      <a:rPr lang="en-GB" b="0" i="1" smtClean="0">
                        <a:solidFill>
                          <a:srgbClr val="FF0000"/>
                        </a:solidFill>
                        <a:latin typeface="Cambria Math" panose="02040503050406030204" pitchFamily="18" charset="0"/>
                      </a:rPr>
                      <m:t>)</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29</m:t>
                        </m:r>
                      </m:num>
                      <m:den>
                        <m:r>
                          <a:rPr lang="en-GB" b="0" i="1" smtClean="0">
                            <a:solidFill>
                              <a:srgbClr val="FF0000"/>
                            </a:solidFill>
                            <a:latin typeface="Cambria Math" panose="02040503050406030204" pitchFamily="18" charset="0"/>
                          </a:rPr>
                          <m:t>72</m:t>
                        </m:r>
                      </m:den>
                    </m:f>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2282286"/>
                <a:ext cx="4572000" cy="761491"/>
              </a:xfrm>
              <a:prstGeom prst="rect">
                <a:avLst/>
              </a:prstGeom>
              <a:blipFill>
                <a:blip r:embed="rId4"/>
                <a:stretch>
                  <a:fillRect l="-1200" t="-4000" b="-4800"/>
                </a:stretch>
              </a:blipFill>
            </p:spPr>
            <p:txBody>
              <a:bodyPr/>
              <a:lstStyle/>
              <a:p>
                <a:r>
                  <a:rPr lang="en-GB">
                    <a:noFill/>
                  </a:rPr>
                  <a:t> </a:t>
                </a:r>
              </a:p>
            </p:txBody>
          </p:sp>
        </mc:Fallback>
      </mc:AlternateContent>
    </p:spTree>
    <p:extLst>
      <p:ext uri="{BB962C8B-B14F-4D97-AF65-F5344CB8AC3E}">
        <p14:creationId xmlns:p14="http://schemas.microsoft.com/office/powerpoint/2010/main" val="24877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5.2) Successive oblique impacts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90802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254032"/>
              </a:xfrm>
              <a:prstGeom prst="rect">
                <a:avLst/>
              </a:prstGeom>
              <a:noFill/>
            </p:spPr>
            <p:txBody>
              <a:bodyPr wrap="square" rtlCol="0">
                <a:spAutoFit/>
              </a:bodyPr>
              <a:lstStyle/>
              <a:p>
                <a:r>
                  <a:rPr lang="en-US" dirty="0">
                    <a:latin typeface="Candara" panose="020E0502030303020204" pitchFamily="34" charset="0"/>
                  </a:rPr>
                  <a:t>Two vertical walls meet at right angles. A smooth sphere slides across a smooth, horizontal floor, bouncing off each wall in turn. Just before the first impact the sphere is moving with speed 8</a:t>
                </a:r>
                <a14:m>
                  <m:oMath xmlns:m="http://schemas.openxmlformats.org/officeDocument/2006/math">
                    <m:r>
                      <a:rPr lang="en-GB" b="0" i="0" smtClean="0">
                        <a:latin typeface="Cambria Math" panose="02040503050406030204" pitchFamily="18" charset="0"/>
                      </a:rPr>
                      <m:t> </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at an angle of 60</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The coefficient of restitution between the sphere and both walls is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m:t>
                    </m:r>
                  </m:oMath>
                </a14:m>
                <a:r>
                  <a:rPr lang="en-GB" dirty="0">
                    <a:latin typeface="Candara" panose="020E0502030303020204" pitchFamily="34" charset="0"/>
                  </a:rPr>
                  <a:t> Find</a:t>
                </a:r>
              </a:p>
              <a:p>
                <a:pPr marL="342900" indent="-342900">
                  <a:buAutoNum type="alphaLcParenR"/>
                </a:pPr>
                <a:r>
                  <a:rPr lang="en-US" dirty="0">
                    <a:latin typeface="Candara" panose="020E0502030303020204" pitchFamily="34" charset="0"/>
                  </a:rPr>
                  <a:t>The direction of motion and speed of the sphere after the first collision</a:t>
                </a:r>
              </a:p>
              <a:p>
                <a:pPr marL="342900" indent="-342900">
                  <a:buAutoNum type="alphaLcParenR"/>
                </a:pPr>
                <a:r>
                  <a:rPr lang="en-US" dirty="0">
                    <a:latin typeface="Candara" panose="020E0502030303020204" pitchFamily="34" charset="0"/>
                  </a:rPr>
                  <a:t>The direction of motion and speed of the sphere after the second collision.</a:t>
                </a:r>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254032"/>
              </a:xfrm>
              <a:prstGeom prst="rect">
                <a:avLst/>
              </a:prstGeom>
              <a:blipFill>
                <a:blip r:embed="rId2"/>
                <a:stretch>
                  <a:fillRect l="-1067" t="-1126" b="-22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254032"/>
              </a:xfrm>
              <a:prstGeom prst="rect">
                <a:avLst/>
              </a:prstGeom>
              <a:noFill/>
            </p:spPr>
            <p:txBody>
              <a:bodyPr wrap="square" rtlCol="0">
                <a:spAutoFit/>
              </a:bodyPr>
              <a:lstStyle/>
              <a:p>
                <a:r>
                  <a:rPr lang="en-US" dirty="0">
                    <a:latin typeface="Candara" panose="020E0502030303020204" pitchFamily="34" charset="0"/>
                  </a:rPr>
                  <a:t>Two vertical walls meet at right angles. A smooth sphere slides across a smooth, horizontal floor, bouncing off each wall in turn. Just before the first impact the sphere is moving with speed 4</a:t>
                </a:r>
                <a14:m>
                  <m:oMath xmlns:m="http://schemas.openxmlformats.org/officeDocument/2006/math">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at an angle of 30</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The coefficient of restitution between the sphere and both walls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4</m:t>
                        </m:r>
                      </m:den>
                    </m:f>
                    <m:r>
                      <a:rPr lang="en-US" i="1">
                        <a:latin typeface="Cambria Math" panose="02040503050406030204" pitchFamily="18" charset="0"/>
                      </a:rPr>
                      <m:t>.</m:t>
                    </m:r>
                  </m:oMath>
                </a14:m>
                <a:r>
                  <a:rPr lang="en-GB" dirty="0">
                    <a:latin typeface="Candara" panose="020E0502030303020204" pitchFamily="34" charset="0"/>
                  </a:rPr>
                  <a:t> Find</a:t>
                </a:r>
              </a:p>
              <a:p>
                <a:pPr marL="342900" indent="-342900">
                  <a:buAutoNum type="alphaLcParenR"/>
                </a:pPr>
                <a:r>
                  <a:rPr lang="en-US" dirty="0">
                    <a:latin typeface="Candara" panose="020E0502030303020204" pitchFamily="34" charset="0"/>
                  </a:rPr>
                  <a:t>The direction of motion and speed of the sphere after the first collision</a:t>
                </a:r>
              </a:p>
              <a:p>
                <a:pPr marL="342900" indent="-342900">
                  <a:buAutoNum type="alphaLcParenR"/>
                </a:pPr>
                <a:r>
                  <a:rPr lang="en-US" dirty="0">
                    <a:latin typeface="Candara" panose="020E0502030303020204" pitchFamily="34" charset="0"/>
                  </a:rPr>
                  <a:t>The direction of motion and speed of the sphere after the second collision.</a:t>
                </a:r>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254032"/>
              </a:xfrm>
              <a:prstGeom prst="rect">
                <a:avLst/>
              </a:prstGeom>
              <a:blipFill>
                <a:blip r:embed="rId3"/>
                <a:stretch>
                  <a:fillRect l="-1200" t="-936" b="-20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720709"/>
                <a:ext cx="4572000" cy="1200329"/>
              </a:xfrm>
              <a:prstGeom prst="rect">
                <a:avLst/>
              </a:prstGeom>
              <a:noFill/>
            </p:spPr>
            <p:txBody>
              <a:bodyPr wrap="square" rtlCol="0">
                <a:spAutoFit/>
              </a:bodyPr>
              <a:lstStyle/>
              <a:p>
                <a:pPr marL="342900" indent="-342900">
                  <a:buAutoNum type="alphaLcParenR"/>
                </a:pPr>
                <a:r>
                  <a:rPr lang="en-GB" dirty="0">
                    <a:solidFill>
                      <a:srgbClr val="FF0000"/>
                    </a:solidFill>
                    <a:latin typeface="Candara" panose="020E0502030303020204" pitchFamily="34" charset="0"/>
                  </a:rPr>
                  <a:t>Angle of </a:t>
                </a:r>
                <a14:m>
                  <m:oMath xmlns:m="http://schemas.openxmlformats.org/officeDocument/2006/math">
                    <m:r>
                      <a:rPr lang="en-GB" b="0" i="1" smtClean="0">
                        <a:solidFill>
                          <a:srgbClr val="FF0000"/>
                        </a:solidFill>
                        <a:latin typeface="Cambria Math" panose="02040503050406030204" pitchFamily="18" charset="0"/>
                      </a:rPr>
                      <m:t>23.4</m:t>
                    </m:r>
                    <m:r>
                      <a:rPr lang="en-GB" b="0" i="1" smtClean="0">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ndara" panose="020E0502030303020204" pitchFamily="34" charset="0"/>
                  </a:rPr>
                  <a:t> (3 sf) to the first wall ;  Speed </a:t>
                </a:r>
                <a14:m>
                  <m:oMath xmlns:m="http://schemas.openxmlformats.org/officeDocument/2006/math">
                    <m:r>
                      <a:rPr lang="en-GB" b="0" i="1" smtClean="0">
                        <a:solidFill>
                          <a:srgbClr val="FF0000"/>
                        </a:solidFill>
                        <a:latin typeface="Cambria Math" panose="02040503050406030204" pitchFamily="18" charset="0"/>
                      </a:rPr>
                      <m:t>3.77 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(3 sf)</a:t>
                </a:r>
              </a:p>
              <a:p>
                <a:pPr marL="342900" indent="-342900">
                  <a:buAutoNum type="alphaLcParenR"/>
                </a:pPr>
                <a:r>
                  <a:rPr lang="en-GB" dirty="0">
                    <a:solidFill>
                      <a:srgbClr val="FF0000"/>
                    </a:solidFill>
                    <a:latin typeface="Candara" panose="020E0502030303020204" pitchFamily="34" charset="0"/>
                  </a:rPr>
                  <a:t>Angle of </a:t>
                </a:r>
                <a14:m>
                  <m:oMath xmlns:m="http://schemas.openxmlformats.org/officeDocument/2006/math">
                    <m:r>
                      <a:rPr lang="en-GB" b="0" i="1" smtClean="0">
                        <a:solidFill>
                          <a:srgbClr val="FF0000"/>
                        </a:solidFill>
                        <a:latin typeface="Cambria Math" panose="02040503050406030204" pitchFamily="18" charset="0"/>
                      </a:rPr>
                      <m:t>60</m:t>
                    </m:r>
                    <m:r>
                      <a:rPr lang="en-GB" b="0" i="1" smtClean="0">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ndara" panose="020E0502030303020204" pitchFamily="34" charset="0"/>
                  </a:rPr>
                  <a:t> to the second wall ; Speed </a:t>
                </a:r>
                <a14:m>
                  <m:oMath xmlns:m="http://schemas.openxmlformats.org/officeDocument/2006/math">
                    <m:r>
                      <a:rPr lang="en-GB" b="0" i="1" smtClean="0">
                        <a:solidFill>
                          <a:srgbClr val="FF0000"/>
                        </a:solidFill>
                        <a:latin typeface="Cambria Math" panose="02040503050406030204" pitchFamily="18" charset="0"/>
                      </a:rPr>
                      <m:t>3 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720709"/>
                <a:ext cx="4572000" cy="1200329"/>
              </a:xfrm>
              <a:prstGeom prst="rect">
                <a:avLst/>
              </a:prstGeom>
              <a:blipFill>
                <a:blip r:embed="rId4"/>
                <a:stretch>
                  <a:fillRect l="-1067" t="-2538"/>
                </a:stretch>
              </a:blipFill>
            </p:spPr>
            <p:txBody>
              <a:bodyPr/>
              <a:lstStyle/>
              <a:p>
                <a:r>
                  <a:rPr lang="en-GB">
                    <a:noFill/>
                  </a:rPr>
                  <a:t> </a:t>
                </a:r>
              </a:p>
            </p:txBody>
          </p:sp>
        </mc:Fallback>
      </mc:AlternateContent>
    </p:spTree>
    <p:extLst>
      <p:ext uri="{BB962C8B-B14F-4D97-AF65-F5344CB8AC3E}">
        <p14:creationId xmlns:p14="http://schemas.microsoft.com/office/powerpoint/2010/main" val="23295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254032"/>
              </a:xfrm>
              <a:prstGeom prst="rect">
                <a:avLst/>
              </a:prstGeom>
              <a:noFill/>
            </p:spPr>
            <p:txBody>
              <a:bodyPr wrap="square" rtlCol="0">
                <a:spAutoFit/>
              </a:bodyPr>
              <a:lstStyle/>
              <a:p>
                <a:r>
                  <a:rPr lang="en-GB" dirty="0">
                    <a:latin typeface="Candara" panose="020E0502030303020204" pitchFamily="34" charset="0"/>
                  </a:rPr>
                  <a:t>Two cushions of a snooker table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sub>
                    </m:sSub>
                  </m:oMath>
                </a14:m>
                <a:r>
                  <a:rPr lang="en-GB" dirty="0">
                    <a:latin typeface="Candara" panose="020E0502030303020204" pitchFamily="34" charset="0"/>
                  </a:rPr>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2</m:t>
                        </m:r>
                      </m:sub>
                    </m:sSub>
                  </m:oMath>
                </a14:m>
                <a:r>
                  <a:rPr lang="en-GB" dirty="0">
                    <a:latin typeface="Candara" panose="020E0502030303020204" pitchFamily="34" charset="0"/>
                  </a:rPr>
                  <a:t> meet at right angles. A snooker ball travels across the table and collides with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sub>
                    </m:sSub>
                  </m:oMath>
                </a14:m>
                <a:r>
                  <a:rPr lang="en-GB" dirty="0">
                    <a:latin typeface="Candara" panose="020E0502030303020204" pitchFamily="34" charset="0"/>
                  </a:rPr>
                  <a:t> then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2</m:t>
                        </m:r>
                      </m:sub>
                    </m:sSub>
                  </m:oMath>
                </a14:m>
                <a:r>
                  <a:rPr lang="en-GB" dirty="0">
                    <a:latin typeface="Candara" panose="020E0502030303020204" pitchFamily="34" charset="0"/>
                  </a:rPr>
                  <a:t>. The cushions are modelled as smooth. Just before the first impact the ball is moving with speed </a:t>
                </a:r>
                <a14:m>
                  <m:oMath xmlns:m="http://schemas.openxmlformats.org/officeDocument/2006/math">
                    <m:r>
                      <a:rPr lang="en-GB" i="1">
                        <a:latin typeface="Cambria Math" panose="02040503050406030204" pitchFamily="18" charset="0"/>
                      </a:rPr>
                      <m:t>𝑢</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at an angle of </a:t>
                </a:r>
                <a14:m>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0</m:t>
                    </m:r>
                    <m:r>
                      <a:rPr lang="en-GB" i="1">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sub>
                    </m:sSub>
                  </m:oMath>
                </a14:m>
                <a:r>
                  <a:rPr lang="en-GB" dirty="0">
                    <a:latin typeface="Candara" panose="020E0502030303020204" pitchFamily="34" charset="0"/>
                  </a:rPr>
                  <a:t>. The coefficients of restitution between the ball and the cushions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sub>
                    </m:sSub>
                  </m:oMath>
                </a14:m>
                <a:r>
                  <a:rPr lang="en-GB" dirty="0">
                    <a:latin typeface="Candara" panose="020E0502030303020204" pitchFamily="34" charset="0"/>
                  </a:rPr>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2</m:t>
                        </m:r>
                      </m:sub>
                    </m:sSub>
                  </m:oMath>
                </a14:m>
                <a:r>
                  <a:rPr lang="en-GB" dirty="0">
                    <a:latin typeface="Candara" panose="020E0502030303020204" pitchFamily="34" charset="0"/>
                  </a:rPr>
                  <a:t> are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3</m:t>
                        </m:r>
                      </m:den>
                    </m:f>
                  </m:oMath>
                </a14:m>
                <a:r>
                  <a:rPr lang="en-GB" dirty="0">
                    <a:latin typeface="Candara" panose="020E0502030303020204" pitchFamily="34" charset="0"/>
                  </a:rPr>
                  <a:t> and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2</m:t>
                        </m:r>
                      </m:num>
                      <m:den>
                        <m:r>
                          <a:rPr lang="en-GB" b="0" i="1" smtClean="0">
                            <a:latin typeface="Cambria Math" panose="02040503050406030204" pitchFamily="18" charset="0"/>
                          </a:rPr>
                          <m:t>7</m:t>
                        </m:r>
                      </m:den>
                    </m:f>
                  </m:oMath>
                </a14:m>
                <a:r>
                  <a:rPr lang="en-GB" dirty="0">
                    <a:latin typeface="Candara" panose="020E0502030303020204" pitchFamily="34" charset="0"/>
                  </a:rPr>
                  <a:t> respectively.</a:t>
                </a:r>
              </a:p>
              <a:p>
                <a:r>
                  <a:rPr lang="en-GB" dirty="0">
                    <a:latin typeface="Candara" panose="020E0502030303020204" pitchFamily="34" charset="0"/>
                  </a:rPr>
                  <a:t>Find the percentage of the ball’s original kinetic energy that is lost in the collision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254032"/>
              </a:xfrm>
              <a:prstGeom prst="rect">
                <a:avLst/>
              </a:prstGeom>
              <a:blipFill>
                <a:blip r:embed="rId2"/>
                <a:stretch>
                  <a:fillRect l="-1067" t="-1126" r="-1200" b="-22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255763"/>
              </a:xfrm>
              <a:prstGeom prst="rect">
                <a:avLst/>
              </a:prstGeom>
              <a:noFill/>
            </p:spPr>
            <p:txBody>
              <a:bodyPr wrap="square" rtlCol="0">
                <a:spAutoFit/>
              </a:bodyPr>
              <a:lstStyle/>
              <a:p>
                <a:r>
                  <a:rPr lang="en-GB" dirty="0">
                    <a:latin typeface="Candara" panose="020E0502030303020204" pitchFamily="34" charset="0"/>
                  </a:rPr>
                  <a:t>Two cushions of a snooker table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1</m:t>
                        </m:r>
                      </m:sub>
                    </m:sSub>
                  </m:oMath>
                </a14:m>
                <a:r>
                  <a:rPr lang="en-GB" dirty="0">
                    <a:latin typeface="Candara" panose="020E0502030303020204" pitchFamily="34" charset="0"/>
                  </a:rPr>
                  <a:t>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2</m:t>
                        </m:r>
                      </m:sub>
                    </m:sSub>
                  </m:oMath>
                </a14:m>
                <a:r>
                  <a:rPr lang="en-GB" dirty="0">
                    <a:latin typeface="Candara" panose="020E0502030303020204" pitchFamily="34" charset="0"/>
                  </a:rPr>
                  <a:t> meet at right angles. A snooker ball travels across the table and collides with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sub>
                    </m:sSub>
                  </m:oMath>
                </a14:m>
                <a:r>
                  <a:rPr lang="en-GB" dirty="0">
                    <a:latin typeface="Candara" panose="020E0502030303020204" pitchFamily="34" charset="0"/>
                  </a:rPr>
                  <a:t> then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2</m:t>
                        </m:r>
                      </m:sub>
                    </m:sSub>
                  </m:oMath>
                </a14:m>
                <a:r>
                  <a:rPr lang="en-GB" dirty="0">
                    <a:latin typeface="Candara" panose="020E0502030303020204" pitchFamily="34" charset="0"/>
                  </a:rPr>
                  <a:t>. The cushions are modelled as smooth. Just before the first impact the ball is moving with speed </a:t>
                </a: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at an angle of </a:t>
                </a:r>
                <a14:m>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sub>
                    </m:sSub>
                  </m:oMath>
                </a14:m>
                <a:r>
                  <a:rPr lang="en-GB" dirty="0">
                    <a:latin typeface="Candara" panose="020E0502030303020204" pitchFamily="34" charset="0"/>
                  </a:rPr>
                  <a:t>. The coefficients of restitution between the ball and the cushions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sub>
                    </m:sSub>
                  </m:oMath>
                </a14:m>
                <a:r>
                  <a:rPr lang="en-GB" dirty="0">
                    <a:latin typeface="Candara" panose="020E0502030303020204" pitchFamily="34" charset="0"/>
                  </a:rPr>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2</m:t>
                        </m:r>
                      </m:sub>
                    </m:sSub>
                  </m:oMath>
                </a14:m>
                <a:r>
                  <a:rPr lang="en-GB" dirty="0">
                    <a:latin typeface="Candara" panose="020E0502030303020204" pitchFamily="34" charset="0"/>
                  </a:rPr>
                  <a:t> are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latin typeface="Candara" panose="020E0502030303020204" pitchFamily="34" charset="0"/>
                  </a:rPr>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dirty="0">
                    <a:latin typeface="Candara" panose="020E0502030303020204" pitchFamily="34" charset="0"/>
                  </a:rPr>
                  <a:t> respectively.</a:t>
                </a:r>
              </a:p>
              <a:p>
                <a:r>
                  <a:rPr lang="en-GB" dirty="0">
                    <a:latin typeface="Candara" panose="020E0502030303020204" pitchFamily="34" charset="0"/>
                  </a:rPr>
                  <a:t>Find the percentage of the ball’s original kinetic energy that is lost in the collision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255763"/>
              </a:xfrm>
              <a:prstGeom prst="rect">
                <a:avLst/>
              </a:prstGeom>
              <a:blipFill>
                <a:blip r:embed="rId3"/>
                <a:stretch>
                  <a:fillRect l="-1200" t="-936" r="-1067" b="-20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720709"/>
                <a:ext cx="4572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83%</m:t>
                      </m:r>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720709"/>
                <a:ext cx="4572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016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254032"/>
              </a:xfrm>
              <a:prstGeom prst="rect">
                <a:avLst/>
              </a:prstGeom>
              <a:noFill/>
            </p:spPr>
            <p:txBody>
              <a:bodyPr wrap="square" rtlCol="0">
                <a:spAutoFit/>
              </a:bodyPr>
              <a:lstStyle/>
              <a:p>
                <a:r>
                  <a:rPr lang="en-GB" dirty="0">
                    <a:latin typeface="Candara" panose="020E0502030303020204" pitchFamily="34" charset="0"/>
                  </a:rPr>
                  <a:t>Two smooth vertical walls stand on a smooth horizontal surface and intersect at an angle of </a:t>
                </a:r>
                <a14:m>
                  <m:oMath xmlns:m="http://schemas.openxmlformats.org/officeDocument/2006/math">
                    <m:r>
                      <a:rPr lang="en-GB" b="0" i="1" smtClean="0">
                        <a:latin typeface="Cambria Math" panose="02040503050406030204" pitchFamily="18" charset="0"/>
                      </a:rPr>
                      <m:t>3</m:t>
                    </m:r>
                    <m:r>
                      <a:rPr lang="en-GB" i="1">
                        <a:latin typeface="Cambria Math" panose="02040503050406030204" pitchFamily="18" charset="0"/>
                      </a:rPr>
                      <m:t>0</m:t>
                    </m:r>
                    <m:r>
                      <a:rPr lang="en-GB" i="1">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A smooth sphere is projected across the surface with speed </a:t>
                </a:r>
                <a14:m>
                  <m:oMath xmlns:m="http://schemas.openxmlformats.org/officeDocument/2006/math">
                    <m:r>
                      <a:rPr lang="en-GB" b="0" i="1" smtClean="0">
                        <a:latin typeface="Cambria Math" panose="02040503050406030204" pitchFamily="18" charset="0"/>
                      </a:rPr>
                      <m:t>2</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at an angle of </a:t>
                </a:r>
                <a14:m>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0</m:t>
                    </m:r>
                    <m:r>
                      <a:rPr lang="en-GB" i="1">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to one of the walls and towards the intersection of the walls. The coefficient of restitution between the sphere and the walls is </a:t>
                </a:r>
                <a14:m>
                  <m:oMath xmlns:m="http://schemas.openxmlformats.org/officeDocument/2006/math">
                    <m:r>
                      <a:rPr lang="en-GB" i="1">
                        <a:latin typeface="Cambria Math" panose="02040503050406030204" pitchFamily="18" charset="0"/>
                      </a:rPr>
                      <m:t>0.4</m:t>
                    </m:r>
                  </m:oMath>
                </a14:m>
                <a:r>
                  <a:rPr lang="en-GB" dirty="0">
                    <a:latin typeface="Candara" panose="020E0502030303020204" pitchFamily="34" charset="0"/>
                  </a:rPr>
                  <a:t>. Work out the speed and direction of motion of the sphere after:</a:t>
                </a:r>
              </a:p>
              <a:p>
                <a:pPr marL="342900" indent="-342900">
                  <a:buAutoNum type="alphaLcParenR"/>
                </a:pPr>
                <a:r>
                  <a:rPr lang="en-GB" dirty="0">
                    <a:latin typeface="Candara" panose="020E0502030303020204" pitchFamily="34" charset="0"/>
                  </a:rPr>
                  <a:t>The first collision</a:t>
                </a:r>
              </a:p>
              <a:p>
                <a:pPr marL="342900" indent="-342900">
                  <a:buAutoNum type="alphaLcParenR"/>
                </a:pPr>
                <a:r>
                  <a:rPr lang="en-GB" dirty="0">
                    <a:latin typeface="Candara" panose="020E0502030303020204" pitchFamily="34" charset="0"/>
                  </a:rPr>
                  <a:t>The second collision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254032"/>
              </a:xfrm>
              <a:prstGeom prst="rect">
                <a:avLst/>
              </a:prstGeom>
              <a:blipFill>
                <a:blip r:embed="rId2"/>
                <a:stretch>
                  <a:fillRect l="-1067" t="-1126" r="-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139321"/>
              </a:xfrm>
              <a:prstGeom prst="rect">
                <a:avLst/>
              </a:prstGeom>
              <a:noFill/>
            </p:spPr>
            <p:txBody>
              <a:bodyPr wrap="square" rtlCol="0">
                <a:spAutoFit/>
              </a:bodyPr>
              <a:lstStyle/>
              <a:p>
                <a:r>
                  <a:rPr lang="en-GB" dirty="0">
                    <a:latin typeface="Candara" panose="020E0502030303020204" pitchFamily="34" charset="0"/>
                  </a:rPr>
                  <a:t>Two smooth vertical walls stand on a smooth horizontal surface and intersect at an angle of </a:t>
                </a:r>
                <a14:m>
                  <m:oMath xmlns:m="http://schemas.openxmlformats.org/officeDocument/2006/math">
                    <m:r>
                      <a:rPr lang="en-GB" b="0" i="1" smtClean="0">
                        <a:latin typeface="Cambria Math" panose="02040503050406030204" pitchFamily="18" charset="0"/>
                      </a:rPr>
                      <m:t>60</m:t>
                    </m:r>
                    <m:r>
                      <a:rPr lang="en-GB" b="0" i="1" smtClean="0">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A smooth sphere is projected across the surface with speed </a:t>
                </a:r>
                <a14:m>
                  <m:oMath xmlns:m="http://schemas.openxmlformats.org/officeDocument/2006/math">
                    <m:r>
                      <a:rPr lang="en-GB" b="0" i="1" smtClean="0">
                        <a:latin typeface="Cambria Math" panose="02040503050406030204" pitchFamily="18" charset="0"/>
                      </a:rPr>
                      <m:t>1 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at an angle of </a:t>
                </a:r>
                <a14:m>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to one of the walls and towards the intersection of the walls. The coefficient of restitution between the sphere and the walls is </a:t>
                </a:r>
                <a14:m>
                  <m:oMath xmlns:m="http://schemas.openxmlformats.org/officeDocument/2006/math">
                    <m:r>
                      <a:rPr lang="en-GB" b="0" i="1" smtClean="0">
                        <a:latin typeface="Cambria Math" panose="02040503050406030204" pitchFamily="18" charset="0"/>
                      </a:rPr>
                      <m:t>0.4</m:t>
                    </m:r>
                  </m:oMath>
                </a14:m>
                <a:r>
                  <a:rPr lang="en-GB" dirty="0">
                    <a:latin typeface="Candara" panose="020E0502030303020204" pitchFamily="34" charset="0"/>
                  </a:rPr>
                  <a:t>. Work out the speed and direction of motion of the sphere after:</a:t>
                </a:r>
              </a:p>
              <a:p>
                <a:pPr marL="342900" indent="-342900">
                  <a:buAutoNum type="alphaLcParenR"/>
                </a:pPr>
                <a:r>
                  <a:rPr lang="en-GB" dirty="0">
                    <a:latin typeface="Candara" panose="020E0502030303020204" pitchFamily="34" charset="0"/>
                  </a:rPr>
                  <a:t>The first collision</a:t>
                </a:r>
              </a:p>
              <a:p>
                <a:pPr marL="342900" indent="-342900">
                  <a:buAutoNum type="alphaLcParenR"/>
                </a:pPr>
                <a:r>
                  <a:rPr lang="en-GB" dirty="0">
                    <a:latin typeface="Candara" panose="020E0502030303020204" pitchFamily="34" charset="0"/>
                  </a:rPr>
                  <a:t>The second collision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139321"/>
              </a:xfrm>
              <a:prstGeom prst="rect">
                <a:avLst/>
              </a:prstGeom>
              <a:blipFill>
                <a:blip r:embed="rId3"/>
                <a:stretch>
                  <a:fillRect l="-1200" t="-971" r="-1067" b="-2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570854"/>
                <a:ext cx="4572000" cy="1200329"/>
              </a:xfrm>
              <a:prstGeom prst="rect">
                <a:avLst/>
              </a:prstGeom>
              <a:noFill/>
            </p:spPr>
            <p:txBody>
              <a:bodyPr wrap="square" rtlCol="0">
                <a:spAutoFit/>
              </a:bodyPr>
              <a:lstStyle/>
              <a:p>
                <a:pPr marL="342900" indent="-342900">
                  <a:buAutoNum type="alphaLcParenR"/>
                </a:pPr>
                <a:r>
                  <a:rPr lang="en-GB" dirty="0">
                    <a:solidFill>
                      <a:srgbClr val="FF0000"/>
                    </a:solidFill>
                    <a:latin typeface="Candara" panose="020E0502030303020204" pitchFamily="34" charset="0"/>
                  </a:rPr>
                  <a:t>Angle of </a:t>
                </a:r>
                <a14:m>
                  <m:oMath xmlns:m="http://schemas.openxmlformats.org/officeDocument/2006/math">
                    <m:r>
                      <a:rPr lang="en-GB" b="0" i="1" smtClean="0">
                        <a:solidFill>
                          <a:srgbClr val="FF0000"/>
                        </a:solidFill>
                        <a:latin typeface="Cambria Math" panose="02040503050406030204" pitchFamily="18" charset="0"/>
                      </a:rPr>
                      <m:t>8.28</m:t>
                    </m:r>
                    <m:r>
                      <a:rPr lang="en-GB" i="1">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ndara" panose="020E0502030303020204" pitchFamily="34" charset="0"/>
                  </a:rPr>
                  <a:t> (3 sf) to the first wall ;  Speed </a:t>
                </a:r>
                <a14:m>
                  <m:oMath xmlns:m="http://schemas.openxmlformats.org/officeDocument/2006/math">
                    <m:r>
                      <a:rPr lang="en-GB" b="0" i="1" smtClean="0">
                        <a:solidFill>
                          <a:srgbClr val="FF0000"/>
                        </a:solidFill>
                        <a:latin typeface="Cambria Math" panose="02040503050406030204" pitchFamily="18" charset="0"/>
                      </a:rPr>
                      <m:t>0.950</m:t>
                    </m:r>
                    <m:r>
                      <a:rPr lang="en-GB" i="1">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𝑚</m:t>
                    </m:r>
                    <m:sSup>
                      <m:sSupPr>
                        <m:ctrlPr>
                          <a:rPr lang="en-GB" i="1">
                            <a:solidFill>
                              <a:srgbClr val="FF0000"/>
                            </a:solidFill>
                            <a:latin typeface="Cambria Math" panose="02040503050406030204" pitchFamily="18" charset="0"/>
                          </a:rPr>
                        </m:ctrlPr>
                      </m:sSupPr>
                      <m:e>
                        <m:r>
                          <a:rPr lang="en-GB" i="1">
                            <a:solidFill>
                              <a:srgbClr val="FF0000"/>
                            </a:solidFill>
                            <a:latin typeface="Cambria Math" panose="02040503050406030204" pitchFamily="18" charset="0"/>
                          </a:rPr>
                          <m:t>𝑠</m:t>
                        </m:r>
                      </m:e>
                      <m:sup>
                        <m:r>
                          <a:rPr lang="en-GB" i="1">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(3 sf)</a:t>
                </a:r>
              </a:p>
              <a:p>
                <a:r>
                  <a:rPr lang="en-GB" dirty="0">
                    <a:solidFill>
                      <a:srgbClr val="FF0000"/>
                    </a:solidFill>
                    <a:latin typeface="Candara" panose="020E0502030303020204" pitchFamily="34" charset="0"/>
                  </a:rPr>
                  <a:t>b) Angle of </a:t>
                </a:r>
                <a14:m>
                  <m:oMath xmlns:m="http://schemas.openxmlformats.org/officeDocument/2006/math">
                    <m:r>
                      <a:rPr lang="en-GB" b="0" i="1" smtClean="0">
                        <a:solidFill>
                          <a:srgbClr val="FF0000"/>
                        </a:solidFill>
                        <a:latin typeface="Cambria Math" panose="02040503050406030204" pitchFamily="18" charset="0"/>
                      </a:rPr>
                      <m:t>45.1</m:t>
                    </m:r>
                    <m:r>
                      <a:rPr lang="en-GB" i="1">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ndara" panose="020E0502030303020204" pitchFamily="34" charset="0"/>
                  </a:rPr>
                  <a:t> (3 sf) to the second wall ; </a:t>
                </a:r>
              </a:p>
              <a:p>
                <a:r>
                  <a:rPr lang="en-GB" dirty="0">
                    <a:solidFill>
                      <a:srgbClr val="FF0000"/>
                    </a:solidFill>
                    <a:latin typeface="Candara" panose="020E0502030303020204" pitchFamily="34" charset="0"/>
                  </a:rPr>
                  <a:t>     Speed </a:t>
                </a:r>
                <a14:m>
                  <m:oMath xmlns:m="http://schemas.openxmlformats.org/officeDocument/2006/math">
                    <m:r>
                      <a:rPr lang="en-GB" i="1">
                        <a:solidFill>
                          <a:srgbClr val="FF0000"/>
                        </a:solidFill>
                        <a:latin typeface="Cambria Math" panose="02040503050406030204" pitchFamily="18" charset="0"/>
                      </a:rPr>
                      <m:t>0.</m:t>
                    </m:r>
                    <m:r>
                      <a:rPr lang="en-GB" b="0" i="1" smtClean="0">
                        <a:solidFill>
                          <a:srgbClr val="FF0000"/>
                        </a:solidFill>
                        <a:latin typeface="Cambria Math" panose="02040503050406030204" pitchFamily="18" charset="0"/>
                      </a:rPr>
                      <m:t>498</m:t>
                    </m:r>
                    <m:r>
                      <a:rPr lang="en-GB" i="1">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𝑚</m:t>
                    </m:r>
                    <m:sSup>
                      <m:sSupPr>
                        <m:ctrlPr>
                          <a:rPr lang="en-GB" i="1">
                            <a:solidFill>
                              <a:srgbClr val="FF0000"/>
                            </a:solidFill>
                            <a:latin typeface="Cambria Math" panose="02040503050406030204" pitchFamily="18" charset="0"/>
                          </a:rPr>
                        </m:ctrlPr>
                      </m:sSupPr>
                      <m:e>
                        <m:r>
                          <a:rPr lang="en-GB" i="1">
                            <a:solidFill>
                              <a:srgbClr val="FF0000"/>
                            </a:solidFill>
                            <a:latin typeface="Cambria Math" panose="02040503050406030204" pitchFamily="18" charset="0"/>
                          </a:rPr>
                          <m:t>𝑠</m:t>
                        </m:r>
                      </m:e>
                      <m:sup>
                        <m:r>
                          <a:rPr lang="en-GB" i="1">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(3 sf)</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570854"/>
                <a:ext cx="4572000" cy="1200329"/>
              </a:xfrm>
              <a:prstGeom prst="rect">
                <a:avLst/>
              </a:prstGeom>
              <a:blipFill>
                <a:blip r:embed="rId4"/>
                <a:stretch>
                  <a:fillRect l="-1200" t="-3046" b="-7107"/>
                </a:stretch>
              </a:blipFill>
            </p:spPr>
            <p:txBody>
              <a:bodyPr/>
              <a:lstStyle/>
              <a:p>
                <a:r>
                  <a:rPr lang="en-GB">
                    <a:noFill/>
                  </a:rPr>
                  <a:t> </a:t>
                </a:r>
              </a:p>
            </p:txBody>
          </p:sp>
        </mc:Fallback>
      </mc:AlternateContent>
    </p:spTree>
    <p:extLst>
      <p:ext uri="{BB962C8B-B14F-4D97-AF65-F5344CB8AC3E}">
        <p14:creationId xmlns:p14="http://schemas.microsoft.com/office/powerpoint/2010/main" val="317333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530454"/>
              </a:xfrm>
              <a:prstGeom prst="rect">
                <a:avLst/>
              </a:prstGeom>
              <a:noFill/>
            </p:spPr>
            <p:txBody>
              <a:bodyPr wrap="square" rtlCol="0">
                <a:spAutoFit/>
              </a:bodyPr>
              <a:lstStyle/>
              <a:p>
                <a:r>
                  <a:rPr lang="en-GB" dirty="0">
                    <a:latin typeface="Candara" panose="020E0502030303020204" pitchFamily="34" charset="0"/>
                  </a:rPr>
                  <a:t>AB and BC are smooth vertical walls stood on a smooth floor. The angle between AB and BC is 150</a:t>
                </a:r>
                <a:r>
                  <a:rPr lang="en-GB" dirty="0">
                    <a:latin typeface="Candara" panose="020E0502030303020204" pitchFamily="34" charset="0"/>
                    <a:sym typeface="Symbol" panose="05050102010706020507" pitchFamily="18" charset="2"/>
                  </a:rPr>
                  <a:t>. A ball is projected along the floor towards AB with speed </a:t>
                </a:r>
                <a14:m>
                  <m:oMath xmlns:m="http://schemas.openxmlformats.org/officeDocument/2006/math">
                    <m:r>
                      <a:rPr lang="en-GB" i="1">
                        <a:latin typeface="Cambria Math" panose="02040503050406030204" pitchFamily="18" charset="0"/>
                        <a:sym typeface="Symbol" panose="05050102010706020507" pitchFamily="18" charset="2"/>
                      </a:rPr>
                      <m:t>𝑢</m:t>
                    </m:r>
                    <m:r>
                      <a:rPr lang="en-GB" i="1">
                        <a:latin typeface="Cambria Math" panose="02040503050406030204" pitchFamily="18" charset="0"/>
                        <a:sym typeface="Symbol" panose="05050102010706020507" pitchFamily="18" charset="2"/>
                      </a:rPr>
                      <m:t> </m:t>
                    </m:r>
                    <m:sSup>
                      <m:sSupPr>
                        <m:ctrlPr>
                          <a:rPr lang="en-GB" i="1">
                            <a:latin typeface="Cambria Math" panose="02040503050406030204" pitchFamily="18" charset="0"/>
                            <a:sym typeface="Symbol" panose="05050102010706020507" pitchFamily="18" charset="2"/>
                          </a:rPr>
                        </m:ctrlPr>
                      </m:sSupPr>
                      <m:e>
                        <m:r>
                          <a:rPr lang="en-GB" i="1">
                            <a:latin typeface="Cambria Math" panose="02040503050406030204" pitchFamily="18" charset="0"/>
                            <a:sym typeface="Symbol" panose="05050102010706020507" pitchFamily="18" charset="2"/>
                          </a:rPr>
                          <m:t>𝑚</m:t>
                        </m:r>
                      </m:e>
                      <m:sup>
                        <m:r>
                          <a:rPr lang="en-GB" i="1">
                            <a:latin typeface="Cambria Math" panose="02040503050406030204" pitchFamily="18" charset="0"/>
                            <a:sym typeface="Symbol" panose="05050102010706020507" pitchFamily="18" charset="2"/>
                          </a:rPr>
                          <m:t>−1</m:t>
                        </m:r>
                      </m:sup>
                    </m:sSup>
                  </m:oMath>
                </a14:m>
                <a:r>
                  <a:rPr lang="en-GB" dirty="0">
                    <a:latin typeface="Candara" panose="020E0502030303020204" pitchFamily="34" charset="0"/>
                    <a:sym typeface="Symbol" panose="05050102010706020507" pitchFamily="18" charset="2"/>
                  </a:rPr>
                  <a:t> on a path at an angle of 30° to AB. The ball hits AB and then hits BC. The ball is modelled as a particle. The coefficient of restitution between the ball and each wall is </a:t>
                </a:r>
                <a14:m>
                  <m:oMath xmlns:m="http://schemas.openxmlformats.org/officeDocument/2006/math">
                    <m:f>
                      <m:fPr>
                        <m:ctrlPr>
                          <a:rPr lang="en-US" i="1">
                            <a:latin typeface="Cambria Math" panose="02040503050406030204" pitchFamily="18" charset="0"/>
                            <a:sym typeface="Symbol" panose="05050102010706020507" pitchFamily="18" charset="2"/>
                          </a:rPr>
                        </m:ctrlPr>
                      </m:fPr>
                      <m:num>
                        <m:r>
                          <a:rPr lang="en-US">
                            <a:latin typeface="Cambria Math" panose="02040503050406030204" pitchFamily="18" charset="0"/>
                            <a:sym typeface="Symbol" panose="05050102010706020507" pitchFamily="18" charset="2"/>
                          </a:rPr>
                          <m:t>1</m:t>
                        </m:r>
                      </m:num>
                      <m:den>
                        <m:r>
                          <a:rPr lang="en-GB" b="0" i="0" smtClean="0">
                            <a:latin typeface="Cambria Math" panose="02040503050406030204" pitchFamily="18" charset="0"/>
                            <a:sym typeface="Symbol" panose="05050102010706020507" pitchFamily="18" charset="2"/>
                          </a:rPr>
                          <m:t>4</m:t>
                        </m:r>
                      </m:den>
                    </m:f>
                  </m:oMath>
                </a14:m>
                <a:r>
                  <a:rPr lang="en-GB" dirty="0">
                    <a:latin typeface="Candara" panose="020E0502030303020204" pitchFamily="34" charset="0"/>
                    <a:sym typeface="Symbol" panose="05050102010706020507" pitchFamily="18" charset="2"/>
                  </a:rPr>
                  <a:t>.</a:t>
                </a:r>
              </a:p>
              <a:p>
                <a:pPr marL="342900" indent="-342900">
                  <a:buAutoNum type="alphaLcParenR"/>
                </a:pPr>
                <a:r>
                  <a:rPr lang="en-GB" dirty="0">
                    <a:latin typeface="Candara" panose="020E0502030303020204" pitchFamily="34" charset="0"/>
                  </a:rPr>
                  <a:t>Find the speed of the ball immediately after it has hit AB. </a:t>
                </a:r>
              </a:p>
              <a:p>
                <a:pPr marL="342900" indent="-342900">
                  <a:buAutoNum type="alphaLcParenR"/>
                </a:pPr>
                <a:r>
                  <a:rPr lang="en-GB" dirty="0">
                    <a:latin typeface="Candara" panose="020E0502030303020204" pitchFamily="34" charset="0"/>
                  </a:rPr>
                  <a:t>The speed of the ball immediately after it has hit </a:t>
                </a:r>
                <a:r>
                  <a:rPr lang="en-GB" i="1" dirty="0">
                    <a:latin typeface="Candara" panose="020E0502030303020204" pitchFamily="34" charset="0"/>
                  </a:rPr>
                  <a:t>BC </a:t>
                </a:r>
                <a:r>
                  <a:rPr lang="en-GB" dirty="0">
                    <a:latin typeface="Candara" panose="020E0502030303020204" pitchFamily="34" charset="0"/>
                  </a:rPr>
                  <a:t>is </a:t>
                </a:r>
                <a:r>
                  <a:rPr lang="en-GB" i="1" dirty="0">
                    <a:latin typeface="Candara" panose="020E0502030303020204" pitchFamily="34" charset="0"/>
                  </a:rPr>
                  <a:t>w </a:t>
                </a:r>
                <a:r>
                  <a:rPr lang="en-GB" dirty="0">
                    <a:latin typeface="Candara" panose="020E0502030303020204" pitchFamily="34" charset="0"/>
                  </a:rPr>
                  <a:t>m s</a:t>
                </a:r>
                <a:r>
                  <a:rPr lang="en-GB" baseline="30000" dirty="0">
                    <a:latin typeface="Candara" panose="020E0502030303020204" pitchFamily="34" charset="0"/>
                  </a:rPr>
                  <a:t>–1</a:t>
                </a:r>
                <a:r>
                  <a:rPr lang="en-GB" dirty="0">
                    <a:latin typeface="Candara" panose="020E0502030303020204" pitchFamily="34" charset="0"/>
                  </a:rPr>
                  <a:t>. Find </a:t>
                </a:r>
                <a:r>
                  <a:rPr lang="en-GB" i="1" dirty="0">
                    <a:latin typeface="Candara" panose="020E0502030303020204" pitchFamily="34" charset="0"/>
                  </a:rPr>
                  <a:t>w </a:t>
                </a:r>
                <a:r>
                  <a:rPr lang="en-GB" dirty="0">
                    <a:latin typeface="Candara" panose="020E0502030303020204" pitchFamily="34" charset="0"/>
                  </a:rPr>
                  <a:t>in terms of </a:t>
                </a:r>
                <a:r>
                  <a:rPr lang="en-GB" i="1" dirty="0">
                    <a:latin typeface="Candara" panose="020E0502030303020204" pitchFamily="34" charset="0"/>
                  </a:rPr>
                  <a:t>u</a:t>
                </a:r>
                <a:r>
                  <a:rPr lang="en-GB"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530454"/>
              </a:xfrm>
              <a:prstGeom prst="rect">
                <a:avLst/>
              </a:prstGeom>
              <a:blipFill>
                <a:blip r:embed="rId2"/>
                <a:stretch>
                  <a:fillRect l="-1067" t="-1036" r="-2133" b="-19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530454"/>
              </a:xfrm>
              <a:prstGeom prst="rect">
                <a:avLst/>
              </a:prstGeom>
              <a:noFill/>
            </p:spPr>
            <p:txBody>
              <a:bodyPr wrap="square" rtlCol="0">
                <a:spAutoFit/>
              </a:bodyPr>
              <a:lstStyle/>
              <a:p>
                <a:r>
                  <a:rPr lang="en-GB" dirty="0">
                    <a:latin typeface="Candara" panose="020E0502030303020204" pitchFamily="34" charset="0"/>
                  </a:rPr>
                  <a:t>AB and BC are smooth vertical walls stood on a smooth floor. The angle between AB and BC is 120</a:t>
                </a:r>
                <a:r>
                  <a:rPr lang="en-GB" dirty="0">
                    <a:latin typeface="Candara" panose="020E0502030303020204" pitchFamily="34" charset="0"/>
                    <a:sym typeface="Symbol" panose="05050102010706020507" pitchFamily="18" charset="2"/>
                  </a:rPr>
                  <a:t>. A ball is projected along the floor towards AB with speed </a:t>
                </a:r>
                <a14:m>
                  <m:oMath xmlns:m="http://schemas.openxmlformats.org/officeDocument/2006/math">
                    <m:r>
                      <a:rPr lang="en-GB" b="0" i="1" smtClean="0">
                        <a:latin typeface="Cambria Math" panose="02040503050406030204" pitchFamily="18" charset="0"/>
                        <a:sym typeface="Symbol" panose="05050102010706020507" pitchFamily="18" charset="2"/>
                      </a:rPr>
                      <m:t>𝑢</m:t>
                    </m:r>
                    <m:r>
                      <a:rPr lang="en-GB" b="0" i="1" smtClean="0">
                        <a:latin typeface="Cambria Math" panose="02040503050406030204" pitchFamily="18" charset="0"/>
                        <a:sym typeface="Symbol" panose="05050102010706020507" pitchFamily="18" charset="2"/>
                      </a:rPr>
                      <m:t> </m:t>
                    </m:r>
                    <m:sSup>
                      <m:sSupPr>
                        <m:ctrlPr>
                          <a:rPr lang="en-GB" b="0" i="1" smtClean="0">
                            <a:latin typeface="Cambria Math" panose="02040503050406030204" pitchFamily="18" charset="0"/>
                            <a:sym typeface="Symbol" panose="05050102010706020507" pitchFamily="18" charset="2"/>
                          </a:rPr>
                        </m:ctrlPr>
                      </m:sSupPr>
                      <m:e>
                        <m:r>
                          <a:rPr lang="en-GB" b="0" i="1" smtClean="0">
                            <a:latin typeface="Cambria Math" panose="02040503050406030204" pitchFamily="18" charset="0"/>
                            <a:sym typeface="Symbol" panose="05050102010706020507" pitchFamily="18" charset="2"/>
                          </a:rPr>
                          <m:t>𝑚</m:t>
                        </m:r>
                      </m:e>
                      <m:sup>
                        <m:r>
                          <a:rPr lang="en-GB" b="0" i="1" smtClean="0">
                            <a:latin typeface="Cambria Math" panose="02040503050406030204" pitchFamily="18" charset="0"/>
                            <a:sym typeface="Symbol" panose="05050102010706020507" pitchFamily="18" charset="2"/>
                          </a:rPr>
                          <m:t>−1</m:t>
                        </m:r>
                      </m:sup>
                    </m:sSup>
                  </m:oMath>
                </a14:m>
                <a:r>
                  <a:rPr lang="en-GB" dirty="0">
                    <a:latin typeface="Candara" panose="020E0502030303020204" pitchFamily="34" charset="0"/>
                    <a:sym typeface="Symbol" panose="05050102010706020507" pitchFamily="18" charset="2"/>
                  </a:rPr>
                  <a:t> on a path at an angle of 60° to AB. The ball hits AB and then hits BC. The ball is modelled as a particle. The coefficient of restitution between the ball and each wall is </a:t>
                </a:r>
                <a14:m>
                  <m:oMath xmlns:m="http://schemas.openxmlformats.org/officeDocument/2006/math">
                    <m:f>
                      <m:fPr>
                        <m:ctrlPr>
                          <a:rPr lang="en-US" i="1">
                            <a:latin typeface="Cambria Math" panose="02040503050406030204" pitchFamily="18" charset="0"/>
                            <a:sym typeface="Symbol" panose="05050102010706020507" pitchFamily="18" charset="2"/>
                          </a:rPr>
                        </m:ctrlPr>
                      </m:fPr>
                      <m:num>
                        <m:r>
                          <a:rPr lang="en-US">
                            <a:latin typeface="Cambria Math" panose="02040503050406030204" pitchFamily="18" charset="0"/>
                            <a:sym typeface="Symbol" panose="05050102010706020507" pitchFamily="18" charset="2"/>
                          </a:rPr>
                          <m:t>1</m:t>
                        </m:r>
                      </m:num>
                      <m:den>
                        <m:r>
                          <a:rPr lang="en-US">
                            <a:latin typeface="Cambria Math" panose="02040503050406030204" pitchFamily="18" charset="0"/>
                            <a:sym typeface="Symbol" panose="05050102010706020507" pitchFamily="18" charset="2"/>
                          </a:rPr>
                          <m:t>2</m:t>
                        </m:r>
                      </m:den>
                    </m:f>
                  </m:oMath>
                </a14:m>
                <a:r>
                  <a:rPr lang="en-GB" dirty="0">
                    <a:latin typeface="Candara" panose="020E0502030303020204" pitchFamily="34" charset="0"/>
                    <a:sym typeface="Symbol" panose="05050102010706020507" pitchFamily="18" charset="2"/>
                  </a:rPr>
                  <a:t>.</a:t>
                </a:r>
              </a:p>
              <a:p>
                <a:pPr marL="342900" indent="-342900">
                  <a:buAutoNum type="alphaLcParenR"/>
                </a:pPr>
                <a:r>
                  <a:rPr lang="en-GB" dirty="0">
                    <a:latin typeface="Candara" panose="020E0502030303020204" pitchFamily="34" charset="0"/>
                  </a:rPr>
                  <a:t>Find the speed of the ball immediately after it has hit AB. </a:t>
                </a:r>
              </a:p>
              <a:p>
                <a:pPr marL="342900" indent="-342900">
                  <a:buAutoNum type="alphaLcParenR"/>
                </a:pPr>
                <a:r>
                  <a:rPr lang="en-GB" dirty="0">
                    <a:latin typeface="Candara" panose="020E0502030303020204" pitchFamily="34" charset="0"/>
                  </a:rPr>
                  <a:t>The speed of the ball immediately after it has hit </a:t>
                </a:r>
                <a:r>
                  <a:rPr lang="en-GB" i="1" dirty="0">
                    <a:latin typeface="Candara" panose="020E0502030303020204" pitchFamily="34" charset="0"/>
                  </a:rPr>
                  <a:t>BC </a:t>
                </a:r>
                <a:r>
                  <a:rPr lang="en-GB" dirty="0">
                    <a:latin typeface="Candara" panose="020E0502030303020204" pitchFamily="34" charset="0"/>
                  </a:rPr>
                  <a:t>is </a:t>
                </a:r>
                <a:r>
                  <a:rPr lang="en-GB" i="1" dirty="0">
                    <a:latin typeface="Candara" panose="020E0502030303020204" pitchFamily="34" charset="0"/>
                  </a:rPr>
                  <a:t>w </a:t>
                </a:r>
                <a:r>
                  <a:rPr lang="en-GB" dirty="0">
                    <a:latin typeface="Candara" panose="020E0502030303020204" pitchFamily="34" charset="0"/>
                  </a:rPr>
                  <a:t>m s</a:t>
                </a:r>
                <a:r>
                  <a:rPr lang="en-GB" baseline="30000" dirty="0">
                    <a:latin typeface="Candara" panose="020E0502030303020204" pitchFamily="34" charset="0"/>
                  </a:rPr>
                  <a:t>–1</a:t>
                </a:r>
                <a:r>
                  <a:rPr lang="en-GB" dirty="0">
                    <a:latin typeface="Candara" panose="020E0502030303020204" pitchFamily="34" charset="0"/>
                  </a:rPr>
                  <a:t>. Find </a:t>
                </a:r>
                <a:r>
                  <a:rPr lang="en-GB" i="1" dirty="0">
                    <a:latin typeface="Candara" panose="020E0502030303020204" pitchFamily="34" charset="0"/>
                  </a:rPr>
                  <a:t>w </a:t>
                </a:r>
                <a:r>
                  <a:rPr lang="en-GB" dirty="0">
                    <a:latin typeface="Candara" panose="020E0502030303020204" pitchFamily="34" charset="0"/>
                  </a:rPr>
                  <a:t>in terms of </a:t>
                </a:r>
                <a:r>
                  <a:rPr lang="en-GB" i="1" dirty="0">
                    <a:latin typeface="Candara" panose="020E0502030303020204" pitchFamily="34" charset="0"/>
                  </a:rPr>
                  <a:t>u</a:t>
                </a:r>
                <a:r>
                  <a:rPr lang="en-GB"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530454"/>
              </a:xfrm>
              <a:prstGeom prst="rect">
                <a:avLst/>
              </a:prstGeom>
              <a:blipFill>
                <a:blip r:embed="rId3"/>
                <a:stretch>
                  <a:fillRect l="-1200" t="-864" r="-2000" b="-19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987928"/>
                <a:ext cx="4572000" cy="809581"/>
              </a:xfrm>
              <a:prstGeom prst="rect">
                <a:avLst/>
              </a:prstGeom>
              <a:noFill/>
            </p:spPr>
            <p:txBody>
              <a:bodyPr wrap="square" rtlCol="0">
                <a:spAutoFit/>
              </a:bodyPr>
              <a:lstStyle/>
              <a:p>
                <a:r>
                  <a:rPr lang="en-US" dirty="0">
                    <a:solidFill>
                      <a:srgbClr val="FF0000"/>
                    </a:solidFill>
                    <a:latin typeface="Candara" panose="020E0502030303020204" pitchFamily="34" charset="0"/>
                  </a:rPr>
                  <a:t>a) </a:t>
                </a:r>
                <a14:m>
                  <m:oMath xmlns:m="http://schemas.openxmlformats.org/officeDocument/2006/math">
                    <m:f>
                      <m:fPr>
                        <m:ctrlPr>
                          <a:rPr lang="en-US" i="1" smtClean="0">
                            <a:solidFill>
                              <a:srgbClr val="FF0000"/>
                            </a:solidFill>
                            <a:latin typeface="Cambria Math" panose="02040503050406030204" pitchFamily="18" charset="0"/>
                          </a:rPr>
                        </m:ctrlPr>
                      </m:fPr>
                      <m:num>
                        <m:rad>
                          <m:radPr>
                            <m:degHide m:val="on"/>
                            <m:ctrlPr>
                              <a:rPr lang="en-GB" i="1">
                                <a:solidFill>
                                  <a:srgbClr val="FF0000"/>
                                </a:solidFill>
                                <a:latin typeface="Cambria Math" panose="02040503050406030204" pitchFamily="18" charset="0"/>
                              </a:rPr>
                            </m:ctrlPr>
                          </m:radPr>
                          <m:deg/>
                          <m:e>
                            <m:r>
                              <a:rPr lang="en-US">
                                <a:solidFill>
                                  <a:srgbClr val="FF0000"/>
                                </a:solidFill>
                                <a:latin typeface="Cambria Math" panose="02040503050406030204" pitchFamily="18" charset="0"/>
                              </a:rPr>
                              <m:t>7</m:t>
                            </m:r>
                          </m:e>
                        </m:rad>
                      </m:num>
                      <m:den>
                        <m:r>
                          <a:rPr lang="en-US">
                            <a:solidFill>
                              <a:srgbClr val="FF0000"/>
                            </a:solidFill>
                            <a:latin typeface="Cambria Math" panose="02040503050406030204" pitchFamily="18" charset="0"/>
                          </a:rPr>
                          <m:t>4</m:t>
                        </m:r>
                      </m:den>
                    </m:f>
                    <m:r>
                      <a:rPr lang="en-GB" b="0" i="1" smtClean="0">
                        <a:solidFill>
                          <a:srgbClr val="FF0000"/>
                        </a:solidFill>
                        <a:latin typeface="Cambria Math" panose="02040503050406030204" pitchFamily="18" charset="0"/>
                      </a:rPr>
                      <m:t>𝑢</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0.634</m:t>
                    </m:r>
                    <m:r>
                      <a:rPr lang="en-GB" b="0" i="1" smtClean="0">
                        <a:solidFill>
                          <a:srgbClr val="FF0000"/>
                        </a:solidFill>
                        <a:latin typeface="Cambria Math" panose="02040503050406030204" pitchFamily="18" charset="0"/>
                      </a:rPr>
                      <m:t>𝑢</m:t>
                    </m:r>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987928"/>
                <a:ext cx="4572000" cy="809581"/>
              </a:xfrm>
              <a:prstGeom prst="rect">
                <a:avLst/>
              </a:prstGeom>
              <a:blipFill>
                <a:blip r:embed="rId4"/>
                <a:stretch>
                  <a:fillRect l="-1200" b="-11278"/>
                </a:stretch>
              </a:blipFill>
            </p:spPr>
            <p:txBody>
              <a:bodyPr/>
              <a:lstStyle/>
              <a:p>
                <a:r>
                  <a:rPr lang="en-GB">
                    <a:noFill/>
                  </a:rPr>
                  <a:t> </a:t>
                </a:r>
              </a:p>
            </p:txBody>
          </p:sp>
        </mc:Fallback>
      </mc:AlternateContent>
    </p:spTree>
    <p:extLst>
      <p:ext uri="{BB962C8B-B14F-4D97-AF65-F5344CB8AC3E}">
        <p14:creationId xmlns:p14="http://schemas.microsoft.com/office/powerpoint/2010/main" val="143054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862322"/>
              </a:xfrm>
              <a:prstGeom prst="rect">
                <a:avLst/>
              </a:prstGeom>
              <a:noFill/>
            </p:spPr>
            <p:txBody>
              <a:bodyPr wrap="square" rtlCol="0">
                <a:spAutoFit/>
              </a:bodyPr>
              <a:lstStyle/>
              <a:p>
                <a:pPr/>
                <a:r>
                  <a:rPr lang="en-GB" dirty="0">
                    <a:latin typeface="Candara" panose="020E0502030303020204" pitchFamily="34" charset="0"/>
                  </a:rPr>
                  <a:t>Two smooth vertical walls stand on a smooth horizontal floor and intersect at an acute angle </a:t>
                </a:r>
                <a14:m>
                  <m:oMath xmlns:m="http://schemas.openxmlformats.org/officeDocument/2006/math">
                    <m:r>
                      <a:rPr lang="en-GB" i="1">
                        <a:latin typeface="Cambria Math" panose="02040503050406030204" pitchFamily="18" charset="0"/>
                        <a:ea typeface="Cambria Math" panose="02040503050406030204" pitchFamily="18" charset="0"/>
                      </a:rPr>
                      <m:t>𝜃</m:t>
                    </m:r>
                  </m:oMath>
                </a14:m>
                <a:r>
                  <a:rPr lang="en-GB" dirty="0">
                    <a:latin typeface="Candara" panose="020E0502030303020204" pitchFamily="34" charset="0"/>
                  </a:rPr>
                  <a:t>. A small smooth particle is projected along the floor at right angles to one of the walls and away from it. After one impact with each wall the particle is moving parallel to the first wall it struck. Given that the coefficient of restitution between the particle and each wall is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 show that:</a:t>
                </a:r>
                <a:br>
                  <a:rPr lang="en-GB" dirty="0">
                    <a:latin typeface="Candara" panose="020E0502030303020204" pitchFamily="34" charset="0"/>
                  </a:rPr>
                </a:b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1+2</m:t>
                          </m:r>
                          <m:r>
                            <a:rPr lang="en-GB" i="1">
                              <a:latin typeface="Cambria Math" panose="02040503050406030204" pitchFamily="18" charset="0"/>
                            </a:rPr>
                            <m:t>𝑒</m:t>
                          </m:r>
                        </m:e>
                      </m:d>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tan</m:t>
                              </m:r>
                            </m:e>
                            <m:sup>
                              <m:r>
                                <a:rPr lang="en-GB" i="1">
                                  <a:latin typeface="Cambria Math" panose="02040503050406030204" pitchFamily="18" charset="0"/>
                                </a:rPr>
                                <m:t>2</m:t>
                              </m:r>
                            </m:sup>
                          </m:sSup>
                        </m:fName>
                        <m:e>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𝑒</m:t>
                              </m:r>
                            </m:e>
                            <m:sup>
                              <m:r>
                                <a:rPr lang="en-GB" i="1">
                                  <a:latin typeface="Cambria Math" panose="02040503050406030204" pitchFamily="18" charset="0"/>
                                  <a:ea typeface="Cambria Math" panose="02040503050406030204" pitchFamily="18" charset="0"/>
                                </a:rPr>
                                <m:t>2</m:t>
                              </m:r>
                            </m:sup>
                          </m:sSup>
                        </m:e>
                      </m:func>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862322"/>
              </a:xfrm>
              <a:prstGeom prst="rect">
                <a:avLst/>
              </a:prstGeom>
              <a:blipFill>
                <a:blip r:embed="rId2"/>
                <a:stretch>
                  <a:fillRect l="-1067" t="-1279" r="-18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862322"/>
              </a:xfrm>
              <a:prstGeom prst="rect">
                <a:avLst/>
              </a:prstGeom>
              <a:noFill/>
            </p:spPr>
            <p:txBody>
              <a:bodyPr wrap="square" rtlCol="0">
                <a:spAutoFit/>
              </a:bodyPr>
              <a:lstStyle/>
              <a:p>
                <a:pPr/>
                <a:r>
                  <a:rPr lang="en-GB" dirty="0">
                    <a:latin typeface="Candara" panose="020E0502030303020204" pitchFamily="34" charset="0"/>
                  </a:rPr>
                  <a:t>Two smooth vertical walls stand on a smooth horizontal floor and intersect at an acute angle </a:t>
                </a:r>
                <a14:m>
                  <m:oMath xmlns:m="http://schemas.openxmlformats.org/officeDocument/2006/math">
                    <m:r>
                      <a:rPr lang="en-GB" i="1">
                        <a:latin typeface="Cambria Math" panose="02040503050406030204" pitchFamily="18" charset="0"/>
                        <a:ea typeface="Cambria Math" panose="02040503050406030204" pitchFamily="18" charset="0"/>
                      </a:rPr>
                      <m:t>𝜃</m:t>
                    </m:r>
                  </m:oMath>
                </a14:m>
                <a:r>
                  <a:rPr lang="en-GB" dirty="0">
                    <a:latin typeface="Candara" panose="020E0502030303020204" pitchFamily="34" charset="0"/>
                  </a:rPr>
                  <a:t>. A small smooth particle is projected along the floor at right angles to one of the walls and away from it. After one impact with each wall the particle is moving parallel to the first wall it struck. Given that the coefficient of restitution between the particle and each wall is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 show that:</a:t>
                </a:r>
                <a:br>
                  <a:rPr lang="en-GB" dirty="0">
                    <a:latin typeface="Candara" panose="020E0502030303020204" pitchFamily="34" charset="0"/>
                  </a:rPr>
                </a:b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1+2</m:t>
                          </m:r>
                          <m:r>
                            <a:rPr lang="en-GB" i="1">
                              <a:latin typeface="Cambria Math" panose="02040503050406030204" pitchFamily="18" charset="0"/>
                            </a:rPr>
                            <m:t>𝑒</m:t>
                          </m:r>
                        </m:e>
                      </m:d>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tan</m:t>
                              </m:r>
                            </m:e>
                            <m:sup>
                              <m:r>
                                <a:rPr lang="en-GB" i="1">
                                  <a:latin typeface="Cambria Math" panose="02040503050406030204" pitchFamily="18" charset="0"/>
                                </a:rPr>
                                <m:t>2</m:t>
                              </m:r>
                            </m:sup>
                          </m:sSup>
                        </m:fName>
                        <m:e>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𝑒</m:t>
                              </m:r>
                            </m:e>
                            <m:sup>
                              <m:r>
                                <a:rPr lang="en-GB" i="1">
                                  <a:latin typeface="Cambria Math" panose="02040503050406030204" pitchFamily="18" charset="0"/>
                                  <a:ea typeface="Cambria Math" panose="02040503050406030204" pitchFamily="18" charset="0"/>
                                </a:rPr>
                                <m:t>2</m:t>
                              </m:r>
                            </m:sup>
                          </m:sSup>
                        </m:e>
                      </m:func>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862322"/>
              </a:xfrm>
              <a:prstGeom prst="rect">
                <a:avLst/>
              </a:prstGeom>
              <a:blipFill>
                <a:blip r:embed="rId3"/>
                <a:stretch>
                  <a:fillRect l="-1200" t="-1064" r="-1733"/>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ABB204BF-F99B-415F-BDC2-DDBA9C6AC34B}"/>
              </a:ext>
            </a:extLst>
          </p:cNvPr>
          <p:cNvSpPr txBox="1"/>
          <p:nvPr/>
        </p:nvSpPr>
        <p:spPr>
          <a:xfrm>
            <a:off x="4577017" y="3328726"/>
            <a:ext cx="4572000" cy="369332"/>
          </a:xfrm>
          <a:prstGeom prst="rect">
            <a:avLst/>
          </a:prstGeom>
          <a:noFill/>
        </p:spPr>
        <p:txBody>
          <a:bodyPr wrap="square" rtlCol="0">
            <a:spAutoFit/>
          </a:bodyPr>
          <a:lstStyle/>
          <a:p>
            <a:pPr algn="ctr"/>
            <a:r>
              <a:rPr lang="en-GB" dirty="0">
                <a:solidFill>
                  <a:srgbClr val="FF0000"/>
                </a:solidFill>
                <a:latin typeface="Candara" panose="020E0502030303020204" pitchFamily="34" charset="0"/>
              </a:rPr>
              <a:t>Shown</a:t>
            </a:r>
          </a:p>
        </p:txBody>
      </p:sp>
    </p:spTree>
    <p:extLst>
      <p:ext uri="{BB962C8B-B14F-4D97-AF65-F5344CB8AC3E}">
        <p14:creationId xmlns:p14="http://schemas.microsoft.com/office/powerpoint/2010/main" val="39739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869680" cy="527222"/>
          </a:xfrm>
        </p:spPr>
        <p:txBody>
          <a:bodyPr/>
          <a:lstStyle/>
          <a:p>
            <a:r>
              <a:rPr lang="en-GB" dirty="0"/>
              <a:t>5.3) Oblique impact of smooth spheres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17514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923330"/>
          </a:xfrm>
          <a:prstGeom prst="rect">
            <a:avLst/>
          </a:prstGeom>
          <a:noFill/>
        </p:spPr>
        <p:txBody>
          <a:bodyPr wrap="square" rtlCol="0">
            <a:spAutoFit/>
          </a:bodyPr>
          <a:lstStyle/>
          <a:p>
            <a:r>
              <a:rPr lang="en-GB" dirty="0">
                <a:latin typeface="Candara" panose="020E0502030303020204" pitchFamily="34" charset="0"/>
              </a:rPr>
              <a:t>Two smooth spheres collide obliquely. </a:t>
            </a:r>
          </a:p>
          <a:p>
            <a:r>
              <a:rPr lang="en-GB" dirty="0">
                <a:latin typeface="Candara" panose="020E0502030303020204" pitchFamily="34" charset="0"/>
              </a:rPr>
              <a:t>Find the velocity of each sphere immediately after impact.</a:t>
            </a:r>
          </a:p>
        </p:txBody>
      </p:sp>
      <p:sp>
        <p:nvSpPr>
          <p:cNvPr id="11" name="TextBox 10"/>
          <p:cNvSpPr txBox="1"/>
          <p:nvPr/>
        </p:nvSpPr>
        <p:spPr>
          <a:xfrm>
            <a:off x="4577017" y="457474"/>
            <a:ext cx="4572000" cy="923330"/>
          </a:xfrm>
          <a:prstGeom prst="rect">
            <a:avLst/>
          </a:prstGeom>
          <a:noFill/>
        </p:spPr>
        <p:txBody>
          <a:bodyPr wrap="square" rtlCol="0">
            <a:spAutoFit/>
          </a:bodyPr>
          <a:lstStyle/>
          <a:p>
            <a:r>
              <a:rPr lang="en-GB" dirty="0">
                <a:latin typeface="Candara" panose="020E0502030303020204" pitchFamily="34" charset="0"/>
              </a:rPr>
              <a:t>Two smooth spheres collide obliquely. </a:t>
            </a:r>
          </a:p>
          <a:p>
            <a:r>
              <a:rPr lang="en-GB" dirty="0">
                <a:latin typeface="Candara" panose="020E0502030303020204" pitchFamily="34" charset="0"/>
              </a:rPr>
              <a:t>Find the velocity of each sphere immediately after impact.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819178"/>
                <a:ext cx="4572000" cy="71468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1" i="1">
                              <a:solidFill>
                                <a:srgbClr val="FF0000"/>
                              </a:solidFill>
                              <a:latin typeface="Cambria Math" panose="02040503050406030204" pitchFamily="18" charset="0"/>
                            </a:rPr>
                            <m:t>𝒗</m:t>
                          </m:r>
                        </m:e>
                        <m:sub>
                          <m:r>
                            <a:rPr lang="en-GB" i="1">
                              <a:solidFill>
                                <a:srgbClr val="FF0000"/>
                              </a:solidFill>
                              <a:latin typeface="Cambria Math" panose="02040503050406030204" pitchFamily="18" charset="0"/>
                            </a:rPr>
                            <m:t>𝐴</m:t>
                          </m:r>
                        </m:sub>
                      </m:sSub>
                      <m:r>
                        <a:rPr lang="en-GB" i="1">
                          <a:solidFill>
                            <a:srgbClr val="FF0000"/>
                          </a:solidFill>
                          <a:latin typeface="Cambria Math" panose="02040503050406030204" pitchFamily="18" charset="0"/>
                        </a:rPr>
                        <m:t>=</m:t>
                      </m:r>
                      <m:d>
                        <m:dPr>
                          <m:ctrlPr>
                            <a:rPr lang="en-GB" i="1">
                              <a:solidFill>
                                <a:srgbClr val="FF0000"/>
                              </a:solidFill>
                              <a:latin typeface="Cambria Math" panose="02040503050406030204" pitchFamily="18" charset="0"/>
                            </a:rPr>
                          </m:ctrlPr>
                        </m:dPr>
                        <m:e>
                          <m:f>
                            <m:fPr>
                              <m:type m:val="noBa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num>
                            <m:den>
                              <m:r>
                                <a:rPr lang="en-GB" i="1">
                                  <a:solidFill>
                                    <a:srgbClr val="FF0000"/>
                                  </a:solidFill>
                                  <a:latin typeface="Cambria Math" panose="02040503050406030204" pitchFamily="18" charset="0"/>
                                </a:rPr>
                                <m:t>−3</m:t>
                              </m:r>
                            </m:den>
                          </m:f>
                        </m:e>
                      </m:d>
                      <m:r>
                        <a:rPr lang="en-GB" i="1">
                          <a:solidFill>
                            <a:srgbClr val="FF0000"/>
                          </a:solidFill>
                          <a:latin typeface="Cambria Math" panose="02040503050406030204" pitchFamily="18" charset="0"/>
                        </a:rPr>
                        <m:t>, </m:t>
                      </m:r>
                      <m:sSub>
                        <m:sSubPr>
                          <m:ctrlPr>
                            <a:rPr lang="en-GB" i="1">
                              <a:solidFill>
                                <a:srgbClr val="FF0000"/>
                              </a:solidFill>
                              <a:latin typeface="Cambria Math" panose="02040503050406030204" pitchFamily="18" charset="0"/>
                            </a:rPr>
                          </m:ctrlPr>
                        </m:sSubPr>
                        <m:e>
                          <m:r>
                            <a:rPr lang="en-GB" b="1" i="1">
                              <a:solidFill>
                                <a:srgbClr val="FF0000"/>
                              </a:solidFill>
                              <a:latin typeface="Cambria Math" panose="02040503050406030204" pitchFamily="18" charset="0"/>
                            </a:rPr>
                            <m:t>𝒗</m:t>
                          </m:r>
                        </m:e>
                        <m:sub>
                          <m:r>
                            <a:rPr lang="en-GB" i="1">
                              <a:solidFill>
                                <a:srgbClr val="FF0000"/>
                              </a:solidFill>
                              <a:latin typeface="Cambria Math" panose="02040503050406030204" pitchFamily="18" charset="0"/>
                            </a:rPr>
                            <m:t>𝐵</m:t>
                          </m:r>
                        </m:sub>
                      </m:sSub>
                      <m:r>
                        <a:rPr lang="en-GB" i="1">
                          <a:solidFill>
                            <a:srgbClr val="FF0000"/>
                          </a:solidFill>
                          <a:latin typeface="Cambria Math" panose="02040503050406030204" pitchFamily="18" charset="0"/>
                        </a:rPr>
                        <m:t>=</m:t>
                      </m:r>
                      <m:d>
                        <m:dPr>
                          <m:ctrlPr>
                            <a:rPr lang="en-GB" i="1">
                              <a:solidFill>
                                <a:srgbClr val="FF0000"/>
                              </a:solidFill>
                              <a:latin typeface="Cambria Math" panose="02040503050406030204" pitchFamily="18" charset="0"/>
                            </a:rPr>
                          </m:ctrlPr>
                        </m:dPr>
                        <m:e>
                          <m:f>
                            <m:fPr>
                              <m:type m:val="noBa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8</m:t>
                              </m:r>
                            </m:num>
                            <m:den>
                              <m:r>
                                <a:rPr lang="en-GB" i="1">
                                  <a:solidFill>
                                    <a:srgbClr val="FF0000"/>
                                  </a:solidFill>
                                  <a:latin typeface="Cambria Math" panose="02040503050406030204" pitchFamily="18" charset="0"/>
                                </a:rPr>
                                <m:t>1</m:t>
                              </m:r>
                            </m:den>
                          </m:f>
                        </m:e>
                      </m:d>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819178"/>
                <a:ext cx="4572000" cy="714683"/>
              </a:xfrm>
              <a:prstGeom prst="rect">
                <a:avLst/>
              </a:prstGeom>
              <a:blipFill>
                <a:blip r:embed="rId2"/>
                <a:stretch>
                  <a:fillRect/>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01E0FF05-E8E7-469B-9C97-E433C85CF914}"/>
              </a:ext>
            </a:extLst>
          </p:cNvPr>
          <p:cNvPicPr>
            <a:picLocks noChangeAspect="1"/>
          </p:cNvPicPr>
          <p:nvPr/>
        </p:nvPicPr>
        <p:blipFill>
          <a:blip r:embed="rId3"/>
          <a:stretch>
            <a:fillRect/>
          </a:stretch>
        </p:blipFill>
        <p:spPr>
          <a:xfrm>
            <a:off x="5205161" y="1399490"/>
            <a:ext cx="3610479" cy="2419688"/>
          </a:xfrm>
          <a:prstGeom prst="rect">
            <a:avLst/>
          </a:prstGeom>
        </p:spPr>
      </p:pic>
      <p:pic>
        <p:nvPicPr>
          <p:cNvPr id="7" name="Picture 6">
            <a:extLst>
              <a:ext uri="{FF2B5EF4-FFF2-40B4-BE49-F238E27FC236}">
                <a16:creationId xmlns:a16="http://schemas.microsoft.com/office/drawing/2014/main" id="{28A79F2F-6ECB-428F-AE2C-701D841D1250}"/>
              </a:ext>
            </a:extLst>
          </p:cNvPr>
          <p:cNvPicPr>
            <a:picLocks noChangeAspect="1"/>
          </p:cNvPicPr>
          <p:nvPr/>
        </p:nvPicPr>
        <p:blipFill>
          <a:blip r:embed="rId4"/>
          <a:stretch>
            <a:fillRect/>
          </a:stretch>
        </p:blipFill>
        <p:spPr>
          <a:xfrm>
            <a:off x="471256" y="1380804"/>
            <a:ext cx="3467584" cy="2429214"/>
          </a:xfrm>
          <a:prstGeom prst="rect">
            <a:avLst/>
          </a:prstGeom>
        </p:spPr>
      </p:pic>
    </p:spTree>
    <p:extLst>
      <p:ext uri="{BB962C8B-B14F-4D97-AF65-F5344CB8AC3E}">
        <p14:creationId xmlns:p14="http://schemas.microsoft.com/office/powerpoint/2010/main" val="42337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923330"/>
          </a:xfrm>
          <a:prstGeom prst="rect">
            <a:avLst/>
          </a:prstGeom>
          <a:noFill/>
        </p:spPr>
        <p:txBody>
          <a:bodyPr wrap="square" rtlCol="0">
            <a:spAutoFit/>
          </a:bodyPr>
          <a:lstStyle/>
          <a:p>
            <a:r>
              <a:rPr lang="en-GB" dirty="0">
                <a:latin typeface="Candara" panose="020E0502030303020204" pitchFamily="34" charset="0"/>
              </a:rPr>
              <a:t>Two smooth spheres collide obliquely. </a:t>
            </a:r>
          </a:p>
          <a:p>
            <a:r>
              <a:rPr lang="en-GB" dirty="0">
                <a:latin typeface="Candara" panose="020E0502030303020204" pitchFamily="34" charset="0"/>
              </a:rPr>
              <a:t>Find the velocity of each sphere immediately after impact.</a:t>
            </a:r>
          </a:p>
        </p:txBody>
      </p:sp>
      <p:sp>
        <p:nvSpPr>
          <p:cNvPr id="11" name="TextBox 10"/>
          <p:cNvSpPr txBox="1"/>
          <p:nvPr/>
        </p:nvSpPr>
        <p:spPr>
          <a:xfrm>
            <a:off x="4577017" y="457474"/>
            <a:ext cx="4572000" cy="923330"/>
          </a:xfrm>
          <a:prstGeom prst="rect">
            <a:avLst/>
          </a:prstGeom>
          <a:noFill/>
        </p:spPr>
        <p:txBody>
          <a:bodyPr wrap="square" rtlCol="0">
            <a:spAutoFit/>
          </a:bodyPr>
          <a:lstStyle/>
          <a:p>
            <a:r>
              <a:rPr lang="en-GB" dirty="0">
                <a:latin typeface="Candara" panose="020E0502030303020204" pitchFamily="34" charset="0"/>
              </a:rPr>
              <a:t>Two smooth spheres collide obliquely. </a:t>
            </a:r>
          </a:p>
          <a:p>
            <a:r>
              <a:rPr lang="en-GB" dirty="0">
                <a:latin typeface="Candara" panose="020E0502030303020204" pitchFamily="34" charset="0"/>
              </a:rPr>
              <a:t>Find the velocity of each sphere immediately after impact.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819178"/>
                <a:ext cx="4572000"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a:solidFill>
                                <a:srgbClr val="FF0000"/>
                              </a:solidFill>
                              <a:latin typeface="Cambria Math" panose="02040503050406030204" pitchFamily="18" charset="0"/>
                            </a:rPr>
                            <m:t>𝑣</m:t>
                          </m:r>
                        </m:e>
                        <m:sub>
                          <m:r>
                            <a:rPr lang="en-GB" b="0" i="1">
                              <a:solidFill>
                                <a:srgbClr val="FF0000"/>
                              </a:solidFill>
                              <a:latin typeface="Cambria Math" panose="02040503050406030204" pitchFamily="18" charset="0"/>
                            </a:rPr>
                            <m:t>𝐴</m:t>
                          </m:r>
                        </m:sub>
                      </m:sSub>
                      <m:r>
                        <a:rPr lang="en-GB" b="0" i="1">
                          <a:solidFill>
                            <a:srgbClr val="FF0000"/>
                          </a:solidFill>
                          <a:latin typeface="Cambria Math" panose="02040503050406030204" pitchFamily="18" charset="0"/>
                        </a:rPr>
                        <m:t>=</m:t>
                      </m:r>
                      <m:d>
                        <m:dPr>
                          <m:ctrlPr>
                            <a:rPr lang="en-GB" i="1">
                              <a:solidFill>
                                <a:srgbClr val="FF0000"/>
                              </a:solidFill>
                              <a:latin typeface="Cambria Math" panose="02040503050406030204" pitchFamily="18" charset="0"/>
                            </a:rPr>
                          </m:ctrlPr>
                        </m:dPr>
                        <m:e>
                          <m:f>
                            <m:fPr>
                              <m:type m:val="noBa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5</m:t>
                              </m:r>
                            </m:num>
                            <m:den>
                              <m:r>
                                <a:rPr lang="en-GB" b="0" i="1">
                                  <a:solidFill>
                                    <a:srgbClr val="FF0000"/>
                                  </a:solidFill>
                                  <a:latin typeface="Cambria Math" panose="02040503050406030204" pitchFamily="18" charset="0"/>
                                </a:rPr>
                                <m:t>4</m:t>
                              </m:r>
                            </m:den>
                          </m:f>
                        </m:e>
                      </m:d>
                      <m:r>
                        <a:rPr lang="en-GB" b="0" i="1">
                          <a:solidFill>
                            <a:srgbClr val="FF0000"/>
                          </a:solidFill>
                          <a:latin typeface="Cambria Math" panose="02040503050406030204" pitchFamily="18" charset="0"/>
                        </a:rPr>
                        <m:t>, </m:t>
                      </m:r>
                      <m:sSub>
                        <m:sSubPr>
                          <m:ctrlPr>
                            <a:rPr lang="en-GB" i="1">
                              <a:solidFill>
                                <a:srgbClr val="FF0000"/>
                              </a:solidFill>
                              <a:latin typeface="Cambria Math" panose="02040503050406030204" pitchFamily="18" charset="0"/>
                            </a:rPr>
                          </m:ctrlPr>
                        </m:sSubPr>
                        <m:e>
                          <m:r>
                            <a:rPr lang="en-GB" b="0" i="1">
                              <a:solidFill>
                                <a:srgbClr val="FF0000"/>
                              </a:solidFill>
                              <a:latin typeface="Cambria Math" panose="02040503050406030204" pitchFamily="18" charset="0"/>
                            </a:rPr>
                            <m:t>𝑣</m:t>
                          </m:r>
                        </m:e>
                        <m:sub>
                          <m:r>
                            <a:rPr lang="en-GB" b="0" i="1">
                              <a:solidFill>
                                <a:srgbClr val="FF0000"/>
                              </a:solidFill>
                              <a:latin typeface="Cambria Math" panose="02040503050406030204" pitchFamily="18" charset="0"/>
                            </a:rPr>
                            <m:t>𝐵</m:t>
                          </m:r>
                        </m:sub>
                      </m:sSub>
                      <m:r>
                        <a:rPr lang="en-GB" b="0" i="1">
                          <a:solidFill>
                            <a:srgbClr val="FF0000"/>
                          </a:solidFill>
                          <a:latin typeface="Cambria Math" panose="02040503050406030204" pitchFamily="18" charset="0"/>
                        </a:rPr>
                        <m:t>=</m:t>
                      </m:r>
                      <m:d>
                        <m:dPr>
                          <m:ctrlPr>
                            <a:rPr lang="en-GB" i="1">
                              <a:solidFill>
                                <a:srgbClr val="FF0000"/>
                              </a:solidFill>
                              <a:latin typeface="Cambria Math" panose="02040503050406030204" pitchFamily="18" charset="0"/>
                            </a:rPr>
                          </m:ctrlPr>
                        </m:dPr>
                        <m:e>
                          <m:f>
                            <m:fPr>
                              <m:type m:val="noBa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5</m:t>
                              </m:r>
                            </m:num>
                            <m:den>
                              <m:r>
                                <a:rPr lang="en-GB" b="0" i="1">
                                  <a:solidFill>
                                    <a:srgbClr val="FF0000"/>
                                  </a:solidFill>
                                  <a:latin typeface="Cambria Math" panose="02040503050406030204" pitchFamily="18" charset="0"/>
                                </a:rPr>
                                <m:t>0</m:t>
                              </m:r>
                            </m:den>
                          </m:f>
                        </m:e>
                      </m:d>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819178"/>
                <a:ext cx="4572000" cy="714683"/>
              </a:xfrm>
              <a:prstGeom prst="rect">
                <a:avLst/>
              </a:prstGeom>
              <a:blipFill>
                <a:blip r:embed="rId2"/>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2525172F-8EE1-41B5-8505-573A480D5DA1}"/>
              </a:ext>
            </a:extLst>
          </p:cNvPr>
          <p:cNvPicPr>
            <a:picLocks noChangeAspect="1"/>
          </p:cNvPicPr>
          <p:nvPr/>
        </p:nvPicPr>
        <p:blipFill>
          <a:blip r:embed="rId3"/>
          <a:stretch>
            <a:fillRect/>
          </a:stretch>
        </p:blipFill>
        <p:spPr>
          <a:xfrm>
            <a:off x="5346460" y="1389734"/>
            <a:ext cx="3429479" cy="2457793"/>
          </a:xfrm>
          <a:prstGeom prst="rect">
            <a:avLst/>
          </a:prstGeom>
        </p:spPr>
      </p:pic>
      <p:pic>
        <p:nvPicPr>
          <p:cNvPr id="16" name="Picture 15">
            <a:extLst>
              <a:ext uri="{FF2B5EF4-FFF2-40B4-BE49-F238E27FC236}">
                <a16:creationId xmlns:a16="http://schemas.microsoft.com/office/drawing/2014/main" id="{206CFCA4-A5F7-49B4-833F-0C1EB3813E5B}"/>
              </a:ext>
            </a:extLst>
          </p:cNvPr>
          <p:cNvPicPr>
            <a:picLocks noChangeAspect="1"/>
          </p:cNvPicPr>
          <p:nvPr/>
        </p:nvPicPr>
        <p:blipFill>
          <a:blip r:embed="rId4"/>
          <a:stretch>
            <a:fillRect/>
          </a:stretch>
        </p:blipFill>
        <p:spPr>
          <a:xfrm>
            <a:off x="767327" y="1360837"/>
            <a:ext cx="3429478" cy="2588826"/>
          </a:xfrm>
          <a:prstGeom prst="rect">
            <a:avLst/>
          </a:prstGeom>
        </p:spPr>
      </p:pic>
      <p:sp>
        <p:nvSpPr>
          <p:cNvPr id="17" name="TextBox 16">
            <a:extLst>
              <a:ext uri="{FF2B5EF4-FFF2-40B4-BE49-F238E27FC236}">
                <a16:creationId xmlns:a16="http://schemas.microsoft.com/office/drawing/2014/main" id="{1B76731D-FF0F-42DF-8D84-AAC40C4B32A9}"/>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14846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882743" cy="527222"/>
          </a:xfrm>
        </p:spPr>
        <p:txBody>
          <a:bodyPr/>
          <a:lstStyle/>
          <a:p>
            <a:r>
              <a:rPr lang="en-GB" dirty="0"/>
              <a:t>5.1) Oblique impact with a fixed surface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447513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699457"/>
              </a:xfrm>
              <a:prstGeom prst="rect">
                <a:avLst/>
              </a:prstGeom>
              <a:noFill/>
            </p:spPr>
            <p:txBody>
              <a:bodyPr wrap="square" rtlCol="0">
                <a:spAutoFit/>
              </a:bodyPr>
              <a:lstStyle/>
              <a:p>
                <a:r>
                  <a:rPr lang="en-GB" dirty="0">
                    <a:latin typeface="Candara" panose="020E0502030303020204" pitchFamily="34" charset="0"/>
                  </a:rPr>
                  <a:t>A smooth sphere A, of mass </a:t>
                </a:r>
                <a14:m>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 </m:t>
                    </m:r>
                    <m:r>
                      <a:rPr lang="en-GB" i="1">
                        <a:latin typeface="Cambria Math" panose="02040503050406030204" pitchFamily="18" charset="0"/>
                      </a:rPr>
                      <m:t>𝑘𝑔</m:t>
                    </m:r>
                  </m:oMath>
                </a14:m>
                <a:r>
                  <a:rPr lang="en-GB" dirty="0">
                    <a:latin typeface="Candara" panose="020E0502030303020204" pitchFamily="34" charset="0"/>
                  </a:rPr>
                  <a:t> and moving with speed </a:t>
                </a:r>
                <a14:m>
                  <m:oMath xmlns:m="http://schemas.openxmlformats.org/officeDocument/2006/math">
                    <m:r>
                      <a:rPr lang="en-GB" b="0" i="1" smtClean="0">
                        <a:latin typeface="Cambria Math" panose="02040503050406030204" pitchFamily="18" charset="0"/>
                      </a:rPr>
                      <m:t>12</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collides obliquely with a smooth sphere B of mass </a:t>
                </a:r>
                <a14:m>
                  <m:oMath xmlns:m="http://schemas.openxmlformats.org/officeDocument/2006/math">
                    <m:r>
                      <a:rPr lang="en-GB" b="0" i="1" smtClean="0">
                        <a:latin typeface="Cambria Math" panose="02040503050406030204" pitchFamily="18" charset="0"/>
                      </a:rPr>
                      <m:t>8</m:t>
                    </m:r>
                    <m:r>
                      <a:rPr lang="en-GB" i="1">
                        <a:latin typeface="Cambria Math" panose="02040503050406030204" pitchFamily="18" charset="0"/>
                      </a:rPr>
                      <m:t> </m:t>
                    </m:r>
                    <m:r>
                      <a:rPr lang="en-GB" i="1">
                        <a:latin typeface="Cambria Math" panose="02040503050406030204" pitchFamily="18" charset="0"/>
                      </a:rPr>
                      <m:t>𝑘𝑔</m:t>
                    </m:r>
                  </m:oMath>
                </a14:m>
                <a:r>
                  <a:rPr lang="en-GB" dirty="0">
                    <a:latin typeface="Candara" panose="020E0502030303020204" pitchFamily="34" charset="0"/>
                  </a:rPr>
                  <a:t>. Just before the impact B is stationary and the velocity of A makes an angle of </a:t>
                </a:r>
                <a14:m>
                  <m:oMath xmlns:m="http://schemas.openxmlformats.org/officeDocument/2006/math">
                    <m:r>
                      <a:rPr lang="en-GB" b="0" i="1" smtClean="0">
                        <a:latin typeface="Cambria Math" panose="02040503050406030204" pitchFamily="18" charset="0"/>
                      </a:rPr>
                      <m:t>3</m:t>
                    </m:r>
                    <m:r>
                      <a:rPr lang="en-GB" i="1">
                        <a:latin typeface="Cambria Math" panose="02040503050406030204" pitchFamily="18" charset="0"/>
                      </a:rPr>
                      <m:t>0</m:t>
                    </m:r>
                    <m:r>
                      <a:rPr lang="en-GB" i="1">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with the lines of centres of the two spheres. The coefficient of restitution between the spheres is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2</m:t>
                        </m:r>
                      </m:den>
                    </m:f>
                  </m:oMath>
                </a14:m>
                <a:r>
                  <a:rPr lang="en-GB" dirty="0">
                    <a:latin typeface="Candara" panose="020E0502030303020204" pitchFamily="34" charset="0"/>
                  </a:rPr>
                  <a:t>. Find the magnitudes and directions of the velocities of A and B immediately after the impact.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699457"/>
              </a:xfrm>
              <a:prstGeom prst="rect">
                <a:avLst/>
              </a:prstGeom>
              <a:blipFill>
                <a:blip r:embed="rId2"/>
                <a:stretch>
                  <a:fillRect l="-1067" t="-1357" r="-2267" b="-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699457"/>
              </a:xfrm>
              <a:prstGeom prst="rect">
                <a:avLst/>
              </a:prstGeom>
              <a:noFill/>
            </p:spPr>
            <p:txBody>
              <a:bodyPr wrap="square" rtlCol="0">
                <a:spAutoFit/>
              </a:bodyPr>
              <a:lstStyle/>
              <a:p>
                <a:r>
                  <a:rPr lang="en-GB" dirty="0">
                    <a:latin typeface="Candara" panose="020E0502030303020204" pitchFamily="34" charset="0"/>
                  </a:rPr>
                  <a:t>A smooth sphere A, of mass </a:t>
                </a:r>
                <a14:m>
                  <m:oMath xmlns:m="http://schemas.openxmlformats.org/officeDocument/2006/math">
                    <m:r>
                      <a:rPr lang="en-GB" b="0" i="1" smtClean="0">
                        <a:latin typeface="Cambria Math" panose="02040503050406030204" pitchFamily="18" charset="0"/>
                      </a:rPr>
                      <m:t>2 </m:t>
                    </m:r>
                    <m:r>
                      <a:rPr lang="en-GB" b="0" i="1" smtClean="0">
                        <a:latin typeface="Cambria Math" panose="02040503050406030204" pitchFamily="18" charset="0"/>
                      </a:rPr>
                      <m:t>𝑘𝑔</m:t>
                    </m:r>
                  </m:oMath>
                </a14:m>
                <a:r>
                  <a:rPr lang="en-GB" dirty="0">
                    <a:latin typeface="Candara" panose="020E0502030303020204" pitchFamily="34" charset="0"/>
                  </a:rPr>
                  <a:t> and moving with speed </a:t>
                </a:r>
                <a14:m>
                  <m:oMath xmlns:m="http://schemas.openxmlformats.org/officeDocument/2006/math">
                    <m:r>
                      <a:rPr lang="en-GB" b="0" i="1" smtClean="0">
                        <a:latin typeface="Cambria Math" panose="02040503050406030204" pitchFamily="18" charset="0"/>
                      </a:rPr>
                      <m:t>6 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collides obliquely with a smooth sphere B of mass </a:t>
                </a:r>
                <a14:m>
                  <m:oMath xmlns:m="http://schemas.openxmlformats.org/officeDocument/2006/math">
                    <m:r>
                      <a:rPr lang="en-GB" b="0" i="1" smtClean="0">
                        <a:latin typeface="Cambria Math" panose="02040503050406030204" pitchFamily="18" charset="0"/>
                      </a:rPr>
                      <m:t>4 </m:t>
                    </m:r>
                    <m:r>
                      <a:rPr lang="en-GB" b="0" i="1" smtClean="0">
                        <a:latin typeface="Cambria Math" panose="02040503050406030204" pitchFamily="18" charset="0"/>
                      </a:rPr>
                      <m:t>𝑘𝑔</m:t>
                    </m:r>
                  </m:oMath>
                </a14:m>
                <a:r>
                  <a:rPr lang="en-GB" dirty="0">
                    <a:latin typeface="Candara" panose="020E0502030303020204" pitchFamily="34" charset="0"/>
                  </a:rPr>
                  <a:t>. Just before the impact B is stationary and the velocity of A makes an angle of </a:t>
                </a:r>
                <a14:m>
                  <m:oMath xmlns:m="http://schemas.openxmlformats.org/officeDocument/2006/math">
                    <m:r>
                      <a:rPr lang="en-GB" b="0" i="1" smtClean="0">
                        <a:latin typeface="Cambria Math" panose="02040503050406030204" pitchFamily="18" charset="0"/>
                      </a:rPr>
                      <m:t>60</m:t>
                    </m:r>
                    <m:r>
                      <a:rPr lang="en-GB" b="0" i="1" smtClean="0">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with the lines of centres of the two spheres. The coefficient of restitution between the spheres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latin typeface="Candara" panose="020E0502030303020204" pitchFamily="34" charset="0"/>
                  </a:rPr>
                  <a:t>. Find the magnitudes and directions of the velocities of A and B immediately after the impact.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699457"/>
              </a:xfrm>
              <a:prstGeom prst="rect">
                <a:avLst/>
              </a:prstGeom>
              <a:blipFill>
                <a:blip r:embed="rId3"/>
                <a:stretch>
                  <a:fillRect l="-1200" t="-1129" r="-2133" b="-27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3098801"/>
                <a:ext cx="4572000" cy="1200329"/>
              </a:xfrm>
              <a:prstGeom prst="rect">
                <a:avLst/>
              </a:prstGeom>
              <a:noFill/>
            </p:spPr>
            <p:txBody>
              <a:bodyPr wrap="square" rtlCol="0">
                <a:spAutoFit/>
              </a:bodyPr>
              <a:lstStyle/>
              <a:p>
                <a:r>
                  <a:rPr lang="en-GB" dirty="0">
                    <a:solidFill>
                      <a:srgbClr val="FF0000"/>
                    </a:solidFill>
                    <a:latin typeface="Candara" panose="020E0502030303020204" pitchFamily="34" charset="0"/>
                  </a:rPr>
                  <a:t>A: Speed </a:t>
                </a:r>
                <a14:m>
                  <m:oMath xmlns:m="http://schemas.openxmlformats.org/officeDocument/2006/math">
                    <m:r>
                      <a:rPr lang="en-GB" b="0" i="1" smtClean="0">
                        <a:solidFill>
                          <a:srgbClr val="FF0000"/>
                        </a:solidFill>
                        <a:latin typeface="Cambria Math" panose="02040503050406030204" pitchFamily="18" charset="0"/>
                      </a:rPr>
                      <m:t>5.22 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(3 sf) at angle of </a:t>
                </a:r>
                <a14:m>
                  <m:oMath xmlns:m="http://schemas.openxmlformats.org/officeDocument/2006/math">
                    <m:r>
                      <a:rPr lang="en-GB" b="0" i="1" smtClean="0">
                        <a:solidFill>
                          <a:srgbClr val="FF0000"/>
                        </a:solidFill>
                        <a:latin typeface="Cambria Math" panose="02040503050406030204" pitchFamily="18" charset="0"/>
                      </a:rPr>
                      <m:t>84.5</m:t>
                    </m:r>
                    <m:r>
                      <a:rPr lang="en-GB" b="0" i="1" smtClean="0">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ndara" panose="020E0502030303020204" pitchFamily="34" charset="0"/>
                  </a:rPr>
                  <a:t> (3 sf) to the line of centres</a:t>
                </a:r>
              </a:p>
              <a:p>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Speed </a:t>
                </a:r>
                <a14:m>
                  <m:oMath xmlns:m="http://schemas.openxmlformats.org/officeDocument/2006/math">
                    <m:r>
                      <a:rPr lang="en-GB" b="0" i="1" smtClean="0">
                        <a:solidFill>
                          <a:srgbClr val="FF0000"/>
                        </a:solidFill>
                        <a:latin typeface="Cambria Math" panose="02040503050406030204" pitchFamily="18" charset="0"/>
                      </a:rPr>
                      <m:t>1.25</m:t>
                    </m:r>
                  </m:oMath>
                </a14:m>
                <a:r>
                  <a:rPr lang="en-GB" dirty="0">
                    <a:solidFill>
                      <a:srgbClr val="FF0000"/>
                    </a:solidFill>
                    <a:latin typeface="Candara" panose="020E0502030303020204" pitchFamily="34" charset="0"/>
                  </a:rPr>
                  <a:t> </a:t>
                </a:r>
                <a14:m>
                  <m:oMath xmlns:m="http://schemas.openxmlformats.org/officeDocument/2006/math">
                    <m:r>
                      <a:rPr lang="en-GB" b="0" i="1" dirty="0" smtClean="0">
                        <a:solidFill>
                          <a:srgbClr val="FF0000"/>
                        </a:solidFill>
                        <a:latin typeface="Cambria Math" panose="02040503050406030204" pitchFamily="18" charset="0"/>
                      </a:rPr>
                      <m:t>𝑚</m:t>
                    </m:r>
                    <m:sSup>
                      <m:sSupPr>
                        <m:ctrlPr>
                          <a:rPr lang="en-GB" b="0" i="1" dirty="0" smtClean="0">
                            <a:solidFill>
                              <a:srgbClr val="FF0000"/>
                            </a:solidFill>
                            <a:latin typeface="Cambria Math" panose="02040503050406030204" pitchFamily="18" charset="0"/>
                          </a:rPr>
                        </m:ctrlPr>
                      </m:sSupPr>
                      <m:e>
                        <m:r>
                          <a:rPr lang="en-GB" b="0" i="1" dirty="0" smtClean="0">
                            <a:solidFill>
                              <a:srgbClr val="FF0000"/>
                            </a:solidFill>
                            <a:latin typeface="Cambria Math" panose="02040503050406030204" pitchFamily="18" charset="0"/>
                          </a:rPr>
                          <m:t>𝑠</m:t>
                        </m:r>
                      </m:e>
                      <m:sup>
                        <m:r>
                          <a:rPr lang="en-GB" b="0" i="1" dirty="0" smtClean="0">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along the line of centres</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3098801"/>
                <a:ext cx="4572000" cy="1200329"/>
              </a:xfrm>
              <a:prstGeom prst="rect">
                <a:avLst/>
              </a:prstGeom>
              <a:blipFill>
                <a:blip r:embed="rId4"/>
                <a:stretch>
                  <a:fillRect l="-1200" t="-2538" r="-1200" b="-7107"/>
                </a:stretch>
              </a:blipFill>
            </p:spPr>
            <p:txBody>
              <a:bodyPr/>
              <a:lstStyle/>
              <a:p>
                <a:r>
                  <a:rPr lang="en-GB">
                    <a:noFill/>
                  </a:rPr>
                  <a:t> </a:t>
                </a:r>
              </a:p>
            </p:txBody>
          </p:sp>
        </mc:Fallback>
      </mc:AlternateContent>
    </p:spTree>
    <p:extLst>
      <p:ext uri="{BB962C8B-B14F-4D97-AF65-F5344CB8AC3E}">
        <p14:creationId xmlns:p14="http://schemas.microsoft.com/office/powerpoint/2010/main" val="35754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254032"/>
              </a:xfrm>
              <a:prstGeom prst="rect">
                <a:avLst/>
              </a:prstGeom>
              <a:noFill/>
            </p:spPr>
            <p:txBody>
              <a:bodyPr wrap="square" rtlCol="0">
                <a:spAutoFit/>
              </a:bodyPr>
              <a:lstStyle/>
              <a:p>
                <a:r>
                  <a:rPr lang="en-US" dirty="0">
                    <a:latin typeface="Candara" panose="020E0502030303020204" pitchFamily="34" charset="0"/>
                  </a:rPr>
                  <a:t>A small smooth sphere A of mass 1kg collides with a small smooth sphere B of mass 4kg. </a:t>
                </a:r>
              </a:p>
              <a:p>
                <a:r>
                  <a:rPr lang="en-US" dirty="0">
                    <a:latin typeface="Candara" panose="020E0502030303020204" pitchFamily="34" charset="0"/>
                  </a:rPr>
                  <a:t>Just before the impact A is moving with a speed of 8</a:t>
                </a:r>
                <a14:m>
                  <m:oMath xmlns:m="http://schemas.openxmlformats.org/officeDocument/2006/math">
                    <m:r>
                      <a:rPr lang="en-GB" b="0" i="0" smtClean="0">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US" dirty="0">
                    <a:latin typeface="Candara" panose="020E0502030303020204" pitchFamily="34" charset="0"/>
                  </a:rPr>
                  <a:t> in a direction at </a:t>
                </a:r>
                <a14:m>
                  <m:oMath xmlns:m="http://schemas.openxmlformats.org/officeDocument/2006/math">
                    <m:r>
                      <a:rPr lang="en-GB" b="0" i="1" smtClean="0">
                        <a:latin typeface="Cambria Math" panose="02040503050406030204" pitchFamily="18" charset="0"/>
                      </a:rPr>
                      <m:t>30</m:t>
                    </m:r>
                    <m:r>
                      <a:rPr lang="en-GB" i="1">
                        <a:latin typeface="Cambria Math" panose="02040503050406030204" pitchFamily="18" charset="0"/>
                        <a:ea typeface="Cambria Math" panose="02040503050406030204" pitchFamily="18" charset="0"/>
                      </a:rPr>
                      <m:t>°</m:t>
                    </m:r>
                  </m:oMath>
                </a14:m>
                <a:r>
                  <a:rPr lang="en-US" dirty="0">
                    <a:latin typeface="Candara" panose="020E0502030303020204" pitchFamily="34" charset="0"/>
                  </a:rPr>
                  <a:t> to the line of </a:t>
                </a:r>
                <a:r>
                  <a:rPr lang="en-US" dirty="0" err="1">
                    <a:latin typeface="Candara" panose="020E0502030303020204" pitchFamily="34" charset="0"/>
                  </a:rPr>
                  <a:t>centres</a:t>
                </a:r>
                <a:r>
                  <a:rPr lang="en-US" dirty="0">
                    <a:latin typeface="Candara" panose="020E0502030303020204" pitchFamily="34" charset="0"/>
                  </a:rPr>
                  <a:t> and B is moving with a speed 2</a:t>
                </a:r>
                <a14:m>
                  <m:oMath xmlns:m="http://schemas.openxmlformats.org/officeDocument/2006/math">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US" dirty="0">
                    <a:latin typeface="Candara" panose="020E0502030303020204" pitchFamily="34" charset="0"/>
                  </a:rPr>
                  <a:t> at 4</a:t>
                </a:r>
                <a14:m>
                  <m:oMath xmlns:m="http://schemas.openxmlformats.org/officeDocument/2006/math">
                    <m:r>
                      <a:rPr lang="en-GB" b="0" i="0" smtClean="0">
                        <a:latin typeface="Cambria Math" panose="02040503050406030204" pitchFamily="18" charset="0"/>
                        <a:ea typeface="Cambria Math" panose="02040503050406030204" pitchFamily="18" charset="0"/>
                      </a:rPr>
                      <m:t>5</m:t>
                    </m:r>
                    <m:r>
                      <a:rPr lang="en-US" i="1">
                        <a:latin typeface="Cambria Math" panose="02040503050406030204" pitchFamily="18" charset="0"/>
                        <a:ea typeface="Cambria Math" panose="02040503050406030204" pitchFamily="18" charset="0"/>
                      </a:rPr>
                      <m:t>°</m:t>
                    </m:r>
                  </m:oMath>
                </a14:m>
                <a:r>
                  <a:rPr lang="en-US" dirty="0">
                    <a:latin typeface="Candara" panose="020E0502030303020204" pitchFamily="34" charset="0"/>
                  </a:rPr>
                  <a:t> to the line of </a:t>
                </a:r>
                <a:r>
                  <a:rPr lang="en-US" dirty="0" err="1">
                    <a:latin typeface="Candara" panose="020E0502030303020204" pitchFamily="34" charset="0"/>
                  </a:rPr>
                  <a:t>centres</a:t>
                </a:r>
                <a:r>
                  <a:rPr lang="en-US" dirty="0">
                    <a:latin typeface="Candara" panose="020E0502030303020204" pitchFamily="34" charset="0"/>
                  </a:rPr>
                  <a:t>.</a:t>
                </a:r>
              </a:p>
              <a:p>
                <a:r>
                  <a:rPr lang="en-US" dirty="0">
                    <a:latin typeface="Candara" panose="020E0502030303020204" pitchFamily="34" charset="0"/>
                  </a:rPr>
                  <a:t>The coefficient of restitution between the spheres is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 </m:t>
                    </m:r>
                  </m:oMath>
                </a14:m>
                <a:r>
                  <a:rPr lang="en-US" dirty="0">
                    <a:latin typeface="Candara" panose="020E0502030303020204" pitchFamily="34" charset="0"/>
                  </a:rPr>
                  <a:t> Find:</a:t>
                </a:r>
              </a:p>
              <a:p>
                <a:pPr marL="342900" indent="-342900">
                  <a:buAutoNum type="alphaLcParenR"/>
                </a:pPr>
                <a:r>
                  <a:rPr lang="en-US" dirty="0">
                    <a:latin typeface="Candara" panose="020E0502030303020204" pitchFamily="34" charset="0"/>
                  </a:rPr>
                  <a:t>The kinetic energy lost in the impact</a:t>
                </a:r>
              </a:p>
              <a:p>
                <a:pPr marL="342900" indent="-342900">
                  <a:buAutoNum type="alphaLcParenR"/>
                </a:pPr>
                <a:r>
                  <a:rPr lang="en-US" dirty="0">
                    <a:latin typeface="Candara" panose="020E0502030303020204" pitchFamily="34" charset="0"/>
                  </a:rPr>
                  <a:t>The magnitude of the impulse exerted by A on B</a:t>
                </a:r>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254032"/>
              </a:xfrm>
              <a:prstGeom prst="rect">
                <a:avLst/>
              </a:prstGeom>
              <a:blipFill>
                <a:blip r:embed="rId2"/>
                <a:stretch>
                  <a:fillRect l="-1067" t="-1126" r="-667" b="-22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254032"/>
              </a:xfrm>
              <a:prstGeom prst="rect">
                <a:avLst/>
              </a:prstGeom>
              <a:noFill/>
            </p:spPr>
            <p:txBody>
              <a:bodyPr wrap="square" rtlCol="0">
                <a:spAutoFit/>
              </a:bodyPr>
              <a:lstStyle/>
              <a:p>
                <a:r>
                  <a:rPr lang="en-US" dirty="0">
                    <a:latin typeface="Candara" panose="020E0502030303020204" pitchFamily="34" charset="0"/>
                  </a:rPr>
                  <a:t>A small smooth sphere A of mass 1kg collides with a small smooth sphere B of mass 2kg. </a:t>
                </a:r>
              </a:p>
              <a:p>
                <a:r>
                  <a:rPr lang="en-US" dirty="0">
                    <a:latin typeface="Candara" panose="020E0502030303020204" pitchFamily="34" charset="0"/>
                  </a:rPr>
                  <a:t>Just before the impact A is moving with a speed of 4</a:t>
                </a:r>
                <a14:m>
                  <m:oMath xmlns:m="http://schemas.openxmlformats.org/officeDocument/2006/math">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US" dirty="0">
                    <a:latin typeface="Candara" panose="020E0502030303020204" pitchFamily="34" charset="0"/>
                  </a:rPr>
                  <a:t> in a direction at </a:t>
                </a:r>
                <a14:m>
                  <m:oMath xmlns:m="http://schemas.openxmlformats.org/officeDocument/2006/math">
                    <m:r>
                      <a:rPr lang="en-GB" i="1">
                        <a:latin typeface="Cambria Math" panose="02040503050406030204" pitchFamily="18" charset="0"/>
                      </a:rPr>
                      <m:t>45</m:t>
                    </m:r>
                    <m:r>
                      <a:rPr lang="en-GB" i="1">
                        <a:latin typeface="Cambria Math" panose="02040503050406030204" pitchFamily="18" charset="0"/>
                        <a:ea typeface="Cambria Math" panose="02040503050406030204" pitchFamily="18" charset="0"/>
                      </a:rPr>
                      <m:t>°</m:t>
                    </m:r>
                  </m:oMath>
                </a14:m>
                <a:r>
                  <a:rPr lang="en-US" dirty="0">
                    <a:latin typeface="Candara" panose="020E0502030303020204" pitchFamily="34" charset="0"/>
                  </a:rPr>
                  <a:t> to the line of </a:t>
                </a:r>
                <a:r>
                  <a:rPr lang="en-US" dirty="0" err="1">
                    <a:latin typeface="Candara" panose="020E0502030303020204" pitchFamily="34" charset="0"/>
                  </a:rPr>
                  <a:t>centres</a:t>
                </a:r>
                <a:r>
                  <a:rPr lang="en-US" dirty="0">
                    <a:latin typeface="Candara" panose="020E0502030303020204" pitchFamily="34" charset="0"/>
                  </a:rPr>
                  <a:t> and B is moving with a speed 3</a:t>
                </a:r>
                <a14:m>
                  <m:oMath xmlns:m="http://schemas.openxmlformats.org/officeDocument/2006/math">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US" dirty="0">
                    <a:latin typeface="Candara" panose="020E0502030303020204" pitchFamily="34" charset="0"/>
                  </a:rPr>
                  <a:t> at 60</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ndara" panose="020E0502030303020204" pitchFamily="34" charset="0"/>
                  </a:rPr>
                  <a:t> to the line of </a:t>
                </a:r>
                <a:r>
                  <a:rPr lang="en-US" dirty="0" err="1">
                    <a:latin typeface="Candara" panose="020E0502030303020204" pitchFamily="34" charset="0"/>
                  </a:rPr>
                  <a:t>centres</a:t>
                </a:r>
                <a:r>
                  <a:rPr lang="en-US" dirty="0">
                    <a:latin typeface="Candara" panose="020E0502030303020204" pitchFamily="34" charset="0"/>
                  </a:rPr>
                  <a:t>.</a:t>
                </a:r>
              </a:p>
              <a:p>
                <a:r>
                  <a:rPr lang="en-US" dirty="0">
                    <a:latin typeface="Candara" panose="020E0502030303020204" pitchFamily="34" charset="0"/>
                  </a:rPr>
                  <a:t>The coefficient of restitution between the spheres is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4</m:t>
                        </m:r>
                      </m:den>
                    </m:f>
                    <m:r>
                      <a:rPr lang="en-GB" i="1">
                        <a:latin typeface="Cambria Math" panose="02040503050406030204" pitchFamily="18" charset="0"/>
                      </a:rPr>
                      <m:t>. </m:t>
                    </m:r>
                  </m:oMath>
                </a14:m>
                <a:r>
                  <a:rPr lang="en-US" dirty="0">
                    <a:latin typeface="Candara" panose="020E0502030303020204" pitchFamily="34" charset="0"/>
                  </a:rPr>
                  <a:t> Find:</a:t>
                </a:r>
              </a:p>
              <a:p>
                <a:pPr marL="342900" indent="-342900">
                  <a:buAutoNum type="alphaLcParenR"/>
                </a:pPr>
                <a:r>
                  <a:rPr lang="en-US" dirty="0">
                    <a:latin typeface="Candara" panose="020E0502030303020204" pitchFamily="34" charset="0"/>
                  </a:rPr>
                  <a:t>The kinetic energy lost in the impact</a:t>
                </a:r>
              </a:p>
              <a:p>
                <a:pPr marL="342900" indent="-342900">
                  <a:buAutoNum type="alphaLcParenR"/>
                </a:pPr>
                <a:r>
                  <a:rPr lang="en-US" dirty="0">
                    <a:latin typeface="Candara" panose="020E0502030303020204" pitchFamily="34" charset="0"/>
                  </a:rPr>
                  <a:t>The magnitude of the impulse exerted by A on B</a:t>
                </a:r>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254032"/>
              </a:xfrm>
              <a:prstGeom prst="rect">
                <a:avLst/>
              </a:prstGeom>
              <a:blipFill>
                <a:blip r:embed="rId3"/>
                <a:stretch>
                  <a:fillRect l="-1200" t="-936" r="-533" b="-20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819178"/>
                <a:ext cx="4572000" cy="646331"/>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2.73 </m:t>
                    </m:r>
                    <m:r>
                      <a:rPr lang="en-GB" b="0" i="1" smtClean="0">
                        <a:solidFill>
                          <a:srgbClr val="FF0000"/>
                        </a:solidFill>
                        <a:latin typeface="Cambria Math" panose="02040503050406030204" pitchFamily="18" charset="0"/>
                      </a:rPr>
                      <m:t>𝐽</m:t>
                    </m:r>
                  </m:oMath>
                </a14:m>
                <a:r>
                  <a:rPr lang="en-GB" dirty="0">
                    <a:solidFill>
                      <a:srgbClr val="FF0000"/>
                    </a:solidFill>
                    <a:latin typeface="Candara" panose="020E0502030303020204" pitchFamily="34" charset="0"/>
                  </a:rPr>
                  <a:t> (3 sf)</a:t>
                </a: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5.05 </m:t>
                    </m:r>
                    <m:r>
                      <a:rPr lang="en-GB" b="0" i="1" smtClean="0">
                        <a:solidFill>
                          <a:srgbClr val="FF0000"/>
                        </a:solidFill>
                        <a:latin typeface="Cambria Math" panose="02040503050406030204" pitchFamily="18" charset="0"/>
                      </a:rPr>
                      <m:t>𝑁𝑠</m:t>
                    </m:r>
                  </m:oMath>
                </a14:m>
                <a:r>
                  <a:rPr lang="en-GB" dirty="0">
                    <a:solidFill>
                      <a:srgbClr val="FF0000"/>
                    </a:solidFill>
                    <a:latin typeface="Candara" panose="020E0502030303020204" pitchFamily="34" charset="0"/>
                  </a:rPr>
                  <a:t> (3 sf)</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819178"/>
                <a:ext cx="4572000" cy="646331"/>
              </a:xfrm>
              <a:prstGeom prst="rect">
                <a:avLst/>
              </a:prstGeom>
              <a:blipFill>
                <a:blip r:embed="rId4"/>
                <a:stretch>
                  <a:fillRect l="-1200"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38040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254032"/>
              </a:xfrm>
              <a:prstGeom prst="rect">
                <a:avLst/>
              </a:prstGeom>
              <a:noFill/>
            </p:spPr>
            <p:txBody>
              <a:bodyPr wrap="square" rtlCol="0">
                <a:spAutoFit/>
              </a:bodyPr>
              <a:lstStyle/>
              <a:p>
                <a:r>
                  <a:rPr lang="en-GB" dirty="0">
                    <a:latin typeface="Candara" panose="020E0502030303020204" pitchFamily="34" charset="0"/>
                  </a:rPr>
                  <a:t>A smooth sphere A of mass </a:t>
                </a:r>
                <a14:m>
                  <m:oMath xmlns:m="http://schemas.openxmlformats.org/officeDocument/2006/math">
                    <m:r>
                      <a:rPr lang="en-GB" b="0" i="1" smtClean="0">
                        <a:latin typeface="Cambria Math" panose="02040503050406030204" pitchFamily="18" charset="0"/>
                      </a:rPr>
                      <m:t>10</m:t>
                    </m:r>
                    <m:r>
                      <a:rPr lang="en-GB" i="1">
                        <a:latin typeface="Cambria Math" panose="02040503050406030204" pitchFamily="18" charset="0"/>
                      </a:rPr>
                      <m:t> </m:t>
                    </m:r>
                    <m:r>
                      <a:rPr lang="en-GB" i="1">
                        <a:latin typeface="Cambria Math" panose="02040503050406030204" pitchFamily="18" charset="0"/>
                      </a:rPr>
                      <m:t>𝑘𝑔</m:t>
                    </m:r>
                  </m:oMath>
                </a14:m>
                <a:r>
                  <a:rPr lang="en-GB" dirty="0">
                    <a:latin typeface="Candara" panose="020E0502030303020204" pitchFamily="34" charset="0"/>
                  </a:rPr>
                  <a:t> is moving on a smooth horizontal surface with velocity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4</m:t>
                        </m:r>
                        <m:r>
                          <a:rPr lang="en-GB" b="1" i="1">
                            <a:latin typeface="Cambria Math" panose="02040503050406030204" pitchFamily="18" charset="0"/>
                          </a:rPr>
                          <m:t>𝒊</m:t>
                        </m:r>
                        <m:r>
                          <a:rPr lang="en-GB" i="1">
                            <a:latin typeface="Cambria Math" panose="02040503050406030204" pitchFamily="18" charset="0"/>
                          </a:rPr>
                          <m:t>+</m:t>
                        </m:r>
                        <m:r>
                          <a:rPr lang="en-GB" b="0" i="1" smtClean="0">
                            <a:latin typeface="Cambria Math" panose="02040503050406030204" pitchFamily="18" charset="0"/>
                          </a:rPr>
                          <m:t>6</m:t>
                        </m:r>
                        <m:r>
                          <a:rPr lang="en-GB" b="1" i="1">
                            <a:latin typeface="Cambria Math" panose="02040503050406030204" pitchFamily="18" charset="0"/>
                          </a:rPr>
                          <m:t>𝒋</m:t>
                        </m:r>
                      </m:e>
                    </m:d>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a:t>
                </a:r>
              </a:p>
              <a:p>
                <a:r>
                  <a:rPr lang="en-GB" dirty="0">
                    <a:latin typeface="Candara" panose="020E0502030303020204" pitchFamily="34" charset="0"/>
                  </a:rPr>
                  <a:t>Another smooth sphere B of mass </a:t>
                </a:r>
                <a14:m>
                  <m:oMath xmlns:m="http://schemas.openxmlformats.org/officeDocument/2006/math">
                    <m:r>
                      <a:rPr lang="en-GB" b="0" i="1" smtClean="0">
                        <a:latin typeface="Cambria Math" panose="02040503050406030204" pitchFamily="18" charset="0"/>
                      </a:rPr>
                      <m:t>6</m:t>
                    </m:r>
                    <m:r>
                      <a:rPr lang="en-GB" i="1">
                        <a:latin typeface="Cambria Math" panose="02040503050406030204" pitchFamily="18" charset="0"/>
                      </a:rPr>
                      <m:t> </m:t>
                    </m:r>
                    <m:r>
                      <a:rPr lang="en-GB" i="1">
                        <a:latin typeface="Cambria Math" panose="02040503050406030204" pitchFamily="18" charset="0"/>
                      </a:rPr>
                      <m:t>𝑘𝑔</m:t>
                    </m:r>
                  </m:oMath>
                </a14:m>
                <a:r>
                  <a:rPr lang="en-GB" dirty="0">
                    <a:latin typeface="Candara" panose="020E0502030303020204" pitchFamily="34" charset="0"/>
                  </a:rPr>
                  <a:t> and the same radius as A is moving on the same surface with velocity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8</m:t>
                        </m:r>
                        <m:r>
                          <a:rPr lang="en-GB" b="1" i="1">
                            <a:latin typeface="Cambria Math" panose="02040503050406030204" pitchFamily="18" charset="0"/>
                          </a:rPr>
                          <m:t>𝒊</m:t>
                        </m:r>
                        <m:r>
                          <a:rPr lang="en-GB" i="1">
                            <a:latin typeface="Cambria Math" panose="02040503050406030204" pitchFamily="18" charset="0"/>
                          </a:rPr>
                          <m:t>−</m:t>
                        </m:r>
                        <m:r>
                          <a:rPr lang="en-GB" b="0" i="1" smtClean="0">
                            <a:latin typeface="Cambria Math" panose="02040503050406030204" pitchFamily="18" charset="0"/>
                          </a:rPr>
                          <m:t>4</m:t>
                        </m:r>
                        <m:r>
                          <a:rPr lang="en-GB" b="1" i="1">
                            <a:latin typeface="Cambria Math" panose="02040503050406030204" pitchFamily="18" charset="0"/>
                          </a:rPr>
                          <m:t>𝒋</m:t>
                        </m:r>
                      </m:e>
                    </m:d>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a:t>
                </a:r>
              </a:p>
              <a:p>
                <a:r>
                  <a:rPr lang="en-GB" dirty="0">
                    <a:latin typeface="Candara" panose="020E0502030303020204" pitchFamily="34" charset="0"/>
                  </a:rPr>
                  <a:t>The spheres collide when their line of centres is parallel to </a:t>
                </a:r>
                <a14:m>
                  <m:oMath xmlns:m="http://schemas.openxmlformats.org/officeDocument/2006/math">
                    <m:r>
                      <a:rPr lang="en-GB" b="1" i="1">
                        <a:latin typeface="Cambria Math" panose="02040503050406030204" pitchFamily="18" charset="0"/>
                      </a:rPr>
                      <m:t>𝒋</m:t>
                    </m:r>
                  </m:oMath>
                </a14:m>
                <a:r>
                  <a:rPr lang="en-GB" dirty="0">
                    <a:latin typeface="Candara" panose="020E0502030303020204" pitchFamily="34" charset="0"/>
                  </a:rPr>
                  <a:t>.</a:t>
                </a:r>
              </a:p>
              <a:p>
                <a:r>
                  <a:rPr lang="en-GB" dirty="0">
                    <a:latin typeface="Candara" panose="020E0502030303020204" pitchFamily="34" charset="0"/>
                  </a:rPr>
                  <a:t>The coefficient of restitution between the spheres is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2</m:t>
                        </m:r>
                      </m:num>
                      <m:den>
                        <m:r>
                          <a:rPr lang="en-GB" i="1">
                            <a:latin typeface="Cambria Math" panose="02040503050406030204" pitchFamily="18" charset="0"/>
                          </a:rPr>
                          <m:t>5</m:t>
                        </m:r>
                      </m:den>
                    </m:f>
                  </m:oMath>
                </a14:m>
                <a:r>
                  <a:rPr lang="en-GB" dirty="0">
                    <a:latin typeface="Candara" panose="020E0502030303020204" pitchFamily="34" charset="0"/>
                  </a:rPr>
                  <a:t>. Find the velocities of both spheres after the impact.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254032"/>
              </a:xfrm>
              <a:prstGeom prst="rect">
                <a:avLst/>
              </a:prstGeom>
              <a:blipFill>
                <a:blip r:embed="rId2"/>
                <a:stretch>
                  <a:fillRect l="-1067" t="-1126" r="-1333" b="-22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255763"/>
              </a:xfrm>
              <a:prstGeom prst="rect">
                <a:avLst/>
              </a:prstGeom>
              <a:noFill/>
            </p:spPr>
            <p:txBody>
              <a:bodyPr wrap="square" rtlCol="0">
                <a:spAutoFit/>
              </a:bodyPr>
              <a:lstStyle/>
              <a:p>
                <a:r>
                  <a:rPr lang="en-GB" dirty="0">
                    <a:latin typeface="Candara" panose="020E0502030303020204" pitchFamily="34" charset="0"/>
                  </a:rPr>
                  <a:t>A smooth sphere A of mass </a:t>
                </a:r>
                <a14:m>
                  <m:oMath xmlns:m="http://schemas.openxmlformats.org/officeDocument/2006/math">
                    <m:r>
                      <a:rPr lang="en-GB" b="0" i="1" smtClean="0">
                        <a:latin typeface="Cambria Math" panose="02040503050406030204" pitchFamily="18" charset="0"/>
                      </a:rPr>
                      <m:t>5 </m:t>
                    </m:r>
                    <m:r>
                      <a:rPr lang="en-GB" b="0" i="1" smtClean="0">
                        <a:latin typeface="Cambria Math" panose="02040503050406030204" pitchFamily="18" charset="0"/>
                      </a:rPr>
                      <m:t>𝑘𝑔</m:t>
                    </m:r>
                  </m:oMath>
                </a14:m>
                <a:r>
                  <a:rPr lang="en-GB" dirty="0">
                    <a:latin typeface="Candara" panose="020E0502030303020204" pitchFamily="34" charset="0"/>
                  </a:rPr>
                  <a:t> is moving on a smooth horizontal surface with velocity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e>
                    </m:d>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a:t>
                </a:r>
              </a:p>
              <a:p>
                <a:r>
                  <a:rPr lang="en-GB" dirty="0">
                    <a:latin typeface="Candara" panose="020E0502030303020204" pitchFamily="34" charset="0"/>
                  </a:rPr>
                  <a:t>Another smooth sphere B of mass </a:t>
                </a:r>
                <a14:m>
                  <m:oMath xmlns:m="http://schemas.openxmlformats.org/officeDocument/2006/math">
                    <m:r>
                      <a:rPr lang="en-GB" b="0" i="1" smtClean="0">
                        <a:latin typeface="Cambria Math" panose="02040503050406030204" pitchFamily="18" charset="0"/>
                      </a:rPr>
                      <m:t>3 </m:t>
                    </m:r>
                    <m:r>
                      <a:rPr lang="en-GB" b="0" i="1" smtClean="0">
                        <a:latin typeface="Cambria Math" panose="02040503050406030204" pitchFamily="18" charset="0"/>
                      </a:rPr>
                      <m:t>𝑘𝑔</m:t>
                    </m:r>
                  </m:oMath>
                </a14:m>
                <a:r>
                  <a:rPr lang="en-GB" dirty="0">
                    <a:latin typeface="Candara" panose="020E0502030303020204" pitchFamily="34" charset="0"/>
                  </a:rPr>
                  <a:t> and the same radius as A is moving on the same surface with velocity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e>
                    </m:d>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a:t>
                </a:r>
              </a:p>
              <a:p>
                <a:r>
                  <a:rPr lang="en-GB" dirty="0">
                    <a:latin typeface="Candara" panose="020E0502030303020204" pitchFamily="34" charset="0"/>
                  </a:rPr>
                  <a:t>The spheres collide when their line of centres is parallel to </a:t>
                </a:r>
                <a14:m>
                  <m:oMath xmlns:m="http://schemas.openxmlformats.org/officeDocument/2006/math">
                    <m:r>
                      <a:rPr lang="en-GB" b="1" i="1" smtClean="0">
                        <a:latin typeface="Cambria Math" panose="02040503050406030204" pitchFamily="18" charset="0"/>
                      </a:rPr>
                      <m:t>𝒋</m:t>
                    </m:r>
                  </m:oMath>
                </a14:m>
                <a:r>
                  <a:rPr lang="en-GB" dirty="0">
                    <a:latin typeface="Candara" panose="020E0502030303020204" pitchFamily="34" charset="0"/>
                  </a:rPr>
                  <a:t>.</a:t>
                </a:r>
              </a:p>
              <a:p>
                <a:r>
                  <a:rPr lang="en-GB" dirty="0">
                    <a:latin typeface="Candara" panose="020E0502030303020204" pitchFamily="34" charset="0"/>
                  </a:rPr>
                  <a:t>The coefficient of restitution between the spheres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dirty="0">
                    <a:latin typeface="Candara" panose="020E0502030303020204" pitchFamily="34" charset="0"/>
                  </a:rPr>
                  <a:t>. Find the velocities of both spheres after the impact.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255763"/>
              </a:xfrm>
              <a:prstGeom prst="rect">
                <a:avLst/>
              </a:prstGeom>
              <a:blipFill>
                <a:blip r:embed="rId3"/>
                <a:stretch>
                  <a:fillRect l="-1200" t="-936" r="-1200" b="-20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819178"/>
                <a:ext cx="4572000" cy="369332"/>
              </a:xfrm>
              <a:prstGeom prst="rect">
                <a:avLst/>
              </a:prstGeom>
              <a:noFill/>
            </p:spPr>
            <p:txBody>
              <a:bodyPr wrap="square" rtlCol="0">
                <a:spAutoFit/>
              </a:bodyPr>
              <a:lstStyle/>
              <a:p>
                <a:pPr algn="ct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𝑣</m:t>
                        </m:r>
                      </m:e>
                      <m:sub>
                        <m:r>
                          <a:rPr lang="en-GB" b="0" i="1" smtClean="0">
                            <a:solidFill>
                              <a:srgbClr val="FF0000"/>
                            </a:solidFill>
                            <a:latin typeface="Cambria Math" panose="02040503050406030204" pitchFamily="18" charset="0"/>
                          </a:rPr>
                          <m:t>𝐴</m:t>
                        </m:r>
                      </m:sub>
                    </m:sSub>
                    <m:r>
                      <a:rPr lang="en-GB" b="0" i="1" smtClean="0">
                        <a:solidFill>
                          <a:srgbClr val="FF0000"/>
                        </a:solidFill>
                        <a:latin typeface="Cambria Math" panose="02040503050406030204" pitchFamily="18" charset="0"/>
                      </a:rPr>
                      <m:t>=2</m:t>
                    </m:r>
                    <m:r>
                      <a:rPr lang="en-GB" b="1" i="1" smtClean="0">
                        <a:solidFill>
                          <a:srgbClr val="FF0000"/>
                        </a:solidFill>
                        <a:latin typeface="Cambria Math" panose="02040503050406030204" pitchFamily="18" charset="0"/>
                      </a:rPr>
                      <m:t>𝒊</m:t>
                    </m:r>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 </a:t>
                </a: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𝑣</m:t>
                        </m:r>
                      </m:e>
                      <m:sub>
                        <m:r>
                          <a:rPr lang="en-GB" b="0" i="1" smtClean="0">
                            <a:solidFill>
                              <a:srgbClr val="FF0000"/>
                            </a:solidFill>
                            <a:latin typeface="Cambria Math" panose="02040503050406030204" pitchFamily="18" charset="0"/>
                          </a:rPr>
                          <m:t>𝐵</m:t>
                        </m:r>
                      </m:sub>
                    </m:sSub>
                    <m:r>
                      <a:rPr lang="en-GB" b="0" i="1" smtClean="0">
                        <a:solidFill>
                          <a:srgbClr val="FF0000"/>
                        </a:solidFill>
                        <a:latin typeface="Cambria Math" panose="02040503050406030204" pitchFamily="18" charset="0"/>
                      </a:rPr>
                      <m:t>=</m:t>
                    </m:r>
                    <m:d>
                      <m:dPr>
                        <m:ctrlPr>
                          <a:rPr lang="en-GB" b="0" i="1" smtClean="0">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4</m:t>
                        </m:r>
                        <m:r>
                          <a:rPr lang="en-GB" b="1" i="1" smtClean="0">
                            <a:solidFill>
                              <a:srgbClr val="FF0000"/>
                            </a:solidFill>
                            <a:latin typeface="Cambria Math" panose="02040503050406030204" pitchFamily="18" charset="0"/>
                          </a:rPr>
                          <m:t>𝒊</m:t>
                        </m:r>
                        <m:r>
                          <a:rPr lang="en-GB" b="0" i="1" smtClean="0">
                            <a:solidFill>
                              <a:srgbClr val="FF0000"/>
                            </a:solidFill>
                            <a:latin typeface="Cambria Math" panose="02040503050406030204" pitchFamily="18" charset="0"/>
                          </a:rPr>
                          <m:t>+3</m:t>
                        </m:r>
                        <m:r>
                          <a:rPr lang="en-GB" b="1" i="1" smtClean="0">
                            <a:solidFill>
                              <a:srgbClr val="FF0000"/>
                            </a:solidFill>
                            <a:latin typeface="Cambria Math" panose="02040503050406030204" pitchFamily="18" charset="0"/>
                          </a:rPr>
                          <m:t>𝒋</m:t>
                        </m:r>
                      </m:e>
                    </m:d>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819178"/>
                <a:ext cx="4572000" cy="369332"/>
              </a:xfrm>
              <a:prstGeom prst="rect">
                <a:avLst/>
              </a:prstGeom>
              <a:blipFill>
                <a:blip r:embed="rId4"/>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323159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4247317"/>
              </a:xfrm>
              <a:prstGeom prst="rect">
                <a:avLst/>
              </a:prstGeom>
              <a:noFill/>
            </p:spPr>
            <p:txBody>
              <a:bodyPr wrap="square" rtlCol="0">
                <a:spAutoFit/>
              </a:bodyPr>
              <a:lstStyle/>
              <a:p>
                <a:r>
                  <a:rPr lang="en-GB" dirty="0">
                    <a:latin typeface="Candara" panose="020E0502030303020204" pitchFamily="34" charset="0"/>
                  </a:rPr>
                  <a:t>Two small smooth spheres A and B have equal radii. The mass of A is </a:t>
                </a:r>
                <a14:m>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𝑚</m:t>
                    </m:r>
                    <m:r>
                      <a:rPr lang="en-GB" b="0" i="1" smtClean="0">
                        <a:latin typeface="Cambria Math" panose="02040503050406030204" pitchFamily="18" charset="0"/>
                      </a:rPr>
                      <m:t> </m:t>
                    </m:r>
                    <m:r>
                      <a:rPr lang="en-GB" b="0" i="1" smtClean="0">
                        <a:latin typeface="Cambria Math" panose="02040503050406030204" pitchFamily="18" charset="0"/>
                      </a:rPr>
                      <m:t>𝑘𝑔</m:t>
                    </m:r>
                  </m:oMath>
                </a14:m>
                <a:r>
                  <a:rPr lang="en-GB" dirty="0">
                    <a:latin typeface="Candara" panose="020E0502030303020204" pitchFamily="34" charset="0"/>
                  </a:rPr>
                  <a:t> and the mass of </a:t>
                </a:r>
                <a14:m>
                  <m:oMath xmlns:m="http://schemas.openxmlformats.org/officeDocument/2006/math">
                    <m:r>
                      <a:rPr lang="en-GB" b="0" i="1" smtClean="0">
                        <a:latin typeface="Cambria Math" panose="02040503050406030204" pitchFamily="18" charset="0"/>
                      </a:rPr>
                      <m:t>𝐵</m:t>
                    </m:r>
                  </m:oMath>
                </a14:m>
                <a:r>
                  <a:rPr lang="en-GB" dirty="0">
                    <a:latin typeface="Candara" panose="020E0502030303020204" pitchFamily="34" charset="0"/>
                  </a:rPr>
                  <a:t> is </a:t>
                </a:r>
                <a14:m>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𝑚</m:t>
                    </m:r>
                    <m:r>
                      <a:rPr lang="en-GB" b="0" i="1" smtClean="0">
                        <a:latin typeface="Cambria Math" panose="02040503050406030204" pitchFamily="18" charset="0"/>
                      </a:rPr>
                      <m:t> </m:t>
                    </m:r>
                    <m:r>
                      <a:rPr lang="en-GB" b="0" i="1" smtClean="0">
                        <a:latin typeface="Cambria Math" panose="02040503050406030204" pitchFamily="18" charset="0"/>
                      </a:rPr>
                      <m:t>𝑘𝑔</m:t>
                    </m:r>
                  </m:oMath>
                </a14:m>
                <a:r>
                  <a:rPr lang="en-GB" dirty="0">
                    <a:latin typeface="Candara" panose="020E0502030303020204" pitchFamily="34" charset="0"/>
                  </a:rPr>
                  <a:t>. The spheres are moving on a smooth horizontal plane and they collide.</a:t>
                </a:r>
              </a:p>
              <a:p>
                <a:r>
                  <a:rPr lang="en-GB" dirty="0">
                    <a:latin typeface="Candara" panose="020E0502030303020204" pitchFamily="34" charset="0"/>
                  </a:rPr>
                  <a:t>Immediately before the collision the velocity of A is </a:t>
                </a:r>
                <a14:m>
                  <m:oMath xmlns:m="http://schemas.openxmlformats.org/officeDocument/2006/math">
                    <m:r>
                      <a:rPr lang="en-GB" b="0" i="1" smtClean="0">
                        <a:latin typeface="Cambria Math" panose="02040503050406030204" pitchFamily="18" charset="0"/>
                      </a:rPr>
                      <m:t>10</m:t>
                    </m:r>
                    <m:r>
                      <a:rPr lang="en-GB" b="1" i="1" smtClean="0">
                        <a:latin typeface="Cambria Math" panose="02040503050406030204" pitchFamily="18" charset="0"/>
                      </a:rPr>
                      <m:t>𝒋</m:t>
                    </m:r>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b="1" dirty="0">
                    <a:latin typeface="Candara" panose="020E0502030303020204" pitchFamily="34" charset="0"/>
                  </a:rPr>
                  <a:t> </a:t>
                </a:r>
                <a:r>
                  <a:rPr lang="en-GB" dirty="0">
                    <a:latin typeface="Candara" panose="020E0502030303020204" pitchFamily="34" charset="0"/>
                  </a:rPr>
                  <a:t>and the velocity of B is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e>
                    </m:d>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Immediately after the collision the velocity of A is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e>
                    </m:d>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Find:</a:t>
                </a:r>
              </a:p>
              <a:p>
                <a:pPr marL="342900" indent="-342900">
                  <a:buAutoNum type="alphaLcParenR"/>
                </a:pPr>
                <a:r>
                  <a:rPr lang="en-GB" dirty="0">
                    <a:latin typeface="Candara" panose="020E0502030303020204" pitchFamily="34" charset="0"/>
                  </a:rPr>
                  <a:t>The speed of B immediately after the collision</a:t>
                </a:r>
              </a:p>
              <a:p>
                <a:pPr marL="342900" indent="-342900">
                  <a:buAutoNum type="alphaLcParenR"/>
                </a:pPr>
                <a:r>
                  <a:rPr lang="en-GB" dirty="0">
                    <a:latin typeface="Candara" panose="020E0502030303020204" pitchFamily="34" charset="0"/>
                  </a:rPr>
                  <a:t>A unit vector parallel to the line of centres of the spheres at the instant of the collision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4247317"/>
              </a:xfrm>
              <a:prstGeom prst="rect">
                <a:avLst/>
              </a:prstGeom>
              <a:blipFill>
                <a:blip r:embed="rId2"/>
                <a:stretch>
                  <a:fillRect l="-1067" t="-862" r="-1867" b="-14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970318"/>
              </a:xfrm>
              <a:prstGeom prst="rect">
                <a:avLst/>
              </a:prstGeom>
              <a:noFill/>
            </p:spPr>
            <p:txBody>
              <a:bodyPr wrap="square" rtlCol="0">
                <a:spAutoFit/>
              </a:bodyPr>
              <a:lstStyle/>
              <a:p>
                <a:r>
                  <a:rPr lang="en-GB" dirty="0">
                    <a:latin typeface="Candara" panose="020E0502030303020204" pitchFamily="34" charset="0"/>
                  </a:rPr>
                  <a:t>Two small smooth spheres A and B have equal radii. The mass of A is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𝑚</m:t>
                    </m:r>
                    <m:r>
                      <a:rPr lang="en-GB" b="0" i="1" smtClean="0">
                        <a:latin typeface="Cambria Math" panose="02040503050406030204" pitchFamily="18" charset="0"/>
                      </a:rPr>
                      <m:t> </m:t>
                    </m:r>
                    <m:r>
                      <a:rPr lang="en-GB" b="0" i="1" smtClean="0">
                        <a:latin typeface="Cambria Math" panose="02040503050406030204" pitchFamily="18" charset="0"/>
                      </a:rPr>
                      <m:t>𝑘𝑔</m:t>
                    </m:r>
                  </m:oMath>
                </a14:m>
                <a:r>
                  <a:rPr lang="en-GB" dirty="0">
                    <a:latin typeface="Candara" panose="020E0502030303020204" pitchFamily="34" charset="0"/>
                  </a:rPr>
                  <a:t> and the mass of </a:t>
                </a:r>
                <a14:m>
                  <m:oMath xmlns:m="http://schemas.openxmlformats.org/officeDocument/2006/math">
                    <m:r>
                      <a:rPr lang="en-GB" b="0" i="1" smtClean="0">
                        <a:latin typeface="Cambria Math" panose="02040503050406030204" pitchFamily="18" charset="0"/>
                      </a:rPr>
                      <m:t>𝐵</m:t>
                    </m:r>
                  </m:oMath>
                </a14:m>
                <a:r>
                  <a:rPr lang="en-GB" dirty="0">
                    <a:latin typeface="Candara" panose="020E0502030303020204" pitchFamily="34" charset="0"/>
                  </a:rPr>
                  <a:t> is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𝑚</m:t>
                    </m:r>
                    <m:r>
                      <a:rPr lang="en-GB" b="0" i="1" smtClean="0">
                        <a:latin typeface="Cambria Math" panose="02040503050406030204" pitchFamily="18" charset="0"/>
                      </a:rPr>
                      <m:t> </m:t>
                    </m:r>
                    <m:r>
                      <a:rPr lang="en-GB" b="0" i="1" smtClean="0">
                        <a:latin typeface="Cambria Math" panose="02040503050406030204" pitchFamily="18" charset="0"/>
                      </a:rPr>
                      <m:t>𝑘𝑔</m:t>
                    </m:r>
                  </m:oMath>
                </a14:m>
                <a:r>
                  <a:rPr lang="en-GB" dirty="0">
                    <a:latin typeface="Candara" panose="020E0502030303020204" pitchFamily="34" charset="0"/>
                  </a:rPr>
                  <a:t>. The spheres are moving on a smooth horizontal plane and they collide.</a:t>
                </a:r>
              </a:p>
              <a:p>
                <a:r>
                  <a:rPr lang="en-GB" dirty="0">
                    <a:latin typeface="Candara" panose="020E0502030303020204" pitchFamily="34" charset="0"/>
                  </a:rPr>
                  <a:t>Immediately before the collision the velocity of A is </a:t>
                </a:r>
                <a14:m>
                  <m:oMath xmlns:m="http://schemas.openxmlformats.org/officeDocument/2006/math">
                    <m:r>
                      <a:rPr lang="en-GB" b="0" i="1" smtClean="0">
                        <a:latin typeface="Cambria Math" panose="02040503050406030204" pitchFamily="18" charset="0"/>
                      </a:rPr>
                      <m:t>5</m:t>
                    </m:r>
                    <m:r>
                      <a:rPr lang="en-GB" b="1" i="1" smtClean="0">
                        <a:latin typeface="Cambria Math" panose="02040503050406030204" pitchFamily="18" charset="0"/>
                      </a:rPr>
                      <m:t>𝒋</m:t>
                    </m:r>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b="1" dirty="0">
                    <a:latin typeface="Candara" panose="020E0502030303020204" pitchFamily="34" charset="0"/>
                  </a:rPr>
                  <a:t> </a:t>
                </a:r>
                <a:r>
                  <a:rPr lang="en-GB" dirty="0">
                    <a:latin typeface="Candara" panose="020E0502030303020204" pitchFamily="34" charset="0"/>
                  </a:rPr>
                  <a:t>and the velocity of B is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m:t>
                        </m:r>
                        <m:r>
                          <a:rPr lang="en-GB" b="1" i="1" smtClean="0">
                            <a:latin typeface="Cambria Math" panose="02040503050406030204" pitchFamily="18" charset="0"/>
                          </a:rPr>
                          <m:t>𝒋</m:t>
                        </m:r>
                      </m:e>
                    </m:d>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Immediately after the collision the velocity of A is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e>
                    </m:d>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Find:</a:t>
                </a:r>
              </a:p>
              <a:p>
                <a:pPr marL="342900" indent="-342900">
                  <a:buAutoNum type="alphaLcParenR"/>
                </a:pPr>
                <a:r>
                  <a:rPr lang="en-GB" dirty="0">
                    <a:latin typeface="Candara" panose="020E0502030303020204" pitchFamily="34" charset="0"/>
                  </a:rPr>
                  <a:t>The speed of B immediately after the collision</a:t>
                </a:r>
              </a:p>
              <a:p>
                <a:pPr marL="342900" indent="-342900">
                  <a:buAutoNum type="alphaLcParenR"/>
                </a:pPr>
                <a:r>
                  <a:rPr lang="en-GB" dirty="0">
                    <a:latin typeface="Candara" panose="020E0502030303020204" pitchFamily="34" charset="0"/>
                  </a:rPr>
                  <a:t>A unit vector parallel to the line of centres of the spheres at the instant of the collision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970318"/>
              </a:xfrm>
              <a:prstGeom prst="rect">
                <a:avLst/>
              </a:prstGeom>
              <a:blipFill>
                <a:blip r:embed="rId3"/>
                <a:stretch>
                  <a:fillRect l="-1200" t="-768" r="-1867" b="-15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4325025"/>
                <a:ext cx="4572000" cy="777392"/>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1.41 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(3 sf)</a:t>
                </a:r>
              </a:p>
              <a:p>
                <a:r>
                  <a:rPr lang="en-GB" dirty="0">
                    <a:solidFill>
                      <a:srgbClr val="FF0000"/>
                    </a:solidFill>
                    <a:latin typeface="Candara" panose="020E0502030303020204" pitchFamily="34" charset="0"/>
                  </a:rPr>
                  <a:t>b)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ad>
                          <m:radPr>
                            <m:degHide m:val="on"/>
                            <m:ctrlPr>
                              <a:rPr lang="en-GB" b="0" i="1" smtClean="0">
                                <a:solidFill>
                                  <a:srgbClr val="FF0000"/>
                                </a:solidFill>
                                <a:latin typeface="Cambria Math" panose="02040503050406030204" pitchFamily="18" charset="0"/>
                                <a:ea typeface="Cambria Math" panose="02040503050406030204" pitchFamily="18" charset="0"/>
                              </a:rPr>
                            </m:ctrlPr>
                          </m:radPr>
                          <m:deg/>
                          <m:e>
                            <m:r>
                              <a:rPr lang="en-GB" b="0" i="1" smtClean="0">
                                <a:solidFill>
                                  <a:srgbClr val="FF0000"/>
                                </a:solidFill>
                                <a:latin typeface="Cambria Math" panose="02040503050406030204" pitchFamily="18" charset="0"/>
                                <a:ea typeface="Cambria Math" panose="02040503050406030204" pitchFamily="18" charset="0"/>
                              </a:rPr>
                              <m:t>2</m:t>
                            </m:r>
                          </m:e>
                        </m:rad>
                      </m:den>
                    </m:f>
                    <m:r>
                      <a:rPr lang="en-GB" b="0"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𝒊</m:t>
                    </m:r>
                    <m:r>
                      <a:rPr lang="en-GB" b="0"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𝒋</m:t>
                    </m:r>
                    <m:r>
                      <a:rPr lang="en-GB" b="0" i="1" smtClean="0">
                        <a:solidFill>
                          <a:srgbClr val="FF0000"/>
                        </a:solidFill>
                        <a:latin typeface="Cambria Math" panose="02040503050406030204" pitchFamily="18" charset="0"/>
                      </a:rPr>
                      <m:t>)</m:t>
                    </m:r>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4325025"/>
                <a:ext cx="4572000" cy="777392"/>
              </a:xfrm>
              <a:prstGeom prst="rect">
                <a:avLst/>
              </a:prstGeom>
              <a:blipFill>
                <a:blip r:embed="rId4"/>
                <a:stretch>
                  <a:fillRect l="-1200" t="-3906" b="-2344"/>
                </a:stretch>
              </a:blipFill>
            </p:spPr>
            <p:txBody>
              <a:bodyPr/>
              <a:lstStyle/>
              <a:p>
                <a:r>
                  <a:rPr lang="en-GB">
                    <a:noFill/>
                  </a:rPr>
                  <a:t> </a:t>
                </a:r>
              </a:p>
            </p:txBody>
          </p:sp>
        </mc:Fallback>
      </mc:AlternateContent>
    </p:spTree>
    <p:extLst>
      <p:ext uri="{BB962C8B-B14F-4D97-AF65-F5344CB8AC3E}">
        <p14:creationId xmlns:p14="http://schemas.microsoft.com/office/powerpoint/2010/main" val="33232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369332"/>
          </a:xfrm>
          <a:prstGeom prst="rect">
            <a:avLst/>
          </a:prstGeom>
          <a:noFill/>
        </p:spPr>
        <p:txBody>
          <a:bodyPr wrap="square" rtlCol="0">
            <a:spAutoFit/>
          </a:bodyPr>
          <a:lstStyle/>
          <a:p>
            <a:r>
              <a:rPr lang="en-GB" dirty="0">
                <a:latin typeface="Candara" panose="020E0502030303020204" pitchFamily="34" charset="0"/>
              </a:rPr>
              <a:t>Find the angle of deflection</a:t>
            </a:r>
          </a:p>
        </p:txBody>
      </p:sp>
      <p:sp>
        <p:nvSpPr>
          <p:cNvPr id="11" name="TextBox 10"/>
          <p:cNvSpPr txBox="1"/>
          <p:nvPr/>
        </p:nvSpPr>
        <p:spPr>
          <a:xfrm>
            <a:off x="4577017" y="457474"/>
            <a:ext cx="4572000" cy="369332"/>
          </a:xfrm>
          <a:prstGeom prst="rect">
            <a:avLst/>
          </a:prstGeom>
          <a:noFill/>
        </p:spPr>
        <p:txBody>
          <a:bodyPr wrap="square" rtlCol="0">
            <a:spAutoFit/>
          </a:bodyPr>
          <a:lstStyle/>
          <a:p>
            <a:r>
              <a:rPr lang="en-GB" dirty="0">
                <a:latin typeface="Candara" panose="020E0502030303020204" pitchFamily="34" charset="0"/>
              </a:rPr>
              <a:t>Find the angle of deflection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3098801"/>
                <a:ext cx="4572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85</m:t>
                      </m:r>
                      <m:r>
                        <a:rPr lang="en-GB" i="1">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3098801"/>
                <a:ext cx="4572000" cy="369332"/>
              </a:xfrm>
              <a:prstGeom prst="rect">
                <a:avLst/>
              </a:prstGeom>
              <a:blipFill>
                <a:blip r:embed="rId2"/>
                <a:stretch>
                  <a:fillRect/>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7599B60E-9D17-493B-AC3C-7912246C399F}"/>
              </a:ext>
            </a:extLst>
          </p:cNvPr>
          <p:cNvPicPr>
            <a:picLocks noChangeAspect="1"/>
          </p:cNvPicPr>
          <p:nvPr/>
        </p:nvPicPr>
        <p:blipFill>
          <a:blip r:embed="rId3"/>
          <a:stretch>
            <a:fillRect/>
          </a:stretch>
        </p:blipFill>
        <p:spPr>
          <a:xfrm>
            <a:off x="5499102" y="854808"/>
            <a:ext cx="2894530" cy="2243992"/>
          </a:xfrm>
          <a:prstGeom prst="rect">
            <a:avLst/>
          </a:prstGeom>
        </p:spPr>
      </p:pic>
      <p:pic>
        <p:nvPicPr>
          <p:cNvPr id="15" name="Picture 14">
            <a:extLst>
              <a:ext uri="{FF2B5EF4-FFF2-40B4-BE49-F238E27FC236}">
                <a16:creationId xmlns:a16="http://schemas.microsoft.com/office/drawing/2014/main" id="{7D35021C-F5A1-4579-998B-676C91FCB94A}"/>
              </a:ext>
            </a:extLst>
          </p:cNvPr>
          <p:cNvPicPr>
            <a:picLocks noChangeAspect="1"/>
          </p:cNvPicPr>
          <p:nvPr/>
        </p:nvPicPr>
        <p:blipFill>
          <a:blip r:embed="rId4"/>
          <a:stretch>
            <a:fillRect/>
          </a:stretch>
        </p:blipFill>
        <p:spPr>
          <a:xfrm>
            <a:off x="812274" y="923331"/>
            <a:ext cx="3145714" cy="2175470"/>
          </a:xfrm>
          <a:prstGeom prst="rect">
            <a:avLst/>
          </a:prstGeom>
        </p:spPr>
      </p:pic>
      <p:sp>
        <p:nvSpPr>
          <p:cNvPr id="16" name="TextBox 15">
            <a:extLst>
              <a:ext uri="{FF2B5EF4-FFF2-40B4-BE49-F238E27FC236}">
                <a16:creationId xmlns:a16="http://schemas.microsoft.com/office/drawing/2014/main" id="{D09625F8-C268-4DE8-9A0F-42526B7AA58C}"/>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277584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4485010"/>
              </a:xfrm>
              <a:prstGeom prst="rect">
                <a:avLst/>
              </a:prstGeom>
              <a:noFill/>
            </p:spPr>
            <p:txBody>
              <a:bodyPr wrap="square" rtlCol="0">
                <a:spAutoFit/>
              </a:bodyPr>
              <a:lstStyle/>
              <a:p>
                <a:r>
                  <a:rPr lang="en-GB" sz="1600" dirty="0">
                    <a:latin typeface="Candara" panose="020E0502030303020204" pitchFamily="34" charset="0"/>
                  </a:rPr>
                  <a:t>A smooth uniform sphere S, of mass </a:t>
                </a:r>
                <a14:m>
                  <m:oMath xmlns:m="http://schemas.openxmlformats.org/officeDocument/2006/math">
                    <m:r>
                      <a:rPr lang="en-GB" sz="1600" i="1">
                        <a:latin typeface="Cambria Math" panose="02040503050406030204" pitchFamily="18" charset="0"/>
                      </a:rPr>
                      <m:t>𝑚</m:t>
                    </m:r>
                  </m:oMath>
                </a14:m>
                <a:r>
                  <a:rPr lang="en-GB" sz="1600" dirty="0">
                    <a:latin typeface="Candara" panose="020E0502030303020204" pitchFamily="34" charset="0"/>
                  </a:rPr>
                  <a:t>, is moving on a smooth horizontal plane when it collides obliquely with another smooth uniform sphere T, of the same radius as S but of mass </a:t>
                </a:r>
                <a14:m>
                  <m:oMath xmlns:m="http://schemas.openxmlformats.org/officeDocument/2006/math">
                    <m:r>
                      <a:rPr lang="en-GB" sz="1600" b="0" i="1" smtClean="0">
                        <a:latin typeface="Cambria Math" panose="02040503050406030204" pitchFamily="18" charset="0"/>
                      </a:rPr>
                      <m:t>4</m:t>
                    </m:r>
                    <m:r>
                      <a:rPr lang="en-GB" sz="1600" i="1">
                        <a:latin typeface="Cambria Math" panose="02040503050406030204" pitchFamily="18" charset="0"/>
                      </a:rPr>
                      <m:t>𝑚</m:t>
                    </m:r>
                  </m:oMath>
                </a14:m>
                <a:r>
                  <a:rPr lang="en-GB" sz="1600" dirty="0">
                    <a:latin typeface="Candara" panose="020E0502030303020204" pitchFamily="34" charset="0"/>
                  </a:rPr>
                  <a:t>, which is at rest on the plane. Immediately before the collision the velocity of S makes an angle </a:t>
                </a:r>
                <a14:m>
                  <m:oMath xmlns:m="http://schemas.openxmlformats.org/officeDocument/2006/math">
                    <m:r>
                      <a:rPr lang="en-GB" sz="1600" i="1">
                        <a:latin typeface="Cambria Math" panose="02040503050406030204" pitchFamily="18" charset="0"/>
                        <a:ea typeface="Cambria Math" panose="02040503050406030204" pitchFamily="18" charset="0"/>
                      </a:rPr>
                      <m:t>𝛼</m:t>
                    </m:r>
                  </m:oMath>
                </a14:m>
                <a:r>
                  <a:rPr lang="en-GB" sz="1600" dirty="0">
                    <a:latin typeface="Candara" panose="020E0502030303020204" pitchFamily="34" charset="0"/>
                  </a:rPr>
                  <a:t>, where </a:t>
                </a:r>
                <a14:m>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tan</m:t>
                        </m:r>
                      </m:fName>
                      <m:e>
                        <m:r>
                          <a:rPr lang="en-GB" sz="1600" i="1">
                            <a:latin typeface="Cambria Math" panose="02040503050406030204" pitchFamily="18" charset="0"/>
                            <a:ea typeface="Cambria Math" panose="02040503050406030204" pitchFamily="18" charset="0"/>
                          </a:rPr>
                          <m:t>𝛼</m:t>
                        </m:r>
                      </m:e>
                    </m:func>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12</m:t>
                        </m:r>
                      </m:den>
                    </m:f>
                  </m:oMath>
                </a14:m>
                <a:r>
                  <a:rPr lang="en-GB" sz="1600" dirty="0">
                    <a:latin typeface="Candara" panose="020E0502030303020204" pitchFamily="34" charset="0"/>
                  </a:rPr>
                  <a:t>, with the line joining the centres of the spheres. Immediately after the collision the speed of </a:t>
                </a:r>
                <a14:m>
                  <m:oMath xmlns:m="http://schemas.openxmlformats.org/officeDocument/2006/math">
                    <m:r>
                      <a:rPr lang="en-GB" sz="1600" i="1">
                        <a:latin typeface="Cambria Math" panose="02040503050406030204" pitchFamily="18" charset="0"/>
                      </a:rPr>
                      <m:t>𝑇</m:t>
                    </m:r>
                  </m:oMath>
                </a14:m>
                <a:r>
                  <a:rPr lang="en-GB" sz="1600" dirty="0">
                    <a:latin typeface="Candara" panose="020E0502030303020204" pitchFamily="34" charset="0"/>
                  </a:rPr>
                  <a:t> is </a:t>
                </a:r>
                <a14:m>
                  <m:oMath xmlns:m="http://schemas.openxmlformats.org/officeDocument/2006/math">
                    <m:r>
                      <a:rPr lang="en-GB" sz="1600" i="1">
                        <a:latin typeface="Cambria Math" panose="02040503050406030204" pitchFamily="18" charset="0"/>
                      </a:rPr>
                      <m:t>𝑉</m:t>
                    </m:r>
                  </m:oMath>
                </a14:m>
                <a:r>
                  <a:rPr lang="en-GB" sz="1600" dirty="0">
                    <a:latin typeface="Candara" panose="020E0502030303020204" pitchFamily="34" charset="0"/>
                  </a:rPr>
                  <a:t>. The coefficient of restitution between the two spheres is </a:t>
                </a:r>
                <a14:m>
                  <m:oMath xmlns:m="http://schemas.openxmlformats.org/officeDocument/2006/math">
                    <m:f>
                      <m:fPr>
                        <m:ctrlPr>
                          <a:rPr lang="en-GB" sz="1600" i="1">
                            <a:latin typeface="Cambria Math" panose="02040503050406030204" pitchFamily="18" charset="0"/>
                          </a:rPr>
                        </m:ctrlPr>
                      </m:fPr>
                      <m:num>
                        <m:r>
                          <a:rPr lang="en-GB" sz="1600" b="0" i="1" smtClean="0">
                            <a:latin typeface="Cambria Math" panose="02040503050406030204" pitchFamily="18" charset="0"/>
                          </a:rPr>
                          <m:t>1</m:t>
                        </m:r>
                      </m:num>
                      <m:den>
                        <m:r>
                          <a:rPr lang="en-GB" sz="1600" i="1">
                            <a:latin typeface="Cambria Math" panose="02040503050406030204" pitchFamily="18" charset="0"/>
                          </a:rPr>
                          <m:t>4</m:t>
                        </m:r>
                      </m:den>
                    </m:f>
                  </m:oMath>
                </a14:m>
                <a:r>
                  <a:rPr lang="en-GB" sz="1600" dirty="0">
                    <a:latin typeface="Candara" panose="020E0502030303020204" pitchFamily="34" charset="0"/>
                  </a:rPr>
                  <a:t>. </a:t>
                </a:r>
              </a:p>
              <a:p>
                <a:r>
                  <a:rPr lang="en-GB" sz="1600" dirty="0">
                    <a:latin typeface="Candara" panose="020E0502030303020204" pitchFamily="34" charset="0"/>
                  </a:rPr>
                  <a:t>a) Find, in terms of </a:t>
                </a:r>
                <a14:m>
                  <m:oMath xmlns:m="http://schemas.openxmlformats.org/officeDocument/2006/math">
                    <m:r>
                      <a:rPr lang="en-GB" sz="1600" i="1">
                        <a:latin typeface="Cambria Math" panose="02040503050406030204" pitchFamily="18" charset="0"/>
                      </a:rPr>
                      <m:t>𝑉</m:t>
                    </m:r>
                  </m:oMath>
                </a14:m>
                <a:r>
                  <a:rPr lang="en-GB" sz="1600" dirty="0">
                    <a:latin typeface="Candara" panose="020E0502030303020204" pitchFamily="34" charset="0"/>
                  </a:rPr>
                  <a:t>, the speed of S</a:t>
                </a:r>
              </a:p>
              <a:p>
                <a:pPr marL="400050" indent="-400050">
                  <a:buAutoNum type="romanLcParenR"/>
                </a:pPr>
                <a:r>
                  <a:rPr lang="en-GB" sz="1600" dirty="0">
                    <a:latin typeface="Candara" panose="020E0502030303020204" pitchFamily="34" charset="0"/>
                  </a:rPr>
                  <a:t>Immediately before the collision</a:t>
                </a:r>
              </a:p>
              <a:p>
                <a:pPr marL="400050" indent="-400050">
                  <a:buAutoNum type="romanLcParenR"/>
                </a:pPr>
                <a:r>
                  <a:rPr lang="en-GB" sz="1600" dirty="0">
                    <a:latin typeface="Candara" panose="020E0502030303020204" pitchFamily="34" charset="0"/>
                  </a:rPr>
                  <a:t>Immediately after the collision</a:t>
                </a:r>
              </a:p>
              <a:p>
                <a:r>
                  <a:rPr lang="en-GB" sz="1600" dirty="0">
                    <a:latin typeface="Candara" panose="020E0502030303020204" pitchFamily="34" charset="0"/>
                  </a:rPr>
                  <a:t>b) Find the angle through which the direction </a:t>
                </a:r>
              </a:p>
              <a:p>
                <a:r>
                  <a:rPr lang="en-GB" sz="1600" dirty="0">
                    <a:latin typeface="Candara" panose="020E0502030303020204" pitchFamily="34" charset="0"/>
                  </a:rPr>
                  <a:t>    of motion of S is deflected as a result of the </a:t>
                </a:r>
              </a:p>
              <a:p>
                <a:r>
                  <a:rPr lang="en-GB" sz="1600" dirty="0">
                    <a:latin typeface="Candara" panose="020E0502030303020204" pitchFamily="34" charset="0"/>
                  </a:rPr>
                  <a:t>    collision</a:t>
                </a:r>
              </a:p>
              <a:p>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4485010"/>
              </a:xfrm>
              <a:prstGeom prst="rect">
                <a:avLst/>
              </a:prstGeom>
              <a:blipFill>
                <a:blip r:embed="rId2"/>
                <a:stretch>
                  <a:fillRect l="-667" t="-408" r="-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4481996"/>
              </a:xfrm>
              <a:prstGeom prst="rect">
                <a:avLst/>
              </a:prstGeom>
              <a:noFill/>
            </p:spPr>
            <p:txBody>
              <a:bodyPr wrap="square" rtlCol="0">
                <a:spAutoFit/>
              </a:bodyPr>
              <a:lstStyle/>
              <a:p>
                <a:r>
                  <a:rPr lang="en-GB" sz="1600" dirty="0">
                    <a:latin typeface="Candara" panose="020E0502030303020204" pitchFamily="34" charset="0"/>
                  </a:rPr>
                  <a:t>A smooth uniform sphere S, of mass </a:t>
                </a:r>
                <a14:m>
                  <m:oMath xmlns:m="http://schemas.openxmlformats.org/officeDocument/2006/math">
                    <m:r>
                      <a:rPr lang="en-GB" sz="1600" b="0" i="1" smtClean="0">
                        <a:latin typeface="Cambria Math" panose="02040503050406030204" pitchFamily="18" charset="0"/>
                      </a:rPr>
                      <m:t>𝑚</m:t>
                    </m:r>
                  </m:oMath>
                </a14:m>
                <a:r>
                  <a:rPr lang="en-GB" sz="1600" dirty="0">
                    <a:latin typeface="Candara" panose="020E0502030303020204" pitchFamily="34" charset="0"/>
                  </a:rPr>
                  <a:t>, is moving on a smooth horizontal plane when it collides obliquely with another smooth uniform sphere T, of the same radius as S but of mass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𝑚</m:t>
                    </m:r>
                  </m:oMath>
                </a14:m>
                <a:r>
                  <a:rPr lang="en-GB" sz="1600" dirty="0">
                    <a:latin typeface="Candara" panose="020E0502030303020204" pitchFamily="34" charset="0"/>
                  </a:rPr>
                  <a:t>, which is at rest on the plane. Immediately before the collision the velocity of S makes an angle </a:t>
                </a:r>
                <a14:m>
                  <m:oMath xmlns:m="http://schemas.openxmlformats.org/officeDocument/2006/math">
                    <m:r>
                      <a:rPr lang="en-GB" sz="1600" i="1" smtClean="0">
                        <a:latin typeface="Cambria Math" panose="02040503050406030204" pitchFamily="18" charset="0"/>
                        <a:ea typeface="Cambria Math" panose="02040503050406030204" pitchFamily="18" charset="0"/>
                      </a:rPr>
                      <m:t>𝛼</m:t>
                    </m:r>
                  </m:oMath>
                </a14:m>
                <a:r>
                  <a:rPr lang="en-GB" sz="1600" dirty="0">
                    <a:latin typeface="Candara" panose="020E0502030303020204" pitchFamily="34" charset="0"/>
                  </a:rPr>
                  <a:t>, where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ea typeface="Cambria Math" panose="02040503050406030204" pitchFamily="18" charset="0"/>
                          </a:rPr>
                          <m:t>𝛼</m:t>
                        </m:r>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oMath>
                </a14:m>
                <a:r>
                  <a:rPr lang="en-GB" sz="1600" dirty="0">
                    <a:latin typeface="Candara" panose="020E0502030303020204" pitchFamily="34" charset="0"/>
                  </a:rPr>
                  <a:t>, with the line joining the centres of the spheres. Immediately after the collision the speed of </a:t>
                </a:r>
                <a14:m>
                  <m:oMath xmlns:m="http://schemas.openxmlformats.org/officeDocument/2006/math">
                    <m:r>
                      <a:rPr lang="en-GB" sz="1600" b="0" i="1" smtClean="0">
                        <a:latin typeface="Cambria Math" panose="02040503050406030204" pitchFamily="18" charset="0"/>
                      </a:rPr>
                      <m:t>𝑇</m:t>
                    </m:r>
                  </m:oMath>
                </a14:m>
                <a:r>
                  <a:rPr lang="en-GB" sz="1600" dirty="0">
                    <a:latin typeface="Candara" panose="020E0502030303020204" pitchFamily="34" charset="0"/>
                  </a:rPr>
                  <a:t> is </a:t>
                </a:r>
                <a14:m>
                  <m:oMath xmlns:m="http://schemas.openxmlformats.org/officeDocument/2006/math">
                    <m:r>
                      <a:rPr lang="en-GB" sz="1600" b="0" i="1" smtClean="0">
                        <a:latin typeface="Cambria Math" panose="02040503050406030204" pitchFamily="18" charset="0"/>
                      </a:rPr>
                      <m:t>𝑉</m:t>
                    </m:r>
                  </m:oMath>
                </a14:m>
                <a:r>
                  <a:rPr lang="en-GB" sz="1600" dirty="0">
                    <a:latin typeface="Candara" panose="020E0502030303020204" pitchFamily="34" charset="0"/>
                  </a:rPr>
                  <a:t>. The coefficient of restitution between the two spheres is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oMath>
                </a14:m>
                <a:r>
                  <a:rPr lang="en-GB" sz="1600" dirty="0">
                    <a:latin typeface="Candara" panose="020E0502030303020204" pitchFamily="34" charset="0"/>
                  </a:rPr>
                  <a:t>. </a:t>
                </a:r>
              </a:p>
              <a:p>
                <a:r>
                  <a:rPr lang="en-GB" sz="1600" dirty="0">
                    <a:latin typeface="Candara" panose="020E0502030303020204" pitchFamily="34" charset="0"/>
                  </a:rPr>
                  <a:t>a) Find, in terms of </a:t>
                </a:r>
                <a14:m>
                  <m:oMath xmlns:m="http://schemas.openxmlformats.org/officeDocument/2006/math">
                    <m:r>
                      <a:rPr lang="en-GB" sz="1600" b="0" i="1" smtClean="0">
                        <a:latin typeface="Cambria Math" panose="02040503050406030204" pitchFamily="18" charset="0"/>
                      </a:rPr>
                      <m:t>𝑉</m:t>
                    </m:r>
                  </m:oMath>
                </a14:m>
                <a:r>
                  <a:rPr lang="en-GB" sz="1600" dirty="0">
                    <a:latin typeface="Candara" panose="020E0502030303020204" pitchFamily="34" charset="0"/>
                  </a:rPr>
                  <a:t>, the speed of S</a:t>
                </a:r>
              </a:p>
              <a:p>
                <a:pPr marL="400050" indent="-400050">
                  <a:buAutoNum type="romanLcParenR"/>
                </a:pPr>
                <a:r>
                  <a:rPr lang="en-GB" sz="1600" dirty="0">
                    <a:latin typeface="Candara" panose="020E0502030303020204" pitchFamily="34" charset="0"/>
                  </a:rPr>
                  <a:t>Immediately before the collision</a:t>
                </a:r>
              </a:p>
              <a:p>
                <a:pPr marL="400050" indent="-400050">
                  <a:buAutoNum type="romanLcParenR"/>
                </a:pPr>
                <a:r>
                  <a:rPr lang="en-GB" sz="1600" dirty="0">
                    <a:latin typeface="Candara" panose="020E0502030303020204" pitchFamily="34" charset="0"/>
                  </a:rPr>
                  <a:t>Immediately after the collision</a:t>
                </a:r>
              </a:p>
              <a:p>
                <a:r>
                  <a:rPr lang="en-GB" sz="1600" dirty="0">
                    <a:latin typeface="Candara" panose="020E0502030303020204" pitchFamily="34" charset="0"/>
                  </a:rPr>
                  <a:t>b) Find the angle through which the direction </a:t>
                </a:r>
              </a:p>
              <a:p>
                <a:r>
                  <a:rPr lang="en-GB" sz="1600" dirty="0">
                    <a:latin typeface="Candara" panose="020E0502030303020204" pitchFamily="34" charset="0"/>
                  </a:rPr>
                  <a:t>    of motion of S is deflected as a result of the </a:t>
                </a:r>
              </a:p>
              <a:p>
                <a:r>
                  <a:rPr lang="en-GB" sz="1600" dirty="0">
                    <a:latin typeface="Candara" panose="020E0502030303020204" pitchFamily="34" charset="0"/>
                  </a:rPr>
                  <a:t>    collision</a:t>
                </a:r>
              </a:p>
              <a:p>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4481996"/>
              </a:xfrm>
              <a:prstGeom prst="rect">
                <a:avLst/>
              </a:prstGeom>
              <a:blipFill>
                <a:blip r:embed="rId3"/>
                <a:stretch>
                  <a:fillRect l="-800" t="-408" r="-5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4622730"/>
                <a:ext cx="4572000" cy="1204369"/>
              </a:xfrm>
              <a:prstGeom prst="rect">
                <a:avLst/>
              </a:prstGeom>
              <a:noFill/>
            </p:spPr>
            <p:txBody>
              <a:bodyPr wrap="square" rtlCol="0">
                <a:spAutoFit/>
              </a:bodyPr>
              <a:lstStyle/>
              <a:p>
                <a:pPr marL="342900" indent="-342900">
                  <a:buAutoNum type="alphaLcParenR"/>
                </a:pPr>
                <a:r>
                  <a:rPr lang="en-GB" dirty="0">
                    <a:solidFill>
                      <a:srgbClr val="FF0000"/>
                    </a:solidFill>
                    <a:latin typeface="Candara" panose="020E0502030303020204" pitchFamily="34" charset="0"/>
                  </a:rPr>
                  <a:t>i) </a:t>
                </a:r>
                <a14:m>
                  <m:oMath xmlns:m="http://schemas.openxmlformats.org/officeDocument/2006/math">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𝑉</m:t>
                        </m:r>
                      </m:num>
                      <m:den>
                        <m:r>
                          <a:rPr lang="en-GB" b="0" i="1" smtClean="0">
                            <a:solidFill>
                              <a:srgbClr val="FF0000"/>
                            </a:solidFill>
                            <a:latin typeface="Cambria Math" panose="02040503050406030204" pitchFamily="18" charset="0"/>
                          </a:rPr>
                          <m:t>7</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      ii) </a:t>
                </a:r>
                <a14:m>
                  <m:oMath xmlns:m="http://schemas.openxmlformats.org/officeDocument/2006/math">
                    <m:f>
                      <m:fPr>
                        <m:ctrlPr>
                          <a:rPr lang="en-GB" b="0" i="1" smtClean="0">
                            <a:solidFill>
                              <a:srgbClr val="FF0000"/>
                            </a:solidFill>
                            <a:latin typeface="Cambria Math" panose="02040503050406030204" pitchFamily="18" charset="0"/>
                            <a:ea typeface="Cambria Math" panose="02040503050406030204" pitchFamily="18" charset="0"/>
                          </a:rPr>
                        </m:ctrlPr>
                      </m:fPr>
                      <m:num>
                        <m:r>
                          <a:rPr lang="en-GB" b="0" i="1" smtClean="0">
                            <a:solidFill>
                              <a:srgbClr val="FF0000"/>
                            </a:solidFill>
                            <a:latin typeface="Cambria Math" panose="02040503050406030204" pitchFamily="18" charset="0"/>
                          </a:rPr>
                          <m:t>𝑉</m:t>
                        </m:r>
                        <m:rad>
                          <m:radPr>
                            <m:degHide m:val="on"/>
                            <m:ctrlPr>
                              <a:rPr lang="en-GB" b="0" i="1" smtClean="0">
                                <a:solidFill>
                                  <a:srgbClr val="FF0000"/>
                                </a:solidFill>
                                <a:latin typeface="Cambria Math" panose="02040503050406030204" pitchFamily="18" charset="0"/>
                                <a:ea typeface="Cambria Math" panose="02040503050406030204" pitchFamily="18" charset="0"/>
                              </a:rPr>
                            </m:ctrlPr>
                          </m:radPr>
                          <m:deg/>
                          <m:e>
                            <m:r>
                              <a:rPr lang="en-GB" b="0" i="1" smtClean="0">
                                <a:solidFill>
                                  <a:srgbClr val="FF0000"/>
                                </a:solidFill>
                                <a:latin typeface="Cambria Math" panose="02040503050406030204" pitchFamily="18" charset="0"/>
                                <a:ea typeface="Cambria Math" panose="02040503050406030204" pitchFamily="18" charset="0"/>
                              </a:rPr>
                              <m:t>85</m:t>
                            </m:r>
                          </m:e>
                        </m:rad>
                      </m:num>
                      <m:den>
                        <m:r>
                          <a:rPr lang="en-GB" b="0" i="1" smtClean="0">
                            <a:solidFill>
                              <a:srgbClr val="FF0000"/>
                            </a:solidFill>
                            <a:latin typeface="Cambria Math" panose="02040503050406030204" pitchFamily="18" charset="0"/>
                            <a:ea typeface="Cambria Math" panose="02040503050406030204" pitchFamily="18" charset="0"/>
                          </a:rPr>
                          <m:t>7</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65.7</m:t>
                    </m:r>
                    <m:r>
                      <a:rPr lang="en-GB" b="0" i="1" smtClean="0">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ndara" panose="020E0502030303020204" pitchFamily="34" charset="0"/>
                  </a:rPr>
                  <a:t> (3 sf)</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4622730"/>
                <a:ext cx="4572000" cy="1204369"/>
              </a:xfrm>
              <a:prstGeom prst="rect">
                <a:avLst/>
              </a:prstGeom>
              <a:blipFill>
                <a:blip r:embed="rId4"/>
                <a:stretch>
                  <a:fillRect l="-1200" b="-7071"/>
                </a:stretch>
              </a:blipFill>
            </p:spPr>
            <p:txBody>
              <a:bodyPr/>
              <a:lstStyle/>
              <a:p>
                <a:r>
                  <a:rPr lang="en-GB">
                    <a:noFill/>
                  </a:rPr>
                  <a:t> </a:t>
                </a:r>
              </a:p>
            </p:txBody>
          </p:sp>
        </mc:Fallback>
      </mc:AlternateContent>
    </p:spTree>
    <p:extLst>
      <p:ext uri="{BB962C8B-B14F-4D97-AF65-F5344CB8AC3E}">
        <p14:creationId xmlns:p14="http://schemas.microsoft.com/office/powerpoint/2010/main" val="2721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416320"/>
              </a:xfrm>
              <a:prstGeom prst="rect">
                <a:avLst/>
              </a:prstGeom>
              <a:noFill/>
            </p:spPr>
            <p:txBody>
              <a:bodyPr wrap="square" rtlCol="0">
                <a:spAutoFit/>
              </a:bodyPr>
              <a:lstStyle/>
              <a:p>
                <a:r>
                  <a:rPr lang="en-US" dirty="0">
                    <a:latin typeface="Candara" panose="020E0502030303020204" pitchFamily="34" charset="0"/>
                  </a:rPr>
                  <a:t>Two small smooth spheres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 </m:t>
                    </m:r>
                  </m:oMath>
                </a14:m>
                <a:r>
                  <a:rPr lang="en-GB" dirty="0">
                    <a:latin typeface="Candara" panose="020E0502030303020204" pitchFamily="34" charset="0"/>
                  </a:rPr>
                  <a:t>and </a:t>
                </a:r>
                <a14:m>
                  <m:oMath xmlns:m="http://schemas.openxmlformats.org/officeDocument/2006/math">
                    <m:r>
                      <a:rPr lang="en-US" i="1">
                        <a:latin typeface="Cambria Math" panose="02040503050406030204" pitchFamily="18" charset="0"/>
                      </a:rPr>
                      <m:t>𝐵</m:t>
                    </m:r>
                  </m:oMath>
                </a14:m>
                <a:r>
                  <a:rPr lang="en-GB" dirty="0">
                    <a:latin typeface="Candara" panose="020E0502030303020204" pitchFamily="34" charset="0"/>
                  </a:rPr>
                  <a:t> have equal radii. The mass of </a:t>
                </a:r>
                <a14:m>
                  <m:oMath xmlns:m="http://schemas.openxmlformats.org/officeDocument/2006/math">
                    <m:r>
                      <a:rPr lang="en-US" i="1">
                        <a:latin typeface="Cambria Math" panose="02040503050406030204" pitchFamily="18" charset="0"/>
                      </a:rPr>
                      <m:t>𝐴</m:t>
                    </m:r>
                  </m:oMath>
                </a14:m>
                <a:r>
                  <a:rPr lang="en-GB" dirty="0">
                    <a:latin typeface="Candara" panose="020E0502030303020204" pitchFamily="34" charset="0"/>
                  </a:rPr>
                  <a:t> is </a:t>
                </a:r>
                <a14:m>
                  <m:oMath xmlns:m="http://schemas.openxmlformats.org/officeDocument/2006/math">
                    <m:r>
                      <a:rPr lang="en-US" i="1">
                        <a:latin typeface="Cambria Math" panose="02040503050406030204" pitchFamily="18" charset="0"/>
                      </a:rPr>
                      <m:t>𝑚</m:t>
                    </m:r>
                  </m:oMath>
                </a14:m>
                <a:r>
                  <a:rPr lang="en-GB" dirty="0">
                    <a:latin typeface="Candara" panose="020E0502030303020204" pitchFamily="34" charset="0"/>
                  </a:rPr>
                  <a:t>kg and the mass of B is </a:t>
                </a:r>
                <a14:m>
                  <m:oMath xmlns:m="http://schemas.openxmlformats.org/officeDocument/2006/math">
                    <m:r>
                      <a:rPr lang="en-GB" b="0" i="0" smtClean="0">
                        <a:latin typeface="Cambria Math" panose="02040503050406030204" pitchFamily="18" charset="0"/>
                      </a:rPr>
                      <m:t>10</m:t>
                    </m:r>
                    <m:r>
                      <a:rPr lang="en-US" i="1">
                        <a:latin typeface="Cambria Math" panose="02040503050406030204" pitchFamily="18" charset="0"/>
                      </a:rPr>
                      <m:t>𝑚</m:t>
                    </m:r>
                  </m:oMath>
                </a14:m>
                <a:r>
                  <a:rPr lang="en-GB" dirty="0">
                    <a:latin typeface="Candara" panose="020E0502030303020204" pitchFamily="34" charset="0"/>
                  </a:rPr>
                  <a:t>kg. The spheres are moving on a smooth horizontal plane and they collide. </a:t>
                </a:r>
              </a:p>
              <a:p>
                <a:r>
                  <a:rPr lang="en-GB" dirty="0">
                    <a:latin typeface="Candara" panose="020E0502030303020204" pitchFamily="34" charset="0"/>
                  </a:rPr>
                  <a:t>Immediately before the collision the velocity of </a:t>
                </a:r>
                <a14:m>
                  <m:oMath xmlns:m="http://schemas.openxmlformats.org/officeDocument/2006/math">
                    <m:r>
                      <a:rPr lang="en-US" i="1">
                        <a:latin typeface="Cambria Math" panose="02040503050406030204" pitchFamily="18" charset="0"/>
                      </a:rPr>
                      <m:t>𝐴</m:t>
                    </m:r>
                  </m:oMath>
                </a14:m>
                <a:r>
                  <a:rPr lang="en-GB" dirty="0">
                    <a:latin typeface="Candara" panose="020E0502030303020204" pitchFamily="34" charset="0"/>
                  </a:rPr>
                  <a:t> is </a:t>
                </a:r>
                <a14:m>
                  <m:oMath xmlns:m="http://schemas.openxmlformats.org/officeDocument/2006/math">
                    <m:r>
                      <a:rPr lang="en-US">
                        <a:latin typeface="Cambria Math" panose="02040503050406030204" pitchFamily="18" charset="0"/>
                      </a:rPr>
                      <m:t>(</m:t>
                    </m:r>
                    <m:r>
                      <a:rPr lang="en-GB" b="0" i="1" smtClean="0">
                        <a:latin typeface="Cambria Math" panose="02040503050406030204" pitchFamily="18" charset="0"/>
                      </a:rPr>
                      <m:t>4</m:t>
                    </m:r>
                    <m:r>
                      <a:rPr lang="en-US" b="1" i="1">
                        <a:latin typeface="Cambria Math" panose="02040503050406030204" pitchFamily="18" charset="0"/>
                      </a:rPr>
                      <m:t>𝒊</m:t>
                    </m:r>
                    <m:r>
                      <a:rPr lang="en-US" i="1">
                        <a:latin typeface="Cambria Math" panose="02040503050406030204" pitchFamily="18" charset="0"/>
                      </a:rPr>
                      <m:t>+</m:t>
                    </m:r>
                    <m:r>
                      <a:rPr lang="en-GB" b="0" i="1" smtClean="0">
                        <a:latin typeface="Cambria Math" panose="02040503050406030204" pitchFamily="18" charset="0"/>
                      </a:rPr>
                      <m:t>2</m:t>
                    </m:r>
                    <m:r>
                      <a:rPr lang="en-US" b="1" i="1">
                        <a:latin typeface="Cambria Math" panose="02040503050406030204" pitchFamily="18" charset="0"/>
                      </a:rPr>
                      <m:t>𝒋</m:t>
                    </m:r>
                  </m:oMath>
                </a14:m>
                <a:r>
                  <a:rPr lang="en-GB" dirty="0">
                    <a:latin typeface="Candara" panose="020E0502030303020204" pitchFamily="34" charset="0"/>
                  </a:rPr>
                  <a:t>) </a:t>
                </a:r>
                <a14:m>
                  <m:oMath xmlns:m="http://schemas.openxmlformats.org/officeDocument/2006/math">
                    <m:r>
                      <a:rPr lang="en-US" i="1" dirty="0">
                        <a:latin typeface="Cambria Math" panose="02040503050406030204" pitchFamily="18" charset="0"/>
                      </a:rPr>
                      <m:t>𝑚</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US" i="1">
                        <a:latin typeface="Cambria Math" panose="02040503050406030204" pitchFamily="18" charset="0"/>
                      </a:rPr>
                      <m:t>𝐵</m:t>
                    </m:r>
                  </m:oMath>
                </a14:m>
                <a:r>
                  <a:rPr lang="en-GB" dirty="0">
                    <a:latin typeface="Candara" panose="020E0502030303020204" pitchFamily="34" charset="0"/>
                  </a:rPr>
                  <a:t> is stationary. Immediately after the collision the velocity of </a:t>
                </a:r>
                <a14:m>
                  <m:oMath xmlns:m="http://schemas.openxmlformats.org/officeDocument/2006/math">
                    <m:r>
                      <a:rPr lang="en-US" i="1" dirty="0">
                        <a:latin typeface="Cambria Math" panose="02040503050406030204" pitchFamily="18" charset="0"/>
                      </a:rPr>
                      <m:t>𝐴</m:t>
                    </m:r>
                  </m:oMath>
                </a14:m>
                <a:r>
                  <a:rPr lang="en-GB" dirty="0">
                    <a:latin typeface="Candara" panose="020E0502030303020204" pitchFamily="34" charset="0"/>
                  </a:rPr>
                  <a:t> is </a:t>
                </a:r>
                <a14:m>
                  <m:oMath xmlns:m="http://schemas.openxmlformats.org/officeDocument/2006/math">
                    <m:r>
                      <a:rPr lang="en-US" dirty="0">
                        <a:latin typeface="Cambria Math" panose="02040503050406030204" pitchFamily="18" charset="0"/>
                      </a:rPr>
                      <m:t> </m:t>
                    </m:r>
                    <m:r>
                      <a:rPr lang="en-GB" b="0" i="1" smtClean="0">
                        <a:latin typeface="Cambria Math" panose="02040503050406030204" pitchFamily="18" charset="0"/>
                      </a:rPr>
                      <m:t>4</m:t>
                    </m:r>
                    <m:r>
                      <a:rPr lang="en-US" b="1" i="1">
                        <a:latin typeface="Cambria Math" panose="02040503050406030204" pitchFamily="18" charset="0"/>
                      </a:rPr>
                      <m:t>𝒋</m:t>
                    </m:r>
                    <m:r>
                      <a:rPr lang="en-US" b="1" i="1">
                        <a:latin typeface="Cambria Math" panose="02040503050406030204" pitchFamily="18" charset="0"/>
                      </a:rPr>
                      <m:t> </m:t>
                    </m:r>
                    <m:r>
                      <a:rPr lang="en-US" i="1" dirty="0">
                        <a:latin typeface="Cambria Math" panose="02040503050406030204" pitchFamily="18" charset="0"/>
                      </a:rPr>
                      <m:t>𝑚</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−1</m:t>
                        </m:r>
                      </m:sup>
                    </m:sSup>
                  </m:oMath>
                </a14:m>
                <a:r>
                  <a:rPr lang="en-GB" dirty="0">
                    <a:latin typeface="Candara" panose="020E0502030303020204" pitchFamily="34" charset="0"/>
                  </a:rPr>
                  <a:t>. Find:</a:t>
                </a:r>
              </a:p>
              <a:p>
                <a:pPr marL="342900" indent="-342900">
                  <a:buAutoNum type="alphaLcParenR"/>
                </a:pPr>
                <a:r>
                  <a:rPr lang="en-US" dirty="0">
                    <a:latin typeface="Candara" panose="020E0502030303020204" pitchFamily="34" charset="0"/>
                  </a:rPr>
                  <a:t>The velocity of </a:t>
                </a:r>
                <a14:m>
                  <m:oMath xmlns:m="http://schemas.openxmlformats.org/officeDocument/2006/math">
                    <m:r>
                      <a:rPr lang="en-US" i="1">
                        <a:latin typeface="Cambria Math" panose="02040503050406030204" pitchFamily="18" charset="0"/>
                      </a:rPr>
                      <m:t>𝐵</m:t>
                    </m:r>
                  </m:oMath>
                </a14:m>
                <a:r>
                  <a:rPr lang="en-US" dirty="0">
                    <a:latin typeface="Candara" panose="020E0502030303020204" pitchFamily="34" charset="0"/>
                  </a:rPr>
                  <a:t> after the collision</a:t>
                </a:r>
              </a:p>
              <a:p>
                <a:pPr marL="342900" indent="-342900">
                  <a:buAutoNum type="alphaLcParenR"/>
                </a:pPr>
                <a:r>
                  <a:rPr lang="en-US" dirty="0">
                    <a:latin typeface="Candara" panose="020E0502030303020204" pitchFamily="34" charset="0"/>
                  </a:rPr>
                  <a:t>The coefficient of restitution between the two spheres</a:t>
                </a:r>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416320"/>
              </a:xfrm>
              <a:prstGeom prst="rect">
                <a:avLst/>
              </a:prstGeom>
              <a:blipFill>
                <a:blip r:embed="rId2"/>
                <a:stretch>
                  <a:fillRect l="-1067" t="-1071" r="-2000" b="-19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416320"/>
              </a:xfrm>
              <a:prstGeom prst="rect">
                <a:avLst/>
              </a:prstGeom>
              <a:noFill/>
            </p:spPr>
            <p:txBody>
              <a:bodyPr wrap="square" rtlCol="0">
                <a:spAutoFit/>
              </a:bodyPr>
              <a:lstStyle/>
              <a:p>
                <a:r>
                  <a:rPr lang="en-US" dirty="0">
                    <a:latin typeface="Candara" panose="020E0502030303020204" pitchFamily="34" charset="0"/>
                  </a:rPr>
                  <a:t>Two small smooth spheres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 </m:t>
                    </m:r>
                  </m:oMath>
                </a14:m>
                <a:r>
                  <a:rPr lang="en-GB" dirty="0">
                    <a:latin typeface="Candara" panose="020E0502030303020204" pitchFamily="34" charset="0"/>
                  </a:rPr>
                  <a:t>and </a:t>
                </a:r>
                <a14:m>
                  <m:oMath xmlns:m="http://schemas.openxmlformats.org/officeDocument/2006/math">
                    <m:r>
                      <a:rPr lang="en-US" i="1">
                        <a:latin typeface="Cambria Math" panose="02040503050406030204" pitchFamily="18" charset="0"/>
                      </a:rPr>
                      <m:t>𝐵</m:t>
                    </m:r>
                  </m:oMath>
                </a14:m>
                <a:r>
                  <a:rPr lang="en-GB" dirty="0">
                    <a:latin typeface="Candara" panose="020E0502030303020204" pitchFamily="34" charset="0"/>
                  </a:rPr>
                  <a:t> have equal radii. The mass of </a:t>
                </a:r>
                <a14:m>
                  <m:oMath xmlns:m="http://schemas.openxmlformats.org/officeDocument/2006/math">
                    <m:r>
                      <a:rPr lang="en-US" i="1">
                        <a:latin typeface="Cambria Math" panose="02040503050406030204" pitchFamily="18" charset="0"/>
                      </a:rPr>
                      <m:t>𝐴</m:t>
                    </m:r>
                  </m:oMath>
                </a14:m>
                <a:r>
                  <a:rPr lang="en-GB" dirty="0">
                    <a:latin typeface="Candara" panose="020E0502030303020204" pitchFamily="34" charset="0"/>
                  </a:rPr>
                  <a:t> is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𝑚</m:t>
                    </m:r>
                  </m:oMath>
                </a14:m>
                <a:r>
                  <a:rPr lang="en-GB" dirty="0">
                    <a:latin typeface="Candara" panose="020E0502030303020204" pitchFamily="34" charset="0"/>
                  </a:rPr>
                  <a:t>kg and the mass of B is </a:t>
                </a:r>
                <a14:m>
                  <m:oMath xmlns:m="http://schemas.openxmlformats.org/officeDocument/2006/math">
                    <m:r>
                      <a:rPr lang="en-US">
                        <a:latin typeface="Cambria Math" panose="02040503050406030204" pitchFamily="18" charset="0"/>
                      </a:rPr>
                      <m:t>20</m:t>
                    </m:r>
                    <m:r>
                      <a:rPr lang="en-US" i="1">
                        <a:latin typeface="Cambria Math" panose="02040503050406030204" pitchFamily="18" charset="0"/>
                      </a:rPr>
                      <m:t>𝑚</m:t>
                    </m:r>
                  </m:oMath>
                </a14:m>
                <a:r>
                  <a:rPr lang="en-GB" dirty="0">
                    <a:latin typeface="Candara" panose="020E0502030303020204" pitchFamily="34" charset="0"/>
                  </a:rPr>
                  <a:t>kg. The spheres are moving on a smooth horizontal plane and they collide.</a:t>
                </a:r>
              </a:p>
              <a:p>
                <a:r>
                  <a:rPr lang="en-GB" dirty="0">
                    <a:latin typeface="Candara" panose="020E0502030303020204" pitchFamily="34" charset="0"/>
                  </a:rPr>
                  <a:t>Immediately before the collision the velocity of </a:t>
                </a:r>
                <a14:m>
                  <m:oMath xmlns:m="http://schemas.openxmlformats.org/officeDocument/2006/math">
                    <m:r>
                      <a:rPr lang="en-US" i="1">
                        <a:latin typeface="Cambria Math" panose="02040503050406030204" pitchFamily="18" charset="0"/>
                      </a:rPr>
                      <m:t>𝐴</m:t>
                    </m:r>
                  </m:oMath>
                </a14:m>
                <a:r>
                  <a:rPr lang="en-GB" dirty="0">
                    <a:latin typeface="Candara" panose="020E0502030303020204" pitchFamily="34" charset="0"/>
                  </a:rPr>
                  <a:t> is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2</m:t>
                    </m:r>
                    <m:r>
                      <a:rPr lang="en-US" b="1" i="1">
                        <a:latin typeface="Cambria Math" panose="02040503050406030204" pitchFamily="18" charset="0"/>
                      </a:rPr>
                      <m:t>𝒊</m:t>
                    </m:r>
                    <m:r>
                      <a:rPr lang="en-US" i="1">
                        <a:latin typeface="Cambria Math" panose="02040503050406030204" pitchFamily="18" charset="0"/>
                      </a:rPr>
                      <m:t>+</m:t>
                    </m:r>
                    <m:r>
                      <a:rPr lang="en-US" b="1" i="1">
                        <a:latin typeface="Cambria Math" panose="02040503050406030204" pitchFamily="18" charset="0"/>
                      </a:rPr>
                      <m:t>𝒋</m:t>
                    </m:r>
                  </m:oMath>
                </a14:m>
                <a:r>
                  <a:rPr lang="en-GB" dirty="0">
                    <a:latin typeface="Candara" panose="020E0502030303020204" pitchFamily="34" charset="0"/>
                  </a:rPr>
                  <a:t>) </a:t>
                </a:r>
                <a14:m>
                  <m:oMath xmlns:m="http://schemas.openxmlformats.org/officeDocument/2006/math">
                    <m:r>
                      <a:rPr lang="en-US" i="1" dirty="0">
                        <a:latin typeface="Cambria Math" panose="02040503050406030204" pitchFamily="18" charset="0"/>
                      </a:rPr>
                      <m:t>𝑚</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US" i="1">
                        <a:latin typeface="Cambria Math" panose="02040503050406030204" pitchFamily="18" charset="0"/>
                      </a:rPr>
                      <m:t>𝐵</m:t>
                    </m:r>
                  </m:oMath>
                </a14:m>
                <a:r>
                  <a:rPr lang="en-GB" dirty="0">
                    <a:latin typeface="Candara" panose="020E0502030303020204" pitchFamily="34" charset="0"/>
                  </a:rPr>
                  <a:t> is stationary. Immediately after the collision the velocity of </a:t>
                </a:r>
                <a14:m>
                  <m:oMath xmlns:m="http://schemas.openxmlformats.org/officeDocument/2006/math">
                    <m:r>
                      <a:rPr lang="en-US" i="1" dirty="0">
                        <a:latin typeface="Cambria Math" panose="02040503050406030204" pitchFamily="18" charset="0"/>
                      </a:rPr>
                      <m:t>𝐴</m:t>
                    </m:r>
                  </m:oMath>
                </a14:m>
                <a:r>
                  <a:rPr lang="en-GB" dirty="0">
                    <a:latin typeface="Candara" panose="020E0502030303020204" pitchFamily="34" charset="0"/>
                  </a:rPr>
                  <a:t> is </a:t>
                </a:r>
                <a14:m>
                  <m:oMath xmlns:m="http://schemas.openxmlformats.org/officeDocument/2006/math">
                    <m:r>
                      <a:rPr lang="en-US" dirty="0">
                        <a:latin typeface="Cambria Math" panose="02040503050406030204" pitchFamily="18" charset="0"/>
                      </a:rPr>
                      <m:t> </m:t>
                    </m:r>
                    <m:r>
                      <a:rPr lang="en-US" i="1">
                        <a:latin typeface="Cambria Math" panose="02040503050406030204" pitchFamily="18" charset="0"/>
                      </a:rPr>
                      <m:t>2</m:t>
                    </m:r>
                    <m:r>
                      <a:rPr lang="en-US" b="1" i="1">
                        <a:latin typeface="Cambria Math" panose="02040503050406030204" pitchFamily="18" charset="0"/>
                      </a:rPr>
                      <m:t>𝒋</m:t>
                    </m:r>
                    <m:r>
                      <a:rPr lang="en-US" b="1" i="1">
                        <a:latin typeface="Cambria Math" panose="02040503050406030204" pitchFamily="18" charset="0"/>
                      </a:rPr>
                      <m:t> </m:t>
                    </m:r>
                    <m:r>
                      <a:rPr lang="en-US" i="1" dirty="0">
                        <a:latin typeface="Cambria Math" panose="02040503050406030204" pitchFamily="18" charset="0"/>
                      </a:rPr>
                      <m:t>𝑚</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−1</m:t>
                        </m:r>
                      </m:sup>
                    </m:sSup>
                  </m:oMath>
                </a14:m>
                <a:r>
                  <a:rPr lang="en-GB" dirty="0">
                    <a:latin typeface="Candara" panose="020E0502030303020204" pitchFamily="34" charset="0"/>
                  </a:rPr>
                  <a:t>. Find:</a:t>
                </a:r>
              </a:p>
              <a:p>
                <a:pPr marL="342900" indent="-342900">
                  <a:buAutoNum type="alphaLcParenR"/>
                </a:pPr>
                <a:r>
                  <a:rPr lang="en-US" dirty="0">
                    <a:latin typeface="Candara" panose="020E0502030303020204" pitchFamily="34" charset="0"/>
                  </a:rPr>
                  <a:t>The velocity of </a:t>
                </a:r>
                <a14:m>
                  <m:oMath xmlns:m="http://schemas.openxmlformats.org/officeDocument/2006/math">
                    <m:r>
                      <a:rPr lang="en-US" i="1">
                        <a:latin typeface="Cambria Math" panose="02040503050406030204" pitchFamily="18" charset="0"/>
                      </a:rPr>
                      <m:t>𝐵</m:t>
                    </m:r>
                  </m:oMath>
                </a14:m>
                <a:r>
                  <a:rPr lang="en-US" dirty="0">
                    <a:latin typeface="Candara" panose="020E0502030303020204" pitchFamily="34" charset="0"/>
                  </a:rPr>
                  <a:t> after the collision</a:t>
                </a:r>
              </a:p>
              <a:p>
                <a:pPr marL="342900" indent="-342900">
                  <a:buAutoNum type="alphaLcParenR"/>
                </a:pPr>
                <a:r>
                  <a:rPr lang="en-US" dirty="0">
                    <a:latin typeface="Candara" panose="020E0502030303020204" pitchFamily="34" charset="0"/>
                  </a:rPr>
                  <a:t>The coefficient of restitution between the two spheres</a:t>
                </a:r>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416320"/>
              </a:xfrm>
              <a:prstGeom prst="rect">
                <a:avLst/>
              </a:prstGeom>
              <a:blipFill>
                <a:blip r:embed="rId3"/>
                <a:stretch>
                  <a:fillRect l="-1200" t="-893" r="-1867" b="-19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873794"/>
                <a:ext cx="4572000" cy="766685"/>
              </a:xfrm>
              <a:prstGeom prst="rect">
                <a:avLst/>
              </a:prstGeom>
              <a:noFill/>
            </p:spPr>
            <p:txBody>
              <a:bodyPr wrap="square" rtlCol="0">
                <a:spAutoFit/>
              </a:bodyPr>
              <a:lstStyle/>
              <a:p>
                <a:pPr marL="342900" indent="-342900">
                  <a:buAutoNum type="alphaLcParenR"/>
                </a:pPr>
                <a14:m>
                  <m:oMath xmlns:m="http://schemas.openxmlformats.org/officeDocument/2006/math">
                    <m:d>
                      <m:dPr>
                        <m:ctrlPr>
                          <a:rPr lang="en-GB" b="0" i="1" smtClean="0">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0.2</m:t>
                        </m:r>
                        <m:r>
                          <a:rPr lang="en-GB" b="1" i="1" smtClean="0">
                            <a:solidFill>
                              <a:srgbClr val="FF0000"/>
                            </a:solidFill>
                            <a:latin typeface="Cambria Math" panose="02040503050406030204" pitchFamily="18" charset="0"/>
                          </a:rPr>
                          <m:t>𝒊</m:t>
                        </m:r>
                        <m:r>
                          <a:rPr lang="en-GB" b="0" i="1" smtClean="0">
                            <a:solidFill>
                              <a:srgbClr val="FF0000"/>
                            </a:solidFill>
                            <a:latin typeface="Cambria Math" panose="02040503050406030204" pitchFamily="18" charset="0"/>
                          </a:rPr>
                          <m:t>−0.1</m:t>
                        </m:r>
                        <m:r>
                          <a:rPr lang="en-GB" b="1" i="1" smtClean="0">
                            <a:solidFill>
                              <a:srgbClr val="FF0000"/>
                            </a:solidFill>
                            <a:latin typeface="Cambria Math" panose="02040503050406030204" pitchFamily="18" charset="0"/>
                          </a:rPr>
                          <m:t>𝒋</m:t>
                        </m:r>
                      </m:e>
                    </m:d>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dirty="0">
                  <a:solidFill>
                    <a:srgbClr val="FF0000"/>
                  </a:solidFill>
                  <a:latin typeface="Candara" panose="020E0502030303020204" pitchFamily="34" charset="0"/>
                </a:endParaRPr>
              </a:p>
              <a:p>
                <a:pPr marL="342900" indent="-342900">
                  <a:buAutoNum type="alphaLcParenR"/>
                </a:pPr>
                <a:r>
                  <a:rPr lang="en-GB" dirty="0">
                    <a:solidFill>
                      <a:srgbClr val="FF0000"/>
                    </a:solidFill>
                    <a:latin typeface="Candara" panose="020E0502030303020204" pitchFamily="34" charset="0"/>
                  </a:rPr>
                  <a:t> </a:t>
                </a:r>
                <a14:m>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b="0" i="1" smtClean="0">
                            <a:solidFill>
                              <a:srgbClr val="FF0000"/>
                            </a:solidFill>
                            <a:latin typeface="Cambria Math" panose="02040503050406030204" pitchFamily="18" charset="0"/>
                          </a:rPr>
                          <m:t>6</m:t>
                        </m:r>
                      </m:den>
                    </m:f>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873794"/>
                <a:ext cx="4572000" cy="766685"/>
              </a:xfrm>
              <a:prstGeom prst="rect">
                <a:avLst/>
              </a:prstGeom>
              <a:blipFill>
                <a:blip r:embed="rId4"/>
                <a:stretch>
                  <a:fillRect l="-1200" t="-3968" b="-3968"/>
                </a:stretch>
              </a:blipFill>
            </p:spPr>
            <p:txBody>
              <a:bodyPr/>
              <a:lstStyle/>
              <a:p>
                <a:r>
                  <a:rPr lang="en-GB">
                    <a:noFill/>
                  </a:rPr>
                  <a:t> </a:t>
                </a:r>
              </a:p>
            </p:txBody>
          </p:sp>
        </mc:Fallback>
      </mc:AlternateContent>
    </p:spTree>
    <p:extLst>
      <p:ext uri="{BB962C8B-B14F-4D97-AF65-F5344CB8AC3E}">
        <p14:creationId xmlns:p14="http://schemas.microsoft.com/office/powerpoint/2010/main" val="28939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A smooth sphere hits a smooth horizontal plane. Find the velocity after the collision.</a:t>
            </a:r>
          </a:p>
        </p:txBody>
      </p:sp>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A smooth sphere hits a smooth horizontal plane. Find the velocity after the collision.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429000"/>
                <a:ext cx="4572000" cy="6167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f>
                            <m:fPr>
                              <m:type m:val="noBar"/>
                              <m:ctrlPr>
                                <a:rPr lang="en-US"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3</m:t>
                              </m:r>
                            </m:den>
                          </m:f>
                        </m:e>
                      </m:d>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429000"/>
                <a:ext cx="4572000" cy="616772"/>
              </a:xfrm>
              <a:prstGeom prst="rect">
                <a:avLst/>
              </a:prstGeom>
              <a:blipFill>
                <a:blip r:embed="rId2"/>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5ED716E5-2709-4D21-9987-94309FAD85E2}"/>
              </a:ext>
            </a:extLst>
          </p:cNvPr>
          <p:cNvPicPr>
            <a:picLocks noChangeAspect="1"/>
          </p:cNvPicPr>
          <p:nvPr/>
        </p:nvPicPr>
        <p:blipFill>
          <a:blip r:embed="rId3"/>
          <a:stretch>
            <a:fillRect/>
          </a:stretch>
        </p:blipFill>
        <p:spPr>
          <a:xfrm>
            <a:off x="5711709" y="1222224"/>
            <a:ext cx="2292582" cy="2088357"/>
          </a:xfrm>
          <a:prstGeom prst="rect">
            <a:avLst/>
          </a:prstGeom>
        </p:spPr>
      </p:pic>
      <p:pic>
        <p:nvPicPr>
          <p:cNvPr id="14" name="Picture 13">
            <a:extLst>
              <a:ext uri="{FF2B5EF4-FFF2-40B4-BE49-F238E27FC236}">
                <a16:creationId xmlns:a16="http://schemas.microsoft.com/office/drawing/2014/main" id="{2A383310-390C-4F8D-98AB-6DCDC007A783}"/>
              </a:ext>
            </a:extLst>
          </p:cNvPr>
          <p:cNvPicPr>
            <a:picLocks noChangeAspect="1"/>
          </p:cNvPicPr>
          <p:nvPr/>
        </p:nvPicPr>
        <p:blipFill>
          <a:blip r:embed="rId4"/>
          <a:stretch>
            <a:fillRect/>
          </a:stretch>
        </p:blipFill>
        <p:spPr>
          <a:xfrm>
            <a:off x="1139709" y="1103805"/>
            <a:ext cx="2318124" cy="2173671"/>
          </a:xfrm>
          <a:prstGeom prst="rect">
            <a:avLst/>
          </a:prstGeom>
        </p:spPr>
      </p:pic>
      <p:sp>
        <p:nvSpPr>
          <p:cNvPr id="17" name="TextBox 16">
            <a:extLst>
              <a:ext uri="{FF2B5EF4-FFF2-40B4-BE49-F238E27FC236}">
                <a16:creationId xmlns:a16="http://schemas.microsoft.com/office/drawing/2014/main" id="{95E65253-6014-415C-87FD-16ECB9924B20}"/>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399705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A smooth sphere hits a smooth horizontal plane. Find the velocity after the collision.</a:t>
            </a:r>
          </a:p>
        </p:txBody>
      </p:sp>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A smooth sphere hits a smooth horizontal plane. Find the velocity after the collision.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429000"/>
                <a:ext cx="4572000" cy="6167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f>
                            <m:fPr>
                              <m:type m:val="noBar"/>
                              <m:ctrlPr>
                                <a:rPr lang="en-US"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6</m:t>
                              </m:r>
                            </m:den>
                          </m:f>
                        </m:e>
                      </m:d>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429000"/>
                <a:ext cx="4572000" cy="616772"/>
              </a:xfrm>
              <a:prstGeom prst="rect">
                <a:avLst/>
              </a:prstGeom>
              <a:blipFill>
                <a:blip r:embed="rId2"/>
                <a:stretch>
                  <a:fillRect/>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9D4EED76-8B9A-4B3A-838D-769611B33617}"/>
              </a:ext>
            </a:extLst>
          </p:cNvPr>
          <p:cNvPicPr>
            <a:picLocks noChangeAspect="1"/>
          </p:cNvPicPr>
          <p:nvPr/>
        </p:nvPicPr>
        <p:blipFill>
          <a:blip r:embed="rId3"/>
          <a:stretch>
            <a:fillRect/>
          </a:stretch>
        </p:blipFill>
        <p:spPr>
          <a:xfrm>
            <a:off x="5718273" y="1103805"/>
            <a:ext cx="2274437" cy="2155466"/>
          </a:xfrm>
          <a:prstGeom prst="rect">
            <a:avLst/>
          </a:prstGeom>
        </p:spPr>
      </p:pic>
      <p:pic>
        <p:nvPicPr>
          <p:cNvPr id="16" name="Picture 15">
            <a:extLst>
              <a:ext uri="{FF2B5EF4-FFF2-40B4-BE49-F238E27FC236}">
                <a16:creationId xmlns:a16="http://schemas.microsoft.com/office/drawing/2014/main" id="{EF06C788-C706-4BEE-A368-525271938CED}"/>
              </a:ext>
            </a:extLst>
          </p:cNvPr>
          <p:cNvPicPr>
            <a:picLocks noChangeAspect="1"/>
          </p:cNvPicPr>
          <p:nvPr/>
        </p:nvPicPr>
        <p:blipFill>
          <a:blip r:embed="rId4"/>
          <a:stretch>
            <a:fillRect/>
          </a:stretch>
        </p:blipFill>
        <p:spPr>
          <a:xfrm>
            <a:off x="1127819" y="1181521"/>
            <a:ext cx="2297909" cy="2077750"/>
          </a:xfrm>
          <a:prstGeom prst="rect">
            <a:avLst/>
          </a:prstGeom>
        </p:spPr>
      </p:pic>
      <p:sp>
        <p:nvSpPr>
          <p:cNvPr id="17" name="TextBox 16">
            <a:extLst>
              <a:ext uri="{FF2B5EF4-FFF2-40B4-BE49-F238E27FC236}">
                <a16:creationId xmlns:a16="http://schemas.microsoft.com/office/drawing/2014/main" id="{0FDB41E5-0DC9-484B-8155-1487A346BD13}"/>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24232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A smooth sphere hits a smooth horizontal plane. Find the velocity after the collision.</a:t>
            </a:r>
          </a:p>
        </p:txBody>
      </p:sp>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A smooth sphere hits a smooth horizontal plane. Find the velocity after the collision.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429000"/>
                <a:ext cx="4572000" cy="6167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f>
                            <m:fPr>
                              <m:type m:val="noBar"/>
                              <m:ctrlPr>
                                <a:rPr lang="en-US"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0</m:t>
                              </m:r>
                            </m:den>
                          </m:f>
                        </m:e>
                      </m:d>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429000"/>
                <a:ext cx="4572000" cy="616772"/>
              </a:xfrm>
              <a:prstGeom prst="rect">
                <a:avLst/>
              </a:prstGeom>
              <a:blipFill>
                <a:blip r:embed="rId2"/>
                <a:stretch>
                  <a:fillRect/>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A18E4398-FF31-401C-A195-BE05F3DA71C9}"/>
              </a:ext>
            </a:extLst>
          </p:cNvPr>
          <p:cNvPicPr>
            <a:picLocks noChangeAspect="1"/>
          </p:cNvPicPr>
          <p:nvPr/>
        </p:nvPicPr>
        <p:blipFill>
          <a:blip r:embed="rId3"/>
          <a:stretch>
            <a:fillRect/>
          </a:stretch>
        </p:blipFill>
        <p:spPr>
          <a:xfrm>
            <a:off x="5701269" y="1103805"/>
            <a:ext cx="2308445" cy="2168539"/>
          </a:xfrm>
          <a:prstGeom prst="rect">
            <a:avLst/>
          </a:prstGeom>
        </p:spPr>
      </p:pic>
      <p:pic>
        <p:nvPicPr>
          <p:cNvPr id="15" name="Picture 14">
            <a:extLst>
              <a:ext uri="{FF2B5EF4-FFF2-40B4-BE49-F238E27FC236}">
                <a16:creationId xmlns:a16="http://schemas.microsoft.com/office/drawing/2014/main" id="{35D0C59E-ABEB-4B30-905D-36190EA43D74}"/>
              </a:ext>
            </a:extLst>
          </p:cNvPr>
          <p:cNvPicPr>
            <a:picLocks noChangeAspect="1"/>
          </p:cNvPicPr>
          <p:nvPr/>
        </p:nvPicPr>
        <p:blipFill>
          <a:blip r:embed="rId4"/>
          <a:stretch>
            <a:fillRect/>
          </a:stretch>
        </p:blipFill>
        <p:spPr>
          <a:xfrm>
            <a:off x="1134286" y="1112735"/>
            <a:ext cx="2308445" cy="2228151"/>
          </a:xfrm>
          <a:prstGeom prst="rect">
            <a:avLst/>
          </a:prstGeom>
        </p:spPr>
      </p:pic>
      <p:sp>
        <p:nvSpPr>
          <p:cNvPr id="17" name="TextBox 16">
            <a:extLst>
              <a:ext uri="{FF2B5EF4-FFF2-40B4-BE49-F238E27FC236}">
                <a16:creationId xmlns:a16="http://schemas.microsoft.com/office/drawing/2014/main" id="{EC35C781-6300-4D91-B336-8D9770DA108D}"/>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17902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A smooth sphere hits a smooth vertical plane. Find the velocity after the collision.</a:t>
            </a:r>
          </a:p>
        </p:txBody>
      </p:sp>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A smooth sphere hits a smooth horizontal plane. Find the velocity after the collision.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429000"/>
                <a:ext cx="4572000" cy="71468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f>
                            <m:fPr>
                              <m:type m:val="noBar"/>
                              <m:ctrlPr>
                                <a:rPr lang="en-US"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3</m:t>
                              </m:r>
                            </m:den>
                          </m:f>
                        </m:e>
                      </m:d>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429000"/>
                <a:ext cx="4572000" cy="714683"/>
              </a:xfrm>
              <a:prstGeom prst="rect">
                <a:avLst/>
              </a:prstGeom>
              <a:blipFill>
                <a:blip r:embed="rId2"/>
                <a:stretch>
                  <a:fillRect/>
                </a:stretch>
              </a:blipFill>
            </p:spPr>
            <p:txBody>
              <a:bodyPr/>
              <a:lstStyle/>
              <a:p>
                <a:r>
                  <a:rPr lang="en-GB">
                    <a:noFill/>
                  </a:rPr>
                  <a:t> </a:t>
                </a:r>
              </a:p>
            </p:txBody>
          </p:sp>
        </mc:Fallback>
      </mc:AlternateContent>
      <p:pic>
        <p:nvPicPr>
          <p:cNvPr id="21" name="Picture 20">
            <a:extLst>
              <a:ext uri="{FF2B5EF4-FFF2-40B4-BE49-F238E27FC236}">
                <a16:creationId xmlns:a16="http://schemas.microsoft.com/office/drawing/2014/main" id="{2788FCBD-BFF4-42F1-B7C5-F1669B74E522}"/>
              </a:ext>
            </a:extLst>
          </p:cNvPr>
          <p:cNvPicPr>
            <a:picLocks noChangeAspect="1"/>
          </p:cNvPicPr>
          <p:nvPr/>
        </p:nvPicPr>
        <p:blipFill>
          <a:blip r:embed="rId3"/>
          <a:stretch>
            <a:fillRect/>
          </a:stretch>
        </p:blipFill>
        <p:spPr>
          <a:xfrm>
            <a:off x="5852286" y="1103805"/>
            <a:ext cx="2011427" cy="2138465"/>
          </a:xfrm>
          <a:prstGeom prst="rect">
            <a:avLst/>
          </a:prstGeom>
        </p:spPr>
      </p:pic>
      <p:pic>
        <p:nvPicPr>
          <p:cNvPr id="23" name="Picture 22">
            <a:extLst>
              <a:ext uri="{FF2B5EF4-FFF2-40B4-BE49-F238E27FC236}">
                <a16:creationId xmlns:a16="http://schemas.microsoft.com/office/drawing/2014/main" id="{DE05BDCA-CF06-402D-90CA-34610E555691}"/>
              </a:ext>
            </a:extLst>
          </p:cNvPr>
          <p:cNvPicPr>
            <a:picLocks noChangeAspect="1"/>
          </p:cNvPicPr>
          <p:nvPr/>
        </p:nvPicPr>
        <p:blipFill>
          <a:blip r:embed="rId4"/>
          <a:stretch>
            <a:fillRect/>
          </a:stretch>
        </p:blipFill>
        <p:spPr>
          <a:xfrm>
            <a:off x="1280288" y="1112735"/>
            <a:ext cx="2011427" cy="2157811"/>
          </a:xfrm>
          <a:prstGeom prst="rect">
            <a:avLst/>
          </a:prstGeom>
        </p:spPr>
      </p:pic>
      <p:sp>
        <p:nvSpPr>
          <p:cNvPr id="24" name="TextBox 23">
            <a:extLst>
              <a:ext uri="{FF2B5EF4-FFF2-40B4-BE49-F238E27FC236}">
                <a16:creationId xmlns:a16="http://schemas.microsoft.com/office/drawing/2014/main" id="{0B793D39-7AF1-4D78-A3A7-629ED456122F}"/>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15218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409762"/>
              </a:xfrm>
              <a:prstGeom prst="rect">
                <a:avLst/>
              </a:prstGeom>
              <a:noFill/>
            </p:spPr>
            <p:txBody>
              <a:bodyPr wrap="square" rtlCol="0">
                <a:spAutoFit/>
              </a:bodyPr>
              <a:lstStyle/>
              <a:p>
                <a:r>
                  <a:rPr lang="en-GB" sz="1600" dirty="0">
                    <a:latin typeface="Candara" panose="020E0502030303020204" pitchFamily="34" charset="0"/>
                  </a:rPr>
                  <a:t>A smooth sphere S is moving on a smooth horizontal plane with speed </a:t>
                </a:r>
                <a14:m>
                  <m:oMath xmlns:m="http://schemas.openxmlformats.org/officeDocument/2006/math">
                    <m:r>
                      <a:rPr lang="en-US" sz="1600">
                        <a:latin typeface="Cambria Math" panose="02040503050406030204" pitchFamily="18" charset="0"/>
                      </a:rPr>
                      <m:t>𝑢</m:t>
                    </m:r>
                  </m:oMath>
                </a14:m>
                <a:r>
                  <a:rPr lang="en-GB" sz="1600" dirty="0">
                    <a:latin typeface="Candara" panose="020E0502030303020204" pitchFamily="34" charset="0"/>
                  </a:rPr>
                  <a:t> when it collides with a smooth fixed vertical wall. </a:t>
                </a:r>
              </a:p>
              <a:p>
                <a:r>
                  <a:rPr lang="en-GB" sz="1600" dirty="0">
                    <a:latin typeface="Candara" panose="020E0502030303020204" pitchFamily="34" charset="0"/>
                  </a:rPr>
                  <a:t>At the instant of collision the direction of motion of S makes an angle of 30</a:t>
                </a:r>
                <a14:m>
                  <m:oMath xmlns:m="http://schemas.openxmlformats.org/officeDocument/2006/math">
                    <m:r>
                      <a:rPr lang="en-GB" sz="1600">
                        <a:latin typeface="Cambria Math" panose="02040503050406030204" pitchFamily="18" charset="0"/>
                      </a:rPr>
                      <m:t>°</m:t>
                    </m:r>
                  </m:oMath>
                </a14:m>
                <a:r>
                  <a:rPr lang="en-GB" sz="1600" dirty="0">
                    <a:latin typeface="Candara" panose="020E0502030303020204" pitchFamily="34" charset="0"/>
                  </a:rPr>
                  <a:t> with the wall. The coefficient of restitution between S and the wall is </a:t>
                </a:r>
                <a14:m>
                  <m:oMath xmlns:m="http://schemas.openxmlformats.org/officeDocument/2006/math">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GB" sz="1600" b="0" i="0" smtClean="0">
                            <a:latin typeface="Cambria Math" panose="02040503050406030204" pitchFamily="18" charset="0"/>
                          </a:rPr>
                          <m:t>2</m:t>
                        </m:r>
                      </m:den>
                    </m:f>
                  </m:oMath>
                </a14:m>
                <a:r>
                  <a:rPr lang="en-GB" sz="1600" dirty="0">
                    <a:latin typeface="Candara" panose="020E0502030303020204" pitchFamily="34" charset="0"/>
                  </a:rPr>
                  <a:t>. Find:</a:t>
                </a:r>
              </a:p>
              <a:p>
                <a:pPr marL="342900" indent="-342900">
                  <a:buAutoNum type="alphaLcParenR"/>
                </a:pPr>
                <a:r>
                  <a:rPr lang="en-US" sz="1600" dirty="0">
                    <a:latin typeface="Candara" panose="020E0502030303020204" pitchFamily="34" charset="0"/>
                  </a:rPr>
                  <a:t>The speed of S immediately after the collision</a:t>
                </a:r>
              </a:p>
              <a:p>
                <a:pPr marL="342900" indent="-342900">
                  <a:buAutoNum type="alphaLcParenR"/>
                </a:pPr>
                <a:r>
                  <a:rPr lang="en-US" sz="1600" dirty="0">
                    <a:latin typeface="Candara" panose="020E0502030303020204" pitchFamily="34" charset="0"/>
                  </a:rPr>
                  <a:t>The angle of deflection of S</a:t>
                </a:r>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409762"/>
              </a:xfrm>
              <a:prstGeom prst="rect">
                <a:avLst/>
              </a:prstGeom>
              <a:blipFill>
                <a:blip r:embed="rId2"/>
                <a:stretch>
                  <a:fillRect l="-667" t="-759" r="-933" b="-2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409762"/>
              </a:xfrm>
              <a:prstGeom prst="rect">
                <a:avLst/>
              </a:prstGeom>
              <a:noFill/>
            </p:spPr>
            <p:txBody>
              <a:bodyPr wrap="square" rtlCol="0">
                <a:spAutoFit/>
              </a:bodyPr>
              <a:lstStyle/>
              <a:p>
                <a:r>
                  <a:rPr lang="en-GB" sz="1600" dirty="0">
                    <a:latin typeface="Candara" panose="020E0502030303020204" pitchFamily="34" charset="0"/>
                  </a:rPr>
                  <a:t>A smooth sphere S is moving on a smooth horizontal plane with speed </a:t>
                </a:r>
                <a14:m>
                  <m:oMath xmlns:m="http://schemas.openxmlformats.org/officeDocument/2006/math">
                    <m:r>
                      <a:rPr lang="en-US" sz="1600">
                        <a:latin typeface="Cambria Math" panose="02040503050406030204" pitchFamily="18" charset="0"/>
                      </a:rPr>
                      <m:t>𝑢</m:t>
                    </m:r>
                  </m:oMath>
                </a14:m>
                <a:r>
                  <a:rPr lang="en-GB" sz="1600" dirty="0">
                    <a:latin typeface="Candara" panose="020E0502030303020204" pitchFamily="34" charset="0"/>
                  </a:rPr>
                  <a:t> when it collides with a smooth fixed vertical wall. </a:t>
                </a:r>
              </a:p>
              <a:p>
                <a:r>
                  <a:rPr lang="en-GB" sz="1600" dirty="0">
                    <a:latin typeface="Candara" panose="020E0502030303020204" pitchFamily="34" charset="0"/>
                  </a:rPr>
                  <a:t>At the instant of collision the direction of motion of S makes an angle of 60</a:t>
                </a:r>
                <a14:m>
                  <m:oMath xmlns:m="http://schemas.openxmlformats.org/officeDocument/2006/math">
                    <m:r>
                      <a:rPr lang="en-GB" sz="1600">
                        <a:latin typeface="Cambria Math" panose="02040503050406030204" pitchFamily="18" charset="0"/>
                      </a:rPr>
                      <m:t>°</m:t>
                    </m:r>
                  </m:oMath>
                </a14:m>
                <a:r>
                  <a:rPr lang="en-GB" sz="1600" dirty="0">
                    <a:latin typeface="Candara" panose="020E0502030303020204" pitchFamily="34" charset="0"/>
                  </a:rPr>
                  <a:t> with the wall. The coefficient of restitution between S and the wall is </a:t>
                </a:r>
                <a14:m>
                  <m:oMath xmlns:m="http://schemas.openxmlformats.org/officeDocument/2006/math">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4</m:t>
                        </m:r>
                      </m:den>
                    </m:f>
                  </m:oMath>
                </a14:m>
                <a:r>
                  <a:rPr lang="en-GB" sz="1600" dirty="0">
                    <a:latin typeface="Candara" panose="020E0502030303020204" pitchFamily="34" charset="0"/>
                  </a:rPr>
                  <a:t>. Find:</a:t>
                </a:r>
              </a:p>
              <a:p>
                <a:pPr marL="342900" indent="-342900">
                  <a:buAutoNum type="alphaLcParenR"/>
                </a:pPr>
                <a:r>
                  <a:rPr lang="en-US" sz="1600" dirty="0">
                    <a:latin typeface="Candara" panose="020E0502030303020204" pitchFamily="34" charset="0"/>
                  </a:rPr>
                  <a:t>The speed of S immediately after the collision</a:t>
                </a:r>
              </a:p>
              <a:p>
                <a:pPr marL="342900" indent="-342900">
                  <a:buAutoNum type="alphaLcParenR"/>
                </a:pPr>
                <a:r>
                  <a:rPr lang="en-US" sz="1600" dirty="0">
                    <a:latin typeface="Candara" panose="020E0502030303020204" pitchFamily="34" charset="0"/>
                  </a:rPr>
                  <a:t>The angle of deflection of S</a:t>
                </a:r>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409762"/>
              </a:xfrm>
              <a:prstGeom prst="rect">
                <a:avLst/>
              </a:prstGeom>
              <a:blipFill>
                <a:blip r:embed="rId3"/>
                <a:stretch>
                  <a:fillRect l="-800" t="-759" r="-800" b="-2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2799685"/>
                <a:ext cx="4572000" cy="811761"/>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f>
                      <m:fPr>
                        <m:ctrlPr>
                          <a:rPr lang="en-US" i="1">
                            <a:solidFill>
                              <a:srgbClr val="FF0000"/>
                            </a:solidFill>
                            <a:latin typeface="Cambria Math" panose="02040503050406030204" pitchFamily="18" charset="0"/>
                          </a:rPr>
                        </m:ctrlPr>
                      </m:fPr>
                      <m:num>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19</m:t>
                            </m:r>
                          </m:e>
                        </m:rad>
                      </m:num>
                      <m:den>
                        <m:r>
                          <a:rPr lang="en-US" i="1">
                            <a:solidFill>
                              <a:srgbClr val="FF0000"/>
                            </a:solidFill>
                            <a:latin typeface="Cambria Math" panose="02040503050406030204" pitchFamily="18" charset="0"/>
                          </a:rPr>
                          <m:t>8</m:t>
                        </m:r>
                      </m:den>
                    </m:f>
                    <m:r>
                      <a:rPr lang="en-GB" i="1">
                        <a:solidFill>
                          <a:srgbClr val="FF0000"/>
                        </a:solidFill>
                        <a:latin typeface="Cambria Math" panose="02040503050406030204" pitchFamily="18" charset="0"/>
                      </a:rPr>
                      <m:t>𝑢</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US" i="1" dirty="0" smtClean="0">
                        <a:solidFill>
                          <a:srgbClr val="FF0000"/>
                        </a:solidFill>
                        <a:latin typeface="Cambria Math" panose="02040503050406030204" pitchFamily="18" charset="0"/>
                      </a:rPr>
                      <m:t>83.4</m:t>
                    </m:r>
                    <m:r>
                      <a:rPr lang="en-US" i="1">
                        <a:solidFill>
                          <a:srgbClr val="FF0000"/>
                        </a:solidFill>
                        <a:latin typeface="Cambria Math" panose="02040503050406030204" pitchFamily="18" charset="0"/>
                        <a:ea typeface="Cambria Math" panose="02040503050406030204" pitchFamily="18" charset="0"/>
                      </a:rPr>
                      <m:t>°</m:t>
                    </m:r>
                    <m:r>
                      <a:rPr lang="en-GB" i="1" dirty="0" smtClean="0">
                        <a:solidFill>
                          <a:srgbClr val="FF0000"/>
                        </a:solidFill>
                        <a:latin typeface="Cambria Math" panose="02040503050406030204" pitchFamily="18" charset="0"/>
                      </a:rPr>
                      <m:t> </m:t>
                    </m:r>
                  </m:oMath>
                </a14:m>
                <a:r>
                  <a:rPr lang="en-GB" dirty="0">
                    <a:solidFill>
                      <a:srgbClr val="FF0000"/>
                    </a:solidFill>
                    <a:latin typeface="Candara" panose="020E0502030303020204" pitchFamily="34" charset="0"/>
                  </a:rPr>
                  <a:t>(3 sf)</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2799685"/>
                <a:ext cx="4572000" cy="811761"/>
              </a:xfrm>
              <a:prstGeom prst="rect">
                <a:avLst/>
              </a:prstGeom>
              <a:blipFill>
                <a:blip r:embed="rId4"/>
                <a:stretch>
                  <a:fillRect l="-1200" b="-11278"/>
                </a:stretch>
              </a:blipFill>
            </p:spPr>
            <p:txBody>
              <a:bodyPr/>
              <a:lstStyle/>
              <a:p>
                <a:r>
                  <a:rPr lang="en-GB">
                    <a:noFill/>
                  </a:rPr>
                  <a:t> </a:t>
                </a:r>
              </a:p>
            </p:txBody>
          </p:sp>
        </mc:Fallback>
      </mc:AlternateContent>
    </p:spTree>
    <p:extLst>
      <p:ext uri="{BB962C8B-B14F-4D97-AF65-F5344CB8AC3E}">
        <p14:creationId xmlns:p14="http://schemas.microsoft.com/office/powerpoint/2010/main" val="3322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267544"/>
              </a:xfrm>
              <a:prstGeom prst="rect">
                <a:avLst/>
              </a:prstGeom>
              <a:noFill/>
            </p:spPr>
            <p:txBody>
              <a:bodyPr wrap="square" rtlCol="0">
                <a:spAutoFit/>
              </a:bodyPr>
              <a:lstStyle/>
              <a:p>
                <a:r>
                  <a:rPr lang="en-GB" sz="1600" dirty="0">
                    <a:latin typeface="Candara" panose="020E0502030303020204" pitchFamily="34" charset="0"/>
                  </a:rPr>
                  <a:t>A small smooth ball is falling vertically. The ball strikes a smooth plane which is inclined at an angle </a:t>
                </a:r>
                <a14:m>
                  <m:oMath xmlns:m="http://schemas.openxmlformats.org/officeDocument/2006/math">
                    <m:r>
                      <a:rPr lang="en-GB" sz="1600" i="1">
                        <a:latin typeface="Cambria Math" panose="02040503050406030204" pitchFamily="18" charset="0"/>
                        <a:ea typeface="Cambria Math" panose="02040503050406030204" pitchFamily="18" charset="0"/>
                      </a:rPr>
                      <m:t>𝛼</m:t>
                    </m:r>
                  </m:oMath>
                </a14:m>
                <a:r>
                  <a:rPr lang="en-GB" sz="1600" dirty="0">
                    <a:latin typeface="Candara" panose="020E0502030303020204" pitchFamily="34" charset="0"/>
                  </a:rPr>
                  <a:t> to the horizontal, where </a:t>
                </a:r>
                <a14:m>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tan</m:t>
                        </m:r>
                      </m:fName>
                      <m:e>
                        <m:r>
                          <a:rPr lang="en-GB" sz="1600" i="1">
                            <a:latin typeface="Cambria Math" panose="02040503050406030204" pitchFamily="18" charset="0"/>
                            <a:ea typeface="Cambria Math" panose="02040503050406030204" pitchFamily="18" charset="0"/>
                          </a:rPr>
                          <m:t>𝛼</m:t>
                        </m:r>
                      </m:e>
                    </m:func>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b="0" i="1" smtClean="0">
                            <a:latin typeface="Cambria Math" panose="02040503050406030204" pitchFamily="18" charset="0"/>
                          </a:rPr>
                          <m:t>3</m:t>
                        </m:r>
                      </m:den>
                    </m:f>
                  </m:oMath>
                </a14:m>
                <a:r>
                  <a:rPr lang="en-GB" sz="1600" dirty="0">
                    <a:latin typeface="Candara" panose="020E0502030303020204" pitchFamily="34" charset="0"/>
                  </a:rPr>
                  <a:t>. Immediately before striking the plane the ball has speed </a:t>
                </a:r>
                <a14:m>
                  <m:oMath xmlns:m="http://schemas.openxmlformats.org/officeDocument/2006/math">
                    <m:r>
                      <a:rPr lang="en-GB" sz="1600" b="0" i="1" smtClean="0">
                        <a:latin typeface="Cambria Math" panose="02040503050406030204" pitchFamily="18" charset="0"/>
                      </a:rPr>
                      <m:t>10</m:t>
                    </m:r>
                    <m:r>
                      <a:rPr lang="en-GB" sz="1600" i="1">
                        <a:latin typeface="Cambria Math" panose="02040503050406030204" pitchFamily="18" charset="0"/>
                      </a:rPr>
                      <m:t> </m:t>
                    </m:r>
                    <m:r>
                      <a:rPr lang="en-GB" sz="1600" i="1">
                        <a:latin typeface="Cambria Math" panose="02040503050406030204" pitchFamily="18" charset="0"/>
                      </a:rPr>
                      <m:t>𝑚</m:t>
                    </m:r>
                    <m:sSup>
                      <m:sSupPr>
                        <m:ctrlPr>
                          <a:rPr lang="en-GB" sz="1600" i="1">
                            <a:latin typeface="Cambria Math" panose="02040503050406030204" pitchFamily="18" charset="0"/>
                          </a:rPr>
                        </m:ctrlPr>
                      </m:sSupPr>
                      <m:e>
                        <m:r>
                          <a:rPr lang="en-GB" sz="1600" i="1">
                            <a:latin typeface="Cambria Math" panose="02040503050406030204" pitchFamily="18" charset="0"/>
                          </a:rPr>
                          <m:t>𝑠</m:t>
                        </m:r>
                      </m:e>
                      <m:sup>
                        <m:r>
                          <a:rPr lang="en-GB" sz="1600" i="1">
                            <a:latin typeface="Cambria Math" panose="02040503050406030204" pitchFamily="18" charset="0"/>
                          </a:rPr>
                          <m:t>−1</m:t>
                        </m:r>
                      </m:sup>
                    </m:sSup>
                  </m:oMath>
                </a14:m>
                <a:r>
                  <a:rPr lang="en-GB" sz="1600" dirty="0">
                    <a:latin typeface="Candara" panose="020E0502030303020204" pitchFamily="34" charset="0"/>
                  </a:rPr>
                  <a:t>. The coefficient of restitution between the ball and the plane is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b="0" i="1" smtClean="0">
                            <a:latin typeface="Cambria Math" panose="02040503050406030204" pitchFamily="18" charset="0"/>
                          </a:rPr>
                          <m:t>3</m:t>
                        </m:r>
                      </m:den>
                    </m:f>
                  </m:oMath>
                </a14:m>
                <a:r>
                  <a:rPr lang="en-GB" sz="1600" dirty="0">
                    <a:latin typeface="Candara" panose="020E0502030303020204" pitchFamily="34" charset="0"/>
                  </a:rPr>
                  <a:t>. </a:t>
                </a:r>
              </a:p>
              <a:p>
                <a:r>
                  <a:rPr lang="en-GB" sz="1600" dirty="0">
                    <a:latin typeface="Candara" panose="020E0502030303020204" pitchFamily="34" charset="0"/>
                  </a:rPr>
                  <a:t>Find the speed of the ball immediately after impact.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267544"/>
              </a:xfrm>
              <a:prstGeom prst="rect">
                <a:avLst/>
              </a:prstGeom>
              <a:blipFill>
                <a:blip r:embed="rId2"/>
                <a:stretch>
                  <a:fillRect l="-667" t="-809" r="-1067" b="-29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264979"/>
              </a:xfrm>
              <a:prstGeom prst="rect">
                <a:avLst/>
              </a:prstGeom>
              <a:noFill/>
            </p:spPr>
            <p:txBody>
              <a:bodyPr wrap="square" rtlCol="0">
                <a:spAutoFit/>
              </a:bodyPr>
              <a:lstStyle/>
              <a:p>
                <a:r>
                  <a:rPr lang="en-GB" sz="1600" dirty="0">
                    <a:latin typeface="Candara" panose="020E0502030303020204" pitchFamily="34" charset="0"/>
                  </a:rPr>
                  <a:t>A small smooth ball is falling vertically. The ball strikes a smooth plane which is inclined at an angle </a:t>
                </a:r>
                <a14:m>
                  <m:oMath xmlns:m="http://schemas.openxmlformats.org/officeDocument/2006/math">
                    <m:r>
                      <a:rPr lang="en-GB" sz="1600" i="1" smtClean="0">
                        <a:latin typeface="Cambria Math" panose="02040503050406030204" pitchFamily="18" charset="0"/>
                        <a:ea typeface="Cambria Math" panose="02040503050406030204" pitchFamily="18" charset="0"/>
                      </a:rPr>
                      <m:t>𝛼</m:t>
                    </m:r>
                  </m:oMath>
                </a14:m>
                <a:r>
                  <a:rPr lang="en-GB" sz="1600" dirty="0">
                    <a:latin typeface="Candara" panose="020E0502030303020204" pitchFamily="34" charset="0"/>
                  </a:rPr>
                  <a:t> to the horizontal, where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ea typeface="Cambria Math" panose="02040503050406030204" pitchFamily="18" charset="0"/>
                          </a:rPr>
                          <m:t>𝛼</m:t>
                        </m:r>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r>
                  <a:rPr lang="en-GB" sz="1600" dirty="0">
                    <a:latin typeface="Candara" panose="020E0502030303020204" pitchFamily="34" charset="0"/>
                  </a:rPr>
                  <a:t>. Immediately before striking the plane the ball has speed </a:t>
                </a:r>
                <a14:m>
                  <m:oMath xmlns:m="http://schemas.openxmlformats.org/officeDocument/2006/math">
                    <m:r>
                      <a:rPr lang="en-GB" sz="1600" b="0" i="1" smtClean="0">
                        <a:latin typeface="Cambria Math" panose="02040503050406030204" pitchFamily="18" charset="0"/>
                      </a:rPr>
                      <m:t>5 </m:t>
                    </m:r>
                    <m:r>
                      <a:rPr lang="en-GB" sz="1600" b="0" i="1" smtClean="0">
                        <a:latin typeface="Cambria Math" panose="02040503050406030204" pitchFamily="18" charset="0"/>
                      </a:rPr>
                      <m:t>𝑚</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𝑠</m:t>
                        </m:r>
                      </m:e>
                      <m:sup>
                        <m:r>
                          <a:rPr lang="en-GB" sz="1600" b="0" i="1" smtClean="0">
                            <a:latin typeface="Cambria Math" panose="02040503050406030204" pitchFamily="18" charset="0"/>
                          </a:rPr>
                          <m:t>−1</m:t>
                        </m:r>
                      </m:sup>
                    </m:sSup>
                  </m:oMath>
                </a14:m>
                <a:r>
                  <a:rPr lang="en-GB" sz="1600" dirty="0">
                    <a:latin typeface="Candara" panose="020E0502030303020204" pitchFamily="34" charset="0"/>
                  </a:rPr>
                  <a:t>. The coefficient of restitution between the ball and the plane is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r>
                  <a:rPr lang="en-GB" sz="1600" dirty="0">
                    <a:latin typeface="Candara" panose="020E0502030303020204" pitchFamily="34" charset="0"/>
                  </a:rPr>
                  <a:t>. </a:t>
                </a:r>
              </a:p>
              <a:p>
                <a:r>
                  <a:rPr lang="en-GB" sz="1600" dirty="0">
                    <a:latin typeface="Candara" panose="020E0502030303020204" pitchFamily="34" charset="0"/>
                  </a:rPr>
                  <a:t>Find the speed of the ball immediately after impact.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264979"/>
              </a:xfrm>
              <a:prstGeom prst="rect">
                <a:avLst/>
              </a:prstGeom>
              <a:blipFill>
                <a:blip r:embed="rId3"/>
                <a:stretch>
                  <a:fillRect l="-800" t="-806" r="-933" b="-24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2722453"/>
                <a:ext cx="4572000"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3.16 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(3 sf)</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2722453"/>
                <a:ext cx="4572000" cy="369332"/>
              </a:xfrm>
              <a:prstGeom prst="rect">
                <a:avLst/>
              </a:prstGeom>
              <a:blipFill>
                <a:blip r:embed="rId4"/>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297576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902205"/>
              </a:xfrm>
              <a:prstGeom prst="rect">
                <a:avLst/>
              </a:prstGeom>
              <a:noFill/>
            </p:spPr>
            <p:txBody>
              <a:bodyPr wrap="square" rtlCol="0">
                <a:spAutoFit/>
              </a:bodyPr>
              <a:lstStyle/>
              <a:p>
                <a:r>
                  <a:rPr lang="en-GB" sz="1600" dirty="0">
                    <a:latin typeface="Candara" panose="020E0502030303020204" pitchFamily="34" charset="0"/>
                  </a:rPr>
                  <a:t>A small smooth ball of mass </a:t>
                </a:r>
                <a14:m>
                  <m:oMath xmlns:m="http://schemas.openxmlformats.org/officeDocument/2006/math">
                    <m:r>
                      <a:rPr lang="en-GB" sz="1600" b="0" i="1" smtClean="0">
                        <a:latin typeface="Cambria Math" panose="02040503050406030204" pitchFamily="18" charset="0"/>
                      </a:rPr>
                      <m:t>4</m:t>
                    </m:r>
                    <m:r>
                      <a:rPr lang="en-GB" sz="1600" i="1">
                        <a:latin typeface="Cambria Math" panose="02040503050406030204" pitchFamily="18" charset="0"/>
                      </a:rPr>
                      <m:t> </m:t>
                    </m:r>
                    <m:r>
                      <a:rPr lang="en-GB" sz="1600" i="1">
                        <a:latin typeface="Cambria Math" panose="02040503050406030204" pitchFamily="18" charset="0"/>
                      </a:rPr>
                      <m:t>𝑘𝑔</m:t>
                    </m:r>
                  </m:oMath>
                </a14:m>
                <a:r>
                  <a:rPr lang="en-GB" sz="1600" dirty="0">
                    <a:latin typeface="Candara" panose="020E0502030303020204" pitchFamily="34" charset="0"/>
                  </a:rPr>
                  <a:t> is moving in the </a:t>
                </a:r>
                <a14:m>
                  <m:oMath xmlns:m="http://schemas.openxmlformats.org/officeDocument/2006/math">
                    <m:r>
                      <a:rPr lang="en-GB" sz="1600" i="1">
                        <a:latin typeface="Cambria Math" panose="02040503050406030204" pitchFamily="18" charset="0"/>
                      </a:rPr>
                      <m:t>𝑥𝑦</m:t>
                    </m:r>
                  </m:oMath>
                </a14:m>
                <a:r>
                  <a:rPr lang="en-GB" sz="1600" dirty="0">
                    <a:latin typeface="Candara" panose="020E0502030303020204" pitchFamily="34" charset="0"/>
                  </a:rPr>
                  <a:t>-plane and collides with a smooth fixed vertical wall which contains the </a:t>
                </a:r>
                <a14:m>
                  <m:oMath xmlns:m="http://schemas.openxmlformats.org/officeDocument/2006/math">
                    <m:r>
                      <a:rPr lang="en-GB" sz="1600" i="1">
                        <a:latin typeface="Cambria Math" panose="02040503050406030204" pitchFamily="18" charset="0"/>
                      </a:rPr>
                      <m:t>𝑦</m:t>
                    </m:r>
                  </m:oMath>
                </a14:m>
                <a:r>
                  <a:rPr lang="en-GB" sz="1600" dirty="0">
                    <a:latin typeface="Candara" panose="020E0502030303020204" pitchFamily="34" charset="0"/>
                  </a:rPr>
                  <a:t>-axis. The velocity of the ball just before impact is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m:t>
                        </m:r>
                        <m:r>
                          <a:rPr lang="en-GB" sz="1600" b="0" i="1" smtClean="0">
                            <a:latin typeface="Cambria Math" panose="02040503050406030204" pitchFamily="18" charset="0"/>
                          </a:rPr>
                          <m:t>12</m:t>
                        </m:r>
                        <m:r>
                          <a:rPr lang="en-GB" sz="1600" b="1" i="1">
                            <a:latin typeface="Cambria Math" panose="02040503050406030204" pitchFamily="18" charset="0"/>
                          </a:rPr>
                          <m:t>𝒊</m:t>
                        </m:r>
                        <m:r>
                          <a:rPr lang="en-GB" sz="1600" i="1">
                            <a:latin typeface="Cambria Math" panose="02040503050406030204" pitchFamily="18" charset="0"/>
                          </a:rPr>
                          <m:t>−</m:t>
                        </m:r>
                        <m:r>
                          <a:rPr lang="en-GB" sz="1600" b="0" i="1" smtClean="0">
                            <a:latin typeface="Cambria Math" panose="02040503050406030204" pitchFamily="18" charset="0"/>
                          </a:rPr>
                          <m:t>8</m:t>
                        </m:r>
                        <m:r>
                          <a:rPr lang="en-GB" sz="1600" b="1" i="1">
                            <a:latin typeface="Cambria Math" panose="02040503050406030204" pitchFamily="18" charset="0"/>
                          </a:rPr>
                          <m:t>𝒋</m:t>
                        </m:r>
                      </m:e>
                    </m:d>
                    <m:r>
                      <a:rPr lang="en-GB" sz="1600" i="1">
                        <a:latin typeface="Cambria Math" panose="02040503050406030204" pitchFamily="18" charset="0"/>
                      </a:rPr>
                      <m:t> </m:t>
                    </m:r>
                    <m:r>
                      <a:rPr lang="en-GB" sz="1600" i="1">
                        <a:latin typeface="Cambria Math" panose="02040503050406030204" pitchFamily="18" charset="0"/>
                      </a:rPr>
                      <m:t>𝑚</m:t>
                    </m:r>
                    <m:sSup>
                      <m:sSupPr>
                        <m:ctrlPr>
                          <a:rPr lang="en-GB" sz="1600" i="1">
                            <a:latin typeface="Cambria Math" panose="02040503050406030204" pitchFamily="18" charset="0"/>
                          </a:rPr>
                        </m:ctrlPr>
                      </m:sSupPr>
                      <m:e>
                        <m:r>
                          <a:rPr lang="en-GB" sz="1600" i="1">
                            <a:latin typeface="Cambria Math" panose="02040503050406030204" pitchFamily="18" charset="0"/>
                          </a:rPr>
                          <m:t>𝑠</m:t>
                        </m:r>
                      </m:e>
                      <m:sup>
                        <m:r>
                          <a:rPr lang="en-GB" sz="1600" i="1">
                            <a:latin typeface="Cambria Math" panose="02040503050406030204" pitchFamily="18" charset="0"/>
                          </a:rPr>
                          <m:t>−1</m:t>
                        </m:r>
                      </m:sup>
                    </m:sSup>
                  </m:oMath>
                </a14:m>
                <a:r>
                  <a:rPr lang="en-GB" sz="1600" dirty="0">
                    <a:latin typeface="Candara" panose="020E0502030303020204" pitchFamily="34" charset="0"/>
                  </a:rPr>
                  <a:t>. The coefficient of restitution between the sphere and the wall is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b="0" i="1" smtClean="0">
                            <a:latin typeface="Cambria Math" panose="02040503050406030204" pitchFamily="18" charset="0"/>
                          </a:rPr>
                          <m:t>2</m:t>
                        </m:r>
                      </m:den>
                    </m:f>
                  </m:oMath>
                </a14:m>
                <a:r>
                  <a:rPr lang="en-GB" sz="1600" dirty="0">
                    <a:latin typeface="Candara" panose="020E0502030303020204" pitchFamily="34" charset="0"/>
                  </a:rPr>
                  <a:t>. Find:</a:t>
                </a:r>
              </a:p>
              <a:p>
                <a:pPr marL="342900" indent="-342900">
                  <a:buAutoNum type="alphaLcParenR"/>
                </a:pPr>
                <a:r>
                  <a:rPr lang="en-GB" sz="1600" dirty="0">
                    <a:latin typeface="Candara" panose="020E0502030303020204" pitchFamily="34" charset="0"/>
                  </a:rPr>
                  <a:t>The velocity of the ball immediately after the impact.</a:t>
                </a:r>
              </a:p>
              <a:p>
                <a:pPr marL="342900" indent="-342900">
                  <a:buAutoNum type="alphaLcParenR"/>
                </a:pPr>
                <a:r>
                  <a:rPr lang="en-GB" sz="1600" dirty="0">
                    <a:latin typeface="Candara" panose="020E0502030303020204" pitchFamily="34" charset="0"/>
                  </a:rPr>
                  <a:t>The kinetic energy lost as a result of the impact.</a:t>
                </a:r>
              </a:p>
              <a:p>
                <a:pPr marL="342900" indent="-342900">
                  <a:buAutoNum type="alphaLcParenR"/>
                </a:pPr>
                <a:r>
                  <a:rPr lang="en-GB" sz="1600" dirty="0">
                    <a:latin typeface="Candara" panose="020E0502030303020204" pitchFamily="34" charset="0"/>
                  </a:rPr>
                  <a:t>The angle of deflection of the ball</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902205"/>
              </a:xfrm>
              <a:prstGeom prst="rect">
                <a:avLst/>
              </a:prstGeom>
              <a:blipFill>
                <a:blip r:embed="rId2"/>
                <a:stretch>
                  <a:fillRect l="-667" t="-630" b="-18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903487"/>
              </a:xfrm>
              <a:prstGeom prst="rect">
                <a:avLst/>
              </a:prstGeom>
              <a:noFill/>
            </p:spPr>
            <p:txBody>
              <a:bodyPr wrap="square" rtlCol="0">
                <a:spAutoFit/>
              </a:bodyPr>
              <a:lstStyle/>
              <a:p>
                <a:r>
                  <a:rPr lang="en-GB" sz="1600" dirty="0">
                    <a:latin typeface="Candara" panose="020E0502030303020204" pitchFamily="34" charset="0"/>
                  </a:rPr>
                  <a:t>A small smooth ball of mass </a:t>
                </a:r>
                <a14:m>
                  <m:oMath xmlns:m="http://schemas.openxmlformats.org/officeDocument/2006/math">
                    <m:r>
                      <a:rPr lang="en-GB" sz="1600" b="0" i="1" smtClean="0">
                        <a:latin typeface="Cambria Math" panose="02040503050406030204" pitchFamily="18" charset="0"/>
                      </a:rPr>
                      <m:t>2 </m:t>
                    </m:r>
                    <m:r>
                      <a:rPr lang="en-GB" sz="1600" b="0" i="1" smtClean="0">
                        <a:latin typeface="Cambria Math" panose="02040503050406030204" pitchFamily="18" charset="0"/>
                      </a:rPr>
                      <m:t>𝑘𝑔</m:t>
                    </m:r>
                  </m:oMath>
                </a14:m>
                <a:r>
                  <a:rPr lang="en-GB" sz="1600" dirty="0">
                    <a:latin typeface="Candara" panose="020E0502030303020204" pitchFamily="34" charset="0"/>
                  </a:rPr>
                  <a:t> is moving in the </a:t>
                </a:r>
                <a14:m>
                  <m:oMath xmlns:m="http://schemas.openxmlformats.org/officeDocument/2006/math">
                    <m:r>
                      <a:rPr lang="en-GB" sz="1600" b="0" i="1" smtClean="0">
                        <a:latin typeface="Cambria Math" panose="02040503050406030204" pitchFamily="18" charset="0"/>
                      </a:rPr>
                      <m:t>𝑥𝑦</m:t>
                    </m:r>
                  </m:oMath>
                </a14:m>
                <a:r>
                  <a:rPr lang="en-GB" sz="1600" dirty="0">
                    <a:latin typeface="Candara" panose="020E0502030303020204" pitchFamily="34" charset="0"/>
                  </a:rPr>
                  <a:t>-plane and collides with a smooth fixed vertical wall which contains the </a:t>
                </a:r>
                <a14:m>
                  <m:oMath xmlns:m="http://schemas.openxmlformats.org/officeDocument/2006/math">
                    <m:r>
                      <a:rPr lang="en-GB" sz="1600" b="0" i="1" smtClean="0">
                        <a:latin typeface="Cambria Math" panose="02040503050406030204" pitchFamily="18" charset="0"/>
                      </a:rPr>
                      <m:t>𝑦</m:t>
                    </m:r>
                  </m:oMath>
                </a14:m>
                <a:r>
                  <a:rPr lang="en-GB" sz="1600" dirty="0">
                    <a:latin typeface="Candara" panose="020E0502030303020204" pitchFamily="34" charset="0"/>
                  </a:rPr>
                  <a:t>-axis. The velocity of the ball just before impact is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−6</m:t>
                        </m:r>
                        <m:r>
                          <a:rPr lang="en-GB" sz="1600" b="1" i="1" smtClean="0">
                            <a:latin typeface="Cambria Math" panose="02040503050406030204" pitchFamily="18" charset="0"/>
                          </a:rPr>
                          <m:t>𝒊</m:t>
                        </m:r>
                        <m:r>
                          <a:rPr lang="en-GB" sz="1600" b="0" i="1" smtClean="0">
                            <a:latin typeface="Cambria Math" panose="02040503050406030204" pitchFamily="18" charset="0"/>
                          </a:rPr>
                          <m:t>−4</m:t>
                        </m:r>
                        <m:r>
                          <a:rPr lang="en-GB" sz="1600" b="1" i="1" smtClean="0">
                            <a:latin typeface="Cambria Math" panose="02040503050406030204" pitchFamily="18" charset="0"/>
                          </a:rPr>
                          <m:t>𝒋</m:t>
                        </m:r>
                      </m:e>
                    </m:d>
                    <m:r>
                      <a:rPr lang="en-GB" sz="1600" b="0" i="1" smtClean="0">
                        <a:latin typeface="Cambria Math" panose="02040503050406030204" pitchFamily="18" charset="0"/>
                      </a:rPr>
                      <m:t> </m:t>
                    </m:r>
                    <m:r>
                      <a:rPr lang="en-GB" sz="1600" b="0" i="1" smtClean="0">
                        <a:latin typeface="Cambria Math" panose="02040503050406030204" pitchFamily="18" charset="0"/>
                      </a:rPr>
                      <m:t>𝑚</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𝑠</m:t>
                        </m:r>
                      </m:e>
                      <m:sup>
                        <m:r>
                          <a:rPr lang="en-GB" sz="1600" b="0" i="1" smtClean="0">
                            <a:latin typeface="Cambria Math" panose="02040503050406030204" pitchFamily="18" charset="0"/>
                          </a:rPr>
                          <m:t>−1</m:t>
                        </m:r>
                      </m:sup>
                    </m:sSup>
                  </m:oMath>
                </a14:m>
                <a:r>
                  <a:rPr lang="en-GB" sz="1600" dirty="0">
                    <a:latin typeface="Candara" panose="020E0502030303020204" pitchFamily="34" charset="0"/>
                  </a:rPr>
                  <a:t>. The coefficient of restitution between the sphere and the wall is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oMath>
                </a14:m>
                <a:r>
                  <a:rPr lang="en-GB" sz="1600" dirty="0">
                    <a:latin typeface="Candara" panose="020E0502030303020204" pitchFamily="34" charset="0"/>
                  </a:rPr>
                  <a:t>. Find:</a:t>
                </a:r>
              </a:p>
              <a:p>
                <a:pPr marL="342900" indent="-342900">
                  <a:buAutoNum type="alphaLcParenR"/>
                </a:pPr>
                <a:r>
                  <a:rPr lang="en-GB" sz="1600" dirty="0">
                    <a:latin typeface="Candara" panose="020E0502030303020204" pitchFamily="34" charset="0"/>
                  </a:rPr>
                  <a:t>The velocity of the ball immediately after the impact.</a:t>
                </a:r>
              </a:p>
              <a:p>
                <a:pPr marL="342900" indent="-342900">
                  <a:buAutoNum type="alphaLcParenR"/>
                </a:pPr>
                <a:r>
                  <a:rPr lang="en-GB" sz="1600" dirty="0">
                    <a:latin typeface="Candara" panose="020E0502030303020204" pitchFamily="34" charset="0"/>
                  </a:rPr>
                  <a:t>The kinetic energy lost as a result of the impact.</a:t>
                </a:r>
              </a:p>
              <a:p>
                <a:pPr marL="342900" indent="-342900">
                  <a:buAutoNum type="alphaLcParenR"/>
                </a:pPr>
                <a:r>
                  <a:rPr lang="en-GB" sz="1600" dirty="0">
                    <a:latin typeface="Candara" panose="020E0502030303020204" pitchFamily="34" charset="0"/>
                  </a:rPr>
                  <a:t>The angle of deflection of the ball</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903487"/>
              </a:xfrm>
              <a:prstGeom prst="rect">
                <a:avLst/>
              </a:prstGeom>
              <a:blipFill>
                <a:blip r:embed="rId3"/>
                <a:stretch>
                  <a:fillRect l="-800" t="-630" b="-18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360961"/>
                <a:ext cx="4572000" cy="923330"/>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d>
                      <m:dPr>
                        <m:ctrlPr>
                          <a:rPr lang="en-GB" b="0" i="1" smtClean="0">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2</m:t>
                        </m:r>
                        <m:r>
                          <a:rPr lang="en-GB" b="1" i="1" smtClean="0">
                            <a:solidFill>
                              <a:srgbClr val="FF0000"/>
                            </a:solidFill>
                            <a:latin typeface="Cambria Math" panose="02040503050406030204" pitchFamily="18" charset="0"/>
                          </a:rPr>
                          <m:t>𝒊</m:t>
                        </m:r>
                        <m:r>
                          <a:rPr lang="en-GB" b="0" i="1" smtClean="0">
                            <a:solidFill>
                              <a:srgbClr val="FF0000"/>
                            </a:solidFill>
                            <a:latin typeface="Cambria Math" panose="02040503050406030204" pitchFamily="18" charset="0"/>
                          </a:rPr>
                          <m:t>−4</m:t>
                        </m:r>
                        <m:r>
                          <a:rPr lang="en-GB" b="1" i="1" smtClean="0">
                            <a:solidFill>
                              <a:srgbClr val="FF0000"/>
                            </a:solidFill>
                            <a:latin typeface="Cambria Math" panose="02040503050406030204" pitchFamily="18" charset="0"/>
                          </a:rPr>
                          <m:t>𝒋</m:t>
                        </m:r>
                      </m:e>
                    </m:d>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32 </m:t>
                    </m:r>
                    <m:r>
                      <a:rPr lang="en-GB" b="0" i="1" smtClean="0">
                        <a:solidFill>
                          <a:srgbClr val="FF0000"/>
                        </a:solidFill>
                        <a:latin typeface="Cambria Math" panose="02040503050406030204" pitchFamily="18" charset="0"/>
                      </a:rPr>
                      <m:t>𝐽</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82.9</m:t>
                    </m:r>
                    <m:r>
                      <a:rPr lang="en-GB" b="0" i="1" smtClean="0">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ndara" panose="020E0502030303020204" pitchFamily="34" charset="0"/>
                  </a:rPr>
                  <a:t> (3 sf)</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360961"/>
                <a:ext cx="4572000" cy="923330"/>
              </a:xfrm>
              <a:prstGeom prst="rect">
                <a:avLst/>
              </a:prstGeom>
              <a:blipFill>
                <a:blip r:embed="rId4"/>
                <a:stretch>
                  <a:fillRect l="-1200" t="-3289" b="-9211"/>
                </a:stretch>
              </a:blipFill>
            </p:spPr>
            <p:txBody>
              <a:bodyPr/>
              <a:lstStyle/>
              <a:p>
                <a:r>
                  <a:rPr lang="en-GB">
                    <a:noFill/>
                  </a:rPr>
                  <a:t> </a:t>
                </a:r>
              </a:p>
            </p:txBody>
          </p:sp>
        </mc:Fallback>
      </mc:AlternateContent>
    </p:spTree>
    <p:extLst>
      <p:ext uri="{BB962C8B-B14F-4D97-AF65-F5344CB8AC3E}">
        <p14:creationId xmlns:p14="http://schemas.microsoft.com/office/powerpoint/2010/main" val="11477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4A154C4641E49BD6DB2899EAF25E9" ma:contentTypeVersion="14" ma:contentTypeDescription="Create a new document." ma:contentTypeScope="" ma:versionID="f3eecc50e9b07754bbdd7d7f84a5a0e8">
  <xsd:schema xmlns:xsd="http://www.w3.org/2001/XMLSchema" xmlns:xs="http://www.w3.org/2001/XMLSchema" xmlns:p="http://schemas.microsoft.com/office/2006/metadata/properties" xmlns:ns3="78db98b4-7c56-4667-9532-fea666d1edab" xmlns:ns4="00eee050-7eda-4a68-8825-514e694f5f09" targetNamespace="http://schemas.microsoft.com/office/2006/metadata/properties" ma:root="true" ma:fieldsID="a84750f097cb468e172277703b223c85" ns3:_="" ns4:_="">
    <xsd:import namespace="78db98b4-7c56-4667-9532-fea666d1edab"/>
    <xsd:import namespace="00eee050-7eda-4a68-8825-514e694f5f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b98b4-7c56-4667-9532-fea666d1e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eee050-7eda-4a68-8825-514e694f5f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BE2931-449C-4059-B63D-7B3C8BB55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b98b4-7c56-4667-9532-fea666d1edab"/>
    <ds:schemaRef ds:uri="00eee050-7eda-4a68-8825-514e694f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B37D5-289E-4E21-8508-523FDEF24EFC}">
  <ds:schemaRefs>
    <ds:schemaRef ds:uri="http://schemas.microsoft.com/sharepoint/v3/contenttype/forms"/>
  </ds:schemaRefs>
</ds:datastoreItem>
</file>

<file path=customXml/itemProps3.xml><?xml version="1.0" encoding="utf-8"?>
<ds:datastoreItem xmlns:ds="http://schemas.openxmlformats.org/officeDocument/2006/customXml" ds:itemID="{C3C636AB-F115-4085-B91A-A68997221572}">
  <ds:schemaRefs>
    <ds:schemaRef ds:uri="http://purl.org/dc/elements/1.1/"/>
    <ds:schemaRef ds:uri="http://schemas.microsoft.com/office/2006/metadata/properties"/>
    <ds:schemaRef ds:uri="78db98b4-7c56-4667-9532-fea666d1edab"/>
    <ds:schemaRef ds:uri="00eee050-7eda-4a68-8825-514e694f5f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13844</TotalTime>
  <Words>4044</Words>
  <Application>Microsoft Office PowerPoint</Application>
  <PresentationFormat>On-screen Show (4:3)</PresentationFormat>
  <Paragraphs>215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Cambria Math</vt:lpstr>
      <vt:lpstr>Candara</vt:lpstr>
      <vt:lpstr>Symbol</vt:lpstr>
      <vt:lpstr>Office Theme</vt:lpstr>
      <vt:lpstr>5) Elastic collisions in two dimensions</vt:lpstr>
      <vt:lpstr>5.1) Oblique impact with a fixed surface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5.2) Successive oblique impacts</vt:lpstr>
      <vt:lpstr>PowerPoint Presentation</vt:lpstr>
      <vt:lpstr>PowerPoint Presentation</vt:lpstr>
      <vt:lpstr>PowerPoint Presentation</vt:lpstr>
      <vt:lpstr>PowerPoint Presentation</vt:lpstr>
      <vt:lpstr>PowerPoint Presentation</vt:lpstr>
      <vt:lpstr>5.3) Oblique impact of smooth spheres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dc:title>
  <dc:creator>cspeller</dc:creator>
  <cp:lastModifiedBy>Mr G Westwater (Staff)</cp:lastModifiedBy>
  <cp:revision>582</cp:revision>
  <dcterms:created xsi:type="dcterms:W3CDTF">2020-05-18T02:11:06Z</dcterms:created>
  <dcterms:modified xsi:type="dcterms:W3CDTF">2021-08-29T22:31:01Z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0x010100C5F4A154C4641E49BD6DB2899EAF25E9</vt:lpwstr>
  </property>
</Properties>
</file>