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23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00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92.png"/><Relationship Id="rId5" Type="http://schemas.openxmlformats.org/officeDocument/2006/relationships/image" Target="../media/image889.png"/><Relationship Id="rId4" Type="http://schemas.openxmlformats.org/officeDocument/2006/relationships/image" Target="../media/image88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95.png"/><Relationship Id="rId5" Type="http://schemas.openxmlformats.org/officeDocument/2006/relationships/image" Target="../media/image894.png"/><Relationship Id="rId4" Type="http://schemas.openxmlformats.org/officeDocument/2006/relationships/image" Target="../media/image893.png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image" Target="../media/image89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97.png"/><Relationship Id="rId5" Type="http://schemas.openxmlformats.org/officeDocument/2006/relationships/image" Target="../media/image89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02.png"/><Relationship Id="rId5" Type="http://schemas.openxmlformats.org/officeDocument/2006/relationships/image" Target="../media/image901.png"/><Relationship Id="rId4" Type="http://schemas.openxmlformats.org/officeDocument/2006/relationships/image" Target="../media/image89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05.png"/><Relationship Id="rId5" Type="http://schemas.openxmlformats.org/officeDocument/2006/relationships/image" Target="../media/image904.png"/><Relationship Id="rId4" Type="http://schemas.openxmlformats.org/officeDocument/2006/relationships/image" Target="../media/image90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7.png"/><Relationship Id="rId2" Type="http://schemas.openxmlformats.org/officeDocument/2006/relationships/image" Target="../media/image90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0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4.png"/><Relationship Id="rId2" Type="http://schemas.openxmlformats.org/officeDocument/2006/relationships/image" Target="../media/image90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7.png"/><Relationship Id="rId2" Type="http://schemas.openxmlformats.org/officeDocument/2006/relationships/image" Target="../media/image9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5.png"/><Relationship Id="rId2" Type="http://schemas.openxmlformats.org/officeDocument/2006/relationships/image" Target="../media/image49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9.png"/><Relationship Id="rId2" Type="http://schemas.openxmlformats.org/officeDocument/2006/relationships/image" Target="../media/image498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2.png"/><Relationship Id="rId2" Type="http://schemas.openxmlformats.org/officeDocument/2006/relationships/image" Target="../media/image50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5.png"/><Relationship Id="rId2" Type="http://schemas.openxmlformats.org/officeDocument/2006/relationships/image" Target="../media/image50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8.png"/><Relationship Id="rId2" Type="http://schemas.openxmlformats.org/officeDocument/2006/relationships/image" Target="../media/image50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2.png"/><Relationship Id="rId2" Type="http://schemas.openxmlformats.org/officeDocument/2006/relationships/image" Target="../media/image5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84.png"/><Relationship Id="rId5" Type="http://schemas.openxmlformats.org/officeDocument/2006/relationships/image" Target="../media/image883.png"/><Relationship Id="rId4" Type="http://schemas.openxmlformats.org/officeDocument/2006/relationships/image" Target="../media/image88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87.png"/><Relationship Id="rId5" Type="http://schemas.openxmlformats.org/officeDocument/2006/relationships/image" Target="../media/image886.png"/><Relationship Id="rId4" Type="http://schemas.openxmlformats.org/officeDocument/2006/relationships/image" Target="../media/image88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4.7) Transforming functions</a:t>
            </a:r>
          </a:p>
        </p:txBody>
      </p:sp>
    </p:spTree>
    <p:extLst>
      <p:ext uri="{BB962C8B-B14F-4D97-AF65-F5344CB8AC3E}">
        <p14:creationId xmlns:p14="http://schemas.microsoft.com/office/powerpoint/2010/main" val="2182364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(2, 5) 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is the minimum of the curve with equation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Write the new coordinates of the new minimum of the curve: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blipFill>
                <a:blip r:embed="rId4"/>
                <a:stretch>
                  <a:fillRect l="-2000" t="-1173" r="-1600" b="-10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(3, 4) 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is on the graph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Write the new coordinates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after the transformation: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blipFill>
                <a:blip r:embed="rId5"/>
                <a:stretch>
                  <a:fillRect l="-2000" t="-2516" b="-34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391728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(3, −10)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91728"/>
                <a:ext cx="4572001" cy="461665"/>
              </a:xfrm>
              <a:prstGeom prst="rect">
                <a:avLst/>
              </a:prstGeom>
              <a:blipFill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731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(2, 5) 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is the minimum of the curve with equation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Write the new coordinates of the new minimum of the curve: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blipFill>
                <a:blip r:embed="rId4"/>
                <a:stretch>
                  <a:fillRect l="-2000" t="-1173" r="-1600" b="-10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(3, 4) 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is on the graph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Write the new coordinates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after the transformation: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blipFill>
                <a:blip r:embed="rId5"/>
                <a:stretch>
                  <a:fillRect l="-2000" t="-2516" b="-34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327675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(−3, −10)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27675"/>
                <a:ext cx="4572001" cy="461665"/>
              </a:xfrm>
              <a:prstGeom prst="rect">
                <a:avLst/>
              </a:prstGeom>
              <a:blipFill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670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(2, 5) 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is the minimum of the curve with equation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Write the new coordinates of the new minimum of the curve: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blipFill>
                <a:blip r:embed="rId5"/>
                <a:stretch>
                  <a:fillRect l="-2000" t="-1173" r="-1600" b="-10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(3, 4) 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is on the graph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Write the new coordinates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after the transformation: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blipFill>
                <a:blip r:embed="rId6"/>
                <a:stretch>
                  <a:fillRect l="-2000" t="-2516" b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33040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(3, −26)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30402"/>
                <a:ext cx="4572001" cy="461665"/>
              </a:xfrm>
              <a:prstGeom prst="rect">
                <a:avLst/>
              </a:prstGeom>
              <a:blipFill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992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(2, 5) 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is the minimum of the curve with equation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Write the new coordinates of the new minimum of the curve: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blipFill>
                <a:blip r:embed="rId4"/>
                <a:stretch>
                  <a:fillRect l="-2000" t="-1173" r="-1600" b="-10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(3, 4) 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is on the graph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Write the new coordinates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after the transformation: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blipFill>
                <a:blip r:embed="rId5"/>
                <a:stretch>
                  <a:fillRect l="-2000" t="-2516" b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2391728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(−3, 14)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2391728"/>
                <a:ext cx="4572001" cy="461665"/>
              </a:xfrm>
              <a:prstGeom prst="rect">
                <a:avLst/>
              </a:prstGeom>
              <a:blipFill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19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(2, 5) 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is the minimum of the curve with equation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Write the new coordinates of the new minimum of the curve: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blipFill>
                <a:blip r:embed="rId4"/>
                <a:stretch>
                  <a:fillRect l="-2000" t="-1173" r="-1600" b="-10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(3, 4) 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is on the graph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Write the new coordinates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after the transformation: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blipFill>
                <a:blip r:embed="rId5"/>
                <a:stretch>
                  <a:fillRect l="-2000" t="-2516" b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391728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(−3, −26)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91728"/>
                <a:ext cx="4572001" cy="461665"/>
              </a:xfrm>
              <a:prstGeom prst="rect">
                <a:avLst/>
              </a:prstGeom>
              <a:blipFill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514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(2, 5) 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is the minimum of the curve with equation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Write the new coordinates of the new minimum of the curve: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blipFill>
                <a:blip r:embed="rId2"/>
                <a:stretch>
                  <a:fillRect l="-2000" t="-1173" r="-1600" b="-10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(3, 4) 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is on the graph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Write the new coordinates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after the transformation: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blipFill>
                <a:blip r:embed="rId3"/>
                <a:stretch>
                  <a:fillRect l="-2000" t="-2516" b="-34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391728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(1, 13)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91728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553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(2, 5) 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is the minimum of the curve with equation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Write the new coordinates of the new minimum of the curve: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blipFill>
                <a:blip r:embed="rId2"/>
                <a:stretch>
                  <a:fillRect l="-2000" t="-1173" r="-1600" b="-10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(3, 4) 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is on the graph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Write the new coordinates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after the transformation: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blipFill>
                <a:blip r:embed="rId3"/>
                <a:stretch>
                  <a:fillRect l="-2000" t="-2516" b="-34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391728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(1, −27)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91728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314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(2, 5) 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is the minimum of the curve with equation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Write the new coordinates of the new minimum of the curve: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=−7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blipFill>
                <a:blip r:embed="rId2"/>
                <a:stretch>
                  <a:fillRect l="-2000" t="-1173" r="-1600" b="-10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(3, 4) 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is on the graph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Write the new coordinates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after the transformation: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blipFill>
                <a:blip r:embed="rId3"/>
                <a:stretch>
                  <a:fillRect l="-2000" t="-2516" b="-34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391728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(−1, −27)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91728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853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sketch of the curve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shown.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3139321"/>
              </a:xfrm>
              <a:prstGeom prst="rect">
                <a:avLst/>
              </a:prstGeom>
              <a:blipFill>
                <a:blip r:embed="rId2"/>
                <a:stretch>
                  <a:fillRect l="-1067" t="-1165" b="-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sketch of the curve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shown.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3139321"/>
              </a:xfrm>
              <a:prstGeom prst="rect">
                <a:avLst/>
              </a:prstGeom>
              <a:blipFill>
                <a:blip r:embed="rId3"/>
                <a:stretch>
                  <a:fillRect l="-1067" t="-1165" b="-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A0693545-BB0A-4C5C-9683-E7BEC10ED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8313" y="914401"/>
            <a:ext cx="1960389" cy="20967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63F153E-39B0-4E69-8DD9-8A9E67A974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4754" y="3680799"/>
            <a:ext cx="3545907" cy="288657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89E25FC-3C78-404C-9EEC-3EE5B4F712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644" y="865122"/>
            <a:ext cx="1960389" cy="209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15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sketch of the curve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shown.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3139321"/>
              </a:xfrm>
              <a:prstGeom prst="rect">
                <a:avLst/>
              </a:prstGeom>
              <a:blipFill>
                <a:blip r:embed="rId2"/>
                <a:stretch>
                  <a:fillRect l="-1067" t="-1165" b="-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sketch of the curve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shown.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3139321"/>
              </a:xfrm>
              <a:prstGeom prst="rect">
                <a:avLst/>
              </a:prstGeom>
              <a:blipFill>
                <a:blip r:embed="rId3"/>
                <a:stretch>
                  <a:fillRect l="-1067" t="-1165" b="-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A0693545-BB0A-4C5C-9683-E7BEC10ED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8313" y="914401"/>
            <a:ext cx="1960389" cy="209670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89E25FC-3C78-404C-9EEC-3EE5B4F712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644" y="865122"/>
            <a:ext cx="1960389" cy="209670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25B5134-A6FD-4769-9F1D-07C39C4566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31736" y="3667216"/>
            <a:ext cx="2632203" cy="306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35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sketch of the curve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shown.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3139321"/>
              </a:xfrm>
              <a:prstGeom prst="rect">
                <a:avLst/>
              </a:prstGeom>
              <a:blipFill>
                <a:blip r:embed="rId2"/>
                <a:stretch>
                  <a:fillRect l="-1067" t="-1165" b="-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sketch of the curve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shown.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3139321"/>
              </a:xfrm>
              <a:prstGeom prst="rect">
                <a:avLst/>
              </a:prstGeom>
              <a:blipFill>
                <a:blip r:embed="rId3"/>
                <a:stretch>
                  <a:fillRect l="-1067" t="-1165" b="-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A0693545-BB0A-4C5C-9683-E7BEC10ED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8313" y="914401"/>
            <a:ext cx="1960389" cy="209670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89E25FC-3C78-404C-9EEC-3EE5B4F712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644" y="865122"/>
            <a:ext cx="1960389" cy="20967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166092-7F94-41B3-A844-CE6584F419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3370" y="3731896"/>
            <a:ext cx="2563951" cy="292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74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3334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sketch of the curve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shown.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3334887"/>
              </a:xfrm>
              <a:prstGeom prst="rect">
                <a:avLst/>
              </a:prstGeom>
              <a:blipFill>
                <a:blip r:embed="rId2"/>
                <a:stretch>
                  <a:fillRect l="-1067" t="-1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3336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sketch of the curve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shown.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3336683"/>
              </a:xfrm>
              <a:prstGeom prst="rect">
                <a:avLst/>
              </a:prstGeom>
              <a:blipFill>
                <a:blip r:embed="rId3"/>
                <a:stretch>
                  <a:fillRect l="-1067" t="-1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A0693545-BB0A-4C5C-9683-E7BEC10ED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8313" y="914401"/>
            <a:ext cx="1960389" cy="209670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89E25FC-3C78-404C-9EEC-3EE5B4F712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644" y="865122"/>
            <a:ext cx="1960389" cy="20967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58EEF6B-0B6A-4B8F-81B3-A629D66323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8503" y="3946510"/>
            <a:ext cx="4088163" cy="221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50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sketch of the curve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shown.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3139321"/>
              </a:xfrm>
              <a:prstGeom prst="rect">
                <a:avLst/>
              </a:prstGeom>
              <a:blipFill>
                <a:blip r:embed="rId2"/>
                <a:stretch>
                  <a:fillRect l="-1067" t="-1165" b="-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/>
              <p:nvPr/>
            </p:nvSpPr>
            <p:spPr>
              <a:xfrm>
                <a:off x="4572000" y="461665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sketch of the curve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shown.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Sketch: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F2F4A-CD0A-49D7-A20D-43C1681A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3139321"/>
              </a:xfrm>
              <a:prstGeom prst="rect">
                <a:avLst/>
              </a:prstGeom>
              <a:blipFill>
                <a:blip r:embed="rId3"/>
                <a:stretch>
                  <a:fillRect l="-1067" t="-1165" b="-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A0693545-BB0A-4C5C-9683-E7BEC10ED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8313" y="914401"/>
            <a:ext cx="1960389" cy="209670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89E25FC-3C78-404C-9EEC-3EE5B4F712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644" y="865122"/>
            <a:ext cx="1960389" cy="20967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E7EC597-D633-4627-8619-067C857FB7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7805" y="3739636"/>
            <a:ext cx="1960389" cy="279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10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61665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Find the new coordinates under the transformations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2F2F4A-CD0A-49D7-A20D-43C1681A32CE}"/>
              </a:ext>
            </a:extLst>
          </p:cNvPr>
          <p:cNvSpPr txBox="1"/>
          <p:nvPr/>
        </p:nvSpPr>
        <p:spPr>
          <a:xfrm>
            <a:off x="4572000" y="461665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Find the new coordinates under the transformations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6">
                <a:extLst>
                  <a:ext uri="{FF2B5EF4-FFF2-40B4-BE49-F238E27FC236}">
                    <a16:creationId xmlns:a16="http://schemas.microsoft.com/office/drawing/2014/main" id="{B4DFF6F9-8453-447B-BD6F-1CAD8A27DDA7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39817" y="1170498"/>
              <a:ext cx="4314738" cy="3475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38246">
                      <a:extLst>
                        <a:ext uri="{9D8B030D-6E8A-4147-A177-3AD203B41FA5}">
                          <a16:colId xmlns:a16="http://schemas.microsoft.com/office/drawing/2014/main" val="2098530214"/>
                        </a:ext>
                      </a:extLst>
                    </a:gridCol>
                    <a:gridCol w="1438246">
                      <a:extLst>
                        <a:ext uri="{9D8B030D-6E8A-4147-A177-3AD203B41FA5}">
                          <a16:colId xmlns:a16="http://schemas.microsoft.com/office/drawing/2014/main" val="774054194"/>
                        </a:ext>
                      </a:extLst>
                    </a:gridCol>
                    <a:gridCol w="1438246">
                      <a:extLst>
                        <a:ext uri="{9D8B030D-6E8A-4147-A177-3AD203B41FA5}">
                          <a16:colId xmlns:a16="http://schemas.microsoft.com/office/drawing/2014/main" val="2300973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6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6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6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91822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+2)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560318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77907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(3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363133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94910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GB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6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en-GB" sz="16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130189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=6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103531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559060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0007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6">
                <a:extLst>
                  <a:ext uri="{FF2B5EF4-FFF2-40B4-BE49-F238E27FC236}">
                    <a16:creationId xmlns:a16="http://schemas.microsoft.com/office/drawing/2014/main" id="{B4DFF6F9-8453-447B-BD6F-1CAD8A27DDA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31623091"/>
                  </p:ext>
                </p:extLst>
              </p:nvPr>
            </p:nvGraphicFramePr>
            <p:xfrm>
              <a:off x="139817" y="1170498"/>
              <a:ext cx="4314738" cy="3475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38246">
                      <a:extLst>
                        <a:ext uri="{9D8B030D-6E8A-4147-A177-3AD203B41FA5}">
                          <a16:colId xmlns:a16="http://schemas.microsoft.com/office/drawing/2014/main" val="2098530214"/>
                        </a:ext>
                      </a:extLst>
                    </a:gridCol>
                    <a:gridCol w="1438246">
                      <a:extLst>
                        <a:ext uri="{9D8B030D-6E8A-4147-A177-3AD203B41FA5}">
                          <a16:colId xmlns:a16="http://schemas.microsoft.com/office/drawing/2014/main" val="774054194"/>
                        </a:ext>
                      </a:extLst>
                    </a:gridCol>
                    <a:gridCol w="1438246">
                      <a:extLst>
                        <a:ext uri="{9D8B030D-6E8A-4147-A177-3AD203B41FA5}">
                          <a16:colId xmlns:a16="http://schemas.microsoft.com/office/drawing/2014/main" val="2300973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24" t="-3279" r="-201271" b="-839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3279" r="-100422" b="-839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847" t="-3279" r="-847" b="-8393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91822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24" t="-103279" r="-201271" b="-739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560318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24" t="-203279" r="-201271" b="-639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77907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24" t="-303279" r="-201271" b="-539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363133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24" t="-403279" r="-201271" b="-439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9491054"/>
                      </a:ext>
                    </a:extLst>
                  </a:tr>
                  <a:tr h="50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24" t="-369880" r="-201271" b="-2228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130189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24" t="-639344" r="-201271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103531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24" t="-739344" r="-201271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559060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24" t="-839344" r="-20127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00076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6">
                <a:extLst>
                  <a:ext uri="{FF2B5EF4-FFF2-40B4-BE49-F238E27FC236}">
                    <a16:creationId xmlns:a16="http://schemas.microsoft.com/office/drawing/2014/main" id="{881E1873-30F7-42B6-8EBD-4BA277CABA9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00631" y="1170498"/>
              <a:ext cx="4314738" cy="365296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38246">
                      <a:extLst>
                        <a:ext uri="{9D8B030D-6E8A-4147-A177-3AD203B41FA5}">
                          <a16:colId xmlns:a16="http://schemas.microsoft.com/office/drawing/2014/main" val="2098530214"/>
                        </a:ext>
                      </a:extLst>
                    </a:gridCol>
                    <a:gridCol w="1438246">
                      <a:extLst>
                        <a:ext uri="{9D8B030D-6E8A-4147-A177-3AD203B41FA5}">
                          <a16:colId xmlns:a16="http://schemas.microsoft.com/office/drawing/2014/main" val="774054194"/>
                        </a:ext>
                      </a:extLst>
                    </a:gridCol>
                    <a:gridCol w="1438246">
                      <a:extLst>
                        <a:ext uri="{9D8B030D-6E8A-4147-A177-3AD203B41FA5}">
                          <a16:colId xmlns:a16="http://schemas.microsoft.com/office/drawing/2014/main" val="2300973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6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, −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6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GB" sz="16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6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91822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+1)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560318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77907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(2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363133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94910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GB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6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en-GB" sz="16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130189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103531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559060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0007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6">
                <a:extLst>
                  <a:ext uri="{FF2B5EF4-FFF2-40B4-BE49-F238E27FC236}">
                    <a16:creationId xmlns:a16="http://schemas.microsoft.com/office/drawing/2014/main" id="{881E1873-30F7-42B6-8EBD-4BA277CABA9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700631" y="1170498"/>
              <a:ext cx="4314738" cy="365296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38246">
                      <a:extLst>
                        <a:ext uri="{9D8B030D-6E8A-4147-A177-3AD203B41FA5}">
                          <a16:colId xmlns:a16="http://schemas.microsoft.com/office/drawing/2014/main" val="2098530214"/>
                        </a:ext>
                      </a:extLst>
                    </a:gridCol>
                    <a:gridCol w="1438246">
                      <a:extLst>
                        <a:ext uri="{9D8B030D-6E8A-4147-A177-3AD203B41FA5}">
                          <a16:colId xmlns:a16="http://schemas.microsoft.com/office/drawing/2014/main" val="774054194"/>
                        </a:ext>
                      </a:extLst>
                    </a:gridCol>
                    <a:gridCol w="1438246">
                      <a:extLst>
                        <a:ext uri="{9D8B030D-6E8A-4147-A177-3AD203B41FA5}">
                          <a16:colId xmlns:a16="http://schemas.microsoft.com/office/drawing/2014/main" val="2300973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24" t="-3279" r="-200847" b="-886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4" t="-3279" r="-100847" b="-886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424" t="-3279" r="-847" b="-8868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91822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24" t="-103279" r="-200847" b="-786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560318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24" t="-203279" r="-200847" b="-686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77907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24" t="-303279" r="-200847" b="-586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363133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24" t="-403279" r="-200847" b="-486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9491054"/>
                      </a:ext>
                    </a:extLst>
                  </a:tr>
                  <a:tr h="50749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24" t="-369880" r="-200847" b="-2578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13018934"/>
                      </a:ext>
                    </a:extLst>
                  </a:tr>
                  <a:tr h="5495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24" t="-433333" r="-200847" b="-13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103531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24" t="-786885" r="-200847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559060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24" t="-886885" r="-200847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6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000768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6117F246-C28D-426D-B0D0-17B5F2A97D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2760" y="1107996"/>
            <a:ext cx="4510480" cy="407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9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(2, 5) 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is the minimum of the curve with equation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Write the new coordinates of the new minimum of the curve: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blipFill>
                <a:blip r:embed="rId4"/>
                <a:stretch>
                  <a:fillRect l="-2000" t="-1173" r="-1600" b="-10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(3, 4) 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is on the graph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Write the new coordinates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after the transformation: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blipFill>
                <a:blip r:embed="rId5"/>
                <a:stretch>
                  <a:fillRect l="-2000" t="-2516" b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2350026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(3, 14)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50026"/>
                <a:ext cx="4572001" cy="461665"/>
              </a:xfrm>
              <a:prstGeom prst="rect">
                <a:avLst/>
              </a:prstGeom>
              <a:blipFill>
                <a:blip r:embed="rId6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453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(2, 5) 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is the minimum of the curve with equation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Write the new coordinates of the new minimum of the curve: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154984"/>
              </a:xfrm>
              <a:prstGeom prst="rect">
                <a:avLst/>
              </a:prstGeom>
              <a:blipFill>
                <a:blip r:embed="rId4"/>
                <a:stretch>
                  <a:fillRect l="-2000" t="-1173" r="-1600" b="-10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(3, 4) 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is on the graph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Write the new coordinates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after the transformation: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blipFill>
                <a:blip r:embed="rId5"/>
                <a:stretch>
                  <a:fillRect l="-2000" t="-2516" b="-34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2391728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−2)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2391728"/>
                <a:ext cx="4572001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55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46096E-BF35-4EB4-82E0-B31EDFD8A51D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16099</TotalTime>
  <Words>1499</Words>
  <Application>Microsoft Office PowerPoint</Application>
  <PresentationFormat>On-screen Show (4:3)</PresentationFormat>
  <Paragraphs>278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Cambria Math</vt:lpstr>
      <vt:lpstr>Candara</vt:lpstr>
      <vt:lpstr>Office Theme</vt:lpstr>
      <vt:lpstr>4.7) Transforming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580</cp:revision>
  <dcterms:created xsi:type="dcterms:W3CDTF">2020-05-18T02:11:06Z</dcterms:created>
  <dcterms:modified xsi:type="dcterms:W3CDTF">2021-09-02T18:03:11Z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