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27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4.png"/><Relationship Id="rId2" Type="http://schemas.openxmlformats.org/officeDocument/2006/relationships/image" Target="../media/image4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7.png"/><Relationship Id="rId2" Type="http://schemas.openxmlformats.org/officeDocument/2006/relationships/image" Target="../media/image4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image" Target="../media/image4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3.png"/><Relationship Id="rId2" Type="http://schemas.openxmlformats.org/officeDocument/2006/relationships/image" Target="../media/image4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6.png"/><Relationship Id="rId2" Type="http://schemas.openxmlformats.org/officeDocument/2006/relationships/image" Target="../media/image4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image" Target="../media/image48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4.6) Stretching graphs</a:t>
            </a:r>
          </a:p>
        </p:txBody>
      </p:sp>
    </p:spTree>
    <p:extLst>
      <p:ext uri="{BB962C8B-B14F-4D97-AF65-F5344CB8AC3E}">
        <p14:creationId xmlns:p14="http://schemas.microsoft.com/office/powerpoint/2010/main" val="121196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5565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Describe the effect on the graph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(9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5565113"/>
              </a:xfrm>
              <a:prstGeom prst="rect">
                <a:avLst/>
              </a:prstGeom>
              <a:blipFill>
                <a:blip r:embed="rId2"/>
                <a:stretch>
                  <a:fillRect l="-1067" t="-6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5565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Describe the effect on the graph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5565113"/>
              </a:xfrm>
              <a:prstGeom prst="rect">
                <a:avLst/>
              </a:prstGeom>
              <a:blipFill>
                <a:blip r:embed="rId3"/>
                <a:stretch>
                  <a:fillRect l="-1067" t="-6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/>
              <p:nvPr/>
            </p:nvSpPr>
            <p:spPr>
              <a:xfrm>
                <a:off x="4572000" y="1384995"/>
                <a:ext cx="4572001" cy="55853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Stretch,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in the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-direction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Stretch, scale factor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in the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-direction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Stretch, scale factor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in the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-direction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Stretch,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in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-direction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C8DE4B1-A571-4CAC-BB45-3312F7711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84995"/>
                <a:ext cx="4572001" cy="55853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25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On the same axes, sketch the graph with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19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On the same axes, sketch the graph with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974" b="-19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15335A5F-0568-4F5E-BB08-36AF2761C8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865" y="1486911"/>
            <a:ext cx="4258269" cy="428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57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73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+2)(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the same axes.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739883"/>
              </a:xfrm>
              <a:prstGeom prst="rect">
                <a:avLst/>
              </a:prstGeom>
              <a:blipFill>
                <a:blip r:embed="rId2"/>
                <a:stretch>
                  <a:fillRect l="-1067" t="-4959" b="-4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73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+1)(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the same axes.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739883"/>
              </a:xfrm>
              <a:prstGeom prst="rect">
                <a:avLst/>
              </a:prstGeom>
              <a:blipFill>
                <a:blip r:embed="rId3"/>
                <a:stretch>
                  <a:fillRect l="-1067" t="-4959" b="-4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CA5F68EC-C14C-4396-9C02-B1BBD3D80B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003" y="1201548"/>
            <a:ext cx="4188300" cy="332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sketch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the same axes.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sketch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the same axes.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82D9D1E8-DF82-466E-BFE0-18391BE996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6223" y="1150856"/>
            <a:ext cx="4443554" cy="455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09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sketch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the same axes.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sketch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the same axes.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754BB7FB-FAC1-427D-BE74-A5A17A7FD3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2315" y="1107996"/>
            <a:ext cx="4360282" cy="432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34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On the same axes, 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On the same axes, 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−2)(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−2)(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4B48F1D-108A-498D-A24C-9323068F9E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004" t="3260"/>
          <a:stretch/>
        </p:blipFill>
        <p:spPr>
          <a:xfrm>
            <a:off x="5196979" y="1751128"/>
            <a:ext cx="3322041" cy="33557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BCA7C9-7C91-42A3-884A-BB610D8EDC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8138" y="5196005"/>
            <a:ext cx="2141099" cy="152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4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46096E-BF35-4EB4-82E0-B31EDFD8A51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16098</TotalTime>
  <Words>524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4.6) Stretching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2021-09-02T18:02:20Z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