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10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6.png"/><Relationship Id="rId2" Type="http://schemas.openxmlformats.org/officeDocument/2006/relationships/image" Target="../media/image4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9.png"/><Relationship Id="rId2" Type="http://schemas.openxmlformats.org/officeDocument/2006/relationships/image" Target="../media/image44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5.png"/><Relationship Id="rId2" Type="http://schemas.openxmlformats.org/officeDocument/2006/relationships/image" Target="../media/image45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9.png"/><Relationship Id="rId2" Type="http://schemas.openxmlformats.org/officeDocument/2006/relationships/image" Target="../media/image45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4.png"/><Relationship Id="rId2" Type="http://schemas.openxmlformats.org/officeDocument/2006/relationships/image" Target="../media/image46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8.png"/><Relationship Id="rId2" Type="http://schemas.openxmlformats.org/officeDocument/2006/relationships/image" Target="../media/image4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1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4.5) Translating graphs</a:t>
            </a:r>
          </a:p>
        </p:txBody>
      </p:sp>
    </p:spTree>
    <p:extLst>
      <p:ext uri="{BB962C8B-B14F-4D97-AF65-F5344CB8AC3E}">
        <p14:creationId xmlns:p14="http://schemas.microsoft.com/office/powerpoint/2010/main" val="159824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Describe the effect on the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+9)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5078313"/>
              </a:xfrm>
              <a:prstGeom prst="rect">
                <a:avLst/>
              </a:prstGeom>
              <a:blipFill>
                <a:blip r:embed="rId2"/>
                <a:stretch>
                  <a:fillRect l="-1067" t="-7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Describe the effect on the graph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5078313"/>
              </a:xfrm>
              <a:prstGeom prst="rect">
                <a:avLst/>
              </a:prstGeom>
              <a:blipFill>
                <a:blip r:embed="rId3"/>
                <a:stretch>
                  <a:fillRect l="-1067" t="-7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/>
              <p:nvPr/>
            </p:nvSpPr>
            <p:spPr>
              <a:xfrm>
                <a:off x="4572000" y="1384995"/>
                <a:ext cx="4572001" cy="4708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Translation by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Translation by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Translation by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Translation by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C8DE4B1-A571-4CAC-BB45-3312F7711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84995"/>
                <a:ext cx="4572001" cy="47082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21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1067"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4524315"/>
              </a:xfrm>
              <a:prstGeom prst="rect">
                <a:avLst/>
              </a:prstGeom>
              <a:blipFill>
                <a:blip r:embed="rId3"/>
                <a:stretch>
                  <a:fillRect l="-1067" t="-8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5DD013C-B9FB-4082-93E2-05EE81BF3D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782" y="1168334"/>
            <a:ext cx="1524436" cy="13876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BED7B7C-E029-427F-938B-700AFC3AD3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782" y="5005468"/>
            <a:ext cx="1714876" cy="139086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33988B-6217-4CE3-A3E5-E6CA13EF0B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5782" y="2983177"/>
            <a:ext cx="1650826" cy="157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9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b="-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693319"/>
              </a:xfrm>
              <a:prstGeom prst="rect">
                <a:avLst/>
              </a:prstGeom>
              <a:blipFill>
                <a:blip r:embed="rId3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D87BBAC6-0430-444F-A0D4-008C76B411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0905" y="1463583"/>
            <a:ext cx="2205414" cy="22186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B6BD73-51A2-4D70-A72F-3492556F1F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0905" y="4199620"/>
            <a:ext cx="2205414" cy="219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08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b="-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693319"/>
              </a:xfrm>
              <a:prstGeom prst="rect">
                <a:avLst/>
              </a:prstGeom>
              <a:blipFill>
                <a:blip r:embed="rId3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9CC2A84-7554-4A20-87D4-1FB3656341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6007" y="1512301"/>
            <a:ext cx="2203986" cy="21889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4436A28-550E-4954-8AF4-B5EFEB1D41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8446" y="4207393"/>
            <a:ext cx="2181547" cy="218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4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936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936719"/>
              </a:xfrm>
              <a:prstGeom prst="rect">
                <a:avLst/>
              </a:prstGeom>
              <a:blipFill>
                <a:blip r:embed="rId2"/>
                <a:stretch>
                  <a:fillRect l="-1067" b="-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3936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936719"/>
              </a:xfrm>
              <a:prstGeom prst="rect">
                <a:avLst/>
              </a:prstGeom>
              <a:blipFill>
                <a:blip r:embed="rId3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3A97FD2E-EDF4-40BA-8B0F-863854BEA3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6079" y="1733874"/>
            <a:ext cx="2041183" cy="204822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62E8604-99B9-40F7-96B2-A55719629B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3015" y="4499051"/>
            <a:ext cx="1974247" cy="199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3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 with coordinates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(−1.5,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the curve with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+9(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constant. Find the two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 with coordinates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the curve with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constant. Find the two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r="-1867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8D80C1A-B99E-422F-974E-D061F232144B}"/>
                  </a:ext>
                </a:extLst>
              </p:cNvPr>
              <p:cNvSpPr/>
              <p:nvPr/>
            </p:nvSpPr>
            <p:spPr>
              <a:xfrm>
                <a:off x="4571999" y="177088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8D80C1A-B99E-422F-974E-D061F23214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088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66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On the same axes, 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&gt;3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2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/>
              <p:nvPr/>
            </p:nvSpPr>
            <p:spPr>
              <a:xfrm>
                <a:off x="4572000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On the same axes, 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F2F4A-CD0A-49D7-A20D-43C1681A3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r="-2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79E74FF-B9E9-4ED3-8605-ADE149A58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8865" y="1237944"/>
            <a:ext cx="4258269" cy="43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27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6096E-BF35-4EB4-82E0-B31EDFD8A51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16095</TotalTime>
  <Words>550</Words>
  <Application>Microsoft Office PowerPoint</Application>
  <PresentationFormat>On-screen Show (4:3)</PresentationFormat>
  <Paragraphs>182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4.5) Translating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2021-09-02T18:00:01Z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