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057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4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3.png"/><Relationship Id="rId2" Type="http://schemas.openxmlformats.org/officeDocument/2006/relationships/image" Target="../media/image4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6.png"/><Relationship Id="rId2" Type="http://schemas.openxmlformats.org/officeDocument/2006/relationships/image" Target="../media/image41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4.5) Tilting</a:t>
            </a:r>
          </a:p>
        </p:txBody>
      </p:sp>
    </p:spTree>
    <p:extLst>
      <p:ext uri="{BB962C8B-B14F-4D97-AF65-F5344CB8AC3E}">
        <p14:creationId xmlns:p14="http://schemas.microsoft.com/office/powerpoint/2010/main" val="184812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:r>
                  <a:rPr lang="en-GB" sz="1600" dirty="0" err="1">
                    <a:latin typeface="Candara" panose="020E0502030303020204" pitchFamily="34" charset="0"/>
                  </a:rPr>
                  <a:t>beam</a:t>
                </a: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54kg and length 8m, rests horizontally on supports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an object is placed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beam is on the point of tilting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 the mass of the object.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uniform beam </a:t>
                </a:r>
                <a:r>
                  <a:rPr lang="en-GB" sz="1600" dirty="0" err="1">
                    <a:latin typeface="Candara" panose="020E0502030303020204" pitchFamily="34" charset="0"/>
                  </a:rPr>
                  <a:t>beam</a:t>
                </a:r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mass 45kg and length 16m, rests horizontally on supports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an object is placed 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the beam is on the point of tilting about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Determine the mass of the object.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2713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27 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2713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593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length 5 m and weight 80 N, is suspended from a pair of light cables attached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weight of 50 N is hung from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rod is on the point of rotating.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r="-1200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non-uniform rod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length 10 m and weight 40 N, is suspended from a pair of light cables attached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𝐴𝐶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𝐵𝐷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When a weight of 25 N is hung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rod is on the point of rotating.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distance of the centre of mass of the rod from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8" r="-667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218232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4.875 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218232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62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beam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beam rests horizontally in equilibrium on two smooth supports at the points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=4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𝑄𝐵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=5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an adult of mass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stands on the beam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the same child stands on the beam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child is modelled as a particle and the beam is modelled as a non-uniform rod.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mass of the beam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of the centre of mass of the beam from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108543"/>
              </a:xfrm>
              <a:prstGeom prst="rect">
                <a:avLst/>
              </a:prstGeom>
              <a:blipFill>
                <a:blip r:embed="rId2"/>
                <a:stretch>
                  <a:fillRect l="-400" t="-393" r="-1067" b="-11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beam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has length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beam rests horizontally in equilibrium on two smooth supports at the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𝑄𝐵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a child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stands on the beam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the same child stands on the beam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beam remains in equilibrium and is on the point of tilting about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child is modelled as a particle and the beam is modelled as a non-uniform rod.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mass of the beam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distance of the centre of mass of the beam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533" t="-392" r="-933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82033" y="3501576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501576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17567</TotalTime>
  <Words>537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4.5) Tilting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557</cp:revision>
  <dcterms:created xsi:type="dcterms:W3CDTF">2020-05-18T02:11:06Z</dcterms:created>
  <dcterms:modified xsi:type="dcterms:W3CDTF">2021-09-04T22:02:38Z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