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345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4.png"/><Relationship Id="rId2" Type="http://schemas.openxmlformats.org/officeDocument/2006/relationships/image" Target="../media/image4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7.png"/><Relationship Id="rId2" Type="http://schemas.openxmlformats.org/officeDocument/2006/relationships/image" Target="../media/image4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4.4) Centres of mass</a:t>
            </a:r>
          </a:p>
        </p:txBody>
      </p:sp>
    </p:spTree>
    <p:extLst>
      <p:ext uri="{BB962C8B-B14F-4D97-AF65-F5344CB8AC3E}">
        <p14:creationId xmlns:p14="http://schemas.microsoft.com/office/powerpoint/2010/main" val="3862058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Sam and Tamsin are sitting on a non-uniform plan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mass 45kg and length 2m.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plank is pivoted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midpoint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centre of mass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0.8. Sam has mass 70 kg.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Tamsin has mass 50 kg and sits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Where must Sam sit for the plank  to be horizontal?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10" r="-533" b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Sam and Tamsin are sitting on a non-uniform plan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mass 25kg and length 4m.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plank is pivoted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midpoint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centre of mass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1.8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Sam has mass 35 kg.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Tamsin has mass 25 kg and sits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Where must Sam sit for the plank  to be horizontal?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r="-533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343841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3.57 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from end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43841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612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non-uniform rod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long and has weight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40 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It is in a horizontal position resting on supports at points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=0.5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𝐴𝐷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=5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magnitude of the reaction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four times the magnitude of the reaction at 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distance of the centre of mass of the rod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non-uniform rod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long and has weight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It is in a horizontal position resting on supports at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𝐴𝐷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=2.5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magnitude of the reaction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three times the magnitude of the reaction at 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distance of the centre of mass of the rod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800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343841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1.38 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43841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243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EC87CD-41A7-446C-AAE9-6ECFB53563F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17566</TotalTime>
  <Words>307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4.4) Centres of mass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556</cp:revision>
  <dcterms:created xsi:type="dcterms:W3CDTF">2020-05-18T02:11:06Z</dcterms:created>
  <dcterms:modified xsi:type="dcterms:W3CDTF">2021-09-04T22:01:56Z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