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4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4.png"/><Relationship Id="rId2" Type="http://schemas.openxmlformats.org/officeDocument/2006/relationships/image" Target="../media/image4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7.png"/><Relationship Id="rId2" Type="http://schemas.openxmlformats.org/officeDocument/2006/relationships/image" Target="../media/image4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4.4) Centres of mass</a:t>
            </a:r>
          </a:p>
        </p:txBody>
      </p:sp>
    </p:spTree>
    <p:extLst>
      <p:ext uri="{BB962C8B-B14F-4D97-AF65-F5344CB8AC3E}">
        <p14:creationId xmlns:p14="http://schemas.microsoft.com/office/powerpoint/2010/main" val="386205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Sam and Tamsin are sitting on a non-uniform plan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45kg and length 2m.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plank is pivoted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midpoint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centre of mass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0.8. Sam has mass 70 kg.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Tamsin has mass 50 kg and sits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must Sam sit for the plank  to be horizontal?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r="-533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Sam and Tamsin are sitting on a non-uniform plan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25kg and length 4m.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plank is pivoted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midpoint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centre of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1.8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Sam has mass 35 kg.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Tamsin has mass 25 kg and sits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must Sam sit for the plank  to be horizontal?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5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3.57 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end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12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long and has weight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is in a horizontal position resting on supports at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four times the magnitude of the reaction at 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long and has weight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It is in a horizontal position resting on supports at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=2.5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three times the magnitude of the reaction at 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43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17566</TotalTime>
  <Words>307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4.4) Centres of mass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2021-09-04T22:01:56Z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