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95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5.png"/><Relationship Id="rId2" Type="http://schemas.openxmlformats.org/officeDocument/2006/relationships/image" Target="../media/image42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27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9.png"/><Relationship Id="rId2" Type="http://schemas.openxmlformats.org/officeDocument/2006/relationships/image" Target="../media/image42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4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4.png"/><Relationship Id="rId2" Type="http://schemas.openxmlformats.org/officeDocument/2006/relationships/image" Target="../media/image43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43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8.png"/><Relationship Id="rId2" Type="http://schemas.openxmlformats.org/officeDocument/2006/relationships/image" Target="../media/image43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43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3.png"/><Relationship Id="rId2" Type="http://schemas.openxmlformats.org/officeDocument/2006/relationships/image" Target="../media/image4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4.4) Points of intersection</a:t>
            </a:r>
          </a:p>
        </p:txBody>
      </p:sp>
    </p:spTree>
    <p:extLst>
      <p:ext uri="{BB962C8B-B14F-4D97-AF65-F5344CB8AC3E}">
        <p14:creationId xmlns:p14="http://schemas.microsoft.com/office/powerpoint/2010/main" val="420939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On the same diagram sketch the curves with equations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coordinates of their points of intersection.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On the same diagram sketch the curves with equations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coordinates of their points of intersection.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0800024-33C0-47EE-9198-9C462BB56D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9365" y="1769853"/>
            <a:ext cx="4077269" cy="32008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/>
              <p:nvPr/>
            </p:nvSpPr>
            <p:spPr>
              <a:xfrm>
                <a:off x="4572000" y="5177739"/>
                <a:ext cx="4572001" cy="1033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 3+3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 3−3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77739"/>
                <a:ext cx="4572001" cy="10331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63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721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On the same diagram sketch the curves with equations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positive constants.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State, giving a reason, the number of real solutions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721240"/>
              </a:xfrm>
              <a:prstGeom prst="rect">
                <a:avLst/>
              </a:prstGeom>
              <a:blipFill>
                <a:blip r:embed="rId2"/>
                <a:stretch>
                  <a:fillRect l="-1067" t="-2128" b="-17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1721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On the same diagram sketch the curves with equations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positive constants.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State, giving a reason, the number of real solutions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721240"/>
              </a:xfrm>
              <a:prstGeom prst="rect">
                <a:avLst/>
              </a:prstGeom>
              <a:blipFill>
                <a:blip r:embed="rId3"/>
                <a:stretch>
                  <a:fillRect l="-1067" t="-2128" b="-17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/>
              <p:nvPr/>
            </p:nvSpPr>
            <p:spPr>
              <a:xfrm>
                <a:off x="4572000" y="5090900"/>
                <a:ext cx="4572001" cy="1698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points of intersection where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solutions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90900"/>
                <a:ext cx="4572001" cy="1698157"/>
              </a:xfrm>
              <a:prstGeom prst="rect">
                <a:avLst/>
              </a:prstGeom>
              <a:blipFill>
                <a:blip r:embed="rId4"/>
                <a:stretch>
                  <a:fillRect t="-1792" b="-4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9C92D14-2877-4CD0-B601-A774D87D19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8705" y="2202930"/>
            <a:ext cx="3418589" cy="286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68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315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On the same diagram sketch the curves with equations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State, giving a reason, the number of real solutions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315360"/>
              </a:xfrm>
              <a:prstGeom prst="rect">
                <a:avLst/>
              </a:prstGeom>
              <a:blipFill>
                <a:blip r:embed="rId2"/>
                <a:stretch>
                  <a:fillRect l="-1067" t="-2778" b="-6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1315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On the same diagram sketch the curves with equations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State, giving a reason, the number of real solutions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315360"/>
              </a:xfrm>
              <a:prstGeom prst="rect">
                <a:avLst/>
              </a:prstGeom>
              <a:blipFill>
                <a:blip r:embed="rId3"/>
                <a:stretch>
                  <a:fillRect l="-1067" t="-2778" b="-6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/>
              <p:nvPr/>
            </p:nvSpPr>
            <p:spPr>
              <a:xfrm>
                <a:off x="4571999" y="5167728"/>
                <a:ext cx="4572001" cy="17197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point of intersection where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real solution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5167728"/>
                <a:ext cx="4572001" cy="1719702"/>
              </a:xfrm>
              <a:prstGeom prst="rect">
                <a:avLst/>
              </a:prstGeom>
              <a:blipFill>
                <a:blip r:embed="rId4"/>
                <a:stretch>
                  <a:fillRect t="-2128" b="-4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3D970A47-E889-4CE0-8B80-0325BA0FDA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2514" y="1777025"/>
            <a:ext cx="4129482" cy="33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30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On the same diagram sketch the curves with equations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hence find the coordinates of any points of intersection.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On the same diagram sketch the curves with equations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hence find the coordinates of any points of intersection.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/>
              <p:nvPr/>
            </p:nvSpPr>
            <p:spPr>
              <a:xfrm>
                <a:off x="4571999" y="4699748"/>
                <a:ext cx="4572001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only as: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Discriminant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+8=−7&lt;0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4699748"/>
                <a:ext cx="4572001" cy="2031325"/>
              </a:xfrm>
              <a:prstGeom prst="rect">
                <a:avLst/>
              </a:prstGeom>
              <a:blipFill>
                <a:blip r:embed="rId4"/>
                <a:stretch>
                  <a:fillRect t="-18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CBCB2F7D-BEB6-4A31-832C-0572D12CDBA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252"/>
          <a:stretch/>
        </p:blipFill>
        <p:spPr>
          <a:xfrm>
            <a:off x="5238924" y="1769571"/>
            <a:ext cx="3158456" cy="293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69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Work out the range of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the graphs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two points of intersection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Work out the range of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the graphs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two points of intersection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/>
              <p:nvPr/>
            </p:nvSpPr>
            <p:spPr>
              <a:xfrm>
                <a:off x="4572000" y="1384995"/>
                <a:ext cx="4572001" cy="6107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47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84995"/>
                <a:ext cx="4572001" cy="6107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653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6096E-BF35-4EB4-82E0-B31EDFD8A51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16095</TotalTime>
  <Words>788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4.4) Points of intersection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2021-09-02T17:59:12Z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