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19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5.png"/><Relationship Id="rId2" Type="http://schemas.openxmlformats.org/officeDocument/2006/relationships/image" Target="../media/image3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8.png"/><Relationship Id="rId2" Type="http://schemas.openxmlformats.org/officeDocument/2006/relationships/image" Target="../media/image3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1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4.3) Equilibrium</a:t>
            </a:r>
          </a:p>
        </p:txBody>
      </p:sp>
    </p:spTree>
    <p:extLst>
      <p:ext uri="{BB962C8B-B14F-4D97-AF65-F5344CB8AC3E}">
        <p14:creationId xmlns:p14="http://schemas.microsoft.com/office/powerpoint/2010/main" val="282537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Person A and Person B are on opposite ends of a uniform seesaw of mass 30kg.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weighs 60kg and is 5m from the pivot.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B is 4m from the pivot.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seesaw remains horizontal. Determine:</a:t>
            </a:r>
          </a:p>
          <a:p>
            <a:endParaRPr lang="en-GB" sz="800" dirty="0">
              <a:latin typeface="Candara" panose="020E0502030303020204" pitchFamily="34" charset="0"/>
            </a:endParaRPr>
          </a:p>
          <a:p>
            <a:r>
              <a:rPr lang="en-GB" sz="1600" dirty="0">
                <a:latin typeface="Candara" panose="020E0502030303020204" pitchFamily="34" charset="0"/>
              </a:rPr>
              <a:t>a) The reaction force at the pivot of the seesaw</a:t>
            </a:r>
          </a:p>
          <a:p>
            <a:r>
              <a:rPr lang="en-GB" sz="1600" dirty="0">
                <a:latin typeface="Candara" panose="020E0502030303020204" pitchFamily="34" charset="0"/>
              </a:rPr>
              <a:t>b) The mass of 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Person A and Person B are on opposite ends of a uniform seesaw of mass 20kg.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weighs 70kg and is 10m from the pivot.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B is 8m from the pivot.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seesaw remains horizontal. Determine:</a:t>
            </a:r>
          </a:p>
          <a:p>
            <a:endParaRPr lang="en-GB" sz="800" dirty="0">
              <a:latin typeface="Candara" panose="020E0502030303020204" pitchFamily="34" charset="0"/>
            </a:endParaRPr>
          </a:p>
          <a:p>
            <a:r>
              <a:rPr lang="en-GB" sz="1600" dirty="0">
                <a:latin typeface="Candara" panose="020E0502030303020204" pitchFamily="34" charset="0"/>
              </a:rPr>
              <a:t>a) The reaction force at the pivot of the seesaw</a:t>
            </a:r>
          </a:p>
          <a:p>
            <a:r>
              <a:rPr lang="en-GB" sz="1600" dirty="0">
                <a:latin typeface="Candara" panose="020E0502030303020204" pitchFamily="34" charset="0"/>
              </a:rPr>
              <a:t>b) The mass of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627299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1764 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627299"/>
                <a:ext cx="4572001" cy="646331"/>
              </a:xfrm>
              <a:prstGeom prst="rect">
                <a:avLst/>
              </a:prstGeom>
              <a:blipFill>
                <a:blip r:embed="rId2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08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beam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mass 20 kg and length 10m, rests horizontally on supports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When a man of mass 60kg stands on the beam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magnitude of the reaction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three times the magnitude of the reaction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By modelling the beam as a rod and the man as a particle, find the distance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𝐴𝐸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r="-1200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beam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mass 40 kg and length 5m, rests horizontally on supports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𝐷𝐵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When a man of mass 80kg stands on the beam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magnitude of the reaction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twice the magnitude of the reaction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By modelling the beam as a rod and the man as a particle, find the distance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𝐴𝐸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62729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3.25 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62729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699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rod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has length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rod is in equilibrium in a horizontal position, resting on two smooth supports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metres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metres.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the magnitude of the reaction on the rod at D is three times the magnitude of the reaction on the rod at C,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r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rod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has length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rod is in equilibrium in a horizontal position, resting on two smooth supports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metres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metres.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the magnitude of the reaction on the rod at D is twice the magnitude of the reaction on the rod at C,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r="-933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81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ladder,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is leaning against a smooth vertical wall on rough horizontal ground at an angle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the horizontal. The ladder has length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is held in equilibrium by a frictional force of magnitude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acting horizontally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which is the end of the ladder on the ground.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mass of the ladder.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10" b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ladder,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is leaning against a smooth vertical wall on rough horizontal ground at an angle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the horizontal. The ladder has length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is held in equilibrium by a frictional force of magnitude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acting horizontally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which is the end of the ladder on the ground.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mass of the ladder.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28.3 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4384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42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17565</TotalTime>
  <Words>596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4.3) Equilibrium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555</cp:revision>
  <dcterms:created xsi:type="dcterms:W3CDTF">2020-05-18T02:11:06Z</dcterms:created>
  <dcterms:modified xsi:type="dcterms:W3CDTF">2021-09-04T22:01:11Z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