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193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5.png"/><Relationship Id="rId2" Type="http://schemas.openxmlformats.org/officeDocument/2006/relationships/image" Target="../media/image39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9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1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4.3) Equilibrium</a:t>
            </a:r>
          </a:p>
        </p:txBody>
      </p:sp>
    </p:spTree>
    <p:extLst>
      <p:ext uri="{BB962C8B-B14F-4D97-AF65-F5344CB8AC3E}">
        <p14:creationId xmlns:p14="http://schemas.microsoft.com/office/powerpoint/2010/main" val="282537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Person A and Person B are on opposite ends of a uniform seesaw of mass 30kg.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weighs 60kg and is 5m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 is 4m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seesaw remains horizontal. Determine:</a:t>
            </a:r>
          </a:p>
          <a:p>
            <a:endParaRPr lang="en-GB" sz="8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a) The reaction force at the pivot of the seesaw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b) The mass of 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Person A and Person B are on opposite ends of a uniform seesaw of mass 20kg.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weighs 70kg and is 10m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 is 8m from the pivot.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seesaw remains horizontal. Determine:</a:t>
            </a:r>
          </a:p>
          <a:p>
            <a:endParaRPr lang="en-GB" sz="800" dirty="0"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a) The reaction force at the pivot of the seesaw</a:t>
            </a:r>
          </a:p>
          <a:p>
            <a:r>
              <a:rPr lang="en-GB" sz="1600" dirty="0">
                <a:latin typeface="Candara" panose="020E0502030303020204" pitchFamily="34" charset="0"/>
              </a:rPr>
              <a:t>b) The mass of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729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1764 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729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08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20 kg and length 10m, rests horizontally on supports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man of mass 60kg stands on the beam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three times the magnitude of the reaction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2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40 kg and length 5m, rests horizontally on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man of mass 80kg stands on the beam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twice the magnitude of the reaction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By modelling the beam as a rod and the man as a particle, find the distance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𝐴𝐸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62729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3.25 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2729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699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rod is in equilibrium in a horizontal position, resting on two smooth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magnitude of the reaction on the rod at D is three times the magnitude of the reaction on the rod at C,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rod is in equilibrium in a horizontal position, resting on two smooth supports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𝐷𝐵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metres.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magnitude of the reaction on the rod at D is twice the magnitude of the reaction on the rod at C,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9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81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ladder,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leaning against a smooth vertical wall on rough horizontal ground at an angle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horizontal. The ladder 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is held in equilibrium by a frictional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acting horizontally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the end of the ladder on the ground.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mass of the ladder.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ladder,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is leaning against a smooth vertical wall on rough horizontal ground at an angle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the horizontal. The ladder has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is held in equilibrium by a frictional force of magnitude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acting horizontally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the end of the ladder on the ground.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mass of the ladder.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28.3 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3438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42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17565</TotalTime>
  <Words>596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4.3) Equilibrium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2021-09-04T22:01:11Z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