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12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383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839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385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4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9.png"/><Relationship Id="rId2" Type="http://schemas.openxmlformats.org/officeDocument/2006/relationships/image" Target="../media/image4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2.png"/><Relationship Id="rId2" Type="http://schemas.openxmlformats.org/officeDocument/2006/relationships/image" Target="../media/image4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4.3) Reciprocal graphs</a:t>
            </a:r>
          </a:p>
        </p:txBody>
      </p:sp>
    </p:spTree>
    <p:extLst>
      <p:ext uri="{BB962C8B-B14F-4D97-AF65-F5344CB8AC3E}">
        <p14:creationId xmlns:p14="http://schemas.microsoft.com/office/powerpoint/2010/main" val="109876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25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25507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72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726276"/>
              </a:xfrm>
              <a:prstGeom prst="rect">
                <a:avLst/>
              </a:prstGeom>
              <a:blipFill>
                <a:blip r:embed="rId4"/>
                <a:stretch>
                  <a:fillRect l="-2000" b="-6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0275" y="1107744"/>
            <a:ext cx="3405415" cy="23212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0275" y="4179012"/>
            <a:ext cx="3410432" cy="22964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D70D63-FB2A-41FC-B26D-52092C8670B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09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66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66132"/>
              </a:xfrm>
              <a:prstGeom prst="rect">
                <a:avLst/>
              </a:prstGeom>
              <a:blipFill>
                <a:blip r:embed="rId2"/>
                <a:stretch>
                  <a:fillRect l="-2000" b="-8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72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726276"/>
              </a:xfrm>
              <a:prstGeom prst="rect">
                <a:avLst/>
              </a:prstGeom>
              <a:blipFill>
                <a:blip r:embed="rId4"/>
                <a:stretch>
                  <a:fillRect l="-2000" b="-6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0417" y="4237859"/>
            <a:ext cx="3005132" cy="23680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50417" y="1310053"/>
            <a:ext cx="3005132" cy="21392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ADD295-1D1A-441D-9018-9FE6B0A8DFC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54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864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on the same diagram: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864211"/>
              </a:xfrm>
              <a:prstGeom prst="rect">
                <a:avLst/>
              </a:prstGeom>
              <a:blipFill>
                <a:blip r:embed="rId2"/>
                <a:stretch>
                  <a:fillRect l="-1333" t="-4255" b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4D5A697-5AD6-4A8E-B168-A91B25830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3119" y="1325876"/>
            <a:ext cx="3547096" cy="51113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836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on the same diagram: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6960"/>
              </a:xfrm>
              <a:prstGeom prst="rect">
                <a:avLst/>
              </a:prstGeom>
              <a:blipFill>
                <a:blip r:embed="rId4"/>
                <a:stretch>
                  <a:fillRect l="-1333" t="-4380" b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961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864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on the same diagram: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864211"/>
              </a:xfrm>
              <a:prstGeom prst="rect">
                <a:avLst/>
              </a:prstGeom>
              <a:blipFill>
                <a:blip r:embed="rId2"/>
                <a:stretch>
                  <a:fillRect l="-1333" t="-4255" b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836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on the same diagram: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6960"/>
              </a:xfrm>
              <a:prstGeom prst="rect">
                <a:avLst/>
              </a:prstGeom>
              <a:blipFill>
                <a:blip r:embed="rId3"/>
                <a:stretch>
                  <a:fillRect l="-1333" t="-4380" b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8659629-15DF-4EBC-88F9-3CEBCFB89D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1142" y="1435791"/>
            <a:ext cx="3927040" cy="455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2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864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on the same diagram: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864211"/>
              </a:xfrm>
              <a:prstGeom prst="rect">
                <a:avLst/>
              </a:prstGeom>
              <a:blipFill>
                <a:blip r:embed="rId2"/>
                <a:stretch>
                  <a:fillRect l="-1333" t="-4255" b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835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on the same diagram: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5678"/>
              </a:xfrm>
              <a:prstGeom prst="rect">
                <a:avLst/>
              </a:prstGeom>
              <a:blipFill>
                <a:blip r:embed="rId3"/>
                <a:stretch>
                  <a:fillRect l="-1333" t="-4380" b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5C612B1-FC80-401C-B2E7-120EB508CC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6111" y="1325876"/>
            <a:ext cx="4144349" cy="421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11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6096E-BF35-4EB4-82E0-B31EDFD8A51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16094</TotalTime>
  <Words>321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4.3) Reciprocal graphs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576</cp:revision>
  <dcterms:created xsi:type="dcterms:W3CDTF">2020-05-18T02:11:06Z</dcterms:created>
  <dcterms:modified xsi:type="dcterms:W3CDTF">2021-09-02T17:58:22Z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