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2.png"/><Relationship Id="rId2" Type="http://schemas.openxmlformats.org/officeDocument/2006/relationships/image" Target="../media/image5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5.png"/><Relationship Id="rId2" Type="http://schemas.openxmlformats.org/officeDocument/2006/relationships/image" Target="../media/image5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8.png"/><Relationship Id="rId2" Type="http://schemas.openxmlformats.org/officeDocument/2006/relationships/image" Target="../media/image5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4.3) Using partial fractions</a:t>
            </a:r>
          </a:p>
        </p:txBody>
      </p:sp>
    </p:spTree>
    <p:extLst>
      <p:ext uri="{BB962C8B-B14F-4D97-AF65-F5344CB8AC3E}">
        <p14:creationId xmlns:p14="http://schemas.microsoft.com/office/powerpoint/2010/main" val="267624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8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cubic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4+5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state the range of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88549"/>
              </a:xfrm>
              <a:prstGeom prst="rect">
                <a:avLst/>
              </a:prstGeom>
              <a:blipFill>
                <a:blip r:embed="rId2"/>
                <a:stretch>
                  <a:fillRect l="-1067" t="-2049" b="-5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8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cubic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4−5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state the range of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88549"/>
              </a:xfrm>
              <a:prstGeom prst="rect">
                <a:avLst/>
              </a:prstGeom>
              <a:blipFill>
                <a:blip r:embed="rId3"/>
                <a:stretch>
                  <a:fillRect l="-1067" t="-2459" b="-5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886218"/>
                <a:ext cx="4572001" cy="895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Valid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6218"/>
                <a:ext cx="4572001" cy="895310"/>
              </a:xfrm>
              <a:prstGeom prst="rect">
                <a:avLst/>
              </a:prstGeom>
              <a:blipFill>
                <a:blip r:embed="rId4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107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5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quadratic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5125"/>
              </a:xfrm>
              <a:prstGeom prst="rect">
                <a:avLst/>
              </a:prstGeom>
              <a:blipFill>
                <a:blip r:embed="rId2"/>
                <a:stretch>
                  <a:fillRect l="-1067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50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quadratic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50517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19335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9335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025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74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quadratic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−37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74306"/>
              </a:xfrm>
              <a:prstGeom prst="rect">
                <a:avLst/>
              </a:prstGeom>
              <a:blipFill>
                <a:blip r:embed="rId2"/>
                <a:stretch>
                  <a:fillRect l="-10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4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quadratic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4306"/>
              </a:xfrm>
              <a:prstGeom prst="rect">
                <a:avLst/>
              </a:prstGeom>
              <a:blipFill>
                <a:blip r:embed="rId3"/>
                <a:stretch>
                  <a:fillRect l="-1067"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1933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6+5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+23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933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769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20794</TotalTime>
  <Words>270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4.3) Using partial fractions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529</cp:revision>
  <dcterms:created xsi:type="dcterms:W3CDTF">2020-05-18T02:11:06Z</dcterms:created>
  <dcterms:modified xsi:type="dcterms:W3CDTF">2021-09-05T10:01:46Z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