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7" r:id="rId6"/>
    <p:sldId id="258" r:id="rId7"/>
    <p:sldId id="259"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2"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4660"/>
  </p:normalViewPr>
  <p:slideViewPr>
    <p:cSldViewPr snapToGrid="0">
      <p:cViewPr varScale="1">
        <p:scale>
          <a:sx n="70" d="100"/>
          <a:sy n="70" d="100"/>
        </p:scale>
        <p:origin x="948" y="60"/>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45"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49AE9936-2127-4A5C-BBB9-F2ECFFFA535D}"/>
    <pc:docChg chg="modSld">
      <pc:chgData name="Chris Speller" userId="0a97f007-b978-4543-a8a0-9ee0abccdf0a" providerId="ADAL" clId="{49AE9936-2127-4A5C-BBB9-F2ECFFFA535D}" dt="2020-12-16T14:05:23.619" v="1" actId="20577"/>
      <pc:docMkLst>
        <pc:docMk/>
      </pc:docMkLst>
      <pc:sldChg chg="modSp">
        <pc:chgData name="Chris Speller" userId="0a97f007-b978-4543-a8a0-9ee0abccdf0a" providerId="ADAL" clId="{49AE9936-2127-4A5C-BBB9-F2ECFFFA535D}" dt="2020-12-16T14:05:23.619" v="1" actId="20577"/>
        <pc:sldMkLst>
          <pc:docMk/>
          <pc:sldMk cId="2728932380" sldId="4392"/>
        </pc:sldMkLst>
        <pc:spChg chg="mod">
          <ac:chgData name="Chris Speller" userId="0a97f007-b978-4543-a8a0-9ee0abccdf0a" providerId="ADAL" clId="{49AE9936-2127-4A5C-BBB9-F2ECFFFA535D}" dt="2020-12-16T14:05:23.619" v="1" actId="20577"/>
          <ac:spMkLst>
            <pc:docMk/>
            <pc:sldMk cId="2728932380" sldId="4392"/>
            <ac:spMk id="11" creationId="{00000000-0000-0000-0000-000000000000}"/>
          </ac:spMkLst>
        </pc:spChg>
      </pc:sldChg>
    </pc:docChg>
  </pc:docChgLst>
  <pc:docChgLst>
    <pc:chgData name="Chris Speller" userId="0a97f007-b978-4543-a8a0-9ee0abccdf0a" providerId="ADAL" clId="{D87621BB-2E2D-4D88-B948-1EDB64269BFA}"/>
    <pc:docChg chg="custSel addSld modSld">
      <pc:chgData name="Chris Speller" userId="0a97f007-b978-4543-a8a0-9ee0abccdf0a" providerId="ADAL" clId="{D87621BB-2E2D-4D88-B948-1EDB64269BFA}" dt="2020-12-14T13:51:08.911" v="918" actId="20577"/>
      <pc:docMkLst>
        <pc:docMk/>
      </pc:docMkLst>
      <pc:sldChg chg="modSp">
        <pc:chgData name="Chris Speller" userId="0a97f007-b978-4543-a8a0-9ee0abccdf0a" providerId="ADAL" clId="{D87621BB-2E2D-4D88-B948-1EDB64269BFA}" dt="2020-12-14T13:36:00.199" v="828" actId="20577"/>
        <pc:sldMkLst>
          <pc:docMk/>
          <pc:sldMk cId="2354999837" sldId="4411"/>
        </pc:sldMkLst>
        <pc:spChg chg="mod">
          <ac:chgData name="Chris Speller" userId="0a97f007-b978-4543-a8a0-9ee0abccdf0a" providerId="ADAL" clId="{D87621BB-2E2D-4D88-B948-1EDB64269BFA}" dt="2020-12-14T13:35:39.465" v="826" actId="20577"/>
          <ac:spMkLst>
            <pc:docMk/>
            <pc:sldMk cId="2354999837" sldId="4411"/>
            <ac:spMk id="10" creationId="{00000000-0000-0000-0000-000000000000}"/>
          </ac:spMkLst>
        </pc:spChg>
        <pc:spChg chg="mod">
          <ac:chgData name="Chris Speller" userId="0a97f007-b978-4543-a8a0-9ee0abccdf0a" providerId="ADAL" clId="{D87621BB-2E2D-4D88-B948-1EDB64269BFA}" dt="2020-12-14T13:36:00.199" v="828" actId="20577"/>
          <ac:spMkLst>
            <pc:docMk/>
            <pc:sldMk cId="2354999837" sldId="4411"/>
            <ac:spMk id="11" creationId="{00000000-0000-0000-0000-000000000000}"/>
          </ac:spMkLst>
        </pc:spChg>
      </pc:sldChg>
      <pc:sldChg chg="delSp modSp delAnim">
        <pc:chgData name="Chris Speller" userId="0a97f007-b978-4543-a8a0-9ee0abccdf0a" providerId="ADAL" clId="{D87621BB-2E2D-4D88-B948-1EDB64269BFA}" dt="2020-12-14T13:38:55.215" v="830" actId="478"/>
        <pc:sldMkLst>
          <pc:docMk/>
          <pc:sldMk cId="3371434852" sldId="4413"/>
        </pc:sldMkLst>
        <pc:spChg chg="mod">
          <ac:chgData name="Chris Speller" userId="0a97f007-b978-4543-a8a0-9ee0abccdf0a" providerId="ADAL" clId="{D87621BB-2E2D-4D88-B948-1EDB64269BFA}" dt="2020-12-14T13:35:43.521" v="827" actId="20577"/>
          <ac:spMkLst>
            <pc:docMk/>
            <pc:sldMk cId="3371434852" sldId="4413"/>
            <ac:spMk id="10" creationId="{00000000-0000-0000-0000-000000000000}"/>
          </ac:spMkLst>
        </pc:spChg>
        <pc:spChg chg="mod">
          <ac:chgData name="Chris Speller" userId="0a97f007-b978-4543-a8a0-9ee0abccdf0a" providerId="ADAL" clId="{D87621BB-2E2D-4D88-B948-1EDB64269BFA}" dt="2020-12-14T13:36:03.576" v="829" actId="20577"/>
          <ac:spMkLst>
            <pc:docMk/>
            <pc:sldMk cId="3371434852" sldId="4413"/>
            <ac:spMk id="11" creationId="{00000000-0000-0000-0000-000000000000}"/>
          </ac:spMkLst>
        </pc:spChg>
        <pc:picChg chg="del">
          <ac:chgData name="Chris Speller" userId="0a97f007-b978-4543-a8a0-9ee0abccdf0a" providerId="ADAL" clId="{D87621BB-2E2D-4D88-B948-1EDB64269BFA}" dt="2020-12-14T13:38:55.215" v="830" actId="478"/>
          <ac:picMkLst>
            <pc:docMk/>
            <pc:sldMk cId="3371434852" sldId="4413"/>
            <ac:picMk id="3" creationId="{2D573B54-E779-4D24-AE00-CB37F1276F5F}"/>
          </ac:picMkLst>
        </pc:picChg>
      </pc:sldChg>
      <pc:sldChg chg="modSp">
        <pc:chgData name="Chris Speller" userId="0a97f007-b978-4543-a8a0-9ee0abccdf0a" providerId="ADAL" clId="{D87621BB-2E2D-4D88-B948-1EDB64269BFA}" dt="2020-12-14T13:04:43.405" v="308" actId="20577"/>
        <pc:sldMkLst>
          <pc:docMk/>
          <pc:sldMk cId="830439883" sldId="4460"/>
        </pc:sldMkLst>
        <pc:spChg chg="mod">
          <ac:chgData name="Chris Speller" userId="0a97f007-b978-4543-a8a0-9ee0abccdf0a" providerId="ADAL" clId="{D87621BB-2E2D-4D88-B948-1EDB64269BFA}" dt="2020-12-14T13:03:46.820" v="259" actId="20577"/>
          <ac:spMkLst>
            <pc:docMk/>
            <pc:sldMk cId="830439883" sldId="4460"/>
            <ac:spMk id="10" creationId="{00000000-0000-0000-0000-000000000000}"/>
          </ac:spMkLst>
        </pc:spChg>
        <pc:spChg chg="mod">
          <ac:chgData name="Chris Speller" userId="0a97f007-b978-4543-a8a0-9ee0abccdf0a" providerId="ADAL" clId="{D87621BB-2E2D-4D88-B948-1EDB64269BFA}" dt="2020-12-14T13:04:01.602" v="262" actId="20577"/>
          <ac:spMkLst>
            <pc:docMk/>
            <pc:sldMk cId="830439883" sldId="4460"/>
            <ac:spMk id="11" creationId="{00000000-0000-0000-0000-000000000000}"/>
          </ac:spMkLst>
        </pc:spChg>
        <pc:spChg chg="mod">
          <ac:chgData name="Chris Speller" userId="0a97f007-b978-4543-a8a0-9ee0abccdf0a" providerId="ADAL" clId="{D87621BB-2E2D-4D88-B948-1EDB64269BFA}" dt="2020-12-14T13:04:43.405" v="308" actId="20577"/>
          <ac:spMkLst>
            <pc:docMk/>
            <pc:sldMk cId="830439883" sldId="4460"/>
            <ac:spMk id="12" creationId="{C24385B1-56CC-4BCF-9B84-8EA2D3337E37}"/>
          </ac:spMkLst>
        </pc:spChg>
      </pc:sldChg>
      <pc:sldChg chg="modSp add modAnim">
        <pc:chgData name="Chris Speller" userId="0a97f007-b978-4543-a8a0-9ee0abccdf0a" providerId="ADAL" clId="{D87621BB-2E2D-4D88-B948-1EDB64269BFA}" dt="2020-12-14T12:46:28.763" v="43" actId="20577"/>
        <pc:sldMkLst>
          <pc:docMk/>
          <pc:sldMk cId="1646239338" sldId="4461"/>
        </pc:sldMkLst>
        <pc:spChg chg="mod">
          <ac:chgData name="Chris Speller" userId="0a97f007-b978-4543-a8a0-9ee0abccdf0a" providerId="ADAL" clId="{D87621BB-2E2D-4D88-B948-1EDB64269BFA}" dt="2020-12-14T12:45:43.823" v="23" actId="20577"/>
          <ac:spMkLst>
            <pc:docMk/>
            <pc:sldMk cId="1646239338" sldId="4461"/>
            <ac:spMk id="10" creationId="{00000000-0000-0000-0000-000000000000}"/>
          </ac:spMkLst>
        </pc:spChg>
        <pc:spChg chg="mod">
          <ac:chgData name="Chris Speller" userId="0a97f007-b978-4543-a8a0-9ee0abccdf0a" providerId="ADAL" clId="{D87621BB-2E2D-4D88-B948-1EDB64269BFA}" dt="2020-12-14T12:46:14.680" v="35" actId="20577"/>
          <ac:spMkLst>
            <pc:docMk/>
            <pc:sldMk cId="1646239338" sldId="4461"/>
            <ac:spMk id="11" creationId="{00000000-0000-0000-0000-000000000000}"/>
          </ac:spMkLst>
        </pc:spChg>
        <pc:spChg chg="mod">
          <ac:chgData name="Chris Speller" userId="0a97f007-b978-4543-a8a0-9ee0abccdf0a" providerId="ADAL" clId="{D87621BB-2E2D-4D88-B948-1EDB64269BFA}" dt="2020-12-14T12:46:28.763" v="43" actId="20577"/>
          <ac:spMkLst>
            <pc:docMk/>
            <pc:sldMk cId="1646239338" sldId="4461"/>
            <ac:spMk id="12" creationId="{00000000-0000-0000-0000-000000000000}"/>
          </ac:spMkLst>
        </pc:spChg>
      </pc:sldChg>
      <pc:sldChg chg="modSp add">
        <pc:chgData name="Chris Speller" userId="0a97f007-b978-4543-a8a0-9ee0abccdf0a" providerId="ADAL" clId="{D87621BB-2E2D-4D88-B948-1EDB64269BFA}" dt="2020-12-14T13:08:55.599" v="336" actId="6549"/>
        <pc:sldMkLst>
          <pc:docMk/>
          <pc:sldMk cId="951039632" sldId="4462"/>
        </pc:sldMkLst>
        <pc:spChg chg="mod">
          <ac:chgData name="Chris Speller" userId="0a97f007-b978-4543-a8a0-9ee0abccdf0a" providerId="ADAL" clId="{D87621BB-2E2D-4D88-B948-1EDB64269BFA}" dt="2020-12-14T13:08:55.599" v="336" actId="6549"/>
          <ac:spMkLst>
            <pc:docMk/>
            <pc:sldMk cId="951039632" sldId="4462"/>
            <ac:spMk id="10" creationId="{00000000-0000-0000-0000-000000000000}"/>
          </ac:spMkLst>
        </pc:spChg>
        <pc:spChg chg="mod">
          <ac:chgData name="Chris Speller" userId="0a97f007-b978-4543-a8a0-9ee0abccdf0a" providerId="ADAL" clId="{D87621BB-2E2D-4D88-B948-1EDB64269BFA}" dt="2020-12-14T13:06:06.684" v="317" actId="403"/>
          <ac:spMkLst>
            <pc:docMk/>
            <pc:sldMk cId="951039632" sldId="4462"/>
            <ac:spMk id="11" creationId="{00000000-0000-0000-0000-000000000000}"/>
          </ac:spMkLst>
        </pc:spChg>
        <pc:spChg chg="mod">
          <ac:chgData name="Chris Speller" userId="0a97f007-b978-4543-a8a0-9ee0abccdf0a" providerId="ADAL" clId="{D87621BB-2E2D-4D88-B948-1EDB64269BFA}" dt="2020-12-14T13:06:28.366" v="330" actId="20577"/>
          <ac:spMkLst>
            <pc:docMk/>
            <pc:sldMk cId="951039632" sldId="4462"/>
            <ac:spMk id="12" creationId="{C24385B1-56CC-4BCF-9B84-8EA2D3337E37}"/>
          </ac:spMkLst>
        </pc:spChg>
      </pc:sldChg>
      <pc:sldChg chg="modSp add modAnim">
        <pc:chgData name="Chris Speller" userId="0a97f007-b978-4543-a8a0-9ee0abccdf0a" providerId="ADAL" clId="{D87621BB-2E2D-4D88-B948-1EDB64269BFA}" dt="2020-12-14T13:12:03.410" v="366" actId="20577"/>
        <pc:sldMkLst>
          <pc:docMk/>
          <pc:sldMk cId="47327065" sldId="4463"/>
        </pc:sldMkLst>
        <pc:spChg chg="mod">
          <ac:chgData name="Chris Speller" userId="0a97f007-b978-4543-a8a0-9ee0abccdf0a" providerId="ADAL" clId="{D87621BB-2E2D-4D88-B948-1EDB64269BFA}" dt="2020-12-14T13:12:03.410" v="366" actId="20577"/>
          <ac:spMkLst>
            <pc:docMk/>
            <pc:sldMk cId="47327065" sldId="4463"/>
            <ac:spMk id="10" creationId="{00000000-0000-0000-0000-000000000000}"/>
          </ac:spMkLst>
        </pc:spChg>
        <pc:spChg chg="mod">
          <ac:chgData name="Chris Speller" userId="0a97f007-b978-4543-a8a0-9ee0abccdf0a" providerId="ADAL" clId="{D87621BB-2E2D-4D88-B948-1EDB64269BFA}" dt="2020-12-14T13:10:05.684" v="344"/>
          <ac:spMkLst>
            <pc:docMk/>
            <pc:sldMk cId="47327065" sldId="4463"/>
            <ac:spMk id="11" creationId="{00000000-0000-0000-0000-000000000000}"/>
          </ac:spMkLst>
        </pc:spChg>
        <pc:spChg chg="mod">
          <ac:chgData name="Chris Speller" userId="0a97f007-b978-4543-a8a0-9ee0abccdf0a" providerId="ADAL" clId="{D87621BB-2E2D-4D88-B948-1EDB64269BFA}" dt="2020-12-14T13:10:50.775" v="348" actId="207"/>
          <ac:spMkLst>
            <pc:docMk/>
            <pc:sldMk cId="47327065" sldId="4463"/>
            <ac:spMk id="12" creationId="{C24385B1-56CC-4BCF-9B84-8EA2D3337E37}"/>
          </ac:spMkLst>
        </pc:spChg>
      </pc:sldChg>
      <pc:sldChg chg="modSp add">
        <pc:chgData name="Chris Speller" userId="0a97f007-b978-4543-a8a0-9ee0abccdf0a" providerId="ADAL" clId="{D87621BB-2E2D-4D88-B948-1EDB64269BFA}" dt="2020-12-14T13:13:21.307" v="372" actId="20577"/>
        <pc:sldMkLst>
          <pc:docMk/>
          <pc:sldMk cId="2363795935" sldId="4464"/>
        </pc:sldMkLst>
        <pc:spChg chg="mod">
          <ac:chgData name="Chris Speller" userId="0a97f007-b978-4543-a8a0-9ee0abccdf0a" providerId="ADAL" clId="{D87621BB-2E2D-4D88-B948-1EDB64269BFA}" dt="2020-12-14T13:13:21.307" v="372" actId="20577"/>
          <ac:spMkLst>
            <pc:docMk/>
            <pc:sldMk cId="2363795935" sldId="4464"/>
            <ac:spMk id="10" creationId="{00000000-0000-0000-0000-000000000000}"/>
          </ac:spMkLst>
        </pc:spChg>
        <pc:spChg chg="mod">
          <ac:chgData name="Chris Speller" userId="0a97f007-b978-4543-a8a0-9ee0abccdf0a" providerId="ADAL" clId="{D87621BB-2E2D-4D88-B948-1EDB64269BFA}" dt="2020-12-14T13:12:37.164" v="369"/>
          <ac:spMkLst>
            <pc:docMk/>
            <pc:sldMk cId="2363795935" sldId="4464"/>
            <ac:spMk id="11" creationId="{00000000-0000-0000-0000-000000000000}"/>
          </ac:spMkLst>
        </pc:spChg>
        <pc:spChg chg="mod">
          <ac:chgData name="Chris Speller" userId="0a97f007-b978-4543-a8a0-9ee0abccdf0a" providerId="ADAL" clId="{D87621BB-2E2D-4D88-B948-1EDB64269BFA}" dt="2020-12-14T13:12:56.556" v="371" actId="207"/>
          <ac:spMkLst>
            <pc:docMk/>
            <pc:sldMk cId="2363795935" sldId="4464"/>
            <ac:spMk id="12" creationId="{C24385B1-56CC-4BCF-9B84-8EA2D3337E37}"/>
          </ac:spMkLst>
        </pc:spChg>
      </pc:sldChg>
      <pc:sldChg chg="modSp add modAnim">
        <pc:chgData name="Chris Speller" userId="0a97f007-b978-4543-a8a0-9ee0abccdf0a" providerId="ADAL" clId="{D87621BB-2E2D-4D88-B948-1EDB64269BFA}" dt="2020-12-14T13:28:21.917" v="733"/>
        <pc:sldMkLst>
          <pc:docMk/>
          <pc:sldMk cId="4158013522" sldId="4465"/>
        </pc:sldMkLst>
        <pc:spChg chg="mod">
          <ac:chgData name="Chris Speller" userId="0a97f007-b978-4543-a8a0-9ee0abccdf0a" providerId="ADAL" clId="{D87621BB-2E2D-4D88-B948-1EDB64269BFA}" dt="2020-12-14T13:28:21.917" v="733"/>
          <ac:spMkLst>
            <pc:docMk/>
            <pc:sldMk cId="4158013522" sldId="4465"/>
            <ac:spMk id="10" creationId="{00000000-0000-0000-0000-000000000000}"/>
          </ac:spMkLst>
        </pc:spChg>
        <pc:spChg chg="mod">
          <ac:chgData name="Chris Speller" userId="0a97f007-b978-4543-a8a0-9ee0abccdf0a" providerId="ADAL" clId="{D87621BB-2E2D-4D88-B948-1EDB64269BFA}" dt="2020-12-14T13:23:22.497" v="599"/>
          <ac:spMkLst>
            <pc:docMk/>
            <pc:sldMk cId="4158013522" sldId="4465"/>
            <ac:spMk id="11" creationId="{00000000-0000-0000-0000-000000000000}"/>
          </ac:spMkLst>
        </pc:spChg>
        <pc:spChg chg="mod">
          <ac:chgData name="Chris Speller" userId="0a97f007-b978-4543-a8a0-9ee0abccdf0a" providerId="ADAL" clId="{D87621BB-2E2D-4D88-B948-1EDB64269BFA}" dt="2020-12-14T13:24:28.738" v="721" actId="20577"/>
          <ac:spMkLst>
            <pc:docMk/>
            <pc:sldMk cId="4158013522" sldId="4465"/>
            <ac:spMk id="12" creationId="{C24385B1-56CC-4BCF-9B84-8EA2D3337E37}"/>
          </ac:spMkLst>
        </pc:spChg>
      </pc:sldChg>
      <pc:sldChg chg="modSp add">
        <pc:chgData name="Chris Speller" userId="0a97f007-b978-4543-a8a0-9ee0abccdf0a" providerId="ADAL" clId="{D87621BB-2E2D-4D88-B948-1EDB64269BFA}" dt="2020-12-14T13:31:01.415" v="767" actId="20577"/>
        <pc:sldMkLst>
          <pc:docMk/>
          <pc:sldMk cId="3914526714" sldId="4466"/>
        </pc:sldMkLst>
        <pc:spChg chg="mod">
          <ac:chgData name="Chris Speller" userId="0a97f007-b978-4543-a8a0-9ee0abccdf0a" providerId="ADAL" clId="{D87621BB-2E2D-4D88-B948-1EDB64269BFA}" dt="2020-12-14T13:31:01.415" v="767" actId="20577"/>
          <ac:spMkLst>
            <pc:docMk/>
            <pc:sldMk cId="3914526714" sldId="4466"/>
            <ac:spMk id="10" creationId="{00000000-0000-0000-0000-000000000000}"/>
          </ac:spMkLst>
        </pc:spChg>
        <pc:spChg chg="mod">
          <ac:chgData name="Chris Speller" userId="0a97f007-b978-4543-a8a0-9ee0abccdf0a" providerId="ADAL" clId="{D87621BB-2E2D-4D88-B948-1EDB64269BFA}" dt="2020-12-14T13:30:47.262" v="745"/>
          <ac:spMkLst>
            <pc:docMk/>
            <pc:sldMk cId="3914526714" sldId="4466"/>
            <ac:spMk id="11" creationId="{00000000-0000-0000-0000-000000000000}"/>
          </ac:spMkLst>
        </pc:spChg>
        <pc:spChg chg="mod">
          <ac:chgData name="Chris Speller" userId="0a97f007-b978-4543-a8a0-9ee0abccdf0a" providerId="ADAL" clId="{D87621BB-2E2D-4D88-B948-1EDB64269BFA}" dt="2020-12-14T13:30:57.098" v="765" actId="20577"/>
          <ac:spMkLst>
            <pc:docMk/>
            <pc:sldMk cId="3914526714" sldId="4466"/>
            <ac:spMk id="12" creationId="{C24385B1-56CC-4BCF-9B84-8EA2D3337E37}"/>
          </ac:spMkLst>
        </pc:spChg>
      </pc:sldChg>
      <pc:sldChg chg="modSp add">
        <pc:chgData name="Chris Speller" userId="0a97f007-b978-4543-a8a0-9ee0abccdf0a" providerId="ADAL" clId="{D87621BB-2E2D-4D88-B948-1EDB64269BFA}" dt="2020-12-14T13:33:17.703" v="825" actId="20577"/>
        <pc:sldMkLst>
          <pc:docMk/>
          <pc:sldMk cId="3353844501" sldId="4467"/>
        </pc:sldMkLst>
        <pc:spChg chg="mod">
          <ac:chgData name="Chris Speller" userId="0a97f007-b978-4543-a8a0-9ee0abccdf0a" providerId="ADAL" clId="{D87621BB-2E2D-4D88-B948-1EDB64269BFA}" dt="2020-12-14T13:33:17.703" v="825" actId="20577"/>
          <ac:spMkLst>
            <pc:docMk/>
            <pc:sldMk cId="3353844501" sldId="4467"/>
            <ac:spMk id="10" creationId="{00000000-0000-0000-0000-000000000000}"/>
          </ac:spMkLst>
        </pc:spChg>
        <pc:spChg chg="mod">
          <ac:chgData name="Chris Speller" userId="0a97f007-b978-4543-a8a0-9ee0abccdf0a" providerId="ADAL" clId="{D87621BB-2E2D-4D88-B948-1EDB64269BFA}" dt="2020-12-14T13:32:37.722" v="799"/>
          <ac:spMkLst>
            <pc:docMk/>
            <pc:sldMk cId="3353844501" sldId="4467"/>
            <ac:spMk id="11" creationId="{00000000-0000-0000-0000-000000000000}"/>
          </ac:spMkLst>
        </pc:spChg>
        <pc:spChg chg="mod">
          <ac:chgData name="Chris Speller" userId="0a97f007-b978-4543-a8a0-9ee0abccdf0a" providerId="ADAL" clId="{D87621BB-2E2D-4D88-B948-1EDB64269BFA}" dt="2020-12-14T13:32:55.623" v="817" actId="20577"/>
          <ac:spMkLst>
            <pc:docMk/>
            <pc:sldMk cId="3353844501" sldId="4467"/>
            <ac:spMk id="12" creationId="{C24385B1-56CC-4BCF-9B84-8EA2D3337E37}"/>
          </ac:spMkLst>
        </pc:spChg>
      </pc:sldChg>
      <pc:sldChg chg="addSp delSp modSp add delAnim modAnim">
        <pc:chgData name="Chris Speller" userId="0a97f007-b978-4543-a8a0-9ee0abccdf0a" providerId="ADAL" clId="{D87621BB-2E2D-4D88-B948-1EDB64269BFA}" dt="2020-12-14T13:51:08.911" v="918" actId="20577"/>
        <pc:sldMkLst>
          <pc:docMk/>
          <pc:sldMk cId="3552951428" sldId="4468"/>
        </pc:sldMkLst>
        <pc:spChg chg="mod">
          <ac:chgData name="Chris Speller" userId="0a97f007-b978-4543-a8a0-9ee0abccdf0a" providerId="ADAL" clId="{D87621BB-2E2D-4D88-B948-1EDB64269BFA}" dt="2020-12-14T13:51:08.911" v="918" actId="20577"/>
          <ac:spMkLst>
            <pc:docMk/>
            <pc:sldMk cId="3552951428" sldId="4468"/>
            <ac:spMk id="10" creationId="{00000000-0000-0000-0000-000000000000}"/>
          </ac:spMkLst>
        </pc:spChg>
        <pc:spChg chg="mod">
          <ac:chgData name="Chris Speller" userId="0a97f007-b978-4543-a8a0-9ee0abccdf0a" providerId="ADAL" clId="{D87621BB-2E2D-4D88-B948-1EDB64269BFA}" dt="2020-12-14T13:47:18.669" v="903" actId="20577"/>
          <ac:spMkLst>
            <pc:docMk/>
            <pc:sldMk cId="3552951428" sldId="4468"/>
            <ac:spMk id="11" creationId="{00000000-0000-0000-0000-000000000000}"/>
          </ac:spMkLst>
        </pc:spChg>
        <pc:spChg chg="del mod">
          <ac:chgData name="Chris Speller" userId="0a97f007-b978-4543-a8a0-9ee0abccdf0a" providerId="ADAL" clId="{D87621BB-2E2D-4D88-B948-1EDB64269BFA}" dt="2020-12-14T13:50:10.910" v="906" actId="478"/>
          <ac:spMkLst>
            <pc:docMk/>
            <pc:sldMk cId="3552951428" sldId="4468"/>
            <ac:spMk id="12" creationId="{C24385B1-56CC-4BCF-9B84-8EA2D3337E37}"/>
          </ac:spMkLst>
        </pc:spChg>
        <pc:picChg chg="add del mod">
          <ac:chgData name="Chris Speller" userId="0a97f007-b978-4543-a8a0-9ee0abccdf0a" providerId="ADAL" clId="{D87621BB-2E2D-4D88-B948-1EDB64269BFA}" dt="2020-12-14T13:50:43.865" v="909" actId="478"/>
          <ac:picMkLst>
            <pc:docMk/>
            <pc:sldMk cId="3552951428" sldId="4468"/>
            <ac:picMk id="2" creationId="{F14CCEA9-4689-4B34-9A13-ADF9D17D9C8C}"/>
          </ac:picMkLst>
        </pc:picChg>
        <pc:picChg chg="add mod">
          <ac:chgData name="Chris Speller" userId="0a97f007-b978-4543-a8a0-9ee0abccdf0a" providerId="ADAL" clId="{D87621BB-2E2D-4D88-B948-1EDB64269BFA}" dt="2020-12-14T13:50:50.355" v="914" actId="1076"/>
          <ac:picMkLst>
            <pc:docMk/>
            <pc:sldMk cId="3552951428" sldId="4468"/>
            <ac:picMk id="3" creationId="{76ED7B0C-09A0-43EC-A1A4-654E40A23F70}"/>
          </ac:picMkLst>
        </pc:picChg>
      </pc:sldChg>
    </pc:docChg>
  </pc:docChgLst>
  <pc:docChgLst>
    <pc:chgData name="Chris Speller" userId="0a97f007-b978-4543-a8a0-9ee0abccdf0a" providerId="ADAL" clId="{B8B649C5-C549-4FEB-BF49-7EEBAD02D5DE}"/>
    <pc:docChg chg="undo redo custSel addSld delSld modSld sldOrd modMainMaster">
      <pc:chgData name="Chris Speller" userId="0a97f007-b978-4543-a8a0-9ee0abccdf0a" providerId="ADAL" clId="{B8B649C5-C549-4FEB-BF49-7EEBAD02D5DE}" dt="2020-12-23T13:47:55.528" v="42783" actId="27636"/>
      <pc:docMkLst>
        <pc:docMk/>
      </pc:docMkLst>
      <pc:sldChg chg="modSp add modAnim">
        <pc:chgData name="Chris Speller" userId="0a97f007-b978-4543-a8a0-9ee0abccdf0a" providerId="ADAL" clId="{B8B649C5-C549-4FEB-BF49-7EEBAD02D5DE}" dt="2020-12-20T16:14:03.124" v="3006" actId="20577"/>
        <pc:sldMkLst>
          <pc:docMk/>
          <pc:sldMk cId="3693764538" sldId="3904"/>
        </pc:sldMkLst>
        <pc:spChg chg="mod">
          <ac:chgData name="Chris Speller" userId="0a97f007-b978-4543-a8a0-9ee0abccdf0a" providerId="ADAL" clId="{B8B649C5-C549-4FEB-BF49-7EEBAD02D5DE}" dt="2020-12-20T16:14:03.124" v="3006" actId="20577"/>
          <ac:spMkLst>
            <pc:docMk/>
            <pc:sldMk cId="3693764538" sldId="3904"/>
            <ac:spMk id="10" creationId="{00000000-0000-0000-0000-000000000000}"/>
          </ac:spMkLst>
        </pc:spChg>
        <pc:spChg chg="mod">
          <ac:chgData name="Chris Speller" userId="0a97f007-b978-4543-a8a0-9ee0abccdf0a" providerId="ADAL" clId="{B8B649C5-C549-4FEB-BF49-7EEBAD02D5DE}" dt="2020-12-20T16:13:58.340" v="3003" actId="20577"/>
          <ac:spMkLst>
            <pc:docMk/>
            <pc:sldMk cId="3693764538" sldId="3904"/>
            <ac:spMk id="11" creationId="{00000000-0000-0000-0000-000000000000}"/>
          </ac:spMkLst>
        </pc:spChg>
      </pc:sldChg>
      <pc:sldChg chg="addSp modSp add modAnim">
        <pc:chgData name="Chris Speller" userId="0a97f007-b978-4543-a8a0-9ee0abccdf0a" providerId="ADAL" clId="{B8B649C5-C549-4FEB-BF49-7EEBAD02D5DE}" dt="2020-12-20T23:21:59.704" v="7616" actId="2711"/>
        <pc:sldMkLst>
          <pc:docMk/>
          <pc:sldMk cId="2465052058" sldId="3906"/>
        </pc:sldMkLst>
        <pc:spChg chg="mod">
          <ac:chgData name="Chris Speller" userId="0a97f007-b978-4543-a8a0-9ee0abccdf0a" providerId="ADAL" clId="{B8B649C5-C549-4FEB-BF49-7EEBAD02D5DE}" dt="2020-12-20T23:21:56.457" v="7615" actId="2711"/>
          <ac:spMkLst>
            <pc:docMk/>
            <pc:sldMk cId="2465052058" sldId="3906"/>
            <ac:spMk id="10" creationId="{00000000-0000-0000-0000-000000000000}"/>
          </ac:spMkLst>
        </pc:spChg>
        <pc:spChg chg="mod">
          <ac:chgData name="Chris Speller" userId="0a97f007-b978-4543-a8a0-9ee0abccdf0a" providerId="ADAL" clId="{B8B649C5-C549-4FEB-BF49-7EEBAD02D5DE}" dt="2020-12-20T23:21:59.704" v="7616" actId="2711"/>
          <ac:spMkLst>
            <pc:docMk/>
            <pc:sldMk cId="2465052058" sldId="3906"/>
            <ac:spMk id="11" creationId="{00000000-0000-0000-0000-000000000000}"/>
          </ac:spMkLst>
        </pc:spChg>
        <pc:spChg chg="add mod">
          <ac:chgData name="Chris Speller" userId="0a97f007-b978-4543-a8a0-9ee0abccdf0a" providerId="ADAL" clId="{B8B649C5-C549-4FEB-BF49-7EEBAD02D5DE}" dt="2020-12-20T16:23:28.736" v="3309" actId="404"/>
          <ac:spMkLst>
            <pc:docMk/>
            <pc:sldMk cId="2465052058" sldId="3906"/>
            <ac:spMk id="14" creationId="{37BD3C66-C1BB-4A75-96FE-EE6697A5F5E7}"/>
          </ac:spMkLst>
        </pc:spChg>
      </pc:sldChg>
      <pc:sldChg chg="add">
        <pc:chgData name="Chris Speller" userId="0a97f007-b978-4543-a8a0-9ee0abccdf0a" providerId="ADAL" clId="{B8B649C5-C549-4FEB-BF49-7EEBAD02D5DE}" dt="2020-12-20T16:18:07.246" v="3136"/>
        <pc:sldMkLst>
          <pc:docMk/>
          <pc:sldMk cId="3513814994" sldId="3906"/>
        </pc:sldMkLst>
      </pc:sldChg>
      <pc:sldChg chg="addSp modSp add modAnim">
        <pc:chgData name="Chris Speller" userId="0a97f007-b978-4543-a8a0-9ee0abccdf0a" providerId="ADAL" clId="{B8B649C5-C549-4FEB-BF49-7EEBAD02D5DE}" dt="2020-12-20T23:20:18.482" v="7581" actId="2711"/>
        <pc:sldMkLst>
          <pc:docMk/>
          <pc:sldMk cId="2565329950" sldId="3907"/>
        </pc:sldMkLst>
        <pc:spChg chg="mod">
          <ac:chgData name="Chris Speller" userId="0a97f007-b978-4543-a8a0-9ee0abccdf0a" providerId="ADAL" clId="{B8B649C5-C549-4FEB-BF49-7EEBAD02D5DE}" dt="2020-12-20T23:20:14.755" v="7580" actId="2711"/>
          <ac:spMkLst>
            <pc:docMk/>
            <pc:sldMk cId="2565329950" sldId="3907"/>
            <ac:spMk id="10" creationId="{00000000-0000-0000-0000-000000000000}"/>
          </ac:spMkLst>
        </pc:spChg>
        <pc:spChg chg="mod">
          <ac:chgData name="Chris Speller" userId="0a97f007-b978-4543-a8a0-9ee0abccdf0a" providerId="ADAL" clId="{B8B649C5-C549-4FEB-BF49-7EEBAD02D5DE}" dt="2020-12-20T23:20:18.482" v="7581" actId="2711"/>
          <ac:spMkLst>
            <pc:docMk/>
            <pc:sldMk cId="2565329950" sldId="3907"/>
            <ac:spMk id="11" creationId="{00000000-0000-0000-0000-000000000000}"/>
          </ac:spMkLst>
        </pc:spChg>
        <pc:spChg chg="add mod">
          <ac:chgData name="Chris Speller" userId="0a97f007-b978-4543-a8a0-9ee0abccdf0a" providerId="ADAL" clId="{B8B649C5-C549-4FEB-BF49-7EEBAD02D5DE}" dt="2020-12-20T19:32:14.827" v="3655"/>
          <ac:spMkLst>
            <pc:docMk/>
            <pc:sldMk cId="2565329950" sldId="3907"/>
            <ac:spMk id="13" creationId="{548D03C2-A8EB-4F9B-9C8B-3BAD4877DE97}"/>
          </ac:spMkLst>
        </pc:spChg>
      </pc:sldChg>
      <pc:sldChg chg="addSp modSp add modAnim">
        <pc:chgData name="Chris Speller" userId="0a97f007-b978-4543-a8a0-9ee0abccdf0a" providerId="ADAL" clId="{B8B649C5-C549-4FEB-BF49-7EEBAD02D5DE}" dt="2020-12-20T19:54:51.301" v="4047" actId="20577"/>
        <pc:sldMkLst>
          <pc:docMk/>
          <pc:sldMk cId="581645618" sldId="3910"/>
        </pc:sldMkLst>
        <pc:spChg chg="add mod">
          <ac:chgData name="Chris Speller" userId="0a97f007-b978-4543-a8a0-9ee0abccdf0a" providerId="ADAL" clId="{B8B649C5-C549-4FEB-BF49-7EEBAD02D5DE}" dt="2020-12-20T19:54:51.301" v="4047" actId="20577"/>
          <ac:spMkLst>
            <pc:docMk/>
            <pc:sldMk cId="581645618" sldId="3910"/>
            <ac:spMk id="12" creationId="{2C7064E4-14A6-4E21-9F66-68D76F323FA8}"/>
          </ac:spMkLst>
        </pc:spChg>
      </pc:sldChg>
      <pc:sldChg chg="addSp modSp add modAnim">
        <pc:chgData name="Chris Speller" userId="0a97f007-b978-4543-a8a0-9ee0abccdf0a" providerId="ADAL" clId="{B8B649C5-C549-4FEB-BF49-7EEBAD02D5DE}" dt="2020-12-20T19:54:31.011" v="4032" actId="20577"/>
        <pc:sldMkLst>
          <pc:docMk/>
          <pc:sldMk cId="3693541020" sldId="3911"/>
        </pc:sldMkLst>
        <pc:spChg chg="add mod">
          <ac:chgData name="Chris Speller" userId="0a97f007-b978-4543-a8a0-9ee0abccdf0a" providerId="ADAL" clId="{B8B649C5-C549-4FEB-BF49-7EEBAD02D5DE}" dt="2020-12-20T19:54:31.011" v="4032" actId="20577"/>
          <ac:spMkLst>
            <pc:docMk/>
            <pc:sldMk cId="3693541020" sldId="3911"/>
            <ac:spMk id="12" creationId="{4424BA4D-88C5-4688-92D4-15CFC147C061}"/>
          </ac:spMkLst>
        </pc:spChg>
      </pc:sldChg>
      <pc:sldChg chg="addSp modSp add modAnim">
        <pc:chgData name="Chris Speller" userId="0a97f007-b978-4543-a8a0-9ee0abccdf0a" providerId="ADAL" clId="{B8B649C5-C549-4FEB-BF49-7EEBAD02D5DE}" dt="2020-12-20T23:19:48.080" v="7577" actId="2711"/>
        <pc:sldMkLst>
          <pc:docMk/>
          <pc:sldMk cId="2564498884" sldId="3912"/>
        </pc:sldMkLst>
        <pc:spChg chg="mod">
          <ac:chgData name="Chris Speller" userId="0a97f007-b978-4543-a8a0-9ee0abccdf0a" providerId="ADAL" clId="{B8B649C5-C549-4FEB-BF49-7EEBAD02D5DE}" dt="2020-12-20T23:19:48.080" v="7577" actId="2711"/>
          <ac:spMkLst>
            <pc:docMk/>
            <pc:sldMk cId="2564498884" sldId="3912"/>
            <ac:spMk id="10" creationId="{00000000-0000-0000-0000-000000000000}"/>
          </ac:spMkLst>
        </pc:spChg>
        <pc:spChg chg="add mod">
          <ac:chgData name="Chris Speller" userId="0a97f007-b978-4543-a8a0-9ee0abccdf0a" providerId="ADAL" clId="{B8B649C5-C549-4FEB-BF49-7EEBAD02D5DE}" dt="2020-12-20T19:54:19.080" v="4027" actId="20577"/>
          <ac:spMkLst>
            <pc:docMk/>
            <pc:sldMk cId="2564498884" sldId="3912"/>
            <ac:spMk id="12" creationId="{4032F047-A76B-4BA3-9B76-60FB9A81137C}"/>
          </ac:spMkLst>
        </pc:spChg>
      </pc:sldChg>
      <pc:sldChg chg="addSp modSp add mod modAnim">
        <pc:chgData name="Chris Speller" userId="0a97f007-b978-4543-a8a0-9ee0abccdf0a" providerId="ADAL" clId="{B8B649C5-C549-4FEB-BF49-7EEBAD02D5DE}" dt="2020-12-20T23:19:13.718" v="7576" actId="403"/>
        <pc:sldMkLst>
          <pc:docMk/>
          <pc:sldMk cId="680041335" sldId="3915"/>
        </pc:sldMkLst>
        <pc:spChg chg="mod">
          <ac:chgData name="Chris Speller" userId="0a97f007-b978-4543-a8a0-9ee0abccdf0a" providerId="ADAL" clId="{B8B649C5-C549-4FEB-BF49-7EEBAD02D5DE}" dt="2020-12-20T23:19:04.135" v="7571" actId="404"/>
          <ac:spMkLst>
            <pc:docMk/>
            <pc:sldMk cId="680041335" sldId="3915"/>
            <ac:spMk id="10" creationId="{00000000-0000-0000-0000-000000000000}"/>
          </ac:spMkLst>
        </pc:spChg>
        <pc:spChg chg="mod">
          <ac:chgData name="Chris Speller" userId="0a97f007-b978-4543-a8a0-9ee0abccdf0a" providerId="ADAL" clId="{B8B649C5-C549-4FEB-BF49-7EEBAD02D5DE}" dt="2020-12-20T23:19:08.155" v="7573" actId="404"/>
          <ac:spMkLst>
            <pc:docMk/>
            <pc:sldMk cId="680041335" sldId="3915"/>
            <ac:spMk id="11" creationId="{00000000-0000-0000-0000-000000000000}"/>
          </ac:spMkLst>
        </pc:spChg>
        <pc:spChg chg="add mod">
          <ac:chgData name="Chris Speller" userId="0a97f007-b978-4543-a8a0-9ee0abccdf0a" providerId="ADAL" clId="{B8B649C5-C549-4FEB-BF49-7EEBAD02D5DE}" dt="2020-12-20T23:19:13.718" v="7576" actId="403"/>
          <ac:spMkLst>
            <pc:docMk/>
            <pc:sldMk cId="680041335" sldId="3915"/>
            <ac:spMk id="12" creationId="{A7680ABE-41A1-40F9-BFFB-CBB4E167423A}"/>
          </ac:spMkLst>
        </pc:spChg>
      </pc:sldChg>
      <pc:sldChg chg="modSp add mod">
        <pc:chgData name="Chris Speller" userId="0a97f007-b978-4543-a8a0-9ee0abccdf0a" providerId="ADAL" clId="{B8B649C5-C549-4FEB-BF49-7EEBAD02D5DE}" dt="2020-12-20T23:19:00.054" v="7569" actId="2711"/>
        <pc:sldMkLst>
          <pc:docMk/>
          <pc:sldMk cId="2668014835" sldId="3916"/>
        </pc:sldMkLst>
        <pc:spChg chg="mod">
          <ac:chgData name="Chris Speller" userId="0a97f007-b978-4543-a8a0-9ee0abccdf0a" providerId="ADAL" clId="{B8B649C5-C549-4FEB-BF49-7EEBAD02D5DE}" dt="2020-12-20T23:18:53.221" v="7566" actId="404"/>
          <ac:spMkLst>
            <pc:docMk/>
            <pc:sldMk cId="2668014835" sldId="3916"/>
            <ac:spMk id="10" creationId="{00000000-0000-0000-0000-000000000000}"/>
          </ac:spMkLst>
        </pc:spChg>
        <pc:spChg chg="mod">
          <ac:chgData name="Chris Speller" userId="0a97f007-b978-4543-a8a0-9ee0abccdf0a" providerId="ADAL" clId="{B8B649C5-C549-4FEB-BF49-7EEBAD02D5DE}" dt="2020-12-20T23:18:56.607" v="7568" actId="404"/>
          <ac:spMkLst>
            <pc:docMk/>
            <pc:sldMk cId="2668014835" sldId="3916"/>
            <ac:spMk id="11" creationId="{00000000-0000-0000-0000-000000000000}"/>
          </ac:spMkLst>
        </pc:spChg>
        <pc:spChg chg="mod">
          <ac:chgData name="Chris Speller" userId="0a97f007-b978-4543-a8a0-9ee0abccdf0a" providerId="ADAL" clId="{B8B649C5-C549-4FEB-BF49-7EEBAD02D5DE}" dt="2020-12-20T23:19:00.054" v="7569" actId="2711"/>
          <ac:spMkLst>
            <pc:docMk/>
            <pc:sldMk cId="2668014835" sldId="3916"/>
            <ac:spMk id="12" creationId="{FC9165CE-D5EE-4384-8C71-216C7F56C0C7}"/>
          </ac:spMkLst>
        </pc:spChg>
      </pc:sldChg>
      <pc:sldChg chg="modSp add mod modAnim">
        <pc:chgData name="Chris Speller" userId="0a97f007-b978-4543-a8a0-9ee0abccdf0a" providerId="ADAL" clId="{B8B649C5-C549-4FEB-BF49-7EEBAD02D5DE}" dt="2020-12-20T23:18:11.002" v="7549" actId="2711"/>
        <pc:sldMkLst>
          <pc:docMk/>
          <pc:sldMk cId="2482038218" sldId="3917"/>
        </pc:sldMkLst>
        <pc:spChg chg="mod">
          <ac:chgData name="Chris Speller" userId="0a97f007-b978-4543-a8a0-9ee0abccdf0a" providerId="ADAL" clId="{B8B649C5-C549-4FEB-BF49-7EEBAD02D5DE}" dt="2020-12-20T23:18:04.485" v="7546" actId="404"/>
          <ac:spMkLst>
            <pc:docMk/>
            <pc:sldMk cId="2482038218" sldId="3917"/>
            <ac:spMk id="10" creationId="{00000000-0000-0000-0000-000000000000}"/>
          </ac:spMkLst>
        </pc:spChg>
        <pc:spChg chg="mod">
          <ac:chgData name="Chris Speller" userId="0a97f007-b978-4543-a8a0-9ee0abccdf0a" providerId="ADAL" clId="{B8B649C5-C549-4FEB-BF49-7EEBAD02D5DE}" dt="2020-12-20T23:18:08.400" v="7548" actId="404"/>
          <ac:spMkLst>
            <pc:docMk/>
            <pc:sldMk cId="2482038218" sldId="3917"/>
            <ac:spMk id="11" creationId="{00000000-0000-0000-0000-000000000000}"/>
          </ac:spMkLst>
        </pc:spChg>
        <pc:spChg chg="mod">
          <ac:chgData name="Chris Speller" userId="0a97f007-b978-4543-a8a0-9ee0abccdf0a" providerId="ADAL" clId="{B8B649C5-C549-4FEB-BF49-7EEBAD02D5DE}" dt="2020-12-20T23:18:11.002" v="7549" actId="2711"/>
          <ac:spMkLst>
            <pc:docMk/>
            <pc:sldMk cId="2482038218" sldId="3917"/>
            <ac:spMk id="12" creationId="{FC9165CE-D5EE-4384-8C71-216C7F56C0C7}"/>
          </ac:spMkLst>
        </pc:spChg>
      </pc:sldChg>
      <pc:sldChg chg="modSp add mod modAnim">
        <pc:chgData name="Chris Speller" userId="0a97f007-b978-4543-a8a0-9ee0abccdf0a" providerId="ADAL" clId="{B8B649C5-C549-4FEB-BF49-7EEBAD02D5DE}" dt="2020-12-20T23:17:58.930" v="7544" actId="2711"/>
        <pc:sldMkLst>
          <pc:docMk/>
          <pc:sldMk cId="1293384083" sldId="3920"/>
        </pc:sldMkLst>
        <pc:spChg chg="mod">
          <ac:chgData name="Chris Speller" userId="0a97f007-b978-4543-a8a0-9ee0abccdf0a" providerId="ADAL" clId="{B8B649C5-C549-4FEB-BF49-7EEBAD02D5DE}" dt="2020-12-20T23:17:51.514" v="7541" actId="404"/>
          <ac:spMkLst>
            <pc:docMk/>
            <pc:sldMk cId="1293384083" sldId="3920"/>
            <ac:spMk id="10" creationId="{00000000-0000-0000-0000-000000000000}"/>
          </ac:spMkLst>
        </pc:spChg>
        <pc:spChg chg="mod">
          <ac:chgData name="Chris Speller" userId="0a97f007-b978-4543-a8a0-9ee0abccdf0a" providerId="ADAL" clId="{B8B649C5-C549-4FEB-BF49-7EEBAD02D5DE}" dt="2020-12-20T23:17:55.031" v="7543" actId="404"/>
          <ac:spMkLst>
            <pc:docMk/>
            <pc:sldMk cId="1293384083" sldId="3920"/>
            <ac:spMk id="11" creationId="{00000000-0000-0000-0000-000000000000}"/>
          </ac:spMkLst>
        </pc:spChg>
        <pc:spChg chg="mod">
          <ac:chgData name="Chris Speller" userId="0a97f007-b978-4543-a8a0-9ee0abccdf0a" providerId="ADAL" clId="{B8B649C5-C549-4FEB-BF49-7EEBAD02D5DE}" dt="2020-12-20T23:17:58.930" v="7544" actId="2711"/>
          <ac:spMkLst>
            <pc:docMk/>
            <pc:sldMk cId="1293384083" sldId="3920"/>
            <ac:spMk id="12" creationId="{FC9165CE-D5EE-4384-8C71-216C7F56C0C7}"/>
          </ac:spMkLst>
        </pc:spChg>
      </pc:sldChg>
      <pc:sldChg chg="modSp add">
        <pc:chgData name="Chris Speller" userId="0a97f007-b978-4543-a8a0-9ee0abccdf0a" providerId="ADAL" clId="{B8B649C5-C549-4FEB-BF49-7EEBAD02D5DE}" dt="2020-12-20T20:05:03.450" v="4279" actId="20577"/>
        <pc:sldMkLst>
          <pc:docMk/>
          <pc:sldMk cId="833693275" sldId="3921"/>
        </pc:sldMkLst>
        <pc:spChg chg="mod">
          <ac:chgData name="Chris Speller" userId="0a97f007-b978-4543-a8a0-9ee0abccdf0a" providerId="ADAL" clId="{B8B649C5-C549-4FEB-BF49-7EEBAD02D5DE}" dt="2020-12-20T20:05:03.450" v="4279" actId="20577"/>
          <ac:spMkLst>
            <pc:docMk/>
            <pc:sldMk cId="833693275" sldId="3921"/>
            <ac:spMk id="11" creationId="{00000000-0000-0000-0000-000000000000}"/>
          </ac:spMkLst>
        </pc:spChg>
      </pc:sldChg>
      <pc:sldChg chg="modSp add">
        <pc:chgData name="Chris Speller" userId="0a97f007-b978-4543-a8a0-9ee0abccdf0a" providerId="ADAL" clId="{B8B649C5-C549-4FEB-BF49-7EEBAD02D5DE}" dt="2020-12-20T23:17:38.887" v="7535" actId="2711"/>
        <pc:sldMkLst>
          <pc:docMk/>
          <pc:sldMk cId="970779450" sldId="3924"/>
        </pc:sldMkLst>
        <pc:spChg chg="mod">
          <ac:chgData name="Chris Speller" userId="0a97f007-b978-4543-a8a0-9ee0abccdf0a" providerId="ADAL" clId="{B8B649C5-C549-4FEB-BF49-7EEBAD02D5DE}" dt="2020-12-20T23:17:31.776" v="7532" actId="404"/>
          <ac:spMkLst>
            <pc:docMk/>
            <pc:sldMk cId="970779450" sldId="3924"/>
            <ac:spMk id="10" creationId="{00000000-0000-0000-0000-000000000000}"/>
          </ac:spMkLst>
        </pc:spChg>
        <pc:spChg chg="mod">
          <ac:chgData name="Chris Speller" userId="0a97f007-b978-4543-a8a0-9ee0abccdf0a" providerId="ADAL" clId="{B8B649C5-C549-4FEB-BF49-7EEBAD02D5DE}" dt="2020-12-20T23:17:33.421" v="7533" actId="404"/>
          <ac:spMkLst>
            <pc:docMk/>
            <pc:sldMk cId="970779450" sldId="3924"/>
            <ac:spMk id="11" creationId="{00000000-0000-0000-0000-000000000000}"/>
          </ac:spMkLst>
        </pc:spChg>
        <pc:spChg chg="mod">
          <ac:chgData name="Chris Speller" userId="0a97f007-b978-4543-a8a0-9ee0abccdf0a" providerId="ADAL" clId="{B8B649C5-C549-4FEB-BF49-7EEBAD02D5DE}" dt="2020-12-20T23:17:38.887" v="7535" actId="2711"/>
          <ac:spMkLst>
            <pc:docMk/>
            <pc:sldMk cId="970779450" sldId="3924"/>
            <ac:spMk id="12" creationId="{0EAE4C1C-A1FE-4E20-854E-A830CE3A6FFA}"/>
          </ac:spMkLst>
        </pc:spChg>
      </pc:sldChg>
      <pc:sldChg chg="add">
        <pc:chgData name="Chris Speller" userId="0a97f007-b978-4543-a8a0-9ee0abccdf0a" providerId="ADAL" clId="{B8B649C5-C549-4FEB-BF49-7EEBAD02D5DE}" dt="2020-12-20T19:35:56.142" v="3692"/>
        <pc:sldMkLst>
          <pc:docMk/>
          <pc:sldMk cId="2924645112" sldId="3924"/>
        </pc:sldMkLst>
      </pc:sldChg>
      <pc:sldChg chg="modSp add">
        <pc:chgData name="Chris Speller" userId="0a97f007-b978-4543-a8a0-9ee0abccdf0a" providerId="ADAL" clId="{B8B649C5-C549-4FEB-BF49-7EEBAD02D5DE}" dt="2020-12-20T23:17:46.441" v="7539" actId="404"/>
        <pc:sldMkLst>
          <pc:docMk/>
          <pc:sldMk cId="1781496644" sldId="3925"/>
        </pc:sldMkLst>
        <pc:spChg chg="mod">
          <ac:chgData name="Chris Speller" userId="0a97f007-b978-4543-a8a0-9ee0abccdf0a" providerId="ADAL" clId="{B8B649C5-C549-4FEB-BF49-7EEBAD02D5DE}" dt="2020-12-20T23:17:43.276" v="7537" actId="404"/>
          <ac:spMkLst>
            <pc:docMk/>
            <pc:sldMk cId="1781496644" sldId="3925"/>
            <ac:spMk id="10" creationId="{00000000-0000-0000-0000-000000000000}"/>
          </ac:spMkLst>
        </pc:spChg>
        <pc:spChg chg="mod">
          <ac:chgData name="Chris Speller" userId="0a97f007-b978-4543-a8a0-9ee0abccdf0a" providerId="ADAL" clId="{B8B649C5-C549-4FEB-BF49-7EEBAD02D5DE}" dt="2020-12-20T23:17:46.441" v="7539" actId="404"/>
          <ac:spMkLst>
            <pc:docMk/>
            <pc:sldMk cId="1781496644" sldId="3925"/>
            <ac:spMk id="11" creationId="{00000000-0000-0000-0000-000000000000}"/>
          </ac:spMkLst>
        </pc:spChg>
      </pc:sldChg>
      <pc:sldChg chg="modSp add mod">
        <pc:chgData name="Chris Speller" userId="0a97f007-b978-4543-a8a0-9ee0abccdf0a" providerId="ADAL" clId="{B8B649C5-C549-4FEB-BF49-7EEBAD02D5DE}" dt="2020-12-20T23:17:21.685" v="7529" actId="2711"/>
        <pc:sldMkLst>
          <pc:docMk/>
          <pc:sldMk cId="4266632463" sldId="3926"/>
        </pc:sldMkLst>
        <pc:spChg chg="mod">
          <ac:chgData name="Chris Speller" userId="0a97f007-b978-4543-a8a0-9ee0abccdf0a" providerId="ADAL" clId="{B8B649C5-C549-4FEB-BF49-7EEBAD02D5DE}" dt="2020-12-20T23:17:15.047" v="7526" actId="404"/>
          <ac:spMkLst>
            <pc:docMk/>
            <pc:sldMk cId="4266632463" sldId="3926"/>
            <ac:spMk id="10" creationId="{00000000-0000-0000-0000-000000000000}"/>
          </ac:spMkLst>
        </pc:spChg>
        <pc:spChg chg="mod">
          <ac:chgData name="Chris Speller" userId="0a97f007-b978-4543-a8a0-9ee0abccdf0a" providerId="ADAL" clId="{B8B649C5-C549-4FEB-BF49-7EEBAD02D5DE}" dt="2020-12-20T23:17:18.790" v="7528" actId="404"/>
          <ac:spMkLst>
            <pc:docMk/>
            <pc:sldMk cId="4266632463" sldId="3926"/>
            <ac:spMk id="11" creationId="{00000000-0000-0000-0000-000000000000}"/>
          </ac:spMkLst>
        </pc:spChg>
        <pc:spChg chg="mod">
          <ac:chgData name="Chris Speller" userId="0a97f007-b978-4543-a8a0-9ee0abccdf0a" providerId="ADAL" clId="{B8B649C5-C549-4FEB-BF49-7EEBAD02D5DE}" dt="2020-12-20T23:17:21.685" v="7529" actId="2711"/>
          <ac:spMkLst>
            <pc:docMk/>
            <pc:sldMk cId="4266632463" sldId="3926"/>
            <ac:spMk id="14" creationId="{6C9731CF-F321-4669-AFBA-A84EE7B30EED}"/>
          </ac:spMkLst>
        </pc:spChg>
      </pc:sldChg>
      <pc:sldChg chg="modSp add mod modAnim">
        <pc:chgData name="Chris Speller" userId="0a97f007-b978-4543-a8a0-9ee0abccdf0a" providerId="ADAL" clId="{B8B649C5-C549-4FEB-BF49-7EEBAD02D5DE}" dt="2020-12-20T23:17:09.317" v="7524" actId="2711"/>
        <pc:sldMkLst>
          <pc:docMk/>
          <pc:sldMk cId="3038948477" sldId="3927"/>
        </pc:sldMkLst>
        <pc:spChg chg="mod">
          <ac:chgData name="Chris Speller" userId="0a97f007-b978-4543-a8a0-9ee0abccdf0a" providerId="ADAL" clId="{B8B649C5-C549-4FEB-BF49-7EEBAD02D5DE}" dt="2020-12-20T23:16:57.321" v="7520" actId="404"/>
          <ac:spMkLst>
            <pc:docMk/>
            <pc:sldMk cId="3038948477" sldId="3927"/>
            <ac:spMk id="10" creationId="{00000000-0000-0000-0000-000000000000}"/>
          </ac:spMkLst>
        </pc:spChg>
        <pc:spChg chg="mod">
          <ac:chgData name="Chris Speller" userId="0a97f007-b978-4543-a8a0-9ee0abccdf0a" providerId="ADAL" clId="{B8B649C5-C549-4FEB-BF49-7EEBAD02D5DE}" dt="2020-12-20T23:17:06.070" v="7523" actId="404"/>
          <ac:spMkLst>
            <pc:docMk/>
            <pc:sldMk cId="3038948477" sldId="3927"/>
            <ac:spMk id="11" creationId="{00000000-0000-0000-0000-000000000000}"/>
          </ac:spMkLst>
        </pc:spChg>
        <pc:spChg chg="mod">
          <ac:chgData name="Chris Speller" userId="0a97f007-b978-4543-a8a0-9ee0abccdf0a" providerId="ADAL" clId="{B8B649C5-C549-4FEB-BF49-7EEBAD02D5DE}" dt="2020-12-20T23:17:09.317" v="7524" actId="2711"/>
          <ac:spMkLst>
            <pc:docMk/>
            <pc:sldMk cId="3038948477" sldId="3927"/>
            <ac:spMk id="12" creationId="{0C562BBC-F18C-4242-B9C8-A8367AE4229C}"/>
          </ac:spMkLst>
        </pc:spChg>
      </pc:sldChg>
      <pc:sldChg chg="add">
        <pc:chgData name="Chris Speller" userId="0a97f007-b978-4543-a8a0-9ee0abccdf0a" providerId="ADAL" clId="{B8B649C5-C549-4FEB-BF49-7EEBAD02D5DE}" dt="2020-12-20T19:36:15.942" v="3696"/>
        <pc:sldMkLst>
          <pc:docMk/>
          <pc:sldMk cId="3744319082" sldId="3928"/>
        </pc:sldMkLst>
      </pc:sldChg>
      <pc:sldChg chg="add del">
        <pc:chgData name="Chris Speller" userId="0a97f007-b978-4543-a8a0-9ee0abccdf0a" providerId="ADAL" clId="{B8B649C5-C549-4FEB-BF49-7EEBAD02D5DE}" dt="2020-12-21T19:43:44.233" v="20698" actId="47"/>
        <pc:sldMkLst>
          <pc:docMk/>
          <pc:sldMk cId="2827207511" sldId="3992"/>
        </pc:sldMkLst>
      </pc:sldChg>
      <pc:sldChg chg="addSp delSp modSp add mod modAnim">
        <pc:chgData name="Chris Speller" userId="0a97f007-b978-4543-a8a0-9ee0abccdf0a" providerId="ADAL" clId="{B8B649C5-C549-4FEB-BF49-7EEBAD02D5DE}" dt="2020-12-21T15:06:14.081" v="14740" actId="22"/>
        <pc:sldMkLst>
          <pc:docMk/>
          <pc:sldMk cId="3363638441" sldId="3993"/>
        </pc:sldMkLst>
        <pc:spChg chg="mod">
          <ac:chgData name="Chris Speller" userId="0a97f007-b978-4543-a8a0-9ee0abccdf0a" providerId="ADAL" clId="{B8B649C5-C549-4FEB-BF49-7EEBAD02D5DE}" dt="2020-12-21T15:04:27.151" v="14724" actId="6549"/>
          <ac:spMkLst>
            <pc:docMk/>
            <pc:sldMk cId="3363638441" sldId="3993"/>
            <ac:spMk id="10" creationId="{00000000-0000-0000-0000-000000000000}"/>
          </ac:spMkLst>
        </pc:spChg>
        <pc:spChg chg="mod">
          <ac:chgData name="Chris Speller" userId="0a97f007-b978-4543-a8a0-9ee0abccdf0a" providerId="ADAL" clId="{B8B649C5-C549-4FEB-BF49-7EEBAD02D5DE}" dt="2020-12-21T15:04:58.650" v="14732" actId="20577"/>
          <ac:spMkLst>
            <pc:docMk/>
            <pc:sldMk cId="3363638441" sldId="3993"/>
            <ac:spMk id="11" creationId="{00000000-0000-0000-0000-000000000000}"/>
          </ac:spMkLst>
        </pc:spChg>
        <pc:spChg chg="add mod">
          <ac:chgData name="Chris Speller" userId="0a97f007-b978-4543-a8a0-9ee0abccdf0a" providerId="ADAL" clId="{B8B649C5-C549-4FEB-BF49-7EEBAD02D5DE}" dt="2020-12-21T15:05:09.496" v="14736" actId="6549"/>
          <ac:spMkLst>
            <pc:docMk/>
            <pc:sldMk cId="3363638441" sldId="3993"/>
            <ac:spMk id="12" creationId="{243D3520-A5EB-4DB7-95D1-13EDF7A8B3FC}"/>
          </ac:spMkLst>
        </pc:spChg>
        <pc:spChg chg="add del">
          <ac:chgData name="Chris Speller" userId="0a97f007-b978-4543-a8a0-9ee0abccdf0a" providerId="ADAL" clId="{B8B649C5-C549-4FEB-BF49-7EEBAD02D5DE}" dt="2020-12-21T15:06:14.081" v="14740" actId="22"/>
          <ac:spMkLst>
            <pc:docMk/>
            <pc:sldMk cId="3363638441" sldId="3993"/>
            <ac:spMk id="13" creationId="{D956B2B7-D025-4F26-A0B9-9CCFAC74AD23}"/>
          </ac:spMkLst>
        </pc:spChg>
      </pc:sldChg>
      <pc:sldChg chg="modSp add modAnim">
        <pc:chgData name="Chris Speller" userId="0a97f007-b978-4543-a8a0-9ee0abccdf0a" providerId="ADAL" clId="{B8B649C5-C549-4FEB-BF49-7EEBAD02D5DE}" dt="2020-12-20T21:22:26.057" v="6131" actId="20577"/>
        <pc:sldMkLst>
          <pc:docMk/>
          <pc:sldMk cId="1587189628" sldId="3995"/>
        </pc:sldMkLst>
        <pc:spChg chg="mod">
          <ac:chgData name="Chris Speller" userId="0a97f007-b978-4543-a8a0-9ee0abccdf0a" providerId="ADAL" clId="{B8B649C5-C549-4FEB-BF49-7EEBAD02D5DE}" dt="2020-12-20T21:22:26.057" v="6131" actId="20577"/>
          <ac:spMkLst>
            <pc:docMk/>
            <pc:sldMk cId="1587189628" sldId="3995"/>
            <ac:spMk id="10" creationId="{00000000-0000-0000-0000-000000000000}"/>
          </ac:spMkLst>
        </pc:spChg>
        <pc:spChg chg="mod">
          <ac:chgData name="Chris Speller" userId="0a97f007-b978-4543-a8a0-9ee0abccdf0a" providerId="ADAL" clId="{B8B649C5-C549-4FEB-BF49-7EEBAD02D5DE}" dt="2020-12-20T21:20:36.664" v="6114" actId="6549"/>
          <ac:spMkLst>
            <pc:docMk/>
            <pc:sldMk cId="1587189628" sldId="3995"/>
            <ac:spMk id="11" creationId="{00000000-0000-0000-0000-000000000000}"/>
          </ac:spMkLst>
        </pc:spChg>
      </pc:sldChg>
      <pc:sldChg chg="modSp add mod">
        <pc:chgData name="Chris Speller" userId="0a97f007-b978-4543-a8a0-9ee0abccdf0a" providerId="ADAL" clId="{B8B649C5-C549-4FEB-BF49-7EEBAD02D5DE}" dt="2020-12-21T15:05:18.585" v="14738" actId="6549"/>
        <pc:sldMkLst>
          <pc:docMk/>
          <pc:sldMk cId="472227038" sldId="3996"/>
        </pc:sldMkLst>
        <pc:spChg chg="mod">
          <ac:chgData name="Chris Speller" userId="0a97f007-b978-4543-a8a0-9ee0abccdf0a" providerId="ADAL" clId="{B8B649C5-C549-4FEB-BF49-7EEBAD02D5DE}" dt="2020-12-21T15:05:18.585" v="14738" actId="6549"/>
          <ac:spMkLst>
            <pc:docMk/>
            <pc:sldMk cId="472227038" sldId="3996"/>
            <ac:spMk id="2" creationId="{69081019-A6CB-4F3B-A979-71738C28D87F}"/>
          </ac:spMkLst>
        </pc:spChg>
      </pc:sldChg>
      <pc:sldChg chg="modSp add">
        <pc:chgData name="Chris Speller" userId="0a97f007-b978-4543-a8a0-9ee0abccdf0a" providerId="ADAL" clId="{B8B649C5-C549-4FEB-BF49-7EEBAD02D5DE}" dt="2020-12-21T15:50:10.758" v="14799" actId="6549"/>
        <pc:sldMkLst>
          <pc:docMk/>
          <pc:sldMk cId="1573794698" sldId="4002"/>
        </pc:sldMkLst>
        <pc:spChg chg="mod">
          <ac:chgData name="Chris Speller" userId="0a97f007-b978-4543-a8a0-9ee0abccdf0a" providerId="ADAL" clId="{B8B649C5-C549-4FEB-BF49-7EEBAD02D5DE}" dt="2020-12-21T15:50:10.758" v="14799" actId="6549"/>
          <ac:spMkLst>
            <pc:docMk/>
            <pc:sldMk cId="1573794698" sldId="4002"/>
            <ac:spMk id="10" creationId="{00000000-0000-0000-0000-000000000000}"/>
          </ac:spMkLst>
        </pc:spChg>
      </pc:sldChg>
      <pc:sldChg chg="addSp delSp modSp add mod delAnim modAnim">
        <pc:chgData name="Chris Speller" userId="0a97f007-b978-4543-a8a0-9ee0abccdf0a" providerId="ADAL" clId="{B8B649C5-C549-4FEB-BF49-7EEBAD02D5DE}" dt="2020-12-21T15:55:59.713" v="14928" actId="478"/>
        <pc:sldMkLst>
          <pc:docMk/>
          <pc:sldMk cId="786753493" sldId="4003"/>
        </pc:sldMkLst>
        <pc:spChg chg="mod">
          <ac:chgData name="Chris Speller" userId="0a97f007-b978-4543-a8a0-9ee0abccdf0a" providerId="ADAL" clId="{B8B649C5-C549-4FEB-BF49-7EEBAD02D5DE}" dt="2020-12-21T15:55:36.217" v="14906" actId="6549"/>
          <ac:spMkLst>
            <pc:docMk/>
            <pc:sldMk cId="786753493" sldId="4003"/>
            <ac:spMk id="10" creationId="{00000000-0000-0000-0000-000000000000}"/>
          </ac:spMkLst>
        </pc:spChg>
        <pc:spChg chg="mod">
          <ac:chgData name="Chris Speller" userId="0a97f007-b978-4543-a8a0-9ee0abccdf0a" providerId="ADAL" clId="{B8B649C5-C549-4FEB-BF49-7EEBAD02D5DE}" dt="2020-12-21T15:55:36.852" v="14909" actId="6549"/>
          <ac:spMkLst>
            <pc:docMk/>
            <pc:sldMk cId="786753493" sldId="4003"/>
            <ac:spMk id="11" creationId="{00000000-0000-0000-0000-000000000000}"/>
          </ac:spMkLst>
        </pc:spChg>
        <pc:spChg chg="add mod">
          <ac:chgData name="Chris Speller" userId="0a97f007-b978-4543-a8a0-9ee0abccdf0a" providerId="ADAL" clId="{B8B649C5-C549-4FEB-BF49-7EEBAD02D5DE}" dt="2020-12-21T15:55:54.602" v="14927" actId="113"/>
          <ac:spMkLst>
            <pc:docMk/>
            <pc:sldMk cId="786753493" sldId="4003"/>
            <ac:spMk id="12" creationId="{9D23E696-9C92-47B0-B583-71DD160BDE58}"/>
          </ac:spMkLst>
        </pc:spChg>
        <pc:picChg chg="del">
          <ac:chgData name="Chris Speller" userId="0a97f007-b978-4543-a8a0-9ee0abccdf0a" providerId="ADAL" clId="{B8B649C5-C549-4FEB-BF49-7EEBAD02D5DE}" dt="2020-12-21T15:55:59.713" v="14928" actId="478"/>
          <ac:picMkLst>
            <pc:docMk/>
            <pc:sldMk cId="786753493" sldId="4003"/>
            <ac:picMk id="2" creationId="{29A6CC0A-08DE-4F2C-9D8B-8981970B9CFA}"/>
          </ac:picMkLst>
        </pc:picChg>
      </pc:sldChg>
      <pc:sldChg chg="addSp modSp add mod modAnim">
        <pc:chgData name="Chris Speller" userId="0a97f007-b978-4543-a8a0-9ee0abccdf0a" providerId="ADAL" clId="{B8B649C5-C549-4FEB-BF49-7EEBAD02D5DE}" dt="2020-12-21T15:59:03.540" v="15191" actId="6549"/>
        <pc:sldMkLst>
          <pc:docMk/>
          <pc:sldMk cId="2009564673" sldId="4004"/>
        </pc:sldMkLst>
        <pc:spChg chg="add mod">
          <ac:chgData name="Chris Speller" userId="0a97f007-b978-4543-a8a0-9ee0abccdf0a" providerId="ADAL" clId="{B8B649C5-C549-4FEB-BF49-7EEBAD02D5DE}" dt="2020-12-21T15:59:03.540" v="15191" actId="6549"/>
          <ac:spMkLst>
            <pc:docMk/>
            <pc:sldMk cId="2009564673" sldId="4004"/>
            <ac:spMk id="12" creationId="{A3CB56F6-B94B-48EC-91BC-8E9351996551}"/>
          </ac:spMkLst>
        </pc:spChg>
      </pc:sldChg>
      <pc:sldChg chg="addSp delSp modSp add mod delAnim modAnim">
        <pc:chgData name="Chris Speller" userId="0a97f007-b978-4543-a8a0-9ee0abccdf0a" providerId="ADAL" clId="{B8B649C5-C549-4FEB-BF49-7EEBAD02D5DE}" dt="2020-12-21T16:00:25.461" v="15354" actId="20577"/>
        <pc:sldMkLst>
          <pc:docMk/>
          <pc:sldMk cId="388527253" sldId="4005"/>
        </pc:sldMkLst>
        <pc:spChg chg="add mod">
          <ac:chgData name="Chris Speller" userId="0a97f007-b978-4543-a8a0-9ee0abccdf0a" providerId="ADAL" clId="{B8B649C5-C549-4FEB-BF49-7EEBAD02D5DE}" dt="2020-12-21T16:00:25.461" v="15354" actId="20577"/>
          <ac:spMkLst>
            <pc:docMk/>
            <pc:sldMk cId="388527253" sldId="4005"/>
            <ac:spMk id="12" creationId="{9347598D-554A-4F43-96FF-3829B92D9CC2}"/>
          </ac:spMkLst>
        </pc:spChg>
        <pc:picChg chg="del">
          <ac:chgData name="Chris Speller" userId="0a97f007-b978-4543-a8a0-9ee0abccdf0a" providerId="ADAL" clId="{B8B649C5-C549-4FEB-BF49-7EEBAD02D5DE}" dt="2020-12-21T15:59:11.602" v="15193" actId="478"/>
          <ac:picMkLst>
            <pc:docMk/>
            <pc:sldMk cId="388527253" sldId="4005"/>
            <ac:picMk id="2" creationId="{7F18D40C-4FB8-4917-A644-0FBAC84BDF77}"/>
          </ac:picMkLst>
        </pc:picChg>
        <pc:inkChg chg="del">
          <ac:chgData name="Chris Speller" userId="0a97f007-b978-4543-a8a0-9ee0abccdf0a" providerId="ADAL" clId="{B8B649C5-C549-4FEB-BF49-7EEBAD02D5DE}" dt="2020-12-21T15:59:10.546" v="15192" actId="478"/>
          <ac:inkMkLst>
            <pc:docMk/>
            <pc:sldMk cId="388527253" sldId="4005"/>
            <ac:inkMk id="3" creationId="{B0A5ECAD-0888-4BAF-BCFD-2DAFEF1D64BB}"/>
          </ac:inkMkLst>
        </pc:inkChg>
      </pc:sldChg>
      <pc:sldChg chg="addSp delSp modSp add mod delAnim modAnim">
        <pc:chgData name="Chris Speller" userId="0a97f007-b978-4543-a8a0-9ee0abccdf0a" providerId="ADAL" clId="{B8B649C5-C549-4FEB-BF49-7EEBAD02D5DE}" dt="2020-12-21T16:06:36.541" v="15388" actId="122"/>
        <pc:sldMkLst>
          <pc:docMk/>
          <pc:sldMk cId="4069029249" sldId="4006"/>
        </pc:sldMkLst>
        <pc:spChg chg="mod">
          <ac:chgData name="Chris Speller" userId="0a97f007-b978-4543-a8a0-9ee0abccdf0a" providerId="ADAL" clId="{B8B649C5-C549-4FEB-BF49-7EEBAD02D5DE}" dt="2020-12-21T16:06:35.565" v="15387" actId="122"/>
          <ac:spMkLst>
            <pc:docMk/>
            <pc:sldMk cId="4069029249" sldId="4006"/>
            <ac:spMk id="10" creationId="{00000000-0000-0000-0000-000000000000}"/>
          </ac:spMkLst>
        </pc:spChg>
        <pc:spChg chg="mod">
          <ac:chgData name="Chris Speller" userId="0a97f007-b978-4543-a8a0-9ee0abccdf0a" providerId="ADAL" clId="{B8B649C5-C549-4FEB-BF49-7EEBAD02D5DE}" dt="2020-12-21T16:06:36.541" v="15388" actId="122"/>
          <ac:spMkLst>
            <pc:docMk/>
            <pc:sldMk cId="4069029249" sldId="4006"/>
            <ac:spMk id="11" creationId="{00000000-0000-0000-0000-000000000000}"/>
          </ac:spMkLst>
        </pc:spChg>
        <pc:spChg chg="add mod">
          <ac:chgData name="Chris Speller" userId="0a97f007-b978-4543-a8a0-9ee0abccdf0a" providerId="ADAL" clId="{B8B649C5-C549-4FEB-BF49-7EEBAD02D5DE}" dt="2020-12-21T16:03:13.609" v="15359" actId="207"/>
          <ac:spMkLst>
            <pc:docMk/>
            <pc:sldMk cId="4069029249" sldId="4006"/>
            <ac:spMk id="12" creationId="{73E0DEAD-D471-4D79-8969-EFCB7025263B}"/>
          </ac:spMkLst>
        </pc:spChg>
        <pc:picChg chg="del">
          <ac:chgData name="Chris Speller" userId="0a97f007-b978-4543-a8a0-9ee0abccdf0a" providerId="ADAL" clId="{B8B649C5-C549-4FEB-BF49-7EEBAD02D5DE}" dt="2020-12-21T16:02:46.120" v="15356" actId="478"/>
          <ac:picMkLst>
            <pc:docMk/>
            <pc:sldMk cId="4069029249" sldId="4006"/>
            <ac:picMk id="3" creationId="{8AEE6031-C901-4EE5-8917-BEBB28FECE04}"/>
          </ac:picMkLst>
        </pc:picChg>
        <pc:picChg chg="add del mod">
          <ac:chgData name="Chris Speller" userId="0a97f007-b978-4543-a8a0-9ee0abccdf0a" providerId="ADAL" clId="{B8B649C5-C549-4FEB-BF49-7EEBAD02D5DE}" dt="2020-12-21T16:06:13.175" v="15386" actId="478"/>
          <ac:picMkLst>
            <pc:docMk/>
            <pc:sldMk cId="4069029249" sldId="4006"/>
            <ac:picMk id="7" creationId="{3F2D6FE6-211C-4932-A5D9-E1A8D89394A5}"/>
          </ac:picMkLst>
        </pc:picChg>
        <pc:inkChg chg="del">
          <ac:chgData name="Chris Speller" userId="0a97f007-b978-4543-a8a0-9ee0abccdf0a" providerId="ADAL" clId="{B8B649C5-C549-4FEB-BF49-7EEBAD02D5DE}" dt="2020-12-21T16:02:43.616" v="15355" actId="478"/>
          <ac:inkMkLst>
            <pc:docMk/>
            <pc:sldMk cId="4069029249" sldId="4006"/>
            <ac:inkMk id="2" creationId="{5F3E0E0D-C5BA-47DB-862A-5B22855A6056}"/>
          </ac:inkMkLst>
        </pc:inkChg>
      </pc:sldChg>
      <pc:sldChg chg="addSp delSp modSp add mod delAnim modAnim">
        <pc:chgData name="Chris Speller" userId="0a97f007-b978-4543-a8a0-9ee0abccdf0a" providerId="ADAL" clId="{B8B649C5-C549-4FEB-BF49-7EEBAD02D5DE}" dt="2020-12-21T16:07:18.454" v="15398" actId="113"/>
        <pc:sldMkLst>
          <pc:docMk/>
          <pc:sldMk cId="225922720" sldId="4007"/>
        </pc:sldMkLst>
        <pc:spChg chg="add mod">
          <ac:chgData name="Chris Speller" userId="0a97f007-b978-4543-a8a0-9ee0abccdf0a" providerId="ADAL" clId="{B8B649C5-C549-4FEB-BF49-7EEBAD02D5DE}" dt="2020-12-21T16:07:18.454" v="15398" actId="113"/>
          <ac:spMkLst>
            <pc:docMk/>
            <pc:sldMk cId="225922720" sldId="4007"/>
            <ac:spMk id="12" creationId="{02C59E93-5098-4A24-863D-C5D8EC843ED3}"/>
          </ac:spMkLst>
        </pc:spChg>
        <pc:picChg chg="del">
          <ac:chgData name="Chris Speller" userId="0a97f007-b978-4543-a8a0-9ee0abccdf0a" providerId="ADAL" clId="{B8B649C5-C549-4FEB-BF49-7EEBAD02D5DE}" dt="2020-12-21T16:06:57.864" v="15391" actId="478"/>
          <ac:picMkLst>
            <pc:docMk/>
            <pc:sldMk cId="225922720" sldId="4007"/>
            <ac:picMk id="2" creationId="{B5CE4FA5-2273-4854-8B28-5D895586C9BD}"/>
          </ac:picMkLst>
        </pc:picChg>
      </pc:sldChg>
      <pc:sldChg chg="add del">
        <pc:chgData name="Chris Speller" userId="0a97f007-b978-4543-a8a0-9ee0abccdf0a" providerId="ADAL" clId="{B8B649C5-C549-4FEB-BF49-7EEBAD02D5DE}" dt="2020-12-20T21:26:18.307" v="6142"/>
        <pc:sldMkLst>
          <pc:docMk/>
          <pc:sldMk cId="2960417181" sldId="4008"/>
        </pc:sldMkLst>
      </pc:sldChg>
      <pc:sldChg chg="addSp delSp modSp add mod delAnim modAnim">
        <pc:chgData name="Chris Speller" userId="0a97f007-b978-4543-a8a0-9ee0abccdf0a" providerId="ADAL" clId="{B8B649C5-C549-4FEB-BF49-7EEBAD02D5DE}" dt="2020-12-21T16:08:18.165" v="15438" actId="20577"/>
        <pc:sldMkLst>
          <pc:docMk/>
          <pc:sldMk cId="3730089100" sldId="4013"/>
        </pc:sldMkLst>
        <pc:spChg chg="add mod">
          <ac:chgData name="Chris Speller" userId="0a97f007-b978-4543-a8a0-9ee0abccdf0a" providerId="ADAL" clId="{B8B649C5-C549-4FEB-BF49-7EEBAD02D5DE}" dt="2020-12-21T16:08:18.165" v="15438" actId="20577"/>
          <ac:spMkLst>
            <pc:docMk/>
            <pc:sldMk cId="3730089100" sldId="4013"/>
            <ac:spMk id="12" creationId="{615C85A5-8D87-4456-99E2-9DC87E7339D1}"/>
          </ac:spMkLst>
        </pc:spChg>
        <pc:picChg chg="del">
          <ac:chgData name="Chris Speller" userId="0a97f007-b978-4543-a8a0-9ee0abccdf0a" providerId="ADAL" clId="{B8B649C5-C549-4FEB-BF49-7EEBAD02D5DE}" dt="2020-12-21T16:07:33.624" v="15399" actId="478"/>
          <ac:picMkLst>
            <pc:docMk/>
            <pc:sldMk cId="3730089100" sldId="4013"/>
            <ac:picMk id="2" creationId="{B5CE4FA5-2273-4854-8B28-5D895586C9BD}"/>
          </ac:picMkLst>
        </pc:picChg>
      </pc:sldChg>
      <pc:sldChg chg="addSp delSp modSp add mod delAnim modAnim">
        <pc:chgData name="Chris Speller" userId="0a97f007-b978-4543-a8a0-9ee0abccdf0a" providerId="ADAL" clId="{B8B649C5-C549-4FEB-BF49-7EEBAD02D5DE}" dt="2020-12-21T17:32:21.196" v="15796" actId="2711"/>
        <pc:sldMkLst>
          <pc:docMk/>
          <pc:sldMk cId="3885664458" sldId="4014"/>
        </pc:sldMkLst>
        <pc:spChg chg="mod">
          <ac:chgData name="Chris Speller" userId="0a97f007-b978-4543-a8a0-9ee0abccdf0a" providerId="ADAL" clId="{B8B649C5-C549-4FEB-BF49-7EEBAD02D5DE}" dt="2020-12-21T17:01:46.259" v="15573" actId="1076"/>
          <ac:spMkLst>
            <pc:docMk/>
            <pc:sldMk cId="3885664458" sldId="4014"/>
            <ac:spMk id="8" creationId="{00000000-0000-0000-0000-000000000000}"/>
          </ac:spMkLst>
        </pc:spChg>
        <pc:spChg chg="mod">
          <ac:chgData name="Chris Speller" userId="0a97f007-b978-4543-a8a0-9ee0abccdf0a" providerId="ADAL" clId="{B8B649C5-C549-4FEB-BF49-7EEBAD02D5DE}" dt="2020-12-21T17:32:21.196" v="15796" actId="2711"/>
          <ac:spMkLst>
            <pc:docMk/>
            <pc:sldMk cId="3885664458" sldId="4014"/>
            <ac:spMk id="10" creationId="{00000000-0000-0000-0000-000000000000}"/>
          </ac:spMkLst>
        </pc:spChg>
        <pc:spChg chg="mod">
          <ac:chgData name="Chris Speller" userId="0a97f007-b978-4543-a8a0-9ee0abccdf0a" providerId="ADAL" clId="{B8B649C5-C549-4FEB-BF49-7EEBAD02D5DE}" dt="2020-12-21T16:14:08.634" v="15534" actId="14100"/>
          <ac:spMkLst>
            <pc:docMk/>
            <pc:sldMk cId="3885664458" sldId="4014"/>
            <ac:spMk id="11" creationId="{00000000-0000-0000-0000-000000000000}"/>
          </ac:spMkLst>
        </pc:spChg>
        <pc:spChg chg="add mod">
          <ac:chgData name="Chris Speller" userId="0a97f007-b978-4543-a8a0-9ee0abccdf0a" providerId="ADAL" clId="{B8B649C5-C549-4FEB-BF49-7EEBAD02D5DE}" dt="2020-12-21T17:01:43.127" v="15570" actId="14100"/>
          <ac:spMkLst>
            <pc:docMk/>
            <pc:sldMk cId="3885664458" sldId="4014"/>
            <ac:spMk id="12" creationId="{08F77ADB-BC1A-4A83-BB47-04546FC220C4}"/>
          </ac:spMkLst>
        </pc:spChg>
        <pc:picChg chg="del mod">
          <ac:chgData name="Chris Speller" userId="0a97f007-b978-4543-a8a0-9ee0abccdf0a" providerId="ADAL" clId="{B8B649C5-C549-4FEB-BF49-7EEBAD02D5DE}" dt="2020-12-21T16:14:24.511" v="15552" actId="478"/>
          <ac:picMkLst>
            <pc:docMk/>
            <pc:sldMk cId="3885664458" sldId="4014"/>
            <ac:picMk id="2" creationId="{B9D0820D-CDA0-49FF-B5E7-06FC7FEBB885}"/>
          </ac:picMkLst>
        </pc:picChg>
      </pc:sldChg>
      <pc:sldChg chg="add del">
        <pc:chgData name="Chris Speller" userId="0a97f007-b978-4543-a8a0-9ee0abccdf0a" providerId="ADAL" clId="{B8B649C5-C549-4FEB-BF49-7EEBAD02D5DE}" dt="2020-12-21T17:03:58.064" v="15723" actId="47"/>
        <pc:sldMkLst>
          <pc:docMk/>
          <pc:sldMk cId="570659147" sldId="4016"/>
        </pc:sldMkLst>
      </pc:sldChg>
      <pc:sldChg chg="addSp delSp modSp add mod delAnim modAnim">
        <pc:chgData name="Chris Speller" userId="0a97f007-b978-4543-a8a0-9ee0abccdf0a" providerId="ADAL" clId="{B8B649C5-C549-4FEB-BF49-7EEBAD02D5DE}" dt="2020-12-21T17:42:24.029" v="16163" actId="20577"/>
        <pc:sldMkLst>
          <pc:docMk/>
          <pc:sldMk cId="788143293" sldId="4017"/>
        </pc:sldMkLst>
        <pc:spChg chg="mod">
          <ac:chgData name="Chris Speller" userId="0a97f007-b978-4543-a8a0-9ee0abccdf0a" providerId="ADAL" clId="{B8B649C5-C549-4FEB-BF49-7EEBAD02D5DE}" dt="2020-12-21T17:42:20.030" v="16161" actId="20577"/>
          <ac:spMkLst>
            <pc:docMk/>
            <pc:sldMk cId="788143293" sldId="4017"/>
            <ac:spMk id="10" creationId="{00000000-0000-0000-0000-000000000000}"/>
          </ac:spMkLst>
        </pc:spChg>
        <pc:spChg chg="mod">
          <ac:chgData name="Chris Speller" userId="0a97f007-b978-4543-a8a0-9ee0abccdf0a" providerId="ADAL" clId="{B8B649C5-C549-4FEB-BF49-7EEBAD02D5DE}" dt="2020-12-21T17:42:24.029" v="16163" actId="20577"/>
          <ac:spMkLst>
            <pc:docMk/>
            <pc:sldMk cId="788143293" sldId="4017"/>
            <ac:spMk id="11" creationId="{00000000-0000-0000-0000-000000000000}"/>
          </ac:spMkLst>
        </pc:spChg>
        <pc:spChg chg="add mod">
          <ac:chgData name="Chris Speller" userId="0a97f007-b978-4543-a8a0-9ee0abccdf0a" providerId="ADAL" clId="{B8B649C5-C549-4FEB-BF49-7EEBAD02D5DE}" dt="2020-12-21T17:36:34.667" v="15891" actId="2711"/>
          <ac:spMkLst>
            <pc:docMk/>
            <pc:sldMk cId="788143293" sldId="4017"/>
            <ac:spMk id="12" creationId="{22835BE3-44B6-4CBB-8958-996FD3749AC1}"/>
          </ac:spMkLst>
        </pc:spChg>
        <pc:picChg chg="del">
          <ac:chgData name="Chris Speller" userId="0a97f007-b978-4543-a8a0-9ee0abccdf0a" providerId="ADAL" clId="{B8B649C5-C549-4FEB-BF49-7EEBAD02D5DE}" dt="2020-12-21T17:31:12.211" v="15784" actId="478"/>
          <ac:picMkLst>
            <pc:docMk/>
            <pc:sldMk cId="788143293" sldId="4017"/>
            <ac:picMk id="2" creationId="{B45498E9-C393-40C4-A7C6-E3B4AC8EF466}"/>
          </ac:picMkLst>
        </pc:picChg>
        <pc:inkChg chg="del">
          <ac:chgData name="Chris Speller" userId="0a97f007-b978-4543-a8a0-9ee0abccdf0a" providerId="ADAL" clId="{B8B649C5-C549-4FEB-BF49-7EEBAD02D5DE}" dt="2020-12-21T17:04:00.488" v="15724" actId="478"/>
          <ac:inkMkLst>
            <pc:docMk/>
            <pc:sldMk cId="788143293" sldId="4017"/>
            <ac:inkMk id="3" creationId="{2AC83D22-C92E-432E-82B5-7CDF04F44035}"/>
          </ac:inkMkLst>
        </pc:inkChg>
      </pc:sldChg>
      <pc:sldChg chg="addSp modSp add mod modAnim">
        <pc:chgData name="Chris Speller" userId="0a97f007-b978-4543-a8a0-9ee0abccdf0a" providerId="ADAL" clId="{B8B649C5-C549-4FEB-BF49-7EEBAD02D5DE}" dt="2020-12-21T15:55:07.360" v="14895" actId="20577"/>
        <pc:sldMkLst>
          <pc:docMk/>
          <pc:sldMk cId="323536547" sldId="4020"/>
        </pc:sldMkLst>
        <pc:spChg chg="mod">
          <ac:chgData name="Chris Speller" userId="0a97f007-b978-4543-a8a0-9ee0abccdf0a" providerId="ADAL" clId="{B8B649C5-C549-4FEB-BF49-7EEBAD02D5DE}" dt="2020-12-21T15:53:17.178" v="14838" actId="2711"/>
          <ac:spMkLst>
            <pc:docMk/>
            <pc:sldMk cId="323536547" sldId="4020"/>
            <ac:spMk id="10" creationId="{00000000-0000-0000-0000-000000000000}"/>
          </ac:spMkLst>
        </pc:spChg>
        <pc:spChg chg="mod">
          <ac:chgData name="Chris Speller" userId="0a97f007-b978-4543-a8a0-9ee0abccdf0a" providerId="ADAL" clId="{B8B649C5-C549-4FEB-BF49-7EEBAD02D5DE}" dt="2020-12-21T15:53:20.703" v="14839" actId="2711"/>
          <ac:spMkLst>
            <pc:docMk/>
            <pc:sldMk cId="323536547" sldId="4020"/>
            <ac:spMk id="11" creationId="{00000000-0000-0000-0000-000000000000}"/>
          </ac:spMkLst>
        </pc:spChg>
        <pc:spChg chg="add mod">
          <ac:chgData name="Chris Speller" userId="0a97f007-b978-4543-a8a0-9ee0abccdf0a" providerId="ADAL" clId="{B8B649C5-C549-4FEB-BF49-7EEBAD02D5DE}" dt="2020-12-21T15:55:07.360" v="14895" actId="20577"/>
          <ac:spMkLst>
            <pc:docMk/>
            <pc:sldMk cId="323536547" sldId="4020"/>
            <ac:spMk id="12" creationId="{EF0645FF-998D-4BEE-90EB-207ECC5E8894}"/>
          </ac:spMkLst>
        </pc:spChg>
      </pc:sldChg>
      <pc:sldChg chg="addSp delSp modSp add mod modAnim">
        <pc:chgData name="Chris Speller" userId="0a97f007-b978-4543-a8a0-9ee0abccdf0a" providerId="ADAL" clId="{B8B649C5-C549-4FEB-BF49-7EEBAD02D5DE}" dt="2020-12-21T16:10:16.486" v="15488" actId="478"/>
        <pc:sldMkLst>
          <pc:docMk/>
          <pc:sldMk cId="2553565533" sldId="4023"/>
        </pc:sldMkLst>
        <pc:spChg chg="add mod">
          <ac:chgData name="Chris Speller" userId="0a97f007-b978-4543-a8a0-9ee0abccdf0a" providerId="ADAL" clId="{B8B649C5-C549-4FEB-BF49-7EEBAD02D5DE}" dt="2020-12-21T16:10:10.305" v="15487" actId="20577"/>
          <ac:spMkLst>
            <pc:docMk/>
            <pc:sldMk cId="2553565533" sldId="4023"/>
            <ac:spMk id="12" creationId="{2C165E82-126B-40B4-A56C-A2AED024F982}"/>
          </ac:spMkLst>
        </pc:spChg>
        <pc:picChg chg="del">
          <ac:chgData name="Chris Speller" userId="0a97f007-b978-4543-a8a0-9ee0abccdf0a" providerId="ADAL" clId="{B8B649C5-C549-4FEB-BF49-7EEBAD02D5DE}" dt="2020-12-21T16:09:00.636" v="15439" actId="478"/>
          <ac:picMkLst>
            <pc:docMk/>
            <pc:sldMk cId="2553565533" sldId="4023"/>
            <ac:picMk id="3" creationId="{2C01B660-EDFD-4C77-8721-C49B0B550B19}"/>
          </ac:picMkLst>
        </pc:picChg>
        <pc:picChg chg="add del mod">
          <ac:chgData name="Chris Speller" userId="0a97f007-b978-4543-a8a0-9ee0abccdf0a" providerId="ADAL" clId="{B8B649C5-C549-4FEB-BF49-7EEBAD02D5DE}" dt="2020-12-21T16:10:16.486" v="15488" actId="478"/>
          <ac:picMkLst>
            <pc:docMk/>
            <pc:sldMk cId="2553565533" sldId="4023"/>
            <ac:picMk id="6" creationId="{A8E11A8E-0D14-441D-8FCC-0C9680BB0425}"/>
          </ac:picMkLst>
        </pc:picChg>
      </pc:sldChg>
      <pc:sldChg chg="delSp add del mod delAnim">
        <pc:chgData name="Chris Speller" userId="0a97f007-b978-4543-a8a0-9ee0abccdf0a" providerId="ADAL" clId="{B8B649C5-C549-4FEB-BF49-7EEBAD02D5DE}" dt="2020-12-21T18:00:47.525" v="16723" actId="47"/>
        <pc:sldMkLst>
          <pc:docMk/>
          <pc:sldMk cId="1009693792" sldId="4035"/>
        </pc:sldMkLst>
        <pc:picChg chg="del">
          <ac:chgData name="Chris Speller" userId="0a97f007-b978-4543-a8a0-9ee0abccdf0a" providerId="ADAL" clId="{B8B649C5-C549-4FEB-BF49-7EEBAD02D5DE}" dt="2020-12-21T17:57:54.164" v="16680" actId="478"/>
          <ac:picMkLst>
            <pc:docMk/>
            <pc:sldMk cId="1009693792" sldId="4035"/>
            <ac:picMk id="12" creationId="{5EF3FA62-FA4E-4CDF-BBDD-946EE219C9C0}"/>
          </ac:picMkLst>
        </pc:picChg>
        <pc:inkChg chg="del">
          <ac:chgData name="Chris Speller" userId="0a97f007-b978-4543-a8a0-9ee0abccdf0a" providerId="ADAL" clId="{B8B649C5-C549-4FEB-BF49-7EEBAD02D5DE}" dt="2020-12-21T17:57:53.563" v="16679" actId="478"/>
          <ac:inkMkLst>
            <pc:docMk/>
            <pc:sldMk cId="1009693792" sldId="4035"/>
            <ac:inkMk id="2" creationId="{129FD31F-B978-40DD-AD70-812302F31837}"/>
          </ac:inkMkLst>
        </pc:inkChg>
      </pc:sldChg>
      <pc:sldChg chg="addSp delSp modSp add mod modAnim">
        <pc:chgData name="Chris Speller" userId="0a97f007-b978-4543-a8a0-9ee0abccdf0a" providerId="ADAL" clId="{B8B649C5-C549-4FEB-BF49-7EEBAD02D5DE}" dt="2020-12-21T18:14:55.815" v="17191" actId="20577"/>
        <pc:sldMkLst>
          <pc:docMk/>
          <pc:sldMk cId="1212800800" sldId="4037"/>
        </pc:sldMkLst>
        <pc:spChg chg="mod">
          <ac:chgData name="Chris Speller" userId="0a97f007-b978-4543-a8a0-9ee0abccdf0a" providerId="ADAL" clId="{B8B649C5-C549-4FEB-BF49-7EEBAD02D5DE}" dt="2020-12-21T18:14:28.515" v="17161" actId="20577"/>
          <ac:spMkLst>
            <pc:docMk/>
            <pc:sldMk cId="1212800800" sldId="4037"/>
            <ac:spMk id="10" creationId="{00000000-0000-0000-0000-000000000000}"/>
          </ac:spMkLst>
        </pc:spChg>
        <pc:spChg chg="mod">
          <ac:chgData name="Chris Speller" userId="0a97f007-b978-4543-a8a0-9ee0abccdf0a" providerId="ADAL" clId="{B8B649C5-C549-4FEB-BF49-7EEBAD02D5DE}" dt="2020-12-21T18:14:38.954" v="17169" actId="20577"/>
          <ac:spMkLst>
            <pc:docMk/>
            <pc:sldMk cId="1212800800" sldId="4037"/>
            <ac:spMk id="11" creationId="{00000000-0000-0000-0000-000000000000}"/>
          </ac:spMkLst>
        </pc:spChg>
        <pc:spChg chg="add mod">
          <ac:chgData name="Chris Speller" userId="0a97f007-b978-4543-a8a0-9ee0abccdf0a" providerId="ADAL" clId="{B8B649C5-C549-4FEB-BF49-7EEBAD02D5DE}" dt="2020-12-21T18:13:23.182" v="17061" actId="20577"/>
          <ac:spMkLst>
            <pc:docMk/>
            <pc:sldMk cId="1212800800" sldId="4037"/>
            <ac:spMk id="12" creationId="{752B9874-566D-425B-9B0C-D55C5C65E7A4}"/>
          </ac:spMkLst>
        </pc:spChg>
        <pc:inkChg chg="del">
          <ac:chgData name="Chris Speller" userId="0a97f007-b978-4543-a8a0-9ee0abccdf0a" providerId="ADAL" clId="{B8B649C5-C549-4FEB-BF49-7EEBAD02D5DE}" dt="2020-12-21T18:11:41.417" v="16957" actId="478"/>
          <ac:inkMkLst>
            <pc:docMk/>
            <pc:sldMk cId="1212800800" sldId="4037"/>
            <ac:inkMk id="2" creationId="{2B91254C-7755-4989-B20E-4A045C91B6E4}"/>
          </ac:inkMkLst>
        </pc:inkChg>
      </pc:sldChg>
      <pc:sldChg chg="addSp delSp modSp add mod delAnim modAnim">
        <pc:chgData name="Chris Speller" userId="0a97f007-b978-4543-a8a0-9ee0abccdf0a" providerId="ADAL" clId="{B8B649C5-C549-4FEB-BF49-7EEBAD02D5DE}" dt="2020-12-21T18:16:50.202" v="17259" actId="478"/>
        <pc:sldMkLst>
          <pc:docMk/>
          <pc:sldMk cId="441069801" sldId="4038"/>
        </pc:sldMkLst>
        <pc:spChg chg="mod">
          <ac:chgData name="Chris Speller" userId="0a97f007-b978-4543-a8a0-9ee0abccdf0a" providerId="ADAL" clId="{B8B649C5-C549-4FEB-BF49-7EEBAD02D5DE}" dt="2020-12-21T18:16:24.625" v="17205" actId="2711"/>
          <ac:spMkLst>
            <pc:docMk/>
            <pc:sldMk cId="441069801" sldId="4038"/>
            <ac:spMk id="10" creationId="{00000000-0000-0000-0000-000000000000}"/>
          </ac:spMkLst>
        </pc:spChg>
        <pc:spChg chg="mod">
          <ac:chgData name="Chris Speller" userId="0a97f007-b978-4543-a8a0-9ee0abccdf0a" providerId="ADAL" clId="{B8B649C5-C549-4FEB-BF49-7EEBAD02D5DE}" dt="2020-12-21T18:16:27.863" v="17206" actId="2711"/>
          <ac:spMkLst>
            <pc:docMk/>
            <pc:sldMk cId="441069801" sldId="4038"/>
            <ac:spMk id="11" creationId="{00000000-0000-0000-0000-000000000000}"/>
          </ac:spMkLst>
        </pc:spChg>
        <pc:spChg chg="add mod">
          <ac:chgData name="Chris Speller" userId="0a97f007-b978-4543-a8a0-9ee0abccdf0a" providerId="ADAL" clId="{B8B649C5-C549-4FEB-BF49-7EEBAD02D5DE}" dt="2020-12-21T18:16:47.678" v="17257" actId="404"/>
          <ac:spMkLst>
            <pc:docMk/>
            <pc:sldMk cId="441069801" sldId="4038"/>
            <ac:spMk id="12" creationId="{CFD4E4E2-5DAF-436D-95D6-3C413B8FFC53}"/>
          </ac:spMkLst>
        </pc:spChg>
        <pc:picChg chg="del mod">
          <ac:chgData name="Chris Speller" userId="0a97f007-b978-4543-a8a0-9ee0abccdf0a" providerId="ADAL" clId="{B8B649C5-C549-4FEB-BF49-7EEBAD02D5DE}" dt="2020-12-21T18:16:49.762" v="17258" actId="478"/>
          <ac:picMkLst>
            <pc:docMk/>
            <pc:sldMk cId="441069801" sldId="4038"/>
            <ac:picMk id="7" creationId="{E3B33DC8-C613-4140-B16B-C58C83D3D076}"/>
          </ac:picMkLst>
        </pc:picChg>
        <pc:picChg chg="del mod">
          <ac:chgData name="Chris Speller" userId="0a97f007-b978-4543-a8a0-9ee0abccdf0a" providerId="ADAL" clId="{B8B649C5-C549-4FEB-BF49-7EEBAD02D5DE}" dt="2020-12-21T18:16:50.202" v="17259" actId="478"/>
          <ac:picMkLst>
            <pc:docMk/>
            <pc:sldMk cId="441069801" sldId="4038"/>
            <ac:picMk id="15" creationId="{314BE502-CB93-4EF4-9031-EA6DFA080825}"/>
          </ac:picMkLst>
        </pc:picChg>
        <pc:inkChg chg="del">
          <ac:chgData name="Chris Speller" userId="0a97f007-b978-4543-a8a0-9ee0abccdf0a" providerId="ADAL" clId="{B8B649C5-C549-4FEB-BF49-7EEBAD02D5DE}" dt="2020-12-21T18:16:16.113" v="17202" actId="478"/>
          <ac:inkMkLst>
            <pc:docMk/>
            <pc:sldMk cId="441069801" sldId="4038"/>
            <ac:inkMk id="2" creationId="{4D5F687C-DDF3-44B2-9E52-66070CD4608D}"/>
          </ac:inkMkLst>
        </pc:inkChg>
      </pc:sldChg>
      <pc:sldChg chg="addSp delSp modSp add mod addAnim delAnim modAnim">
        <pc:chgData name="Chris Speller" userId="0a97f007-b978-4543-a8a0-9ee0abccdf0a" providerId="ADAL" clId="{B8B649C5-C549-4FEB-BF49-7EEBAD02D5DE}" dt="2020-12-21T18:37:21.280" v="18585" actId="478"/>
        <pc:sldMkLst>
          <pc:docMk/>
          <pc:sldMk cId="3663918249" sldId="4039"/>
        </pc:sldMkLst>
        <pc:spChg chg="mod">
          <ac:chgData name="Chris Speller" userId="0a97f007-b978-4543-a8a0-9ee0abccdf0a" providerId="ADAL" clId="{B8B649C5-C549-4FEB-BF49-7EEBAD02D5DE}" dt="2020-12-21T18:35:57.002" v="18379" actId="404"/>
          <ac:spMkLst>
            <pc:docMk/>
            <pc:sldMk cId="3663918249" sldId="4039"/>
            <ac:spMk id="10" creationId="{00000000-0000-0000-0000-000000000000}"/>
          </ac:spMkLst>
        </pc:spChg>
        <pc:spChg chg="mod">
          <ac:chgData name="Chris Speller" userId="0a97f007-b978-4543-a8a0-9ee0abccdf0a" providerId="ADAL" clId="{B8B649C5-C549-4FEB-BF49-7EEBAD02D5DE}" dt="2020-12-21T18:36:03.250" v="18381" actId="404"/>
          <ac:spMkLst>
            <pc:docMk/>
            <pc:sldMk cId="3663918249" sldId="4039"/>
            <ac:spMk id="11" creationId="{00000000-0000-0000-0000-000000000000}"/>
          </ac:spMkLst>
        </pc:spChg>
        <pc:spChg chg="add mod">
          <ac:chgData name="Chris Speller" userId="0a97f007-b978-4543-a8a0-9ee0abccdf0a" providerId="ADAL" clId="{B8B649C5-C549-4FEB-BF49-7EEBAD02D5DE}" dt="2020-12-21T18:37:15.959" v="18583" actId="20577"/>
          <ac:spMkLst>
            <pc:docMk/>
            <pc:sldMk cId="3663918249" sldId="4039"/>
            <ac:spMk id="13" creationId="{14625303-26F6-424C-A186-49B1882CCBC0}"/>
          </ac:spMkLst>
        </pc:spChg>
        <pc:picChg chg="add del mod">
          <ac:chgData name="Chris Speller" userId="0a97f007-b978-4543-a8a0-9ee0abccdf0a" providerId="ADAL" clId="{B8B649C5-C549-4FEB-BF49-7EEBAD02D5DE}" dt="2020-12-21T18:37:21.280" v="18585" actId="478"/>
          <ac:picMkLst>
            <pc:docMk/>
            <pc:sldMk cId="3663918249" sldId="4039"/>
            <ac:picMk id="3" creationId="{088A463C-86E9-4B82-917D-6551084C08DB}"/>
          </ac:picMkLst>
        </pc:picChg>
        <pc:picChg chg="add del mod">
          <ac:chgData name="Chris Speller" userId="0a97f007-b978-4543-a8a0-9ee0abccdf0a" providerId="ADAL" clId="{B8B649C5-C549-4FEB-BF49-7EEBAD02D5DE}" dt="2020-12-21T18:37:20.913" v="18584" actId="478"/>
          <ac:picMkLst>
            <pc:docMk/>
            <pc:sldMk cId="3663918249" sldId="4039"/>
            <ac:picMk id="12" creationId="{CC47E4C6-E1E3-4EC8-9273-EB167FA29CFD}"/>
          </ac:picMkLst>
        </pc:picChg>
        <pc:inkChg chg="del">
          <ac:chgData name="Chris Speller" userId="0a97f007-b978-4543-a8a0-9ee0abccdf0a" providerId="ADAL" clId="{B8B649C5-C549-4FEB-BF49-7EEBAD02D5DE}" dt="2020-12-21T18:29:50.687" v="18144" actId="478"/>
          <ac:inkMkLst>
            <pc:docMk/>
            <pc:sldMk cId="3663918249" sldId="4039"/>
            <ac:inkMk id="2" creationId="{8219CECD-2547-47F5-BB00-FF5914FE7654}"/>
          </ac:inkMkLst>
        </pc:inkChg>
      </pc:sldChg>
      <pc:sldChg chg="delSp modSp add del mod delAnim">
        <pc:chgData name="Chris Speller" userId="0a97f007-b978-4543-a8a0-9ee0abccdf0a" providerId="ADAL" clId="{B8B649C5-C549-4FEB-BF49-7EEBAD02D5DE}" dt="2020-12-21T18:39:26.328" v="18646" actId="47"/>
        <pc:sldMkLst>
          <pc:docMk/>
          <pc:sldMk cId="1378579045" sldId="4042"/>
        </pc:sldMkLst>
        <pc:spChg chg="mod">
          <ac:chgData name="Chris Speller" userId="0a97f007-b978-4543-a8a0-9ee0abccdf0a" providerId="ADAL" clId="{B8B649C5-C549-4FEB-BF49-7EEBAD02D5DE}" dt="2020-12-21T18:37:44.678" v="18591"/>
          <ac:spMkLst>
            <pc:docMk/>
            <pc:sldMk cId="1378579045" sldId="4042"/>
            <ac:spMk id="11" creationId="{00000000-0000-0000-0000-000000000000}"/>
          </ac:spMkLst>
        </pc:spChg>
        <pc:picChg chg="del mod">
          <ac:chgData name="Chris Speller" userId="0a97f007-b978-4543-a8a0-9ee0abccdf0a" providerId="ADAL" clId="{B8B649C5-C549-4FEB-BF49-7EEBAD02D5DE}" dt="2020-12-21T18:39:20.632" v="18645" actId="478"/>
          <ac:picMkLst>
            <pc:docMk/>
            <pc:sldMk cId="1378579045" sldId="4042"/>
            <ac:picMk id="2" creationId="{B9FCFFB4-7806-499D-BCCD-EFC8BAAB2174}"/>
          </ac:picMkLst>
        </pc:picChg>
        <pc:picChg chg="del">
          <ac:chgData name="Chris Speller" userId="0a97f007-b978-4543-a8a0-9ee0abccdf0a" providerId="ADAL" clId="{B8B649C5-C549-4FEB-BF49-7EEBAD02D5DE}" dt="2020-12-21T18:39:20.376" v="18644" actId="478"/>
          <ac:picMkLst>
            <pc:docMk/>
            <pc:sldMk cId="1378579045" sldId="4042"/>
            <ac:picMk id="6" creationId="{3FF6522E-1E15-4754-9C30-9224692E07B2}"/>
          </ac:picMkLst>
        </pc:picChg>
        <pc:inkChg chg="del mod">
          <ac:chgData name="Chris Speller" userId="0a97f007-b978-4543-a8a0-9ee0abccdf0a" providerId="ADAL" clId="{B8B649C5-C549-4FEB-BF49-7EEBAD02D5DE}" dt="2020-12-21T18:37:35.287" v="18590" actId="478"/>
          <ac:inkMkLst>
            <pc:docMk/>
            <pc:sldMk cId="1378579045" sldId="4042"/>
            <ac:inkMk id="3" creationId="{4479E7DE-77CD-48C2-ACF8-1EC294851476}"/>
          </ac:inkMkLst>
        </pc:inkChg>
        <pc:inkChg chg="del">
          <ac:chgData name="Chris Speller" userId="0a97f007-b978-4543-a8a0-9ee0abccdf0a" providerId="ADAL" clId="{B8B649C5-C549-4FEB-BF49-7EEBAD02D5DE}" dt="2020-12-21T18:39:19.990" v="18643" actId="478"/>
          <ac:inkMkLst>
            <pc:docMk/>
            <pc:sldMk cId="1378579045" sldId="4042"/>
            <ac:inkMk id="7" creationId="{2E56E360-F877-4E11-95B1-633E3E624D2C}"/>
          </ac:inkMkLst>
        </pc:inkChg>
      </pc:sldChg>
      <pc:sldChg chg="addSp delSp modSp add mod delAnim modAnim">
        <pc:chgData name="Chris Speller" userId="0a97f007-b978-4543-a8a0-9ee0abccdf0a" providerId="ADAL" clId="{B8B649C5-C549-4FEB-BF49-7EEBAD02D5DE}" dt="2020-12-21T18:45:52.621" v="18800" actId="20577"/>
        <pc:sldMkLst>
          <pc:docMk/>
          <pc:sldMk cId="3055594513" sldId="4044"/>
        </pc:sldMkLst>
        <pc:spChg chg="mod">
          <ac:chgData name="Chris Speller" userId="0a97f007-b978-4543-a8a0-9ee0abccdf0a" providerId="ADAL" clId="{B8B649C5-C549-4FEB-BF49-7EEBAD02D5DE}" dt="2020-12-21T18:43:18.253" v="18745" actId="404"/>
          <ac:spMkLst>
            <pc:docMk/>
            <pc:sldMk cId="3055594513" sldId="4044"/>
            <ac:spMk id="10" creationId="{00000000-0000-0000-0000-000000000000}"/>
          </ac:spMkLst>
        </pc:spChg>
        <pc:spChg chg="add mod">
          <ac:chgData name="Chris Speller" userId="0a97f007-b978-4543-a8a0-9ee0abccdf0a" providerId="ADAL" clId="{B8B649C5-C549-4FEB-BF49-7EEBAD02D5DE}" dt="2020-12-21T18:43:22.116" v="18747" actId="20577"/>
          <ac:spMkLst>
            <pc:docMk/>
            <pc:sldMk cId="3055594513" sldId="4044"/>
            <ac:spMk id="11" creationId="{279CC686-E163-40B2-A0E1-A3D6236929F4}"/>
          </ac:spMkLst>
        </pc:spChg>
        <pc:spChg chg="add mod">
          <ac:chgData name="Chris Speller" userId="0a97f007-b978-4543-a8a0-9ee0abccdf0a" providerId="ADAL" clId="{B8B649C5-C549-4FEB-BF49-7EEBAD02D5DE}" dt="2020-12-21T18:45:52.621" v="18800" actId="20577"/>
          <ac:spMkLst>
            <pc:docMk/>
            <pc:sldMk cId="3055594513" sldId="4044"/>
            <ac:spMk id="12" creationId="{849C1D19-CBD2-4E1B-B336-6D17411F33D9}"/>
          </ac:spMkLst>
        </pc:spChg>
        <pc:picChg chg="del mod">
          <ac:chgData name="Chris Speller" userId="0a97f007-b978-4543-a8a0-9ee0abccdf0a" providerId="ADAL" clId="{B8B649C5-C549-4FEB-BF49-7EEBAD02D5DE}" dt="2020-12-21T18:41:42.831" v="18675" actId="478"/>
          <ac:picMkLst>
            <pc:docMk/>
            <pc:sldMk cId="3055594513" sldId="4044"/>
            <ac:picMk id="3" creationId="{CE91C33C-5CCE-492A-8712-EF86ACCA789D}"/>
          </ac:picMkLst>
        </pc:picChg>
        <pc:picChg chg="del mod">
          <ac:chgData name="Chris Speller" userId="0a97f007-b978-4543-a8a0-9ee0abccdf0a" providerId="ADAL" clId="{B8B649C5-C549-4FEB-BF49-7EEBAD02D5DE}" dt="2020-12-21T18:41:44.048" v="18676" actId="478"/>
          <ac:picMkLst>
            <pc:docMk/>
            <pc:sldMk cId="3055594513" sldId="4044"/>
            <ac:picMk id="7" creationId="{3C98DA7A-D4F2-4633-AA37-9C04848E5537}"/>
          </ac:picMkLst>
        </pc:picChg>
        <pc:inkChg chg="del">
          <ac:chgData name="Chris Speller" userId="0a97f007-b978-4543-a8a0-9ee0abccdf0a" providerId="ADAL" clId="{B8B649C5-C549-4FEB-BF49-7EEBAD02D5DE}" dt="2020-12-21T18:40:59.662" v="18660" actId="478"/>
          <ac:inkMkLst>
            <pc:docMk/>
            <pc:sldMk cId="3055594513" sldId="4044"/>
            <ac:inkMk id="2" creationId="{730BDE12-C2B7-454D-8150-0499CBBE19A0}"/>
          </ac:inkMkLst>
        </pc:inkChg>
      </pc:sldChg>
      <pc:sldChg chg="addSp delSp modSp add mod delAnim modAnim">
        <pc:chgData name="Chris Speller" userId="0a97f007-b978-4543-a8a0-9ee0abccdf0a" providerId="ADAL" clId="{B8B649C5-C549-4FEB-BF49-7EEBAD02D5DE}" dt="2020-12-21T18:56:26.844" v="19262" actId="122"/>
        <pc:sldMkLst>
          <pc:docMk/>
          <pc:sldMk cId="3542262345" sldId="4065"/>
        </pc:sldMkLst>
        <pc:spChg chg="mod">
          <ac:chgData name="Chris Speller" userId="0a97f007-b978-4543-a8a0-9ee0abccdf0a" providerId="ADAL" clId="{B8B649C5-C549-4FEB-BF49-7EEBAD02D5DE}" dt="2020-12-21T18:55:46.779" v="19238" actId="20577"/>
          <ac:spMkLst>
            <pc:docMk/>
            <pc:sldMk cId="3542262345" sldId="4065"/>
            <ac:spMk id="10" creationId="{00000000-0000-0000-0000-000000000000}"/>
          </ac:spMkLst>
        </pc:spChg>
        <pc:spChg chg="mod">
          <ac:chgData name="Chris Speller" userId="0a97f007-b978-4543-a8a0-9ee0abccdf0a" providerId="ADAL" clId="{B8B649C5-C549-4FEB-BF49-7EEBAD02D5DE}" dt="2020-12-21T18:55:53.325" v="19240" actId="20577"/>
          <ac:spMkLst>
            <pc:docMk/>
            <pc:sldMk cId="3542262345" sldId="4065"/>
            <ac:spMk id="11" creationId="{8E8498FE-22C5-4A1B-AA8D-26CEB58B8375}"/>
          </ac:spMkLst>
        </pc:spChg>
        <pc:spChg chg="add mod">
          <ac:chgData name="Chris Speller" userId="0a97f007-b978-4543-a8a0-9ee0abccdf0a" providerId="ADAL" clId="{B8B649C5-C549-4FEB-BF49-7EEBAD02D5DE}" dt="2020-12-21T18:56:26.844" v="19262" actId="122"/>
          <ac:spMkLst>
            <pc:docMk/>
            <pc:sldMk cId="3542262345" sldId="4065"/>
            <ac:spMk id="13" creationId="{A6C5E012-4C27-4AF5-9D1B-3F536B164AB0}"/>
          </ac:spMkLst>
        </pc:spChg>
        <pc:picChg chg="del">
          <ac:chgData name="Chris Speller" userId="0a97f007-b978-4543-a8a0-9ee0abccdf0a" providerId="ADAL" clId="{B8B649C5-C549-4FEB-BF49-7EEBAD02D5DE}" dt="2020-12-21T18:55:21.390" v="19215" actId="478"/>
          <ac:picMkLst>
            <pc:docMk/>
            <pc:sldMk cId="3542262345" sldId="4065"/>
            <ac:picMk id="12" creationId="{257B4FC3-84F8-4998-95C5-D0C4E182C9F8}"/>
          </ac:picMkLst>
        </pc:picChg>
        <pc:inkChg chg="del">
          <ac:chgData name="Chris Speller" userId="0a97f007-b978-4543-a8a0-9ee0abccdf0a" providerId="ADAL" clId="{B8B649C5-C549-4FEB-BF49-7EEBAD02D5DE}" dt="2020-12-21T18:55:20.621" v="19214" actId="478"/>
          <ac:inkMkLst>
            <pc:docMk/>
            <pc:sldMk cId="3542262345" sldId="4065"/>
            <ac:inkMk id="2" creationId="{6C78D663-710E-4DC7-BFF8-AC844C081553}"/>
          </ac:inkMkLst>
        </pc:inkChg>
      </pc:sldChg>
      <pc:sldChg chg="add del">
        <pc:chgData name="Chris Speller" userId="0a97f007-b978-4543-a8a0-9ee0abccdf0a" providerId="ADAL" clId="{B8B649C5-C549-4FEB-BF49-7EEBAD02D5DE}" dt="2020-12-21T18:58:17.407" v="19316" actId="47"/>
        <pc:sldMkLst>
          <pc:docMk/>
          <pc:sldMk cId="8765585" sldId="4067"/>
        </pc:sldMkLst>
      </pc:sldChg>
      <pc:sldChg chg="delSp modSp add del mod delAnim">
        <pc:chgData name="Chris Speller" userId="0a97f007-b978-4543-a8a0-9ee0abccdf0a" providerId="ADAL" clId="{B8B649C5-C549-4FEB-BF49-7EEBAD02D5DE}" dt="2020-12-21T19:00:23.005" v="19449" actId="47"/>
        <pc:sldMkLst>
          <pc:docMk/>
          <pc:sldMk cId="2393044934" sldId="4072"/>
        </pc:sldMkLst>
        <pc:picChg chg="mod">
          <ac:chgData name="Chris Speller" userId="0a97f007-b978-4543-a8a0-9ee0abccdf0a" providerId="ADAL" clId="{B8B649C5-C549-4FEB-BF49-7EEBAD02D5DE}" dt="2020-12-21T18:58:39.861" v="19319" actId="1076"/>
          <ac:picMkLst>
            <pc:docMk/>
            <pc:sldMk cId="2393044934" sldId="4072"/>
            <ac:picMk id="7" creationId="{8815C705-0A88-451D-B9EA-EBFA06B1EBEE}"/>
          </ac:picMkLst>
        </pc:picChg>
        <pc:picChg chg="del">
          <ac:chgData name="Chris Speller" userId="0a97f007-b978-4543-a8a0-9ee0abccdf0a" providerId="ADAL" clId="{B8B649C5-C549-4FEB-BF49-7EEBAD02D5DE}" dt="2020-12-21T18:58:28.014" v="19318" actId="478"/>
          <ac:picMkLst>
            <pc:docMk/>
            <pc:sldMk cId="2393044934" sldId="4072"/>
            <ac:picMk id="13" creationId="{CD4341B5-DB1D-473D-9E8C-8183EB5F0F9B}"/>
          </ac:picMkLst>
        </pc:picChg>
        <pc:inkChg chg="del">
          <ac:chgData name="Chris Speller" userId="0a97f007-b978-4543-a8a0-9ee0abccdf0a" providerId="ADAL" clId="{B8B649C5-C549-4FEB-BF49-7EEBAD02D5DE}" dt="2020-12-21T18:58:25.325" v="19317" actId="478"/>
          <ac:inkMkLst>
            <pc:docMk/>
            <pc:sldMk cId="2393044934" sldId="4072"/>
            <ac:inkMk id="2" creationId="{A3DD5B7E-F0B3-435B-8A67-8C3C4688C0B2}"/>
          </ac:inkMkLst>
        </pc:inkChg>
      </pc:sldChg>
      <pc:sldChg chg="add del">
        <pc:chgData name="Chris Speller" userId="0a97f007-b978-4543-a8a0-9ee0abccdf0a" providerId="ADAL" clId="{B8B649C5-C549-4FEB-BF49-7EEBAD02D5DE}" dt="2020-12-21T19:12:05.699" v="19578" actId="47"/>
        <pc:sldMkLst>
          <pc:docMk/>
          <pc:sldMk cId="760526311" sldId="4077"/>
        </pc:sldMkLst>
      </pc:sldChg>
      <pc:sldChg chg="add del">
        <pc:chgData name="Chris Speller" userId="0a97f007-b978-4543-a8a0-9ee0abccdf0a" providerId="ADAL" clId="{B8B649C5-C549-4FEB-BF49-7EEBAD02D5DE}" dt="2020-12-21T19:13:21.573" v="19671" actId="47"/>
        <pc:sldMkLst>
          <pc:docMk/>
          <pc:sldMk cId="2680576228" sldId="4078"/>
        </pc:sldMkLst>
      </pc:sldChg>
      <pc:sldChg chg="addSp delSp modSp add mod addAnim delAnim modAnim">
        <pc:chgData name="Chris Speller" userId="0a97f007-b978-4543-a8a0-9ee0abccdf0a" providerId="ADAL" clId="{B8B649C5-C549-4FEB-BF49-7EEBAD02D5DE}" dt="2020-12-21T22:15:47.319" v="20768" actId="478"/>
        <pc:sldMkLst>
          <pc:docMk/>
          <pc:sldMk cId="3648602230" sldId="4092"/>
        </pc:sldMkLst>
        <pc:spChg chg="mod">
          <ac:chgData name="Chris Speller" userId="0a97f007-b978-4543-a8a0-9ee0abccdf0a" providerId="ADAL" clId="{B8B649C5-C549-4FEB-BF49-7EEBAD02D5DE}" dt="2020-12-21T22:15:28.273" v="20751" actId="2711"/>
          <ac:spMkLst>
            <pc:docMk/>
            <pc:sldMk cId="3648602230" sldId="4092"/>
            <ac:spMk id="10" creationId="{00000000-0000-0000-0000-000000000000}"/>
          </ac:spMkLst>
        </pc:spChg>
        <pc:spChg chg="mod">
          <ac:chgData name="Chris Speller" userId="0a97f007-b978-4543-a8a0-9ee0abccdf0a" providerId="ADAL" clId="{B8B649C5-C549-4FEB-BF49-7EEBAD02D5DE}" dt="2020-12-21T22:15:32.655" v="20752" actId="2711"/>
          <ac:spMkLst>
            <pc:docMk/>
            <pc:sldMk cId="3648602230" sldId="4092"/>
            <ac:spMk id="11" creationId="{8E8498FE-22C5-4A1B-AA8D-26CEB58B8375}"/>
          </ac:spMkLst>
        </pc:spChg>
        <pc:spChg chg="add mod">
          <ac:chgData name="Chris Speller" userId="0a97f007-b978-4543-a8a0-9ee0abccdf0a" providerId="ADAL" clId="{B8B649C5-C549-4FEB-BF49-7EEBAD02D5DE}" dt="2020-12-21T22:15:43.868" v="20767" actId="20577"/>
          <ac:spMkLst>
            <pc:docMk/>
            <pc:sldMk cId="3648602230" sldId="4092"/>
            <ac:spMk id="12" creationId="{3287C2E5-963F-4146-BC2F-70FFA3BFF62A}"/>
          </ac:spMkLst>
        </pc:spChg>
        <pc:picChg chg="add del mod">
          <ac:chgData name="Chris Speller" userId="0a97f007-b978-4543-a8a0-9ee0abccdf0a" providerId="ADAL" clId="{B8B649C5-C549-4FEB-BF49-7EEBAD02D5DE}" dt="2020-12-21T22:15:47.319" v="20768" actId="478"/>
          <ac:picMkLst>
            <pc:docMk/>
            <pc:sldMk cId="3648602230" sldId="4092"/>
            <ac:picMk id="3" creationId="{3885BA50-AE74-4B7E-BB59-EE5C763CA494}"/>
          </ac:picMkLst>
        </pc:picChg>
        <pc:inkChg chg="del">
          <ac:chgData name="Chris Speller" userId="0a97f007-b978-4543-a8a0-9ee0abccdf0a" providerId="ADAL" clId="{B8B649C5-C549-4FEB-BF49-7EEBAD02D5DE}" dt="2020-12-21T19:47:31.303" v="20715" actId="478"/>
          <ac:inkMkLst>
            <pc:docMk/>
            <pc:sldMk cId="3648602230" sldId="4092"/>
            <ac:inkMk id="2" creationId="{15BED958-E71A-4DC6-898A-DF28FD1C7EE3}"/>
          </ac:inkMkLst>
        </pc:inkChg>
      </pc:sldChg>
      <pc:sldChg chg="addSp delSp modSp add mod delAnim modAnim">
        <pc:chgData name="Chris Speller" userId="0a97f007-b978-4543-a8a0-9ee0abccdf0a" providerId="ADAL" clId="{B8B649C5-C549-4FEB-BF49-7EEBAD02D5DE}" dt="2020-12-21T22:20:58.943" v="21038" actId="2711"/>
        <pc:sldMkLst>
          <pc:docMk/>
          <pc:sldMk cId="1339275060" sldId="4093"/>
        </pc:sldMkLst>
        <pc:spChg chg="mod">
          <ac:chgData name="Chris Speller" userId="0a97f007-b978-4543-a8a0-9ee0abccdf0a" providerId="ADAL" clId="{B8B649C5-C549-4FEB-BF49-7EEBAD02D5DE}" dt="2020-12-21T22:20:58.943" v="21038" actId="2711"/>
          <ac:spMkLst>
            <pc:docMk/>
            <pc:sldMk cId="1339275060" sldId="4093"/>
            <ac:spMk id="10" creationId="{00000000-0000-0000-0000-000000000000}"/>
          </ac:spMkLst>
        </pc:spChg>
        <pc:spChg chg="mod">
          <ac:chgData name="Chris Speller" userId="0a97f007-b978-4543-a8a0-9ee0abccdf0a" providerId="ADAL" clId="{B8B649C5-C549-4FEB-BF49-7EEBAD02D5DE}" dt="2020-12-21T22:16:15.100" v="20772" actId="2711"/>
          <ac:spMkLst>
            <pc:docMk/>
            <pc:sldMk cId="1339275060" sldId="4093"/>
            <ac:spMk id="11" creationId="{8E8498FE-22C5-4A1B-AA8D-26CEB58B8375}"/>
          </ac:spMkLst>
        </pc:spChg>
        <pc:spChg chg="add mod">
          <ac:chgData name="Chris Speller" userId="0a97f007-b978-4543-a8a0-9ee0abccdf0a" providerId="ADAL" clId="{B8B649C5-C549-4FEB-BF49-7EEBAD02D5DE}" dt="2020-12-21T22:20:39.372" v="21034" actId="20577"/>
          <ac:spMkLst>
            <pc:docMk/>
            <pc:sldMk cId="1339275060" sldId="4093"/>
            <ac:spMk id="12" creationId="{20B542CF-68F9-4BD0-9514-E3AD718A1EB0}"/>
          </ac:spMkLst>
        </pc:spChg>
        <pc:picChg chg="del mod">
          <ac:chgData name="Chris Speller" userId="0a97f007-b978-4543-a8a0-9ee0abccdf0a" providerId="ADAL" clId="{B8B649C5-C549-4FEB-BF49-7EEBAD02D5DE}" dt="2020-12-21T22:20:44.899" v="21035" actId="478"/>
          <ac:picMkLst>
            <pc:docMk/>
            <pc:sldMk cId="1339275060" sldId="4093"/>
            <ac:picMk id="2" creationId="{1C7363D7-B7B8-4493-92ED-4007BCE5D424}"/>
          </ac:picMkLst>
        </pc:picChg>
        <pc:inkChg chg="del">
          <ac:chgData name="Chris Speller" userId="0a97f007-b978-4543-a8a0-9ee0abccdf0a" providerId="ADAL" clId="{B8B649C5-C549-4FEB-BF49-7EEBAD02D5DE}" dt="2020-12-21T22:16:17.213" v="20773" actId="478"/>
          <ac:inkMkLst>
            <pc:docMk/>
            <pc:sldMk cId="1339275060" sldId="4093"/>
            <ac:inkMk id="3" creationId="{27CF1D30-E826-428D-B5F8-670136C937EB}"/>
          </ac:inkMkLst>
        </pc:inkChg>
      </pc:sldChg>
      <pc:sldChg chg="add del">
        <pc:chgData name="Chris Speller" userId="0a97f007-b978-4543-a8a0-9ee0abccdf0a" providerId="ADAL" clId="{B8B649C5-C549-4FEB-BF49-7EEBAD02D5DE}" dt="2020-12-21T22:22:14.872" v="21107" actId="47"/>
        <pc:sldMkLst>
          <pc:docMk/>
          <pc:sldMk cId="1148854778" sldId="4094"/>
        </pc:sldMkLst>
      </pc:sldChg>
      <pc:sldChg chg="delSp add del mod">
        <pc:chgData name="Chris Speller" userId="0a97f007-b978-4543-a8a0-9ee0abccdf0a" providerId="ADAL" clId="{B8B649C5-C549-4FEB-BF49-7EEBAD02D5DE}" dt="2020-12-21T22:26:48.221" v="21259" actId="47"/>
        <pc:sldMkLst>
          <pc:docMk/>
          <pc:sldMk cId="1041034135" sldId="4095"/>
        </pc:sldMkLst>
        <pc:inkChg chg="del">
          <ac:chgData name="Chris Speller" userId="0a97f007-b978-4543-a8a0-9ee0abccdf0a" providerId="ADAL" clId="{B8B649C5-C549-4FEB-BF49-7EEBAD02D5DE}" dt="2020-12-21T22:23:01.981" v="21124" actId="478"/>
          <ac:inkMkLst>
            <pc:docMk/>
            <pc:sldMk cId="1041034135" sldId="4095"/>
            <ac:inkMk id="3" creationId="{CED99E13-D196-475D-9272-ECAF224CE90D}"/>
          </ac:inkMkLst>
        </pc:inkChg>
      </pc:sldChg>
      <pc:sldChg chg="add del">
        <pc:chgData name="Chris Speller" userId="0a97f007-b978-4543-a8a0-9ee0abccdf0a" providerId="ADAL" clId="{B8B649C5-C549-4FEB-BF49-7EEBAD02D5DE}" dt="2020-12-21T22:26:48.631" v="21260" actId="47"/>
        <pc:sldMkLst>
          <pc:docMk/>
          <pc:sldMk cId="183562473" sldId="4096"/>
        </pc:sldMkLst>
      </pc:sldChg>
      <pc:sldChg chg="add del">
        <pc:chgData name="Chris Speller" userId="0a97f007-b978-4543-a8a0-9ee0abccdf0a" providerId="ADAL" clId="{B8B649C5-C549-4FEB-BF49-7EEBAD02D5DE}" dt="2020-12-21T22:28:11.542" v="21302" actId="47"/>
        <pc:sldMkLst>
          <pc:docMk/>
          <pc:sldMk cId="120149138" sldId="4097"/>
        </pc:sldMkLst>
      </pc:sldChg>
      <pc:sldChg chg="add del">
        <pc:chgData name="Chris Speller" userId="0a97f007-b978-4543-a8a0-9ee0abccdf0a" providerId="ADAL" clId="{B8B649C5-C549-4FEB-BF49-7EEBAD02D5DE}" dt="2020-12-21T22:30:36.219" v="21387" actId="47"/>
        <pc:sldMkLst>
          <pc:docMk/>
          <pc:sldMk cId="1286244277" sldId="4098"/>
        </pc:sldMkLst>
      </pc:sldChg>
      <pc:sldChg chg="modSp add mod">
        <pc:chgData name="Chris Speller" userId="0a97f007-b978-4543-a8a0-9ee0abccdf0a" providerId="ADAL" clId="{B8B649C5-C549-4FEB-BF49-7EEBAD02D5DE}" dt="2020-12-21T18:02:12.432" v="16789" actId="1076"/>
        <pc:sldMkLst>
          <pc:docMk/>
          <pc:sldMk cId="1892628838" sldId="4105"/>
        </pc:sldMkLst>
        <pc:spChg chg="mod">
          <ac:chgData name="Chris Speller" userId="0a97f007-b978-4543-a8a0-9ee0abccdf0a" providerId="ADAL" clId="{B8B649C5-C549-4FEB-BF49-7EEBAD02D5DE}" dt="2020-12-21T18:02:12.432" v="16789" actId="1076"/>
          <ac:spMkLst>
            <pc:docMk/>
            <pc:sldMk cId="1892628838" sldId="4105"/>
            <ac:spMk id="2" creationId="{73CCCBC7-7A8F-4BCF-BA26-99ECB2451053}"/>
          </ac:spMkLst>
        </pc:spChg>
        <pc:spChg chg="mod">
          <ac:chgData name="Chris Speller" userId="0a97f007-b978-4543-a8a0-9ee0abccdf0a" providerId="ADAL" clId="{B8B649C5-C549-4FEB-BF49-7EEBAD02D5DE}" dt="2020-12-21T18:02:08.453" v="16788" actId="20577"/>
          <ac:spMkLst>
            <pc:docMk/>
            <pc:sldMk cId="1892628838" sldId="4105"/>
            <ac:spMk id="10" creationId="{00000000-0000-0000-0000-000000000000}"/>
          </ac:spMkLst>
        </pc:spChg>
        <pc:spChg chg="mod">
          <ac:chgData name="Chris Speller" userId="0a97f007-b978-4543-a8a0-9ee0abccdf0a" providerId="ADAL" clId="{B8B649C5-C549-4FEB-BF49-7EEBAD02D5DE}" dt="2020-12-21T18:01:50.146" v="16773" actId="2711"/>
          <ac:spMkLst>
            <pc:docMk/>
            <pc:sldMk cId="1892628838" sldId="4105"/>
            <ac:spMk id="11" creationId="{8E8498FE-22C5-4A1B-AA8D-26CEB58B8375}"/>
          </ac:spMkLst>
        </pc:spChg>
      </pc:sldChg>
      <pc:sldChg chg="modSp add">
        <pc:chgData name="Chris Speller" userId="0a97f007-b978-4543-a8a0-9ee0abccdf0a" providerId="ADAL" clId="{B8B649C5-C549-4FEB-BF49-7EEBAD02D5DE}" dt="2020-12-21T18:03:39.872" v="16792" actId="2711"/>
        <pc:sldMkLst>
          <pc:docMk/>
          <pc:sldMk cId="485450338" sldId="4106"/>
        </pc:sldMkLst>
        <pc:spChg chg="mod">
          <ac:chgData name="Chris Speller" userId="0a97f007-b978-4543-a8a0-9ee0abccdf0a" providerId="ADAL" clId="{B8B649C5-C549-4FEB-BF49-7EEBAD02D5DE}" dt="2020-12-21T18:03:36.383" v="16791" actId="2711"/>
          <ac:spMkLst>
            <pc:docMk/>
            <pc:sldMk cId="485450338" sldId="4106"/>
            <ac:spMk id="10" creationId="{00000000-0000-0000-0000-000000000000}"/>
          </ac:spMkLst>
        </pc:spChg>
        <pc:spChg chg="mod">
          <ac:chgData name="Chris Speller" userId="0a97f007-b978-4543-a8a0-9ee0abccdf0a" providerId="ADAL" clId="{B8B649C5-C549-4FEB-BF49-7EEBAD02D5DE}" dt="2020-12-21T18:03:39.872" v="16792" actId="2711"/>
          <ac:spMkLst>
            <pc:docMk/>
            <pc:sldMk cId="485450338" sldId="4106"/>
            <ac:spMk id="11" creationId="{8E8498FE-22C5-4A1B-AA8D-26CEB58B8375}"/>
          </ac:spMkLst>
        </pc:spChg>
      </pc:sldChg>
      <pc:sldChg chg="addSp delSp modSp add mod delAnim modAnim">
        <pc:chgData name="Chris Speller" userId="0a97f007-b978-4543-a8a0-9ee0abccdf0a" providerId="ADAL" clId="{B8B649C5-C549-4FEB-BF49-7EEBAD02D5DE}" dt="2020-12-21T18:11:33.507" v="16956" actId="478"/>
        <pc:sldMkLst>
          <pc:docMk/>
          <pc:sldMk cId="1643828466" sldId="4107"/>
        </pc:sldMkLst>
        <pc:spChg chg="mod">
          <ac:chgData name="Chris Speller" userId="0a97f007-b978-4543-a8a0-9ee0abccdf0a" providerId="ADAL" clId="{B8B649C5-C549-4FEB-BF49-7EEBAD02D5DE}" dt="2020-12-21T18:08:34.405" v="16930" actId="2711"/>
          <ac:spMkLst>
            <pc:docMk/>
            <pc:sldMk cId="1643828466" sldId="4107"/>
            <ac:spMk id="10" creationId="{00000000-0000-0000-0000-000000000000}"/>
          </ac:spMkLst>
        </pc:spChg>
        <pc:spChg chg="mod">
          <ac:chgData name="Chris Speller" userId="0a97f007-b978-4543-a8a0-9ee0abccdf0a" providerId="ADAL" clId="{B8B649C5-C549-4FEB-BF49-7EEBAD02D5DE}" dt="2020-12-21T18:08:37.766" v="16931" actId="2711"/>
          <ac:spMkLst>
            <pc:docMk/>
            <pc:sldMk cId="1643828466" sldId="4107"/>
            <ac:spMk id="11" creationId="{8E8498FE-22C5-4A1B-AA8D-26CEB58B8375}"/>
          </ac:spMkLst>
        </pc:spChg>
        <pc:spChg chg="add mod">
          <ac:chgData name="Chris Speller" userId="0a97f007-b978-4543-a8a0-9ee0abccdf0a" providerId="ADAL" clId="{B8B649C5-C549-4FEB-BF49-7EEBAD02D5DE}" dt="2020-12-21T18:08:52.577" v="16955" actId="20577"/>
          <ac:spMkLst>
            <pc:docMk/>
            <pc:sldMk cId="1643828466" sldId="4107"/>
            <ac:spMk id="12" creationId="{96924B9D-0A00-43E6-A8D4-6AD60EAABDE1}"/>
          </ac:spMkLst>
        </pc:spChg>
        <pc:picChg chg="del mod">
          <ac:chgData name="Chris Speller" userId="0a97f007-b978-4543-a8a0-9ee0abccdf0a" providerId="ADAL" clId="{B8B649C5-C549-4FEB-BF49-7EEBAD02D5DE}" dt="2020-12-21T18:11:33.507" v="16956" actId="478"/>
          <ac:picMkLst>
            <pc:docMk/>
            <pc:sldMk cId="1643828466" sldId="4107"/>
            <ac:picMk id="3" creationId="{5E2D66D7-E5D6-4EEE-BD3A-97E1A490E088}"/>
          </ac:picMkLst>
        </pc:picChg>
      </pc:sldChg>
      <pc:sldChg chg="addSp delSp modSp add mod delAnim modAnim">
        <pc:chgData name="Chris Speller" userId="0a97f007-b978-4543-a8a0-9ee0abccdf0a" providerId="ADAL" clId="{B8B649C5-C549-4FEB-BF49-7EEBAD02D5DE}" dt="2020-12-21T18:05:38.889" v="16929" actId="207"/>
        <pc:sldMkLst>
          <pc:docMk/>
          <pc:sldMk cId="780495866" sldId="4108"/>
        </pc:sldMkLst>
        <pc:spChg chg="mod">
          <ac:chgData name="Chris Speller" userId="0a97f007-b978-4543-a8a0-9ee0abccdf0a" providerId="ADAL" clId="{B8B649C5-C549-4FEB-BF49-7EEBAD02D5DE}" dt="2020-12-21T18:03:45.367" v="16793" actId="2711"/>
          <ac:spMkLst>
            <pc:docMk/>
            <pc:sldMk cId="780495866" sldId="4108"/>
            <ac:spMk id="10" creationId="{00000000-0000-0000-0000-000000000000}"/>
          </ac:spMkLst>
        </pc:spChg>
        <pc:spChg chg="mod">
          <ac:chgData name="Chris Speller" userId="0a97f007-b978-4543-a8a0-9ee0abccdf0a" providerId="ADAL" clId="{B8B649C5-C549-4FEB-BF49-7EEBAD02D5DE}" dt="2020-12-21T18:03:48.559" v="16794" actId="2711"/>
          <ac:spMkLst>
            <pc:docMk/>
            <pc:sldMk cId="780495866" sldId="4108"/>
            <ac:spMk id="11" creationId="{8E8498FE-22C5-4A1B-AA8D-26CEB58B8375}"/>
          </ac:spMkLst>
        </pc:spChg>
        <pc:spChg chg="add mod">
          <ac:chgData name="Chris Speller" userId="0a97f007-b978-4543-a8a0-9ee0abccdf0a" providerId="ADAL" clId="{B8B649C5-C549-4FEB-BF49-7EEBAD02D5DE}" dt="2020-12-21T18:05:38.889" v="16929" actId="207"/>
          <ac:spMkLst>
            <pc:docMk/>
            <pc:sldMk cId="780495866" sldId="4108"/>
            <ac:spMk id="12" creationId="{BADB7630-CEA4-4043-A8BC-4C1560BD4FB0}"/>
          </ac:spMkLst>
        </pc:spChg>
        <pc:picChg chg="del mod">
          <ac:chgData name="Chris Speller" userId="0a97f007-b978-4543-a8a0-9ee0abccdf0a" providerId="ADAL" clId="{B8B649C5-C549-4FEB-BF49-7EEBAD02D5DE}" dt="2020-12-21T18:05:32.883" v="16927" actId="478"/>
          <ac:picMkLst>
            <pc:docMk/>
            <pc:sldMk cId="780495866" sldId="4108"/>
            <ac:picMk id="2" creationId="{BFB6A515-4B7D-4E3A-83C0-1A9B1B27244C}"/>
          </ac:picMkLst>
        </pc:picChg>
      </pc:sldChg>
      <pc:sldChg chg="add del">
        <pc:chgData name="Chris Speller" userId="0a97f007-b978-4543-a8a0-9ee0abccdf0a" providerId="ADAL" clId="{B8B649C5-C549-4FEB-BF49-7EEBAD02D5DE}" dt="2020-12-21T22:40:59.673" v="22056" actId="47"/>
        <pc:sldMkLst>
          <pc:docMk/>
          <pc:sldMk cId="1489684787" sldId="4112"/>
        </pc:sldMkLst>
      </pc:sldChg>
      <pc:sldChg chg="add del">
        <pc:chgData name="Chris Speller" userId="0a97f007-b978-4543-a8a0-9ee0abccdf0a" providerId="ADAL" clId="{B8B649C5-C549-4FEB-BF49-7EEBAD02D5DE}" dt="2020-12-21T22:41:54.221" v="22121" actId="47"/>
        <pc:sldMkLst>
          <pc:docMk/>
          <pc:sldMk cId="4034901910" sldId="4113"/>
        </pc:sldMkLst>
      </pc:sldChg>
      <pc:sldChg chg="add del">
        <pc:chgData name="Chris Speller" userId="0a97f007-b978-4543-a8a0-9ee0abccdf0a" providerId="ADAL" clId="{B8B649C5-C549-4FEB-BF49-7EEBAD02D5DE}" dt="2020-12-21T22:43:02.954" v="22151" actId="47"/>
        <pc:sldMkLst>
          <pc:docMk/>
          <pc:sldMk cId="3698915152" sldId="4114"/>
        </pc:sldMkLst>
      </pc:sldChg>
      <pc:sldChg chg="addSp delSp modSp add mod delAnim modAnim">
        <pc:chgData name="Chris Speller" userId="0a97f007-b978-4543-a8a0-9ee0abccdf0a" providerId="ADAL" clId="{B8B649C5-C549-4FEB-BF49-7EEBAD02D5DE}" dt="2020-12-21T22:48:01.036" v="22299" actId="20577"/>
        <pc:sldMkLst>
          <pc:docMk/>
          <pc:sldMk cId="3768180464" sldId="4117"/>
        </pc:sldMkLst>
        <pc:spChg chg="add mod">
          <ac:chgData name="Chris Speller" userId="0a97f007-b978-4543-a8a0-9ee0abccdf0a" providerId="ADAL" clId="{B8B649C5-C549-4FEB-BF49-7EEBAD02D5DE}" dt="2020-12-21T22:48:01.036" v="22299" actId="20577"/>
          <ac:spMkLst>
            <pc:docMk/>
            <pc:sldMk cId="3768180464" sldId="4117"/>
            <ac:spMk id="12" creationId="{E0DD08B6-6D01-4928-A0B4-4AF1007A3A11}"/>
          </ac:spMkLst>
        </pc:spChg>
        <pc:picChg chg="del">
          <ac:chgData name="Chris Speller" userId="0a97f007-b978-4543-a8a0-9ee0abccdf0a" providerId="ADAL" clId="{B8B649C5-C549-4FEB-BF49-7EEBAD02D5DE}" dt="2020-12-21T22:47:49.116" v="22293" actId="478"/>
          <ac:picMkLst>
            <pc:docMk/>
            <pc:sldMk cId="3768180464" sldId="4117"/>
            <ac:picMk id="3" creationId="{81DF96B3-2B38-452D-B9EC-D5CE329BA475}"/>
          </ac:picMkLst>
        </pc:picChg>
      </pc:sldChg>
      <pc:sldChg chg="addSp delSp modSp add mod delAnim modAnim">
        <pc:chgData name="Chris Speller" userId="0a97f007-b978-4543-a8a0-9ee0abccdf0a" providerId="ADAL" clId="{B8B649C5-C549-4FEB-BF49-7EEBAD02D5DE}" dt="2020-12-21T22:55:07.019" v="22476" actId="20577"/>
        <pc:sldMkLst>
          <pc:docMk/>
          <pc:sldMk cId="2730867190" sldId="4118"/>
        </pc:sldMkLst>
        <pc:spChg chg="mod">
          <ac:chgData name="Chris Speller" userId="0a97f007-b978-4543-a8a0-9ee0abccdf0a" providerId="ADAL" clId="{B8B649C5-C549-4FEB-BF49-7EEBAD02D5DE}" dt="2020-12-21T22:54:19.825" v="22425" actId="122"/>
          <ac:spMkLst>
            <pc:docMk/>
            <pc:sldMk cId="2730867190" sldId="4118"/>
            <ac:spMk id="10" creationId="{00000000-0000-0000-0000-000000000000}"/>
          </ac:spMkLst>
        </pc:spChg>
        <pc:spChg chg="mod">
          <ac:chgData name="Chris Speller" userId="0a97f007-b978-4543-a8a0-9ee0abccdf0a" providerId="ADAL" clId="{B8B649C5-C549-4FEB-BF49-7EEBAD02D5DE}" dt="2020-12-21T22:54:50.168" v="22452" actId="20577"/>
          <ac:spMkLst>
            <pc:docMk/>
            <pc:sldMk cId="2730867190" sldId="4118"/>
            <ac:spMk id="11" creationId="{8E8498FE-22C5-4A1B-AA8D-26CEB58B8375}"/>
          </ac:spMkLst>
        </pc:spChg>
        <pc:spChg chg="add mod">
          <ac:chgData name="Chris Speller" userId="0a97f007-b978-4543-a8a0-9ee0abccdf0a" providerId="ADAL" clId="{B8B649C5-C549-4FEB-BF49-7EEBAD02D5DE}" dt="2020-12-21T22:55:07.019" v="22476" actId="20577"/>
          <ac:spMkLst>
            <pc:docMk/>
            <pc:sldMk cId="2730867190" sldId="4118"/>
            <ac:spMk id="12" creationId="{62EE917D-3AC4-4379-B4D6-4BBDB8E803DE}"/>
          </ac:spMkLst>
        </pc:spChg>
        <pc:picChg chg="del">
          <ac:chgData name="Chris Speller" userId="0a97f007-b978-4543-a8a0-9ee0abccdf0a" providerId="ADAL" clId="{B8B649C5-C549-4FEB-BF49-7EEBAD02D5DE}" dt="2020-12-21T22:49:10.932" v="22332" actId="478"/>
          <ac:picMkLst>
            <pc:docMk/>
            <pc:sldMk cId="2730867190" sldId="4118"/>
            <ac:picMk id="2" creationId="{0C38D93E-5AFF-4BB7-BB3F-B4571D1642D2}"/>
          </ac:picMkLst>
        </pc:picChg>
      </pc:sldChg>
      <pc:sldChg chg="addSp delSp modSp add mod delAnim modAnim">
        <pc:chgData name="Chris Speller" userId="0a97f007-b978-4543-a8a0-9ee0abccdf0a" providerId="ADAL" clId="{B8B649C5-C549-4FEB-BF49-7EEBAD02D5DE}" dt="2020-12-21T22:51:35.682" v="22377" actId="1076"/>
        <pc:sldMkLst>
          <pc:docMk/>
          <pc:sldMk cId="436483716" sldId="4122"/>
        </pc:sldMkLst>
        <pc:spChg chg="mod">
          <ac:chgData name="Chris Speller" userId="0a97f007-b978-4543-a8a0-9ee0abccdf0a" providerId="ADAL" clId="{B8B649C5-C549-4FEB-BF49-7EEBAD02D5DE}" dt="2020-12-21T22:51:16.646" v="22361" actId="2711"/>
          <ac:spMkLst>
            <pc:docMk/>
            <pc:sldMk cId="436483716" sldId="4122"/>
            <ac:spMk id="10" creationId="{00000000-0000-0000-0000-000000000000}"/>
          </ac:spMkLst>
        </pc:spChg>
        <pc:spChg chg="mod">
          <ac:chgData name="Chris Speller" userId="0a97f007-b978-4543-a8a0-9ee0abccdf0a" providerId="ADAL" clId="{B8B649C5-C549-4FEB-BF49-7EEBAD02D5DE}" dt="2020-12-21T22:51:20.123" v="22362" actId="2711"/>
          <ac:spMkLst>
            <pc:docMk/>
            <pc:sldMk cId="436483716" sldId="4122"/>
            <ac:spMk id="11" creationId="{8E8498FE-22C5-4A1B-AA8D-26CEB58B8375}"/>
          </ac:spMkLst>
        </pc:spChg>
        <pc:spChg chg="add mod">
          <ac:chgData name="Chris Speller" userId="0a97f007-b978-4543-a8a0-9ee0abccdf0a" providerId="ADAL" clId="{B8B649C5-C549-4FEB-BF49-7EEBAD02D5DE}" dt="2020-12-21T22:51:35.682" v="22377" actId="1076"/>
          <ac:spMkLst>
            <pc:docMk/>
            <pc:sldMk cId="436483716" sldId="4122"/>
            <ac:spMk id="12" creationId="{A3147EB5-737D-45A0-9E12-C53D9F9C066A}"/>
          </ac:spMkLst>
        </pc:spChg>
        <pc:picChg chg="del">
          <ac:chgData name="Chris Speller" userId="0a97f007-b978-4543-a8a0-9ee0abccdf0a" providerId="ADAL" clId="{B8B649C5-C549-4FEB-BF49-7EEBAD02D5DE}" dt="2020-12-21T22:51:32.643" v="22375" actId="478"/>
          <ac:picMkLst>
            <pc:docMk/>
            <pc:sldMk cId="436483716" sldId="4122"/>
            <ac:picMk id="3" creationId="{78B61D16-A307-44F9-9516-7E99FC8DA206}"/>
          </ac:picMkLst>
        </pc:picChg>
        <pc:picChg chg="del">
          <ac:chgData name="Chris Speller" userId="0a97f007-b978-4543-a8a0-9ee0abccdf0a" providerId="ADAL" clId="{B8B649C5-C549-4FEB-BF49-7EEBAD02D5DE}" dt="2020-12-21T22:51:33.429" v="22376" actId="478"/>
          <ac:picMkLst>
            <pc:docMk/>
            <pc:sldMk cId="436483716" sldId="4122"/>
            <ac:picMk id="6" creationId="{91AE9B90-3B31-4F70-B59D-284E70C243F1}"/>
          </ac:picMkLst>
        </pc:picChg>
      </pc:sldChg>
      <pc:sldChg chg="addSp delSp modSp add mod delAnim modAnim">
        <pc:chgData name="Chris Speller" userId="0a97f007-b978-4543-a8a0-9ee0abccdf0a" providerId="ADAL" clId="{B8B649C5-C549-4FEB-BF49-7EEBAD02D5DE}" dt="2020-12-21T22:52:15.030" v="22390" actId="1076"/>
        <pc:sldMkLst>
          <pc:docMk/>
          <pc:sldMk cId="1538889073" sldId="4123"/>
        </pc:sldMkLst>
        <pc:spChg chg="mod">
          <ac:chgData name="Chris Speller" userId="0a97f007-b978-4543-a8a0-9ee0abccdf0a" providerId="ADAL" clId="{B8B649C5-C549-4FEB-BF49-7EEBAD02D5DE}" dt="2020-12-21T22:51:53.838" v="22380" actId="2711"/>
          <ac:spMkLst>
            <pc:docMk/>
            <pc:sldMk cId="1538889073" sldId="4123"/>
            <ac:spMk id="10" creationId="{00000000-0000-0000-0000-000000000000}"/>
          </ac:spMkLst>
        </pc:spChg>
        <pc:spChg chg="mod">
          <ac:chgData name="Chris Speller" userId="0a97f007-b978-4543-a8a0-9ee0abccdf0a" providerId="ADAL" clId="{B8B649C5-C549-4FEB-BF49-7EEBAD02D5DE}" dt="2020-12-21T22:52:02.899" v="22381" actId="2711"/>
          <ac:spMkLst>
            <pc:docMk/>
            <pc:sldMk cId="1538889073" sldId="4123"/>
            <ac:spMk id="11" creationId="{8E8498FE-22C5-4A1B-AA8D-26CEB58B8375}"/>
          </ac:spMkLst>
        </pc:spChg>
        <pc:spChg chg="add mod">
          <ac:chgData name="Chris Speller" userId="0a97f007-b978-4543-a8a0-9ee0abccdf0a" providerId="ADAL" clId="{B8B649C5-C549-4FEB-BF49-7EEBAD02D5DE}" dt="2020-12-21T22:52:15.030" v="22390" actId="1076"/>
          <ac:spMkLst>
            <pc:docMk/>
            <pc:sldMk cId="1538889073" sldId="4123"/>
            <ac:spMk id="12" creationId="{054FB437-53E4-4FE1-8439-51960ECF4647}"/>
          </ac:spMkLst>
        </pc:spChg>
        <pc:picChg chg="del">
          <ac:chgData name="Chris Speller" userId="0a97f007-b978-4543-a8a0-9ee0abccdf0a" providerId="ADAL" clId="{B8B649C5-C549-4FEB-BF49-7EEBAD02D5DE}" dt="2020-12-21T22:52:05.116" v="22382" actId="478"/>
          <ac:picMkLst>
            <pc:docMk/>
            <pc:sldMk cId="1538889073" sldId="4123"/>
            <ac:picMk id="2" creationId="{6F509FC9-16B6-4F88-A27B-248652F6C37D}"/>
          </ac:picMkLst>
        </pc:picChg>
      </pc:sldChg>
      <pc:sldChg chg="addSp delSp modSp add mod addAnim delAnim modAnim">
        <pc:chgData name="Chris Speller" userId="0a97f007-b978-4543-a8a0-9ee0abccdf0a" providerId="ADAL" clId="{B8B649C5-C549-4FEB-BF49-7EEBAD02D5DE}" dt="2020-12-21T23:00:34.780" v="22646" actId="6549"/>
        <pc:sldMkLst>
          <pc:docMk/>
          <pc:sldMk cId="2203216561" sldId="4125"/>
        </pc:sldMkLst>
        <pc:spChg chg="mod">
          <ac:chgData name="Chris Speller" userId="0a97f007-b978-4543-a8a0-9ee0abccdf0a" providerId="ADAL" clId="{B8B649C5-C549-4FEB-BF49-7EEBAD02D5DE}" dt="2020-12-21T23:00:32.487" v="22645" actId="6549"/>
          <ac:spMkLst>
            <pc:docMk/>
            <pc:sldMk cId="2203216561" sldId="4125"/>
            <ac:spMk id="10" creationId="{00000000-0000-0000-0000-000000000000}"/>
          </ac:spMkLst>
        </pc:spChg>
        <pc:spChg chg="mod">
          <ac:chgData name="Chris Speller" userId="0a97f007-b978-4543-a8a0-9ee0abccdf0a" providerId="ADAL" clId="{B8B649C5-C549-4FEB-BF49-7EEBAD02D5DE}" dt="2020-12-21T23:00:34.780" v="22646" actId="6549"/>
          <ac:spMkLst>
            <pc:docMk/>
            <pc:sldMk cId="2203216561" sldId="4125"/>
            <ac:spMk id="11" creationId="{8E8498FE-22C5-4A1B-AA8D-26CEB58B8375}"/>
          </ac:spMkLst>
        </pc:spChg>
        <pc:spChg chg="add mod">
          <ac:chgData name="Chris Speller" userId="0a97f007-b978-4543-a8a0-9ee0abccdf0a" providerId="ADAL" clId="{B8B649C5-C549-4FEB-BF49-7EEBAD02D5DE}" dt="2020-12-21T22:58:35.158" v="22618" actId="20577"/>
          <ac:spMkLst>
            <pc:docMk/>
            <pc:sldMk cId="2203216561" sldId="4125"/>
            <ac:spMk id="12" creationId="{1B76AE14-EE6D-47C1-906B-FFD4ECE1A246}"/>
          </ac:spMkLst>
        </pc:spChg>
        <pc:picChg chg="del mod">
          <ac:chgData name="Chris Speller" userId="0a97f007-b978-4543-a8a0-9ee0abccdf0a" providerId="ADAL" clId="{B8B649C5-C549-4FEB-BF49-7EEBAD02D5DE}" dt="2020-12-21T22:58:38.067" v="22619" actId="478"/>
          <ac:picMkLst>
            <pc:docMk/>
            <pc:sldMk cId="2203216561" sldId="4125"/>
            <ac:picMk id="2" creationId="{3CF9E08C-96E2-4998-8FF3-9896227C36F3}"/>
          </ac:picMkLst>
        </pc:picChg>
        <pc:picChg chg="add del">
          <ac:chgData name="Chris Speller" userId="0a97f007-b978-4543-a8a0-9ee0abccdf0a" providerId="ADAL" clId="{B8B649C5-C549-4FEB-BF49-7EEBAD02D5DE}" dt="2020-12-21T22:57:51.771" v="22603" actId="478"/>
          <ac:picMkLst>
            <pc:docMk/>
            <pc:sldMk cId="2203216561" sldId="4125"/>
            <ac:picMk id="3" creationId="{A2BFB49F-9D44-49C9-ACA1-42DD9F34C4DB}"/>
          </ac:picMkLst>
        </pc:picChg>
      </pc:sldChg>
      <pc:sldChg chg="addSp delSp modSp add mod delAnim modAnim">
        <pc:chgData name="Chris Speller" userId="0a97f007-b978-4543-a8a0-9ee0abccdf0a" providerId="ADAL" clId="{B8B649C5-C549-4FEB-BF49-7EEBAD02D5DE}" dt="2020-12-21T22:57:41.762" v="22600" actId="20577"/>
        <pc:sldMkLst>
          <pc:docMk/>
          <pc:sldMk cId="2094885951" sldId="4139"/>
        </pc:sldMkLst>
        <pc:spChg chg="mod">
          <ac:chgData name="Chris Speller" userId="0a97f007-b978-4543-a8a0-9ee0abccdf0a" providerId="ADAL" clId="{B8B649C5-C549-4FEB-BF49-7EEBAD02D5DE}" dt="2020-12-21T22:57:31.355" v="22592" actId="2711"/>
          <ac:spMkLst>
            <pc:docMk/>
            <pc:sldMk cId="2094885951" sldId="4139"/>
            <ac:spMk id="10" creationId="{00000000-0000-0000-0000-000000000000}"/>
          </ac:spMkLst>
        </pc:spChg>
        <pc:spChg chg="mod">
          <ac:chgData name="Chris Speller" userId="0a97f007-b978-4543-a8a0-9ee0abccdf0a" providerId="ADAL" clId="{B8B649C5-C549-4FEB-BF49-7EEBAD02D5DE}" dt="2020-12-21T22:57:34.833" v="22593" actId="2711"/>
          <ac:spMkLst>
            <pc:docMk/>
            <pc:sldMk cId="2094885951" sldId="4139"/>
            <ac:spMk id="11" creationId="{8E8498FE-22C5-4A1B-AA8D-26CEB58B8375}"/>
          </ac:spMkLst>
        </pc:spChg>
        <pc:spChg chg="add mod">
          <ac:chgData name="Chris Speller" userId="0a97f007-b978-4543-a8a0-9ee0abccdf0a" providerId="ADAL" clId="{B8B649C5-C549-4FEB-BF49-7EEBAD02D5DE}" dt="2020-12-21T22:57:41.762" v="22600" actId="20577"/>
          <ac:spMkLst>
            <pc:docMk/>
            <pc:sldMk cId="2094885951" sldId="4139"/>
            <ac:spMk id="12" creationId="{00FEDFBC-7E59-4DA5-A433-7D441F9A6C53}"/>
          </ac:spMkLst>
        </pc:spChg>
        <pc:picChg chg="del mod">
          <ac:chgData name="Chris Speller" userId="0a97f007-b978-4543-a8a0-9ee0abccdf0a" providerId="ADAL" clId="{B8B649C5-C549-4FEB-BF49-7EEBAD02D5DE}" dt="2020-12-21T22:57:24.026" v="22591" actId="478"/>
          <ac:picMkLst>
            <pc:docMk/>
            <pc:sldMk cId="2094885951" sldId="4139"/>
            <ac:picMk id="13" creationId="{7324AAB9-7CD8-456B-A57D-BE3C504CE2B3}"/>
          </ac:picMkLst>
        </pc:picChg>
      </pc:sldChg>
      <pc:sldChg chg="add del">
        <pc:chgData name="Chris Speller" userId="0a97f007-b978-4543-a8a0-9ee0abccdf0a" providerId="ADAL" clId="{B8B649C5-C549-4FEB-BF49-7EEBAD02D5DE}" dt="2020-12-21T23:12:34.239" v="23237" actId="47"/>
        <pc:sldMkLst>
          <pc:docMk/>
          <pc:sldMk cId="1039658066" sldId="4150"/>
        </pc:sldMkLst>
      </pc:sldChg>
      <pc:sldChg chg="add del">
        <pc:chgData name="Chris Speller" userId="0a97f007-b978-4543-a8a0-9ee0abccdf0a" providerId="ADAL" clId="{B8B649C5-C549-4FEB-BF49-7EEBAD02D5DE}" dt="2020-12-21T23:13:18.507" v="23265" actId="47"/>
        <pc:sldMkLst>
          <pc:docMk/>
          <pc:sldMk cId="3960948177" sldId="4152"/>
        </pc:sldMkLst>
      </pc:sldChg>
      <pc:sldChg chg="delSp add del mod delAnim">
        <pc:chgData name="Chris Speller" userId="0a97f007-b978-4543-a8a0-9ee0abccdf0a" providerId="ADAL" clId="{B8B649C5-C549-4FEB-BF49-7EEBAD02D5DE}" dt="2020-12-21T23:15:04.600" v="23315" actId="47"/>
        <pc:sldMkLst>
          <pc:docMk/>
          <pc:sldMk cId="3168888385" sldId="4154"/>
        </pc:sldMkLst>
        <pc:picChg chg="del">
          <ac:chgData name="Chris Speller" userId="0a97f007-b978-4543-a8a0-9ee0abccdf0a" providerId="ADAL" clId="{B8B649C5-C549-4FEB-BF49-7EEBAD02D5DE}" dt="2020-12-21T23:13:50.554" v="23278" actId="478"/>
          <ac:picMkLst>
            <pc:docMk/>
            <pc:sldMk cId="3168888385" sldId="4154"/>
            <ac:picMk id="6" creationId="{17491B76-7F99-474B-90D0-F0BA8ACF4A44}"/>
          </ac:picMkLst>
        </pc:picChg>
      </pc:sldChg>
      <pc:sldChg chg="addSp delSp modSp add mod addAnim delAnim modAnim">
        <pc:chgData name="Chris Speller" userId="0a97f007-b978-4543-a8a0-9ee0abccdf0a" providerId="ADAL" clId="{B8B649C5-C549-4FEB-BF49-7EEBAD02D5DE}" dt="2020-12-21T23:30:51.345" v="23737" actId="478"/>
        <pc:sldMkLst>
          <pc:docMk/>
          <pc:sldMk cId="4102643410" sldId="4155"/>
        </pc:sldMkLst>
        <pc:spChg chg="mod">
          <ac:chgData name="Chris Speller" userId="0a97f007-b978-4543-a8a0-9ee0abccdf0a" providerId="ADAL" clId="{B8B649C5-C549-4FEB-BF49-7EEBAD02D5DE}" dt="2020-12-21T23:30:46.404" v="23736" actId="20577"/>
          <ac:spMkLst>
            <pc:docMk/>
            <pc:sldMk cId="4102643410" sldId="4155"/>
            <ac:spMk id="10" creationId="{00000000-0000-0000-0000-000000000000}"/>
          </ac:spMkLst>
        </pc:spChg>
        <pc:spChg chg="mod">
          <ac:chgData name="Chris Speller" userId="0a97f007-b978-4543-a8a0-9ee0abccdf0a" providerId="ADAL" clId="{B8B649C5-C549-4FEB-BF49-7EEBAD02D5DE}" dt="2020-12-21T23:28:24.819" v="23702" actId="404"/>
          <ac:spMkLst>
            <pc:docMk/>
            <pc:sldMk cId="4102643410" sldId="4155"/>
            <ac:spMk id="11" creationId="{8E8498FE-22C5-4A1B-AA8D-26CEB58B8375}"/>
          </ac:spMkLst>
        </pc:spChg>
        <pc:spChg chg="add del mod">
          <ac:chgData name="Chris Speller" userId="0a97f007-b978-4543-a8a0-9ee0abccdf0a" providerId="ADAL" clId="{B8B649C5-C549-4FEB-BF49-7EEBAD02D5DE}" dt="2020-12-21T23:30:51.345" v="23737" actId="478"/>
          <ac:spMkLst>
            <pc:docMk/>
            <pc:sldMk cId="4102643410" sldId="4155"/>
            <ac:spMk id="12" creationId="{123F9A8B-8D70-491A-B4CA-C703D77C9F7E}"/>
          </ac:spMkLst>
        </pc:spChg>
        <pc:spChg chg="add mod">
          <ac:chgData name="Chris Speller" userId="0a97f007-b978-4543-a8a0-9ee0abccdf0a" providerId="ADAL" clId="{B8B649C5-C549-4FEB-BF49-7EEBAD02D5DE}" dt="2020-12-21T23:28:35.786" v="23717" actId="20577"/>
          <ac:spMkLst>
            <pc:docMk/>
            <pc:sldMk cId="4102643410" sldId="4155"/>
            <ac:spMk id="13" creationId="{41DEA40D-975A-47F4-9334-C0272BD71989}"/>
          </ac:spMkLst>
        </pc:spChg>
        <pc:picChg chg="add del mod">
          <ac:chgData name="Chris Speller" userId="0a97f007-b978-4543-a8a0-9ee0abccdf0a" providerId="ADAL" clId="{B8B649C5-C549-4FEB-BF49-7EEBAD02D5DE}" dt="2020-12-21T23:29:11.456" v="23723" actId="478"/>
          <ac:picMkLst>
            <pc:docMk/>
            <pc:sldMk cId="4102643410" sldId="4155"/>
            <ac:picMk id="7" creationId="{17D145CF-FE04-41AA-90FC-0CDCA0686FCD}"/>
          </ac:picMkLst>
        </pc:picChg>
      </pc:sldChg>
      <pc:sldChg chg="addSp delSp modSp add mod delAnim modAnim">
        <pc:chgData name="Chris Speller" userId="0a97f007-b978-4543-a8a0-9ee0abccdf0a" providerId="ADAL" clId="{B8B649C5-C549-4FEB-BF49-7EEBAD02D5DE}" dt="2020-12-21T23:31:14.711" v="23751" actId="478"/>
        <pc:sldMkLst>
          <pc:docMk/>
          <pc:sldMk cId="516040873" sldId="4158"/>
        </pc:sldMkLst>
        <pc:spChg chg="mod">
          <ac:chgData name="Chris Speller" userId="0a97f007-b978-4543-a8a0-9ee0abccdf0a" providerId="ADAL" clId="{B8B649C5-C549-4FEB-BF49-7EEBAD02D5DE}" dt="2020-12-21T23:30:58.686" v="23738" actId="2711"/>
          <ac:spMkLst>
            <pc:docMk/>
            <pc:sldMk cId="516040873" sldId="4158"/>
            <ac:spMk id="10" creationId="{00000000-0000-0000-0000-000000000000}"/>
          </ac:spMkLst>
        </pc:spChg>
        <pc:spChg chg="mod">
          <ac:chgData name="Chris Speller" userId="0a97f007-b978-4543-a8a0-9ee0abccdf0a" providerId="ADAL" clId="{B8B649C5-C549-4FEB-BF49-7EEBAD02D5DE}" dt="2020-12-21T23:31:02.610" v="23739" actId="2711"/>
          <ac:spMkLst>
            <pc:docMk/>
            <pc:sldMk cId="516040873" sldId="4158"/>
            <ac:spMk id="11" creationId="{8E8498FE-22C5-4A1B-AA8D-26CEB58B8375}"/>
          </ac:spMkLst>
        </pc:spChg>
        <pc:spChg chg="add mod">
          <ac:chgData name="Chris Speller" userId="0a97f007-b978-4543-a8a0-9ee0abccdf0a" providerId="ADAL" clId="{B8B649C5-C549-4FEB-BF49-7EEBAD02D5DE}" dt="2020-12-21T23:31:12.770" v="23750" actId="20577"/>
          <ac:spMkLst>
            <pc:docMk/>
            <pc:sldMk cId="516040873" sldId="4158"/>
            <ac:spMk id="12" creationId="{5E977CBE-1900-4FA1-ABF6-BE890D1BEE9C}"/>
          </ac:spMkLst>
        </pc:spChg>
        <pc:picChg chg="del">
          <ac:chgData name="Chris Speller" userId="0a97f007-b978-4543-a8a0-9ee0abccdf0a" providerId="ADAL" clId="{B8B649C5-C549-4FEB-BF49-7EEBAD02D5DE}" dt="2020-12-21T23:31:14.711" v="23751" actId="478"/>
          <ac:picMkLst>
            <pc:docMk/>
            <pc:sldMk cId="516040873" sldId="4158"/>
            <ac:picMk id="2" creationId="{AFF174D9-C411-440D-BF3D-608D204C0606}"/>
          </ac:picMkLst>
        </pc:picChg>
      </pc:sldChg>
      <pc:sldChg chg="add del">
        <pc:chgData name="Chris Speller" userId="0a97f007-b978-4543-a8a0-9ee0abccdf0a" providerId="ADAL" clId="{B8B649C5-C549-4FEB-BF49-7EEBAD02D5DE}" dt="2020-12-21T23:32:14.722" v="23830" actId="47"/>
        <pc:sldMkLst>
          <pc:docMk/>
          <pc:sldMk cId="14375300" sldId="4159"/>
        </pc:sldMkLst>
      </pc:sldChg>
      <pc:sldChg chg="delSp add del mod delAnim">
        <pc:chgData name="Chris Speller" userId="0a97f007-b978-4543-a8a0-9ee0abccdf0a" providerId="ADAL" clId="{B8B649C5-C549-4FEB-BF49-7EEBAD02D5DE}" dt="2020-12-21T23:39:17.245" v="24144" actId="47"/>
        <pc:sldMkLst>
          <pc:docMk/>
          <pc:sldMk cId="3002062085" sldId="4160"/>
        </pc:sldMkLst>
        <pc:spChg chg="del">
          <ac:chgData name="Chris Speller" userId="0a97f007-b978-4543-a8a0-9ee0abccdf0a" providerId="ADAL" clId="{B8B649C5-C549-4FEB-BF49-7EEBAD02D5DE}" dt="2020-12-21T23:39:03.699" v="24128" actId="478"/>
          <ac:spMkLst>
            <pc:docMk/>
            <pc:sldMk cId="3002062085" sldId="4160"/>
            <ac:spMk id="12" creationId="{C396DFB8-FBE6-4DF3-933D-E2369E878ACB}"/>
          </ac:spMkLst>
        </pc:spChg>
        <pc:picChg chg="del">
          <ac:chgData name="Chris Speller" userId="0a97f007-b978-4543-a8a0-9ee0abccdf0a" providerId="ADAL" clId="{B8B649C5-C549-4FEB-BF49-7EEBAD02D5DE}" dt="2020-12-21T23:39:02.598" v="24127" actId="478"/>
          <ac:picMkLst>
            <pc:docMk/>
            <pc:sldMk cId="3002062085" sldId="4160"/>
            <ac:picMk id="3" creationId="{83EFB383-55BE-4063-AB7F-A4763ACE60A7}"/>
          </ac:picMkLst>
        </pc:picChg>
        <pc:inkChg chg="del">
          <ac:chgData name="Chris Speller" userId="0a97f007-b978-4543-a8a0-9ee0abccdf0a" providerId="ADAL" clId="{B8B649C5-C549-4FEB-BF49-7EEBAD02D5DE}" dt="2020-12-21T23:38:58.310" v="24126" actId="478"/>
          <ac:inkMkLst>
            <pc:docMk/>
            <pc:sldMk cId="3002062085" sldId="4160"/>
            <ac:inkMk id="2" creationId="{845DF8CD-459C-4322-A59B-843D7492AE8D}"/>
          </ac:inkMkLst>
        </pc:inkChg>
      </pc:sldChg>
      <pc:sldChg chg="delSp add del mod">
        <pc:chgData name="Chris Speller" userId="0a97f007-b978-4543-a8a0-9ee0abccdf0a" providerId="ADAL" clId="{B8B649C5-C549-4FEB-BF49-7EEBAD02D5DE}" dt="2020-12-21T23:41:30.210" v="24190" actId="47"/>
        <pc:sldMkLst>
          <pc:docMk/>
          <pc:sldMk cId="2710190017" sldId="4162"/>
        </pc:sldMkLst>
        <pc:inkChg chg="del">
          <ac:chgData name="Chris Speller" userId="0a97f007-b978-4543-a8a0-9ee0abccdf0a" providerId="ADAL" clId="{B8B649C5-C549-4FEB-BF49-7EEBAD02D5DE}" dt="2020-12-21T23:40:04.981" v="24157" actId="478"/>
          <ac:inkMkLst>
            <pc:docMk/>
            <pc:sldMk cId="2710190017" sldId="4162"/>
            <ac:inkMk id="3" creationId="{82AE6089-4A84-41B7-929C-2D1BA2961D54}"/>
          </ac:inkMkLst>
        </pc:inkChg>
      </pc:sldChg>
      <pc:sldChg chg="addSp delSp modSp add mod delAnim modAnim">
        <pc:chgData name="Chris Speller" userId="0a97f007-b978-4543-a8a0-9ee0abccdf0a" providerId="ADAL" clId="{B8B649C5-C549-4FEB-BF49-7EEBAD02D5DE}" dt="2020-12-21T23:43:05.966" v="24262" actId="478"/>
        <pc:sldMkLst>
          <pc:docMk/>
          <pc:sldMk cId="3989229538" sldId="4164"/>
        </pc:sldMkLst>
        <pc:spChg chg="mod">
          <ac:chgData name="Chris Speller" userId="0a97f007-b978-4543-a8a0-9ee0abccdf0a" providerId="ADAL" clId="{B8B649C5-C549-4FEB-BF49-7EEBAD02D5DE}" dt="2020-12-21T23:42:23.935" v="24208" actId="20577"/>
          <ac:spMkLst>
            <pc:docMk/>
            <pc:sldMk cId="3989229538" sldId="4164"/>
            <ac:spMk id="10" creationId="{00000000-0000-0000-0000-000000000000}"/>
          </ac:spMkLst>
        </pc:spChg>
        <pc:spChg chg="mod">
          <ac:chgData name="Chris Speller" userId="0a97f007-b978-4543-a8a0-9ee0abccdf0a" providerId="ADAL" clId="{B8B649C5-C549-4FEB-BF49-7EEBAD02D5DE}" dt="2020-12-21T23:42:13.819" v="24204" actId="404"/>
          <ac:spMkLst>
            <pc:docMk/>
            <pc:sldMk cId="3989229538" sldId="4164"/>
            <ac:spMk id="11" creationId="{8E8498FE-22C5-4A1B-AA8D-26CEB58B8375}"/>
          </ac:spMkLst>
        </pc:spChg>
        <pc:spChg chg="add mod">
          <ac:chgData name="Chris Speller" userId="0a97f007-b978-4543-a8a0-9ee0abccdf0a" providerId="ADAL" clId="{B8B649C5-C549-4FEB-BF49-7EEBAD02D5DE}" dt="2020-12-21T23:43:03.413" v="24260" actId="20577"/>
          <ac:spMkLst>
            <pc:docMk/>
            <pc:sldMk cId="3989229538" sldId="4164"/>
            <ac:spMk id="12" creationId="{FED538D0-CDD1-447E-81AC-02CD67EA1D27}"/>
          </ac:spMkLst>
        </pc:spChg>
        <pc:picChg chg="del mod">
          <ac:chgData name="Chris Speller" userId="0a97f007-b978-4543-a8a0-9ee0abccdf0a" providerId="ADAL" clId="{B8B649C5-C549-4FEB-BF49-7EEBAD02D5DE}" dt="2020-12-21T23:43:05.734" v="24261" actId="478"/>
          <ac:picMkLst>
            <pc:docMk/>
            <pc:sldMk cId="3989229538" sldId="4164"/>
            <ac:picMk id="3" creationId="{A68F072D-654D-4A76-B514-632A3AF8F877}"/>
          </ac:picMkLst>
        </pc:picChg>
        <pc:picChg chg="del">
          <ac:chgData name="Chris Speller" userId="0a97f007-b978-4543-a8a0-9ee0abccdf0a" providerId="ADAL" clId="{B8B649C5-C549-4FEB-BF49-7EEBAD02D5DE}" dt="2020-12-21T23:43:05.966" v="24262" actId="478"/>
          <ac:picMkLst>
            <pc:docMk/>
            <pc:sldMk cId="3989229538" sldId="4164"/>
            <ac:picMk id="7" creationId="{46B5AE6C-A56D-4C52-88B3-28C3988FE851}"/>
          </ac:picMkLst>
        </pc:picChg>
      </pc:sldChg>
      <pc:sldChg chg="addSp delSp modSp add mod addAnim delAnim modAnim">
        <pc:chgData name="Chris Speller" userId="0a97f007-b978-4543-a8a0-9ee0abccdf0a" providerId="ADAL" clId="{B8B649C5-C549-4FEB-BF49-7EEBAD02D5DE}" dt="2020-12-21T23:44:58.110" v="24282" actId="478"/>
        <pc:sldMkLst>
          <pc:docMk/>
          <pc:sldMk cId="2818084709" sldId="4167"/>
        </pc:sldMkLst>
        <pc:spChg chg="mod">
          <ac:chgData name="Chris Speller" userId="0a97f007-b978-4543-a8a0-9ee0abccdf0a" providerId="ADAL" clId="{B8B649C5-C549-4FEB-BF49-7EEBAD02D5DE}" dt="2020-12-21T23:44:38.359" v="24281" actId="20577"/>
          <ac:spMkLst>
            <pc:docMk/>
            <pc:sldMk cId="2818084709" sldId="4167"/>
            <ac:spMk id="10" creationId="{00000000-0000-0000-0000-000000000000}"/>
          </ac:spMkLst>
        </pc:spChg>
        <pc:spChg chg="mod">
          <ac:chgData name="Chris Speller" userId="0a97f007-b978-4543-a8a0-9ee0abccdf0a" providerId="ADAL" clId="{B8B649C5-C549-4FEB-BF49-7EEBAD02D5DE}" dt="2020-12-21T23:43:25.939" v="24265" actId="2711"/>
          <ac:spMkLst>
            <pc:docMk/>
            <pc:sldMk cId="2818084709" sldId="4167"/>
            <ac:spMk id="11" creationId="{8E8498FE-22C5-4A1B-AA8D-26CEB58B8375}"/>
          </ac:spMkLst>
        </pc:spChg>
        <pc:spChg chg="add mod">
          <ac:chgData name="Chris Speller" userId="0a97f007-b978-4543-a8a0-9ee0abccdf0a" providerId="ADAL" clId="{B8B649C5-C549-4FEB-BF49-7EEBAD02D5DE}" dt="2020-12-21T23:43:41.249" v="24276" actId="20577"/>
          <ac:spMkLst>
            <pc:docMk/>
            <pc:sldMk cId="2818084709" sldId="4167"/>
            <ac:spMk id="12" creationId="{DBA3D513-FED9-48A3-B3A9-30F9DF707DF4}"/>
          </ac:spMkLst>
        </pc:spChg>
        <pc:picChg chg="add del">
          <ac:chgData name="Chris Speller" userId="0a97f007-b978-4543-a8a0-9ee0abccdf0a" providerId="ADAL" clId="{B8B649C5-C549-4FEB-BF49-7EEBAD02D5DE}" dt="2020-12-21T23:44:58.110" v="24282" actId="478"/>
          <ac:picMkLst>
            <pc:docMk/>
            <pc:sldMk cId="2818084709" sldId="4167"/>
            <ac:picMk id="2" creationId="{DCF95F97-425E-4545-9246-D0A35E597DF9}"/>
          </ac:picMkLst>
        </pc:picChg>
        <pc:inkChg chg="del">
          <ac:chgData name="Chris Speller" userId="0a97f007-b978-4543-a8a0-9ee0abccdf0a" providerId="ADAL" clId="{B8B649C5-C549-4FEB-BF49-7EEBAD02D5DE}" dt="2020-12-21T23:43:15.005" v="24263" actId="478"/>
          <ac:inkMkLst>
            <pc:docMk/>
            <pc:sldMk cId="2818084709" sldId="4167"/>
            <ac:inkMk id="3" creationId="{FA02405C-104F-40F6-AF9D-4B5BA414AC00}"/>
          </ac:inkMkLst>
        </pc:inkChg>
      </pc:sldChg>
      <pc:sldChg chg="addSp delSp modSp add mod addAnim delAnim modAnim">
        <pc:chgData name="Chris Speller" userId="0a97f007-b978-4543-a8a0-9ee0abccdf0a" providerId="ADAL" clId="{B8B649C5-C549-4FEB-BF49-7EEBAD02D5DE}" dt="2020-12-21T23:49:42.285" v="24330" actId="478"/>
        <pc:sldMkLst>
          <pc:docMk/>
          <pc:sldMk cId="4031554572" sldId="4173"/>
        </pc:sldMkLst>
        <pc:spChg chg="mod">
          <ac:chgData name="Chris Speller" userId="0a97f007-b978-4543-a8a0-9ee0abccdf0a" providerId="ADAL" clId="{B8B649C5-C549-4FEB-BF49-7EEBAD02D5DE}" dt="2020-12-21T23:49:33.032" v="24329" actId="20577"/>
          <ac:spMkLst>
            <pc:docMk/>
            <pc:sldMk cId="4031554572" sldId="4173"/>
            <ac:spMk id="10" creationId="{00000000-0000-0000-0000-000000000000}"/>
          </ac:spMkLst>
        </pc:spChg>
        <pc:spChg chg="mod">
          <ac:chgData name="Chris Speller" userId="0a97f007-b978-4543-a8a0-9ee0abccdf0a" providerId="ADAL" clId="{B8B649C5-C549-4FEB-BF49-7EEBAD02D5DE}" dt="2020-12-21T23:48:18.853" v="24313" actId="2711"/>
          <ac:spMkLst>
            <pc:docMk/>
            <pc:sldMk cId="4031554572" sldId="4173"/>
            <ac:spMk id="11" creationId="{8E8498FE-22C5-4A1B-AA8D-26CEB58B8375}"/>
          </ac:spMkLst>
        </pc:spChg>
        <pc:spChg chg="add mod">
          <ac:chgData name="Chris Speller" userId="0a97f007-b978-4543-a8a0-9ee0abccdf0a" providerId="ADAL" clId="{B8B649C5-C549-4FEB-BF49-7EEBAD02D5DE}" dt="2020-12-21T23:48:39.248" v="24320" actId="20577"/>
          <ac:spMkLst>
            <pc:docMk/>
            <pc:sldMk cId="4031554572" sldId="4173"/>
            <ac:spMk id="12" creationId="{73A11D92-BF57-436A-918B-3F23BAB418E6}"/>
          </ac:spMkLst>
        </pc:spChg>
        <pc:picChg chg="add del mod">
          <ac:chgData name="Chris Speller" userId="0a97f007-b978-4543-a8a0-9ee0abccdf0a" providerId="ADAL" clId="{B8B649C5-C549-4FEB-BF49-7EEBAD02D5DE}" dt="2020-12-21T23:49:42.285" v="24330" actId="478"/>
          <ac:picMkLst>
            <pc:docMk/>
            <pc:sldMk cId="4031554572" sldId="4173"/>
            <ac:picMk id="3" creationId="{AB1A707E-42E0-45A6-AD84-FB7C684694E0}"/>
          </ac:picMkLst>
        </pc:picChg>
      </pc:sldChg>
      <pc:sldChg chg="delSp add del mod">
        <pc:chgData name="Chris Speller" userId="0a97f007-b978-4543-a8a0-9ee0abccdf0a" providerId="ADAL" clId="{B8B649C5-C549-4FEB-BF49-7EEBAD02D5DE}" dt="2020-12-21T23:52:08.104" v="24419" actId="47"/>
        <pc:sldMkLst>
          <pc:docMk/>
          <pc:sldMk cId="313687673" sldId="4175"/>
        </pc:sldMkLst>
        <pc:inkChg chg="del">
          <ac:chgData name="Chris Speller" userId="0a97f007-b978-4543-a8a0-9ee0abccdf0a" providerId="ADAL" clId="{B8B649C5-C549-4FEB-BF49-7EEBAD02D5DE}" dt="2020-12-21T23:48:26.469" v="24314" actId="478"/>
          <ac:inkMkLst>
            <pc:docMk/>
            <pc:sldMk cId="313687673" sldId="4175"/>
            <ac:inkMk id="3" creationId="{C9968DA2-CFA3-4218-A47A-A2901BA48AAE}"/>
          </ac:inkMkLst>
        </pc:inkChg>
      </pc:sldChg>
      <pc:sldChg chg="addSp delSp modSp add mod delAnim modAnim">
        <pc:chgData name="Chris Speller" userId="0a97f007-b978-4543-a8a0-9ee0abccdf0a" providerId="ADAL" clId="{B8B649C5-C549-4FEB-BF49-7EEBAD02D5DE}" dt="2020-12-21T23:53:50.805" v="24467" actId="478"/>
        <pc:sldMkLst>
          <pc:docMk/>
          <pc:sldMk cId="752321252" sldId="4176"/>
        </pc:sldMkLst>
        <pc:spChg chg="mod">
          <ac:chgData name="Chris Speller" userId="0a97f007-b978-4543-a8a0-9ee0abccdf0a" providerId="ADAL" clId="{B8B649C5-C549-4FEB-BF49-7EEBAD02D5DE}" dt="2020-12-21T23:52:54.680" v="24444" actId="20577"/>
          <ac:spMkLst>
            <pc:docMk/>
            <pc:sldMk cId="752321252" sldId="4176"/>
            <ac:spMk id="10" creationId="{00000000-0000-0000-0000-000000000000}"/>
          </ac:spMkLst>
        </pc:spChg>
        <pc:spChg chg="mod">
          <ac:chgData name="Chris Speller" userId="0a97f007-b978-4543-a8a0-9ee0abccdf0a" providerId="ADAL" clId="{B8B649C5-C549-4FEB-BF49-7EEBAD02D5DE}" dt="2020-12-21T23:52:22.717" v="24423" actId="2711"/>
          <ac:spMkLst>
            <pc:docMk/>
            <pc:sldMk cId="752321252" sldId="4176"/>
            <ac:spMk id="11" creationId="{8E8498FE-22C5-4A1B-AA8D-26CEB58B8375}"/>
          </ac:spMkLst>
        </pc:spChg>
        <pc:spChg chg="add mod">
          <ac:chgData name="Chris Speller" userId="0a97f007-b978-4543-a8a0-9ee0abccdf0a" providerId="ADAL" clId="{B8B649C5-C549-4FEB-BF49-7EEBAD02D5DE}" dt="2020-12-21T23:53:47.967" v="24465" actId="20577"/>
          <ac:spMkLst>
            <pc:docMk/>
            <pc:sldMk cId="752321252" sldId="4176"/>
            <ac:spMk id="12" creationId="{718CE7B9-0BD4-444E-B992-1A9B6E9B1873}"/>
          </ac:spMkLst>
        </pc:spChg>
        <pc:picChg chg="del mod">
          <ac:chgData name="Chris Speller" userId="0a97f007-b978-4543-a8a0-9ee0abccdf0a" providerId="ADAL" clId="{B8B649C5-C549-4FEB-BF49-7EEBAD02D5DE}" dt="2020-12-21T23:53:50.805" v="24467" actId="478"/>
          <ac:picMkLst>
            <pc:docMk/>
            <pc:sldMk cId="752321252" sldId="4176"/>
            <ac:picMk id="3" creationId="{2A8053DE-DC7A-481C-9FBD-769D93C6A75F}"/>
          </ac:picMkLst>
        </pc:picChg>
        <pc:picChg chg="del mod">
          <ac:chgData name="Chris Speller" userId="0a97f007-b978-4543-a8a0-9ee0abccdf0a" providerId="ADAL" clId="{B8B649C5-C549-4FEB-BF49-7EEBAD02D5DE}" dt="2020-12-21T23:53:50.382" v="24466" actId="478"/>
          <ac:picMkLst>
            <pc:docMk/>
            <pc:sldMk cId="752321252" sldId="4176"/>
            <ac:picMk id="7" creationId="{E3A3ED81-875C-45D6-B28E-E81A259736AA}"/>
          </ac:picMkLst>
        </pc:picChg>
      </pc:sldChg>
      <pc:sldChg chg="modSp mod">
        <pc:chgData name="Chris Speller" userId="0a97f007-b978-4543-a8a0-9ee0abccdf0a" providerId="ADAL" clId="{B8B649C5-C549-4FEB-BF49-7EEBAD02D5DE}" dt="2020-12-23T13:47:55.512" v="42781" actId="27636"/>
        <pc:sldMkLst>
          <pc:docMk/>
          <pc:sldMk cId="1096176284" sldId="4302"/>
        </pc:sldMkLst>
        <pc:spChg chg="mod">
          <ac:chgData name="Chris Speller" userId="0a97f007-b978-4543-a8a0-9ee0abccdf0a" providerId="ADAL" clId="{B8B649C5-C549-4FEB-BF49-7EEBAD02D5DE}" dt="2020-12-23T13:47:55.512" v="42781" actId="27636"/>
          <ac:spMkLst>
            <pc:docMk/>
            <pc:sldMk cId="1096176284" sldId="4302"/>
            <ac:spMk id="2" creationId="{E16FD57A-7896-48B4-B078-61962DD83C7A}"/>
          </ac:spMkLst>
        </pc:spChg>
      </pc:sldChg>
      <pc:sldChg chg="modSp mod">
        <pc:chgData name="Chris Speller" userId="0a97f007-b978-4543-a8a0-9ee0abccdf0a" providerId="ADAL" clId="{B8B649C5-C549-4FEB-BF49-7EEBAD02D5DE}" dt="2020-12-22T23:02:16.990" v="35592" actId="1076"/>
        <pc:sldMkLst>
          <pc:docMk/>
          <pc:sldMk cId="518878859" sldId="4303"/>
        </pc:sldMkLst>
        <pc:spChg chg="mod">
          <ac:chgData name="Chris Speller" userId="0a97f007-b978-4543-a8a0-9ee0abccdf0a" providerId="ADAL" clId="{B8B649C5-C549-4FEB-BF49-7EEBAD02D5DE}" dt="2020-12-22T23:02:16.990" v="35592" actId="1076"/>
          <ac:spMkLst>
            <pc:docMk/>
            <pc:sldMk cId="518878859" sldId="4303"/>
            <ac:spMk id="2" creationId="{E16FD57A-7896-48B4-B078-61962DD83C7A}"/>
          </ac:spMkLst>
        </pc:spChg>
      </pc:sldChg>
      <pc:sldChg chg="modSp mod">
        <pc:chgData name="Chris Speller" userId="0a97f007-b978-4543-a8a0-9ee0abccdf0a" providerId="ADAL" clId="{B8B649C5-C549-4FEB-BF49-7EEBAD02D5DE}" dt="2020-12-22T23:02:30.029" v="35594" actId="1076"/>
        <pc:sldMkLst>
          <pc:docMk/>
          <pc:sldMk cId="3030549656" sldId="4308"/>
        </pc:sldMkLst>
        <pc:spChg chg="mod">
          <ac:chgData name="Chris Speller" userId="0a97f007-b978-4543-a8a0-9ee0abccdf0a" providerId="ADAL" clId="{B8B649C5-C549-4FEB-BF49-7EEBAD02D5DE}" dt="2020-12-22T23:02:30.029" v="35594" actId="1076"/>
          <ac:spMkLst>
            <pc:docMk/>
            <pc:sldMk cId="3030549656" sldId="4308"/>
            <ac:spMk id="2" creationId="{E16FD57A-7896-48B4-B078-61962DD83C7A}"/>
          </ac:spMkLst>
        </pc:spChg>
      </pc:sldChg>
      <pc:sldChg chg="modSp mod">
        <pc:chgData name="Chris Speller" userId="0a97f007-b978-4543-a8a0-9ee0abccdf0a" providerId="ADAL" clId="{B8B649C5-C549-4FEB-BF49-7EEBAD02D5DE}" dt="2020-12-23T13:47:55.523" v="42782" actId="27636"/>
        <pc:sldMkLst>
          <pc:docMk/>
          <pc:sldMk cId="606068091" sldId="4332"/>
        </pc:sldMkLst>
        <pc:spChg chg="mod">
          <ac:chgData name="Chris Speller" userId="0a97f007-b978-4543-a8a0-9ee0abccdf0a" providerId="ADAL" clId="{B8B649C5-C549-4FEB-BF49-7EEBAD02D5DE}" dt="2020-12-23T13:47:55.523" v="42782" actId="27636"/>
          <ac:spMkLst>
            <pc:docMk/>
            <pc:sldMk cId="606068091" sldId="4332"/>
            <ac:spMk id="2" creationId="{E16FD57A-7896-48B4-B078-61962DD83C7A}"/>
          </ac:spMkLst>
        </pc:spChg>
      </pc:sldChg>
      <pc:sldChg chg="modSp mod">
        <pc:chgData name="Chris Speller" userId="0a97f007-b978-4543-a8a0-9ee0abccdf0a" providerId="ADAL" clId="{B8B649C5-C549-4FEB-BF49-7EEBAD02D5DE}" dt="2020-12-23T13:47:55.528" v="42783" actId="27636"/>
        <pc:sldMkLst>
          <pc:docMk/>
          <pc:sldMk cId="3338241478" sldId="4334"/>
        </pc:sldMkLst>
        <pc:spChg chg="mod">
          <ac:chgData name="Chris Speller" userId="0a97f007-b978-4543-a8a0-9ee0abccdf0a" providerId="ADAL" clId="{B8B649C5-C549-4FEB-BF49-7EEBAD02D5DE}" dt="2020-12-23T13:47:55.528" v="42783" actId="27636"/>
          <ac:spMkLst>
            <pc:docMk/>
            <pc:sldMk cId="3338241478" sldId="4334"/>
            <ac:spMk id="2" creationId="{E16FD57A-7896-48B4-B078-61962DD83C7A}"/>
          </ac:spMkLst>
        </pc:spChg>
      </pc:sldChg>
      <pc:sldChg chg="modSp">
        <pc:chgData name="Chris Speller" userId="0a97f007-b978-4543-a8a0-9ee0abccdf0a" providerId="ADAL" clId="{B8B649C5-C549-4FEB-BF49-7EEBAD02D5DE}" dt="2020-12-21T23:10:22.705" v="23172" actId="2711"/>
        <pc:sldMkLst>
          <pc:docMk/>
          <pc:sldMk cId="3537023154" sldId="4384"/>
        </pc:sldMkLst>
        <pc:spChg chg="mod">
          <ac:chgData name="Chris Speller" userId="0a97f007-b978-4543-a8a0-9ee0abccdf0a" providerId="ADAL" clId="{B8B649C5-C549-4FEB-BF49-7EEBAD02D5DE}" dt="2020-12-21T23:10:19.744" v="23171" actId="2711"/>
          <ac:spMkLst>
            <pc:docMk/>
            <pc:sldMk cId="3537023154" sldId="4384"/>
            <ac:spMk id="10" creationId="{00000000-0000-0000-0000-000000000000}"/>
          </ac:spMkLst>
        </pc:spChg>
        <pc:spChg chg="mod">
          <ac:chgData name="Chris Speller" userId="0a97f007-b978-4543-a8a0-9ee0abccdf0a" providerId="ADAL" clId="{B8B649C5-C549-4FEB-BF49-7EEBAD02D5DE}" dt="2020-12-21T23:10:22.705" v="23172" actId="2711"/>
          <ac:spMkLst>
            <pc:docMk/>
            <pc:sldMk cId="3537023154" sldId="4384"/>
            <ac:spMk id="11" creationId="{00000000-0000-0000-0000-000000000000}"/>
          </ac:spMkLst>
        </pc:spChg>
      </pc:sldChg>
      <pc:sldChg chg="modSp">
        <pc:chgData name="Chris Speller" userId="0a97f007-b978-4543-a8a0-9ee0abccdf0a" providerId="ADAL" clId="{B8B649C5-C549-4FEB-BF49-7EEBAD02D5DE}" dt="2020-12-22T09:13:01.536" v="24477" actId="2711"/>
        <pc:sldMkLst>
          <pc:docMk/>
          <pc:sldMk cId="1956045055" sldId="4415"/>
        </pc:sldMkLst>
        <pc:spChg chg="mod">
          <ac:chgData name="Chris Speller" userId="0a97f007-b978-4543-a8a0-9ee0abccdf0a" providerId="ADAL" clId="{B8B649C5-C549-4FEB-BF49-7EEBAD02D5DE}" dt="2020-12-22T09:12:58.872" v="24476" actId="2711"/>
          <ac:spMkLst>
            <pc:docMk/>
            <pc:sldMk cId="1956045055" sldId="4415"/>
            <ac:spMk id="10" creationId="{00000000-0000-0000-0000-000000000000}"/>
          </ac:spMkLst>
        </pc:spChg>
        <pc:spChg chg="mod">
          <ac:chgData name="Chris Speller" userId="0a97f007-b978-4543-a8a0-9ee0abccdf0a" providerId="ADAL" clId="{B8B649C5-C549-4FEB-BF49-7EEBAD02D5DE}" dt="2020-12-22T09:13:01.536" v="24477" actId="2711"/>
          <ac:spMkLst>
            <pc:docMk/>
            <pc:sldMk cId="1956045055" sldId="4415"/>
            <ac:spMk id="11" creationId="{00000000-0000-0000-0000-000000000000}"/>
          </ac:spMkLst>
        </pc:spChg>
      </pc:sldChg>
      <pc:sldChg chg="modSp">
        <pc:chgData name="Chris Speller" userId="0a97f007-b978-4543-a8a0-9ee0abccdf0a" providerId="ADAL" clId="{B8B649C5-C549-4FEB-BF49-7EEBAD02D5DE}" dt="2020-12-22T09:12:53.593" v="24475" actId="404"/>
        <pc:sldMkLst>
          <pc:docMk/>
          <pc:sldMk cId="3625686329" sldId="4416"/>
        </pc:sldMkLst>
        <pc:spChg chg="mod">
          <ac:chgData name="Chris Speller" userId="0a97f007-b978-4543-a8a0-9ee0abccdf0a" providerId="ADAL" clId="{B8B649C5-C549-4FEB-BF49-7EEBAD02D5DE}" dt="2020-12-22T09:12:41.874" v="24473" actId="404"/>
          <ac:spMkLst>
            <pc:docMk/>
            <pc:sldMk cId="3625686329" sldId="4416"/>
            <ac:spMk id="10" creationId="{00000000-0000-0000-0000-000000000000}"/>
          </ac:spMkLst>
        </pc:spChg>
        <pc:spChg chg="mod">
          <ac:chgData name="Chris Speller" userId="0a97f007-b978-4543-a8a0-9ee0abccdf0a" providerId="ADAL" clId="{B8B649C5-C549-4FEB-BF49-7EEBAD02D5DE}" dt="2020-12-22T09:12:53.593" v="24475" actId="404"/>
          <ac:spMkLst>
            <pc:docMk/>
            <pc:sldMk cId="3625686329" sldId="4416"/>
            <ac:spMk id="11" creationId="{00000000-0000-0000-0000-000000000000}"/>
          </ac:spMkLst>
        </pc:spChg>
      </pc:sldChg>
      <pc:sldChg chg="modSp">
        <pc:chgData name="Chris Speller" userId="0a97f007-b978-4543-a8a0-9ee0abccdf0a" providerId="ADAL" clId="{B8B649C5-C549-4FEB-BF49-7EEBAD02D5DE}" dt="2020-12-22T09:12:35.457" v="24471" actId="404"/>
        <pc:sldMkLst>
          <pc:docMk/>
          <pc:sldMk cId="1896877596" sldId="4417"/>
        </pc:sldMkLst>
        <pc:spChg chg="mod">
          <ac:chgData name="Chris Speller" userId="0a97f007-b978-4543-a8a0-9ee0abccdf0a" providerId="ADAL" clId="{B8B649C5-C549-4FEB-BF49-7EEBAD02D5DE}" dt="2020-12-22T09:12:31.381" v="24469" actId="404"/>
          <ac:spMkLst>
            <pc:docMk/>
            <pc:sldMk cId="1896877596" sldId="4417"/>
            <ac:spMk id="10" creationId="{00000000-0000-0000-0000-000000000000}"/>
          </ac:spMkLst>
        </pc:spChg>
        <pc:spChg chg="mod">
          <ac:chgData name="Chris Speller" userId="0a97f007-b978-4543-a8a0-9ee0abccdf0a" providerId="ADAL" clId="{B8B649C5-C549-4FEB-BF49-7EEBAD02D5DE}" dt="2020-12-22T09:12:35.457" v="24471" actId="404"/>
          <ac:spMkLst>
            <pc:docMk/>
            <pc:sldMk cId="1896877596" sldId="4417"/>
            <ac:spMk id="11" creationId="{00000000-0000-0000-0000-000000000000}"/>
          </ac:spMkLst>
        </pc:spChg>
      </pc:sldChg>
      <pc:sldChg chg="modSp">
        <pc:chgData name="Chris Speller" userId="0a97f007-b978-4543-a8a0-9ee0abccdf0a" providerId="ADAL" clId="{B8B649C5-C549-4FEB-BF49-7EEBAD02D5DE}" dt="2020-12-23T13:42:40.680" v="42764" actId="2711"/>
        <pc:sldMkLst>
          <pc:docMk/>
          <pc:sldMk cId="567776994" sldId="4428"/>
        </pc:sldMkLst>
        <pc:spChg chg="mod">
          <ac:chgData name="Chris Speller" userId="0a97f007-b978-4543-a8a0-9ee0abccdf0a" providerId="ADAL" clId="{B8B649C5-C549-4FEB-BF49-7EEBAD02D5DE}" dt="2020-12-23T13:42:37.961" v="42763" actId="2711"/>
          <ac:spMkLst>
            <pc:docMk/>
            <pc:sldMk cId="567776994" sldId="4428"/>
            <ac:spMk id="10" creationId="{00000000-0000-0000-0000-000000000000}"/>
          </ac:spMkLst>
        </pc:spChg>
        <pc:spChg chg="mod">
          <ac:chgData name="Chris Speller" userId="0a97f007-b978-4543-a8a0-9ee0abccdf0a" providerId="ADAL" clId="{B8B649C5-C549-4FEB-BF49-7EEBAD02D5DE}" dt="2020-12-23T13:42:40.680" v="42764" actId="2711"/>
          <ac:spMkLst>
            <pc:docMk/>
            <pc:sldMk cId="567776994" sldId="4428"/>
            <ac:spMk id="11" creationId="{00000000-0000-0000-0000-000000000000}"/>
          </ac:spMkLst>
        </pc:spChg>
      </pc:sldChg>
      <pc:sldChg chg="modSp">
        <pc:chgData name="Chris Speller" userId="0a97f007-b978-4543-a8a0-9ee0abccdf0a" providerId="ADAL" clId="{B8B649C5-C549-4FEB-BF49-7EEBAD02D5DE}" dt="2020-12-23T13:42:47.857" v="42766" actId="2711"/>
        <pc:sldMkLst>
          <pc:docMk/>
          <pc:sldMk cId="1117418875" sldId="4429"/>
        </pc:sldMkLst>
        <pc:spChg chg="mod">
          <ac:chgData name="Chris Speller" userId="0a97f007-b978-4543-a8a0-9ee0abccdf0a" providerId="ADAL" clId="{B8B649C5-C549-4FEB-BF49-7EEBAD02D5DE}" dt="2020-12-23T13:42:45.307" v="42765" actId="2711"/>
          <ac:spMkLst>
            <pc:docMk/>
            <pc:sldMk cId="1117418875" sldId="4429"/>
            <ac:spMk id="10" creationId="{00000000-0000-0000-0000-000000000000}"/>
          </ac:spMkLst>
        </pc:spChg>
        <pc:spChg chg="mod">
          <ac:chgData name="Chris Speller" userId="0a97f007-b978-4543-a8a0-9ee0abccdf0a" providerId="ADAL" clId="{B8B649C5-C549-4FEB-BF49-7EEBAD02D5DE}" dt="2020-12-23T13:42:47.857" v="42766" actId="2711"/>
          <ac:spMkLst>
            <pc:docMk/>
            <pc:sldMk cId="1117418875" sldId="4429"/>
            <ac:spMk id="11" creationId="{00000000-0000-0000-0000-000000000000}"/>
          </ac:spMkLst>
        </pc:spChg>
      </pc:sldChg>
      <pc:sldChg chg="modSp">
        <pc:chgData name="Chris Speller" userId="0a97f007-b978-4543-a8a0-9ee0abccdf0a" providerId="ADAL" clId="{B8B649C5-C549-4FEB-BF49-7EEBAD02D5DE}" dt="2020-12-23T13:42:55.130" v="42768" actId="2711"/>
        <pc:sldMkLst>
          <pc:docMk/>
          <pc:sldMk cId="3581144180" sldId="4430"/>
        </pc:sldMkLst>
        <pc:spChg chg="mod">
          <ac:chgData name="Chris Speller" userId="0a97f007-b978-4543-a8a0-9ee0abccdf0a" providerId="ADAL" clId="{B8B649C5-C549-4FEB-BF49-7EEBAD02D5DE}" dt="2020-12-23T13:42:51.753" v="42767" actId="2711"/>
          <ac:spMkLst>
            <pc:docMk/>
            <pc:sldMk cId="3581144180" sldId="4430"/>
            <ac:spMk id="10" creationId="{00000000-0000-0000-0000-000000000000}"/>
          </ac:spMkLst>
        </pc:spChg>
        <pc:spChg chg="mod">
          <ac:chgData name="Chris Speller" userId="0a97f007-b978-4543-a8a0-9ee0abccdf0a" providerId="ADAL" clId="{B8B649C5-C549-4FEB-BF49-7EEBAD02D5DE}" dt="2020-12-23T13:42:55.130" v="42768" actId="2711"/>
          <ac:spMkLst>
            <pc:docMk/>
            <pc:sldMk cId="3581144180" sldId="4430"/>
            <ac:spMk id="11" creationId="{00000000-0000-0000-0000-000000000000}"/>
          </ac:spMkLst>
        </pc:spChg>
      </pc:sldChg>
      <pc:sldChg chg="modSp">
        <pc:chgData name="Chris Speller" userId="0a97f007-b978-4543-a8a0-9ee0abccdf0a" providerId="ADAL" clId="{B8B649C5-C549-4FEB-BF49-7EEBAD02D5DE}" dt="2020-12-23T13:43:09.229" v="42772" actId="2711"/>
        <pc:sldMkLst>
          <pc:docMk/>
          <pc:sldMk cId="1230182300" sldId="4431"/>
        </pc:sldMkLst>
        <pc:spChg chg="mod">
          <ac:chgData name="Chris Speller" userId="0a97f007-b978-4543-a8a0-9ee0abccdf0a" providerId="ADAL" clId="{B8B649C5-C549-4FEB-BF49-7EEBAD02D5DE}" dt="2020-12-23T13:43:05.963" v="42771" actId="2711"/>
          <ac:spMkLst>
            <pc:docMk/>
            <pc:sldMk cId="1230182300" sldId="4431"/>
            <ac:spMk id="10" creationId="{00000000-0000-0000-0000-000000000000}"/>
          </ac:spMkLst>
        </pc:spChg>
        <pc:spChg chg="mod">
          <ac:chgData name="Chris Speller" userId="0a97f007-b978-4543-a8a0-9ee0abccdf0a" providerId="ADAL" clId="{B8B649C5-C549-4FEB-BF49-7EEBAD02D5DE}" dt="2020-12-23T13:43:09.229" v="42772" actId="2711"/>
          <ac:spMkLst>
            <pc:docMk/>
            <pc:sldMk cId="1230182300" sldId="4431"/>
            <ac:spMk id="11" creationId="{00000000-0000-0000-0000-000000000000}"/>
          </ac:spMkLst>
        </pc:spChg>
      </pc:sldChg>
      <pc:sldChg chg="modSp">
        <pc:chgData name="Chris Speller" userId="0a97f007-b978-4543-a8a0-9ee0abccdf0a" providerId="ADAL" clId="{B8B649C5-C549-4FEB-BF49-7EEBAD02D5DE}" dt="2020-12-23T13:43:16.137" v="42774" actId="2711"/>
        <pc:sldMkLst>
          <pc:docMk/>
          <pc:sldMk cId="3683530551" sldId="4432"/>
        </pc:sldMkLst>
        <pc:spChg chg="mod">
          <ac:chgData name="Chris Speller" userId="0a97f007-b978-4543-a8a0-9ee0abccdf0a" providerId="ADAL" clId="{B8B649C5-C549-4FEB-BF49-7EEBAD02D5DE}" dt="2020-12-23T13:43:13.308" v="42773" actId="2711"/>
          <ac:spMkLst>
            <pc:docMk/>
            <pc:sldMk cId="3683530551" sldId="4432"/>
            <ac:spMk id="10" creationId="{00000000-0000-0000-0000-000000000000}"/>
          </ac:spMkLst>
        </pc:spChg>
        <pc:spChg chg="mod">
          <ac:chgData name="Chris Speller" userId="0a97f007-b978-4543-a8a0-9ee0abccdf0a" providerId="ADAL" clId="{B8B649C5-C549-4FEB-BF49-7EEBAD02D5DE}" dt="2020-12-23T13:43:16.137" v="42774" actId="2711"/>
          <ac:spMkLst>
            <pc:docMk/>
            <pc:sldMk cId="3683530551" sldId="4432"/>
            <ac:spMk id="11" creationId="{00000000-0000-0000-0000-000000000000}"/>
          </ac:spMkLst>
        </pc:spChg>
      </pc:sldChg>
      <pc:sldChg chg="modSp mod">
        <pc:chgData name="Chris Speller" userId="0a97f007-b978-4543-a8a0-9ee0abccdf0a" providerId="ADAL" clId="{B8B649C5-C549-4FEB-BF49-7EEBAD02D5DE}" dt="2020-12-23T13:43:01.102" v="42770" actId="2711"/>
        <pc:sldMkLst>
          <pc:docMk/>
          <pc:sldMk cId="3529969674" sldId="4433"/>
        </pc:sldMkLst>
        <pc:spChg chg="mod">
          <ac:chgData name="Chris Speller" userId="0a97f007-b978-4543-a8a0-9ee0abccdf0a" providerId="ADAL" clId="{B8B649C5-C549-4FEB-BF49-7EEBAD02D5DE}" dt="2020-12-23T13:42:58.539" v="42769" actId="2711"/>
          <ac:spMkLst>
            <pc:docMk/>
            <pc:sldMk cId="3529969674" sldId="4433"/>
            <ac:spMk id="10" creationId="{00000000-0000-0000-0000-000000000000}"/>
          </ac:spMkLst>
        </pc:spChg>
        <pc:spChg chg="mod">
          <ac:chgData name="Chris Speller" userId="0a97f007-b978-4543-a8a0-9ee0abccdf0a" providerId="ADAL" clId="{B8B649C5-C549-4FEB-BF49-7EEBAD02D5DE}" dt="2020-12-23T13:43:01.102" v="42770" actId="2711"/>
          <ac:spMkLst>
            <pc:docMk/>
            <pc:sldMk cId="3529969674" sldId="4433"/>
            <ac:spMk id="11" creationId="{00000000-0000-0000-0000-000000000000}"/>
          </ac:spMkLst>
        </pc:spChg>
      </pc:sldChg>
      <pc:sldChg chg="modSp">
        <pc:chgData name="Chris Speller" userId="0a97f007-b978-4543-a8a0-9ee0abccdf0a" providerId="ADAL" clId="{B8B649C5-C549-4FEB-BF49-7EEBAD02D5DE}" dt="2020-12-23T13:43:23.374" v="42776" actId="2711"/>
        <pc:sldMkLst>
          <pc:docMk/>
          <pc:sldMk cId="1281779950" sldId="4435"/>
        </pc:sldMkLst>
        <pc:spChg chg="mod">
          <ac:chgData name="Chris Speller" userId="0a97f007-b978-4543-a8a0-9ee0abccdf0a" providerId="ADAL" clId="{B8B649C5-C549-4FEB-BF49-7EEBAD02D5DE}" dt="2020-12-23T13:43:20.786" v="42775" actId="2711"/>
          <ac:spMkLst>
            <pc:docMk/>
            <pc:sldMk cId="1281779950" sldId="4435"/>
            <ac:spMk id="10" creationId="{00000000-0000-0000-0000-000000000000}"/>
          </ac:spMkLst>
        </pc:spChg>
        <pc:spChg chg="mod">
          <ac:chgData name="Chris Speller" userId="0a97f007-b978-4543-a8a0-9ee0abccdf0a" providerId="ADAL" clId="{B8B649C5-C549-4FEB-BF49-7EEBAD02D5DE}" dt="2020-12-23T13:43:23.374" v="42776" actId="2711"/>
          <ac:spMkLst>
            <pc:docMk/>
            <pc:sldMk cId="1281779950" sldId="4435"/>
            <ac:spMk id="11" creationId="{00000000-0000-0000-0000-000000000000}"/>
          </ac:spMkLst>
        </pc:spChg>
      </pc:sldChg>
      <pc:sldChg chg="modSp">
        <pc:chgData name="Chris Speller" userId="0a97f007-b978-4543-a8a0-9ee0abccdf0a" providerId="ADAL" clId="{B8B649C5-C549-4FEB-BF49-7EEBAD02D5DE}" dt="2020-12-23T13:43:29.909" v="42778" actId="2711"/>
        <pc:sldMkLst>
          <pc:docMk/>
          <pc:sldMk cId="2200499724" sldId="4436"/>
        </pc:sldMkLst>
        <pc:spChg chg="mod">
          <ac:chgData name="Chris Speller" userId="0a97f007-b978-4543-a8a0-9ee0abccdf0a" providerId="ADAL" clId="{B8B649C5-C549-4FEB-BF49-7EEBAD02D5DE}" dt="2020-12-23T13:43:26.564" v="42777" actId="2711"/>
          <ac:spMkLst>
            <pc:docMk/>
            <pc:sldMk cId="2200499724" sldId="4436"/>
            <ac:spMk id="10" creationId="{00000000-0000-0000-0000-000000000000}"/>
          </ac:spMkLst>
        </pc:spChg>
        <pc:spChg chg="mod">
          <ac:chgData name="Chris Speller" userId="0a97f007-b978-4543-a8a0-9ee0abccdf0a" providerId="ADAL" clId="{B8B649C5-C549-4FEB-BF49-7EEBAD02D5DE}" dt="2020-12-23T13:43:29.909" v="42778" actId="2711"/>
          <ac:spMkLst>
            <pc:docMk/>
            <pc:sldMk cId="2200499724" sldId="4436"/>
            <ac:spMk id="11" creationId="{00000000-0000-0000-0000-000000000000}"/>
          </ac:spMkLst>
        </pc:spChg>
      </pc:sldChg>
      <pc:sldChg chg="modSp mod">
        <pc:chgData name="Chris Speller" userId="0a97f007-b978-4543-a8a0-9ee0abccdf0a" providerId="ADAL" clId="{B8B649C5-C549-4FEB-BF49-7EEBAD02D5DE}" dt="2020-12-23T13:43:35.570" v="42780" actId="2711"/>
        <pc:sldMkLst>
          <pc:docMk/>
          <pc:sldMk cId="1909355401" sldId="4437"/>
        </pc:sldMkLst>
        <pc:spChg chg="mod">
          <ac:chgData name="Chris Speller" userId="0a97f007-b978-4543-a8a0-9ee0abccdf0a" providerId="ADAL" clId="{B8B649C5-C549-4FEB-BF49-7EEBAD02D5DE}" dt="2020-12-23T13:43:33.097" v="42779" actId="2711"/>
          <ac:spMkLst>
            <pc:docMk/>
            <pc:sldMk cId="1909355401" sldId="4437"/>
            <ac:spMk id="10" creationId="{00000000-0000-0000-0000-000000000000}"/>
          </ac:spMkLst>
        </pc:spChg>
        <pc:spChg chg="mod">
          <ac:chgData name="Chris Speller" userId="0a97f007-b978-4543-a8a0-9ee0abccdf0a" providerId="ADAL" clId="{B8B649C5-C549-4FEB-BF49-7EEBAD02D5DE}" dt="2020-12-23T13:43:35.570" v="42780" actId="2711"/>
          <ac:spMkLst>
            <pc:docMk/>
            <pc:sldMk cId="1909355401" sldId="4437"/>
            <ac:spMk id="11" creationId="{00000000-0000-0000-0000-000000000000}"/>
          </ac:spMkLst>
        </pc:spChg>
      </pc:sldChg>
      <pc:sldChg chg="modSp">
        <pc:chgData name="Chris Speller" userId="0a97f007-b978-4543-a8a0-9ee0abccdf0a" providerId="ADAL" clId="{B8B649C5-C549-4FEB-BF49-7EEBAD02D5DE}" dt="2020-12-23T13:41:30.071" v="42748" actId="2711"/>
        <pc:sldMkLst>
          <pc:docMk/>
          <pc:sldMk cId="2236739099" sldId="4439"/>
        </pc:sldMkLst>
        <pc:spChg chg="mod">
          <ac:chgData name="Chris Speller" userId="0a97f007-b978-4543-a8a0-9ee0abccdf0a" providerId="ADAL" clId="{B8B649C5-C549-4FEB-BF49-7EEBAD02D5DE}" dt="2020-12-23T13:41:26.595" v="42747" actId="2711"/>
          <ac:spMkLst>
            <pc:docMk/>
            <pc:sldMk cId="2236739099" sldId="4439"/>
            <ac:spMk id="10" creationId="{00000000-0000-0000-0000-000000000000}"/>
          </ac:spMkLst>
        </pc:spChg>
        <pc:spChg chg="mod">
          <ac:chgData name="Chris Speller" userId="0a97f007-b978-4543-a8a0-9ee0abccdf0a" providerId="ADAL" clId="{B8B649C5-C549-4FEB-BF49-7EEBAD02D5DE}" dt="2020-12-23T13:41:30.071" v="42748" actId="2711"/>
          <ac:spMkLst>
            <pc:docMk/>
            <pc:sldMk cId="2236739099" sldId="4439"/>
            <ac:spMk id="11" creationId="{00000000-0000-0000-0000-000000000000}"/>
          </ac:spMkLst>
        </pc:spChg>
      </pc:sldChg>
      <pc:sldChg chg="modSp">
        <pc:chgData name="Chris Speller" userId="0a97f007-b978-4543-a8a0-9ee0abccdf0a" providerId="ADAL" clId="{B8B649C5-C549-4FEB-BF49-7EEBAD02D5DE}" dt="2020-12-23T13:41:37.166" v="42750" actId="2711"/>
        <pc:sldMkLst>
          <pc:docMk/>
          <pc:sldMk cId="1861997323" sldId="4440"/>
        </pc:sldMkLst>
        <pc:spChg chg="mod">
          <ac:chgData name="Chris Speller" userId="0a97f007-b978-4543-a8a0-9ee0abccdf0a" providerId="ADAL" clId="{B8B649C5-C549-4FEB-BF49-7EEBAD02D5DE}" dt="2020-12-23T13:41:34.043" v="42749" actId="2711"/>
          <ac:spMkLst>
            <pc:docMk/>
            <pc:sldMk cId="1861997323" sldId="4440"/>
            <ac:spMk id="10" creationId="{00000000-0000-0000-0000-000000000000}"/>
          </ac:spMkLst>
        </pc:spChg>
        <pc:spChg chg="mod">
          <ac:chgData name="Chris Speller" userId="0a97f007-b978-4543-a8a0-9ee0abccdf0a" providerId="ADAL" clId="{B8B649C5-C549-4FEB-BF49-7EEBAD02D5DE}" dt="2020-12-23T13:41:37.166" v="42750" actId="2711"/>
          <ac:spMkLst>
            <pc:docMk/>
            <pc:sldMk cId="1861997323" sldId="4440"/>
            <ac:spMk id="11" creationId="{00000000-0000-0000-0000-000000000000}"/>
          </ac:spMkLst>
        </pc:spChg>
      </pc:sldChg>
      <pc:sldChg chg="modSp">
        <pc:chgData name="Chris Speller" userId="0a97f007-b978-4543-a8a0-9ee0abccdf0a" providerId="ADAL" clId="{B8B649C5-C549-4FEB-BF49-7EEBAD02D5DE}" dt="2020-12-23T13:41:44.278" v="42752" actId="2711"/>
        <pc:sldMkLst>
          <pc:docMk/>
          <pc:sldMk cId="3682061435" sldId="4441"/>
        </pc:sldMkLst>
        <pc:spChg chg="mod">
          <ac:chgData name="Chris Speller" userId="0a97f007-b978-4543-a8a0-9ee0abccdf0a" providerId="ADAL" clId="{B8B649C5-C549-4FEB-BF49-7EEBAD02D5DE}" dt="2020-12-23T13:41:41.231" v="42751" actId="2711"/>
          <ac:spMkLst>
            <pc:docMk/>
            <pc:sldMk cId="3682061435" sldId="4441"/>
            <ac:spMk id="10" creationId="{00000000-0000-0000-0000-000000000000}"/>
          </ac:spMkLst>
        </pc:spChg>
        <pc:spChg chg="mod">
          <ac:chgData name="Chris Speller" userId="0a97f007-b978-4543-a8a0-9ee0abccdf0a" providerId="ADAL" clId="{B8B649C5-C549-4FEB-BF49-7EEBAD02D5DE}" dt="2020-12-23T13:41:44.278" v="42752" actId="2711"/>
          <ac:spMkLst>
            <pc:docMk/>
            <pc:sldMk cId="3682061435" sldId="4441"/>
            <ac:spMk id="11" creationId="{00000000-0000-0000-0000-000000000000}"/>
          </ac:spMkLst>
        </pc:spChg>
      </pc:sldChg>
      <pc:sldChg chg="modSp">
        <pc:chgData name="Chris Speller" userId="0a97f007-b978-4543-a8a0-9ee0abccdf0a" providerId="ADAL" clId="{B8B649C5-C549-4FEB-BF49-7EEBAD02D5DE}" dt="2020-12-23T13:41:51.463" v="42754" actId="2711"/>
        <pc:sldMkLst>
          <pc:docMk/>
          <pc:sldMk cId="2852733966" sldId="4442"/>
        </pc:sldMkLst>
        <pc:spChg chg="mod">
          <ac:chgData name="Chris Speller" userId="0a97f007-b978-4543-a8a0-9ee0abccdf0a" providerId="ADAL" clId="{B8B649C5-C549-4FEB-BF49-7EEBAD02D5DE}" dt="2020-12-23T13:41:48.805" v="42753" actId="2711"/>
          <ac:spMkLst>
            <pc:docMk/>
            <pc:sldMk cId="2852733966" sldId="4442"/>
            <ac:spMk id="10" creationId="{00000000-0000-0000-0000-000000000000}"/>
          </ac:spMkLst>
        </pc:spChg>
        <pc:spChg chg="mod">
          <ac:chgData name="Chris Speller" userId="0a97f007-b978-4543-a8a0-9ee0abccdf0a" providerId="ADAL" clId="{B8B649C5-C549-4FEB-BF49-7EEBAD02D5DE}" dt="2020-12-23T13:41:51.463" v="42754" actId="2711"/>
          <ac:spMkLst>
            <pc:docMk/>
            <pc:sldMk cId="2852733966" sldId="4442"/>
            <ac:spMk id="11" creationId="{00000000-0000-0000-0000-000000000000}"/>
          </ac:spMkLst>
        </pc:spChg>
      </pc:sldChg>
      <pc:sldChg chg="modSp mod">
        <pc:chgData name="Chris Speller" userId="0a97f007-b978-4543-a8a0-9ee0abccdf0a" providerId="ADAL" clId="{B8B649C5-C549-4FEB-BF49-7EEBAD02D5DE}" dt="2020-12-23T13:42:00.827" v="42756" actId="2711"/>
        <pc:sldMkLst>
          <pc:docMk/>
          <pc:sldMk cId="3667173257" sldId="4443"/>
        </pc:sldMkLst>
        <pc:spChg chg="mod">
          <ac:chgData name="Chris Speller" userId="0a97f007-b978-4543-a8a0-9ee0abccdf0a" providerId="ADAL" clId="{B8B649C5-C549-4FEB-BF49-7EEBAD02D5DE}" dt="2020-12-23T13:41:58.433" v="42755" actId="2711"/>
          <ac:spMkLst>
            <pc:docMk/>
            <pc:sldMk cId="3667173257" sldId="4443"/>
            <ac:spMk id="10" creationId="{00000000-0000-0000-0000-000000000000}"/>
          </ac:spMkLst>
        </pc:spChg>
        <pc:spChg chg="mod">
          <ac:chgData name="Chris Speller" userId="0a97f007-b978-4543-a8a0-9ee0abccdf0a" providerId="ADAL" clId="{B8B649C5-C549-4FEB-BF49-7EEBAD02D5DE}" dt="2020-12-23T13:42:00.827" v="42756" actId="2711"/>
          <ac:spMkLst>
            <pc:docMk/>
            <pc:sldMk cId="3667173257" sldId="4443"/>
            <ac:spMk id="11" creationId="{00000000-0000-0000-0000-000000000000}"/>
          </ac:spMkLst>
        </pc:spChg>
      </pc:sldChg>
      <pc:sldChg chg="modSp mod">
        <pc:chgData name="Chris Speller" userId="0a97f007-b978-4543-a8a0-9ee0abccdf0a" providerId="ADAL" clId="{B8B649C5-C549-4FEB-BF49-7EEBAD02D5DE}" dt="2020-12-23T13:42:06.307" v="42758" actId="2711"/>
        <pc:sldMkLst>
          <pc:docMk/>
          <pc:sldMk cId="176286142" sldId="4444"/>
        </pc:sldMkLst>
        <pc:spChg chg="mod">
          <ac:chgData name="Chris Speller" userId="0a97f007-b978-4543-a8a0-9ee0abccdf0a" providerId="ADAL" clId="{B8B649C5-C549-4FEB-BF49-7EEBAD02D5DE}" dt="2020-12-23T13:42:03.903" v="42757" actId="2711"/>
          <ac:spMkLst>
            <pc:docMk/>
            <pc:sldMk cId="176286142" sldId="4444"/>
            <ac:spMk id="10" creationId="{00000000-0000-0000-0000-000000000000}"/>
          </ac:spMkLst>
        </pc:spChg>
        <pc:spChg chg="mod">
          <ac:chgData name="Chris Speller" userId="0a97f007-b978-4543-a8a0-9ee0abccdf0a" providerId="ADAL" clId="{B8B649C5-C549-4FEB-BF49-7EEBAD02D5DE}" dt="2020-12-23T13:42:06.307" v="42758" actId="2711"/>
          <ac:spMkLst>
            <pc:docMk/>
            <pc:sldMk cId="176286142" sldId="4444"/>
            <ac:spMk id="11" creationId="{00000000-0000-0000-0000-000000000000}"/>
          </ac:spMkLst>
        </pc:spChg>
      </pc:sldChg>
      <pc:sldChg chg="modSp">
        <pc:chgData name="Chris Speller" userId="0a97f007-b978-4543-a8a0-9ee0abccdf0a" providerId="ADAL" clId="{B8B649C5-C549-4FEB-BF49-7EEBAD02D5DE}" dt="2020-12-23T13:42:13.469" v="42760" actId="2711"/>
        <pc:sldMkLst>
          <pc:docMk/>
          <pc:sldMk cId="3917865069" sldId="4445"/>
        </pc:sldMkLst>
        <pc:spChg chg="mod">
          <ac:chgData name="Chris Speller" userId="0a97f007-b978-4543-a8a0-9ee0abccdf0a" providerId="ADAL" clId="{B8B649C5-C549-4FEB-BF49-7EEBAD02D5DE}" dt="2020-12-23T13:42:10.845" v="42759" actId="2711"/>
          <ac:spMkLst>
            <pc:docMk/>
            <pc:sldMk cId="3917865069" sldId="4445"/>
            <ac:spMk id="10" creationId="{00000000-0000-0000-0000-000000000000}"/>
          </ac:spMkLst>
        </pc:spChg>
        <pc:spChg chg="mod">
          <ac:chgData name="Chris Speller" userId="0a97f007-b978-4543-a8a0-9ee0abccdf0a" providerId="ADAL" clId="{B8B649C5-C549-4FEB-BF49-7EEBAD02D5DE}" dt="2020-12-23T13:42:13.469" v="42760" actId="2711"/>
          <ac:spMkLst>
            <pc:docMk/>
            <pc:sldMk cId="3917865069" sldId="4445"/>
            <ac:spMk id="11" creationId="{00000000-0000-0000-0000-000000000000}"/>
          </ac:spMkLst>
        </pc:spChg>
      </pc:sldChg>
      <pc:sldChg chg="modSp">
        <pc:chgData name="Chris Speller" userId="0a97f007-b978-4543-a8a0-9ee0abccdf0a" providerId="ADAL" clId="{B8B649C5-C549-4FEB-BF49-7EEBAD02D5DE}" dt="2020-12-23T13:42:21.719" v="42762" actId="2711"/>
        <pc:sldMkLst>
          <pc:docMk/>
          <pc:sldMk cId="4165014203" sldId="4446"/>
        </pc:sldMkLst>
        <pc:spChg chg="mod">
          <ac:chgData name="Chris Speller" userId="0a97f007-b978-4543-a8a0-9ee0abccdf0a" providerId="ADAL" clId="{B8B649C5-C549-4FEB-BF49-7EEBAD02D5DE}" dt="2020-12-23T13:42:18.531" v="42761" actId="2711"/>
          <ac:spMkLst>
            <pc:docMk/>
            <pc:sldMk cId="4165014203" sldId="4446"/>
            <ac:spMk id="10" creationId="{00000000-0000-0000-0000-000000000000}"/>
          </ac:spMkLst>
        </pc:spChg>
        <pc:spChg chg="mod">
          <ac:chgData name="Chris Speller" userId="0a97f007-b978-4543-a8a0-9ee0abccdf0a" providerId="ADAL" clId="{B8B649C5-C549-4FEB-BF49-7EEBAD02D5DE}" dt="2020-12-23T13:42:21.719" v="42762" actId="2711"/>
          <ac:spMkLst>
            <pc:docMk/>
            <pc:sldMk cId="4165014203" sldId="4446"/>
            <ac:spMk id="11" creationId="{00000000-0000-0000-0000-000000000000}"/>
          </ac:spMkLst>
        </pc:spChg>
      </pc:sldChg>
      <pc:sldChg chg="modSp add mod modAnim">
        <pc:chgData name="Chris Speller" userId="0a97f007-b978-4543-a8a0-9ee0abccdf0a" providerId="ADAL" clId="{B8B649C5-C549-4FEB-BF49-7EEBAD02D5DE}" dt="2020-12-20T23:32:36.225" v="7876" actId="20577"/>
        <pc:sldMkLst>
          <pc:docMk/>
          <pc:sldMk cId="4185594363" sldId="4470"/>
        </pc:sldMkLst>
        <pc:spChg chg="mod">
          <ac:chgData name="Chris Speller" userId="0a97f007-b978-4543-a8a0-9ee0abccdf0a" providerId="ADAL" clId="{B8B649C5-C549-4FEB-BF49-7EEBAD02D5DE}" dt="2020-12-20T23:32:20.043" v="7866" actId="20577"/>
          <ac:spMkLst>
            <pc:docMk/>
            <pc:sldMk cId="4185594363" sldId="4470"/>
            <ac:spMk id="10" creationId="{00000000-0000-0000-0000-000000000000}"/>
          </ac:spMkLst>
        </pc:spChg>
        <pc:spChg chg="mod">
          <ac:chgData name="Chris Speller" userId="0a97f007-b978-4543-a8a0-9ee0abccdf0a" providerId="ADAL" clId="{B8B649C5-C549-4FEB-BF49-7EEBAD02D5DE}" dt="2020-12-20T23:32:29.144" v="7873" actId="20577"/>
          <ac:spMkLst>
            <pc:docMk/>
            <pc:sldMk cId="4185594363" sldId="4470"/>
            <ac:spMk id="11" creationId="{00000000-0000-0000-0000-000000000000}"/>
          </ac:spMkLst>
        </pc:spChg>
        <pc:spChg chg="mod">
          <ac:chgData name="Chris Speller" userId="0a97f007-b978-4543-a8a0-9ee0abccdf0a" providerId="ADAL" clId="{B8B649C5-C549-4FEB-BF49-7EEBAD02D5DE}" dt="2020-12-20T23:32:36.225" v="7876" actId="20577"/>
          <ac:spMkLst>
            <pc:docMk/>
            <pc:sldMk cId="4185594363" sldId="4470"/>
            <ac:spMk id="12" creationId="{00000000-0000-0000-0000-000000000000}"/>
          </ac:spMkLst>
        </pc:spChg>
      </pc:sldChg>
      <pc:sldChg chg="modSp add mod modAnim">
        <pc:chgData name="Chris Speller" userId="0a97f007-b978-4543-a8a0-9ee0abccdf0a" providerId="ADAL" clId="{B8B649C5-C549-4FEB-BF49-7EEBAD02D5DE}" dt="2020-12-20T23:31:57.001" v="7855" actId="1076"/>
        <pc:sldMkLst>
          <pc:docMk/>
          <pc:sldMk cId="3319471592" sldId="4471"/>
        </pc:sldMkLst>
        <pc:spChg chg="mod">
          <ac:chgData name="Chris Speller" userId="0a97f007-b978-4543-a8a0-9ee0abccdf0a" providerId="ADAL" clId="{B8B649C5-C549-4FEB-BF49-7EEBAD02D5DE}" dt="2020-12-20T23:31:46.020" v="7850" actId="404"/>
          <ac:spMkLst>
            <pc:docMk/>
            <pc:sldMk cId="3319471592" sldId="4471"/>
            <ac:spMk id="10" creationId="{00000000-0000-0000-0000-000000000000}"/>
          </ac:spMkLst>
        </pc:spChg>
        <pc:spChg chg="mod">
          <ac:chgData name="Chris Speller" userId="0a97f007-b978-4543-a8a0-9ee0abccdf0a" providerId="ADAL" clId="{B8B649C5-C549-4FEB-BF49-7EEBAD02D5DE}" dt="2020-12-20T23:31:50.109" v="7852" actId="404"/>
          <ac:spMkLst>
            <pc:docMk/>
            <pc:sldMk cId="3319471592" sldId="4471"/>
            <ac:spMk id="11" creationId="{00000000-0000-0000-0000-000000000000}"/>
          </ac:spMkLst>
        </pc:spChg>
        <pc:spChg chg="mod">
          <ac:chgData name="Chris Speller" userId="0a97f007-b978-4543-a8a0-9ee0abccdf0a" providerId="ADAL" clId="{B8B649C5-C549-4FEB-BF49-7EEBAD02D5DE}" dt="2020-12-20T23:31:57.001" v="7855" actId="1076"/>
          <ac:spMkLst>
            <pc:docMk/>
            <pc:sldMk cId="3319471592" sldId="4471"/>
            <ac:spMk id="12" creationId="{00000000-0000-0000-0000-000000000000}"/>
          </ac:spMkLst>
        </pc:spChg>
      </pc:sldChg>
      <pc:sldChg chg="modSp add mod">
        <pc:chgData name="Chris Speller" userId="0a97f007-b978-4543-a8a0-9ee0abccdf0a" providerId="ADAL" clId="{B8B649C5-C549-4FEB-BF49-7EEBAD02D5DE}" dt="2020-12-20T23:31:36.849" v="7847" actId="404"/>
        <pc:sldMkLst>
          <pc:docMk/>
          <pc:sldMk cId="1306398030" sldId="4472"/>
        </pc:sldMkLst>
        <pc:spChg chg="mod">
          <ac:chgData name="Chris Speller" userId="0a97f007-b978-4543-a8a0-9ee0abccdf0a" providerId="ADAL" clId="{B8B649C5-C549-4FEB-BF49-7EEBAD02D5DE}" dt="2020-12-20T23:31:29.256" v="7844" actId="20577"/>
          <ac:spMkLst>
            <pc:docMk/>
            <pc:sldMk cId="1306398030" sldId="4472"/>
            <ac:spMk id="10" creationId="{00000000-0000-0000-0000-000000000000}"/>
          </ac:spMkLst>
        </pc:spChg>
        <pc:spChg chg="mod">
          <ac:chgData name="Chris Speller" userId="0a97f007-b978-4543-a8a0-9ee0abccdf0a" providerId="ADAL" clId="{B8B649C5-C549-4FEB-BF49-7EEBAD02D5DE}" dt="2020-12-20T23:31:26.594" v="7842" actId="404"/>
          <ac:spMkLst>
            <pc:docMk/>
            <pc:sldMk cId="1306398030" sldId="4472"/>
            <ac:spMk id="11" creationId="{00000000-0000-0000-0000-000000000000}"/>
          </ac:spMkLst>
        </pc:spChg>
        <pc:spChg chg="mod">
          <ac:chgData name="Chris Speller" userId="0a97f007-b978-4543-a8a0-9ee0abccdf0a" providerId="ADAL" clId="{B8B649C5-C549-4FEB-BF49-7EEBAD02D5DE}" dt="2020-12-20T23:31:36.849" v="7847" actId="404"/>
          <ac:spMkLst>
            <pc:docMk/>
            <pc:sldMk cId="1306398030" sldId="4472"/>
            <ac:spMk id="12" creationId="{00000000-0000-0000-0000-000000000000}"/>
          </ac:spMkLst>
        </pc:spChg>
      </pc:sldChg>
      <pc:sldChg chg="modSp add mod modAnim">
        <pc:chgData name="Chris Speller" userId="0a97f007-b978-4543-a8a0-9ee0abccdf0a" providerId="ADAL" clId="{B8B649C5-C549-4FEB-BF49-7EEBAD02D5DE}" dt="2020-12-20T23:31:39.361" v="7848" actId="404"/>
        <pc:sldMkLst>
          <pc:docMk/>
          <pc:sldMk cId="122000720" sldId="4473"/>
        </pc:sldMkLst>
        <pc:spChg chg="mod">
          <ac:chgData name="Chris Speller" userId="0a97f007-b978-4543-a8a0-9ee0abccdf0a" providerId="ADAL" clId="{B8B649C5-C549-4FEB-BF49-7EEBAD02D5DE}" dt="2020-12-20T23:31:31.679" v="7846" actId="20577"/>
          <ac:spMkLst>
            <pc:docMk/>
            <pc:sldMk cId="122000720" sldId="4473"/>
            <ac:spMk id="10" creationId="{00000000-0000-0000-0000-000000000000}"/>
          </ac:spMkLst>
        </pc:spChg>
        <pc:spChg chg="mod">
          <ac:chgData name="Chris Speller" userId="0a97f007-b978-4543-a8a0-9ee0abccdf0a" providerId="ADAL" clId="{B8B649C5-C549-4FEB-BF49-7EEBAD02D5DE}" dt="2020-12-20T23:31:08.982" v="7837" actId="404"/>
          <ac:spMkLst>
            <pc:docMk/>
            <pc:sldMk cId="122000720" sldId="4473"/>
            <ac:spMk id="11" creationId="{00000000-0000-0000-0000-000000000000}"/>
          </ac:spMkLst>
        </pc:spChg>
        <pc:spChg chg="mod">
          <ac:chgData name="Chris Speller" userId="0a97f007-b978-4543-a8a0-9ee0abccdf0a" providerId="ADAL" clId="{B8B649C5-C549-4FEB-BF49-7EEBAD02D5DE}" dt="2020-12-20T23:31:39.361" v="7848" actId="404"/>
          <ac:spMkLst>
            <pc:docMk/>
            <pc:sldMk cId="122000720" sldId="4473"/>
            <ac:spMk id="12" creationId="{00000000-0000-0000-0000-000000000000}"/>
          </ac:spMkLst>
        </pc:spChg>
      </pc:sldChg>
      <pc:sldChg chg="modSp add mod">
        <pc:chgData name="Chris Speller" userId="0a97f007-b978-4543-a8a0-9ee0abccdf0a" providerId="ADAL" clId="{B8B649C5-C549-4FEB-BF49-7EEBAD02D5DE}" dt="2020-12-20T23:30:48.273" v="7827" actId="404"/>
        <pc:sldMkLst>
          <pc:docMk/>
          <pc:sldMk cId="3308131964" sldId="4474"/>
        </pc:sldMkLst>
        <pc:spChg chg="mod">
          <ac:chgData name="Chris Speller" userId="0a97f007-b978-4543-a8a0-9ee0abccdf0a" providerId="ADAL" clId="{B8B649C5-C549-4FEB-BF49-7EEBAD02D5DE}" dt="2020-12-20T23:30:40.999" v="7822" actId="404"/>
          <ac:spMkLst>
            <pc:docMk/>
            <pc:sldMk cId="3308131964" sldId="4474"/>
            <ac:spMk id="10" creationId="{00000000-0000-0000-0000-000000000000}"/>
          </ac:spMkLst>
        </pc:spChg>
        <pc:spChg chg="mod">
          <ac:chgData name="Chris Speller" userId="0a97f007-b978-4543-a8a0-9ee0abccdf0a" providerId="ADAL" clId="{B8B649C5-C549-4FEB-BF49-7EEBAD02D5DE}" dt="2020-12-20T23:30:44.283" v="7824" actId="404"/>
          <ac:spMkLst>
            <pc:docMk/>
            <pc:sldMk cId="3308131964" sldId="4474"/>
            <ac:spMk id="11" creationId="{00000000-0000-0000-0000-000000000000}"/>
          </ac:spMkLst>
        </pc:spChg>
        <pc:spChg chg="mod">
          <ac:chgData name="Chris Speller" userId="0a97f007-b978-4543-a8a0-9ee0abccdf0a" providerId="ADAL" clId="{B8B649C5-C549-4FEB-BF49-7EEBAD02D5DE}" dt="2020-12-20T23:30:48.273" v="7827" actId="404"/>
          <ac:spMkLst>
            <pc:docMk/>
            <pc:sldMk cId="3308131964" sldId="4474"/>
            <ac:spMk id="12" creationId="{00000000-0000-0000-0000-000000000000}"/>
          </ac:spMkLst>
        </pc:spChg>
      </pc:sldChg>
      <pc:sldChg chg="modSp add mod">
        <pc:chgData name="Chris Speller" userId="0a97f007-b978-4543-a8a0-9ee0abccdf0a" providerId="ADAL" clId="{B8B649C5-C549-4FEB-BF49-7EEBAD02D5DE}" dt="2020-12-20T23:31:01.505" v="7833" actId="1076"/>
        <pc:sldMkLst>
          <pc:docMk/>
          <pc:sldMk cId="3121002040" sldId="4475"/>
        </pc:sldMkLst>
        <pc:spChg chg="mod">
          <ac:chgData name="Chris Speller" userId="0a97f007-b978-4543-a8a0-9ee0abccdf0a" providerId="ADAL" clId="{B8B649C5-C549-4FEB-BF49-7EEBAD02D5DE}" dt="2020-12-20T23:30:53.098" v="7829" actId="404"/>
          <ac:spMkLst>
            <pc:docMk/>
            <pc:sldMk cId="3121002040" sldId="4475"/>
            <ac:spMk id="10" creationId="{00000000-0000-0000-0000-000000000000}"/>
          </ac:spMkLst>
        </pc:spChg>
        <pc:spChg chg="mod">
          <ac:chgData name="Chris Speller" userId="0a97f007-b978-4543-a8a0-9ee0abccdf0a" providerId="ADAL" clId="{B8B649C5-C549-4FEB-BF49-7EEBAD02D5DE}" dt="2020-12-20T23:30:56.740" v="7831" actId="404"/>
          <ac:spMkLst>
            <pc:docMk/>
            <pc:sldMk cId="3121002040" sldId="4475"/>
            <ac:spMk id="11" creationId="{00000000-0000-0000-0000-000000000000}"/>
          </ac:spMkLst>
        </pc:spChg>
        <pc:spChg chg="mod">
          <ac:chgData name="Chris Speller" userId="0a97f007-b978-4543-a8a0-9ee0abccdf0a" providerId="ADAL" clId="{B8B649C5-C549-4FEB-BF49-7EEBAD02D5DE}" dt="2020-12-20T23:31:01.505" v="7833" actId="1076"/>
          <ac:spMkLst>
            <pc:docMk/>
            <pc:sldMk cId="3121002040" sldId="4475"/>
            <ac:spMk id="12" creationId="{00000000-0000-0000-0000-000000000000}"/>
          </ac:spMkLst>
        </pc:spChg>
      </pc:sldChg>
      <pc:sldChg chg="modSp add mod">
        <pc:chgData name="Chris Speller" userId="0a97f007-b978-4543-a8a0-9ee0abccdf0a" providerId="ADAL" clId="{B8B649C5-C549-4FEB-BF49-7EEBAD02D5DE}" dt="2020-12-20T23:30:36.762" v="7820" actId="404"/>
        <pc:sldMkLst>
          <pc:docMk/>
          <pc:sldMk cId="1203657526" sldId="4476"/>
        </pc:sldMkLst>
        <pc:spChg chg="mod">
          <ac:chgData name="Chris Speller" userId="0a97f007-b978-4543-a8a0-9ee0abccdf0a" providerId="ADAL" clId="{B8B649C5-C549-4FEB-BF49-7EEBAD02D5DE}" dt="2020-12-20T23:30:33.755" v="7818" actId="20577"/>
          <ac:spMkLst>
            <pc:docMk/>
            <pc:sldMk cId="1203657526" sldId="4476"/>
            <ac:spMk id="10" creationId="{00000000-0000-0000-0000-000000000000}"/>
          </ac:spMkLst>
        </pc:spChg>
        <pc:spChg chg="mod">
          <ac:chgData name="Chris Speller" userId="0a97f007-b978-4543-a8a0-9ee0abccdf0a" providerId="ADAL" clId="{B8B649C5-C549-4FEB-BF49-7EEBAD02D5DE}" dt="2020-12-20T23:30:36.762" v="7820" actId="404"/>
          <ac:spMkLst>
            <pc:docMk/>
            <pc:sldMk cId="1203657526" sldId="4476"/>
            <ac:spMk id="11" creationId="{00000000-0000-0000-0000-000000000000}"/>
          </ac:spMkLst>
        </pc:spChg>
        <pc:spChg chg="mod">
          <ac:chgData name="Chris Speller" userId="0a97f007-b978-4543-a8a0-9ee0abccdf0a" providerId="ADAL" clId="{B8B649C5-C549-4FEB-BF49-7EEBAD02D5DE}" dt="2020-12-20T10:52:38.124" v="641" actId="20577"/>
          <ac:spMkLst>
            <pc:docMk/>
            <pc:sldMk cId="1203657526" sldId="4476"/>
            <ac:spMk id="12" creationId="{00000000-0000-0000-0000-000000000000}"/>
          </ac:spMkLst>
        </pc:spChg>
      </pc:sldChg>
      <pc:sldChg chg="modSp add mod modAnim">
        <pc:chgData name="Chris Speller" userId="0a97f007-b978-4543-a8a0-9ee0abccdf0a" providerId="ADAL" clId="{B8B649C5-C549-4FEB-BF49-7EEBAD02D5DE}" dt="2020-12-20T23:30:28.751" v="7815" actId="404"/>
        <pc:sldMkLst>
          <pc:docMk/>
          <pc:sldMk cId="2098791717" sldId="4477"/>
        </pc:sldMkLst>
        <pc:spChg chg="mod">
          <ac:chgData name="Chris Speller" userId="0a97f007-b978-4543-a8a0-9ee0abccdf0a" providerId="ADAL" clId="{B8B649C5-C549-4FEB-BF49-7EEBAD02D5DE}" dt="2020-12-20T23:30:12.871" v="7808" actId="20577"/>
          <ac:spMkLst>
            <pc:docMk/>
            <pc:sldMk cId="2098791717" sldId="4477"/>
            <ac:spMk id="10" creationId="{00000000-0000-0000-0000-000000000000}"/>
          </ac:spMkLst>
        </pc:spChg>
        <pc:spChg chg="mod">
          <ac:chgData name="Chris Speller" userId="0a97f007-b978-4543-a8a0-9ee0abccdf0a" providerId="ADAL" clId="{B8B649C5-C549-4FEB-BF49-7EEBAD02D5DE}" dt="2020-12-20T23:30:16.717" v="7810" actId="404"/>
          <ac:spMkLst>
            <pc:docMk/>
            <pc:sldMk cId="2098791717" sldId="4477"/>
            <ac:spMk id="11" creationId="{00000000-0000-0000-0000-000000000000}"/>
          </ac:spMkLst>
        </pc:spChg>
        <pc:spChg chg="mod">
          <ac:chgData name="Chris Speller" userId="0a97f007-b978-4543-a8a0-9ee0abccdf0a" providerId="ADAL" clId="{B8B649C5-C549-4FEB-BF49-7EEBAD02D5DE}" dt="2020-12-20T23:30:28.751" v="7815" actId="404"/>
          <ac:spMkLst>
            <pc:docMk/>
            <pc:sldMk cId="2098791717" sldId="4477"/>
            <ac:spMk id="12" creationId="{00000000-0000-0000-0000-000000000000}"/>
          </ac:spMkLst>
        </pc:spChg>
      </pc:sldChg>
      <pc:sldChg chg="modSp add mod">
        <pc:chgData name="Chris Speller" userId="0a97f007-b978-4543-a8a0-9ee0abccdf0a" providerId="ADAL" clId="{B8B649C5-C549-4FEB-BF49-7EEBAD02D5DE}" dt="2020-12-20T23:30:05.786" v="7805" actId="404"/>
        <pc:sldMkLst>
          <pc:docMk/>
          <pc:sldMk cId="3274112386" sldId="4478"/>
        </pc:sldMkLst>
        <pc:spChg chg="mod">
          <ac:chgData name="Chris Speller" userId="0a97f007-b978-4543-a8a0-9ee0abccdf0a" providerId="ADAL" clId="{B8B649C5-C549-4FEB-BF49-7EEBAD02D5DE}" dt="2020-12-20T23:30:00.135" v="7802" actId="20577"/>
          <ac:spMkLst>
            <pc:docMk/>
            <pc:sldMk cId="3274112386" sldId="4478"/>
            <ac:spMk id="10" creationId="{00000000-0000-0000-0000-000000000000}"/>
          </ac:spMkLst>
        </pc:spChg>
        <pc:spChg chg="mod">
          <ac:chgData name="Chris Speller" userId="0a97f007-b978-4543-a8a0-9ee0abccdf0a" providerId="ADAL" clId="{B8B649C5-C549-4FEB-BF49-7EEBAD02D5DE}" dt="2020-12-20T23:30:02.941" v="7804" actId="404"/>
          <ac:spMkLst>
            <pc:docMk/>
            <pc:sldMk cId="3274112386" sldId="4478"/>
            <ac:spMk id="11" creationId="{00000000-0000-0000-0000-000000000000}"/>
          </ac:spMkLst>
        </pc:spChg>
        <pc:spChg chg="mod">
          <ac:chgData name="Chris Speller" userId="0a97f007-b978-4543-a8a0-9ee0abccdf0a" providerId="ADAL" clId="{B8B649C5-C549-4FEB-BF49-7EEBAD02D5DE}" dt="2020-12-20T23:30:05.786" v="7805" actId="404"/>
          <ac:spMkLst>
            <pc:docMk/>
            <pc:sldMk cId="3274112386" sldId="4478"/>
            <ac:spMk id="12" creationId="{00000000-0000-0000-0000-000000000000}"/>
          </ac:spMkLst>
        </pc:spChg>
      </pc:sldChg>
      <pc:sldChg chg="modSp add mod">
        <pc:chgData name="Chris Speller" userId="0a97f007-b978-4543-a8a0-9ee0abccdf0a" providerId="ADAL" clId="{B8B649C5-C549-4FEB-BF49-7EEBAD02D5DE}" dt="2020-12-20T23:29:54.541" v="7799" actId="404"/>
        <pc:sldMkLst>
          <pc:docMk/>
          <pc:sldMk cId="655253939" sldId="4479"/>
        </pc:sldMkLst>
        <pc:spChg chg="mod">
          <ac:chgData name="Chris Speller" userId="0a97f007-b978-4543-a8a0-9ee0abccdf0a" providerId="ADAL" clId="{B8B649C5-C549-4FEB-BF49-7EEBAD02D5DE}" dt="2020-12-20T23:29:49.149" v="7796" actId="20577"/>
          <ac:spMkLst>
            <pc:docMk/>
            <pc:sldMk cId="655253939" sldId="4479"/>
            <ac:spMk id="10" creationId="{00000000-0000-0000-0000-000000000000}"/>
          </ac:spMkLst>
        </pc:spChg>
        <pc:spChg chg="mod">
          <ac:chgData name="Chris Speller" userId="0a97f007-b978-4543-a8a0-9ee0abccdf0a" providerId="ADAL" clId="{B8B649C5-C549-4FEB-BF49-7EEBAD02D5DE}" dt="2020-12-20T23:29:52.094" v="7798" actId="404"/>
          <ac:spMkLst>
            <pc:docMk/>
            <pc:sldMk cId="655253939" sldId="4479"/>
            <ac:spMk id="11" creationId="{00000000-0000-0000-0000-000000000000}"/>
          </ac:spMkLst>
        </pc:spChg>
        <pc:spChg chg="mod">
          <ac:chgData name="Chris Speller" userId="0a97f007-b978-4543-a8a0-9ee0abccdf0a" providerId="ADAL" clId="{B8B649C5-C549-4FEB-BF49-7EEBAD02D5DE}" dt="2020-12-20T23:29:54.541" v="7799" actId="404"/>
          <ac:spMkLst>
            <pc:docMk/>
            <pc:sldMk cId="655253939" sldId="4479"/>
            <ac:spMk id="12" creationId="{00000000-0000-0000-0000-000000000000}"/>
          </ac:spMkLst>
        </pc:spChg>
      </pc:sldChg>
      <pc:sldChg chg="modSp add mod">
        <pc:chgData name="Chris Speller" userId="0a97f007-b978-4543-a8a0-9ee0abccdf0a" providerId="ADAL" clId="{B8B649C5-C549-4FEB-BF49-7EEBAD02D5DE}" dt="2020-12-20T23:29:42.072" v="7792" actId="1076"/>
        <pc:sldMkLst>
          <pc:docMk/>
          <pc:sldMk cId="3993220569" sldId="4480"/>
        </pc:sldMkLst>
        <pc:spChg chg="mod">
          <ac:chgData name="Chris Speller" userId="0a97f007-b978-4543-a8a0-9ee0abccdf0a" providerId="ADAL" clId="{B8B649C5-C549-4FEB-BF49-7EEBAD02D5DE}" dt="2020-12-20T23:29:33.253" v="7786" actId="404"/>
          <ac:spMkLst>
            <pc:docMk/>
            <pc:sldMk cId="3993220569" sldId="4480"/>
            <ac:spMk id="10" creationId="{00000000-0000-0000-0000-000000000000}"/>
          </ac:spMkLst>
        </pc:spChg>
        <pc:spChg chg="mod">
          <ac:chgData name="Chris Speller" userId="0a97f007-b978-4543-a8a0-9ee0abccdf0a" providerId="ADAL" clId="{B8B649C5-C549-4FEB-BF49-7EEBAD02D5DE}" dt="2020-12-20T23:29:37.293" v="7789" actId="404"/>
          <ac:spMkLst>
            <pc:docMk/>
            <pc:sldMk cId="3993220569" sldId="4480"/>
            <ac:spMk id="11" creationId="{00000000-0000-0000-0000-000000000000}"/>
          </ac:spMkLst>
        </pc:spChg>
        <pc:spChg chg="mod">
          <ac:chgData name="Chris Speller" userId="0a97f007-b978-4543-a8a0-9ee0abccdf0a" providerId="ADAL" clId="{B8B649C5-C549-4FEB-BF49-7EEBAD02D5DE}" dt="2020-12-20T23:29:42.072" v="7792" actId="1076"/>
          <ac:spMkLst>
            <pc:docMk/>
            <pc:sldMk cId="3993220569" sldId="4480"/>
            <ac:spMk id="12" creationId="{00000000-0000-0000-0000-000000000000}"/>
          </ac:spMkLst>
        </pc:spChg>
      </pc:sldChg>
      <pc:sldChg chg="add del">
        <pc:chgData name="Chris Speller" userId="0a97f007-b978-4543-a8a0-9ee0abccdf0a" providerId="ADAL" clId="{B8B649C5-C549-4FEB-BF49-7EEBAD02D5DE}" dt="2020-12-20T11:17:48.258" v="897"/>
        <pc:sldMkLst>
          <pc:docMk/>
          <pc:sldMk cId="2476759425" sldId="4481"/>
        </pc:sldMkLst>
      </pc:sldChg>
      <pc:sldChg chg="modSp add mod modAnim">
        <pc:chgData name="Chris Speller" userId="0a97f007-b978-4543-a8a0-9ee0abccdf0a" providerId="ADAL" clId="{B8B649C5-C549-4FEB-BF49-7EEBAD02D5DE}" dt="2020-12-20T23:29:23.661" v="7783" actId="2711"/>
        <pc:sldMkLst>
          <pc:docMk/>
          <pc:sldMk cId="4191087365" sldId="4481"/>
        </pc:sldMkLst>
        <pc:spChg chg="mod">
          <ac:chgData name="Chris Speller" userId="0a97f007-b978-4543-a8a0-9ee0abccdf0a" providerId="ADAL" clId="{B8B649C5-C549-4FEB-BF49-7EEBAD02D5DE}" dt="2020-12-20T23:29:20.333" v="7780" actId="2711"/>
          <ac:spMkLst>
            <pc:docMk/>
            <pc:sldMk cId="4191087365" sldId="4481"/>
            <ac:spMk id="10" creationId="{00000000-0000-0000-0000-000000000000}"/>
          </ac:spMkLst>
        </pc:spChg>
        <pc:spChg chg="mod">
          <ac:chgData name="Chris Speller" userId="0a97f007-b978-4543-a8a0-9ee0abccdf0a" providerId="ADAL" clId="{B8B649C5-C549-4FEB-BF49-7EEBAD02D5DE}" dt="2020-12-20T23:29:23.661" v="7783" actId="2711"/>
          <ac:spMkLst>
            <pc:docMk/>
            <pc:sldMk cId="4191087365" sldId="4481"/>
            <ac:spMk id="11" creationId="{00000000-0000-0000-0000-000000000000}"/>
          </ac:spMkLst>
        </pc:spChg>
        <pc:spChg chg="mod">
          <ac:chgData name="Chris Speller" userId="0a97f007-b978-4543-a8a0-9ee0abccdf0a" providerId="ADAL" clId="{B8B649C5-C549-4FEB-BF49-7EEBAD02D5DE}" dt="2020-12-20T11:19:14.044" v="991" actId="20577"/>
          <ac:spMkLst>
            <pc:docMk/>
            <pc:sldMk cId="4191087365" sldId="4481"/>
            <ac:spMk id="12" creationId="{00000000-0000-0000-0000-000000000000}"/>
          </ac:spMkLst>
        </pc:spChg>
      </pc:sldChg>
      <pc:sldChg chg="modSp add mod">
        <pc:chgData name="Chris Speller" userId="0a97f007-b978-4543-a8a0-9ee0abccdf0a" providerId="ADAL" clId="{B8B649C5-C549-4FEB-BF49-7EEBAD02D5DE}" dt="2020-12-20T23:29:08.567" v="7777" actId="404"/>
        <pc:sldMkLst>
          <pc:docMk/>
          <pc:sldMk cId="1001161511" sldId="4482"/>
        </pc:sldMkLst>
        <pc:spChg chg="mod">
          <ac:chgData name="Chris Speller" userId="0a97f007-b978-4543-a8a0-9ee0abccdf0a" providerId="ADAL" clId="{B8B649C5-C549-4FEB-BF49-7EEBAD02D5DE}" dt="2020-12-20T23:29:00.324" v="7773" actId="403"/>
          <ac:spMkLst>
            <pc:docMk/>
            <pc:sldMk cId="1001161511" sldId="4482"/>
            <ac:spMk id="10" creationId="{00000000-0000-0000-0000-000000000000}"/>
          </ac:spMkLst>
        </pc:spChg>
        <pc:spChg chg="mod">
          <ac:chgData name="Chris Speller" userId="0a97f007-b978-4543-a8a0-9ee0abccdf0a" providerId="ADAL" clId="{B8B649C5-C549-4FEB-BF49-7EEBAD02D5DE}" dt="2020-12-20T23:29:03.446" v="7775" actId="404"/>
          <ac:spMkLst>
            <pc:docMk/>
            <pc:sldMk cId="1001161511" sldId="4482"/>
            <ac:spMk id="11" creationId="{00000000-0000-0000-0000-000000000000}"/>
          </ac:spMkLst>
        </pc:spChg>
        <pc:spChg chg="mod">
          <ac:chgData name="Chris Speller" userId="0a97f007-b978-4543-a8a0-9ee0abccdf0a" providerId="ADAL" clId="{B8B649C5-C549-4FEB-BF49-7EEBAD02D5DE}" dt="2020-12-20T23:29:08.567" v="7777" actId="404"/>
          <ac:spMkLst>
            <pc:docMk/>
            <pc:sldMk cId="1001161511" sldId="4482"/>
            <ac:spMk id="12" creationId="{00000000-0000-0000-0000-000000000000}"/>
          </ac:spMkLst>
        </pc:spChg>
      </pc:sldChg>
      <pc:sldChg chg="modSp add mod">
        <pc:chgData name="Chris Speller" userId="0a97f007-b978-4543-a8a0-9ee0abccdf0a" providerId="ADAL" clId="{B8B649C5-C549-4FEB-BF49-7EEBAD02D5DE}" dt="2020-12-20T23:28:55.247" v="7769" actId="1076"/>
        <pc:sldMkLst>
          <pc:docMk/>
          <pc:sldMk cId="2555301501" sldId="4483"/>
        </pc:sldMkLst>
        <pc:spChg chg="mod">
          <ac:chgData name="Chris Speller" userId="0a97f007-b978-4543-a8a0-9ee0abccdf0a" providerId="ADAL" clId="{B8B649C5-C549-4FEB-BF49-7EEBAD02D5DE}" dt="2020-12-20T23:28:47.840" v="7765" actId="20577"/>
          <ac:spMkLst>
            <pc:docMk/>
            <pc:sldMk cId="2555301501" sldId="4483"/>
            <ac:spMk id="10" creationId="{00000000-0000-0000-0000-000000000000}"/>
          </ac:spMkLst>
        </pc:spChg>
        <pc:spChg chg="mod">
          <ac:chgData name="Chris Speller" userId="0a97f007-b978-4543-a8a0-9ee0abccdf0a" providerId="ADAL" clId="{B8B649C5-C549-4FEB-BF49-7EEBAD02D5DE}" dt="2020-12-20T23:28:50.496" v="7767" actId="404"/>
          <ac:spMkLst>
            <pc:docMk/>
            <pc:sldMk cId="2555301501" sldId="4483"/>
            <ac:spMk id="11" creationId="{00000000-0000-0000-0000-000000000000}"/>
          </ac:spMkLst>
        </pc:spChg>
        <pc:spChg chg="mod">
          <ac:chgData name="Chris Speller" userId="0a97f007-b978-4543-a8a0-9ee0abccdf0a" providerId="ADAL" clId="{B8B649C5-C549-4FEB-BF49-7EEBAD02D5DE}" dt="2020-12-20T23:28:55.247" v="7769" actId="1076"/>
          <ac:spMkLst>
            <pc:docMk/>
            <pc:sldMk cId="2555301501" sldId="4483"/>
            <ac:spMk id="12" creationId="{00000000-0000-0000-0000-000000000000}"/>
          </ac:spMkLst>
        </pc:spChg>
      </pc:sldChg>
      <pc:sldChg chg="modSp add mod">
        <pc:chgData name="Chris Speller" userId="0a97f007-b978-4543-a8a0-9ee0abccdf0a" providerId="ADAL" clId="{B8B649C5-C549-4FEB-BF49-7EEBAD02D5DE}" dt="2020-12-20T23:28:34.203" v="7760" actId="404"/>
        <pc:sldMkLst>
          <pc:docMk/>
          <pc:sldMk cId="3424583552" sldId="4484"/>
        </pc:sldMkLst>
        <pc:spChg chg="mod">
          <ac:chgData name="Chris Speller" userId="0a97f007-b978-4543-a8a0-9ee0abccdf0a" providerId="ADAL" clId="{B8B649C5-C549-4FEB-BF49-7EEBAD02D5DE}" dt="2020-12-20T23:28:28.439" v="7757" actId="404"/>
          <ac:spMkLst>
            <pc:docMk/>
            <pc:sldMk cId="3424583552" sldId="4484"/>
            <ac:spMk id="10" creationId="{00000000-0000-0000-0000-000000000000}"/>
          </ac:spMkLst>
        </pc:spChg>
        <pc:spChg chg="mod">
          <ac:chgData name="Chris Speller" userId="0a97f007-b978-4543-a8a0-9ee0abccdf0a" providerId="ADAL" clId="{B8B649C5-C549-4FEB-BF49-7EEBAD02D5DE}" dt="2020-12-20T23:28:31.765" v="7759" actId="404"/>
          <ac:spMkLst>
            <pc:docMk/>
            <pc:sldMk cId="3424583552" sldId="4484"/>
            <ac:spMk id="11" creationId="{00000000-0000-0000-0000-000000000000}"/>
          </ac:spMkLst>
        </pc:spChg>
        <pc:spChg chg="mod">
          <ac:chgData name="Chris Speller" userId="0a97f007-b978-4543-a8a0-9ee0abccdf0a" providerId="ADAL" clId="{B8B649C5-C549-4FEB-BF49-7EEBAD02D5DE}" dt="2020-12-20T23:28:34.203" v="7760" actId="404"/>
          <ac:spMkLst>
            <pc:docMk/>
            <pc:sldMk cId="3424583552" sldId="4484"/>
            <ac:spMk id="12" creationId="{00000000-0000-0000-0000-000000000000}"/>
          </ac:spMkLst>
        </pc:spChg>
      </pc:sldChg>
      <pc:sldChg chg="modSp add mod modAnim">
        <pc:chgData name="Chris Speller" userId="0a97f007-b978-4543-a8a0-9ee0abccdf0a" providerId="ADAL" clId="{B8B649C5-C549-4FEB-BF49-7EEBAD02D5DE}" dt="2020-12-20T23:28:37.772" v="7761" actId="404"/>
        <pc:sldMkLst>
          <pc:docMk/>
          <pc:sldMk cId="702878474" sldId="4485"/>
        </pc:sldMkLst>
        <pc:spChg chg="mod">
          <ac:chgData name="Chris Speller" userId="0a97f007-b978-4543-a8a0-9ee0abccdf0a" providerId="ADAL" clId="{B8B649C5-C549-4FEB-BF49-7EEBAD02D5DE}" dt="2020-12-20T23:28:16.221" v="7751" actId="404"/>
          <ac:spMkLst>
            <pc:docMk/>
            <pc:sldMk cId="702878474" sldId="4485"/>
            <ac:spMk id="10" creationId="{00000000-0000-0000-0000-000000000000}"/>
          </ac:spMkLst>
        </pc:spChg>
        <pc:spChg chg="mod">
          <ac:chgData name="Chris Speller" userId="0a97f007-b978-4543-a8a0-9ee0abccdf0a" providerId="ADAL" clId="{B8B649C5-C549-4FEB-BF49-7EEBAD02D5DE}" dt="2020-12-20T23:28:20.939" v="7753" actId="404"/>
          <ac:spMkLst>
            <pc:docMk/>
            <pc:sldMk cId="702878474" sldId="4485"/>
            <ac:spMk id="11" creationId="{00000000-0000-0000-0000-000000000000}"/>
          </ac:spMkLst>
        </pc:spChg>
        <pc:spChg chg="mod">
          <ac:chgData name="Chris Speller" userId="0a97f007-b978-4543-a8a0-9ee0abccdf0a" providerId="ADAL" clId="{B8B649C5-C549-4FEB-BF49-7EEBAD02D5DE}" dt="2020-12-20T23:28:37.772" v="7761" actId="404"/>
          <ac:spMkLst>
            <pc:docMk/>
            <pc:sldMk cId="702878474" sldId="4485"/>
            <ac:spMk id="12" creationId="{00000000-0000-0000-0000-000000000000}"/>
          </ac:spMkLst>
        </pc:spChg>
      </pc:sldChg>
      <pc:sldChg chg="add del">
        <pc:chgData name="Chris Speller" userId="0a97f007-b978-4543-a8a0-9ee0abccdf0a" providerId="ADAL" clId="{B8B649C5-C549-4FEB-BF49-7EEBAD02D5DE}" dt="2020-12-20T11:47:32.706" v="1416"/>
        <pc:sldMkLst>
          <pc:docMk/>
          <pc:sldMk cId="2933405920" sldId="4486"/>
        </pc:sldMkLst>
      </pc:sldChg>
      <pc:sldChg chg="modSp add mod">
        <pc:chgData name="Chris Speller" userId="0a97f007-b978-4543-a8a0-9ee0abccdf0a" providerId="ADAL" clId="{B8B649C5-C549-4FEB-BF49-7EEBAD02D5DE}" dt="2020-12-20T23:28:11.148" v="7749" actId="404"/>
        <pc:sldMkLst>
          <pc:docMk/>
          <pc:sldMk cId="3865675001" sldId="4486"/>
        </pc:sldMkLst>
        <pc:spChg chg="mod">
          <ac:chgData name="Chris Speller" userId="0a97f007-b978-4543-a8a0-9ee0abccdf0a" providerId="ADAL" clId="{B8B649C5-C549-4FEB-BF49-7EEBAD02D5DE}" dt="2020-12-20T23:28:05.717" v="7746" actId="20577"/>
          <ac:spMkLst>
            <pc:docMk/>
            <pc:sldMk cId="3865675001" sldId="4486"/>
            <ac:spMk id="10" creationId="{00000000-0000-0000-0000-000000000000}"/>
          </ac:spMkLst>
        </pc:spChg>
        <pc:spChg chg="mod">
          <ac:chgData name="Chris Speller" userId="0a97f007-b978-4543-a8a0-9ee0abccdf0a" providerId="ADAL" clId="{B8B649C5-C549-4FEB-BF49-7EEBAD02D5DE}" dt="2020-12-20T23:28:08.997" v="7748" actId="404"/>
          <ac:spMkLst>
            <pc:docMk/>
            <pc:sldMk cId="3865675001" sldId="4486"/>
            <ac:spMk id="11" creationId="{00000000-0000-0000-0000-000000000000}"/>
          </ac:spMkLst>
        </pc:spChg>
        <pc:spChg chg="mod">
          <ac:chgData name="Chris Speller" userId="0a97f007-b978-4543-a8a0-9ee0abccdf0a" providerId="ADAL" clId="{B8B649C5-C549-4FEB-BF49-7EEBAD02D5DE}" dt="2020-12-20T23:28:11.148" v="7749" actId="404"/>
          <ac:spMkLst>
            <pc:docMk/>
            <pc:sldMk cId="3865675001" sldId="4486"/>
            <ac:spMk id="12" creationId="{00000000-0000-0000-0000-000000000000}"/>
          </ac:spMkLst>
        </pc:spChg>
      </pc:sldChg>
      <pc:sldChg chg="modSp add mod">
        <pc:chgData name="Chris Speller" userId="0a97f007-b978-4543-a8a0-9ee0abccdf0a" providerId="ADAL" clId="{B8B649C5-C549-4FEB-BF49-7EEBAD02D5DE}" dt="2020-12-20T23:29:16.396" v="7779" actId="2711"/>
        <pc:sldMkLst>
          <pc:docMk/>
          <pc:sldMk cId="403734499" sldId="4487"/>
        </pc:sldMkLst>
        <pc:spChg chg="mod">
          <ac:chgData name="Chris Speller" userId="0a97f007-b978-4543-a8a0-9ee0abccdf0a" providerId="ADAL" clId="{B8B649C5-C549-4FEB-BF49-7EEBAD02D5DE}" dt="2020-12-20T23:29:12.972" v="7778" actId="2711"/>
          <ac:spMkLst>
            <pc:docMk/>
            <pc:sldMk cId="403734499" sldId="4487"/>
            <ac:spMk id="10" creationId="{00000000-0000-0000-0000-000000000000}"/>
          </ac:spMkLst>
        </pc:spChg>
        <pc:spChg chg="mod">
          <ac:chgData name="Chris Speller" userId="0a97f007-b978-4543-a8a0-9ee0abccdf0a" providerId="ADAL" clId="{B8B649C5-C549-4FEB-BF49-7EEBAD02D5DE}" dt="2020-12-20T23:29:16.396" v="7779" actId="2711"/>
          <ac:spMkLst>
            <pc:docMk/>
            <pc:sldMk cId="403734499" sldId="4487"/>
            <ac:spMk id="11" creationId="{00000000-0000-0000-0000-000000000000}"/>
          </ac:spMkLst>
        </pc:spChg>
        <pc:spChg chg="mod">
          <ac:chgData name="Chris Speller" userId="0a97f007-b978-4543-a8a0-9ee0abccdf0a" providerId="ADAL" clId="{B8B649C5-C549-4FEB-BF49-7EEBAD02D5DE}" dt="2020-12-20T11:49:15.300" v="1517" actId="20577"/>
          <ac:spMkLst>
            <pc:docMk/>
            <pc:sldMk cId="403734499" sldId="4487"/>
            <ac:spMk id="12" creationId="{00000000-0000-0000-0000-000000000000}"/>
          </ac:spMkLst>
        </pc:spChg>
      </pc:sldChg>
      <pc:sldChg chg="modSp add">
        <pc:chgData name="Chris Speller" userId="0a97f007-b978-4543-a8a0-9ee0abccdf0a" providerId="ADAL" clId="{B8B649C5-C549-4FEB-BF49-7EEBAD02D5DE}" dt="2020-12-20T23:27:58.456" v="7743" actId="404"/>
        <pc:sldMkLst>
          <pc:docMk/>
          <pc:sldMk cId="2123053770" sldId="4488"/>
        </pc:sldMkLst>
        <pc:spChg chg="mod">
          <ac:chgData name="Chris Speller" userId="0a97f007-b978-4543-a8a0-9ee0abccdf0a" providerId="ADAL" clId="{B8B649C5-C549-4FEB-BF49-7EEBAD02D5DE}" dt="2020-12-20T23:27:55.019" v="7741" actId="404"/>
          <ac:spMkLst>
            <pc:docMk/>
            <pc:sldMk cId="2123053770" sldId="4488"/>
            <ac:spMk id="10" creationId="{00000000-0000-0000-0000-000000000000}"/>
          </ac:spMkLst>
        </pc:spChg>
        <pc:spChg chg="mod">
          <ac:chgData name="Chris Speller" userId="0a97f007-b978-4543-a8a0-9ee0abccdf0a" providerId="ADAL" clId="{B8B649C5-C549-4FEB-BF49-7EEBAD02D5DE}" dt="2020-12-20T23:27:58.456" v="7743" actId="404"/>
          <ac:spMkLst>
            <pc:docMk/>
            <pc:sldMk cId="2123053770" sldId="4488"/>
            <ac:spMk id="11" creationId="{00000000-0000-0000-0000-000000000000}"/>
          </ac:spMkLst>
        </pc:spChg>
        <pc:spChg chg="mod">
          <ac:chgData name="Chris Speller" userId="0a97f007-b978-4543-a8a0-9ee0abccdf0a" providerId="ADAL" clId="{B8B649C5-C549-4FEB-BF49-7EEBAD02D5DE}" dt="2020-12-20T11:52:07.052" v="1623" actId="20577"/>
          <ac:spMkLst>
            <pc:docMk/>
            <pc:sldMk cId="2123053770" sldId="4488"/>
            <ac:spMk id="12" creationId="{00000000-0000-0000-0000-000000000000}"/>
          </ac:spMkLst>
        </pc:spChg>
      </pc:sldChg>
      <pc:sldChg chg="modSp add">
        <pc:chgData name="Chris Speller" userId="0a97f007-b978-4543-a8a0-9ee0abccdf0a" providerId="ADAL" clId="{B8B649C5-C549-4FEB-BF49-7EEBAD02D5DE}" dt="2020-12-20T23:27:49.463" v="7739" actId="404"/>
        <pc:sldMkLst>
          <pc:docMk/>
          <pc:sldMk cId="2730185352" sldId="4489"/>
        </pc:sldMkLst>
        <pc:spChg chg="mod">
          <ac:chgData name="Chris Speller" userId="0a97f007-b978-4543-a8a0-9ee0abccdf0a" providerId="ADAL" clId="{B8B649C5-C549-4FEB-BF49-7EEBAD02D5DE}" dt="2020-12-20T23:27:43.603" v="7736" actId="404"/>
          <ac:spMkLst>
            <pc:docMk/>
            <pc:sldMk cId="2730185352" sldId="4489"/>
            <ac:spMk id="10" creationId="{00000000-0000-0000-0000-000000000000}"/>
          </ac:spMkLst>
        </pc:spChg>
        <pc:spChg chg="mod">
          <ac:chgData name="Chris Speller" userId="0a97f007-b978-4543-a8a0-9ee0abccdf0a" providerId="ADAL" clId="{B8B649C5-C549-4FEB-BF49-7EEBAD02D5DE}" dt="2020-12-20T23:27:47.604" v="7738" actId="404"/>
          <ac:spMkLst>
            <pc:docMk/>
            <pc:sldMk cId="2730185352" sldId="4489"/>
            <ac:spMk id="11" creationId="{00000000-0000-0000-0000-000000000000}"/>
          </ac:spMkLst>
        </pc:spChg>
        <pc:spChg chg="mod">
          <ac:chgData name="Chris Speller" userId="0a97f007-b978-4543-a8a0-9ee0abccdf0a" providerId="ADAL" clId="{B8B649C5-C549-4FEB-BF49-7EEBAD02D5DE}" dt="2020-12-20T23:27:49.463" v="7739" actId="404"/>
          <ac:spMkLst>
            <pc:docMk/>
            <pc:sldMk cId="2730185352" sldId="4489"/>
            <ac:spMk id="12" creationId="{00000000-0000-0000-0000-000000000000}"/>
          </ac:spMkLst>
        </pc:spChg>
      </pc:sldChg>
      <pc:sldChg chg="modSp add">
        <pc:chgData name="Chris Speller" userId="0a97f007-b978-4543-a8a0-9ee0abccdf0a" providerId="ADAL" clId="{B8B649C5-C549-4FEB-BF49-7EEBAD02D5DE}" dt="2020-12-20T23:26:12.752" v="7734" actId="404"/>
        <pc:sldMkLst>
          <pc:docMk/>
          <pc:sldMk cId="3541113331" sldId="4490"/>
        </pc:sldMkLst>
        <pc:spChg chg="mod">
          <ac:chgData name="Chris Speller" userId="0a97f007-b978-4543-a8a0-9ee0abccdf0a" providerId="ADAL" clId="{B8B649C5-C549-4FEB-BF49-7EEBAD02D5DE}" dt="2020-12-20T23:26:03.578" v="7731" actId="404"/>
          <ac:spMkLst>
            <pc:docMk/>
            <pc:sldMk cId="3541113331" sldId="4490"/>
            <ac:spMk id="10" creationId="{00000000-0000-0000-0000-000000000000}"/>
          </ac:spMkLst>
        </pc:spChg>
        <pc:spChg chg="mod">
          <ac:chgData name="Chris Speller" userId="0a97f007-b978-4543-a8a0-9ee0abccdf0a" providerId="ADAL" clId="{B8B649C5-C549-4FEB-BF49-7EEBAD02D5DE}" dt="2020-12-20T23:26:10.523" v="7733" actId="404"/>
          <ac:spMkLst>
            <pc:docMk/>
            <pc:sldMk cId="3541113331" sldId="4490"/>
            <ac:spMk id="11" creationId="{00000000-0000-0000-0000-000000000000}"/>
          </ac:spMkLst>
        </pc:spChg>
        <pc:spChg chg="mod">
          <ac:chgData name="Chris Speller" userId="0a97f007-b978-4543-a8a0-9ee0abccdf0a" providerId="ADAL" clId="{B8B649C5-C549-4FEB-BF49-7EEBAD02D5DE}" dt="2020-12-20T23:26:12.752" v="7734" actId="404"/>
          <ac:spMkLst>
            <pc:docMk/>
            <pc:sldMk cId="3541113331" sldId="4490"/>
            <ac:spMk id="12" creationId="{00000000-0000-0000-0000-000000000000}"/>
          </ac:spMkLst>
        </pc:spChg>
      </pc:sldChg>
      <pc:sldChg chg="add del">
        <pc:chgData name="Chris Speller" userId="0a97f007-b978-4543-a8a0-9ee0abccdf0a" providerId="ADAL" clId="{B8B649C5-C549-4FEB-BF49-7EEBAD02D5DE}" dt="2020-12-20T15:12:31.540" v="1872"/>
        <pc:sldMkLst>
          <pc:docMk/>
          <pc:sldMk cId="691916376" sldId="4491"/>
        </pc:sldMkLst>
      </pc:sldChg>
      <pc:sldChg chg="add del">
        <pc:chgData name="Chris Speller" userId="0a97f007-b978-4543-a8a0-9ee0abccdf0a" providerId="ADAL" clId="{B8B649C5-C549-4FEB-BF49-7EEBAD02D5DE}" dt="2020-12-20T15:13:35.529" v="1874"/>
        <pc:sldMkLst>
          <pc:docMk/>
          <pc:sldMk cId="2634924759" sldId="4491"/>
        </pc:sldMkLst>
      </pc:sldChg>
      <pc:sldChg chg="modSp add">
        <pc:chgData name="Chris Speller" userId="0a97f007-b978-4543-a8a0-9ee0abccdf0a" providerId="ADAL" clId="{B8B649C5-C549-4FEB-BF49-7EEBAD02D5DE}" dt="2020-12-20T15:13:45.214" v="1878" actId="20577"/>
        <pc:sldMkLst>
          <pc:docMk/>
          <pc:sldMk cId="3459164693" sldId="4491"/>
        </pc:sldMkLst>
        <pc:spChg chg="mod">
          <ac:chgData name="Chris Speller" userId="0a97f007-b978-4543-a8a0-9ee0abccdf0a" providerId="ADAL" clId="{B8B649C5-C549-4FEB-BF49-7EEBAD02D5DE}" dt="2020-12-20T15:13:38.704" v="1876" actId="20577"/>
          <ac:spMkLst>
            <pc:docMk/>
            <pc:sldMk cId="3459164693" sldId="4491"/>
            <ac:spMk id="10" creationId="{00000000-0000-0000-0000-000000000000}"/>
          </ac:spMkLst>
        </pc:spChg>
        <pc:spChg chg="mod">
          <ac:chgData name="Chris Speller" userId="0a97f007-b978-4543-a8a0-9ee0abccdf0a" providerId="ADAL" clId="{B8B649C5-C549-4FEB-BF49-7EEBAD02D5DE}" dt="2020-12-20T15:13:40.287" v="1877" actId="20577"/>
          <ac:spMkLst>
            <pc:docMk/>
            <pc:sldMk cId="3459164693" sldId="4491"/>
            <ac:spMk id="11" creationId="{00000000-0000-0000-0000-000000000000}"/>
          </ac:spMkLst>
        </pc:spChg>
        <pc:spChg chg="mod">
          <ac:chgData name="Chris Speller" userId="0a97f007-b978-4543-a8a0-9ee0abccdf0a" providerId="ADAL" clId="{B8B649C5-C549-4FEB-BF49-7EEBAD02D5DE}" dt="2020-12-20T15:13:45.214" v="1878" actId="20577"/>
          <ac:spMkLst>
            <pc:docMk/>
            <pc:sldMk cId="3459164693" sldId="4491"/>
            <ac:spMk id="12" creationId="{00000000-0000-0000-0000-000000000000}"/>
          </ac:spMkLst>
        </pc:spChg>
      </pc:sldChg>
      <pc:sldChg chg="modSp add">
        <pc:chgData name="Chris Speller" userId="0a97f007-b978-4543-a8a0-9ee0abccdf0a" providerId="ADAL" clId="{B8B649C5-C549-4FEB-BF49-7EEBAD02D5DE}" dt="2020-12-20T23:25:54.851" v="7729" actId="404"/>
        <pc:sldMkLst>
          <pc:docMk/>
          <pc:sldMk cId="2688760331" sldId="4492"/>
        </pc:sldMkLst>
        <pc:spChg chg="mod">
          <ac:chgData name="Chris Speller" userId="0a97f007-b978-4543-a8a0-9ee0abccdf0a" providerId="ADAL" clId="{B8B649C5-C549-4FEB-BF49-7EEBAD02D5DE}" dt="2020-12-20T23:24:46.090" v="7697" actId="404"/>
          <ac:spMkLst>
            <pc:docMk/>
            <pc:sldMk cId="2688760331" sldId="4492"/>
            <ac:spMk id="10" creationId="{00000000-0000-0000-0000-000000000000}"/>
          </ac:spMkLst>
        </pc:spChg>
        <pc:spChg chg="mod">
          <ac:chgData name="Chris Speller" userId="0a97f007-b978-4543-a8a0-9ee0abccdf0a" providerId="ADAL" clId="{B8B649C5-C549-4FEB-BF49-7EEBAD02D5DE}" dt="2020-12-20T23:25:52.836" v="7728" actId="20577"/>
          <ac:spMkLst>
            <pc:docMk/>
            <pc:sldMk cId="2688760331" sldId="4492"/>
            <ac:spMk id="11" creationId="{00000000-0000-0000-0000-000000000000}"/>
          </ac:spMkLst>
        </pc:spChg>
        <pc:spChg chg="mod">
          <ac:chgData name="Chris Speller" userId="0a97f007-b978-4543-a8a0-9ee0abccdf0a" providerId="ADAL" clId="{B8B649C5-C549-4FEB-BF49-7EEBAD02D5DE}" dt="2020-12-20T23:25:54.851" v="7729" actId="404"/>
          <ac:spMkLst>
            <pc:docMk/>
            <pc:sldMk cId="2688760331" sldId="4492"/>
            <ac:spMk id="12" creationId="{00000000-0000-0000-0000-000000000000}"/>
          </ac:spMkLst>
        </pc:spChg>
      </pc:sldChg>
      <pc:sldChg chg="modSp add mod modAnim">
        <pc:chgData name="Chris Speller" userId="0a97f007-b978-4543-a8a0-9ee0abccdf0a" providerId="ADAL" clId="{B8B649C5-C549-4FEB-BF49-7EEBAD02D5DE}" dt="2020-12-20T23:24:40.177" v="7695" actId="1076"/>
        <pc:sldMkLst>
          <pc:docMk/>
          <pc:sldMk cId="485137838" sldId="4493"/>
        </pc:sldMkLst>
        <pc:spChg chg="mod">
          <ac:chgData name="Chris Speller" userId="0a97f007-b978-4543-a8a0-9ee0abccdf0a" providerId="ADAL" clId="{B8B649C5-C549-4FEB-BF49-7EEBAD02D5DE}" dt="2020-12-20T23:24:32.345" v="7691" actId="404"/>
          <ac:spMkLst>
            <pc:docMk/>
            <pc:sldMk cId="485137838" sldId="4493"/>
            <ac:spMk id="10" creationId="{00000000-0000-0000-0000-000000000000}"/>
          </ac:spMkLst>
        </pc:spChg>
        <pc:spChg chg="mod">
          <ac:chgData name="Chris Speller" userId="0a97f007-b978-4543-a8a0-9ee0abccdf0a" providerId="ADAL" clId="{B8B649C5-C549-4FEB-BF49-7EEBAD02D5DE}" dt="2020-12-20T23:24:35.745" v="7693" actId="404"/>
          <ac:spMkLst>
            <pc:docMk/>
            <pc:sldMk cId="485137838" sldId="4493"/>
            <ac:spMk id="11" creationId="{00000000-0000-0000-0000-000000000000}"/>
          </ac:spMkLst>
        </pc:spChg>
        <pc:spChg chg="mod">
          <ac:chgData name="Chris Speller" userId="0a97f007-b978-4543-a8a0-9ee0abccdf0a" providerId="ADAL" clId="{B8B649C5-C549-4FEB-BF49-7EEBAD02D5DE}" dt="2020-12-20T23:24:40.177" v="7695" actId="1076"/>
          <ac:spMkLst>
            <pc:docMk/>
            <pc:sldMk cId="485137838" sldId="4493"/>
            <ac:spMk id="12" creationId="{00000000-0000-0000-0000-000000000000}"/>
          </ac:spMkLst>
        </pc:spChg>
      </pc:sldChg>
      <pc:sldChg chg="modSp add modAnim">
        <pc:chgData name="Chris Speller" userId="0a97f007-b978-4543-a8a0-9ee0abccdf0a" providerId="ADAL" clId="{B8B649C5-C549-4FEB-BF49-7EEBAD02D5DE}" dt="2020-12-20T23:24:26.188" v="7689" actId="404"/>
        <pc:sldMkLst>
          <pc:docMk/>
          <pc:sldMk cId="2464060000" sldId="4494"/>
        </pc:sldMkLst>
        <pc:spChg chg="mod">
          <ac:chgData name="Chris Speller" userId="0a97f007-b978-4543-a8a0-9ee0abccdf0a" providerId="ADAL" clId="{B8B649C5-C549-4FEB-BF49-7EEBAD02D5DE}" dt="2020-12-20T23:24:20.167" v="7686" actId="404"/>
          <ac:spMkLst>
            <pc:docMk/>
            <pc:sldMk cId="2464060000" sldId="4494"/>
            <ac:spMk id="10" creationId="{00000000-0000-0000-0000-000000000000}"/>
          </ac:spMkLst>
        </pc:spChg>
        <pc:spChg chg="mod">
          <ac:chgData name="Chris Speller" userId="0a97f007-b978-4543-a8a0-9ee0abccdf0a" providerId="ADAL" clId="{B8B649C5-C549-4FEB-BF49-7EEBAD02D5DE}" dt="2020-12-20T23:24:23.890" v="7688" actId="404"/>
          <ac:spMkLst>
            <pc:docMk/>
            <pc:sldMk cId="2464060000" sldId="4494"/>
            <ac:spMk id="11" creationId="{00000000-0000-0000-0000-000000000000}"/>
          </ac:spMkLst>
        </pc:spChg>
        <pc:spChg chg="mod">
          <ac:chgData name="Chris Speller" userId="0a97f007-b978-4543-a8a0-9ee0abccdf0a" providerId="ADAL" clId="{B8B649C5-C549-4FEB-BF49-7EEBAD02D5DE}" dt="2020-12-20T23:24:26.188" v="7689" actId="404"/>
          <ac:spMkLst>
            <pc:docMk/>
            <pc:sldMk cId="2464060000" sldId="4494"/>
            <ac:spMk id="12" creationId="{00000000-0000-0000-0000-000000000000}"/>
          </ac:spMkLst>
        </pc:spChg>
      </pc:sldChg>
      <pc:sldChg chg="modSp add modAnim">
        <pc:chgData name="Chris Speller" userId="0a97f007-b978-4543-a8a0-9ee0abccdf0a" providerId="ADAL" clId="{B8B649C5-C549-4FEB-BF49-7EEBAD02D5DE}" dt="2020-12-20T23:23:59.273" v="7676" actId="404"/>
        <pc:sldMkLst>
          <pc:docMk/>
          <pc:sldMk cId="947543047" sldId="4495"/>
        </pc:sldMkLst>
        <pc:spChg chg="mod">
          <ac:chgData name="Chris Speller" userId="0a97f007-b978-4543-a8a0-9ee0abccdf0a" providerId="ADAL" clId="{B8B649C5-C549-4FEB-BF49-7EEBAD02D5DE}" dt="2020-12-20T23:23:56.753" v="7675" actId="404"/>
          <ac:spMkLst>
            <pc:docMk/>
            <pc:sldMk cId="947543047" sldId="4495"/>
            <ac:spMk id="10" creationId="{00000000-0000-0000-0000-000000000000}"/>
          </ac:spMkLst>
        </pc:spChg>
        <pc:spChg chg="mod">
          <ac:chgData name="Chris Speller" userId="0a97f007-b978-4543-a8a0-9ee0abccdf0a" providerId="ADAL" clId="{B8B649C5-C549-4FEB-BF49-7EEBAD02D5DE}" dt="2020-12-20T23:23:53.611" v="7674" actId="404"/>
          <ac:spMkLst>
            <pc:docMk/>
            <pc:sldMk cId="947543047" sldId="4495"/>
            <ac:spMk id="11" creationId="{00000000-0000-0000-0000-000000000000}"/>
          </ac:spMkLst>
        </pc:spChg>
        <pc:spChg chg="mod">
          <ac:chgData name="Chris Speller" userId="0a97f007-b978-4543-a8a0-9ee0abccdf0a" providerId="ADAL" clId="{B8B649C5-C549-4FEB-BF49-7EEBAD02D5DE}" dt="2020-12-20T23:23:59.273" v="7676" actId="404"/>
          <ac:spMkLst>
            <pc:docMk/>
            <pc:sldMk cId="947543047" sldId="4495"/>
            <ac:spMk id="12" creationId="{00000000-0000-0000-0000-000000000000}"/>
          </ac:spMkLst>
        </pc:spChg>
      </pc:sldChg>
      <pc:sldChg chg="modSp add mod modAnim">
        <pc:chgData name="Chris Speller" userId="0a97f007-b978-4543-a8a0-9ee0abccdf0a" providerId="ADAL" clId="{B8B649C5-C549-4FEB-BF49-7EEBAD02D5DE}" dt="2020-12-20T23:23:44.971" v="7671" actId="1076"/>
        <pc:sldMkLst>
          <pc:docMk/>
          <pc:sldMk cId="2957512476" sldId="4496"/>
        </pc:sldMkLst>
        <pc:spChg chg="mod">
          <ac:chgData name="Chris Speller" userId="0a97f007-b978-4543-a8a0-9ee0abccdf0a" providerId="ADAL" clId="{B8B649C5-C549-4FEB-BF49-7EEBAD02D5DE}" dt="2020-12-20T23:23:36.857" v="7667" actId="404"/>
          <ac:spMkLst>
            <pc:docMk/>
            <pc:sldMk cId="2957512476" sldId="4496"/>
            <ac:spMk id="10" creationId="{00000000-0000-0000-0000-000000000000}"/>
          </ac:spMkLst>
        </pc:spChg>
        <pc:spChg chg="mod">
          <ac:chgData name="Chris Speller" userId="0a97f007-b978-4543-a8a0-9ee0abccdf0a" providerId="ADAL" clId="{B8B649C5-C549-4FEB-BF49-7EEBAD02D5DE}" dt="2020-12-20T23:23:40.805" v="7669" actId="404"/>
          <ac:spMkLst>
            <pc:docMk/>
            <pc:sldMk cId="2957512476" sldId="4496"/>
            <ac:spMk id="11" creationId="{00000000-0000-0000-0000-000000000000}"/>
          </ac:spMkLst>
        </pc:spChg>
        <pc:spChg chg="mod">
          <ac:chgData name="Chris Speller" userId="0a97f007-b978-4543-a8a0-9ee0abccdf0a" providerId="ADAL" clId="{B8B649C5-C549-4FEB-BF49-7EEBAD02D5DE}" dt="2020-12-20T23:23:44.971" v="7671" actId="1076"/>
          <ac:spMkLst>
            <pc:docMk/>
            <pc:sldMk cId="2957512476" sldId="4496"/>
            <ac:spMk id="12" creationId="{00000000-0000-0000-0000-000000000000}"/>
          </ac:spMkLst>
        </pc:spChg>
      </pc:sldChg>
      <pc:sldChg chg="addSp modSp add modAnim">
        <pc:chgData name="Chris Speller" userId="0a97f007-b978-4543-a8a0-9ee0abccdf0a" providerId="ADAL" clId="{B8B649C5-C549-4FEB-BF49-7EEBAD02D5DE}" dt="2020-12-20T23:23:11.263" v="7665" actId="2711"/>
        <pc:sldMkLst>
          <pc:docMk/>
          <pc:sldMk cId="3798357496" sldId="4497"/>
        </pc:sldMkLst>
        <pc:spChg chg="mod">
          <ac:chgData name="Chris Speller" userId="0a97f007-b978-4543-a8a0-9ee0abccdf0a" providerId="ADAL" clId="{B8B649C5-C549-4FEB-BF49-7EEBAD02D5DE}" dt="2020-12-20T23:23:00.130" v="7661" actId="404"/>
          <ac:spMkLst>
            <pc:docMk/>
            <pc:sldMk cId="3798357496" sldId="4497"/>
            <ac:spMk id="10" creationId="{00000000-0000-0000-0000-000000000000}"/>
          </ac:spMkLst>
        </pc:spChg>
        <pc:spChg chg="mod">
          <ac:chgData name="Chris Speller" userId="0a97f007-b978-4543-a8a0-9ee0abccdf0a" providerId="ADAL" clId="{B8B649C5-C549-4FEB-BF49-7EEBAD02D5DE}" dt="2020-12-20T23:23:03.515" v="7663" actId="404"/>
          <ac:spMkLst>
            <pc:docMk/>
            <pc:sldMk cId="3798357496" sldId="4497"/>
            <ac:spMk id="11" creationId="{00000000-0000-0000-0000-000000000000}"/>
          </ac:spMkLst>
        </pc:spChg>
        <pc:spChg chg="mod">
          <ac:chgData name="Chris Speller" userId="0a97f007-b978-4543-a8a0-9ee0abccdf0a" providerId="ADAL" clId="{B8B649C5-C549-4FEB-BF49-7EEBAD02D5DE}" dt="2020-12-20T23:23:11.263" v="7665" actId="2711"/>
          <ac:spMkLst>
            <pc:docMk/>
            <pc:sldMk cId="3798357496" sldId="4497"/>
            <ac:spMk id="12" creationId="{00000000-0000-0000-0000-000000000000}"/>
          </ac:spMkLst>
        </pc:spChg>
        <pc:picChg chg="add mod">
          <ac:chgData name="Chris Speller" userId="0a97f007-b978-4543-a8a0-9ee0abccdf0a" providerId="ADAL" clId="{B8B649C5-C549-4FEB-BF49-7EEBAD02D5DE}" dt="2020-12-20T15:33:38.263" v="2406"/>
          <ac:picMkLst>
            <pc:docMk/>
            <pc:sldMk cId="3798357496" sldId="4497"/>
            <ac:picMk id="13" creationId="{9E3CFBE6-AF94-4F0C-9830-21B4803EF836}"/>
          </ac:picMkLst>
        </pc:picChg>
        <pc:picChg chg="add mod">
          <ac:chgData name="Chris Speller" userId="0a97f007-b978-4543-a8a0-9ee0abccdf0a" providerId="ADAL" clId="{B8B649C5-C549-4FEB-BF49-7EEBAD02D5DE}" dt="2020-12-20T15:33:38.263" v="2406"/>
          <ac:picMkLst>
            <pc:docMk/>
            <pc:sldMk cId="3798357496" sldId="4497"/>
            <ac:picMk id="14" creationId="{0C432F03-CC51-4487-950F-C11EF25AEC55}"/>
          </ac:picMkLst>
        </pc:picChg>
      </pc:sldChg>
      <pc:sldChg chg="modSp add mod modAnim">
        <pc:chgData name="Chris Speller" userId="0a97f007-b978-4543-a8a0-9ee0abccdf0a" providerId="ADAL" clId="{B8B649C5-C549-4FEB-BF49-7EEBAD02D5DE}" dt="2020-12-20T23:24:15.464" v="7684" actId="403"/>
        <pc:sldMkLst>
          <pc:docMk/>
          <pc:sldMk cId="4182356963" sldId="4498"/>
        </pc:sldMkLst>
        <pc:spChg chg="mod">
          <ac:chgData name="Chris Speller" userId="0a97f007-b978-4543-a8a0-9ee0abccdf0a" providerId="ADAL" clId="{B8B649C5-C549-4FEB-BF49-7EEBAD02D5DE}" dt="2020-12-20T23:24:05.379" v="7678" actId="404"/>
          <ac:spMkLst>
            <pc:docMk/>
            <pc:sldMk cId="4182356963" sldId="4498"/>
            <ac:spMk id="10" creationId="{00000000-0000-0000-0000-000000000000}"/>
          </ac:spMkLst>
        </pc:spChg>
        <pc:spChg chg="mod">
          <ac:chgData name="Chris Speller" userId="0a97f007-b978-4543-a8a0-9ee0abccdf0a" providerId="ADAL" clId="{B8B649C5-C549-4FEB-BF49-7EEBAD02D5DE}" dt="2020-12-20T23:24:08.932" v="7680" actId="404"/>
          <ac:spMkLst>
            <pc:docMk/>
            <pc:sldMk cId="4182356963" sldId="4498"/>
            <ac:spMk id="11" creationId="{00000000-0000-0000-0000-000000000000}"/>
          </ac:spMkLst>
        </pc:spChg>
        <pc:spChg chg="mod">
          <ac:chgData name="Chris Speller" userId="0a97f007-b978-4543-a8a0-9ee0abccdf0a" providerId="ADAL" clId="{B8B649C5-C549-4FEB-BF49-7EEBAD02D5DE}" dt="2020-12-20T23:24:15.464" v="7684" actId="403"/>
          <ac:spMkLst>
            <pc:docMk/>
            <pc:sldMk cId="4182356963" sldId="4498"/>
            <ac:spMk id="12" creationId="{00000000-0000-0000-0000-000000000000}"/>
          </ac:spMkLst>
        </pc:spChg>
      </pc:sldChg>
      <pc:sldChg chg="delSp modSp add modAnim">
        <pc:chgData name="Chris Speller" userId="0a97f007-b978-4543-a8a0-9ee0abccdf0a" providerId="ADAL" clId="{B8B649C5-C549-4FEB-BF49-7EEBAD02D5DE}" dt="2020-12-20T15:43:55.158" v="2713" actId="120"/>
        <pc:sldMkLst>
          <pc:docMk/>
          <pc:sldMk cId="3730039369" sldId="4499"/>
        </pc:sldMkLst>
        <pc:spChg chg="mod">
          <ac:chgData name="Chris Speller" userId="0a97f007-b978-4543-a8a0-9ee0abccdf0a" providerId="ADAL" clId="{B8B649C5-C549-4FEB-BF49-7EEBAD02D5DE}" dt="2020-12-20T15:42:36.935" v="2679" actId="20577"/>
          <ac:spMkLst>
            <pc:docMk/>
            <pc:sldMk cId="3730039369" sldId="4499"/>
            <ac:spMk id="10" creationId="{00000000-0000-0000-0000-000000000000}"/>
          </ac:spMkLst>
        </pc:spChg>
        <pc:spChg chg="mod">
          <ac:chgData name="Chris Speller" userId="0a97f007-b978-4543-a8a0-9ee0abccdf0a" providerId="ADAL" clId="{B8B649C5-C549-4FEB-BF49-7EEBAD02D5DE}" dt="2020-12-20T15:42:45.557" v="2682" actId="20577"/>
          <ac:spMkLst>
            <pc:docMk/>
            <pc:sldMk cId="3730039369" sldId="4499"/>
            <ac:spMk id="11" creationId="{00000000-0000-0000-0000-000000000000}"/>
          </ac:spMkLst>
        </pc:spChg>
        <pc:spChg chg="del mod">
          <ac:chgData name="Chris Speller" userId="0a97f007-b978-4543-a8a0-9ee0abccdf0a" providerId="ADAL" clId="{B8B649C5-C549-4FEB-BF49-7EEBAD02D5DE}" dt="2020-12-20T15:43:55.158" v="2713" actId="120"/>
          <ac:spMkLst>
            <pc:docMk/>
            <pc:sldMk cId="3730039369" sldId="4499"/>
            <ac:spMk id="12" creationId="{00000000-0000-0000-0000-000000000000}"/>
          </ac:spMkLst>
        </pc:spChg>
      </pc:sldChg>
      <pc:sldChg chg="modSp add modAnim">
        <pc:chgData name="Chris Speller" userId="0a97f007-b978-4543-a8a0-9ee0abccdf0a" providerId="ADAL" clId="{B8B649C5-C549-4FEB-BF49-7EEBAD02D5DE}" dt="2020-12-20T23:22:50.888" v="7659" actId="2711"/>
        <pc:sldMkLst>
          <pc:docMk/>
          <pc:sldMk cId="3077886789" sldId="4500"/>
        </pc:sldMkLst>
        <pc:spChg chg="mod">
          <ac:chgData name="Chris Speller" userId="0a97f007-b978-4543-a8a0-9ee0abccdf0a" providerId="ADAL" clId="{B8B649C5-C549-4FEB-BF49-7EEBAD02D5DE}" dt="2020-12-20T23:22:48.179" v="7658" actId="2711"/>
          <ac:spMkLst>
            <pc:docMk/>
            <pc:sldMk cId="3077886789" sldId="4500"/>
            <ac:spMk id="10" creationId="{00000000-0000-0000-0000-000000000000}"/>
          </ac:spMkLst>
        </pc:spChg>
        <pc:spChg chg="mod">
          <ac:chgData name="Chris Speller" userId="0a97f007-b978-4543-a8a0-9ee0abccdf0a" providerId="ADAL" clId="{B8B649C5-C549-4FEB-BF49-7EEBAD02D5DE}" dt="2020-12-20T23:22:50.888" v="7659" actId="2711"/>
          <ac:spMkLst>
            <pc:docMk/>
            <pc:sldMk cId="3077886789" sldId="4500"/>
            <ac:spMk id="11" creationId="{00000000-0000-0000-0000-000000000000}"/>
          </ac:spMkLst>
        </pc:spChg>
        <pc:spChg chg="mod">
          <ac:chgData name="Chris Speller" userId="0a97f007-b978-4543-a8a0-9ee0abccdf0a" providerId="ADAL" clId="{B8B649C5-C549-4FEB-BF49-7EEBAD02D5DE}" dt="2020-12-20T15:46:39.494" v="2898" actId="122"/>
          <ac:spMkLst>
            <pc:docMk/>
            <pc:sldMk cId="3077886789" sldId="4500"/>
            <ac:spMk id="12" creationId="{00000000-0000-0000-0000-000000000000}"/>
          </ac:spMkLst>
        </pc:spChg>
      </pc:sldChg>
      <pc:sldChg chg="modSp add">
        <pc:chgData name="Chris Speller" userId="0a97f007-b978-4543-a8a0-9ee0abccdf0a" providerId="ADAL" clId="{B8B649C5-C549-4FEB-BF49-7EEBAD02D5DE}" dt="2020-12-20T15:49:23.521" v="2904" actId="20577"/>
        <pc:sldMkLst>
          <pc:docMk/>
          <pc:sldMk cId="736403741" sldId="4501"/>
        </pc:sldMkLst>
        <pc:spChg chg="mod">
          <ac:chgData name="Chris Speller" userId="0a97f007-b978-4543-a8a0-9ee0abccdf0a" providerId="ADAL" clId="{B8B649C5-C549-4FEB-BF49-7EEBAD02D5DE}" dt="2020-12-20T15:49:23.521" v="2904" actId="20577"/>
          <ac:spMkLst>
            <pc:docMk/>
            <pc:sldMk cId="736403741" sldId="4501"/>
            <ac:spMk id="10" creationId="{00000000-0000-0000-0000-000000000000}"/>
          </ac:spMkLst>
        </pc:spChg>
      </pc:sldChg>
      <pc:sldChg chg="modSp add mod">
        <pc:chgData name="Chris Speller" userId="0a97f007-b978-4543-a8a0-9ee0abccdf0a" providerId="ADAL" clId="{B8B649C5-C549-4FEB-BF49-7EEBAD02D5DE}" dt="2020-12-20T23:22:43.261" v="7657" actId="20577"/>
        <pc:sldMkLst>
          <pc:docMk/>
          <pc:sldMk cId="1213576290" sldId="4502"/>
        </pc:sldMkLst>
        <pc:spChg chg="mod">
          <ac:chgData name="Chris Speller" userId="0a97f007-b978-4543-a8a0-9ee0abccdf0a" providerId="ADAL" clId="{B8B649C5-C549-4FEB-BF49-7EEBAD02D5DE}" dt="2020-12-20T23:22:43.261" v="7657" actId="20577"/>
          <ac:spMkLst>
            <pc:docMk/>
            <pc:sldMk cId="1213576290" sldId="4502"/>
            <ac:spMk id="10" creationId="{00000000-0000-0000-0000-000000000000}"/>
          </ac:spMkLst>
        </pc:spChg>
        <pc:spChg chg="mod">
          <ac:chgData name="Chris Speller" userId="0a97f007-b978-4543-a8a0-9ee0abccdf0a" providerId="ADAL" clId="{B8B649C5-C549-4FEB-BF49-7EEBAD02D5DE}" dt="2020-12-20T23:22:22.845" v="7619" actId="2711"/>
          <ac:spMkLst>
            <pc:docMk/>
            <pc:sldMk cId="1213576290" sldId="4502"/>
            <ac:spMk id="11" creationId="{00000000-0000-0000-0000-000000000000}"/>
          </ac:spMkLst>
        </pc:spChg>
        <pc:spChg chg="mod">
          <ac:chgData name="Chris Speller" userId="0a97f007-b978-4543-a8a0-9ee0abccdf0a" providerId="ADAL" clId="{B8B649C5-C549-4FEB-BF49-7EEBAD02D5DE}" dt="2020-12-20T15:56:33.807" v="2930" actId="20577"/>
          <ac:spMkLst>
            <pc:docMk/>
            <pc:sldMk cId="1213576290" sldId="4502"/>
            <ac:spMk id="12" creationId="{00000000-0000-0000-0000-000000000000}"/>
          </ac:spMkLst>
        </pc:spChg>
      </pc:sldChg>
      <pc:sldChg chg="modSp add">
        <pc:chgData name="Chris Speller" userId="0a97f007-b978-4543-a8a0-9ee0abccdf0a" providerId="ADAL" clId="{B8B649C5-C549-4FEB-BF49-7EEBAD02D5DE}" dt="2020-12-20T16:14:34.009" v="3047" actId="6549"/>
        <pc:sldMkLst>
          <pc:docMk/>
          <pc:sldMk cId="1641048486" sldId="4503"/>
        </pc:sldMkLst>
        <pc:spChg chg="mod">
          <ac:chgData name="Chris Speller" userId="0a97f007-b978-4543-a8a0-9ee0abccdf0a" providerId="ADAL" clId="{B8B649C5-C549-4FEB-BF49-7EEBAD02D5DE}" dt="2020-12-20T16:14:27.686" v="3041" actId="20577"/>
          <ac:spMkLst>
            <pc:docMk/>
            <pc:sldMk cId="1641048486" sldId="4503"/>
            <ac:spMk id="10" creationId="{00000000-0000-0000-0000-000000000000}"/>
          </ac:spMkLst>
        </pc:spChg>
        <pc:spChg chg="mod">
          <ac:chgData name="Chris Speller" userId="0a97f007-b978-4543-a8a0-9ee0abccdf0a" providerId="ADAL" clId="{B8B649C5-C549-4FEB-BF49-7EEBAD02D5DE}" dt="2020-12-20T16:14:34.009" v="3047" actId="6549"/>
          <ac:spMkLst>
            <pc:docMk/>
            <pc:sldMk cId="1641048486" sldId="4503"/>
            <ac:spMk id="11" creationId="{00000000-0000-0000-0000-000000000000}"/>
          </ac:spMkLst>
        </pc:spChg>
      </pc:sldChg>
      <pc:sldChg chg="add del">
        <pc:chgData name="Chris Speller" userId="0a97f007-b978-4543-a8a0-9ee0abccdf0a" providerId="ADAL" clId="{B8B649C5-C549-4FEB-BF49-7EEBAD02D5DE}" dt="2020-12-20T16:13:29.454" v="2969"/>
        <pc:sldMkLst>
          <pc:docMk/>
          <pc:sldMk cId="3692898237" sldId="4503"/>
        </pc:sldMkLst>
      </pc:sldChg>
      <pc:sldChg chg="add">
        <pc:chgData name="Chris Speller" userId="0a97f007-b978-4543-a8a0-9ee0abccdf0a" providerId="ADAL" clId="{B8B649C5-C549-4FEB-BF49-7EEBAD02D5DE}" dt="2020-12-20T16:14:43.191" v="3048"/>
        <pc:sldMkLst>
          <pc:docMk/>
          <pc:sldMk cId="3511991253" sldId="4504"/>
        </pc:sldMkLst>
      </pc:sldChg>
      <pc:sldChg chg="addSp modSp add modAnim">
        <pc:chgData name="Chris Speller" userId="0a97f007-b978-4543-a8a0-9ee0abccdf0a" providerId="ADAL" clId="{B8B649C5-C549-4FEB-BF49-7EEBAD02D5DE}" dt="2020-12-20T16:17:54.144" v="3134" actId="20577"/>
        <pc:sldMkLst>
          <pc:docMk/>
          <pc:sldMk cId="1337658057" sldId="4505"/>
        </pc:sldMkLst>
        <pc:spChg chg="mod">
          <ac:chgData name="Chris Speller" userId="0a97f007-b978-4543-a8a0-9ee0abccdf0a" providerId="ADAL" clId="{B8B649C5-C549-4FEB-BF49-7EEBAD02D5DE}" dt="2020-12-20T16:15:08.512" v="3050"/>
          <ac:spMkLst>
            <pc:docMk/>
            <pc:sldMk cId="1337658057" sldId="4505"/>
            <ac:spMk id="11" creationId="{00000000-0000-0000-0000-000000000000}"/>
          </ac:spMkLst>
        </pc:spChg>
        <pc:spChg chg="add mod">
          <ac:chgData name="Chris Speller" userId="0a97f007-b978-4543-a8a0-9ee0abccdf0a" providerId="ADAL" clId="{B8B649C5-C549-4FEB-BF49-7EEBAD02D5DE}" dt="2020-12-20T16:17:54.144" v="3134" actId="20577"/>
          <ac:spMkLst>
            <pc:docMk/>
            <pc:sldMk cId="1337658057" sldId="4505"/>
            <ac:spMk id="12" creationId="{6C159A82-0688-4DFA-9D15-0584E172CEC9}"/>
          </ac:spMkLst>
        </pc:spChg>
      </pc:sldChg>
      <pc:sldChg chg="modSp add mod">
        <pc:chgData name="Chris Speller" userId="0a97f007-b978-4543-a8a0-9ee0abccdf0a" providerId="ADAL" clId="{B8B649C5-C549-4FEB-BF49-7EEBAD02D5DE}" dt="2020-12-20T23:22:09.101" v="7617" actId="2711"/>
        <pc:sldMkLst>
          <pc:docMk/>
          <pc:sldMk cId="2660690658" sldId="4505"/>
        </pc:sldMkLst>
        <pc:spChg chg="mod">
          <ac:chgData name="Chris Speller" userId="0a97f007-b978-4543-a8a0-9ee0abccdf0a" providerId="ADAL" clId="{B8B649C5-C549-4FEB-BF49-7EEBAD02D5DE}" dt="2020-12-20T23:22:09.101" v="7617" actId="2711"/>
          <ac:spMkLst>
            <pc:docMk/>
            <pc:sldMk cId="2660690658" sldId="4505"/>
            <ac:spMk id="10" creationId="{00000000-0000-0000-0000-000000000000}"/>
          </ac:spMkLst>
        </pc:spChg>
        <pc:spChg chg="mod">
          <ac:chgData name="Chris Speller" userId="0a97f007-b978-4543-a8a0-9ee0abccdf0a" providerId="ADAL" clId="{B8B649C5-C549-4FEB-BF49-7EEBAD02D5DE}" dt="2020-12-20T16:23:35.022" v="3313" actId="20577"/>
          <ac:spMkLst>
            <pc:docMk/>
            <pc:sldMk cId="2660690658" sldId="4505"/>
            <ac:spMk id="12" creationId="{6C159A82-0688-4DFA-9D15-0584E172CEC9}"/>
          </ac:spMkLst>
        </pc:spChg>
      </pc:sldChg>
      <pc:sldChg chg="add">
        <pc:chgData name="Chris Speller" userId="0a97f007-b978-4543-a8a0-9ee0abccdf0a" providerId="ADAL" clId="{B8B649C5-C549-4FEB-BF49-7EEBAD02D5DE}" dt="2020-12-20T16:17:57.802" v="3135"/>
        <pc:sldMkLst>
          <pc:docMk/>
          <pc:sldMk cId="358377127" sldId="4506"/>
        </pc:sldMkLst>
      </pc:sldChg>
      <pc:sldChg chg="modSp add">
        <pc:chgData name="Chris Speller" userId="0a97f007-b978-4543-a8a0-9ee0abccdf0a" providerId="ADAL" clId="{B8B649C5-C549-4FEB-BF49-7EEBAD02D5DE}" dt="2020-12-20T23:21:52.315" v="7614" actId="2711"/>
        <pc:sldMkLst>
          <pc:docMk/>
          <pc:sldMk cId="1694247225" sldId="4506"/>
        </pc:sldMkLst>
        <pc:spChg chg="mod">
          <ac:chgData name="Chris Speller" userId="0a97f007-b978-4543-a8a0-9ee0abccdf0a" providerId="ADAL" clId="{B8B649C5-C549-4FEB-BF49-7EEBAD02D5DE}" dt="2020-12-20T23:21:47.987" v="7613" actId="2711"/>
          <ac:spMkLst>
            <pc:docMk/>
            <pc:sldMk cId="1694247225" sldId="4506"/>
            <ac:spMk id="10" creationId="{00000000-0000-0000-0000-000000000000}"/>
          </ac:spMkLst>
        </pc:spChg>
        <pc:spChg chg="mod">
          <ac:chgData name="Chris Speller" userId="0a97f007-b978-4543-a8a0-9ee0abccdf0a" providerId="ADAL" clId="{B8B649C5-C549-4FEB-BF49-7EEBAD02D5DE}" dt="2020-12-20T23:21:52.315" v="7614" actId="2711"/>
          <ac:spMkLst>
            <pc:docMk/>
            <pc:sldMk cId="1694247225" sldId="4506"/>
            <ac:spMk id="11" creationId="{00000000-0000-0000-0000-000000000000}"/>
          </ac:spMkLst>
        </pc:spChg>
        <pc:spChg chg="mod">
          <ac:chgData name="Chris Speller" userId="0a97f007-b978-4543-a8a0-9ee0abccdf0a" providerId="ADAL" clId="{B8B649C5-C549-4FEB-BF49-7EEBAD02D5DE}" dt="2020-12-20T16:25:14.128" v="3323" actId="20577"/>
          <ac:spMkLst>
            <pc:docMk/>
            <pc:sldMk cId="1694247225" sldId="4506"/>
            <ac:spMk id="14" creationId="{37BD3C66-C1BB-4A75-96FE-EE6697A5F5E7}"/>
          </ac:spMkLst>
        </pc:spChg>
      </pc:sldChg>
      <pc:sldChg chg="add">
        <pc:chgData name="Chris Speller" userId="0a97f007-b978-4543-a8a0-9ee0abccdf0a" providerId="ADAL" clId="{B8B649C5-C549-4FEB-BF49-7EEBAD02D5DE}" dt="2020-12-20T16:18:30.458" v="3138"/>
        <pc:sldMkLst>
          <pc:docMk/>
          <pc:sldMk cId="2051611634" sldId="4506"/>
        </pc:sldMkLst>
      </pc:sldChg>
      <pc:sldChg chg="modSp add mod modAnim">
        <pc:chgData name="Chris Speller" userId="0a97f007-b978-4543-a8a0-9ee0abccdf0a" providerId="ADAL" clId="{B8B649C5-C549-4FEB-BF49-7EEBAD02D5DE}" dt="2020-12-20T23:21:44.384" v="7612" actId="14100"/>
        <pc:sldMkLst>
          <pc:docMk/>
          <pc:sldMk cId="1078048550" sldId="4507"/>
        </pc:sldMkLst>
        <pc:spChg chg="mod">
          <ac:chgData name="Chris Speller" userId="0a97f007-b978-4543-a8a0-9ee0abccdf0a" providerId="ADAL" clId="{B8B649C5-C549-4FEB-BF49-7EEBAD02D5DE}" dt="2020-12-20T23:21:44.384" v="7612" actId="14100"/>
          <ac:spMkLst>
            <pc:docMk/>
            <pc:sldMk cId="1078048550" sldId="4507"/>
            <ac:spMk id="10" creationId="{00000000-0000-0000-0000-000000000000}"/>
          </ac:spMkLst>
        </pc:spChg>
        <pc:spChg chg="mod">
          <ac:chgData name="Chris Speller" userId="0a97f007-b978-4543-a8a0-9ee0abccdf0a" providerId="ADAL" clId="{B8B649C5-C549-4FEB-BF49-7EEBAD02D5DE}" dt="2020-12-20T23:21:39.982" v="7610" actId="14100"/>
          <ac:spMkLst>
            <pc:docMk/>
            <pc:sldMk cId="1078048550" sldId="4507"/>
            <ac:spMk id="11" creationId="{00000000-0000-0000-0000-000000000000}"/>
          </ac:spMkLst>
        </pc:spChg>
        <pc:spChg chg="mod">
          <ac:chgData name="Chris Speller" userId="0a97f007-b978-4543-a8a0-9ee0abccdf0a" providerId="ADAL" clId="{B8B649C5-C549-4FEB-BF49-7EEBAD02D5DE}" dt="2020-12-20T16:27:17.919" v="3481" actId="20577"/>
          <ac:spMkLst>
            <pc:docMk/>
            <pc:sldMk cId="1078048550" sldId="4507"/>
            <ac:spMk id="14" creationId="{37BD3C66-C1BB-4A75-96FE-EE6697A5F5E7}"/>
          </ac:spMkLst>
        </pc:spChg>
      </pc:sldChg>
      <pc:sldChg chg="add">
        <pc:chgData name="Chris Speller" userId="0a97f007-b978-4543-a8a0-9ee0abccdf0a" providerId="ADAL" clId="{B8B649C5-C549-4FEB-BF49-7EEBAD02D5DE}" dt="2020-12-20T16:18:10.164" v="3137"/>
        <pc:sldMkLst>
          <pc:docMk/>
          <pc:sldMk cId="2735887015" sldId="4507"/>
        </pc:sldMkLst>
      </pc:sldChg>
      <pc:sldChg chg="add">
        <pc:chgData name="Chris Speller" userId="0a97f007-b978-4543-a8a0-9ee0abccdf0a" providerId="ADAL" clId="{B8B649C5-C549-4FEB-BF49-7EEBAD02D5DE}" dt="2020-12-20T16:18:10.164" v="3137"/>
        <pc:sldMkLst>
          <pc:docMk/>
          <pc:sldMk cId="3297022532" sldId="4508"/>
        </pc:sldMkLst>
      </pc:sldChg>
      <pc:sldChg chg="modSp add mod">
        <pc:chgData name="Chris Speller" userId="0a97f007-b978-4543-a8a0-9ee0abccdf0a" providerId="ADAL" clId="{B8B649C5-C549-4FEB-BF49-7EEBAD02D5DE}" dt="2020-12-20T23:20:51.744" v="7591" actId="1076"/>
        <pc:sldMkLst>
          <pc:docMk/>
          <pc:sldMk cId="3784380725" sldId="4508"/>
        </pc:sldMkLst>
        <pc:spChg chg="mod">
          <ac:chgData name="Chris Speller" userId="0a97f007-b978-4543-a8a0-9ee0abccdf0a" providerId="ADAL" clId="{B8B649C5-C549-4FEB-BF49-7EEBAD02D5DE}" dt="2020-12-20T23:20:41.260" v="7586" actId="404"/>
          <ac:spMkLst>
            <pc:docMk/>
            <pc:sldMk cId="3784380725" sldId="4508"/>
            <ac:spMk id="10" creationId="{00000000-0000-0000-0000-000000000000}"/>
          </ac:spMkLst>
        </pc:spChg>
        <pc:spChg chg="mod">
          <ac:chgData name="Chris Speller" userId="0a97f007-b978-4543-a8a0-9ee0abccdf0a" providerId="ADAL" clId="{B8B649C5-C549-4FEB-BF49-7EEBAD02D5DE}" dt="2020-12-20T23:20:47.394" v="7589" actId="404"/>
          <ac:spMkLst>
            <pc:docMk/>
            <pc:sldMk cId="3784380725" sldId="4508"/>
            <ac:spMk id="11" creationId="{00000000-0000-0000-0000-000000000000}"/>
          </ac:spMkLst>
        </pc:spChg>
        <pc:spChg chg="mod">
          <ac:chgData name="Chris Speller" userId="0a97f007-b978-4543-a8a0-9ee0abccdf0a" providerId="ADAL" clId="{B8B649C5-C549-4FEB-BF49-7EEBAD02D5DE}" dt="2020-12-20T23:20:51.744" v="7591" actId="1076"/>
          <ac:spMkLst>
            <pc:docMk/>
            <pc:sldMk cId="3784380725" sldId="4508"/>
            <ac:spMk id="14" creationId="{37BD3C66-C1BB-4A75-96FE-EE6697A5F5E7}"/>
          </ac:spMkLst>
        </pc:spChg>
      </pc:sldChg>
      <pc:sldChg chg="add del">
        <pc:chgData name="Chris Speller" userId="0a97f007-b978-4543-a8a0-9ee0abccdf0a" providerId="ADAL" clId="{B8B649C5-C549-4FEB-BF49-7EEBAD02D5DE}" dt="2020-12-20T16:29:49.268" v="3618"/>
        <pc:sldMkLst>
          <pc:docMk/>
          <pc:sldMk cId="181795642" sldId="4509"/>
        </pc:sldMkLst>
      </pc:sldChg>
      <pc:sldChg chg="add del">
        <pc:chgData name="Chris Speller" userId="0a97f007-b978-4543-a8a0-9ee0abccdf0a" providerId="ADAL" clId="{B8B649C5-C549-4FEB-BF49-7EEBAD02D5DE}" dt="2020-12-20T19:32:51.227" v="3665"/>
        <pc:sldMkLst>
          <pc:docMk/>
          <pc:sldMk cId="1143516854" sldId="4509"/>
        </pc:sldMkLst>
      </pc:sldChg>
      <pc:sldChg chg="modSp add">
        <pc:chgData name="Chris Speller" userId="0a97f007-b978-4543-a8a0-9ee0abccdf0a" providerId="ADAL" clId="{B8B649C5-C549-4FEB-BF49-7EEBAD02D5DE}" dt="2020-12-20T23:20:26.327" v="7583" actId="2711"/>
        <pc:sldMkLst>
          <pc:docMk/>
          <pc:sldMk cId="2979925668" sldId="4509"/>
        </pc:sldMkLst>
        <pc:spChg chg="mod">
          <ac:chgData name="Chris Speller" userId="0a97f007-b978-4543-a8a0-9ee0abccdf0a" providerId="ADAL" clId="{B8B649C5-C549-4FEB-BF49-7EEBAD02D5DE}" dt="2020-12-20T23:20:23.312" v="7582" actId="2711"/>
          <ac:spMkLst>
            <pc:docMk/>
            <pc:sldMk cId="2979925668" sldId="4509"/>
            <ac:spMk id="10" creationId="{00000000-0000-0000-0000-000000000000}"/>
          </ac:spMkLst>
        </pc:spChg>
        <pc:spChg chg="mod">
          <ac:chgData name="Chris Speller" userId="0a97f007-b978-4543-a8a0-9ee0abccdf0a" providerId="ADAL" clId="{B8B649C5-C549-4FEB-BF49-7EEBAD02D5DE}" dt="2020-12-20T23:20:26.327" v="7583" actId="2711"/>
          <ac:spMkLst>
            <pc:docMk/>
            <pc:sldMk cId="2979925668" sldId="4509"/>
            <ac:spMk id="11" creationId="{00000000-0000-0000-0000-000000000000}"/>
          </ac:spMkLst>
        </pc:spChg>
        <pc:spChg chg="mod">
          <ac:chgData name="Chris Speller" userId="0a97f007-b978-4543-a8a0-9ee0abccdf0a" providerId="ADAL" clId="{B8B649C5-C549-4FEB-BF49-7EEBAD02D5DE}" dt="2020-12-20T19:33:28.655" v="3683" actId="20577"/>
          <ac:spMkLst>
            <pc:docMk/>
            <pc:sldMk cId="2979925668" sldId="4509"/>
            <ac:spMk id="13" creationId="{548D03C2-A8EB-4F9B-9C8B-3BAD4877DE97}"/>
          </ac:spMkLst>
        </pc:spChg>
      </pc:sldChg>
      <pc:sldChg chg="add">
        <pc:chgData name="Chris Speller" userId="0a97f007-b978-4543-a8a0-9ee0abccdf0a" providerId="ADAL" clId="{B8B649C5-C549-4FEB-BF49-7EEBAD02D5DE}" dt="2020-12-20T19:33:47.486" v="3684"/>
        <pc:sldMkLst>
          <pc:docMk/>
          <pc:sldMk cId="696110256" sldId="4510"/>
        </pc:sldMkLst>
      </pc:sldChg>
      <pc:sldChg chg="modSp add modAnim">
        <pc:chgData name="Chris Speller" userId="0a97f007-b978-4543-a8a0-9ee0abccdf0a" providerId="ADAL" clId="{B8B649C5-C549-4FEB-BF49-7EEBAD02D5DE}" dt="2020-12-20T23:20:02.496" v="7579" actId="2711"/>
        <pc:sldMkLst>
          <pc:docMk/>
          <pc:sldMk cId="2363798844" sldId="4510"/>
        </pc:sldMkLst>
        <pc:spChg chg="mod">
          <ac:chgData name="Chris Speller" userId="0a97f007-b978-4543-a8a0-9ee0abccdf0a" providerId="ADAL" clId="{B8B649C5-C549-4FEB-BF49-7EEBAD02D5DE}" dt="2020-12-20T23:19:56.329" v="7578" actId="2711"/>
          <ac:spMkLst>
            <pc:docMk/>
            <pc:sldMk cId="2363798844" sldId="4510"/>
            <ac:spMk id="10" creationId="{00000000-0000-0000-0000-000000000000}"/>
          </ac:spMkLst>
        </pc:spChg>
        <pc:spChg chg="mod">
          <ac:chgData name="Chris Speller" userId="0a97f007-b978-4543-a8a0-9ee0abccdf0a" providerId="ADAL" clId="{B8B649C5-C549-4FEB-BF49-7EEBAD02D5DE}" dt="2020-12-20T23:20:02.496" v="7579" actId="2711"/>
          <ac:spMkLst>
            <pc:docMk/>
            <pc:sldMk cId="2363798844" sldId="4510"/>
            <ac:spMk id="11" creationId="{00000000-0000-0000-0000-000000000000}"/>
          </ac:spMkLst>
        </pc:spChg>
        <pc:spChg chg="mod">
          <ac:chgData name="Chris Speller" userId="0a97f007-b978-4543-a8a0-9ee0abccdf0a" providerId="ADAL" clId="{B8B649C5-C549-4FEB-BF49-7EEBAD02D5DE}" dt="2020-12-20T19:42:11.819" v="3877" actId="20577"/>
          <ac:spMkLst>
            <pc:docMk/>
            <pc:sldMk cId="2363798844" sldId="4510"/>
            <ac:spMk id="13" creationId="{548D03C2-A8EB-4F9B-9C8B-3BAD4877DE97}"/>
          </ac:spMkLst>
        </pc:spChg>
      </pc:sldChg>
      <pc:sldChg chg="addSp modSp add mod modAnim">
        <pc:chgData name="Chris Speller" userId="0a97f007-b978-4543-a8a0-9ee0abccdf0a" providerId="ADAL" clId="{B8B649C5-C549-4FEB-BF49-7EEBAD02D5DE}" dt="2020-12-20T23:18:29.828" v="7555" actId="2711"/>
        <pc:sldMkLst>
          <pc:docMk/>
          <pc:sldMk cId="122058731" sldId="4511"/>
        </pc:sldMkLst>
        <pc:spChg chg="mod">
          <ac:chgData name="Chris Speller" userId="0a97f007-b978-4543-a8a0-9ee0abccdf0a" providerId="ADAL" clId="{B8B649C5-C549-4FEB-BF49-7EEBAD02D5DE}" dt="2020-12-20T23:18:15.903" v="7551" actId="404"/>
          <ac:spMkLst>
            <pc:docMk/>
            <pc:sldMk cId="122058731" sldId="4511"/>
            <ac:spMk id="10" creationId="{00000000-0000-0000-0000-000000000000}"/>
          </ac:spMkLst>
        </pc:spChg>
        <pc:spChg chg="mod">
          <ac:chgData name="Chris Speller" userId="0a97f007-b978-4543-a8a0-9ee0abccdf0a" providerId="ADAL" clId="{B8B649C5-C549-4FEB-BF49-7EEBAD02D5DE}" dt="2020-12-20T23:18:21.351" v="7553" actId="404"/>
          <ac:spMkLst>
            <pc:docMk/>
            <pc:sldMk cId="122058731" sldId="4511"/>
            <ac:spMk id="11" creationId="{00000000-0000-0000-0000-000000000000}"/>
          </ac:spMkLst>
        </pc:spChg>
        <pc:spChg chg="add mod">
          <ac:chgData name="Chris Speller" userId="0a97f007-b978-4543-a8a0-9ee0abccdf0a" providerId="ADAL" clId="{B8B649C5-C549-4FEB-BF49-7EEBAD02D5DE}" dt="2020-12-20T23:18:29.828" v="7555" actId="2711"/>
          <ac:spMkLst>
            <pc:docMk/>
            <pc:sldMk cId="122058731" sldId="4511"/>
            <ac:spMk id="12" creationId="{C655DED3-397D-46C6-B295-F9B81DB827DE}"/>
          </ac:spMkLst>
        </pc:spChg>
      </pc:sldChg>
      <pc:sldChg chg="addSp modSp add mod modAnim">
        <pc:chgData name="Chris Speller" userId="0a97f007-b978-4543-a8a0-9ee0abccdf0a" providerId="ADAL" clId="{B8B649C5-C549-4FEB-BF49-7EEBAD02D5DE}" dt="2020-12-20T23:16:15.455" v="7507" actId="2711"/>
        <pc:sldMkLst>
          <pc:docMk/>
          <pc:sldMk cId="4020207182" sldId="4512"/>
        </pc:sldMkLst>
        <pc:spChg chg="mod">
          <ac:chgData name="Chris Speller" userId="0a97f007-b978-4543-a8a0-9ee0abccdf0a" providerId="ADAL" clId="{B8B649C5-C549-4FEB-BF49-7EEBAD02D5DE}" dt="2020-12-20T23:16:07.008" v="7505" actId="2711"/>
          <ac:spMkLst>
            <pc:docMk/>
            <pc:sldMk cId="4020207182" sldId="4512"/>
            <ac:spMk id="10" creationId="{00000000-0000-0000-0000-000000000000}"/>
          </ac:spMkLst>
        </pc:spChg>
        <pc:spChg chg="mod">
          <ac:chgData name="Chris Speller" userId="0a97f007-b978-4543-a8a0-9ee0abccdf0a" providerId="ADAL" clId="{B8B649C5-C549-4FEB-BF49-7EEBAD02D5DE}" dt="2020-12-20T23:16:12.017" v="7506" actId="2711"/>
          <ac:spMkLst>
            <pc:docMk/>
            <pc:sldMk cId="4020207182" sldId="4512"/>
            <ac:spMk id="11" creationId="{00000000-0000-0000-0000-000000000000}"/>
          </ac:spMkLst>
        </pc:spChg>
        <pc:spChg chg="add mod">
          <ac:chgData name="Chris Speller" userId="0a97f007-b978-4543-a8a0-9ee0abccdf0a" providerId="ADAL" clId="{B8B649C5-C549-4FEB-BF49-7EEBAD02D5DE}" dt="2020-12-20T20:26:57.603" v="4802" actId="20577"/>
          <ac:spMkLst>
            <pc:docMk/>
            <pc:sldMk cId="4020207182" sldId="4512"/>
            <ac:spMk id="12" creationId="{C1E73531-A4FA-46B6-836B-4D2FF6C5BE53}"/>
          </ac:spMkLst>
        </pc:spChg>
        <pc:spChg chg="add mod">
          <ac:chgData name="Chris Speller" userId="0a97f007-b978-4543-a8a0-9ee0abccdf0a" providerId="ADAL" clId="{B8B649C5-C549-4FEB-BF49-7EEBAD02D5DE}" dt="2020-12-20T23:16:15.455" v="7507" actId="2711"/>
          <ac:spMkLst>
            <pc:docMk/>
            <pc:sldMk cId="4020207182" sldId="4512"/>
            <ac:spMk id="13" creationId="{8DE4C543-8245-4569-8AA1-6C6A4C094DEE}"/>
          </ac:spMkLst>
        </pc:spChg>
      </pc:sldChg>
      <pc:sldChg chg="addSp delSp modSp add mod modAnim">
        <pc:chgData name="Chris Speller" userId="0a97f007-b978-4543-a8a0-9ee0abccdf0a" providerId="ADAL" clId="{B8B649C5-C549-4FEB-BF49-7EEBAD02D5DE}" dt="2020-12-20T23:15:44.048" v="7502" actId="2711"/>
        <pc:sldMkLst>
          <pc:docMk/>
          <pc:sldMk cId="3802380517" sldId="4513"/>
        </pc:sldMkLst>
        <pc:spChg chg="mod">
          <ac:chgData name="Chris Speller" userId="0a97f007-b978-4543-a8a0-9ee0abccdf0a" providerId="ADAL" clId="{B8B649C5-C549-4FEB-BF49-7EEBAD02D5DE}" dt="2020-12-20T23:15:35.815" v="7500" actId="2711"/>
          <ac:spMkLst>
            <pc:docMk/>
            <pc:sldMk cId="3802380517" sldId="4513"/>
            <ac:spMk id="10" creationId="{00000000-0000-0000-0000-000000000000}"/>
          </ac:spMkLst>
        </pc:spChg>
        <pc:spChg chg="mod">
          <ac:chgData name="Chris Speller" userId="0a97f007-b978-4543-a8a0-9ee0abccdf0a" providerId="ADAL" clId="{B8B649C5-C549-4FEB-BF49-7EEBAD02D5DE}" dt="2020-12-20T23:15:40.841" v="7501" actId="2711"/>
          <ac:spMkLst>
            <pc:docMk/>
            <pc:sldMk cId="3802380517" sldId="4513"/>
            <ac:spMk id="11" creationId="{00000000-0000-0000-0000-000000000000}"/>
          </ac:spMkLst>
        </pc:spChg>
        <pc:spChg chg="add del mod">
          <ac:chgData name="Chris Speller" userId="0a97f007-b978-4543-a8a0-9ee0abccdf0a" providerId="ADAL" clId="{B8B649C5-C549-4FEB-BF49-7EEBAD02D5DE}" dt="2020-12-20T20:32:36.966" v="4877"/>
          <ac:spMkLst>
            <pc:docMk/>
            <pc:sldMk cId="3802380517" sldId="4513"/>
            <ac:spMk id="12" creationId="{3D099C9F-54B2-4F44-BFCA-BA1FDC9E6E8B}"/>
          </ac:spMkLst>
        </pc:spChg>
        <pc:spChg chg="add mod">
          <ac:chgData name="Chris Speller" userId="0a97f007-b978-4543-a8a0-9ee0abccdf0a" providerId="ADAL" clId="{B8B649C5-C549-4FEB-BF49-7EEBAD02D5DE}" dt="2020-12-20T23:15:44.048" v="7502" actId="2711"/>
          <ac:spMkLst>
            <pc:docMk/>
            <pc:sldMk cId="3802380517" sldId="4513"/>
            <ac:spMk id="13" creationId="{A4BF3742-9161-49C6-8044-8CF97847E694}"/>
          </ac:spMkLst>
        </pc:spChg>
      </pc:sldChg>
      <pc:sldChg chg="addSp modSp add mod modAnim">
        <pc:chgData name="Chris Speller" userId="0a97f007-b978-4543-a8a0-9ee0abccdf0a" providerId="ADAL" clId="{B8B649C5-C549-4FEB-BF49-7EEBAD02D5DE}" dt="2020-12-20T23:15:20.536" v="7498" actId="1076"/>
        <pc:sldMkLst>
          <pc:docMk/>
          <pc:sldMk cId="1742326299" sldId="4514"/>
        </pc:sldMkLst>
        <pc:spChg chg="mod">
          <ac:chgData name="Chris Speller" userId="0a97f007-b978-4543-a8a0-9ee0abccdf0a" providerId="ADAL" clId="{B8B649C5-C549-4FEB-BF49-7EEBAD02D5DE}" dt="2020-12-20T23:15:08.448" v="7493" actId="2711"/>
          <ac:spMkLst>
            <pc:docMk/>
            <pc:sldMk cId="1742326299" sldId="4514"/>
            <ac:spMk id="10" creationId="{00000000-0000-0000-0000-000000000000}"/>
          </ac:spMkLst>
        </pc:spChg>
        <pc:spChg chg="mod">
          <ac:chgData name="Chris Speller" userId="0a97f007-b978-4543-a8a0-9ee0abccdf0a" providerId="ADAL" clId="{B8B649C5-C549-4FEB-BF49-7EEBAD02D5DE}" dt="2020-12-20T23:15:11.489" v="7496" actId="2711"/>
          <ac:spMkLst>
            <pc:docMk/>
            <pc:sldMk cId="1742326299" sldId="4514"/>
            <ac:spMk id="11" creationId="{00000000-0000-0000-0000-000000000000}"/>
          </ac:spMkLst>
        </pc:spChg>
        <pc:spChg chg="add mod">
          <ac:chgData name="Chris Speller" userId="0a97f007-b978-4543-a8a0-9ee0abccdf0a" providerId="ADAL" clId="{B8B649C5-C549-4FEB-BF49-7EEBAD02D5DE}" dt="2020-12-20T23:15:20.536" v="7498" actId="1076"/>
          <ac:spMkLst>
            <pc:docMk/>
            <pc:sldMk cId="1742326299" sldId="4514"/>
            <ac:spMk id="12" creationId="{FEDA1F6C-08D0-4179-B4E6-945CF5F1BE86}"/>
          </ac:spMkLst>
        </pc:spChg>
      </pc:sldChg>
      <pc:sldChg chg="modSp add modAnim">
        <pc:chgData name="Chris Speller" userId="0a97f007-b978-4543-a8a0-9ee0abccdf0a" providerId="ADAL" clId="{B8B649C5-C549-4FEB-BF49-7EEBAD02D5DE}" dt="2020-12-20T23:16:48.134" v="7518" actId="2711"/>
        <pc:sldMkLst>
          <pc:docMk/>
          <pc:sldMk cId="2726336304" sldId="4515"/>
        </pc:sldMkLst>
        <pc:spChg chg="mod">
          <ac:chgData name="Chris Speller" userId="0a97f007-b978-4543-a8a0-9ee0abccdf0a" providerId="ADAL" clId="{B8B649C5-C549-4FEB-BF49-7EEBAD02D5DE}" dt="2020-12-20T23:16:41.172" v="7516" actId="2711"/>
          <ac:spMkLst>
            <pc:docMk/>
            <pc:sldMk cId="2726336304" sldId="4515"/>
            <ac:spMk id="10" creationId="{00000000-0000-0000-0000-000000000000}"/>
          </ac:spMkLst>
        </pc:spChg>
        <pc:spChg chg="mod">
          <ac:chgData name="Chris Speller" userId="0a97f007-b978-4543-a8a0-9ee0abccdf0a" providerId="ADAL" clId="{B8B649C5-C549-4FEB-BF49-7EEBAD02D5DE}" dt="2020-12-20T23:16:44.772" v="7517" actId="2711"/>
          <ac:spMkLst>
            <pc:docMk/>
            <pc:sldMk cId="2726336304" sldId="4515"/>
            <ac:spMk id="11" creationId="{00000000-0000-0000-0000-000000000000}"/>
          </ac:spMkLst>
        </pc:spChg>
        <pc:spChg chg="mod">
          <ac:chgData name="Chris Speller" userId="0a97f007-b978-4543-a8a0-9ee0abccdf0a" providerId="ADAL" clId="{B8B649C5-C549-4FEB-BF49-7EEBAD02D5DE}" dt="2020-12-20T23:16:48.134" v="7518" actId="2711"/>
          <ac:spMkLst>
            <pc:docMk/>
            <pc:sldMk cId="2726336304" sldId="4515"/>
            <ac:spMk id="12" creationId="{0C562BBC-F18C-4242-B9C8-A8367AE4229C}"/>
          </ac:spMkLst>
        </pc:spChg>
      </pc:sldChg>
      <pc:sldChg chg="modSp add mod">
        <pc:chgData name="Chris Speller" userId="0a97f007-b978-4543-a8a0-9ee0abccdf0a" providerId="ADAL" clId="{B8B649C5-C549-4FEB-BF49-7EEBAD02D5DE}" dt="2020-12-20T23:18:45.485" v="7564" actId="2711"/>
        <pc:sldMkLst>
          <pc:docMk/>
          <pc:sldMk cId="1167503934" sldId="4516"/>
        </pc:sldMkLst>
        <pc:spChg chg="mod">
          <ac:chgData name="Chris Speller" userId="0a97f007-b978-4543-a8a0-9ee0abccdf0a" providerId="ADAL" clId="{B8B649C5-C549-4FEB-BF49-7EEBAD02D5DE}" dt="2020-12-20T23:18:37.691" v="7560" actId="20577"/>
          <ac:spMkLst>
            <pc:docMk/>
            <pc:sldMk cId="1167503934" sldId="4516"/>
            <ac:spMk id="10" creationId="{00000000-0000-0000-0000-000000000000}"/>
          </ac:spMkLst>
        </pc:spChg>
        <pc:spChg chg="mod">
          <ac:chgData name="Chris Speller" userId="0a97f007-b978-4543-a8a0-9ee0abccdf0a" providerId="ADAL" clId="{B8B649C5-C549-4FEB-BF49-7EEBAD02D5DE}" dt="2020-12-20T23:18:41.869" v="7563" actId="404"/>
          <ac:spMkLst>
            <pc:docMk/>
            <pc:sldMk cId="1167503934" sldId="4516"/>
            <ac:spMk id="11" creationId="{00000000-0000-0000-0000-000000000000}"/>
          </ac:spMkLst>
        </pc:spChg>
        <pc:spChg chg="mod">
          <ac:chgData name="Chris Speller" userId="0a97f007-b978-4543-a8a0-9ee0abccdf0a" providerId="ADAL" clId="{B8B649C5-C549-4FEB-BF49-7EEBAD02D5DE}" dt="2020-12-20T23:18:45.485" v="7564" actId="2711"/>
          <ac:spMkLst>
            <pc:docMk/>
            <pc:sldMk cId="1167503934" sldId="4516"/>
            <ac:spMk id="12" creationId="{FC9165CE-D5EE-4384-8C71-216C7F56C0C7}"/>
          </ac:spMkLst>
        </pc:spChg>
      </pc:sldChg>
      <pc:sldChg chg="add del">
        <pc:chgData name="Chris Speller" userId="0a97f007-b978-4543-a8a0-9ee0abccdf0a" providerId="ADAL" clId="{B8B649C5-C549-4FEB-BF49-7EEBAD02D5DE}" dt="2020-12-20T20:48:54.238" v="5216"/>
        <pc:sldMkLst>
          <pc:docMk/>
          <pc:sldMk cId="1074414942" sldId="4517"/>
        </pc:sldMkLst>
      </pc:sldChg>
      <pc:sldChg chg="modSp add modAnim">
        <pc:chgData name="Chris Speller" userId="0a97f007-b978-4543-a8a0-9ee0abccdf0a" providerId="ADAL" clId="{B8B649C5-C549-4FEB-BF49-7EEBAD02D5DE}" dt="2020-12-20T23:16:37.849" v="7515" actId="2711"/>
        <pc:sldMkLst>
          <pc:docMk/>
          <pc:sldMk cId="1772408238" sldId="4517"/>
        </pc:sldMkLst>
        <pc:spChg chg="mod">
          <ac:chgData name="Chris Speller" userId="0a97f007-b978-4543-a8a0-9ee0abccdf0a" providerId="ADAL" clId="{B8B649C5-C549-4FEB-BF49-7EEBAD02D5DE}" dt="2020-12-20T23:16:32.050" v="7513" actId="2711"/>
          <ac:spMkLst>
            <pc:docMk/>
            <pc:sldMk cId="1772408238" sldId="4517"/>
            <ac:spMk id="10" creationId="{00000000-0000-0000-0000-000000000000}"/>
          </ac:spMkLst>
        </pc:spChg>
        <pc:spChg chg="mod">
          <ac:chgData name="Chris Speller" userId="0a97f007-b978-4543-a8a0-9ee0abccdf0a" providerId="ADAL" clId="{B8B649C5-C549-4FEB-BF49-7EEBAD02D5DE}" dt="2020-12-20T23:16:34.714" v="7514" actId="2711"/>
          <ac:spMkLst>
            <pc:docMk/>
            <pc:sldMk cId="1772408238" sldId="4517"/>
            <ac:spMk id="11" creationId="{00000000-0000-0000-0000-000000000000}"/>
          </ac:spMkLst>
        </pc:spChg>
        <pc:spChg chg="mod">
          <ac:chgData name="Chris Speller" userId="0a97f007-b978-4543-a8a0-9ee0abccdf0a" providerId="ADAL" clId="{B8B649C5-C549-4FEB-BF49-7EEBAD02D5DE}" dt="2020-12-20T23:16:37.849" v="7515" actId="2711"/>
          <ac:spMkLst>
            <pc:docMk/>
            <pc:sldMk cId="1772408238" sldId="4517"/>
            <ac:spMk id="12" creationId="{0C562BBC-F18C-4242-B9C8-A8367AE4229C}"/>
          </ac:spMkLst>
        </pc:spChg>
      </pc:sldChg>
      <pc:sldChg chg="modSp add modAnim">
        <pc:chgData name="Chris Speller" userId="0a97f007-b978-4543-a8a0-9ee0abccdf0a" providerId="ADAL" clId="{B8B649C5-C549-4FEB-BF49-7EEBAD02D5DE}" dt="2020-12-20T23:16:27.899" v="7512" actId="2711"/>
        <pc:sldMkLst>
          <pc:docMk/>
          <pc:sldMk cId="4273722310" sldId="4518"/>
        </pc:sldMkLst>
        <pc:spChg chg="mod">
          <ac:chgData name="Chris Speller" userId="0a97f007-b978-4543-a8a0-9ee0abccdf0a" providerId="ADAL" clId="{B8B649C5-C549-4FEB-BF49-7EEBAD02D5DE}" dt="2020-12-20T23:16:19.875" v="7508" actId="2711"/>
          <ac:spMkLst>
            <pc:docMk/>
            <pc:sldMk cId="4273722310" sldId="4518"/>
            <ac:spMk id="10" creationId="{00000000-0000-0000-0000-000000000000}"/>
          </ac:spMkLst>
        </pc:spChg>
        <pc:spChg chg="mod">
          <ac:chgData name="Chris Speller" userId="0a97f007-b978-4543-a8a0-9ee0abccdf0a" providerId="ADAL" clId="{B8B649C5-C549-4FEB-BF49-7EEBAD02D5DE}" dt="2020-12-20T23:16:24.104" v="7511" actId="2711"/>
          <ac:spMkLst>
            <pc:docMk/>
            <pc:sldMk cId="4273722310" sldId="4518"/>
            <ac:spMk id="11" creationId="{00000000-0000-0000-0000-000000000000}"/>
          </ac:spMkLst>
        </pc:spChg>
        <pc:spChg chg="mod">
          <ac:chgData name="Chris Speller" userId="0a97f007-b978-4543-a8a0-9ee0abccdf0a" providerId="ADAL" clId="{B8B649C5-C549-4FEB-BF49-7EEBAD02D5DE}" dt="2020-12-20T23:16:27.899" v="7512" actId="2711"/>
          <ac:spMkLst>
            <pc:docMk/>
            <pc:sldMk cId="4273722310" sldId="4518"/>
            <ac:spMk id="12" creationId="{0C562BBC-F18C-4242-B9C8-A8367AE4229C}"/>
          </ac:spMkLst>
        </pc:spChg>
      </pc:sldChg>
      <pc:sldChg chg="modSp add mod">
        <pc:chgData name="Chris Speller" userId="0a97f007-b978-4543-a8a0-9ee0abccdf0a" providerId="ADAL" clId="{B8B649C5-C549-4FEB-BF49-7EEBAD02D5DE}" dt="2020-12-20T23:15:24.442" v="7499" actId="2711"/>
        <pc:sldMkLst>
          <pc:docMk/>
          <pc:sldMk cId="295255140" sldId="4519"/>
        </pc:sldMkLst>
        <pc:spChg chg="mod">
          <ac:chgData name="Chris Speller" userId="0a97f007-b978-4543-a8a0-9ee0abccdf0a" providerId="ADAL" clId="{B8B649C5-C549-4FEB-BF49-7EEBAD02D5DE}" dt="2020-12-20T23:14:52.849" v="7490" actId="2711"/>
          <ac:spMkLst>
            <pc:docMk/>
            <pc:sldMk cId="295255140" sldId="4519"/>
            <ac:spMk id="10" creationId="{00000000-0000-0000-0000-000000000000}"/>
          </ac:spMkLst>
        </pc:spChg>
        <pc:spChg chg="mod">
          <ac:chgData name="Chris Speller" userId="0a97f007-b978-4543-a8a0-9ee0abccdf0a" providerId="ADAL" clId="{B8B649C5-C549-4FEB-BF49-7EEBAD02D5DE}" dt="2020-12-20T23:14:56.604" v="7491" actId="2711"/>
          <ac:spMkLst>
            <pc:docMk/>
            <pc:sldMk cId="295255140" sldId="4519"/>
            <ac:spMk id="11" creationId="{00000000-0000-0000-0000-000000000000}"/>
          </ac:spMkLst>
        </pc:spChg>
        <pc:spChg chg="mod">
          <ac:chgData name="Chris Speller" userId="0a97f007-b978-4543-a8a0-9ee0abccdf0a" providerId="ADAL" clId="{B8B649C5-C549-4FEB-BF49-7EEBAD02D5DE}" dt="2020-12-20T23:15:24.442" v="7499" actId="2711"/>
          <ac:spMkLst>
            <pc:docMk/>
            <pc:sldMk cId="295255140" sldId="4519"/>
            <ac:spMk id="12" creationId="{FEDA1F6C-08D0-4179-B4E6-945CF5F1BE86}"/>
          </ac:spMkLst>
        </pc:spChg>
      </pc:sldChg>
      <pc:sldChg chg="modSp add mod modAnim">
        <pc:chgData name="Chris Speller" userId="0a97f007-b978-4543-a8a0-9ee0abccdf0a" providerId="ADAL" clId="{B8B649C5-C549-4FEB-BF49-7EEBAD02D5DE}" dt="2020-12-20T23:15:57.579" v="7504" actId="2711"/>
        <pc:sldMkLst>
          <pc:docMk/>
          <pc:sldMk cId="4152195896" sldId="4520"/>
        </pc:sldMkLst>
        <pc:spChg chg="mod">
          <ac:chgData name="Chris Speller" userId="0a97f007-b978-4543-a8a0-9ee0abccdf0a" providerId="ADAL" clId="{B8B649C5-C549-4FEB-BF49-7EEBAD02D5DE}" dt="2020-12-20T23:15:48.561" v="7503" actId="2711"/>
          <ac:spMkLst>
            <pc:docMk/>
            <pc:sldMk cId="4152195896" sldId="4520"/>
            <ac:spMk id="10"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1"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2" creationId="{C1E73531-A4FA-46B6-836B-4D2FF6C5BE53}"/>
          </ac:spMkLst>
        </pc:spChg>
        <pc:spChg chg="mod">
          <ac:chgData name="Chris Speller" userId="0a97f007-b978-4543-a8a0-9ee0abccdf0a" providerId="ADAL" clId="{B8B649C5-C549-4FEB-BF49-7EEBAD02D5DE}" dt="2020-12-20T23:15:57.579" v="7504" actId="2711"/>
          <ac:spMkLst>
            <pc:docMk/>
            <pc:sldMk cId="4152195896" sldId="4520"/>
            <ac:spMk id="13" creationId="{8DE4C543-8245-4569-8AA1-6C6A4C094DEE}"/>
          </ac:spMkLst>
        </pc:spChg>
      </pc:sldChg>
      <pc:sldChg chg="addSp delSp modSp add mod modAnim">
        <pc:chgData name="Chris Speller" userId="0a97f007-b978-4543-a8a0-9ee0abccdf0a" providerId="ADAL" clId="{B8B649C5-C549-4FEB-BF49-7EEBAD02D5DE}" dt="2020-12-21T17:57:46.534" v="16678" actId="20577"/>
        <pc:sldMkLst>
          <pc:docMk/>
          <pc:sldMk cId="1706827667" sldId="4521"/>
        </pc:sldMkLst>
        <pc:spChg chg="mod">
          <ac:chgData name="Chris Speller" userId="0a97f007-b978-4543-a8a0-9ee0abccdf0a" providerId="ADAL" clId="{B8B649C5-C549-4FEB-BF49-7EEBAD02D5DE}" dt="2020-12-21T17:56:45.322" v="16621" actId="2711"/>
          <ac:spMkLst>
            <pc:docMk/>
            <pc:sldMk cId="1706827667" sldId="4521"/>
            <ac:spMk id="10" creationId="{00000000-0000-0000-0000-000000000000}"/>
          </ac:spMkLst>
        </pc:spChg>
        <pc:spChg chg="mod">
          <ac:chgData name="Chris Speller" userId="0a97f007-b978-4543-a8a0-9ee0abccdf0a" providerId="ADAL" clId="{B8B649C5-C549-4FEB-BF49-7EEBAD02D5DE}" dt="2020-12-21T17:56:42.261" v="16620" actId="2711"/>
          <ac:spMkLst>
            <pc:docMk/>
            <pc:sldMk cId="1706827667" sldId="4521"/>
            <ac:spMk id="11" creationId="{00000000-0000-0000-0000-000000000000}"/>
          </ac:spMkLst>
        </pc:spChg>
        <pc:spChg chg="add mod">
          <ac:chgData name="Chris Speller" userId="0a97f007-b978-4543-a8a0-9ee0abccdf0a" providerId="ADAL" clId="{B8B649C5-C549-4FEB-BF49-7EEBAD02D5DE}" dt="2020-12-21T17:57:46.534" v="16678" actId="20577"/>
          <ac:spMkLst>
            <pc:docMk/>
            <pc:sldMk cId="1706827667" sldId="4521"/>
            <ac:spMk id="12" creationId="{42D9EC7C-4EC0-492B-9CDD-DE169B1F477B}"/>
          </ac:spMkLst>
        </pc:spChg>
        <pc:spChg chg="add del mod">
          <ac:chgData name="Chris Speller" userId="0a97f007-b978-4543-a8a0-9ee0abccdf0a" providerId="ADAL" clId="{B8B649C5-C549-4FEB-BF49-7EEBAD02D5DE}" dt="2020-12-21T17:57:18.916" v="16646"/>
          <ac:spMkLst>
            <pc:docMk/>
            <pc:sldMk cId="1706827667" sldId="4521"/>
            <ac:spMk id="13" creationId="{6560E055-F3D3-4421-976D-D4549F5788BC}"/>
          </ac:spMkLst>
        </pc:spChg>
        <pc:inkChg chg="del">
          <ac:chgData name="Chris Speller" userId="0a97f007-b978-4543-a8a0-9ee0abccdf0a" providerId="ADAL" clId="{B8B649C5-C549-4FEB-BF49-7EEBAD02D5DE}" dt="2020-12-21T17:55:58.124" v="16611" actId="478"/>
          <ac:inkMkLst>
            <pc:docMk/>
            <pc:sldMk cId="1706827667" sldId="4521"/>
            <ac:inkMk id="2" creationId="{1DCCBE10-5514-4B97-9B1D-F270BCE9DB64}"/>
          </ac:inkMkLst>
        </pc:inkChg>
      </pc:sldChg>
      <pc:sldChg chg="addSp delSp modSp add mod delAnim modAnim">
        <pc:chgData name="Chris Speller" userId="0a97f007-b978-4543-a8a0-9ee0abccdf0a" providerId="ADAL" clId="{B8B649C5-C549-4FEB-BF49-7EEBAD02D5DE}" dt="2020-12-21T16:11:56.327" v="15525" actId="478"/>
        <pc:sldMkLst>
          <pc:docMk/>
          <pc:sldMk cId="864481998" sldId="4522"/>
        </pc:sldMkLst>
        <pc:spChg chg="add mod">
          <ac:chgData name="Chris Speller" userId="0a97f007-b978-4543-a8a0-9ee0abccdf0a" providerId="ADAL" clId="{B8B649C5-C549-4FEB-BF49-7EEBAD02D5DE}" dt="2020-12-21T16:11:46.746" v="15523" actId="6549"/>
          <ac:spMkLst>
            <pc:docMk/>
            <pc:sldMk cId="864481998" sldId="4522"/>
            <ac:spMk id="13" creationId="{81DB7AE3-F2AF-45B1-8B8B-7D4A04FA9533}"/>
          </ac:spMkLst>
        </pc:spChg>
        <pc:picChg chg="del mod">
          <ac:chgData name="Chris Speller" userId="0a97f007-b978-4543-a8a0-9ee0abccdf0a" providerId="ADAL" clId="{B8B649C5-C549-4FEB-BF49-7EEBAD02D5DE}" dt="2020-12-21T16:11:52.447" v="15524" actId="478"/>
          <ac:picMkLst>
            <pc:docMk/>
            <pc:sldMk cId="864481998" sldId="4522"/>
            <ac:picMk id="3" creationId="{03891867-5C75-4E98-9F09-C5A3D75F6E92}"/>
          </ac:picMkLst>
        </pc:picChg>
        <pc:picChg chg="del">
          <ac:chgData name="Chris Speller" userId="0a97f007-b978-4543-a8a0-9ee0abccdf0a" providerId="ADAL" clId="{B8B649C5-C549-4FEB-BF49-7EEBAD02D5DE}" dt="2020-12-21T16:11:56.327" v="15525" actId="478"/>
          <ac:picMkLst>
            <pc:docMk/>
            <pc:sldMk cId="864481998" sldId="4522"/>
            <ac:picMk id="12" creationId="{2D1D0C3E-741A-4AA1-9502-B43FAE1ACA0A}"/>
          </ac:picMkLst>
        </pc:picChg>
      </pc:sldChg>
      <pc:sldChg chg="addSp delSp modSp add mod delAnim modAnim">
        <pc:chgData name="Chris Speller" userId="0a97f007-b978-4543-a8a0-9ee0abccdf0a" providerId="ADAL" clId="{B8B649C5-C549-4FEB-BF49-7EEBAD02D5DE}" dt="2020-12-21T23:48:04.668" v="24311" actId="478"/>
        <pc:sldMkLst>
          <pc:docMk/>
          <pc:sldMk cId="3936606956" sldId="4523"/>
        </pc:sldMkLst>
        <pc:spChg chg="mod">
          <ac:chgData name="Chris Speller" userId="0a97f007-b978-4543-a8a0-9ee0abccdf0a" providerId="ADAL" clId="{B8B649C5-C549-4FEB-BF49-7EEBAD02D5DE}" dt="2020-12-21T23:47:59.599" v="24310" actId="20577"/>
          <ac:spMkLst>
            <pc:docMk/>
            <pc:sldMk cId="3936606956" sldId="4523"/>
            <ac:spMk id="10" creationId="{00000000-0000-0000-0000-000000000000}"/>
          </ac:spMkLst>
        </pc:spChg>
        <pc:spChg chg="mod">
          <ac:chgData name="Chris Speller" userId="0a97f007-b978-4543-a8a0-9ee0abccdf0a" providerId="ADAL" clId="{B8B649C5-C549-4FEB-BF49-7EEBAD02D5DE}" dt="2020-12-21T23:47:22.080" v="24301" actId="113"/>
          <ac:spMkLst>
            <pc:docMk/>
            <pc:sldMk cId="3936606956" sldId="4523"/>
            <ac:spMk id="11" creationId="{8E8498FE-22C5-4A1B-AA8D-26CEB58B8375}"/>
          </ac:spMkLst>
        </pc:spChg>
        <pc:spChg chg="add mod">
          <ac:chgData name="Chris Speller" userId="0a97f007-b978-4543-a8a0-9ee0abccdf0a" providerId="ADAL" clId="{B8B649C5-C549-4FEB-BF49-7EEBAD02D5DE}" dt="2020-12-21T23:45:29.667" v="24297" actId="1076"/>
          <ac:spMkLst>
            <pc:docMk/>
            <pc:sldMk cId="3936606956" sldId="4523"/>
            <ac:spMk id="12" creationId="{674093E5-77FE-44F9-ADE1-8DFEA0A83B3F}"/>
          </ac:spMkLst>
        </pc:spChg>
        <pc:picChg chg="del">
          <ac:chgData name="Chris Speller" userId="0a97f007-b978-4543-a8a0-9ee0abccdf0a" providerId="ADAL" clId="{B8B649C5-C549-4FEB-BF49-7EEBAD02D5DE}" dt="2020-12-21T23:45:35.158" v="24298" actId="478"/>
          <ac:picMkLst>
            <pc:docMk/>
            <pc:sldMk cId="3936606956" sldId="4523"/>
            <ac:picMk id="13" creationId="{BAB12D45-7E02-4F29-B306-57B4AA4721AC}"/>
          </ac:picMkLst>
        </pc:picChg>
        <pc:inkChg chg="del mod">
          <ac:chgData name="Chris Speller" userId="0a97f007-b978-4543-a8a0-9ee0abccdf0a" providerId="ADAL" clId="{B8B649C5-C549-4FEB-BF49-7EEBAD02D5DE}" dt="2020-12-21T23:48:04.668" v="24311" actId="478"/>
          <ac:inkMkLst>
            <pc:docMk/>
            <pc:sldMk cId="3936606956" sldId="4523"/>
            <ac:inkMk id="2" creationId="{3C3ACE76-317C-4CB0-930C-4A548B7B87FF}"/>
          </ac:inkMkLst>
        </pc:inkChg>
      </pc:sldChg>
      <pc:sldChg chg="modSp add mod">
        <pc:chgData name="Chris Speller" userId="0a97f007-b978-4543-a8a0-9ee0abccdf0a" providerId="ADAL" clId="{B8B649C5-C549-4FEB-BF49-7EEBAD02D5DE}" dt="2020-12-20T23:13:17.404" v="7487" actId="2711"/>
        <pc:sldMkLst>
          <pc:docMk/>
          <pc:sldMk cId="162314883" sldId="4524"/>
        </pc:sldMkLst>
        <pc:spChg chg="mod">
          <ac:chgData name="Chris Speller" userId="0a97f007-b978-4543-a8a0-9ee0abccdf0a" providerId="ADAL" clId="{B8B649C5-C549-4FEB-BF49-7EEBAD02D5DE}" dt="2020-12-20T23:13:14.771" v="7486" actId="2711"/>
          <ac:spMkLst>
            <pc:docMk/>
            <pc:sldMk cId="162314883" sldId="4524"/>
            <ac:spMk id="10" creationId="{00000000-0000-0000-0000-000000000000}"/>
          </ac:spMkLst>
        </pc:spChg>
        <pc:spChg chg="mod">
          <ac:chgData name="Chris Speller" userId="0a97f007-b978-4543-a8a0-9ee0abccdf0a" providerId="ADAL" clId="{B8B649C5-C549-4FEB-BF49-7EEBAD02D5DE}" dt="2020-12-20T23:13:17.404" v="7487" actId="2711"/>
          <ac:spMkLst>
            <pc:docMk/>
            <pc:sldMk cId="162314883" sldId="4524"/>
            <ac:spMk id="11" creationId="{00000000-0000-0000-0000-000000000000}"/>
          </ac:spMkLst>
        </pc:spChg>
        <pc:spChg chg="mod">
          <ac:chgData name="Chris Speller" userId="0a97f007-b978-4543-a8a0-9ee0abccdf0a" providerId="ADAL" clId="{B8B649C5-C549-4FEB-BF49-7EEBAD02D5DE}" dt="2020-12-20T22:29:09.083" v="6343" actId="20577"/>
          <ac:spMkLst>
            <pc:docMk/>
            <pc:sldMk cId="162314883" sldId="4524"/>
            <ac:spMk id="12" creationId="{FEDA1F6C-08D0-4179-B4E6-945CF5F1BE86}"/>
          </ac:spMkLst>
        </pc:spChg>
      </pc:sldChg>
      <pc:sldChg chg="modSp add modAnim">
        <pc:chgData name="Chris Speller" userId="0a97f007-b978-4543-a8a0-9ee0abccdf0a" providerId="ADAL" clId="{B8B649C5-C549-4FEB-BF49-7EEBAD02D5DE}" dt="2020-12-20T23:13:10.539" v="7485" actId="2711"/>
        <pc:sldMkLst>
          <pc:docMk/>
          <pc:sldMk cId="3641800714" sldId="4525"/>
        </pc:sldMkLst>
        <pc:spChg chg="mod">
          <ac:chgData name="Chris Speller" userId="0a97f007-b978-4543-a8a0-9ee0abccdf0a" providerId="ADAL" clId="{B8B649C5-C549-4FEB-BF49-7EEBAD02D5DE}" dt="2020-12-20T23:13:07.244" v="7484" actId="2711"/>
          <ac:spMkLst>
            <pc:docMk/>
            <pc:sldMk cId="3641800714" sldId="4525"/>
            <ac:spMk id="10" creationId="{00000000-0000-0000-0000-000000000000}"/>
          </ac:spMkLst>
        </pc:spChg>
        <pc:spChg chg="mod">
          <ac:chgData name="Chris Speller" userId="0a97f007-b978-4543-a8a0-9ee0abccdf0a" providerId="ADAL" clId="{B8B649C5-C549-4FEB-BF49-7EEBAD02D5DE}" dt="2020-12-20T23:13:10.539" v="7485" actId="2711"/>
          <ac:spMkLst>
            <pc:docMk/>
            <pc:sldMk cId="3641800714" sldId="4525"/>
            <ac:spMk id="11" creationId="{00000000-0000-0000-0000-000000000000}"/>
          </ac:spMkLst>
        </pc:spChg>
        <pc:spChg chg="mod">
          <ac:chgData name="Chris Speller" userId="0a97f007-b978-4543-a8a0-9ee0abccdf0a" providerId="ADAL" clId="{B8B649C5-C549-4FEB-BF49-7EEBAD02D5DE}" dt="2020-12-20T22:31:03.283" v="6441" actId="20577"/>
          <ac:spMkLst>
            <pc:docMk/>
            <pc:sldMk cId="3641800714" sldId="4525"/>
            <ac:spMk id="12" creationId="{FEDA1F6C-08D0-4179-B4E6-945CF5F1BE86}"/>
          </ac:spMkLst>
        </pc:spChg>
      </pc:sldChg>
      <pc:sldChg chg="modSp add del mod">
        <pc:chgData name="Chris Speller" userId="0a97f007-b978-4543-a8a0-9ee0abccdf0a" providerId="ADAL" clId="{B8B649C5-C549-4FEB-BF49-7EEBAD02D5DE}" dt="2020-12-20T22:31:45.352" v="6448" actId="47"/>
        <pc:sldMkLst>
          <pc:docMk/>
          <pc:sldMk cId="2080662451" sldId="4526"/>
        </pc:sldMkLst>
        <pc:spChg chg="mod">
          <ac:chgData name="Chris Speller" userId="0a97f007-b978-4543-a8a0-9ee0abccdf0a" providerId="ADAL" clId="{B8B649C5-C549-4FEB-BF49-7EEBAD02D5DE}" dt="2020-12-20T22:31:39.559" v="6446" actId="20577"/>
          <ac:spMkLst>
            <pc:docMk/>
            <pc:sldMk cId="2080662451" sldId="4526"/>
            <ac:spMk id="10" creationId="{00000000-0000-0000-0000-000000000000}"/>
          </ac:spMkLst>
        </pc:spChg>
      </pc:sldChg>
      <pc:sldChg chg="modSp add mod">
        <pc:chgData name="Chris Speller" userId="0a97f007-b978-4543-a8a0-9ee0abccdf0a" providerId="ADAL" clId="{B8B649C5-C549-4FEB-BF49-7EEBAD02D5DE}" dt="2020-12-20T23:13:03.011" v="7483" actId="2711"/>
        <pc:sldMkLst>
          <pc:docMk/>
          <pc:sldMk cId="430668102" sldId="4527"/>
        </pc:sldMkLst>
        <pc:spChg chg="mod">
          <ac:chgData name="Chris Speller" userId="0a97f007-b978-4543-a8a0-9ee0abccdf0a" providerId="ADAL" clId="{B8B649C5-C549-4FEB-BF49-7EEBAD02D5DE}" dt="2020-12-20T23:12:59.858" v="7482" actId="2711"/>
          <ac:spMkLst>
            <pc:docMk/>
            <pc:sldMk cId="430668102" sldId="4527"/>
            <ac:spMk id="10" creationId="{00000000-0000-0000-0000-000000000000}"/>
          </ac:spMkLst>
        </pc:spChg>
        <pc:spChg chg="mod">
          <ac:chgData name="Chris Speller" userId="0a97f007-b978-4543-a8a0-9ee0abccdf0a" providerId="ADAL" clId="{B8B649C5-C549-4FEB-BF49-7EEBAD02D5DE}" dt="2020-12-20T23:13:03.011" v="7483" actId="2711"/>
          <ac:spMkLst>
            <pc:docMk/>
            <pc:sldMk cId="430668102" sldId="4527"/>
            <ac:spMk id="11" creationId="{00000000-0000-0000-0000-000000000000}"/>
          </ac:spMkLst>
        </pc:spChg>
        <pc:spChg chg="mod">
          <ac:chgData name="Chris Speller" userId="0a97f007-b978-4543-a8a0-9ee0abccdf0a" providerId="ADAL" clId="{B8B649C5-C549-4FEB-BF49-7EEBAD02D5DE}" dt="2020-12-20T22:33:14.409" v="6485" actId="20577"/>
          <ac:spMkLst>
            <pc:docMk/>
            <pc:sldMk cId="430668102" sldId="4527"/>
            <ac:spMk id="12" creationId="{FEDA1F6C-08D0-4179-B4E6-945CF5F1BE86}"/>
          </ac:spMkLst>
        </pc:spChg>
      </pc:sldChg>
      <pc:sldChg chg="modSp add mod modAnim">
        <pc:chgData name="Chris Speller" userId="0a97f007-b978-4543-a8a0-9ee0abccdf0a" providerId="ADAL" clId="{B8B649C5-C549-4FEB-BF49-7EEBAD02D5DE}" dt="2020-12-20T23:12:56.027" v="7481" actId="2711"/>
        <pc:sldMkLst>
          <pc:docMk/>
          <pc:sldMk cId="3068144040" sldId="4528"/>
        </pc:sldMkLst>
        <pc:spChg chg="mod">
          <ac:chgData name="Chris Speller" userId="0a97f007-b978-4543-a8a0-9ee0abccdf0a" providerId="ADAL" clId="{B8B649C5-C549-4FEB-BF49-7EEBAD02D5DE}" dt="2020-12-20T23:12:52.838" v="7480" actId="2711"/>
          <ac:spMkLst>
            <pc:docMk/>
            <pc:sldMk cId="3068144040" sldId="4528"/>
            <ac:spMk id="10" creationId="{00000000-0000-0000-0000-000000000000}"/>
          </ac:spMkLst>
        </pc:spChg>
        <pc:spChg chg="mod">
          <ac:chgData name="Chris Speller" userId="0a97f007-b978-4543-a8a0-9ee0abccdf0a" providerId="ADAL" clId="{B8B649C5-C549-4FEB-BF49-7EEBAD02D5DE}" dt="2020-12-20T23:12:56.027" v="7481" actId="2711"/>
          <ac:spMkLst>
            <pc:docMk/>
            <pc:sldMk cId="3068144040" sldId="4528"/>
            <ac:spMk id="11" creationId="{00000000-0000-0000-0000-000000000000}"/>
          </ac:spMkLst>
        </pc:spChg>
        <pc:spChg chg="mod">
          <ac:chgData name="Chris Speller" userId="0a97f007-b978-4543-a8a0-9ee0abccdf0a" providerId="ADAL" clId="{B8B649C5-C549-4FEB-BF49-7EEBAD02D5DE}" dt="2020-12-20T22:34:50.115" v="6527" actId="20577"/>
          <ac:spMkLst>
            <pc:docMk/>
            <pc:sldMk cId="3068144040" sldId="4528"/>
            <ac:spMk id="12" creationId="{FEDA1F6C-08D0-4179-B4E6-945CF5F1BE86}"/>
          </ac:spMkLst>
        </pc:spChg>
      </pc:sldChg>
      <pc:sldChg chg="add del">
        <pc:chgData name="Chris Speller" userId="0a97f007-b978-4543-a8a0-9ee0abccdf0a" providerId="ADAL" clId="{B8B649C5-C549-4FEB-BF49-7EEBAD02D5DE}" dt="2020-12-20T22:37:29.325" v="6558" actId="47"/>
        <pc:sldMkLst>
          <pc:docMk/>
          <pc:sldMk cId="1611949308" sldId="4529"/>
        </pc:sldMkLst>
      </pc:sldChg>
      <pc:sldChg chg="modSp add mod">
        <pc:chgData name="Chris Speller" userId="0a97f007-b978-4543-a8a0-9ee0abccdf0a" providerId="ADAL" clId="{B8B649C5-C549-4FEB-BF49-7EEBAD02D5DE}" dt="2020-12-20T23:12:49.110" v="7479" actId="2711"/>
        <pc:sldMkLst>
          <pc:docMk/>
          <pc:sldMk cId="1201448274" sldId="4530"/>
        </pc:sldMkLst>
        <pc:spChg chg="mod">
          <ac:chgData name="Chris Speller" userId="0a97f007-b978-4543-a8a0-9ee0abccdf0a" providerId="ADAL" clId="{B8B649C5-C549-4FEB-BF49-7EEBAD02D5DE}" dt="2020-12-20T23:12:45.836" v="7478" actId="2711"/>
          <ac:spMkLst>
            <pc:docMk/>
            <pc:sldMk cId="1201448274" sldId="4530"/>
            <ac:spMk id="10" creationId="{00000000-0000-0000-0000-000000000000}"/>
          </ac:spMkLst>
        </pc:spChg>
        <pc:spChg chg="mod">
          <ac:chgData name="Chris Speller" userId="0a97f007-b978-4543-a8a0-9ee0abccdf0a" providerId="ADAL" clId="{B8B649C5-C549-4FEB-BF49-7EEBAD02D5DE}" dt="2020-12-20T23:12:49.110" v="7479" actId="2711"/>
          <ac:spMkLst>
            <pc:docMk/>
            <pc:sldMk cId="1201448274" sldId="4530"/>
            <ac:spMk id="11" creationId="{00000000-0000-0000-0000-000000000000}"/>
          </ac:spMkLst>
        </pc:spChg>
        <pc:spChg chg="mod">
          <ac:chgData name="Chris Speller" userId="0a97f007-b978-4543-a8a0-9ee0abccdf0a" providerId="ADAL" clId="{B8B649C5-C549-4FEB-BF49-7EEBAD02D5DE}" dt="2020-12-20T22:38:45.365" v="6573" actId="20577"/>
          <ac:spMkLst>
            <pc:docMk/>
            <pc:sldMk cId="1201448274" sldId="4530"/>
            <ac:spMk id="12" creationId="{FEDA1F6C-08D0-4179-B4E6-945CF5F1BE86}"/>
          </ac:spMkLst>
        </pc:spChg>
      </pc:sldChg>
      <pc:sldChg chg="modSp add mod modAnim">
        <pc:chgData name="Chris Speller" userId="0a97f007-b978-4543-a8a0-9ee0abccdf0a" providerId="ADAL" clId="{B8B649C5-C549-4FEB-BF49-7EEBAD02D5DE}" dt="2020-12-20T23:12:40.842" v="7477" actId="2711"/>
        <pc:sldMkLst>
          <pc:docMk/>
          <pc:sldMk cId="3304127777" sldId="4531"/>
        </pc:sldMkLst>
        <pc:spChg chg="mod">
          <ac:chgData name="Chris Speller" userId="0a97f007-b978-4543-a8a0-9ee0abccdf0a" providerId="ADAL" clId="{B8B649C5-C549-4FEB-BF49-7EEBAD02D5DE}" dt="2020-12-20T23:12:37.734" v="7476" actId="2711"/>
          <ac:spMkLst>
            <pc:docMk/>
            <pc:sldMk cId="3304127777" sldId="4531"/>
            <ac:spMk id="10" creationId="{00000000-0000-0000-0000-000000000000}"/>
          </ac:spMkLst>
        </pc:spChg>
        <pc:spChg chg="mod">
          <ac:chgData name="Chris Speller" userId="0a97f007-b978-4543-a8a0-9ee0abccdf0a" providerId="ADAL" clId="{B8B649C5-C549-4FEB-BF49-7EEBAD02D5DE}" dt="2020-12-20T23:12:40.842" v="7477" actId="2711"/>
          <ac:spMkLst>
            <pc:docMk/>
            <pc:sldMk cId="3304127777" sldId="4531"/>
            <ac:spMk id="11" creationId="{00000000-0000-0000-0000-000000000000}"/>
          </ac:spMkLst>
        </pc:spChg>
        <pc:spChg chg="mod">
          <ac:chgData name="Chris Speller" userId="0a97f007-b978-4543-a8a0-9ee0abccdf0a" providerId="ADAL" clId="{B8B649C5-C549-4FEB-BF49-7EEBAD02D5DE}" dt="2020-12-20T22:40:03.688" v="6644" actId="20577"/>
          <ac:spMkLst>
            <pc:docMk/>
            <pc:sldMk cId="3304127777" sldId="4531"/>
            <ac:spMk id="12" creationId="{FEDA1F6C-08D0-4179-B4E6-945CF5F1BE86}"/>
          </ac:spMkLst>
        </pc:spChg>
      </pc:sldChg>
      <pc:sldChg chg="modSp add mod modAnim">
        <pc:chgData name="Chris Speller" userId="0a97f007-b978-4543-a8a0-9ee0abccdf0a" providerId="ADAL" clId="{B8B649C5-C549-4FEB-BF49-7EEBAD02D5DE}" dt="2020-12-20T23:12:33.443" v="7475" actId="2711"/>
        <pc:sldMkLst>
          <pc:docMk/>
          <pc:sldMk cId="1353591398" sldId="4532"/>
        </pc:sldMkLst>
        <pc:spChg chg="mod">
          <ac:chgData name="Chris Speller" userId="0a97f007-b978-4543-a8a0-9ee0abccdf0a" providerId="ADAL" clId="{B8B649C5-C549-4FEB-BF49-7EEBAD02D5DE}" dt="2020-12-20T23:12:30.773" v="7474" actId="2711"/>
          <ac:spMkLst>
            <pc:docMk/>
            <pc:sldMk cId="1353591398" sldId="4532"/>
            <ac:spMk id="10" creationId="{00000000-0000-0000-0000-000000000000}"/>
          </ac:spMkLst>
        </pc:spChg>
        <pc:spChg chg="mod">
          <ac:chgData name="Chris Speller" userId="0a97f007-b978-4543-a8a0-9ee0abccdf0a" providerId="ADAL" clId="{B8B649C5-C549-4FEB-BF49-7EEBAD02D5DE}" dt="2020-12-20T23:12:33.443" v="7475" actId="2711"/>
          <ac:spMkLst>
            <pc:docMk/>
            <pc:sldMk cId="1353591398" sldId="4532"/>
            <ac:spMk id="11" creationId="{00000000-0000-0000-0000-000000000000}"/>
          </ac:spMkLst>
        </pc:spChg>
        <pc:spChg chg="mod">
          <ac:chgData name="Chris Speller" userId="0a97f007-b978-4543-a8a0-9ee0abccdf0a" providerId="ADAL" clId="{B8B649C5-C549-4FEB-BF49-7EEBAD02D5DE}" dt="2020-12-20T22:45:10.504" v="6762" actId="20577"/>
          <ac:spMkLst>
            <pc:docMk/>
            <pc:sldMk cId="1353591398" sldId="4532"/>
            <ac:spMk id="12" creationId="{FEDA1F6C-08D0-4179-B4E6-945CF5F1BE86}"/>
          </ac:spMkLst>
        </pc:spChg>
      </pc:sldChg>
      <pc:sldChg chg="modSp add mod">
        <pc:chgData name="Chris Speller" userId="0a97f007-b978-4543-a8a0-9ee0abccdf0a" providerId="ADAL" clId="{B8B649C5-C549-4FEB-BF49-7EEBAD02D5DE}" dt="2020-12-20T23:12:26.719" v="7473" actId="404"/>
        <pc:sldMkLst>
          <pc:docMk/>
          <pc:sldMk cId="767070580" sldId="4533"/>
        </pc:sldMkLst>
        <pc:spChg chg="mod">
          <ac:chgData name="Chris Speller" userId="0a97f007-b978-4543-a8a0-9ee0abccdf0a" providerId="ADAL" clId="{B8B649C5-C549-4FEB-BF49-7EEBAD02D5DE}" dt="2020-12-20T23:12:22.310" v="7471" actId="404"/>
          <ac:spMkLst>
            <pc:docMk/>
            <pc:sldMk cId="767070580" sldId="4533"/>
            <ac:spMk id="10" creationId="{00000000-0000-0000-0000-000000000000}"/>
          </ac:spMkLst>
        </pc:spChg>
        <pc:spChg chg="mod">
          <ac:chgData name="Chris Speller" userId="0a97f007-b978-4543-a8a0-9ee0abccdf0a" providerId="ADAL" clId="{B8B649C5-C549-4FEB-BF49-7EEBAD02D5DE}" dt="2020-12-20T23:12:26.719" v="7473" actId="404"/>
          <ac:spMkLst>
            <pc:docMk/>
            <pc:sldMk cId="767070580" sldId="4533"/>
            <ac:spMk id="11" creationId="{00000000-0000-0000-0000-000000000000}"/>
          </ac:spMkLst>
        </pc:spChg>
        <pc:spChg chg="mod">
          <ac:chgData name="Chris Speller" userId="0a97f007-b978-4543-a8a0-9ee0abccdf0a" providerId="ADAL" clId="{B8B649C5-C549-4FEB-BF49-7EEBAD02D5DE}" dt="2020-12-20T22:51:49.594" v="6891" actId="20577"/>
          <ac:spMkLst>
            <pc:docMk/>
            <pc:sldMk cId="767070580" sldId="4533"/>
            <ac:spMk id="12" creationId="{FEDA1F6C-08D0-4179-B4E6-945CF5F1BE86}"/>
          </ac:spMkLst>
        </pc:spChg>
      </pc:sldChg>
      <pc:sldChg chg="modSp add mod">
        <pc:chgData name="Chris Speller" userId="0a97f007-b978-4543-a8a0-9ee0abccdf0a" providerId="ADAL" clId="{B8B649C5-C549-4FEB-BF49-7EEBAD02D5DE}" dt="2020-12-20T22:59:11.810" v="7155" actId="20577"/>
        <pc:sldMkLst>
          <pc:docMk/>
          <pc:sldMk cId="1418794456" sldId="4534"/>
        </pc:sldMkLst>
        <pc:spChg chg="mod">
          <ac:chgData name="Chris Speller" userId="0a97f007-b978-4543-a8a0-9ee0abccdf0a" providerId="ADAL" clId="{B8B649C5-C549-4FEB-BF49-7EEBAD02D5DE}" dt="2020-12-20T22:59:11.810" v="7155" actId="20577"/>
          <ac:spMkLst>
            <pc:docMk/>
            <pc:sldMk cId="1418794456" sldId="4534"/>
            <ac:spMk id="10" creationId="{00000000-0000-0000-0000-000000000000}"/>
          </ac:spMkLst>
        </pc:spChg>
        <pc:spChg chg="mod">
          <ac:chgData name="Chris Speller" userId="0a97f007-b978-4543-a8a0-9ee0abccdf0a" providerId="ADAL" clId="{B8B649C5-C549-4FEB-BF49-7EEBAD02D5DE}" dt="2020-12-20T22:56:01.388" v="7128"/>
          <ac:spMkLst>
            <pc:docMk/>
            <pc:sldMk cId="1418794456" sldId="4534"/>
            <ac:spMk id="11" creationId="{00000000-0000-0000-0000-000000000000}"/>
          </ac:spMkLst>
        </pc:spChg>
        <pc:spChg chg="mod">
          <ac:chgData name="Chris Speller" userId="0a97f007-b978-4543-a8a0-9ee0abccdf0a" providerId="ADAL" clId="{B8B649C5-C549-4FEB-BF49-7EEBAD02D5DE}" dt="2020-12-20T22:56:16.487" v="7142" actId="1076"/>
          <ac:spMkLst>
            <pc:docMk/>
            <pc:sldMk cId="1418794456" sldId="4534"/>
            <ac:spMk id="12" creationId="{FEDA1F6C-08D0-4179-B4E6-945CF5F1BE86}"/>
          </ac:spMkLst>
        </pc:spChg>
      </pc:sldChg>
      <pc:sldChg chg="add del">
        <pc:chgData name="Chris Speller" userId="0a97f007-b978-4543-a8a0-9ee0abccdf0a" providerId="ADAL" clId="{B8B649C5-C549-4FEB-BF49-7EEBAD02D5DE}" dt="2020-12-20T22:52:20.661" v="6893"/>
        <pc:sldMkLst>
          <pc:docMk/>
          <pc:sldMk cId="3252863080" sldId="4534"/>
        </pc:sldMkLst>
      </pc:sldChg>
      <pc:sldChg chg="add del">
        <pc:chgData name="Chris Speller" userId="0a97f007-b978-4543-a8a0-9ee0abccdf0a" providerId="ADAL" clId="{B8B649C5-C549-4FEB-BF49-7EEBAD02D5DE}" dt="2020-12-20T22:59:42.193" v="7157"/>
        <pc:sldMkLst>
          <pc:docMk/>
          <pc:sldMk cId="2323361934" sldId="4535"/>
        </pc:sldMkLst>
      </pc:sldChg>
      <pc:sldChg chg="modSp add">
        <pc:chgData name="Chris Speller" userId="0a97f007-b978-4543-a8a0-9ee0abccdf0a" providerId="ADAL" clId="{B8B649C5-C549-4FEB-BF49-7EEBAD02D5DE}" dt="2020-12-20T23:12:07.053" v="7469" actId="2711"/>
        <pc:sldMkLst>
          <pc:docMk/>
          <pc:sldMk cId="3343605041" sldId="4535"/>
        </pc:sldMkLst>
        <pc:spChg chg="mod">
          <ac:chgData name="Chris Speller" userId="0a97f007-b978-4543-a8a0-9ee0abccdf0a" providerId="ADAL" clId="{B8B649C5-C549-4FEB-BF49-7EEBAD02D5DE}" dt="2020-12-20T23:12:03.196" v="7468" actId="2711"/>
          <ac:spMkLst>
            <pc:docMk/>
            <pc:sldMk cId="3343605041" sldId="4535"/>
            <ac:spMk id="10" creationId="{00000000-0000-0000-0000-000000000000}"/>
          </ac:spMkLst>
        </pc:spChg>
        <pc:spChg chg="mod">
          <ac:chgData name="Chris Speller" userId="0a97f007-b978-4543-a8a0-9ee0abccdf0a" providerId="ADAL" clId="{B8B649C5-C549-4FEB-BF49-7EEBAD02D5DE}" dt="2020-12-20T23:12:07.053" v="7469" actId="2711"/>
          <ac:spMkLst>
            <pc:docMk/>
            <pc:sldMk cId="3343605041" sldId="4535"/>
            <ac:spMk id="11" creationId="{00000000-0000-0000-0000-000000000000}"/>
          </ac:spMkLst>
        </pc:spChg>
        <pc:spChg chg="mod">
          <ac:chgData name="Chris Speller" userId="0a97f007-b978-4543-a8a0-9ee0abccdf0a" providerId="ADAL" clId="{B8B649C5-C549-4FEB-BF49-7EEBAD02D5DE}" dt="2020-12-20T23:00:42.213" v="7183" actId="20577"/>
          <ac:spMkLst>
            <pc:docMk/>
            <pc:sldMk cId="3343605041" sldId="4535"/>
            <ac:spMk id="12" creationId="{FEDA1F6C-08D0-4179-B4E6-945CF5F1BE86}"/>
          </ac:spMkLst>
        </pc:spChg>
      </pc:sldChg>
      <pc:sldChg chg="modSp add">
        <pc:chgData name="Chris Speller" userId="0a97f007-b978-4543-a8a0-9ee0abccdf0a" providerId="ADAL" clId="{B8B649C5-C549-4FEB-BF49-7EEBAD02D5DE}" dt="2020-12-20T23:11:58.427" v="7467" actId="2711"/>
        <pc:sldMkLst>
          <pc:docMk/>
          <pc:sldMk cId="3989641810" sldId="4536"/>
        </pc:sldMkLst>
        <pc:spChg chg="mod">
          <ac:chgData name="Chris Speller" userId="0a97f007-b978-4543-a8a0-9ee0abccdf0a" providerId="ADAL" clId="{B8B649C5-C549-4FEB-BF49-7EEBAD02D5DE}" dt="2020-12-20T23:11:55.261" v="7466" actId="2711"/>
          <ac:spMkLst>
            <pc:docMk/>
            <pc:sldMk cId="3989641810" sldId="4536"/>
            <ac:spMk id="10" creationId="{00000000-0000-0000-0000-000000000000}"/>
          </ac:spMkLst>
        </pc:spChg>
        <pc:spChg chg="mod">
          <ac:chgData name="Chris Speller" userId="0a97f007-b978-4543-a8a0-9ee0abccdf0a" providerId="ADAL" clId="{B8B649C5-C549-4FEB-BF49-7EEBAD02D5DE}" dt="2020-12-20T23:11:58.427" v="7467" actId="2711"/>
          <ac:spMkLst>
            <pc:docMk/>
            <pc:sldMk cId="3989641810" sldId="4536"/>
            <ac:spMk id="11" creationId="{00000000-0000-0000-0000-000000000000}"/>
          </ac:spMkLst>
        </pc:spChg>
        <pc:spChg chg="mod">
          <ac:chgData name="Chris Speller" userId="0a97f007-b978-4543-a8a0-9ee0abccdf0a" providerId="ADAL" clId="{B8B649C5-C549-4FEB-BF49-7EEBAD02D5DE}" dt="2020-12-20T23:01:07.136" v="7195" actId="20577"/>
          <ac:spMkLst>
            <pc:docMk/>
            <pc:sldMk cId="3989641810" sldId="4536"/>
            <ac:spMk id="12" creationId="{FEDA1F6C-08D0-4179-B4E6-945CF5F1BE86}"/>
          </ac:spMkLst>
        </pc:spChg>
      </pc:sldChg>
      <pc:sldChg chg="modSp add mod">
        <pc:chgData name="Chris Speller" userId="0a97f007-b978-4543-a8a0-9ee0abccdf0a" providerId="ADAL" clId="{B8B649C5-C549-4FEB-BF49-7EEBAD02D5DE}" dt="2020-12-20T23:11:50.618" v="7465" actId="2711"/>
        <pc:sldMkLst>
          <pc:docMk/>
          <pc:sldMk cId="324072873" sldId="4537"/>
        </pc:sldMkLst>
        <pc:spChg chg="mod">
          <ac:chgData name="Chris Speller" userId="0a97f007-b978-4543-a8a0-9ee0abccdf0a" providerId="ADAL" clId="{B8B649C5-C549-4FEB-BF49-7EEBAD02D5DE}" dt="2020-12-20T23:11:48.037" v="7464" actId="2711"/>
          <ac:spMkLst>
            <pc:docMk/>
            <pc:sldMk cId="324072873" sldId="4537"/>
            <ac:spMk id="10" creationId="{00000000-0000-0000-0000-000000000000}"/>
          </ac:spMkLst>
        </pc:spChg>
        <pc:spChg chg="mod">
          <ac:chgData name="Chris Speller" userId="0a97f007-b978-4543-a8a0-9ee0abccdf0a" providerId="ADAL" clId="{B8B649C5-C549-4FEB-BF49-7EEBAD02D5DE}" dt="2020-12-20T23:11:50.618" v="7465" actId="2711"/>
          <ac:spMkLst>
            <pc:docMk/>
            <pc:sldMk cId="324072873" sldId="4537"/>
            <ac:spMk id="11" creationId="{00000000-0000-0000-0000-000000000000}"/>
          </ac:spMkLst>
        </pc:spChg>
      </pc:sldChg>
      <pc:sldChg chg="modSp add">
        <pc:chgData name="Chris Speller" userId="0a97f007-b978-4543-a8a0-9ee0abccdf0a" providerId="ADAL" clId="{B8B649C5-C549-4FEB-BF49-7EEBAD02D5DE}" dt="2020-12-20T23:11:44.251" v="7463" actId="2711"/>
        <pc:sldMkLst>
          <pc:docMk/>
          <pc:sldMk cId="2942092640" sldId="4538"/>
        </pc:sldMkLst>
        <pc:spChg chg="mod">
          <ac:chgData name="Chris Speller" userId="0a97f007-b978-4543-a8a0-9ee0abccdf0a" providerId="ADAL" clId="{B8B649C5-C549-4FEB-BF49-7EEBAD02D5DE}" dt="2020-12-20T23:11:40.781" v="7462" actId="2711"/>
          <ac:spMkLst>
            <pc:docMk/>
            <pc:sldMk cId="2942092640" sldId="4538"/>
            <ac:spMk id="10" creationId="{00000000-0000-0000-0000-000000000000}"/>
          </ac:spMkLst>
        </pc:spChg>
        <pc:spChg chg="mod">
          <ac:chgData name="Chris Speller" userId="0a97f007-b978-4543-a8a0-9ee0abccdf0a" providerId="ADAL" clId="{B8B649C5-C549-4FEB-BF49-7EEBAD02D5DE}" dt="2020-12-20T23:11:44.251" v="7463" actId="2711"/>
          <ac:spMkLst>
            <pc:docMk/>
            <pc:sldMk cId="2942092640" sldId="4538"/>
            <ac:spMk id="11" creationId="{00000000-0000-0000-0000-000000000000}"/>
          </ac:spMkLst>
        </pc:spChg>
      </pc:sldChg>
      <pc:sldChg chg="modSp add mod modAnim">
        <pc:chgData name="Chris Speller" userId="0a97f007-b978-4543-a8a0-9ee0abccdf0a" providerId="ADAL" clId="{B8B649C5-C549-4FEB-BF49-7EEBAD02D5DE}" dt="2020-12-20T23:33:28.548" v="7895" actId="20577"/>
        <pc:sldMkLst>
          <pc:docMk/>
          <pc:sldMk cId="1786563480" sldId="4539"/>
        </pc:sldMkLst>
        <pc:spChg chg="mod">
          <ac:chgData name="Chris Speller" userId="0a97f007-b978-4543-a8a0-9ee0abccdf0a" providerId="ADAL" clId="{B8B649C5-C549-4FEB-BF49-7EEBAD02D5DE}" dt="2020-12-20T23:11:36.240" v="7461" actId="2711"/>
          <ac:spMkLst>
            <pc:docMk/>
            <pc:sldMk cId="1786563480" sldId="4539"/>
            <ac:spMk id="10" creationId="{00000000-0000-0000-0000-000000000000}"/>
          </ac:spMkLst>
        </pc:spChg>
        <pc:spChg chg="mod">
          <ac:chgData name="Chris Speller" userId="0a97f007-b978-4543-a8a0-9ee0abccdf0a" providerId="ADAL" clId="{B8B649C5-C549-4FEB-BF49-7EEBAD02D5DE}" dt="2020-12-20T23:33:19.963" v="7882" actId="20577"/>
          <ac:spMkLst>
            <pc:docMk/>
            <pc:sldMk cId="1786563480" sldId="4539"/>
            <ac:spMk id="11" creationId="{00000000-0000-0000-0000-000000000000}"/>
          </ac:spMkLst>
        </pc:spChg>
        <pc:spChg chg="mod">
          <ac:chgData name="Chris Speller" userId="0a97f007-b978-4543-a8a0-9ee0abccdf0a" providerId="ADAL" clId="{B8B649C5-C549-4FEB-BF49-7EEBAD02D5DE}" dt="2020-12-20T23:33:28.548" v="7895" actId="20577"/>
          <ac:spMkLst>
            <pc:docMk/>
            <pc:sldMk cId="1786563480" sldId="4539"/>
            <ac:spMk id="12" creationId="{FEDA1F6C-08D0-4179-B4E6-945CF5F1BE86}"/>
          </ac:spMkLst>
        </pc:spChg>
      </pc:sldChg>
      <pc:sldChg chg="modSp add mod">
        <pc:chgData name="Chris Speller" userId="0a97f007-b978-4543-a8a0-9ee0abccdf0a" providerId="ADAL" clId="{B8B649C5-C549-4FEB-BF49-7EEBAD02D5DE}" dt="2020-12-20T23:47:31.626" v="8008" actId="20577"/>
        <pc:sldMkLst>
          <pc:docMk/>
          <pc:sldMk cId="2138088082" sldId="4540"/>
        </pc:sldMkLst>
        <pc:spChg chg="mod">
          <ac:chgData name="Chris Speller" userId="0a97f007-b978-4543-a8a0-9ee0abccdf0a" providerId="ADAL" clId="{B8B649C5-C549-4FEB-BF49-7EEBAD02D5DE}" dt="2020-12-20T23:47:31.626" v="8008" actId="20577"/>
          <ac:spMkLst>
            <pc:docMk/>
            <pc:sldMk cId="2138088082" sldId="4540"/>
            <ac:spMk id="10" creationId="{00000000-0000-0000-0000-000000000000}"/>
          </ac:spMkLst>
        </pc:spChg>
        <pc:spChg chg="mod">
          <ac:chgData name="Chris Speller" userId="0a97f007-b978-4543-a8a0-9ee0abccdf0a" providerId="ADAL" clId="{B8B649C5-C549-4FEB-BF49-7EEBAD02D5DE}" dt="2020-12-20T23:36:46.243" v="7985"/>
          <ac:spMkLst>
            <pc:docMk/>
            <pc:sldMk cId="2138088082" sldId="4540"/>
            <ac:spMk id="11" creationId="{00000000-0000-0000-0000-000000000000}"/>
          </ac:spMkLst>
        </pc:spChg>
        <pc:spChg chg="mod">
          <ac:chgData name="Chris Speller" userId="0a97f007-b978-4543-a8a0-9ee0abccdf0a" providerId="ADAL" clId="{B8B649C5-C549-4FEB-BF49-7EEBAD02D5DE}" dt="2020-12-20T23:36:52.047" v="7990" actId="20577"/>
          <ac:spMkLst>
            <pc:docMk/>
            <pc:sldMk cId="2138088082" sldId="4540"/>
            <ac:spMk id="12" creationId="{FEDA1F6C-08D0-4179-B4E6-945CF5F1BE86}"/>
          </ac:spMkLst>
        </pc:spChg>
      </pc:sldChg>
      <pc:sldChg chg="add del">
        <pc:chgData name="Chris Speller" userId="0a97f007-b978-4543-a8a0-9ee0abccdf0a" providerId="ADAL" clId="{B8B649C5-C549-4FEB-BF49-7EEBAD02D5DE}" dt="2020-12-20T23:10:22.844" v="7357"/>
        <pc:sldMkLst>
          <pc:docMk/>
          <pc:sldMk cId="4083503152" sldId="4540"/>
        </pc:sldMkLst>
      </pc:sldChg>
      <pc:sldChg chg="modSp add mod modAnim">
        <pc:chgData name="Chris Speller" userId="0a97f007-b978-4543-a8a0-9ee0abccdf0a" providerId="ADAL" clId="{B8B649C5-C549-4FEB-BF49-7EEBAD02D5DE}" dt="2020-12-21T09:19:19.039" v="8370" actId="2711"/>
        <pc:sldMkLst>
          <pc:docMk/>
          <pc:sldMk cId="1185784097" sldId="4541"/>
        </pc:sldMkLst>
        <pc:spChg chg="mod">
          <ac:chgData name="Chris Speller" userId="0a97f007-b978-4543-a8a0-9ee0abccdf0a" providerId="ADAL" clId="{B8B649C5-C549-4FEB-BF49-7EEBAD02D5DE}" dt="2020-12-21T09:14:02.895" v="8176" actId="2711"/>
          <ac:spMkLst>
            <pc:docMk/>
            <pc:sldMk cId="1185784097" sldId="4541"/>
            <ac:spMk id="10" creationId="{00000000-0000-0000-0000-000000000000}"/>
          </ac:spMkLst>
        </pc:spChg>
        <pc:spChg chg="mod">
          <ac:chgData name="Chris Speller" userId="0a97f007-b978-4543-a8a0-9ee0abccdf0a" providerId="ADAL" clId="{B8B649C5-C549-4FEB-BF49-7EEBAD02D5DE}" dt="2020-12-21T09:14:07.608" v="8177" actId="2711"/>
          <ac:spMkLst>
            <pc:docMk/>
            <pc:sldMk cId="1185784097" sldId="4541"/>
            <ac:spMk id="11" creationId="{00000000-0000-0000-0000-000000000000}"/>
          </ac:spMkLst>
        </pc:spChg>
        <pc:spChg chg="mod">
          <ac:chgData name="Chris Speller" userId="0a97f007-b978-4543-a8a0-9ee0abccdf0a" providerId="ADAL" clId="{B8B649C5-C549-4FEB-BF49-7EEBAD02D5DE}" dt="2020-12-21T09:19:19.039" v="8370" actId="2711"/>
          <ac:spMkLst>
            <pc:docMk/>
            <pc:sldMk cId="1185784097" sldId="4541"/>
            <ac:spMk id="12" creationId="{FEDA1F6C-08D0-4179-B4E6-945CF5F1BE86}"/>
          </ac:spMkLst>
        </pc:spChg>
      </pc:sldChg>
      <pc:sldChg chg="modSp add mod modAnim">
        <pc:chgData name="Chris Speller" userId="0a97f007-b978-4543-a8a0-9ee0abccdf0a" providerId="ADAL" clId="{B8B649C5-C549-4FEB-BF49-7EEBAD02D5DE}" dt="2020-12-21T09:14:22.076" v="8181" actId="2711"/>
        <pc:sldMkLst>
          <pc:docMk/>
          <pc:sldMk cId="2042301552" sldId="4542"/>
        </pc:sldMkLst>
        <pc:spChg chg="mod">
          <ac:chgData name="Chris Speller" userId="0a97f007-b978-4543-a8a0-9ee0abccdf0a" providerId="ADAL" clId="{B8B649C5-C549-4FEB-BF49-7EEBAD02D5DE}" dt="2020-12-21T09:13:55.430" v="8174" actId="2711"/>
          <ac:spMkLst>
            <pc:docMk/>
            <pc:sldMk cId="2042301552" sldId="4542"/>
            <ac:spMk id="10" creationId="{00000000-0000-0000-0000-000000000000}"/>
          </ac:spMkLst>
        </pc:spChg>
        <pc:spChg chg="mod">
          <ac:chgData name="Chris Speller" userId="0a97f007-b978-4543-a8a0-9ee0abccdf0a" providerId="ADAL" clId="{B8B649C5-C549-4FEB-BF49-7EEBAD02D5DE}" dt="2020-12-21T09:14:22.076" v="8181" actId="2711"/>
          <ac:spMkLst>
            <pc:docMk/>
            <pc:sldMk cId="2042301552" sldId="4542"/>
            <ac:spMk id="11" creationId="{00000000-0000-0000-0000-000000000000}"/>
          </ac:spMkLst>
        </pc:spChg>
        <pc:spChg chg="mod">
          <ac:chgData name="Chris Speller" userId="0a97f007-b978-4543-a8a0-9ee0abccdf0a" providerId="ADAL" clId="{B8B649C5-C549-4FEB-BF49-7EEBAD02D5DE}" dt="2020-12-21T09:07:37.906" v="8098" actId="20577"/>
          <ac:spMkLst>
            <pc:docMk/>
            <pc:sldMk cId="2042301552" sldId="4542"/>
            <ac:spMk id="12" creationId="{FEDA1F6C-08D0-4179-B4E6-945CF5F1BE86}"/>
          </ac:spMkLst>
        </pc:spChg>
      </pc:sldChg>
      <pc:sldChg chg="modSp add mod modAnim">
        <pc:chgData name="Chris Speller" userId="0a97f007-b978-4543-a8a0-9ee0abccdf0a" providerId="ADAL" clId="{B8B649C5-C549-4FEB-BF49-7EEBAD02D5DE}" dt="2020-12-21T09:14:16.575" v="8180" actId="404"/>
        <pc:sldMkLst>
          <pc:docMk/>
          <pc:sldMk cId="1367160984" sldId="4543"/>
        </pc:sldMkLst>
        <pc:spChg chg="mod">
          <ac:chgData name="Chris Speller" userId="0a97f007-b978-4543-a8a0-9ee0abccdf0a" providerId="ADAL" clId="{B8B649C5-C549-4FEB-BF49-7EEBAD02D5DE}" dt="2020-12-21T09:14:12.050" v="8178" actId="404"/>
          <ac:spMkLst>
            <pc:docMk/>
            <pc:sldMk cId="1367160984" sldId="4543"/>
            <ac:spMk id="10" creationId="{00000000-0000-0000-0000-000000000000}"/>
          </ac:spMkLst>
        </pc:spChg>
        <pc:spChg chg="mod">
          <ac:chgData name="Chris Speller" userId="0a97f007-b978-4543-a8a0-9ee0abccdf0a" providerId="ADAL" clId="{B8B649C5-C549-4FEB-BF49-7EEBAD02D5DE}" dt="2020-12-21T09:14:16.575" v="8180" actId="404"/>
          <ac:spMkLst>
            <pc:docMk/>
            <pc:sldMk cId="1367160984" sldId="4543"/>
            <ac:spMk id="11" creationId="{00000000-0000-0000-0000-000000000000}"/>
          </ac:spMkLst>
        </pc:spChg>
        <pc:spChg chg="mod">
          <ac:chgData name="Chris Speller" userId="0a97f007-b978-4543-a8a0-9ee0abccdf0a" providerId="ADAL" clId="{B8B649C5-C549-4FEB-BF49-7EEBAD02D5DE}" dt="2020-12-21T09:11:46.811" v="8147" actId="1076"/>
          <ac:spMkLst>
            <pc:docMk/>
            <pc:sldMk cId="1367160984" sldId="4543"/>
            <ac:spMk id="12" creationId="{FEDA1F6C-08D0-4179-B4E6-945CF5F1BE86}"/>
          </ac:spMkLst>
        </pc:spChg>
      </pc:sldChg>
      <pc:sldChg chg="modSp add mod">
        <pc:chgData name="Chris Speller" userId="0a97f007-b978-4543-a8a0-9ee0abccdf0a" providerId="ADAL" clId="{B8B649C5-C549-4FEB-BF49-7EEBAD02D5DE}" dt="2020-12-21T09:17:59.361" v="8349" actId="20577"/>
        <pc:sldMkLst>
          <pc:docMk/>
          <pc:sldMk cId="4146199885" sldId="4544"/>
        </pc:sldMkLst>
        <pc:spChg chg="mod">
          <ac:chgData name="Chris Speller" userId="0a97f007-b978-4543-a8a0-9ee0abccdf0a" providerId="ADAL" clId="{B8B649C5-C549-4FEB-BF49-7EEBAD02D5DE}" dt="2020-12-21T09:17:59.361" v="8349" actId="20577"/>
          <ac:spMkLst>
            <pc:docMk/>
            <pc:sldMk cId="4146199885" sldId="4544"/>
            <ac:spMk id="10" creationId="{00000000-0000-0000-0000-000000000000}"/>
          </ac:spMkLst>
        </pc:spChg>
        <pc:spChg chg="mod">
          <ac:chgData name="Chris Speller" userId="0a97f007-b978-4543-a8a0-9ee0abccdf0a" providerId="ADAL" clId="{B8B649C5-C549-4FEB-BF49-7EEBAD02D5DE}" dt="2020-12-21T09:15:49.171" v="8334"/>
          <ac:spMkLst>
            <pc:docMk/>
            <pc:sldMk cId="4146199885" sldId="4544"/>
            <ac:spMk id="11" creationId="{00000000-0000-0000-0000-000000000000}"/>
          </ac:spMkLst>
        </pc:spChg>
        <pc:spChg chg="mod">
          <ac:chgData name="Chris Speller" userId="0a97f007-b978-4543-a8a0-9ee0abccdf0a" providerId="ADAL" clId="{B8B649C5-C549-4FEB-BF49-7EEBAD02D5DE}" dt="2020-12-21T09:16:00.214" v="8346" actId="20577"/>
          <ac:spMkLst>
            <pc:docMk/>
            <pc:sldMk cId="4146199885" sldId="4544"/>
            <ac:spMk id="12" creationId="{FEDA1F6C-08D0-4179-B4E6-945CF5F1BE86}"/>
          </ac:spMkLst>
        </pc:spChg>
      </pc:sldChg>
      <pc:sldChg chg="modSp add mod modAnim">
        <pc:chgData name="Chris Speller" userId="0a97f007-b978-4543-a8a0-9ee0abccdf0a" providerId="ADAL" clId="{B8B649C5-C549-4FEB-BF49-7EEBAD02D5DE}" dt="2020-12-21T09:20:23.029" v="8399" actId="20577"/>
        <pc:sldMkLst>
          <pc:docMk/>
          <pc:sldMk cId="2996557775" sldId="4545"/>
        </pc:sldMkLst>
        <pc:spChg chg="mod">
          <ac:chgData name="Chris Speller" userId="0a97f007-b978-4543-a8a0-9ee0abccdf0a" providerId="ADAL" clId="{B8B649C5-C549-4FEB-BF49-7EEBAD02D5DE}" dt="2020-12-21T09:20:23.029" v="8399" actId="20577"/>
          <ac:spMkLst>
            <pc:docMk/>
            <pc:sldMk cId="2996557775" sldId="4545"/>
            <ac:spMk id="10" creationId="{00000000-0000-0000-0000-000000000000}"/>
          </ac:spMkLst>
        </pc:spChg>
        <pc:spChg chg="mod">
          <ac:chgData name="Chris Speller" userId="0a97f007-b978-4543-a8a0-9ee0abccdf0a" providerId="ADAL" clId="{B8B649C5-C549-4FEB-BF49-7EEBAD02D5DE}" dt="2020-12-21T09:18:53.942" v="8361" actId="404"/>
          <ac:spMkLst>
            <pc:docMk/>
            <pc:sldMk cId="2996557775" sldId="4545"/>
            <ac:spMk id="11" creationId="{00000000-0000-0000-0000-000000000000}"/>
          </ac:spMkLst>
        </pc:spChg>
        <pc:spChg chg="mod">
          <ac:chgData name="Chris Speller" userId="0a97f007-b978-4543-a8a0-9ee0abccdf0a" providerId="ADAL" clId="{B8B649C5-C549-4FEB-BF49-7EEBAD02D5DE}" dt="2020-12-21T09:20:06.071" v="8391" actId="20577"/>
          <ac:spMkLst>
            <pc:docMk/>
            <pc:sldMk cId="2996557775" sldId="4545"/>
            <ac:spMk id="12" creationId="{FEDA1F6C-08D0-4179-B4E6-945CF5F1BE86}"/>
          </ac:spMkLst>
        </pc:spChg>
      </pc:sldChg>
      <pc:sldChg chg="modSp add mod modAnim">
        <pc:chgData name="Chris Speller" userId="0a97f007-b978-4543-a8a0-9ee0abccdf0a" providerId="ADAL" clId="{B8B649C5-C549-4FEB-BF49-7EEBAD02D5DE}" dt="2020-12-21T09:21:37.762" v="8440" actId="20577"/>
        <pc:sldMkLst>
          <pc:docMk/>
          <pc:sldMk cId="3772858602" sldId="4546"/>
        </pc:sldMkLst>
        <pc:spChg chg="mod">
          <ac:chgData name="Chris Speller" userId="0a97f007-b978-4543-a8a0-9ee0abccdf0a" providerId="ADAL" clId="{B8B649C5-C549-4FEB-BF49-7EEBAD02D5DE}" dt="2020-12-21T09:21:37.762" v="8440" actId="20577"/>
          <ac:spMkLst>
            <pc:docMk/>
            <pc:sldMk cId="3772858602" sldId="4546"/>
            <ac:spMk id="10" creationId="{00000000-0000-0000-0000-000000000000}"/>
          </ac:spMkLst>
        </pc:spChg>
        <pc:spChg chg="mod">
          <ac:chgData name="Chris Speller" userId="0a97f007-b978-4543-a8a0-9ee0abccdf0a" providerId="ADAL" clId="{B8B649C5-C549-4FEB-BF49-7EEBAD02D5DE}" dt="2020-12-21T09:21:00.443" v="8410" actId="403"/>
          <ac:spMkLst>
            <pc:docMk/>
            <pc:sldMk cId="3772858602" sldId="4546"/>
            <ac:spMk id="11" creationId="{00000000-0000-0000-0000-000000000000}"/>
          </ac:spMkLst>
        </pc:spChg>
        <pc:spChg chg="mod">
          <ac:chgData name="Chris Speller" userId="0a97f007-b978-4543-a8a0-9ee0abccdf0a" providerId="ADAL" clId="{B8B649C5-C549-4FEB-BF49-7EEBAD02D5DE}" dt="2020-12-21T09:21:25.147" v="8437" actId="122"/>
          <ac:spMkLst>
            <pc:docMk/>
            <pc:sldMk cId="3772858602" sldId="4546"/>
            <ac:spMk id="12" creationId="{FEDA1F6C-08D0-4179-B4E6-945CF5F1BE86}"/>
          </ac:spMkLst>
        </pc:spChg>
      </pc:sldChg>
      <pc:sldChg chg="modSp add mod">
        <pc:chgData name="Chris Speller" userId="0a97f007-b978-4543-a8a0-9ee0abccdf0a" providerId="ADAL" clId="{B8B649C5-C549-4FEB-BF49-7EEBAD02D5DE}" dt="2020-12-21T09:25:12.867" v="8499" actId="122"/>
        <pc:sldMkLst>
          <pc:docMk/>
          <pc:sldMk cId="3965021405" sldId="4547"/>
        </pc:sldMkLst>
        <pc:spChg chg="mod">
          <ac:chgData name="Chris Speller" userId="0a97f007-b978-4543-a8a0-9ee0abccdf0a" providerId="ADAL" clId="{B8B649C5-C549-4FEB-BF49-7EEBAD02D5DE}" dt="2020-12-21T09:24:33.629" v="8482" actId="20577"/>
          <ac:spMkLst>
            <pc:docMk/>
            <pc:sldMk cId="3965021405" sldId="4547"/>
            <ac:spMk id="10" creationId="{00000000-0000-0000-0000-000000000000}"/>
          </ac:spMkLst>
        </pc:spChg>
        <pc:spChg chg="mod">
          <ac:chgData name="Chris Speller" userId="0a97f007-b978-4543-a8a0-9ee0abccdf0a" providerId="ADAL" clId="{B8B649C5-C549-4FEB-BF49-7EEBAD02D5DE}" dt="2020-12-21T09:24:41.075" v="8483" actId="20577"/>
          <ac:spMkLst>
            <pc:docMk/>
            <pc:sldMk cId="3965021405" sldId="4547"/>
            <ac:spMk id="11" creationId="{00000000-0000-0000-0000-000000000000}"/>
          </ac:spMkLst>
        </pc:spChg>
        <pc:spChg chg="mod">
          <ac:chgData name="Chris Speller" userId="0a97f007-b978-4543-a8a0-9ee0abccdf0a" providerId="ADAL" clId="{B8B649C5-C549-4FEB-BF49-7EEBAD02D5DE}" dt="2020-12-21T09:25:12.867" v="8499" actId="122"/>
          <ac:spMkLst>
            <pc:docMk/>
            <pc:sldMk cId="3965021405" sldId="4547"/>
            <ac:spMk id="12" creationId="{FEDA1F6C-08D0-4179-B4E6-945CF5F1BE86}"/>
          </ac:spMkLst>
        </pc:spChg>
      </pc:sldChg>
      <pc:sldChg chg="modSp add">
        <pc:chgData name="Chris Speller" userId="0a97f007-b978-4543-a8a0-9ee0abccdf0a" providerId="ADAL" clId="{B8B649C5-C549-4FEB-BF49-7EEBAD02D5DE}" dt="2020-12-21T09:26:45.251" v="8532" actId="20577"/>
        <pc:sldMkLst>
          <pc:docMk/>
          <pc:sldMk cId="2238517172" sldId="4548"/>
        </pc:sldMkLst>
        <pc:spChg chg="mod">
          <ac:chgData name="Chris Speller" userId="0a97f007-b978-4543-a8a0-9ee0abccdf0a" providerId="ADAL" clId="{B8B649C5-C549-4FEB-BF49-7EEBAD02D5DE}" dt="2020-12-21T09:26:45.251" v="8532" actId="20577"/>
          <ac:spMkLst>
            <pc:docMk/>
            <pc:sldMk cId="2238517172" sldId="4548"/>
            <ac:spMk id="10" creationId="{00000000-0000-0000-0000-000000000000}"/>
          </ac:spMkLst>
        </pc:spChg>
        <pc:spChg chg="mod">
          <ac:chgData name="Chris Speller" userId="0a97f007-b978-4543-a8a0-9ee0abccdf0a" providerId="ADAL" clId="{B8B649C5-C549-4FEB-BF49-7EEBAD02D5DE}" dt="2020-12-21T09:25:42.952" v="8515"/>
          <ac:spMkLst>
            <pc:docMk/>
            <pc:sldMk cId="2238517172" sldId="4548"/>
            <ac:spMk id="11" creationId="{00000000-0000-0000-0000-000000000000}"/>
          </ac:spMkLst>
        </pc:spChg>
        <pc:spChg chg="mod">
          <ac:chgData name="Chris Speller" userId="0a97f007-b978-4543-a8a0-9ee0abccdf0a" providerId="ADAL" clId="{B8B649C5-C549-4FEB-BF49-7EEBAD02D5DE}" dt="2020-12-21T09:26:04.490" v="8523" actId="20577"/>
          <ac:spMkLst>
            <pc:docMk/>
            <pc:sldMk cId="2238517172" sldId="4548"/>
            <ac:spMk id="12" creationId="{FEDA1F6C-08D0-4179-B4E6-945CF5F1BE86}"/>
          </ac:spMkLst>
        </pc:spChg>
      </pc:sldChg>
      <pc:sldChg chg="modSp add mod">
        <pc:chgData name="Chris Speller" userId="0a97f007-b978-4543-a8a0-9ee0abccdf0a" providerId="ADAL" clId="{B8B649C5-C549-4FEB-BF49-7EEBAD02D5DE}" dt="2020-12-21T09:37:55.344" v="8718" actId="20577"/>
        <pc:sldMkLst>
          <pc:docMk/>
          <pc:sldMk cId="1037951282" sldId="4549"/>
        </pc:sldMkLst>
        <pc:spChg chg="mod">
          <ac:chgData name="Chris Speller" userId="0a97f007-b978-4543-a8a0-9ee0abccdf0a" providerId="ADAL" clId="{B8B649C5-C549-4FEB-BF49-7EEBAD02D5DE}" dt="2020-12-21T09:37:55.344" v="8718" actId="20577"/>
          <ac:spMkLst>
            <pc:docMk/>
            <pc:sldMk cId="1037951282" sldId="4549"/>
            <ac:spMk id="10" creationId="{00000000-0000-0000-0000-000000000000}"/>
          </ac:spMkLst>
        </pc:spChg>
        <pc:spChg chg="mod">
          <ac:chgData name="Chris Speller" userId="0a97f007-b978-4543-a8a0-9ee0abccdf0a" providerId="ADAL" clId="{B8B649C5-C549-4FEB-BF49-7EEBAD02D5DE}" dt="2020-12-21T09:29:08.819" v="8675"/>
          <ac:spMkLst>
            <pc:docMk/>
            <pc:sldMk cId="1037951282" sldId="4549"/>
            <ac:spMk id="11" creationId="{00000000-0000-0000-0000-000000000000}"/>
          </ac:spMkLst>
        </pc:spChg>
        <pc:spChg chg="mod">
          <ac:chgData name="Chris Speller" userId="0a97f007-b978-4543-a8a0-9ee0abccdf0a" providerId="ADAL" clId="{B8B649C5-C549-4FEB-BF49-7EEBAD02D5DE}" dt="2020-12-21T09:32:54.819" v="8709" actId="1076"/>
          <ac:spMkLst>
            <pc:docMk/>
            <pc:sldMk cId="1037951282" sldId="4549"/>
            <ac:spMk id="12" creationId="{FEDA1F6C-08D0-4179-B4E6-945CF5F1BE86}"/>
          </ac:spMkLst>
        </pc:spChg>
      </pc:sldChg>
      <pc:sldChg chg="modSp add mod ord modAnim">
        <pc:chgData name="Chris Speller" userId="0a97f007-b978-4543-a8a0-9ee0abccdf0a" providerId="ADAL" clId="{B8B649C5-C549-4FEB-BF49-7EEBAD02D5DE}" dt="2020-12-21T10:06:36.821" v="9517" actId="2711"/>
        <pc:sldMkLst>
          <pc:docMk/>
          <pc:sldMk cId="1889302795" sldId="4550"/>
        </pc:sldMkLst>
        <pc:spChg chg="mod">
          <ac:chgData name="Chris Speller" userId="0a97f007-b978-4543-a8a0-9ee0abccdf0a" providerId="ADAL" clId="{B8B649C5-C549-4FEB-BF49-7EEBAD02D5DE}" dt="2020-12-21T10:06:33.822" v="9516" actId="2711"/>
          <ac:spMkLst>
            <pc:docMk/>
            <pc:sldMk cId="1889302795" sldId="4550"/>
            <ac:spMk id="10" creationId="{00000000-0000-0000-0000-000000000000}"/>
          </ac:spMkLst>
        </pc:spChg>
        <pc:spChg chg="mod">
          <ac:chgData name="Chris Speller" userId="0a97f007-b978-4543-a8a0-9ee0abccdf0a" providerId="ADAL" clId="{B8B649C5-C549-4FEB-BF49-7EEBAD02D5DE}" dt="2020-12-21T10:06:36.821" v="9517" actId="2711"/>
          <ac:spMkLst>
            <pc:docMk/>
            <pc:sldMk cId="1889302795" sldId="4550"/>
            <ac:spMk id="11" creationId="{00000000-0000-0000-0000-000000000000}"/>
          </ac:spMkLst>
        </pc:spChg>
        <pc:spChg chg="mod">
          <ac:chgData name="Chris Speller" userId="0a97f007-b978-4543-a8a0-9ee0abccdf0a" providerId="ADAL" clId="{B8B649C5-C549-4FEB-BF49-7EEBAD02D5DE}" dt="2020-12-21T09:39:33.794" v="8754" actId="20577"/>
          <ac:spMkLst>
            <pc:docMk/>
            <pc:sldMk cId="1889302795" sldId="4550"/>
            <ac:spMk id="12" creationId="{FEDA1F6C-08D0-4179-B4E6-945CF5F1BE86}"/>
          </ac:spMkLst>
        </pc:spChg>
      </pc:sldChg>
      <pc:sldChg chg="modSp add mod ord modAnim addCm delCm">
        <pc:chgData name="Chris Speller" userId="0a97f007-b978-4543-a8a0-9ee0abccdf0a" providerId="ADAL" clId="{B8B649C5-C549-4FEB-BF49-7EEBAD02D5DE}" dt="2020-12-21T09:51:51.665" v="9106" actId="20577"/>
        <pc:sldMkLst>
          <pc:docMk/>
          <pc:sldMk cId="3233431659" sldId="4551"/>
        </pc:sldMkLst>
        <pc:spChg chg="mod">
          <ac:chgData name="Chris Speller" userId="0a97f007-b978-4543-a8a0-9ee0abccdf0a" providerId="ADAL" clId="{B8B649C5-C549-4FEB-BF49-7EEBAD02D5DE}" dt="2020-12-21T09:51:51.665" v="9106" actId="20577"/>
          <ac:spMkLst>
            <pc:docMk/>
            <pc:sldMk cId="3233431659" sldId="4551"/>
            <ac:spMk id="10" creationId="{00000000-0000-0000-0000-000000000000}"/>
          </ac:spMkLst>
        </pc:spChg>
        <pc:spChg chg="mod">
          <ac:chgData name="Chris Speller" userId="0a97f007-b978-4543-a8a0-9ee0abccdf0a" providerId="ADAL" clId="{B8B649C5-C549-4FEB-BF49-7EEBAD02D5DE}" dt="2020-12-21T09:50:55.995" v="9085" actId="20577"/>
          <ac:spMkLst>
            <pc:docMk/>
            <pc:sldMk cId="3233431659" sldId="4551"/>
            <ac:spMk id="11" creationId="{00000000-0000-0000-0000-000000000000}"/>
          </ac:spMkLst>
        </pc:spChg>
        <pc:spChg chg="mod">
          <ac:chgData name="Chris Speller" userId="0a97f007-b978-4543-a8a0-9ee0abccdf0a" providerId="ADAL" clId="{B8B649C5-C549-4FEB-BF49-7EEBAD02D5DE}" dt="2020-12-21T09:51:40.253" v="9098" actId="20577"/>
          <ac:spMkLst>
            <pc:docMk/>
            <pc:sldMk cId="3233431659" sldId="4551"/>
            <ac:spMk id="12" creationId="{FEDA1F6C-08D0-4179-B4E6-945CF5F1BE86}"/>
          </ac:spMkLst>
        </pc:spChg>
      </pc:sldChg>
      <pc:sldChg chg="modSp add mod modAnim">
        <pc:chgData name="Chris Speller" userId="0a97f007-b978-4543-a8a0-9ee0abccdf0a" providerId="ADAL" clId="{B8B649C5-C549-4FEB-BF49-7EEBAD02D5DE}" dt="2020-12-21T09:55:03.453" v="9292" actId="20577"/>
        <pc:sldMkLst>
          <pc:docMk/>
          <pc:sldMk cId="2518799859" sldId="4552"/>
        </pc:sldMkLst>
        <pc:spChg chg="mod">
          <ac:chgData name="Chris Speller" userId="0a97f007-b978-4543-a8a0-9ee0abccdf0a" providerId="ADAL" clId="{B8B649C5-C549-4FEB-BF49-7EEBAD02D5DE}" dt="2020-12-21T09:55:03.453" v="9292" actId="20577"/>
          <ac:spMkLst>
            <pc:docMk/>
            <pc:sldMk cId="2518799859" sldId="4552"/>
            <ac:spMk id="10" creationId="{00000000-0000-0000-0000-000000000000}"/>
          </ac:spMkLst>
        </pc:spChg>
        <pc:spChg chg="mod">
          <ac:chgData name="Chris Speller" userId="0a97f007-b978-4543-a8a0-9ee0abccdf0a" providerId="ADAL" clId="{B8B649C5-C549-4FEB-BF49-7EEBAD02D5DE}" dt="2020-12-21T09:53:53.947" v="9246"/>
          <ac:spMkLst>
            <pc:docMk/>
            <pc:sldMk cId="2518799859" sldId="4552"/>
            <ac:spMk id="11" creationId="{00000000-0000-0000-0000-000000000000}"/>
          </ac:spMkLst>
        </pc:spChg>
        <pc:spChg chg="mod">
          <ac:chgData name="Chris Speller" userId="0a97f007-b978-4543-a8a0-9ee0abccdf0a" providerId="ADAL" clId="{B8B649C5-C549-4FEB-BF49-7EEBAD02D5DE}" dt="2020-12-21T09:54:32.979" v="9281" actId="20577"/>
          <ac:spMkLst>
            <pc:docMk/>
            <pc:sldMk cId="2518799859" sldId="4552"/>
            <ac:spMk id="12" creationId="{FEDA1F6C-08D0-4179-B4E6-945CF5F1BE86}"/>
          </ac:spMkLst>
        </pc:spChg>
      </pc:sldChg>
      <pc:sldChg chg="modSp add mod modAnim">
        <pc:chgData name="Chris Speller" userId="0a97f007-b978-4543-a8a0-9ee0abccdf0a" providerId="ADAL" clId="{B8B649C5-C549-4FEB-BF49-7EEBAD02D5DE}" dt="2020-12-21T10:06:28.582" v="9515" actId="2711"/>
        <pc:sldMkLst>
          <pc:docMk/>
          <pc:sldMk cId="2519555058" sldId="4553"/>
        </pc:sldMkLst>
        <pc:spChg chg="mod">
          <ac:chgData name="Chris Speller" userId="0a97f007-b978-4543-a8a0-9ee0abccdf0a" providerId="ADAL" clId="{B8B649C5-C549-4FEB-BF49-7EEBAD02D5DE}" dt="2020-12-21T10:06:25.519" v="9514" actId="2711"/>
          <ac:spMkLst>
            <pc:docMk/>
            <pc:sldMk cId="2519555058" sldId="4553"/>
            <ac:spMk id="10" creationId="{00000000-0000-0000-0000-000000000000}"/>
          </ac:spMkLst>
        </pc:spChg>
        <pc:spChg chg="mod">
          <ac:chgData name="Chris Speller" userId="0a97f007-b978-4543-a8a0-9ee0abccdf0a" providerId="ADAL" clId="{B8B649C5-C549-4FEB-BF49-7EEBAD02D5DE}" dt="2020-12-21T10:06:28.582" v="9515" actId="2711"/>
          <ac:spMkLst>
            <pc:docMk/>
            <pc:sldMk cId="2519555058" sldId="4553"/>
            <ac:spMk id="11" creationId="{00000000-0000-0000-0000-000000000000}"/>
          </ac:spMkLst>
        </pc:spChg>
        <pc:spChg chg="mod">
          <ac:chgData name="Chris Speller" userId="0a97f007-b978-4543-a8a0-9ee0abccdf0a" providerId="ADAL" clId="{B8B649C5-C549-4FEB-BF49-7EEBAD02D5DE}" dt="2020-12-21T10:06:10.440" v="9513" actId="20577"/>
          <ac:spMkLst>
            <pc:docMk/>
            <pc:sldMk cId="2519555058" sldId="4553"/>
            <ac:spMk id="12" creationId="{FEDA1F6C-08D0-4179-B4E6-945CF5F1BE86}"/>
          </ac:spMkLst>
        </pc:spChg>
      </pc:sldChg>
      <pc:sldChg chg="modSp add">
        <pc:chgData name="Chris Speller" userId="0a97f007-b978-4543-a8a0-9ee0abccdf0a" providerId="ADAL" clId="{B8B649C5-C549-4FEB-BF49-7EEBAD02D5DE}" dt="2020-12-21T10:06:52.345" v="9519" actId="2711"/>
        <pc:sldMkLst>
          <pc:docMk/>
          <pc:sldMk cId="3670170700" sldId="4554"/>
        </pc:sldMkLst>
        <pc:spChg chg="mod">
          <ac:chgData name="Chris Speller" userId="0a97f007-b978-4543-a8a0-9ee0abccdf0a" providerId="ADAL" clId="{B8B649C5-C549-4FEB-BF49-7EEBAD02D5DE}" dt="2020-12-21T10:06:49.139" v="9518" actId="2711"/>
          <ac:spMkLst>
            <pc:docMk/>
            <pc:sldMk cId="3670170700" sldId="4554"/>
            <ac:spMk id="10" creationId="{00000000-0000-0000-0000-000000000000}"/>
          </ac:spMkLst>
        </pc:spChg>
        <pc:spChg chg="mod">
          <ac:chgData name="Chris Speller" userId="0a97f007-b978-4543-a8a0-9ee0abccdf0a" providerId="ADAL" clId="{B8B649C5-C549-4FEB-BF49-7EEBAD02D5DE}" dt="2020-12-21T10:06:52.345" v="9519" actId="2711"/>
          <ac:spMkLst>
            <pc:docMk/>
            <pc:sldMk cId="3670170700" sldId="4554"/>
            <ac:spMk id="11" creationId="{00000000-0000-0000-0000-000000000000}"/>
          </ac:spMkLst>
        </pc:spChg>
      </pc:sldChg>
      <pc:sldChg chg="modSp add mod">
        <pc:chgData name="Chris Speller" userId="0a97f007-b978-4543-a8a0-9ee0abccdf0a" providerId="ADAL" clId="{B8B649C5-C549-4FEB-BF49-7EEBAD02D5DE}" dt="2020-12-21T10:09:28.622" v="9577" actId="20577"/>
        <pc:sldMkLst>
          <pc:docMk/>
          <pc:sldMk cId="407343145" sldId="4555"/>
        </pc:sldMkLst>
        <pc:spChg chg="mod">
          <ac:chgData name="Chris Speller" userId="0a97f007-b978-4543-a8a0-9ee0abccdf0a" providerId="ADAL" clId="{B8B649C5-C549-4FEB-BF49-7EEBAD02D5DE}" dt="2020-12-21T10:08:04.575" v="9564" actId="20577"/>
          <ac:spMkLst>
            <pc:docMk/>
            <pc:sldMk cId="407343145" sldId="4555"/>
            <ac:spMk id="10" creationId="{00000000-0000-0000-0000-000000000000}"/>
          </ac:spMkLst>
        </pc:spChg>
        <pc:spChg chg="mod">
          <ac:chgData name="Chris Speller" userId="0a97f007-b978-4543-a8a0-9ee0abccdf0a" providerId="ADAL" clId="{B8B649C5-C549-4FEB-BF49-7EEBAD02D5DE}" dt="2020-12-21T10:08:21.381" v="9571" actId="20577"/>
          <ac:spMkLst>
            <pc:docMk/>
            <pc:sldMk cId="407343145" sldId="4555"/>
            <ac:spMk id="11" creationId="{00000000-0000-0000-0000-000000000000}"/>
          </ac:spMkLst>
        </pc:spChg>
        <pc:spChg chg="mod">
          <ac:chgData name="Chris Speller" userId="0a97f007-b978-4543-a8a0-9ee0abccdf0a" providerId="ADAL" clId="{B8B649C5-C549-4FEB-BF49-7EEBAD02D5DE}" dt="2020-12-21T10:09:28.622" v="9577" actId="20577"/>
          <ac:spMkLst>
            <pc:docMk/>
            <pc:sldMk cId="407343145" sldId="4555"/>
            <ac:spMk id="12" creationId="{FEDA1F6C-08D0-4179-B4E6-945CF5F1BE86}"/>
          </ac:spMkLst>
        </pc:spChg>
      </pc:sldChg>
      <pc:sldChg chg="modSp add mod modAnim">
        <pc:chgData name="Chris Speller" userId="0a97f007-b978-4543-a8a0-9ee0abccdf0a" providerId="ADAL" clId="{B8B649C5-C549-4FEB-BF49-7EEBAD02D5DE}" dt="2020-12-21T10:24:58.686" v="9798" actId="20577"/>
        <pc:sldMkLst>
          <pc:docMk/>
          <pc:sldMk cId="2711923444" sldId="4556"/>
        </pc:sldMkLst>
        <pc:spChg chg="mod">
          <ac:chgData name="Chris Speller" userId="0a97f007-b978-4543-a8a0-9ee0abccdf0a" providerId="ADAL" clId="{B8B649C5-C549-4FEB-BF49-7EEBAD02D5DE}" dt="2020-12-21T10:23:41.274" v="9750" actId="20577"/>
          <ac:spMkLst>
            <pc:docMk/>
            <pc:sldMk cId="2711923444" sldId="4556"/>
            <ac:spMk id="10" creationId="{00000000-0000-0000-0000-000000000000}"/>
          </ac:spMkLst>
        </pc:spChg>
        <pc:spChg chg="mod">
          <ac:chgData name="Chris Speller" userId="0a97f007-b978-4543-a8a0-9ee0abccdf0a" providerId="ADAL" clId="{B8B649C5-C549-4FEB-BF49-7EEBAD02D5DE}" dt="2020-12-21T10:24:05.259" v="9756" actId="20577"/>
          <ac:spMkLst>
            <pc:docMk/>
            <pc:sldMk cId="2711923444" sldId="4556"/>
            <ac:spMk id="11" creationId="{00000000-0000-0000-0000-000000000000}"/>
          </ac:spMkLst>
        </pc:spChg>
        <pc:spChg chg="mod">
          <ac:chgData name="Chris Speller" userId="0a97f007-b978-4543-a8a0-9ee0abccdf0a" providerId="ADAL" clId="{B8B649C5-C549-4FEB-BF49-7EEBAD02D5DE}" dt="2020-12-21T10:24:58.686" v="9798" actId="20577"/>
          <ac:spMkLst>
            <pc:docMk/>
            <pc:sldMk cId="2711923444" sldId="4556"/>
            <ac:spMk id="12" creationId="{FEDA1F6C-08D0-4179-B4E6-945CF5F1BE86}"/>
          </ac:spMkLst>
        </pc:spChg>
      </pc:sldChg>
      <pc:sldChg chg="modSp add mod modAnim">
        <pc:chgData name="Chris Speller" userId="0a97f007-b978-4543-a8a0-9ee0abccdf0a" providerId="ADAL" clId="{B8B649C5-C549-4FEB-BF49-7EEBAD02D5DE}" dt="2020-12-21T10:29:36.608" v="9980" actId="1076"/>
        <pc:sldMkLst>
          <pc:docMk/>
          <pc:sldMk cId="3934475735" sldId="4557"/>
        </pc:sldMkLst>
        <pc:spChg chg="mod">
          <ac:chgData name="Chris Speller" userId="0a97f007-b978-4543-a8a0-9ee0abccdf0a" providerId="ADAL" clId="{B8B649C5-C549-4FEB-BF49-7EEBAD02D5DE}" dt="2020-12-21T10:29:01.840" v="9956" actId="20577"/>
          <ac:spMkLst>
            <pc:docMk/>
            <pc:sldMk cId="3934475735" sldId="4557"/>
            <ac:spMk id="10" creationId="{00000000-0000-0000-0000-000000000000}"/>
          </ac:spMkLst>
        </pc:spChg>
        <pc:spChg chg="mod">
          <ac:chgData name="Chris Speller" userId="0a97f007-b978-4543-a8a0-9ee0abccdf0a" providerId="ADAL" clId="{B8B649C5-C549-4FEB-BF49-7EEBAD02D5DE}" dt="2020-12-21T10:29:03.803" v="9957" actId="20577"/>
          <ac:spMkLst>
            <pc:docMk/>
            <pc:sldMk cId="3934475735" sldId="4557"/>
            <ac:spMk id="11" creationId="{00000000-0000-0000-0000-000000000000}"/>
          </ac:spMkLst>
        </pc:spChg>
        <pc:spChg chg="mod">
          <ac:chgData name="Chris Speller" userId="0a97f007-b978-4543-a8a0-9ee0abccdf0a" providerId="ADAL" clId="{B8B649C5-C549-4FEB-BF49-7EEBAD02D5DE}" dt="2020-12-21T10:29:36.608" v="9980" actId="1076"/>
          <ac:spMkLst>
            <pc:docMk/>
            <pc:sldMk cId="3934475735" sldId="4557"/>
            <ac:spMk id="12" creationId="{FEDA1F6C-08D0-4179-B4E6-945CF5F1BE86}"/>
          </ac:spMkLst>
        </pc:spChg>
      </pc:sldChg>
      <pc:sldChg chg="modSp add mod">
        <pc:chgData name="Chris Speller" userId="0a97f007-b978-4543-a8a0-9ee0abccdf0a" providerId="ADAL" clId="{B8B649C5-C549-4FEB-BF49-7EEBAD02D5DE}" dt="2020-12-21T10:29:30.701" v="9978" actId="1076"/>
        <pc:sldMkLst>
          <pc:docMk/>
          <pc:sldMk cId="3525744109" sldId="4558"/>
        </pc:sldMkLst>
        <pc:spChg chg="mod">
          <ac:chgData name="Chris Speller" userId="0a97f007-b978-4543-a8a0-9ee0abccdf0a" providerId="ADAL" clId="{B8B649C5-C549-4FEB-BF49-7EEBAD02D5DE}" dt="2020-12-21T10:28:56.004" v="9955" actId="20577"/>
          <ac:spMkLst>
            <pc:docMk/>
            <pc:sldMk cId="3525744109" sldId="4558"/>
            <ac:spMk id="10" creationId="{00000000-0000-0000-0000-000000000000}"/>
          </ac:spMkLst>
        </pc:spChg>
        <pc:spChg chg="mod">
          <ac:chgData name="Chris Speller" userId="0a97f007-b978-4543-a8a0-9ee0abccdf0a" providerId="ADAL" clId="{B8B649C5-C549-4FEB-BF49-7EEBAD02D5DE}" dt="2020-12-21T10:29:22.727" v="9971" actId="20577"/>
          <ac:spMkLst>
            <pc:docMk/>
            <pc:sldMk cId="3525744109" sldId="4558"/>
            <ac:spMk id="11" creationId="{00000000-0000-0000-0000-000000000000}"/>
          </ac:spMkLst>
        </pc:spChg>
        <pc:spChg chg="mod">
          <ac:chgData name="Chris Speller" userId="0a97f007-b978-4543-a8a0-9ee0abccdf0a" providerId="ADAL" clId="{B8B649C5-C549-4FEB-BF49-7EEBAD02D5DE}" dt="2020-12-21T10:29:30.701" v="9978" actId="1076"/>
          <ac:spMkLst>
            <pc:docMk/>
            <pc:sldMk cId="3525744109" sldId="4558"/>
            <ac:spMk id="12" creationId="{FEDA1F6C-08D0-4179-B4E6-945CF5F1BE86}"/>
          </ac:spMkLst>
        </pc:spChg>
      </pc:sldChg>
      <pc:sldChg chg="modSp add mod ord">
        <pc:chgData name="Chris Speller" userId="0a97f007-b978-4543-a8a0-9ee0abccdf0a" providerId="ADAL" clId="{B8B649C5-C549-4FEB-BF49-7EEBAD02D5DE}" dt="2020-12-21T10:35:03.250" v="10158" actId="20577"/>
        <pc:sldMkLst>
          <pc:docMk/>
          <pc:sldMk cId="3894392143" sldId="4559"/>
        </pc:sldMkLst>
        <pc:spChg chg="mod">
          <ac:chgData name="Chris Speller" userId="0a97f007-b978-4543-a8a0-9ee0abccdf0a" providerId="ADAL" clId="{B8B649C5-C549-4FEB-BF49-7EEBAD02D5DE}" dt="2020-12-21T10:35:03.250" v="10158" actId="20577"/>
          <ac:spMkLst>
            <pc:docMk/>
            <pc:sldMk cId="3894392143" sldId="4559"/>
            <ac:spMk id="10" creationId="{00000000-0000-0000-0000-000000000000}"/>
          </ac:spMkLst>
        </pc:spChg>
        <pc:spChg chg="mod">
          <ac:chgData name="Chris Speller" userId="0a97f007-b978-4543-a8a0-9ee0abccdf0a" providerId="ADAL" clId="{B8B649C5-C549-4FEB-BF49-7EEBAD02D5DE}" dt="2020-12-21T10:33:47.144" v="10117"/>
          <ac:spMkLst>
            <pc:docMk/>
            <pc:sldMk cId="3894392143" sldId="4559"/>
            <ac:spMk id="11" creationId="{00000000-0000-0000-0000-000000000000}"/>
          </ac:spMkLst>
        </pc:spChg>
        <pc:spChg chg="mod">
          <ac:chgData name="Chris Speller" userId="0a97f007-b978-4543-a8a0-9ee0abccdf0a" providerId="ADAL" clId="{B8B649C5-C549-4FEB-BF49-7EEBAD02D5DE}" dt="2020-12-21T10:34:50.488" v="10154" actId="20577"/>
          <ac:spMkLst>
            <pc:docMk/>
            <pc:sldMk cId="3894392143" sldId="4559"/>
            <ac:spMk id="12" creationId="{FEDA1F6C-08D0-4179-B4E6-945CF5F1BE86}"/>
          </ac:spMkLst>
        </pc:spChg>
      </pc:sldChg>
      <pc:sldChg chg="modSp add mod modAnim">
        <pc:chgData name="Chris Speller" userId="0a97f007-b978-4543-a8a0-9ee0abccdf0a" providerId="ADAL" clId="{B8B649C5-C549-4FEB-BF49-7EEBAD02D5DE}" dt="2020-12-21T10:36:34.845" v="10232" actId="20577"/>
        <pc:sldMkLst>
          <pc:docMk/>
          <pc:sldMk cId="4221386615" sldId="4560"/>
        </pc:sldMkLst>
        <pc:spChg chg="mod">
          <ac:chgData name="Chris Speller" userId="0a97f007-b978-4543-a8a0-9ee0abccdf0a" providerId="ADAL" clId="{B8B649C5-C549-4FEB-BF49-7EEBAD02D5DE}" dt="2020-12-21T10:36:12.293" v="10220" actId="20577"/>
          <ac:spMkLst>
            <pc:docMk/>
            <pc:sldMk cId="4221386615" sldId="4560"/>
            <ac:spMk id="10" creationId="{00000000-0000-0000-0000-000000000000}"/>
          </ac:spMkLst>
        </pc:spChg>
        <pc:spChg chg="mod">
          <ac:chgData name="Chris Speller" userId="0a97f007-b978-4543-a8a0-9ee0abccdf0a" providerId="ADAL" clId="{B8B649C5-C549-4FEB-BF49-7EEBAD02D5DE}" dt="2020-12-21T10:36:10.294" v="10219" actId="20577"/>
          <ac:spMkLst>
            <pc:docMk/>
            <pc:sldMk cId="4221386615" sldId="4560"/>
            <ac:spMk id="11" creationId="{00000000-0000-0000-0000-000000000000}"/>
          </ac:spMkLst>
        </pc:spChg>
        <pc:spChg chg="mod">
          <ac:chgData name="Chris Speller" userId="0a97f007-b978-4543-a8a0-9ee0abccdf0a" providerId="ADAL" clId="{B8B649C5-C549-4FEB-BF49-7EEBAD02D5DE}" dt="2020-12-21T10:36:34.845" v="10232" actId="20577"/>
          <ac:spMkLst>
            <pc:docMk/>
            <pc:sldMk cId="4221386615" sldId="4560"/>
            <ac:spMk id="12" creationId="{FEDA1F6C-08D0-4179-B4E6-945CF5F1BE86}"/>
          </ac:spMkLst>
        </pc:spChg>
      </pc:sldChg>
      <pc:sldChg chg="modSp add">
        <pc:chgData name="Chris Speller" userId="0a97f007-b978-4543-a8a0-9ee0abccdf0a" providerId="ADAL" clId="{B8B649C5-C549-4FEB-BF49-7EEBAD02D5DE}" dt="2020-12-21T10:37:20.014" v="10247" actId="20577"/>
        <pc:sldMkLst>
          <pc:docMk/>
          <pc:sldMk cId="236408922" sldId="4561"/>
        </pc:sldMkLst>
        <pc:spChg chg="mod">
          <ac:chgData name="Chris Speller" userId="0a97f007-b978-4543-a8a0-9ee0abccdf0a" providerId="ADAL" clId="{B8B649C5-C549-4FEB-BF49-7EEBAD02D5DE}" dt="2020-12-21T10:37:09.727" v="10240" actId="20577"/>
          <ac:spMkLst>
            <pc:docMk/>
            <pc:sldMk cId="236408922" sldId="4561"/>
            <ac:spMk id="10" creationId="{00000000-0000-0000-0000-000000000000}"/>
          </ac:spMkLst>
        </pc:spChg>
        <pc:spChg chg="mod">
          <ac:chgData name="Chris Speller" userId="0a97f007-b978-4543-a8a0-9ee0abccdf0a" providerId="ADAL" clId="{B8B649C5-C549-4FEB-BF49-7EEBAD02D5DE}" dt="2020-12-21T10:37:13.274" v="10241"/>
          <ac:spMkLst>
            <pc:docMk/>
            <pc:sldMk cId="236408922" sldId="4561"/>
            <ac:spMk id="11" creationId="{00000000-0000-0000-0000-000000000000}"/>
          </ac:spMkLst>
        </pc:spChg>
        <pc:spChg chg="mod">
          <ac:chgData name="Chris Speller" userId="0a97f007-b978-4543-a8a0-9ee0abccdf0a" providerId="ADAL" clId="{B8B649C5-C549-4FEB-BF49-7EEBAD02D5DE}" dt="2020-12-21T10:37:20.014" v="10247" actId="20577"/>
          <ac:spMkLst>
            <pc:docMk/>
            <pc:sldMk cId="236408922" sldId="4561"/>
            <ac:spMk id="12" creationId="{FEDA1F6C-08D0-4179-B4E6-945CF5F1BE86}"/>
          </ac:spMkLst>
        </pc:spChg>
      </pc:sldChg>
      <pc:sldChg chg="modSp add mod modAnim">
        <pc:chgData name="Chris Speller" userId="0a97f007-b978-4543-a8a0-9ee0abccdf0a" providerId="ADAL" clId="{B8B649C5-C549-4FEB-BF49-7EEBAD02D5DE}" dt="2020-12-21T10:41:38.341" v="10347" actId="20577"/>
        <pc:sldMkLst>
          <pc:docMk/>
          <pc:sldMk cId="1453675502" sldId="4562"/>
        </pc:sldMkLst>
        <pc:spChg chg="mod">
          <ac:chgData name="Chris Speller" userId="0a97f007-b978-4543-a8a0-9ee0abccdf0a" providerId="ADAL" clId="{B8B649C5-C549-4FEB-BF49-7EEBAD02D5DE}" dt="2020-12-21T10:40:29.479" v="10336" actId="20577"/>
          <ac:spMkLst>
            <pc:docMk/>
            <pc:sldMk cId="1453675502" sldId="4562"/>
            <ac:spMk id="10" creationId="{00000000-0000-0000-0000-000000000000}"/>
          </ac:spMkLst>
        </pc:spChg>
        <pc:spChg chg="mod">
          <ac:chgData name="Chris Speller" userId="0a97f007-b978-4543-a8a0-9ee0abccdf0a" providerId="ADAL" clId="{B8B649C5-C549-4FEB-BF49-7EEBAD02D5DE}" dt="2020-12-21T10:38:59.259" v="10317"/>
          <ac:spMkLst>
            <pc:docMk/>
            <pc:sldMk cId="1453675502" sldId="4562"/>
            <ac:spMk id="11" creationId="{00000000-0000-0000-0000-000000000000}"/>
          </ac:spMkLst>
        </pc:spChg>
        <pc:spChg chg="mod">
          <ac:chgData name="Chris Speller" userId="0a97f007-b978-4543-a8a0-9ee0abccdf0a" providerId="ADAL" clId="{B8B649C5-C549-4FEB-BF49-7EEBAD02D5DE}" dt="2020-12-21T10:41:38.341" v="10347" actId="20577"/>
          <ac:spMkLst>
            <pc:docMk/>
            <pc:sldMk cId="1453675502" sldId="4562"/>
            <ac:spMk id="12" creationId="{FEDA1F6C-08D0-4179-B4E6-945CF5F1BE86}"/>
          </ac:spMkLst>
        </pc:spChg>
      </pc:sldChg>
      <pc:sldChg chg="modSp add mod">
        <pc:chgData name="Chris Speller" userId="0a97f007-b978-4543-a8a0-9ee0abccdf0a" providerId="ADAL" clId="{B8B649C5-C549-4FEB-BF49-7EEBAD02D5DE}" dt="2020-12-21T10:47:11.051" v="10478" actId="20577"/>
        <pc:sldMkLst>
          <pc:docMk/>
          <pc:sldMk cId="418480896" sldId="4563"/>
        </pc:sldMkLst>
        <pc:spChg chg="mod">
          <ac:chgData name="Chris Speller" userId="0a97f007-b978-4543-a8a0-9ee0abccdf0a" providerId="ADAL" clId="{B8B649C5-C549-4FEB-BF49-7EEBAD02D5DE}" dt="2020-12-21T10:47:11.051" v="10478" actId="20577"/>
          <ac:spMkLst>
            <pc:docMk/>
            <pc:sldMk cId="418480896" sldId="4563"/>
            <ac:spMk id="10" creationId="{00000000-0000-0000-0000-000000000000}"/>
          </ac:spMkLst>
        </pc:spChg>
        <pc:spChg chg="mod">
          <ac:chgData name="Chris Speller" userId="0a97f007-b978-4543-a8a0-9ee0abccdf0a" providerId="ADAL" clId="{B8B649C5-C549-4FEB-BF49-7EEBAD02D5DE}" dt="2020-12-21T10:47:08.245" v="10477" actId="20577"/>
          <ac:spMkLst>
            <pc:docMk/>
            <pc:sldMk cId="418480896" sldId="4563"/>
            <ac:spMk id="11" creationId="{00000000-0000-0000-0000-000000000000}"/>
          </ac:spMkLst>
        </pc:spChg>
        <pc:spChg chg="mod">
          <ac:chgData name="Chris Speller" userId="0a97f007-b978-4543-a8a0-9ee0abccdf0a" providerId="ADAL" clId="{B8B649C5-C549-4FEB-BF49-7EEBAD02D5DE}" dt="2020-12-21T10:44:05.376" v="10419" actId="20577"/>
          <ac:spMkLst>
            <pc:docMk/>
            <pc:sldMk cId="418480896" sldId="4563"/>
            <ac:spMk id="12" creationId="{FEDA1F6C-08D0-4179-B4E6-945CF5F1BE86}"/>
          </ac:spMkLst>
        </pc:spChg>
      </pc:sldChg>
      <pc:sldChg chg="modSp add">
        <pc:chgData name="Chris Speller" userId="0a97f007-b978-4543-a8a0-9ee0abccdf0a" providerId="ADAL" clId="{B8B649C5-C549-4FEB-BF49-7EEBAD02D5DE}" dt="2020-12-21T10:46:48.029" v="10466" actId="20577"/>
        <pc:sldMkLst>
          <pc:docMk/>
          <pc:sldMk cId="3588261864" sldId="4564"/>
        </pc:sldMkLst>
        <pc:spChg chg="mod">
          <ac:chgData name="Chris Speller" userId="0a97f007-b978-4543-a8a0-9ee0abccdf0a" providerId="ADAL" clId="{B8B649C5-C549-4FEB-BF49-7EEBAD02D5DE}" dt="2020-12-21T10:46:48.029" v="10466" actId="20577"/>
          <ac:spMkLst>
            <pc:docMk/>
            <pc:sldMk cId="3588261864" sldId="4564"/>
            <ac:spMk id="10" creationId="{00000000-0000-0000-0000-000000000000}"/>
          </ac:spMkLst>
        </pc:spChg>
        <pc:spChg chg="mod">
          <ac:chgData name="Chris Speller" userId="0a97f007-b978-4543-a8a0-9ee0abccdf0a" providerId="ADAL" clId="{B8B649C5-C549-4FEB-BF49-7EEBAD02D5DE}" dt="2020-12-21T10:45:43.888" v="10429"/>
          <ac:spMkLst>
            <pc:docMk/>
            <pc:sldMk cId="3588261864" sldId="4564"/>
            <ac:spMk id="11" creationId="{00000000-0000-0000-0000-000000000000}"/>
          </ac:spMkLst>
        </pc:spChg>
        <pc:spChg chg="mod">
          <ac:chgData name="Chris Speller" userId="0a97f007-b978-4543-a8a0-9ee0abccdf0a" providerId="ADAL" clId="{B8B649C5-C549-4FEB-BF49-7EEBAD02D5DE}" dt="2020-12-21T10:45:55.334" v="10450" actId="20577"/>
          <ac:spMkLst>
            <pc:docMk/>
            <pc:sldMk cId="3588261864" sldId="4564"/>
            <ac:spMk id="12" creationId="{FEDA1F6C-08D0-4179-B4E6-945CF5F1BE86}"/>
          </ac:spMkLst>
        </pc:spChg>
      </pc:sldChg>
      <pc:sldChg chg="modSp add">
        <pc:chgData name="Chris Speller" userId="0a97f007-b978-4543-a8a0-9ee0abccdf0a" providerId="ADAL" clId="{B8B649C5-C549-4FEB-BF49-7EEBAD02D5DE}" dt="2020-12-21T10:48:49.587" v="10652" actId="20577"/>
        <pc:sldMkLst>
          <pc:docMk/>
          <pc:sldMk cId="3628079707" sldId="4565"/>
        </pc:sldMkLst>
        <pc:spChg chg="mod">
          <ac:chgData name="Chris Speller" userId="0a97f007-b978-4543-a8a0-9ee0abccdf0a" providerId="ADAL" clId="{B8B649C5-C549-4FEB-BF49-7EEBAD02D5DE}" dt="2020-12-21T10:48:49.587" v="10652" actId="20577"/>
          <ac:spMkLst>
            <pc:docMk/>
            <pc:sldMk cId="3628079707" sldId="4565"/>
            <ac:spMk id="10" creationId="{00000000-0000-0000-0000-000000000000}"/>
          </ac:spMkLst>
        </pc:spChg>
        <pc:spChg chg="mod">
          <ac:chgData name="Chris Speller" userId="0a97f007-b978-4543-a8a0-9ee0abccdf0a" providerId="ADAL" clId="{B8B649C5-C549-4FEB-BF49-7EEBAD02D5DE}" dt="2020-12-21T10:48:27.341" v="10622"/>
          <ac:spMkLst>
            <pc:docMk/>
            <pc:sldMk cId="3628079707" sldId="4565"/>
            <ac:spMk id="11" creationId="{00000000-0000-0000-0000-000000000000}"/>
          </ac:spMkLst>
        </pc:spChg>
        <pc:spChg chg="mod">
          <ac:chgData name="Chris Speller" userId="0a97f007-b978-4543-a8a0-9ee0abccdf0a" providerId="ADAL" clId="{B8B649C5-C549-4FEB-BF49-7EEBAD02D5DE}" dt="2020-12-21T10:48:36.374" v="10643" actId="20577"/>
          <ac:spMkLst>
            <pc:docMk/>
            <pc:sldMk cId="3628079707" sldId="4565"/>
            <ac:spMk id="12" creationId="{FEDA1F6C-08D0-4179-B4E6-945CF5F1BE86}"/>
          </ac:spMkLst>
        </pc:spChg>
      </pc:sldChg>
      <pc:sldChg chg="modSp add">
        <pc:chgData name="Chris Speller" userId="0a97f007-b978-4543-a8a0-9ee0abccdf0a" providerId="ADAL" clId="{B8B649C5-C549-4FEB-BF49-7EEBAD02D5DE}" dt="2020-12-21T10:49:36.263" v="10691" actId="20577"/>
        <pc:sldMkLst>
          <pc:docMk/>
          <pc:sldMk cId="330628779" sldId="4566"/>
        </pc:sldMkLst>
        <pc:spChg chg="mod">
          <ac:chgData name="Chris Speller" userId="0a97f007-b978-4543-a8a0-9ee0abccdf0a" providerId="ADAL" clId="{B8B649C5-C549-4FEB-BF49-7EEBAD02D5DE}" dt="2020-12-21T10:49:17.252" v="10662" actId="20577"/>
          <ac:spMkLst>
            <pc:docMk/>
            <pc:sldMk cId="330628779" sldId="4566"/>
            <ac:spMk id="10" creationId="{00000000-0000-0000-0000-000000000000}"/>
          </ac:spMkLst>
        </pc:spChg>
        <pc:spChg chg="mod">
          <ac:chgData name="Chris Speller" userId="0a97f007-b978-4543-a8a0-9ee0abccdf0a" providerId="ADAL" clId="{B8B649C5-C549-4FEB-BF49-7EEBAD02D5DE}" dt="2020-12-21T10:49:28.072" v="10671" actId="20577"/>
          <ac:spMkLst>
            <pc:docMk/>
            <pc:sldMk cId="330628779" sldId="4566"/>
            <ac:spMk id="11" creationId="{00000000-0000-0000-0000-000000000000}"/>
          </ac:spMkLst>
        </pc:spChg>
        <pc:spChg chg="mod">
          <ac:chgData name="Chris Speller" userId="0a97f007-b978-4543-a8a0-9ee0abccdf0a" providerId="ADAL" clId="{B8B649C5-C549-4FEB-BF49-7EEBAD02D5DE}" dt="2020-12-21T10:49:36.263" v="10691" actId="20577"/>
          <ac:spMkLst>
            <pc:docMk/>
            <pc:sldMk cId="330628779" sldId="4566"/>
            <ac:spMk id="12" creationId="{FEDA1F6C-08D0-4179-B4E6-945CF5F1BE86}"/>
          </ac:spMkLst>
        </pc:spChg>
      </pc:sldChg>
      <pc:sldChg chg="modSp add mod">
        <pc:chgData name="Chris Speller" userId="0a97f007-b978-4543-a8a0-9ee0abccdf0a" providerId="ADAL" clId="{B8B649C5-C549-4FEB-BF49-7EEBAD02D5DE}" dt="2020-12-21T10:52:10.581" v="10791" actId="1076"/>
        <pc:sldMkLst>
          <pc:docMk/>
          <pc:sldMk cId="3717682161" sldId="4567"/>
        </pc:sldMkLst>
        <pc:spChg chg="mod">
          <ac:chgData name="Chris Speller" userId="0a97f007-b978-4543-a8a0-9ee0abccdf0a" providerId="ADAL" clId="{B8B649C5-C549-4FEB-BF49-7EEBAD02D5DE}" dt="2020-12-21T10:51:30.878" v="10763" actId="20577"/>
          <ac:spMkLst>
            <pc:docMk/>
            <pc:sldMk cId="3717682161" sldId="4567"/>
            <ac:spMk id="10" creationId="{00000000-0000-0000-0000-000000000000}"/>
          </ac:spMkLst>
        </pc:spChg>
        <pc:spChg chg="mod">
          <ac:chgData name="Chris Speller" userId="0a97f007-b978-4543-a8a0-9ee0abccdf0a" providerId="ADAL" clId="{B8B649C5-C549-4FEB-BF49-7EEBAD02D5DE}" dt="2020-12-21T10:50:54.740" v="10737"/>
          <ac:spMkLst>
            <pc:docMk/>
            <pc:sldMk cId="3717682161" sldId="4567"/>
            <ac:spMk id="11" creationId="{00000000-0000-0000-0000-000000000000}"/>
          </ac:spMkLst>
        </pc:spChg>
        <pc:spChg chg="mod">
          <ac:chgData name="Chris Speller" userId="0a97f007-b978-4543-a8a0-9ee0abccdf0a" providerId="ADAL" clId="{B8B649C5-C549-4FEB-BF49-7EEBAD02D5DE}" dt="2020-12-21T10:52:10.581" v="10791" actId="1076"/>
          <ac:spMkLst>
            <pc:docMk/>
            <pc:sldMk cId="3717682161" sldId="4567"/>
            <ac:spMk id="12" creationId="{FEDA1F6C-08D0-4179-B4E6-945CF5F1BE86}"/>
          </ac:spMkLst>
        </pc:spChg>
      </pc:sldChg>
      <pc:sldChg chg="addSp delSp modSp add mod modAnim">
        <pc:chgData name="Chris Speller" userId="0a97f007-b978-4543-a8a0-9ee0abccdf0a" providerId="ADAL" clId="{B8B649C5-C549-4FEB-BF49-7EEBAD02D5DE}" dt="2020-12-21T11:06:55.054" v="11487" actId="16959"/>
        <pc:sldMkLst>
          <pc:docMk/>
          <pc:sldMk cId="2533642093" sldId="4568"/>
        </pc:sldMkLst>
        <pc:spChg chg="mod">
          <ac:chgData name="Chris Speller" userId="0a97f007-b978-4543-a8a0-9ee0abccdf0a" providerId="ADAL" clId="{B8B649C5-C549-4FEB-BF49-7EEBAD02D5DE}" dt="2020-12-21T10:56:39.612" v="10868" actId="20577"/>
          <ac:spMkLst>
            <pc:docMk/>
            <pc:sldMk cId="2533642093" sldId="4568"/>
            <ac:spMk id="10" creationId="{00000000-0000-0000-0000-000000000000}"/>
          </ac:spMkLst>
        </pc:spChg>
        <pc:spChg chg="mod">
          <ac:chgData name="Chris Speller" userId="0a97f007-b978-4543-a8a0-9ee0abccdf0a" providerId="ADAL" clId="{B8B649C5-C549-4FEB-BF49-7EEBAD02D5DE}" dt="2020-12-21T10:58:00.731" v="10886" actId="20577"/>
          <ac:spMkLst>
            <pc:docMk/>
            <pc:sldMk cId="2533642093" sldId="4568"/>
            <ac:spMk id="11" creationId="{00000000-0000-0000-0000-000000000000}"/>
          </ac:spMkLst>
        </pc:spChg>
        <pc:spChg chg="mod">
          <ac:chgData name="Chris Speller" userId="0a97f007-b978-4543-a8a0-9ee0abccdf0a" providerId="ADAL" clId="{B8B649C5-C549-4FEB-BF49-7EEBAD02D5DE}" dt="2020-12-21T11:06:55.054" v="11487" actId="16959"/>
          <ac:spMkLst>
            <pc:docMk/>
            <pc:sldMk cId="2533642093" sldId="4568"/>
            <ac:spMk id="12" creationId="{FEDA1F6C-08D0-4179-B4E6-945CF5F1BE86}"/>
          </ac:spMkLst>
        </pc:spChg>
        <pc:picChg chg="add del mod">
          <ac:chgData name="Chris Speller" userId="0a97f007-b978-4543-a8a0-9ee0abccdf0a" providerId="ADAL" clId="{B8B649C5-C549-4FEB-BF49-7EEBAD02D5DE}" dt="2020-12-21T10:56:10.871" v="10862" actId="478"/>
          <ac:picMkLst>
            <pc:docMk/>
            <pc:sldMk cId="2533642093" sldId="4568"/>
            <ac:picMk id="3" creationId="{EDA9FF28-4E94-48A8-89C7-B1339BACBF94}"/>
          </ac:picMkLst>
        </pc:picChg>
        <pc:picChg chg="add mod modCrop">
          <ac:chgData name="Chris Speller" userId="0a97f007-b978-4543-a8a0-9ee0abccdf0a" providerId="ADAL" clId="{B8B649C5-C549-4FEB-BF49-7EEBAD02D5DE}" dt="2020-12-21T10:57:26.751" v="10872" actId="732"/>
          <ac:picMkLst>
            <pc:docMk/>
            <pc:sldMk cId="2533642093" sldId="4568"/>
            <ac:picMk id="7" creationId="{7F2DED21-0975-4C8D-9144-42DFE8F3AA15}"/>
          </ac:picMkLst>
        </pc:picChg>
        <pc:picChg chg="add mod">
          <ac:chgData name="Chris Speller" userId="0a97f007-b978-4543-a8a0-9ee0abccdf0a" providerId="ADAL" clId="{B8B649C5-C549-4FEB-BF49-7EEBAD02D5DE}" dt="2020-12-21T10:57:55.478" v="10884" actId="1076"/>
          <ac:picMkLst>
            <pc:docMk/>
            <pc:sldMk cId="2533642093" sldId="4568"/>
            <ac:picMk id="14" creationId="{A149E96B-28CC-4BAD-8117-866F7BF1659F}"/>
          </ac:picMkLst>
        </pc:picChg>
      </pc:sldChg>
      <pc:sldChg chg="modSp add del">
        <pc:chgData name="Chris Speller" userId="0a97f007-b978-4543-a8a0-9ee0abccdf0a" providerId="ADAL" clId="{B8B649C5-C549-4FEB-BF49-7EEBAD02D5DE}" dt="2020-12-21T11:05:08.579" v="11303" actId="47"/>
        <pc:sldMkLst>
          <pc:docMk/>
          <pc:sldMk cId="2128104038" sldId="4569"/>
        </pc:sldMkLst>
        <pc:spChg chg="mod">
          <ac:chgData name="Chris Speller" userId="0a97f007-b978-4543-a8a0-9ee0abccdf0a" providerId="ADAL" clId="{B8B649C5-C549-4FEB-BF49-7EEBAD02D5DE}" dt="2020-12-21T11:00:07.089" v="10962" actId="20577"/>
          <ac:spMkLst>
            <pc:docMk/>
            <pc:sldMk cId="2128104038" sldId="4569"/>
            <ac:spMk id="10" creationId="{00000000-0000-0000-0000-000000000000}"/>
          </ac:spMkLst>
        </pc:spChg>
        <pc:spChg chg="mod">
          <ac:chgData name="Chris Speller" userId="0a97f007-b978-4543-a8a0-9ee0abccdf0a" providerId="ADAL" clId="{B8B649C5-C549-4FEB-BF49-7EEBAD02D5DE}" dt="2020-12-21T10:58:16.565" v="10892" actId="20577"/>
          <ac:spMkLst>
            <pc:docMk/>
            <pc:sldMk cId="2128104038" sldId="4569"/>
            <ac:spMk id="11" creationId="{00000000-0000-0000-0000-000000000000}"/>
          </ac:spMkLst>
        </pc:spChg>
        <pc:spChg chg="mod">
          <ac:chgData name="Chris Speller" userId="0a97f007-b978-4543-a8a0-9ee0abccdf0a" providerId="ADAL" clId="{B8B649C5-C549-4FEB-BF49-7EEBAD02D5DE}" dt="2020-12-21T10:58:17.674" v="10893" actId="20577"/>
          <ac:spMkLst>
            <pc:docMk/>
            <pc:sldMk cId="2128104038" sldId="4569"/>
            <ac:spMk id="12" creationId="{FEDA1F6C-08D0-4179-B4E6-945CF5F1BE86}"/>
          </ac:spMkLst>
        </pc:spChg>
      </pc:sldChg>
      <pc:sldChg chg="modSp add mod">
        <pc:chgData name="Chris Speller" userId="0a97f007-b978-4543-a8a0-9ee0abccdf0a" providerId="ADAL" clId="{B8B649C5-C549-4FEB-BF49-7EEBAD02D5DE}" dt="2020-12-21T11:06:46.254" v="11485" actId="16959"/>
        <pc:sldMkLst>
          <pc:docMk/>
          <pc:sldMk cId="2528269258" sldId="4570"/>
        </pc:sldMkLst>
        <pc:spChg chg="mod">
          <ac:chgData name="Chris Speller" userId="0a97f007-b978-4543-a8a0-9ee0abccdf0a" providerId="ADAL" clId="{B8B649C5-C549-4FEB-BF49-7EEBAD02D5DE}" dt="2020-12-21T11:04:52.782" v="11301" actId="20577"/>
          <ac:spMkLst>
            <pc:docMk/>
            <pc:sldMk cId="2528269258" sldId="4570"/>
            <ac:spMk id="10" creationId="{00000000-0000-0000-0000-000000000000}"/>
          </ac:spMkLst>
        </pc:spChg>
        <pc:spChg chg="mod">
          <ac:chgData name="Chris Speller" userId="0a97f007-b978-4543-a8a0-9ee0abccdf0a" providerId="ADAL" clId="{B8B649C5-C549-4FEB-BF49-7EEBAD02D5DE}" dt="2020-12-21T11:01:41.462" v="11280"/>
          <ac:spMkLst>
            <pc:docMk/>
            <pc:sldMk cId="2528269258" sldId="4570"/>
            <ac:spMk id="11" creationId="{00000000-0000-0000-0000-000000000000}"/>
          </ac:spMkLst>
        </pc:spChg>
        <pc:spChg chg="mod">
          <ac:chgData name="Chris Speller" userId="0a97f007-b978-4543-a8a0-9ee0abccdf0a" providerId="ADAL" clId="{B8B649C5-C549-4FEB-BF49-7EEBAD02D5DE}" dt="2020-12-21T11:06:46.254" v="11485" actId="16959"/>
          <ac:spMkLst>
            <pc:docMk/>
            <pc:sldMk cId="2528269258" sldId="4570"/>
            <ac:spMk id="12" creationId="{FEDA1F6C-08D0-4179-B4E6-945CF5F1BE86}"/>
          </ac:spMkLst>
        </pc:spChg>
      </pc:sldChg>
      <pc:sldChg chg="modSp add mod modAnim">
        <pc:chgData name="Chris Speller" userId="0a97f007-b978-4543-a8a0-9ee0abccdf0a" providerId="ADAL" clId="{B8B649C5-C549-4FEB-BF49-7EEBAD02D5DE}" dt="2020-12-21T11:08:28.145" v="11489" actId="122"/>
        <pc:sldMkLst>
          <pc:docMk/>
          <pc:sldMk cId="3152532174" sldId="4571"/>
        </pc:sldMkLst>
        <pc:spChg chg="mod">
          <ac:chgData name="Chris Speller" userId="0a97f007-b978-4543-a8a0-9ee0abccdf0a" providerId="ADAL" clId="{B8B649C5-C549-4FEB-BF49-7EEBAD02D5DE}" dt="2020-12-21T11:08:26.116" v="11488" actId="122"/>
          <ac:spMkLst>
            <pc:docMk/>
            <pc:sldMk cId="3152532174" sldId="4571"/>
            <ac:spMk id="10" creationId="{00000000-0000-0000-0000-000000000000}"/>
          </ac:spMkLst>
        </pc:spChg>
        <pc:spChg chg="mod">
          <ac:chgData name="Chris Speller" userId="0a97f007-b978-4543-a8a0-9ee0abccdf0a" providerId="ADAL" clId="{B8B649C5-C549-4FEB-BF49-7EEBAD02D5DE}" dt="2020-12-21T11:08:28.145" v="11489" actId="122"/>
          <ac:spMkLst>
            <pc:docMk/>
            <pc:sldMk cId="3152532174" sldId="4571"/>
            <ac:spMk id="11" creationId="{00000000-0000-0000-0000-000000000000}"/>
          </ac:spMkLst>
        </pc:spChg>
        <pc:spChg chg="mod">
          <ac:chgData name="Chris Speller" userId="0a97f007-b978-4543-a8a0-9ee0abccdf0a" providerId="ADAL" clId="{B8B649C5-C549-4FEB-BF49-7EEBAD02D5DE}" dt="2020-12-21T11:06:33.497" v="11483" actId="16959"/>
          <ac:spMkLst>
            <pc:docMk/>
            <pc:sldMk cId="3152532174" sldId="4571"/>
            <ac:spMk id="12" creationId="{FEDA1F6C-08D0-4179-B4E6-945CF5F1BE86}"/>
          </ac:spMkLst>
        </pc:spChg>
      </pc:sldChg>
      <pc:sldChg chg="modSp add mod">
        <pc:chgData name="Chris Speller" userId="0a97f007-b978-4543-a8a0-9ee0abccdf0a" providerId="ADAL" clId="{B8B649C5-C549-4FEB-BF49-7EEBAD02D5DE}" dt="2020-12-21T11:14:19.691" v="11962" actId="20577"/>
        <pc:sldMkLst>
          <pc:docMk/>
          <pc:sldMk cId="1642714931" sldId="4572"/>
        </pc:sldMkLst>
        <pc:spChg chg="mod">
          <ac:chgData name="Chris Speller" userId="0a97f007-b978-4543-a8a0-9ee0abccdf0a" providerId="ADAL" clId="{B8B649C5-C549-4FEB-BF49-7EEBAD02D5DE}" dt="2020-12-21T11:14:17.011" v="11955" actId="20577"/>
          <ac:spMkLst>
            <pc:docMk/>
            <pc:sldMk cId="1642714931" sldId="4572"/>
            <ac:spMk id="10" creationId="{00000000-0000-0000-0000-000000000000}"/>
          </ac:spMkLst>
        </pc:spChg>
        <pc:spChg chg="mod">
          <ac:chgData name="Chris Speller" userId="0a97f007-b978-4543-a8a0-9ee0abccdf0a" providerId="ADAL" clId="{B8B649C5-C549-4FEB-BF49-7EEBAD02D5DE}" dt="2020-12-21T11:14:19.691" v="11962" actId="20577"/>
          <ac:spMkLst>
            <pc:docMk/>
            <pc:sldMk cId="1642714931" sldId="4572"/>
            <ac:spMk id="11" creationId="{00000000-0000-0000-0000-000000000000}"/>
          </ac:spMkLst>
        </pc:spChg>
        <pc:spChg chg="mod">
          <ac:chgData name="Chris Speller" userId="0a97f007-b978-4543-a8a0-9ee0abccdf0a" providerId="ADAL" clId="{B8B649C5-C549-4FEB-BF49-7EEBAD02D5DE}" dt="2020-12-21T11:12:33.759" v="11868" actId="16959"/>
          <ac:spMkLst>
            <pc:docMk/>
            <pc:sldMk cId="1642714931" sldId="4572"/>
            <ac:spMk id="12" creationId="{FEDA1F6C-08D0-4179-B4E6-945CF5F1BE86}"/>
          </ac:spMkLst>
        </pc:spChg>
      </pc:sldChg>
      <pc:sldChg chg="modSp add del mod modAnim">
        <pc:chgData name="Chris Speller" userId="0a97f007-b978-4543-a8a0-9ee0abccdf0a" providerId="ADAL" clId="{B8B649C5-C549-4FEB-BF49-7EEBAD02D5DE}" dt="2020-12-21T11:35:33.702" v="12197" actId="47"/>
        <pc:sldMkLst>
          <pc:docMk/>
          <pc:sldMk cId="2969491071" sldId="4573"/>
        </pc:sldMkLst>
        <pc:spChg chg="mod">
          <ac:chgData name="Chris Speller" userId="0a97f007-b978-4543-a8a0-9ee0abccdf0a" providerId="ADAL" clId="{B8B649C5-C549-4FEB-BF49-7EEBAD02D5DE}" dt="2020-12-21T11:11:21.892" v="11619" actId="20577"/>
          <ac:spMkLst>
            <pc:docMk/>
            <pc:sldMk cId="2969491071" sldId="4573"/>
            <ac:spMk id="10" creationId="{00000000-0000-0000-0000-000000000000}"/>
          </ac:spMkLst>
        </pc:spChg>
        <pc:spChg chg="mod">
          <ac:chgData name="Chris Speller" userId="0a97f007-b978-4543-a8a0-9ee0abccdf0a" providerId="ADAL" clId="{B8B649C5-C549-4FEB-BF49-7EEBAD02D5DE}" dt="2020-12-21T11:10:40.366" v="11603" actId="20577"/>
          <ac:spMkLst>
            <pc:docMk/>
            <pc:sldMk cId="2969491071" sldId="4573"/>
            <ac:spMk id="11" creationId="{00000000-0000-0000-0000-000000000000}"/>
          </ac:spMkLst>
        </pc:spChg>
        <pc:spChg chg="mod">
          <ac:chgData name="Chris Speller" userId="0a97f007-b978-4543-a8a0-9ee0abccdf0a" providerId="ADAL" clId="{B8B649C5-C549-4FEB-BF49-7EEBAD02D5DE}" dt="2020-12-21T11:10:34.325" v="11595" actId="20577"/>
          <ac:spMkLst>
            <pc:docMk/>
            <pc:sldMk cId="2969491071" sldId="4573"/>
            <ac:spMk id="12" creationId="{FEDA1F6C-08D0-4179-B4E6-945CF5F1BE86}"/>
          </ac:spMkLst>
        </pc:spChg>
      </pc:sldChg>
      <pc:sldChg chg="modSp add mod">
        <pc:chgData name="Chris Speller" userId="0a97f007-b978-4543-a8a0-9ee0abccdf0a" providerId="ADAL" clId="{B8B649C5-C549-4FEB-BF49-7EEBAD02D5DE}" dt="2020-12-21T11:19:34.513" v="12195" actId="20577"/>
        <pc:sldMkLst>
          <pc:docMk/>
          <pc:sldMk cId="3474301956" sldId="4574"/>
        </pc:sldMkLst>
        <pc:spChg chg="mod">
          <ac:chgData name="Chris Speller" userId="0a97f007-b978-4543-a8a0-9ee0abccdf0a" providerId="ADAL" clId="{B8B649C5-C549-4FEB-BF49-7EEBAD02D5DE}" dt="2020-12-21T11:19:34.513" v="12195" actId="20577"/>
          <ac:spMkLst>
            <pc:docMk/>
            <pc:sldMk cId="3474301956" sldId="4574"/>
            <ac:spMk id="10" creationId="{00000000-0000-0000-0000-000000000000}"/>
          </ac:spMkLst>
        </pc:spChg>
        <pc:spChg chg="mod">
          <ac:chgData name="Chris Speller" userId="0a97f007-b978-4543-a8a0-9ee0abccdf0a" providerId="ADAL" clId="{B8B649C5-C549-4FEB-BF49-7EEBAD02D5DE}" dt="2020-12-21T11:15:05.928" v="12170"/>
          <ac:spMkLst>
            <pc:docMk/>
            <pc:sldMk cId="3474301956" sldId="4574"/>
            <ac:spMk id="11" creationId="{00000000-0000-0000-0000-000000000000}"/>
          </ac:spMkLst>
        </pc:spChg>
        <pc:spChg chg="mod">
          <ac:chgData name="Chris Speller" userId="0a97f007-b978-4543-a8a0-9ee0abccdf0a" providerId="ADAL" clId="{B8B649C5-C549-4FEB-BF49-7EEBAD02D5DE}" dt="2020-12-21T11:15:14.162" v="12176" actId="20577"/>
          <ac:spMkLst>
            <pc:docMk/>
            <pc:sldMk cId="3474301956" sldId="4574"/>
            <ac:spMk id="12" creationId="{FEDA1F6C-08D0-4179-B4E6-945CF5F1BE86}"/>
          </ac:spMkLst>
        </pc:spChg>
      </pc:sldChg>
      <pc:sldChg chg="add">
        <pc:chgData name="Chris Speller" userId="0a97f007-b978-4543-a8a0-9ee0abccdf0a" providerId="ADAL" clId="{B8B649C5-C549-4FEB-BF49-7EEBAD02D5DE}" dt="2020-12-21T11:35:31.670" v="12196"/>
        <pc:sldMkLst>
          <pc:docMk/>
          <pc:sldMk cId="3035778860" sldId="4575"/>
        </pc:sldMkLst>
      </pc:sldChg>
      <pc:sldChg chg="modSp add">
        <pc:chgData name="Chris Speller" userId="0a97f007-b978-4543-a8a0-9ee0abccdf0a" providerId="ADAL" clId="{B8B649C5-C549-4FEB-BF49-7EEBAD02D5DE}" dt="2020-12-21T11:36:29.110" v="12258" actId="20577"/>
        <pc:sldMkLst>
          <pc:docMk/>
          <pc:sldMk cId="305240551" sldId="4576"/>
        </pc:sldMkLst>
        <pc:spChg chg="mod">
          <ac:chgData name="Chris Speller" userId="0a97f007-b978-4543-a8a0-9ee0abccdf0a" providerId="ADAL" clId="{B8B649C5-C549-4FEB-BF49-7EEBAD02D5DE}" dt="2020-12-21T11:36:29.110" v="12258" actId="20577"/>
          <ac:spMkLst>
            <pc:docMk/>
            <pc:sldMk cId="305240551" sldId="4576"/>
            <ac:spMk id="10" creationId="{00000000-0000-0000-0000-000000000000}"/>
          </ac:spMkLst>
        </pc:spChg>
        <pc:spChg chg="mod">
          <ac:chgData name="Chris Speller" userId="0a97f007-b978-4543-a8a0-9ee0abccdf0a" providerId="ADAL" clId="{B8B649C5-C549-4FEB-BF49-7EEBAD02D5DE}" dt="2020-12-21T11:36:14.526" v="12246"/>
          <ac:spMkLst>
            <pc:docMk/>
            <pc:sldMk cId="305240551" sldId="4576"/>
            <ac:spMk id="11" creationId="{00000000-0000-0000-0000-000000000000}"/>
          </ac:spMkLst>
        </pc:spChg>
        <pc:spChg chg="mod">
          <ac:chgData name="Chris Speller" userId="0a97f007-b978-4543-a8a0-9ee0abccdf0a" providerId="ADAL" clId="{B8B649C5-C549-4FEB-BF49-7EEBAD02D5DE}" dt="2020-12-21T11:36:22.801" v="12255" actId="20577"/>
          <ac:spMkLst>
            <pc:docMk/>
            <pc:sldMk cId="305240551" sldId="4576"/>
            <ac:spMk id="12" creationId="{FEDA1F6C-08D0-4179-B4E6-945CF5F1BE86}"/>
          </ac:spMkLst>
        </pc:spChg>
      </pc:sldChg>
      <pc:sldChg chg="modSp add">
        <pc:chgData name="Chris Speller" userId="0a97f007-b978-4543-a8a0-9ee0abccdf0a" providerId="ADAL" clId="{B8B649C5-C549-4FEB-BF49-7EEBAD02D5DE}" dt="2020-12-21T11:38:13.343" v="12299" actId="20577"/>
        <pc:sldMkLst>
          <pc:docMk/>
          <pc:sldMk cId="2622593686" sldId="4577"/>
        </pc:sldMkLst>
        <pc:spChg chg="mod">
          <ac:chgData name="Chris Speller" userId="0a97f007-b978-4543-a8a0-9ee0abccdf0a" providerId="ADAL" clId="{B8B649C5-C549-4FEB-BF49-7EEBAD02D5DE}" dt="2020-12-21T11:38:13.343" v="12299" actId="20577"/>
          <ac:spMkLst>
            <pc:docMk/>
            <pc:sldMk cId="2622593686" sldId="4577"/>
            <ac:spMk id="10" creationId="{00000000-0000-0000-0000-000000000000}"/>
          </ac:spMkLst>
        </pc:spChg>
        <pc:spChg chg="mod">
          <ac:chgData name="Chris Speller" userId="0a97f007-b978-4543-a8a0-9ee0abccdf0a" providerId="ADAL" clId="{B8B649C5-C549-4FEB-BF49-7EEBAD02D5DE}" dt="2020-12-21T11:37:37.922" v="12278"/>
          <ac:spMkLst>
            <pc:docMk/>
            <pc:sldMk cId="2622593686" sldId="4577"/>
            <ac:spMk id="11" creationId="{00000000-0000-0000-0000-000000000000}"/>
          </ac:spMkLst>
        </pc:spChg>
        <pc:spChg chg="mod">
          <ac:chgData name="Chris Speller" userId="0a97f007-b978-4543-a8a0-9ee0abccdf0a" providerId="ADAL" clId="{B8B649C5-C549-4FEB-BF49-7EEBAD02D5DE}" dt="2020-12-21T11:37:45.925" v="12288" actId="20577"/>
          <ac:spMkLst>
            <pc:docMk/>
            <pc:sldMk cId="2622593686" sldId="4577"/>
            <ac:spMk id="12" creationId="{FEDA1F6C-08D0-4179-B4E6-945CF5F1BE86}"/>
          </ac:spMkLst>
        </pc:spChg>
      </pc:sldChg>
      <pc:sldChg chg="modSp add modAnim">
        <pc:chgData name="Chris Speller" userId="0a97f007-b978-4543-a8a0-9ee0abccdf0a" providerId="ADAL" clId="{B8B649C5-C549-4FEB-BF49-7EEBAD02D5DE}" dt="2020-12-21T11:40:25.775" v="12383" actId="20577"/>
        <pc:sldMkLst>
          <pc:docMk/>
          <pc:sldMk cId="3799973764" sldId="4578"/>
        </pc:sldMkLst>
        <pc:spChg chg="mod">
          <ac:chgData name="Chris Speller" userId="0a97f007-b978-4543-a8a0-9ee0abccdf0a" providerId="ADAL" clId="{B8B649C5-C549-4FEB-BF49-7EEBAD02D5DE}" dt="2020-12-21T11:40:25.775" v="12383" actId="20577"/>
          <ac:spMkLst>
            <pc:docMk/>
            <pc:sldMk cId="3799973764" sldId="4578"/>
            <ac:spMk id="10" creationId="{00000000-0000-0000-0000-000000000000}"/>
          </ac:spMkLst>
        </pc:spChg>
        <pc:spChg chg="mod">
          <ac:chgData name="Chris Speller" userId="0a97f007-b978-4543-a8a0-9ee0abccdf0a" providerId="ADAL" clId="{B8B649C5-C549-4FEB-BF49-7EEBAD02D5DE}" dt="2020-12-21T11:39:15.185" v="12353"/>
          <ac:spMkLst>
            <pc:docMk/>
            <pc:sldMk cId="3799973764" sldId="4578"/>
            <ac:spMk id="11" creationId="{00000000-0000-0000-0000-000000000000}"/>
          </ac:spMkLst>
        </pc:spChg>
        <pc:spChg chg="mod">
          <ac:chgData name="Chris Speller" userId="0a97f007-b978-4543-a8a0-9ee0abccdf0a" providerId="ADAL" clId="{B8B649C5-C549-4FEB-BF49-7EEBAD02D5DE}" dt="2020-12-21T11:40:13.672" v="12380" actId="16959"/>
          <ac:spMkLst>
            <pc:docMk/>
            <pc:sldMk cId="3799973764" sldId="4578"/>
            <ac:spMk id="12" creationId="{FEDA1F6C-08D0-4179-B4E6-945CF5F1BE86}"/>
          </ac:spMkLst>
        </pc:spChg>
      </pc:sldChg>
      <pc:sldChg chg="modSp add mod">
        <pc:chgData name="Chris Speller" userId="0a97f007-b978-4543-a8a0-9ee0abccdf0a" providerId="ADAL" clId="{B8B649C5-C549-4FEB-BF49-7EEBAD02D5DE}" dt="2020-12-21T11:42:59.348" v="12677" actId="20577"/>
        <pc:sldMkLst>
          <pc:docMk/>
          <pc:sldMk cId="777721362" sldId="4579"/>
        </pc:sldMkLst>
        <pc:spChg chg="mod">
          <ac:chgData name="Chris Speller" userId="0a97f007-b978-4543-a8a0-9ee0abccdf0a" providerId="ADAL" clId="{B8B649C5-C549-4FEB-BF49-7EEBAD02D5DE}" dt="2020-12-21T11:42:59.348" v="12677" actId="20577"/>
          <ac:spMkLst>
            <pc:docMk/>
            <pc:sldMk cId="777721362" sldId="4579"/>
            <ac:spMk id="10" creationId="{00000000-0000-0000-0000-000000000000}"/>
          </ac:spMkLst>
        </pc:spChg>
        <pc:spChg chg="mod">
          <ac:chgData name="Chris Speller" userId="0a97f007-b978-4543-a8a0-9ee0abccdf0a" providerId="ADAL" clId="{B8B649C5-C549-4FEB-BF49-7EEBAD02D5DE}" dt="2020-12-21T11:42:00.907" v="12662"/>
          <ac:spMkLst>
            <pc:docMk/>
            <pc:sldMk cId="777721362" sldId="4579"/>
            <ac:spMk id="11" creationId="{00000000-0000-0000-0000-000000000000}"/>
          </ac:spMkLst>
        </pc:spChg>
        <pc:spChg chg="mod">
          <ac:chgData name="Chris Speller" userId="0a97f007-b978-4543-a8a0-9ee0abccdf0a" providerId="ADAL" clId="{B8B649C5-C549-4FEB-BF49-7EEBAD02D5DE}" dt="2020-12-21T11:42:26.285" v="12672" actId="16959"/>
          <ac:spMkLst>
            <pc:docMk/>
            <pc:sldMk cId="777721362" sldId="4579"/>
            <ac:spMk id="12" creationId="{FEDA1F6C-08D0-4179-B4E6-945CF5F1BE86}"/>
          </ac:spMkLst>
        </pc:spChg>
      </pc:sldChg>
      <pc:sldChg chg="modSp add">
        <pc:chgData name="Chris Speller" userId="0a97f007-b978-4543-a8a0-9ee0abccdf0a" providerId="ADAL" clId="{B8B649C5-C549-4FEB-BF49-7EEBAD02D5DE}" dt="2020-12-21T11:45:05.698" v="12759" actId="20577"/>
        <pc:sldMkLst>
          <pc:docMk/>
          <pc:sldMk cId="3248531856" sldId="4580"/>
        </pc:sldMkLst>
        <pc:spChg chg="mod">
          <ac:chgData name="Chris Speller" userId="0a97f007-b978-4543-a8a0-9ee0abccdf0a" providerId="ADAL" clId="{B8B649C5-C549-4FEB-BF49-7EEBAD02D5DE}" dt="2020-12-21T11:45:05.698" v="12759" actId="20577"/>
          <ac:spMkLst>
            <pc:docMk/>
            <pc:sldMk cId="3248531856" sldId="4580"/>
            <ac:spMk id="10" creationId="{00000000-0000-0000-0000-000000000000}"/>
          </ac:spMkLst>
        </pc:spChg>
        <pc:spChg chg="mod">
          <ac:chgData name="Chris Speller" userId="0a97f007-b978-4543-a8a0-9ee0abccdf0a" providerId="ADAL" clId="{B8B649C5-C549-4FEB-BF49-7EEBAD02D5DE}" dt="2020-12-21T11:44:26.376" v="12725"/>
          <ac:spMkLst>
            <pc:docMk/>
            <pc:sldMk cId="3248531856" sldId="4580"/>
            <ac:spMk id="11" creationId="{00000000-0000-0000-0000-000000000000}"/>
          </ac:spMkLst>
        </pc:spChg>
        <pc:spChg chg="mod">
          <ac:chgData name="Chris Speller" userId="0a97f007-b978-4543-a8a0-9ee0abccdf0a" providerId="ADAL" clId="{B8B649C5-C549-4FEB-BF49-7EEBAD02D5DE}" dt="2020-12-21T11:44:50.214" v="12754" actId="16959"/>
          <ac:spMkLst>
            <pc:docMk/>
            <pc:sldMk cId="3248531856" sldId="4580"/>
            <ac:spMk id="12" creationId="{FEDA1F6C-08D0-4179-B4E6-945CF5F1BE86}"/>
          </ac:spMkLst>
        </pc:spChg>
      </pc:sldChg>
      <pc:sldChg chg="modSp add">
        <pc:chgData name="Chris Speller" userId="0a97f007-b978-4543-a8a0-9ee0abccdf0a" providerId="ADAL" clId="{B8B649C5-C549-4FEB-BF49-7EEBAD02D5DE}" dt="2020-12-21T11:47:19.657" v="12818" actId="20577"/>
        <pc:sldMkLst>
          <pc:docMk/>
          <pc:sldMk cId="3750191309" sldId="4581"/>
        </pc:sldMkLst>
        <pc:spChg chg="mod">
          <ac:chgData name="Chris Speller" userId="0a97f007-b978-4543-a8a0-9ee0abccdf0a" providerId="ADAL" clId="{B8B649C5-C549-4FEB-BF49-7EEBAD02D5DE}" dt="2020-12-21T11:47:19.657" v="12818" actId="20577"/>
          <ac:spMkLst>
            <pc:docMk/>
            <pc:sldMk cId="3750191309" sldId="4581"/>
            <ac:spMk id="10" creationId="{00000000-0000-0000-0000-000000000000}"/>
          </ac:spMkLst>
        </pc:spChg>
        <pc:spChg chg="mod">
          <ac:chgData name="Chris Speller" userId="0a97f007-b978-4543-a8a0-9ee0abccdf0a" providerId="ADAL" clId="{B8B649C5-C549-4FEB-BF49-7EEBAD02D5DE}" dt="2020-12-21T11:46:30.907" v="12802"/>
          <ac:spMkLst>
            <pc:docMk/>
            <pc:sldMk cId="3750191309" sldId="4581"/>
            <ac:spMk id="11" creationId="{00000000-0000-0000-0000-000000000000}"/>
          </ac:spMkLst>
        </pc:spChg>
        <pc:spChg chg="mod">
          <ac:chgData name="Chris Speller" userId="0a97f007-b978-4543-a8a0-9ee0abccdf0a" providerId="ADAL" clId="{B8B649C5-C549-4FEB-BF49-7EEBAD02D5DE}" dt="2020-12-21T11:46:45.301" v="12813" actId="16959"/>
          <ac:spMkLst>
            <pc:docMk/>
            <pc:sldMk cId="3750191309" sldId="4581"/>
            <ac:spMk id="12" creationId="{FEDA1F6C-08D0-4179-B4E6-945CF5F1BE86}"/>
          </ac:spMkLst>
        </pc:spChg>
      </pc:sldChg>
      <pc:sldChg chg="modSp add">
        <pc:chgData name="Chris Speller" userId="0a97f007-b978-4543-a8a0-9ee0abccdf0a" providerId="ADAL" clId="{B8B649C5-C549-4FEB-BF49-7EEBAD02D5DE}" dt="2020-12-21T11:51:03.956" v="12831" actId="20577"/>
        <pc:sldMkLst>
          <pc:docMk/>
          <pc:sldMk cId="3504407388" sldId="4582"/>
        </pc:sldMkLst>
        <pc:spChg chg="mod">
          <ac:chgData name="Chris Speller" userId="0a97f007-b978-4543-a8a0-9ee0abccdf0a" providerId="ADAL" clId="{B8B649C5-C549-4FEB-BF49-7EEBAD02D5DE}" dt="2020-12-21T11:51:03.956" v="12831" actId="20577"/>
          <ac:spMkLst>
            <pc:docMk/>
            <pc:sldMk cId="3504407388" sldId="4582"/>
            <ac:spMk id="10" creationId="{00000000-0000-0000-0000-000000000000}"/>
          </ac:spMkLst>
        </pc:spChg>
        <pc:spChg chg="mod">
          <ac:chgData name="Chris Speller" userId="0a97f007-b978-4543-a8a0-9ee0abccdf0a" providerId="ADAL" clId="{B8B649C5-C549-4FEB-BF49-7EEBAD02D5DE}" dt="2020-12-21T11:48:25.935" v="12822"/>
          <ac:spMkLst>
            <pc:docMk/>
            <pc:sldMk cId="3504407388" sldId="4582"/>
            <ac:spMk id="11" creationId="{00000000-0000-0000-0000-000000000000}"/>
          </ac:spMkLst>
        </pc:spChg>
        <pc:spChg chg="mod">
          <ac:chgData name="Chris Speller" userId="0a97f007-b978-4543-a8a0-9ee0abccdf0a" providerId="ADAL" clId="{B8B649C5-C549-4FEB-BF49-7EEBAD02D5DE}" dt="2020-12-21T11:50:16.446" v="12830" actId="20577"/>
          <ac:spMkLst>
            <pc:docMk/>
            <pc:sldMk cId="3504407388" sldId="4582"/>
            <ac:spMk id="12" creationId="{FEDA1F6C-08D0-4179-B4E6-945CF5F1BE86}"/>
          </ac:spMkLst>
        </pc:spChg>
      </pc:sldChg>
      <pc:sldChg chg="modSp add mod">
        <pc:chgData name="Chris Speller" userId="0a97f007-b978-4543-a8a0-9ee0abccdf0a" providerId="ADAL" clId="{B8B649C5-C549-4FEB-BF49-7EEBAD02D5DE}" dt="2020-12-21T11:52:39.952" v="12846" actId="20577"/>
        <pc:sldMkLst>
          <pc:docMk/>
          <pc:sldMk cId="1999573417" sldId="4583"/>
        </pc:sldMkLst>
        <pc:spChg chg="mod">
          <ac:chgData name="Chris Speller" userId="0a97f007-b978-4543-a8a0-9ee0abccdf0a" providerId="ADAL" clId="{B8B649C5-C549-4FEB-BF49-7EEBAD02D5DE}" dt="2020-12-21T11:52:39.952" v="12846" actId="20577"/>
          <ac:spMkLst>
            <pc:docMk/>
            <pc:sldMk cId="1999573417" sldId="4583"/>
            <ac:spMk id="10" creationId="{00000000-0000-0000-0000-000000000000}"/>
          </ac:spMkLst>
        </pc:spChg>
        <pc:spChg chg="mod">
          <ac:chgData name="Chris Speller" userId="0a97f007-b978-4543-a8a0-9ee0abccdf0a" providerId="ADAL" clId="{B8B649C5-C549-4FEB-BF49-7EEBAD02D5DE}" dt="2020-12-21T11:51:46.579" v="12835"/>
          <ac:spMkLst>
            <pc:docMk/>
            <pc:sldMk cId="1999573417" sldId="4583"/>
            <ac:spMk id="11" creationId="{00000000-0000-0000-0000-000000000000}"/>
          </ac:spMkLst>
        </pc:spChg>
        <pc:spChg chg="mod">
          <ac:chgData name="Chris Speller" userId="0a97f007-b978-4543-a8a0-9ee0abccdf0a" providerId="ADAL" clId="{B8B649C5-C549-4FEB-BF49-7EEBAD02D5DE}" dt="2020-12-21T11:51:58.935" v="12843" actId="1076"/>
          <ac:spMkLst>
            <pc:docMk/>
            <pc:sldMk cId="1999573417" sldId="4583"/>
            <ac:spMk id="12" creationId="{FEDA1F6C-08D0-4179-B4E6-945CF5F1BE86}"/>
          </ac:spMkLst>
        </pc:spChg>
      </pc:sldChg>
      <pc:sldChg chg="modSp add mod modAnim">
        <pc:chgData name="Chris Speller" userId="0a97f007-b978-4543-a8a0-9ee0abccdf0a" providerId="ADAL" clId="{B8B649C5-C549-4FEB-BF49-7EEBAD02D5DE}" dt="2020-12-21T12:00:55.005" v="13072" actId="20577"/>
        <pc:sldMkLst>
          <pc:docMk/>
          <pc:sldMk cId="3786059081" sldId="4584"/>
        </pc:sldMkLst>
        <pc:spChg chg="mod">
          <ac:chgData name="Chris Speller" userId="0a97f007-b978-4543-a8a0-9ee0abccdf0a" providerId="ADAL" clId="{B8B649C5-C549-4FEB-BF49-7EEBAD02D5DE}" dt="2020-12-21T12:00:55.005" v="13072" actId="20577"/>
          <ac:spMkLst>
            <pc:docMk/>
            <pc:sldMk cId="3786059081" sldId="4584"/>
            <ac:spMk id="10" creationId="{00000000-0000-0000-0000-000000000000}"/>
          </ac:spMkLst>
        </pc:spChg>
        <pc:spChg chg="mod">
          <ac:chgData name="Chris Speller" userId="0a97f007-b978-4543-a8a0-9ee0abccdf0a" providerId="ADAL" clId="{B8B649C5-C549-4FEB-BF49-7EEBAD02D5DE}" dt="2020-12-21T11:57:17.049" v="12876" actId="404"/>
          <ac:spMkLst>
            <pc:docMk/>
            <pc:sldMk cId="3786059081" sldId="4584"/>
            <ac:spMk id="11" creationId="{00000000-0000-0000-0000-000000000000}"/>
          </ac:spMkLst>
        </pc:spChg>
        <pc:spChg chg="mod">
          <ac:chgData name="Chris Speller" userId="0a97f007-b978-4543-a8a0-9ee0abccdf0a" providerId="ADAL" clId="{B8B649C5-C549-4FEB-BF49-7EEBAD02D5DE}" dt="2020-12-21T11:58:28.905" v="13033" actId="20577"/>
          <ac:spMkLst>
            <pc:docMk/>
            <pc:sldMk cId="3786059081" sldId="4584"/>
            <ac:spMk id="12" creationId="{FEDA1F6C-08D0-4179-B4E6-945CF5F1BE86}"/>
          </ac:spMkLst>
        </pc:spChg>
      </pc:sldChg>
      <pc:sldChg chg="modSp add mod modAnim">
        <pc:chgData name="Chris Speller" userId="0a97f007-b978-4543-a8a0-9ee0abccdf0a" providerId="ADAL" clId="{B8B649C5-C549-4FEB-BF49-7EEBAD02D5DE}" dt="2020-12-21T13:57:29.991" v="13231" actId="20577"/>
        <pc:sldMkLst>
          <pc:docMk/>
          <pc:sldMk cId="1657687064" sldId="4585"/>
        </pc:sldMkLst>
        <pc:spChg chg="mod">
          <ac:chgData name="Chris Speller" userId="0a97f007-b978-4543-a8a0-9ee0abccdf0a" providerId="ADAL" clId="{B8B649C5-C549-4FEB-BF49-7EEBAD02D5DE}" dt="2020-12-21T13:56:46.134" v="13193" actId="6549"/>
          <ac:spMkLst>
            <pc:docMk/>
            <pc:sldMk cId="1657687064" sldId="4585"/>
            <ac:spMk id="10" creationId="{00000000-0000-0000-0000-000000000000}"/>
          </ac:spMkLst>
        </pc:spChg>
        <pc:spChg chg="mod">
          <ac:chgData name="Chris Speller" userId="0a97f007-b978-4543-a8a0-9ee0abccdf0a" providerId="ADAL" clId="{B8B649C5-C549-4FEB-BF49-7EEBAD02D5DE}" dt="2020-12-21T13:57:17.197" v="13216" actId="20577"/>
          <ac:spMkLst>
            <pc:docMk/>
            <pc:sldMk cId="1657687064" sldId="4585"/>
            <ac:spMk id="11" creationId="{00000000-0000-0000-0000-000000000000}"/>
          </ac:spMkLst>
        </pc:spChg>
        <pc:spChg chg="mod">
          <ac:chgData name="Chris Speller" userId="0a97f007-b978-4543-a8a0-9ee0abccdf0a" providerId="ADAL" clId="{B8B649C5-C549-4FEB-BF49-7EEBAD02D5DE}" dt="2020-12-21T13:57:29.991" v="13231" actId="20577"/>
          <ac:spMkLst>
            <pc:docMk/>
            <pc:sldMk cId="1657687064" sldId="4585"/>
            <ac:spMk id="12" creationId="{FEDA1F6C-08D0-4179-B4E6-945CF5F1BE86}"/>
          </ac:spMkLst>
        </pc:spChg>
      </pc:sldChg>
      <pc:sldChg chg="modSp add mod">
        <pc:chgData name="Chris Speller" userId="0a97f007-b978-4543-a8a0-9ee0abccdf0a" providerId="ADAL" clId="{B8B649C5-C549-4FEB-BF49-7EEBAD02D5DE}" dt="2020-12-21T14:03:41.431" v="13459" actId="20577"/>
        <pc:sldMkLst>
          <pc:docMk/>
          <pc:sldMk cId="4088117696" sldId="4586"/>
        </pc:sldMkLst>
        <pc:spChg chg="mod">
          <ac:chgData name="Chris Speller" userId="0a97f007-b978-4543-a8a0-9ee0abccdf0a" providerId="ADAL" clId="{B8B649C5-C549-4FEB-BF49-7EEBAD02D5DE}" dt="2020-12-21T14:03:41.431" v="13459" actId="20577"/>
          <ac:spMkLst>
            <pc:docMk/>
            <pc:sldMk cId="4088117696" sldId="4586"/>
            <ac:spMk id="10" creationId="{00000000-0000-0000-0000-000000000000}"/>
          </ac:spMkLst>
        </pc:spChg>
        <pc:spChg chg="mod">
          <ac:chgData name="Chris Speller" userId="0a97f007-b978-4543-a8a0-9ee0abccdf0a" providerId="ADAL" clId="{B8B649C5-C549-4FEB-BF49-7EEBAD02D5DE}" dt="2020-12-21T13:59:21.136" v="13281" actId="20577"/>
          <ac:spMkLst>
            <pc:docMk/>
            <pc:sldMk cId="4088117696" sldId="4586"/>
            <ac:spMk id="11" creationId="{00000000-0000-0000-0000-000000000000}"/>
          </ac:spMkLst>
        </pc:spChg>
        <pc:spChg chg="mod">
          <ac:chgData name="Chris Speller" userId="0a97f007-b978-4543-a8a0-9ee0abccdf0a" providerId="ADAL" clId="{B8B649C5-C549-4FEB-BF49-7EEBAD02D5DE}" dt="2020-12-21T13:59:17.521" v="13279" actId="20577"/>
          <ac:spMkLst>
            <pc:docMk/>
            <pc:sldMk cId="4088117696" sldId="4586"/>
            <ac:spMk id="12" creationId="{FEDA1F6C-08D0-4179-B4E6-945CF5F1BE86}"/>
          </ac:spMkLst>
        </pc:spChg>
      </pc:sldChg>
      <pc:sldChg chg="modSp add mod">
        <pc:chgData name="Chris Speller" userId="0a97f007-b978-4543-a8a0-9ee0abccdf0a" providerId="ADAL" clId="{B8B649C5-C549-4FEB-BF49-7EEBAD02D5DE}" dt="2020-12-21T14:03:19.943" v="13456" actId="20577"/>
        <pc:sldMkLst>
          <pc:docMk/>
          <pc:sldMk cId="203841692" sldId="4587"/>
        </pc:sldMkLst>
        <pc:spChg chg="mod">
          <ac:chgData name="Chris Speller" userId="0a97f007-b978-4543-a8a0-9ee0abccdf0a" providerId="ADAL" clId="{B8B649C5-C549-4FEB-BF49-7EEBAD02D5DE}" dt="2020-12-21T14:02:44.477" v="13406" actId="20577"/>
          <ac:spMkLst>
            <pc:docMk/>
            <pc:sldMk cId="203841692" sldId="4587"/>
            <ac:spMk id="10" creationId="{00000000-0000-0000-0000-000000000000}"/>
          </ac:spMkLst>
        </pc:spChg>
        <pc:spChg chg="mod">
          <ac:chgData name="Chris Speller" userId="0a97f007-b978-4543-a8a0-9ee0abccdf0a" providerId="ADAL" clId="{B8B649C5-C549-4FEB-BF49-7EEBAD02D5DE}" dt="2020-12-21T14:03:12.267" v="13422" actId="20577"/>
          <ac:spMkLst>
            <pc:docMk/>
            <pc:sldMk cId="203841692" sldId="4587"/>
            <ac:spMk id="11" creationId="{00000000-0000-0000-0000-000000000000}"/>
          </ac:spMkLst>
        </pc:spChg>
        <pc:spChg chg="mod">
          <ac:chgData name="Chris Speller" userId="0a97f007-b978-4543-a8a0-9ee0abccdf0a" providerId="ADAL" clId="{B8B649C5-C549-4FEB-BF49-7EEBAD02D5DE}" dt="2020-12-21T14:03:19.943" v="13456" actId="20577"/>
          <ac:spMkLst>
            <pc:docMk/>
            <pc:sldMk cId="203841692" sldId="4587"/>
            <ac:spMk id="12" creationId="{FEDA1F6C-08D0-4179-B4E6-945CF5F1BE86}"/>
          </ac:spMkLst>
        </pc:spChg>
      </pc:sldChg>
      <pc:sldChg chg="modSp add mod">
        <pc:chgData name="Chris Speller" userId="0a97f007-b978-4543-a8a0-9ee0abccdf0a" providerId="ADAL" clId="{B8B649C5-C549-4FEB-BF49-7EEBAD02D5DE}" dt="2020-12-21T14:09:09.732" v="13523" actId="20577"/>
        <pc:sldMkLst>
          <pc:docMk/>
          <pc:sldMk cId="2740311225" sldId="4588"/>
        </pc:sldMkLst>
        <pc:spChg chg="mod">
          <ac:chgData name="Chris Speller" userId="0a97f007-b978-4543-a8a0-9ee0abccdf0a" providerId="ADAL" clId="{B8B649C5-C549-4FEB-BF49-7EEBAD02D5DE}" dt="2020-12-21T14:09:09.732" v="13523" actId="20577"/>
          <ac:spMkLst>
            <pc:docMk/>
            <pc:sldMk cId="2740311225" sldId="4588"/>
            <ac:spMk id="10" creationId="{00000000-0000-0000-0000-000000000000}"/>
          </ac:spMkLst>
        </pc:spChg>
        <pc:spChg chg="mod">
          <ac:chgData name="Chris Speller" userId="0a97f007-b978-4543-a8a0-9ee0abccdf0a" providerId="ADAL" clId="{B8B649C5-C549-4FEB-BF49-7EEBAD02D5DE}" dt="2020-12-21T14:06:33.523" v="13511"/>
          <ac:spMkLst>
            <pc:docMk/>
            <pc:sldMk cId="2740311225" sldId="4588"/>
            <ac:spMk id="11" creationId="{00000000-0000-0000-0000-000000000000}"/>
          </ac:spMkLst>
        </pc:spChg>
        <pc:spChg chg="mod">
          <ac:chgData name="Chris Speller" userId="0a97f007-b978-4543-a8a0-9ee0abccdf0a" providerId="ADAL" clId="{B8B649C5-C549-4FEB-BF49-7EEBAD02D5DE}" dt="2020-12-21T14:06:36.264" v="13517" actId="20577"/>
          <ac:spMkLst>
            <pc:docMk/>
            <pc:sldMk cId="2740311225" sldId="4588"/>
            <ac:spMk id="12" creationId="{FEDA1F6C-08D0-4179-B4E6-945CF5F1BE86}"/>
          </ac:spMkLst>
        </pc:spChg>
      </pc:sldChg>
      <pc:sldChg chg="modSp add mod modAnim">
        <pc:chgData name="Chris Speller" userId="0a97f007-b978-4543-a8a0-9ee0abccdf0a" providerId="ADAL" clId="{B8B649C5-C549-4FEB-BF49-7EEBAD02D5DE}" dt="2020-12-21T14:11:20.379" v="13644" actId="207"/>
        <pc:sldMkLst>
          <pc:docMk/>
          <pc:sldMk cId="990977279" sldId="4589"/>
        </pc:sldMkLst>
        <pc:spChg chg="mod">
          <ac:chgData name="Chris Speller" userId="0a97f007-b978-4543-a8a0-9ee0abccdf0a" providerId="ADAL" clId="{B8B649C5-C549-4FEB-BF49-7EEBAD02D5DE}" dt="2020-12-21T14:10:08.413" v="13606" actId="20577"/>
          <ac:spMkLst>
            <pc:docMk/>
            <pc:sldMk cId="990977279" sldId="4589"/>
            <ac:spMk id="10" creationId="{00000000-0000-0000-0000-000000000000}"/>
          </ac:spMkLst>
        </pc:spChg>
        <pc:spChg chg="mod">
          <ac:chgData name="Chris Speller" userId="0a97f007-b978-4543-a8a0-9ee0abccdf0a" providerId="ADAL" clId="{B8B649C5-C549-4FEB-BF49-7EEBAD02D5DE}" dt="2020-12-21T14:10:15.345" v="13609" actId="20577"/>
          <ac:spMkLst>
            <pc:docMk/>
            <pc:sldMk cId="990977279" sldId="4589"/>
            <ac:spMk id="11" creationId="{00000000-0000-0000-0000-000000000000}"/>
          </ac:spMkLst>
        </pc:spChg>
        <pc:spChg chg="mod">
          <ac:chgData name="Chris Speller" userId="0a97f007-b978-4543-a8a0-9ee0abccdf0a" providerId="ADAL" clId="{B8B649C5-C549-4FEB-BF49-7EEBAD02D5DE}" dt="2020-12-21T14:11:20.379" v="13644" actId="207"/>
          <ac:spMkLst>
            <pc:docMk/>
            <pc:sldMk cId="990977279" sldId="4589"/>
            <ac:spMk id="12" creationId="{FEDA1F6C-08D0-4179-B4E6-945CF5F1BE86}"/>
          </ac:spMkLst>
        </pc:spChg>
      </pc:sldChg>
      <pc:sldChg chg="addSp delSp modSp add mod delAnim modAnim">
        <pc:chgData name="Chris Speller" userId="0a97f007-b978-4543-a8a0-9ee0abccdf0a" providerId="ADAL" clId="{B8B649C5-C549-4FEB-BF49-7EEBAD02D5DE}" dt="2020-12-21T14:18:33.952" v="14002"/>
        <pc:sldMkLst>
          <pc:docMk/>
          <pc:sldMk cId="1981162291" sldId="4590"/>
        </pc:sldMkLst>
        <pc:spChg chg="mod">
          <ac:chgData name="Chris Speller" userId="0a97f007-b978-4543-a8a0-9ee0abccdf0a" providerId="ADAL" clId="{B8B649C5-C549-4FEB-BF49-7EEBAD02D5DE}" dt="2020-12-21T14:12:48.787" v="13741" actId="20577"/>
          <ac:spMkLst>
            <pc:docMk/>
            <pc:sldMk cId="1981162291" sldId="4590"/>
            <ac:spMk id="10" creationId="{00000000-0000-0000-0000-000000000000}"/>
          </ac:spMkLst>
        </pc:spChg>
        <pc:spChg chg="mod">
          <ac:chgData name="Chris Speller" userId="0a97f007-b978-4543-a8a0-9ee0abccdf0a" providerId="ADAL" clId="{B8B649C5-C549-4FEB-BF49-7EEBAD02D5DE}" dt="2020-12-21T14:15:50.900" v="13908" actId="20577"/>
          <ac:spMkLst>
            <pc:docMk/>
            <pc:sldMk cId="1981162291" sldId="4590"/>
            <ac:spMk id="11" creationId="{00000000-0000-0000-0000-000000000000}"/>
          </ac:spMkLst>
        </pc:spChg>
        <pc:spChg chg="del mod">
          <ac:chgData name="Chris Speller" userId="0a97f007-b978-4543-a8a0-9ee0abccdf0a" providerId="ADAL" clId="{B8B649C5-C549-4FEB-BF49-7EEBAD02D5DE}" dt="2020-12-21T14:15:56.051" v="13910" actId="478"/>
          <ac:spMkLst>
            <pc:docMk/>
            <pc:sldMk cId="1981162291" sldId="4590"/>
            <ac:spMk id="12" creationId="{FEDA1F6C-08D0-4179-B4E6-945CF5F1BE86}"/>
          </ac:spMkLst>
        </pc:spChg>
        <pc:graphicFrameChg chg="add mod modGraphic">
          <ac:chgData name="Chris Speller" userId="0a97f007-b978-4543-a8a0-9ee0abccdf0a" providerId="ADAL" clId="{B8B649C5-C549-4FEB-BF49-7EEBAD02D5DE}" dt="2020-12-21T14:16:16.940" v="13916" actId="20577"/>
          <ac:graphicFrameMkLst>
            <pc:docMk/>
            <pc:sldMk cId="1981162291" sldId="4590"/>
            <ac:graphicFrameMk id="2" creationId="{7E9533FD-BAF5-4A8A-A338-41D586D20CDC}"/>
          </ac:graphicFrameMkLst>
        </pc:graphicFrameChg>
        <pc:graphicFrameChg chg="add mod">
          <ac:chgData name="Chris Speller" userId="0a97f007-b978-4543-a8a0-9ee0abccdf0a" providerId="ADAL" clId="{B8B649C5-C549-4FEB-BF49-7EEBAD02D5DE}" dt="2020-12-21T14:18:25.785" v="13998" actId="1076"/>
          <ac:graphicFrameMkLst>
            <pc:docMk/>
            <pc:sldMk cId="1981162291" sldId="4590"/>
            <ac:graphicFrameMk id="3" creationId="{5392C609-74E8-4445-846B-AF5806FF7F7E}"/>
          </ac:graphicFrameMkLst>
        </pc:graphicFrameChg>
        <pc:graphicFrameChg chg="add mod modGraphic">
          <ac:chgData name="Chris Speller" userId="0a97f007-b978-4543-a8a0-9ee0abccdf0a" providerId="ADAL" clId="{B8B649C5-C549-4FEB-BF49-7EEBAD02D5DE}" dt="2020-12-21T14:18:19.963" v="13996" actId="6549"/>
          <ac:graphicFrameMkLst>
            <pc:docMk/>
            <pc:sldMk cId="1981162291" sldId="4590"/>
            <ac:graphicFrameMk id="13" creationId="{ABC33E91-0CB8-45FF-A835-593E051C0B57}"/>
          </ac:graphicFrameMkLst>
        </pc:graphicFrameChg>
      </pc:sldChg>
      <pc:sldChg chg="modSp add mod modAnim">
        <pc:chgData name="Chris Speller" userId="0a97f007-b978-4543-a8a0-9ee0abccdf0a" providerId="ADAL" clId="{B8B649C5-C549-4FEB-BF49-7EEBAD02D5DE}" dt="2020-12-21T14:25:04.863" v="14206" actId="1076"/>
        <pc:sldMkLst>
          <pc:docMk/>
          <pc:sldMk cId="220313717" sldId="4591"/>
        </pc:sldMkLst>
        <pc:spChg chg="mod">
          <ac:chgData name="Chris Speller" userId="0a97f007-b978-4543-a8a0-9ee0abccdf0a" providerId="ADAL" clId="{B8B649C5-C549-4FEB-BF49-7EEBAD02D5DE}" dt="2020-12-21T14:23:50.492" v="14162" actId="20577"/>
          <ac:spMkLst>
            <pc:docMk/>
            <pc:sldMk cId="220313717" sldId="4591"/>
            <ac:spMk id="10" creationId="{00000000-0000-0000-0000-000000000000}"/>
          </ac:spMkLst>
        </pc:spChg>
        <pc:spChg chg="mod">
          <ac:chgData name="Chris Speller" userId="0a97f007-b978-4543-a8a0-9ee0abccdf0a" providerId="ADAL" clId="{B8B649C5-C549-4FEB-BF49-7EEBAD02D5DE}" dt="2020-12-21T14:24:07.070" v="14178" actId="20577"/>
          <ac:spMkLst>
            <pc:docMk/>
            <pc:sldMk cId="220313717" sldId="4591"/>
            <ac:spMk id="11" creationId="{00000000-0000-0000-0000-000000000000}"/>
          </ac:spMkLst>
        </pc:spChg>
        <pc:spChg chg="mod">
          <ac:chgData name="Chris Speller" userId="0a97f007-b978-4543-a8a0-9ee0abccdf0a" providerId="ADAL" clId="{B8B649C5-C549-4FEB-BF49-7EEBAD02D5DE}" dt="2020-12-21T14:25:04.863" v="14206" actId="1076"/>
          <ac:spMkLst>
            <pc:docMk/>
            <pc:sldMk cId="220313717" sldId="4591"/>
            <ac:spMk id="12" creationId="{FEDA1F6C-08D0-4179-B4E6-945CF5F1BE86}"/>
          </ac:spMkLst>
        </pc:spChg>
      </pc:sldChg>
      <pc:sldChg chg="modSp add mod">
        <pc:chgData name="Chris Speller" userId="0a97f007-b978-4543-a8a0-9ee0abccdf0a" providerId="ADAL" clId="{B8B649C5-C549-4FEB-BF49-7EEBAD02D5DE}" dt="2020-12-21T14:29:04.455" v="14316" actId="20577"/>
        <pc:sldMkLst>
          <pc:docMk/>
          <pc:sldMk cId="2982343416" sldId="4592"/>
        </pc:sldMkLst>
        <pc:spChg chg="mod">
          <ac:chgData name="Chris Speller" userId="0a97f007-b978-4543-a8a0-9ee0abccdf0a" providerId="ADAL" clId="{B8B649C5-C549-4FEB-BF49-7EEBAD02D5DE}" dt="2020-12-21T14:27:34.821" v="14286" actId="20577"/>
          <ac:spMkLst>
            <pc:docMk/>
            <pc:sldMk cId="2982343416" sldId="4592"/>
            <ac:spMk id="10" creationId="{00000000-0000-0000-0000-000000000000}"/>
          </ac:spMkLst>
        </pc:spChg>
        <pc:spChg chg="mod">
          <ac:chgData name="Chris Speller" userId="0a97f007-b978-4543-a8a0-9ee0abccdf0a" providerId="ADAL" clId="{B8B649C5-C549-4FEB-BF49-7EEBAD02D5DE}" dt="2020-12-21T14:27:55.120" v="14304" actId="20577"/>
          <ac:spMkLst>
            <pc:docMk/>
            <pc:sldMk cId="2982343416" sldId="4592"/>
            <ac:spMk id="11" creationId="{00000000-0000-0000-0000-000000000000}"/>
          </ac:spMkLst>
        </pc:spChg>
        <pc:spChg chg="mod">
          <ac:chgData name="Chris Speller" userId="0a97f007-b978-4543-a8a0-9ee0abccdf0a" providerId="ADAL" clId="{B8B649C5-C549-4FEB-BF49-7EEBAD02D5DE}" dt="2020-12-21T14:29:04.455" v="14316" actId="20577"/>
          <ac:spMkLst>
            <pc:docMk/>
            <pc:sldMk cId="2982343416" sldId="4592"/>
            <ac:spMk id="12" creationId="{FEDA1F6C-08D0-4179-B4E6-945CF5F1BE86}"/>
          </ac:spMkLst>
        </pc:spChg>
      </pc:sldChg>
      <pc:sldChg chg="modSp add mod modAnim">
        <pc:chgData name="Chris Speller" userId="0a97f007-b978-4543-a8a0-9ee0abccdf0a" providerId="ADAL" clId="{B8B649C5-C549-4FEB-BF49-7EEBAD02D5DE}" dt="2020-12-21T14:27:43.199" v="14301" actId="20577"/>
        <pc:sldMkLst>
          <pc:docMk/>
          <pc:sldMk cId="1460530352" sldId="4593"/>
        </pc:sldMkLst>
        <pc:spChg chg="mod">
          <ac:chgData name="Chris Speller" userId="0a97f007-b978-4543-a8a0-9ee0abccdf0a" providerId="ADAL" clId="{B8B649C5-C549-4FEB-BF49-7EEBAD02D5DE}" dt="2020-12-21T14:27:40.622" v="14296" actId="20577"/>
          <ac:spMkLst>
            <pc:docMk/>
            <pc:sldMk cId="1460530352" sldId="4593"/>
            <ac:spMk id="10" creationId="{00000000-0000-0000-0000-000000000000}"/>
          </ac:spMkLst>
        </pc:spChg>
        <pc:spChg chg="mod">
          <ac:chgData name="Chris Speller" userId="0a97f007-b978-4543-a8a0-9ee0abccdf0a" providerId="ADAL" clId="{B8B649C5-C549-4FEB-BF49-7EEBAD02D5DE}" dt="2020-12-21T14:27:43.199" v="14301" actId="20577"/>
          <ac:spMkLst>
            <pc:docMk/>
            <pc:sldMk cId="1460530352" sldId="4593"/>
            <ac:spMk id="11" creationId="{00000000-0000-0000-0000-000000000000}"/>
          </ac:spMkLst>
        </pc:spChg>
        <pc:spChg chg="mod">
          <ac:chgData name="Chris Speller" userId="0a97f007-b978-4543-a8a0-9ee0abccdf0a" providerId="ADAL" clId="{B8B649C5-C549-4FEB-BF49-7EEBAD02D5DE}" dt="2020-12-21T14:26:26.879" v="14240" actId="207"/>
          <ac:spMkLst>
            <pc:docMk/>
            <pc:sldMk cId="1460530352" sldId="4593"/>
            <ac:spMk id="12" creationId="{FEDA1F6C-08D0-4179-B4E6-945CF5F1BE86}"/>
          </ac:spMkLst>
        </pc:spChg>
      </pc:sldChg>
      <pc:sldChg chg="modSp add mod">
        <pc:chgData name="Chris Speller" userId="0a97f007-b978-4543-a8a0-9ee0abccdf0a" providerId="ADAL" clId="{B8B649C5-C549-4FEB-BF49-7EEBAD02D5DE}" dt="2020-12-21T14:30:09.525" v="14336" actId="6549"/>
        <pc:sldMkLst>
          <pc:docMk/>
          <pc:sldMk cId="2270021779" sldId="4594"/>
        </pc:sldMkLst>
        <pc:spChg chg="mod">
          <ac:chgData name="Chris Speller" userId="0a97f007-b978-4543-a8a0-9ee0abccdf0a" providerId="ADAL" clId="{B8B649C5-C549-4FEB-BF49-7EEBAD02D5DE}" dt="2020-12-21T14:29:44.706" v="14326" actId="20577"/>
          <ac:spMkLst>
            <pc:docMk/>
            <pc:sldMk cId="2270021779" sldId="4594"/>
            <ac:spMk id="10" creationId="{00000000-0000-0000-0000-000000000000}"/>
          </ac:spMkLst>
        </pc:spChg>
        <pc:spChg chg="mod">
          <ac:chgData name="Chris Speller" userId="0a97f007-b978-4543-a8a0-9ee0abccdf0a" providerId="ADAL" clId="{B8B649C5-C549-4FEB-BF49-7EEBAD02D5DE}" dt="2020-12-21T14:29:56.086" v="14329" actId="20577"/>
          <ac:spMkLst>
            <pc:docMk/>
            <pc:sldMk cId="2270021779" sldId="4594"/>
            <ac:spMk id="11" creationId="{00000000-0000-0000-0000-000000000000}"/>
          </ac:spMkLst>
        </pc:spChg>
        <pc:spChg chg="mod">
          <ac:chgData name="Chris Speller" userId="0a97f007-b978-4543-a8a0-9ee0abccdf0a" providerId="ADAL" clId="{B8B649C5-C549-4FEB-BF49-7EEBAD02D5DE}" dt="2020-12-21T14:30:09.525" v="14336" actId="6549"/>
          <ac:spMkLst>
            <pc:docMk/>
            <pc:sldMk cId="2270021779" sldId="4594"/>
            <ac:spMk id="12" creationId="{FEDA1F6C-08D0-4179-B4E6-945CF5F1BE86}"/>
          </ac:spMkLst>
        </pc:spChg>
      </pc:sldChg>
      <pc:sldChg chg="modSp add mod">
        <pc:chgData name="Chris Speller" userId="0a97f007-b978-4543-a8a0-9ee0abccdf0a" providerId="ADAL" clId="{B8B649C5-C549-4FEB-BF49-7EEBAD02D5DE}" dt="2020-12-21T14:32:04.582" v="14462" actId="20577"/>
        <pc:sldMkLst>
          <pc:docMk/>
          <pc:sldMk cId="1033592188" sldId="4595"/>
        </pc:sldMkLst>
        <pc:spChg chg="mod">
          <ac:chgData name="Chris Speller" userId="0a97f007-b978-4543-a8a0-9ee0abccdf0a" providerId="ADAL" clId="{B8B649C5-C549-4FEB-BF49-7EEBAD02D5DE}" dt="2020-12-21T14:32:04.582" v="14462" actId="20577"/>
          <ac:spMkLst>
            <pc:docMk/>
            <pc:sldMk cId="1033592188" sldId="4595"/>
            <ac:spMk id="10" creationId="{00000000-0000-0000-0000-000000000000}"/>
          </ac:spMkLst>
        </pc:spChg>
        <pc:spChg chg="mod">
          <ac:chgData name="Chris Speller" userId="0a97f007-b978-4543-a8a0-9ee0abccdf0a" providerId="ADAL" clId="{B8B649C5-C549-4FEB-BF49-7EEBAD02D5DE}" dt="2020-12-21T14:31:30.541" v="14427"/>
          <ac:spMkLst>
            <pc:docMk/>
            <pc:sldMk cId="1033592188" sldId="4595"/>
            <ac:spMk id="11" creationId="{00000000-0000-0000-0000-000000000000}"/>
          </ac:spMkLst>
        </pc:spChg>
        <pc:spChg chg="mod">
          <ac:chgData name="Chris Speller" userId="0a97f007-b978-4543-a8a0-9ee0abccdf0a" providerId="ADAL" clId="{B8B649C5-C549-4FEB-BF49-7EEBAD02D5DE}" dt="2020-12-21T14:31:51.963" v="14455" actId="20577"/>
          <ac:spMkLst>
            <pc:docMk/>
            <pc:sldMk cId="1033592188" sldId="4595"/>
            <ac:spMk id="12" creationId="{FEDA1F6C-08D0-4179-B4E6-945CF5F1BE86}"/>
          </ac:spMkLst>
        </pc:spChg>
      </pc:sldChg>
      <pc:sldChg chg="modSp add mod">
        <pc:chgData name="Chris Speller" userId="0a97f007-b978-4543-a8a0-9ee0abccdf0a" providerId="ADAL" clId="{B8B649C5-C549-4FEB-BF49-7EEBAD02D5DE}" dt="2020-12-21T14:37:30.636" v="14528" actId="20577"/>
        <pc:sldMkLst>
          <pc:docMk/>
          <pc:sldMk cId="511682428" sldId="4596"/>
        </pc:sldMkLst>
        <pc:spChg chg="mod">
          <ac:chgData name="Chris Speller" userId="0a97f007-b978-4543-a8a0-9ee0abccdf0a" providerId="ADAL" clId="{B8B649C5-C549-4FEB-BF49-7EEBAD02D5DE}" dt="2020-12-21T14:36:14.425" v="14478"/>
          <ac:spMkLst>
            <pc:docMk/>
            <pc:sldMk cId="511682428" sldId="4596"/>
            <ac:spMk id="10" creationId="{00000000-0000-0000-0000-000000000000}"/>
          </ac:spMkLst>
        </pc:spChg>
        <pc:spChg chg="mod">
          <ac:chgData name="Chris Speller" userId="0a97f007-b978-4543-a8a0-9ee0abccdf0a" providerId="ADAL" clId="{B8B649C5-C549-4FEB-BF49-7EEBAD02D5DE}" dt="2020-12-21T14:37:30.636" v="14528" actId="20577"/>
          <ac:spMkLst>
            <pc:docMk/>
            <pc:sldMk cId="511682428" sldId="4596"/>
            <ac:spMk id="11" creationId="{00000000-0000-0000-0000-000000000000}"/>
          </ac:spMkLst>
        </pc:spChg>
        <pc:spChg chg="mod">
          <ac:chgData name="Chris Speller" userId="0a97f007-b978-4543-a8a0-9ee0abccdf0a" providerId="ADAL" clId="{B8B649C5-C549-4FEB-BF49-7EEBAD02D5DE}" dt="2020-12-21T14:37:03.327" v="14504" actId="20577"/>
          <ac:spMkLst>
            <pc:docMk/>
            <pc:sldMk cId="511682428" sldId="4596"/>
            <ac:spMk id="12" creationId="{FEDA1F6C-08D0-4179-B4E6-945CF5F1BE86}"/>
          </ac:spMkLst>
        </pc:spChg>
      </pc:sldChg>
      <pc:sldChg chg="add del">
        <pc:chgData name="Chris Speller" userId="0a97f007-b978-4543-a8a0-9ee0abccdf0a" providerId="ADAL" clId="{B8B649C5-C549-4FEB-BF49-7EEBAD02D5DE}" dt="2020-12-21T14:34:56.785" v="14464"/>
        <pc:sldMkLst>
          <pc:docMk/>
          <pc:sldMk cId="2692489912" sldId="4596"/>
        </pc:sldMkLst>
      </pc:sldChg>
      <pc:sldChg chg="modSp add mod">
        <pc:chgData name="Chris Speller" userId="0a97f007-b978-4543-a8a0-9ee0abccdf0a" providerId="ADAL" clId="{B8B649C5-C549-4FEB-BF49-7EEBAD02D5DE}" dt="2020-12-21T14:42:20.599" v="14682" actId="20577"/>
        <pc:sldMkLst>
          <pc:docMk/>
          <pc:sldMk cId="1110435451" sldId="4597"/>
        </pc:sldMkLst>
        <pc:spChg chg="mod">
          <ac:chgData name="Chris Speller" userId="0a97f007-b978-4543-a8a0-9ee0abccdf0a" providerId="ADAL" clId="{B8B649C5-C549-4FEB-BF49-7EEBAD02D5DE}" dt="2020-12-21T14:42:20.599" v="14682" actId="20577"/>
          <ac:spMkLst>
            <pc:docMk/>
            <pc:sldMk cId="1110435451" sldId="4597"/>
            <ac:spMk id="10" creationId="{00000000-0000-0000-0000-000000000000}"/>
          </ac:spMkLst>
        </pc:spChg>
        <pc:spChg chg="mod">
          <ac:chgData name="Chris Speller" userId="0a97f007-b978-4543-a8a0-9ee0abccdf0a" providerId="ADAL" clId="{B8B649C5-C549-4FEB-BF49-7EEBAD02D5DE}" dt="2020-12-21T14:39:59.740" v="14641"/>
          <ac:spMkLst>
            <pc:docMk/>
            <pc:sldMk cId="1110435451" sldId="4597"/>
            <ac:spMk id="11" creationId="{00000000-0000-0000-0000-000000000000}"/>
          </ac:spMkLst>
        </pc:spChg>
        <pc:spChg chg="mod">
          <ac:chgData name="Chris Speller" userId="0a97f007-b978-4543-a8a0-9ee0abccdf0a" providerId="ADAL" clId="{B8B649C5-C549-4FEB-BF49-7EEBAD02D5DE}" dt="2020-12-21T14:40:33.611" v="14652" actId="20577"/>
          <ac:spMkLst>
            <pc:docMk/>
            <pc:sldMk cId="1110435451" sldId="4597"/>
            <ac:spMk id="12" creationId="{FEDA1F6C-08D0-4179-B4E6-945CF5F1BE86}"/>
          </ac:spMkLst>
        </pc:spChg>
      </pc:sldChg>
      <pc:sldChg chg="add del">
        <pc:chgData name="Chris Speller" userId="0a97f007-b978-4543-a8a0-9ee0abccdf0a" providerId="ADAL" clId="{B8B649C5-C549-4FEB-BF49-7EEBAD02D5DE}" dt="2020-12-21T14:38:26.297" v="14535"/>
        <pc:sldMkLst>
          <pc:docMk/>
          <pc:sldMk cId="2877062480" sldId="4598"/>
        </pc:sldMkLst>
      </pc:sldChg>
      <pc:sldChg chg="modSp add mod">
        <pc:chgData name="Chris Speller" userId="0a97f007-b978-4543-a8a0-9ee0abccdf0a" providerId="ADAL" clId="{B8B649C5-C549-4FEB-BF49-7EEBAD02D5DE}" dt="2020-12-21T15:43:33.210" v="14757" actId="6549"/>
        <pc:sldMkLst>
          <pc:docMk/>
          <pc:sldMk cId="3155062066" sldId="4598"/>
        </pc:sldMkLst>
        <pc:spChg chg="mod">
          <ac:chgData name="Chris Speller" userId="0a97f007-b978-4543-a8a0-9ee0abccdf0a" providerId="ADAL" clId="{B8B649C5-C549-4FEB-BF49-7EEBAD02D5DE}" dt="2020-12-21T15:43:33.210" v="14757" actId="6549"/>
          <ac:spMkLst>
            <pc:docMk/>
            <pc:sldMk cId="3155062066" sldId="4598"/>
            <ac:spMk id="10" creationId="{00000000-0000-0000-0000-000000000000}"/>
          </ac:spMkLst>
        </pc:spChg>
        <pc:spChg chg="mod">
          <ac:chgData name="Chris Speller" userId="0a97f007-b978-4543-a8a0-9ee0abccdf0a" providerId="ADAL" clId="{B8B649C5-C549-4FEB-BF49-7EEBAD02D5DE}" dt="2020-12-21T15:06:20.888" v="14743"/>
          <ac:spMkLst>
            <pc:docMk/>
            <pc:sldMk cId="3155062066" sldId="4598"/>
            <ac:spMk id="11" creationId="{00000000-0000-0000-0000-000000000000}"/>
          </ac:spMkLst>
        </pc:spChg>
        <pc:spChg chg="mod">
          <ac:chgData name="Chris Speller" userId="0a97f007-b978-4543-a8a0-9ee0abccdf0a" providerId="ADAL" clId="{B8B649C5-C549-4FEB-BF49-7EEBAD02D5DE}" dt="2020-12-21T15:06:27.179" v="14750" actId="20577"/>
          <ac:spMkLst>
            <pc:docMk/>
            <pc:sldMk cId="3155062066" sldId="4598"/>
            <ac:spMk id="12" creationId="{243D3520-A5EB-4DB7-95D1-13EDF7A8B3FC}"/>
          </ac:spMkLst>
        </pc:spChg>
      </pc:sldChg>
      <pc:sldChg chg="addSp delSp modSp add mod delAnim modAnim">
        <pc:chgData name="Chris Speller" userId="0a97f007-b978-4543-a8a0-9ee0abccdf0a" providerId="ADAL" clId="{B8B649C5-C549-4FEB-BF49-7EEBAD02D5DE}" dt="2020-12-21T17:03:18.937" v="15722" actId="478"/>
        <pc:sldMkLst>
          <pc:docMk/>
          <pc:sldMk cId="2890445474" sldId="4599"/>
        </pc:sldMkLst>
        <pc:spChg chg="mod">
          <ac:chgData name="Chris Speller" userId="0a97f007-b978-4543-a8a0-9ee0abccdf0a" providerId="ADAL" clId="{B8B649C5-C549-4FEB-BF49-7EEBAD02D5DE}" dt="2020-12-21T17:02:10.797" v="15577" actId="2711"/>
          <ac:spMkLst>
            <pc:docMk/>
            <pc:sldMk cId="2890445474" sldId="4599"/>
            <ac:spMk id="10" creationId="{00000000-0000-0000-0000-000000000000}"/>
          </ac:spMkLst>
        </pc:spChg>
        <pc:spChg chg="mod">
          <ac:chgData name="Chris Speller" userId="0a97f007-b978-4543-a8a0-9ee0abccdf0a" providerId="ADAL" clId="{B8B649C5-C549-4FEB-BF49-7EEBAD02D5DE}" dt="2020-12-21T17:02:34.032" v="15586" actId="20577"/>
          <ac:spMkLst>
            <pc:docMk/>
            <pc:sldMk cId="2890445474" sldId="4599"/>
            <ac:spMk id="11" creationId="{00000000-0000-0000-0000-000000000000}"/>
          </ac:spMkLst>
        </pc:spChg>
        <pc:spChg chg="mod">
          <ac:chgData name="Chris Speller" userId="0a97f007-b978-4543-a8a0-9ee0abccdf0a" providerId="ADAL" clId="{B8B649C5-C549-4FEB-BF49-7EEBAD02D5DE}" dt="2020-12-21T17:03:16.593" v="15721" actId="20577"/>
          <ac:spMkLst>
            <pc:docMk/>
            <pc:sldMk cId="2890445474" sldId="4599"/>
            <ac:spMk id="12" creationId="{FEDA1F6C-08D0-4179-B4E6-945CF5F1BE86}"/>
          </ac:spMkLst>
        </pc:spChg>
        <pc:picChg chg="add del mod">
          <ac:chgData name="Chris Speller" userId="0a97f007-b978-4543-a8a0-9ee0abccdf0a" providerId="ADAL" clId="{B8B649C5-C549-4FEB-BF49-7EEBAD02D5DE}" dt="2020-12-21T17:03:18.937" v="15722" actId="478"/>
          <ac:picMkLst>
            <pc:docMk/>
            <pc:sldMk cId="2890445474" sldId="4599"/>
            <ac:picMk id="13" creationId="{D61CD8F1-34F8-4572-8C8A-4634C6ADA2C9}"/>
          </ac:picMkLst>
        </pc:picChg>
      </pc:sldChg>
      <pc:sldChg chg="add del">
        <pc:chgData name="Chris Speller" userId="0a97f007-b978-4543-a8a0-9ee0abccdf0a" providerId="ADAL" clId="{B8B649C5-C549-4FEB-BF49-7EEBAD02D5DE}" dt="2020-12-21T17:31:20.328" v="15786" actId="47"/>
        <pc:sldMkLst>
          <pc:docMk/>
          <pc:sldMk cId="171864748" sldId="4600"/>
        </pc:sldMkLst>
      </pc:sldChg>
      <pc:sldChg chg="modSp add del mod modAnim">
        <pc:chgData name="Chris Speller" userId="0a97f007-b978-4543-a8a0-9ee0abccdf0a" providerId="ADAL" clId="{B8B649C5-C549-4FEB-BF49-7EEBAD02D5DE}" dt="2020-12-21T17:32:14.645" v="15795" actId="47"/>
        <pc:sldMkLst>
          <pc:docMk/>
          <pc:sldMk cId="3121992488" sldId="4601"/>
        </pc:sldMkLst>
        <pc:spChg chg="mod">
          <ac:chgData name="Chris Speller" userId="0a97f007-b978-4543-a8a0-9ee0abccdf0a" providerId="ADAL" clId="{B8B649C5-C549-4FEB-BF49-7EEBAD02D5DE}" dt="2020-12-21T17:06:20.492" v="15751" actId="20577"/>
          <ac:spMkLst>
            <pc:docMk/>
            <pc:sldMk cId="3121992488" sldId="4601"/>
            <ac:spMk id="10" creationId="{00000000-0000-0000-0000-000000000000}"/>
          </ac:spMkLst>
        </pc:spChg>
        <pc:spChg chg="mod">
          <ac:chgData name="Chris Speller" userId="0a97f007-b978-4543-a8a0-9ee0abccdf0a" providerId="ADAL" clId="{B8B649C5-C549-4FEB-BF49-7EEBAD02D5DE}" dt="2020-12-21T17:05:53.566" v="15740" actId="403"/>
          <ac:spMkLst>
            <pc:docMk/>
            <pc:sldMk cId="3121992488" sldId="4601"/>
            <ac:spMk id="11" creationId="{00000000-0000-0000-0000-000000000000}"/>
          </ac:spMkLst>
        </pc:spChg>
        <pc:spChg chg="mod">
          <ac:chgData name="Chris Speller" userId="0a97f007-b978-4543-a8a0-9ee0abccdf0a" providerId="ADAL" clId="{B8B649C5-C549-4FEB-BF49-7EEBAD02D5DE}" dt="2020-12-21T17:05:07.060" v="15738" actId="20577"/>
          <ac:spMkLst>
            <pc:docMk/>
            <pc:sldMk cId="3121992488" sldId="4601"/>
            <ac:spMk id="12" creationId="{FEDA1F6C-08D0-4179-B4E6-945CF5F1BE86}"/>
          </ac:spMkLst>
        </pc:spChg>
      </pc:sldChg>
      <pc:sldChg chg="modSp add">
        <pc:chgData name="Chris Speller" userId="0a97f007-b978-4543-a8a0-9ee0abccdf0a" providerId="ADAL" clId="{B8B649C5-C549-4FEB-BF49-7EEBAD02D5DE}" dt="2020-12-21T17:31:57.533" v="15794" actId="2711"/>
        <pc:sldMkLst>
          <pc:docMk/>
          <pc:sldMk cId="1893386363" sldId="4602"/>
        </pc:sldMkLst>
        <pc:spChg chg="mod">
          <ac:chgData name="Chris Speller" userId="0a97f007-b978-4543-a8a0-9ee0abccdf0a" providerId="ADAL" clId="{B8B649C5-C549-4FEB-BF49-7EEBAD02D5DE}" dt="2020-12-21T17:31:53.192" v="15793" actId="2711"/>
          <ac:spMkLst>
            <pc:docMk/>
            <pc:sldMk cId="1893386363" sldId="4602"/>
            <ac:spMk id="10" creationId="{00000000-0000-0000-0000-000000000000}"/>
          </ac:spMkLst>
        </pc:spChg>
        <pc:spChg chg="mod">
          <ac:chgData name="Chris Speller" userId="0a97f007-b978-4543-a8a0-9ee0abccdf0a" providerId="ADAL" clId="{B8B649C5-C549-4FEB-BF49-7EEBAD02D5DE}" dt="2020-12-21T17:31:57.533" v="15794" actId="2711"/>
          <ac:spMkLst>
            <pc:docMk/>
            <pc:sldMk cId="1893386363" sldId="4602"/>
            <ac:spMk id="11" creationId="{00000000-0000-0000-0000-000000000000}"/>
          </ac:spMkLst>
        </pc:spChg>
      </pc:sldChg>
      <pc:sldChg chg="modSp add mod">
        <pc:chgData name="Chris Speller" userId="0a97f007-b978-4543-a8a0-9ee0abccdf0a" providerId="ADAL" clId="{B8B649C5-C549-4FEB-BF49-7EEBAD02D5DE}" dt="2020-12-21T17:54:13.659" v="16610"/>
        <pc:sldMkLst>
          <pc:docMk/>
          <pc:sldMk cId="3028327906" sldId="4603"/>
        </pc:sldMkLst>
        <pc:spChg chg="mod">
          <ac:chgData name="Chris Speller" userId="0a97f007-b978-4543-a8a0-9ee0abccdf0a" providerId="ADAL" clId="{B8B649C5-C549-4FEB-BF49-7EEBAD02D5DE}" dt="2020-12-21T17:54:09.082" v="16609" actId="20577"/>
          <ac:spMkLst>
            <pc:docMk/>
            <pc:sldMk cId="3028327906" sldId="4603"/>
            <ac:spMk id="10" creationId="{00000000-0000-0000-0000-000000000000}"/>
          </ac:spMkLst>
        </pc:spChg>
        <pc:spChg chg="mod">
          <ac:chgData name="Chris Speller" userId="0a97f007-b978-4543-a8a0-9ee0abccdf0a" providerId="ADAL" clId="{B8B649C5-C549-4FEB-BF49-7EEBAD02D5DE}" dt="2020-12-21T17:54:13.659" v="16610"/>
          <ac:spMkLst>
            <pc:docMk/>
            <pc:sldMk cId="3028327906" sldId="4603"/>
            <ac:spMk id="11" creationId="{00000000-0000-0000-0000-000000000000}"/>
          </ac:spMkLst>
        </pc:spChg>
        <pc:spChg chg="mod">
          <ac:chgData name="Chris Speller" userId="0a97f007-b978-4543-a8a0-9ee0abccdf0a" providerId="ADAL" clId="{B8B649C5-C549-4FEB-BF49-7EEBAD02D5DE}" dt="2020-12-21T17:53:37.687" v="16474" actId="20577"/>
          <ac:spMkLst>
            <pc:docMk/>
            <pc:sldMk cId="3028327906" sldId="4603"/>
            <ac:spMk id="12" creationId="{22835BE3-44B6-4CBB-8958-996FD3749AC1}"/>
          </ac:spMkLst>
        </pc:spChg>
      </pc:sldChg>
      <pc:sldChg chg="modSp add mod">
        <pc:chgData name="Chris Speller" userId="0a97f007-b978-4543-a8a0-9ee0abccdf0a" providerId="ADAL" clId="{B8B649C5-C549-4FEB-BF49-7EEBAD02D5DE}" dt="2020-12-21T18:00:08.702" v="16722" actId="20577"/>
        <pc:sldMkLst>
          <pc:docMk/>
          <pc:sldMk cId="1813725875" sldId="4604"/>
        </pc:sldMkLst>
        <pc:spChg chg="mod">
          <ac:chgData name="Chris Speller" userId="0a97f007-b978-4543-a8a0-9ee0abccdf0a" providerId="ADAL" clId="{B8B649C5-C549-4FEB-BF49-7EEBAD02D5DE}" dt="2020-12-21T18:00:08.702" v="16722" actId="20577"/>
          <ac:spMkLst>
            <pc:docMk/>
            <pc:sldMk cId="1813725875" sldId="4604"/>
            <ac:spMk id="10" creationId="{00000000-0000-0000-0000-000000000000}"/>
          </ac:spMkLst>
        </pc:spChg>
        <pc:spChg chg="mod">
          <ac:chgData name="Chris Speller" userId="0a97f007-b978-4543-a8a0-9ee0abccdf0a" providerId="ADAL" clId="{B8B649C5-C549-4FEB-BF49-7EEBAD02D5DE}" dt="2020-12-21T17:59:57.206" v="16717" actId="20577"/>
          <ac:spMkLst>
            <pc:docMk/>
            <pc:sldMk cId="1813725875" sldId="4604"/>
            <ac:spMk id="11" creationId="{00000000-0000-0000-0000-000000000000}"/>
          </ac:spMkLst>
        </pc:spChg>
        <pc:spChg chg="mod">
          <ac:chgData name="Chris Speller" userId="0a97f007-b978-4543-a8a0-9ee0abccdf0a" providerId="ADAL" clId="{B8B649C5-C549-4FEB-BF49-7EEBAD02D5DE}" dt="2020-12-21T18:00:02.286" v="16719" actId="404"/>
          <ac:spMkLst>
            <pc:docMk/>
            <pc:sldMk cId="1813725875" sldId="4604"/>
            <ac:spMk id="12" creationId="{42D9EC7C-4EC0-492B-9CDD-DE169B1F477B}"/>
          </ac:spMkLst>
        </pc:spChg>
      </pc:sldChg>
      <pc:sldChg chg="modSp add mod modAnim">
        <pc:chgData name="Chris Speller" userId="0a97f007-b978-4543-a8a0-9ee0abccdf0a" providerId="ADAL" clId="{B8B649C5-C549-4FEB-BF49-7EEBAD02D5DE}" dt="2020-12-21T18:15:21.142" v="17200" actId="6549"/>
        <pc:sldMkLst>
          <pc:docMk/>
          <pc:sldMk cId="631374950" sldId="4605"/>
        </pc:sldMkLst>
        <pc:spChg chg="mod">
          <ac:chgData name="Chris Speller" userId="0a97f007-b978-4543-a8a0-9ee0abccdf0a" providerId="ADAL" clId="{B8B649C5-C549-4FEB-BF49-7EEBAD02D5DE}" dt="2020-12-21T18:14:03.253" v="17130" actId="20577"/>
          <ac:spMkLst>
            <pc:docMk/>
            <pc:sldMk cId="631374950" sldId="4605"/>
            <ac:spMk id="10" creationId="{00000000-0000-0000-0000-000000000000}"/>
          </ac:spMkLst>
        </pc:spChg>
        <pc:spChg chg="mod">
          <ac:chgData name="Chris Speller" userId="0a97f007-b978-4543-a8a0-9ee0abccdf0a" providerId="ADAL" clId="{B8B649C5-C549-4FEB-BF49-7EEBAD02D5DE}" dt="2020-12-21T18:15:00.460" v="17193" actId="20577"/>
          <ac:spMkLst>
            <pc:docMk/>
            <pc:sldMk cId="631374950" sldId="4605"/>
            <ac:spMk id="11" creationId="{00000000-0000-0000-0000-000000000000}"/>
          </ac:spMkLst>
        </pc:spChg>
        <pc:spChg chg="mod">
          <ac:chgData name="Chris Speller" userId="0a97f007-b978-4543-a8a0-9ee0abccdf0a" providerId="ADAL" clId="{B8B649C5-C549-4FEB-BF49-7EEBAD02D5DE}" dt="2020-12-21T18:15:21.142" v="17200" actId="6549"/>
          <ac:spMkLst>
            <pc:docMk/>
            <pc:sldMk cId="631374950" sldId="4605"/>
            <ac:spMk id="12" creationId="{752B9874-566D-425B-9B0C-D55C5C65E7A4}"/>
          </ac:spMkLst>
        </pc:spChg>
      </pc:sldChg>
      <pc:sldChg chg="add">
        <pc:chgData name="Chris Speller" userId="0a97f007-b978-4543-a8a0-9ee0abccdf0a" providerId="ADAL" clId="{B8B649C5-C549-4FEB-BF49-7EEBAD02D5DE}" dt="2020-12-21T18:15:23.977" v="17201"/>
        <pc:sldMkLst>
          <pc:docMk/>
          <pc:sldMk cId="3261515165" sldId="4606"/>
        </pc:sldMkLst>
      </pc:sldChg>
      <pc:sldChg chg="modSp add mod modAnim">
        <pc:chgData name="Chris Speller" userId="0a97f007-b978-4543-a8a0-9ee0abccdf0a" providerId="ADAL" clId="{B8B649C5-C549-4FEB-BF49-7EEBAD02D5DE}" dt="2020-12-21T18:21:38.795" v="17745" actId="20577"/>
        <pc:sldMkLst>
          <pc:docMk/>
          <pc:sldMk cId="963903603" sldId="4607"/>
        </pc:sldMkLst>
        <pc:spChg chg="mod">
          <ac:chgData name="Chris Speller" userId="0a97f007-b978-4543-a8a0-9ee0abccdf0a" providerId="ADAL" clId="{B8B649C5-C549-4FEB-BF49-7EEBAD02D5DE}" dt="2020-12-21T18:19:34.350" v="17482" actId="20577"/>
          <ac:spMkLst>
            <pc:docMk/>
            <pc:sldMk cId="963903603" sldId="4607"/>
            <ac:spMk id="10" creationId="{00000000-0000-0000-0000-000000000000}"/>
          </ac:spMkLst>
        </pc:spChg>
        <pc:spChg chg="mod">
          <ac:chgData name="Chris Speller" userId="0a97f007-b978-4543-a8a0-9ee0abccdf0a" providerId="ADAL" clId="{B8B649C5-C549-4FEB-BF49-7EEBAD02D5DE}" dt="2020-12-21T18:19:13.802" v="17461"/>
          <ac:spMkLst>
            <pc:docMk/>
            <pc:sldMk cId="963903603" sldId="4607"/>
            <ac:spMk id="11" creationId="{00000000-0000-0000-0000-000000000000}"/>
          </ac:spMkLst>
        </pc:spChg>
        <pc:spChg chg="mod">
          <ac:chgData name="Chris Speller" userId="0a97f007-b978-4543-a8a0-9ee0abccdf0a" providerId="ADAL" clId="{B8B649C5-C549-4FEB-BF49-7EEBAD02D5DE}" dt="2020-12-21T18:21:38.795" v="17745" actId="20577"/>
          <ac:spMkLst>
            <pc:docMk/>
            <pc:sldMk cId="963903603" sldId="4607"/>
            <ac:spMk id="12" creationId="{CFD4E4E2-5DAF-436D-95D6-3C413B8FFC53}"/>
          </ac:spMkLst>
        </pc:spChg>
      </pc:sldChg>
      <pc:sldChg chg="modSp add mod">
        <pc:chgData name="Chris Speller" userId="0a97f007-b978-4543-a8a0-9ee0abccdf0a" providerId="ADAL" clId="{B8B649C5-C549-4FEB-BF49-7EEBAD02D5DE}" dt="2020-12-21T18:27:12.454" v="18143" actId="20577"/>
        <pc:sldMkLst>
          <pc:docMk/>
          <pc:sldMk cId="1143502693" sldId="4608"/>
        </pc:sldMkLst>
        <pc:spChg chg="mod">
          <ac:chgData name="Chris Speller" userId="0a97f007-b978-4543-a8a0-9ee0abccdf0a" providerId="ADAL" clId="{B8B649C5-C549-4FEB-BF49-7EEBAD02D5DE}" dt="2020-12-21T18:27:12.454" v="18143" actId="20577"/>
          <ac:spMkLst>
            <pc:docMk/>
            <pc:sldMk cId="1143502693" sldId="4608"/>
            <ac:spMk id="10" creationId="{00000000-0000-0000-0000-000000000000}"/>
          </ac:spMkLst>
        </pc:spChg>
        <pc:spChg chg="mod">
          <ac:chgData name="Chris Speller" userId="0a97f007-b978-4543-a8a0-9ee0abccdf0a" providerId="ADAL" clId="{B8B649C5-C549-4FEB-BF49-7EEBAD02D5DE}" dt="2020-12-21T18:24:42.413" v="18116" actId="403"/>
          <ac:spMkLst>
            <pc:docMk/>
            <pc:sldMk cId="1143502693" sldId="4608"/>
            <ac:spMk id="11" creationId="{00000000-0000-0000-0000-000000000000}"/>
          </ac:spMkLst>
        </pc:spChg>
        <pc:spChg chg="mod">
          <ac:chgData name="Chris Speller" userId="0a97f007-b978-4543-a8a0-9ee0abccdf0a" providerId="ADAL" clId="{B8B649C5-C549-4FEB-BF49-7EEBAD02D5DE}" dt="2020-12-21T18:24:53.147" v="18129" actId="20577"/>
          <ac:spMkLst>
            <pc:docMk/>
            <pc:sldMk cId="1143502693" sldId="4608"/>
            <ac:spMk id="12" creationId="{CFD4E4E2-5DAF-436D-95D6-3C413B8FFC53}"/>
          </ac:spMkLst>
        </pc:spChg>
      </pc:sldChg>
      <pc:sldChg chg="modSp add mod modAnim">
        <pc:chgData name="Chris Speller" userId="0a97f007-b978-4543-a8a0-9ee0abccdf0a" providerId="ADAL" clId="{B8B649C5-C549-4FEB-BF49-7EEBAD02D5DE}" dt="2020-12-21T18:35:38.421" v="18375" actId="404"/>
        <pc:sldMkLst>
          <pc:docMk/>
          <pc:sldMk cId="1889298649" sldId="4609"/>
        </pc:sldMkLst>
        <pc:spChg chg="mod">
          <ac:chgData name="Chris Speller" userId="0a97f007-b978-4543-a8a0-9ee0abccdf0a" providerId="ADAL" clId="{B8B649C5-C549-4FEB-BF49-7EEBAD02D5DE}" dt="2020-12-21T18:34:48.400" v="18243" actId="20577"/>
          <ac:spMkLst>
            <pc:docMk/>
            <pc:sldMk cId="1889298649" sldId="4609"/>
            <ac:spMk id="10" creationId="{00000000-0000-0000-0000-000000000000}"/>
          </ac:spMkLst>
        </pc:spChg>
        <pc:spChg chg="mod">
          <ac:chgData name="Chris Speller" userId="0a97f007-b978-4543-a8a0-9ee0abccdf0a" providerId="ADAL" clId="{B8B649C5-C549-4FEB-BF49-7EEBAD02D5DE}" dt="2020-12-21T18:34:57.122" v="18246" actId="20577"/>
          <ac:spMkLst>
            <pc:docMk/>
            <pc:sldMk cId="1889298649" sldId="4609"/>
            <ac:spMk id="11" creationId="{00000000-0000-0000-0000-000000000000}"/>
          </ac:spMkLst>
        </pc:spChg>
        <pc:spChg chg="mod">
          <ac:chgData name="Chris Speller" userId="0a97f007-b978-4543-a8a0-9ee0abccdf0a" providerId="ADAL" clId="{B8B649C5-C549-4FEB-BF49-7EEBAD02D5DE}" dt="2020-12-21T18:35:38.421" v="18375" actId="404"/>
          <ac:spMkLst>
            <pc:docMk/>
            <pc:sldMk cId="1889298649" sldId="4609"/>
            <ac:spMk id="12" creationId="{CFD4E4E2-5DAF-436D-95D6-3C413B8FFC53}"/>
          </ac:spMkLst>
        </pc:spChg>
      </pc:sldChg>
      <pc:sldChg chg="modSp add mod">
        <pc:chgData name="Chris Speller" userId="0a97f007-b978-4543-a8a0-9ee0abccdf0a" providerId="ADAL" clId="{B8B649C5-C549-4FEB-BF49-7EEBAD02D5DE}" dt="2020-12-21T18:40:34.068" v="18659" actId="403"/>
        <pc:sldMkLst>
          <pc:docMk/>
          <pc:sldMk cId="2653519440" sldId="4610"/>
        </pc:sldMkLst>
        <pc:spChg chg="mod">
          <ac:chgData name="Chris Speller" userId="0a97f007-b978-4543-a8a0-9ee0abccdf0a" providerId="ADAL" clId="{B8B649C5-C549-4FEB-BF49-7EEBAD02D5DE}" dt="2020-12-21T18:40:28.436" v="18656" actId="2711"/>
          <ac:spMkLst>
            <pc:docMk/>
            <pc:sldMk cId="2653519440" sldId="4610"/>
            <ac:spMk id="10" creationId="{00000000-0000-0000-0000-000000000000}"/>
          </ac:spMkLst>
        </pc:spChg>
        <pc:spChg chg="mod">
          <ac:chgData name="Chris Speller" userId="0a97f007-b978-4543-a8a0-9ee0abccdf0a" providerId="ADAL" clId="{B8B649C5-C549-4FEB-BF49-7EEBAD02D5DE}" dt="2020-12-21T18:40:31.509" v="18657" actId="2711"/>
          <ac:spMkLst>
            <pc:docMk/>
            <pc:sldMk cId="2653519440" sldId="4610"/>
            <ac:spMk id="11" creationId="{00000000-0000-0000-0000-000000000000}"/>
          </ac:spMkLst>
        </pc:spChg>
        <pc:spChg chg="mod">
          <ac:chgData name="Chris Speller" userId="0a97f007-b978-4543-a8a0-9ee0abccdf0a" providerId="ADAL" clId="{B8B649C5-C549-4FEB-BF49-7EEBAD02D5DE}" dt="2020-12-21T18:40:34.068" v="18659" actId="403"/>
          <ac:spMkLst>
            <pc:docMk/>
            <pc:sldMk cId="2653519440" sldId="4610"/>
            <ac:spMk id="13" creationId="{14625303-26F6-424C-A186-49B1882CCBC0}"/>
          </ac:spMkLst>
        </pc:spChg>
      </pc:sldChg>
      <pc:sldChg chg="modSp add mod modAnim">
        <pc:chgData name="Chris Speller" userId="0a97f007-b978-4543-a8a0-9ee0abccdf0a" providerId="ADAL" clId="{B8B649C5-C549-4FEB-BF49-7EEBAD02D5DE}" dt="2020-12-21T18:54:05.491" v="19213"/>
        <pc:sldMkLst>
          <pc:docMk/>
          <pc:sldMk cId="3492745480" sldId="4611"/>
        </pc:sldMkLst>
        <pc:spChg chg="mod">
          <ac:chgData name="Chris Speller" userId="0a97f007-b978-4543-a8a0-9ee0abccdf0a" providerId="ADAL" clId="{B8B649C5-C549-4FEB-BF49-7EEBAD02D5DE}" dt="2020-12-21T18:54:05.491" v="19213"/>
          <ac:spMkLst>
            <pc:docMk/>
            <pc:sldMk cId="3492745480" sldId="4611"/>
            <ac:spMk id="10" creationId="{00000000-0000-0000-0000-000000000000}"/>
          </ac:spMkLst>
        </pc:spChg>
        <pc:spChg chg="mod">
          <ac:chgData name="Chris Speller" userId="0a97f007-b978-4543-a8a0-9ee0abccdf0a" providerId="ADAL" clId="{B8B649C5-C549-4FEB-BF49-7EEBAD02D5DE}" dt="2020-12-21T18:49:13.973" v="19043"/>
          <ac:spMkLst>
            <pc:docMk/>
            <pc:sldMk cId="3492745480" sldId="4611"/>
            <ac:spMk id="11" creationId="{279CC686-E163-40B2-A0E1-A3D6236929F4}"/>
          </ac:spMkLst>
        </pc:spChg>
        <pc:spChg chg="mod">
          <ac:chgData name="Chris Speller" userId="0a97f007-b978-4543-a8a0-9ee0abccdf0a" providerId="ADAL" clId="{B8B649C5-C549-4FEB-BF49-7EEBAD02D5DE}" dt="2020-12-21T18:51:43.802" v="19196" actId="207"/>
          <ac:spMkLst>
            <pc:docMk/>
            <pc:sldMk cId="3492745480" sldId="4611"/>
            <ac:spMk id="12" creationId="{849C1D19-CBD2-4E1B-B336-6D17411F33D9}"/>
          </ac:spMkLst>
        </pc:spChg>
      </pc:sldChg>
      <pc:sldChg chg="modSp add mod">
        <pc:chgData name="Chris Speller" userId="0a97f007-b978-4543-a8a0-9ee0abccdf0a" providerId="ADAL" clId="{B8B649C5-C549-4FEB-BF49-7EEBAD02D5DE}" dt="2020-12-21T18:58:10.084" v="19315" actId="20577"/>
        <pc:sldMkLst>
          <pc:docMk/>
          <pc:sldMk cId="3946941241" sldId="4612"/>
        </pc:sldMkLst>
        <pc:spChg chg="mod">
          <ac:chgData name="Chris Speller" userId="0a97f007-b978-4543-a8a0-9ee0abccdf0a" providerId="ADAL" clId="{B8B649C5-C549-4FEB-BF49-7EEBAD02D5DE}" dt="2020-12-21T18:57:32.631" v="19294" actId="20577"/>
          <ac:spMkLst>
            <pc:docMk/>
            <pc:sldMk cId="3946941241" sldId="4612"/>
            <ac:spMk id="10" creationId="{00000000-0000-0000-0000-000000000000}"/>
          </ac:spMkLst>
        </pc:spChg>
        <pc:spChg chg="mod">
          <ac:chgData name="Chris Speller" userId="0a97f007-b978-4543-a8a0-9ee0abccdf0a" providerId="ADAL" clId="{B8B649C5-C549-4FEB-BF49-7EEBAD02D5DE}" dt="2020-12-21T18:57:40.347" v="19297" actId="20577"/>
          <ac:spMkLst>
            <pc:docMk/>
            <pc:sldMk cId="3946941241" sldId="4612"/>
            <ac:spMk id="11" creationId="{8E8498FE-22C5-4A1B-AA8D-26CEB58B8375}"/>
          </ac:spMkLst>
        </pc:spChg>
        <pc:spChg chg="mod">
          <ac:chgData name="Chris Speller" userId="0a97f007-b978-4543-a8a0-9ee0abccdf0a" providerId="ADAL" clId="{B8B649C5-C549-4FEB-BF49-7EEBAD02D5DE}" dt="2020-12-21T18:58:10.084" v="19315" actId="20577"/>
          <ac:spMkLst>
            <pc:docMk/>
            <pc:sldMk cId="3946941241" sldId="4612"/>
            <ac:spMk id="13" creationId="{A6C5E012-4C27-4AF5-9D1B-3F536B164AB0}"/>
          </ac:spMkLst>
        </pc:spChg>
      </pc:sldChg>
      <pc:sldChg chg="addSp delSp modSp add mod delAnim modAnim">
        <pc:chgData name="Chris Speller" userId="0a97f007-b978-4543-a8a0-9ee0abccdf0a" providerId="ADAL" clId="{B8B649C5-C549-4FEB-BF49-7EEBAD02D5DE}" dt="2020-12-21T19:00:12.021" v="19447" actId="478"/>
        <pc:sldMkLst>
          <pc:docMk/>
          <pc:sldMk cId="1366021233" sldId="4613"/>
        </pc:sldMkLst>
        <pc:spChg chg="mod">
          <ac:chgData name="Chris Speller" userId="0a97f007-b978-4543-a8a0-9ee0abccdf0a" providerId="ADAL" clId="{B8B649C5-C549-4FEB-BF49-7EEBAD02D5DE}" dt="2020-12-21T18:58:50.432" v="19322" actId="2711"/>
          <ac:spMkLst>
            <pc:docMk/>
            <pc:sldMk cId="1366021233" sldId="4613"/>
            <ac:spMk id="10" creationId="{00000000-0000-0000-0000-000000000000}"/>
          </ac:spMkLst>
        </pc:spChg>
        <pc:spChg chg="mod">
          <ac:chgData name="Chris Speller" userId="0a97f007-b978-4543-a8a0-9ee0abccdf0a" providerId="ADAL" clId="{B8B649C5-C549-4FEB-BF49-7EEBAD02D5DE}" dt="2020-12-21T18:58:57.524" v="19324" actId="2711"/>
          <ac:spMkLst>
            <pc:docMk/>
            <pc:sldMk cId="1366021233" sldId="4613"/>
            <ac:spMk id="11" creationId="{8E8498FE-22C5-4A1B-AA8D-26CEB58B8375}"/>
          </ac:spMkLst>
        </pc:spChg>
        <pc:spChg chg="mod">
          <ac:chgData name="Chris Speller" userId="0a97f007-b978-4543-a8a0-9ee0abccdf0a" providerId="ADAL" clId="{B8B649C5-C549-4FEB-BF49-7EEBAD02D5DE}" dt="2020-12-21T19:00:09.634" v="19446" actId="20577"/>
          <ac:spMkLst>
            <pc:docMk/>
            <pc:sldMk cId="1366021233" sldId="4613"/>
            <ac:spMk id="13" creationId="{A6C5E012-4C27-4AF5-9D1B-3F536B164AB0}"/>
          </ac:spMkLst>
        </pc:spChg>
        <pc:picChg chg="add del mod">
          <ac:chgData name="Chris Speller" userId="0a97f007-b978-4543-a8a0-9ee0abccdf0a" providerId="ADAL" clId="{B8B649C5-C549-4FEB-BF49-7EEBAD02D5DE}" dt="2020-12-21T19:00:12.021" v="19447" actId="478"/>
          <ac:picMkLst>
            <pc:docMk/>
            <pc:sldMk cId="1366021233" sldId="4613"/>
            <ac:picMk id="12" creationId="{0AE8AFA0-12A7-472E-A133-0B18C6D4AF50}"/>
          </ac:picMkLst>
        </pc:picChg>
      </pc:sldChg>
      <pc:sldChg chg="add">
        <pc:chgData name="Chris Speller" userId="0a97f007-b978-4543-a8a0-9ee0abccdf0a" providerId="ADAL" clId="{B8B649C5-C549-4FEB-BF49-7EEBAD02D5DE}" dt="2020-12-21T19:01:47.675" v="19505"/>
        <pc:sldMkLst>
          <pc:docMk/>
          <pc:sldMk cId="1100569206" sldId="4614"/>
        </pc:sldMkLst>
      </pc:sldChg>
      <pc:sldChg chg="modSp add del">
        <pc:chgData name="Chris Speller" userId="0a97f007-b978-4543-a8a0-9ee0abccdf0a" providerId="ADAL" clId="{B8B649C5-C549-4FEB-BF49-7EEBAD02D5DE}" dt="2020-12-21T19:01:45.674" v="19504" actId="47"/>
        <pc:sldMkLst>
          <pc:docMk/>
          <pc:sldMk cId="3767715965" sldId="4614"/>
        </pc:sldMkLst>
        <pc:spChg chg="mod">
          <ac:chgData name="Chris Speller" userId="0a97f007-b978-4543-a8a0-9ee0abccdf0a" providerId="ADAL" clId="{B8B649C5-C549-4FEB-BF49-7EEBAD02D5DE}" dt="2020-12-21T19:01:17.174" v="19460" actId="20577"/>
          <ac:spMkLst>
            <pc:docMk/>
            <pc:sldMk cId="3767715965" sldId="4614"/>
            <ac:spMk id="10" creationId="{00000000-0000-0000-0000-000000000000}"/>
          </ac:spMkLst>
        </pc:spChg>
        <pc:spChg chg="mod">
          <ac:chgData name="Chris Speller" userId="0a97f007-b978-4543-a8a0-9ee0abccdf0a" providerId="ADAL" clId="{B8B649C5-C549-4FEB-BF49-7EEBAD02D5DE}" dt="2020-12-21T19:01:23.853" v="19463" actId="20577"/>
          <ac:spMkLst>
            <pc:docMk/>
            <pc:sldMk cId="3767715965" sldId="4614"/>
            <ac:spMk id="11" creationId="{8E8498FE-22C5-4A1B-AA8D-26CEB58B8375}"/>
          </ac:spMkLst>
        </pc:spChg>
        <pc:spChg chg="mod">
          <ac:chgData name="Chris Speller" userId="0a97f007-b978-4543-a8a0-9ee0abccdf0a" providerId="ADAL" clId="{B8B649C5-C549-4FEB-BF49-7EEBAD02D5DE}" dt="2020-12-21T19:01:42.472" v="19503" actId="20577"/>
          <ac:spMkLst>
            <pc:docMk/>
            <pc:sldMk cId="3767715965" sldId="4614"/>
            <ac:spMk id="13" creationId="{A6C5E012-4C27-4AF5-9D1B-3F536B164AB0}"/>
          </ac:spMkLst>
        </pc:spChg>
      </pc:sldChg>
      <pc:sldChg chg="modSp add">
        <pc:chgData name="Chris Speller" userId="0a97f007-b978-4543-a8a0-9ee0abccdf0a" providerId="ADAL" clId="{B8B649C5-C549-4FEB-BF49-7EEBAD02D5DE}" dt="2020-12-21T19:11:24.578" v="19538" actId="20577"/>
        <pc:sldMkLst>
          <pc:docMk/>
          <pc:sldMk cId="1219662844" sldId="4615"/>
        </pc:sldMkLst>
        <pc:spChg chg="mod">
          <ac:chgData name="Chris Speller" userId="0a97f007-b978-4543-a8a0-9ee0abccdf0a" providerId="ADAL" clId="{B8B649C5-C549-4FEB-BF49-7EEBAD02D5DE}" dt="2020-12-21T19:11:01.610" v="19524" actId="20577"/>
          <ac:spMkLst>
            <pc:docMk/>
            <pc:sldMk cId="1219662844" sldId="4615"/>
            <ac:spMk id="10" creationId="{00000000-0000-0000-0000-000000000000}"/>
          </ac:spMkLst>
        </pc:spChg>
        <pc:spChg chg="mod">
          <ac:chgData name="Chris Speller" userId="0a97f007-b978-4543-a8a0-9ee0abccdf0a" providerId="ADAL" clId="{B8B649C5-C549-4FEB-BF49-7EEBAD02D5DE}" dt="2020-12-21T19:10:59.912" v="19523" actId="20577"/>
          <ac:spMkLst>
            <pc:docMk/>
            <pc:sldMk cId="1219662844" sldId="4615"/>
            <ac:spMk id="11" creationId="{8E8498FE-22C5-4A1B-AA8D-26CEB58B8375}"/>
          </ac:spMkLst>
        </pc:spChg>
        <pc:spChg chg="mod">
          <ac:chgData name="Chris Speller" userId="0a97f007-b978-4543-a8a0-9ee0abccdf0a" providerId="ADAL" clId="{B8B649C5-C549-4FEB-BF49-7EEBAD02D5DE}" dt="2020-12-21T19:11:24.578" v="19538" actId="20577"/>
          <ac:spMkLst>
            <pc:docMk/>
            <pc:sldMk cId="1219662844" sldId="4615"/>
            <ac:spMk id="13" creationId="{A6C5E012-4C27-4AF5-9D1B-3F536B164AB0}"/>
          </ac:spMkLst>
        </pc:spChg>
      </pc:sldChg>
      <pc:sldChg chg="modSp add mod modAnim">
        <pc:chgData name="Chris Speller" userId="0a97f007-b978-4543-a8a0-9ee0abccdf0a" providerId="ADAL" clId="{B8B649C5-C549-4FEB-BF49-7EEBAD02D5DE}" dt="2020-12-21T19:12:03.318" v="19577" actId="1076"/>
        <pc:sldMkLst>
          <pc:docMk/>
          <pc:sldMk cId="26760009" sldId="4616"/>
        </pc:sldMkLst>
        <pc:spChg chg="mod">
          <ac:chgData name="Chris Speller" userId="0a97f007-b978-4543-a8a0-9ee0abccdf0a" providerId="ADAL" clId="{B8B649C5-C549-4FEB-BF49-7EEBAD02D5DE}" dt="2020-12-21T19:11:41.108" v="19542" actId="2711"/>
          <ac:spMkLst>
            <pc:docMk/>
            <pc:sldMk cId="26760009" sldId="4616"/>
            <ac:spMk id="10" creationId="{00000000-0000-0000-0000-000000000000}"/>
          </ac:spMkLst>
        </pc:spChg>
        <pc:spChg chg="mod">
          <ac:chgData name="Chris Speller" userId="0a97f007-b978-4543-a8a0-9ee0abccdf0a" providerId="ADAL" clId="{B8B649C5-C549-4FEB-BF49-7EEBAD02D5DE}" dt="2020-12-21T19:11:47.484" v="19544" actId="2711"/>
          <ac:spMkLst>
            <pc:docMk/>
            <pc:sldMk cId="26760009" sldId="4616"/>
            <ac:spMk id="11" creationId="{8E8498FE-22C5-4A1B-AA8D-26CEB58B8375}"/>
          </ac:spMkLst>
        </pc:spChg>
        <pc:spChg chg="mod">
          <ac:chgData name="Chris Speller" userId="0a97f007-b978-4543-a8a0-9ee0abccdf0a" providerId="ADAL" clId="{B8B649C5-C549-4FEB-BF49-7EEBAD02D5DE}" dt="2020-12-21T19:12:03.318" v="19577" actId="1076"/>
          <ac:spMkLst>
            <pc:docMk/>
            <pc:sldMk cId="26760009" sldId="4616"/>
            <ac:spMk id="13" creationId="{A6C5E012-4C27-4AF5-9D1B-3F536B164AB0}"/>
          </ac:spMkLst>
        </pc:spChg>
      </pc:sldChg>
      <pc:sldChg chg="addSp delSp modSp add mod delAnim modAnim">
        <pc:chgData name="Chris Speller" userId="0a97f007-b978-4543-a8a0-9ee0abccdf0a" providerId="ADAL" clId="{B8B649C5-C549-4FEB-BF49-7EEBAD02D5DE}" dt="2020-12-21T19:13:14.019" v="19670" actId="478"/>
        <pc:sldMkLst>
          <pc:docMk/>
          <pc:sldMk cId="1836602720" sldId="4617"/>
        </pc:sldMkLst>
        <pc:spChg chg="mod">
          <ac:chgData name="Chris Speller" userId="0a97f007-b978-4543-a8a0-9ee0abccdf0a" providerId="ADAL" clId="{B8B649C5-C549-4FEB-BF49-7EEBAD02D5DE}" dt="2020-12-21T19:12:22.186" v="19584" actId="2711"/>
          <ac:spMkLst>
            <pc:docMk/>
            <pc:sldMk cId="1836602720" sldId="4617"/>
            <ac:spMk id="10" creationId="{00000000-0000-0000-0000-000000000000}"/>
          </ac:spMkLst>
        </pc:spChg>
        <pc:spChg chg="mod">
          <ac:chgData name="Chris Speller" userId="0a97f007-b978-4543-a8a0-9ee0abccdf0a" providerId="ADAL" clId="{B8B649C5-C549-4FEB-BF49-7EEBAD02D5DE}" dt="2020-12-21T19:12:25.716" v="19585" actId="2711"/>
          <ac:spMkLst>
            <pc:docMk/>
            <pc:sldMk cId="1836602720" sldId="4617"/>
            <ac:spMk id="11" creationId="{8E8498FE-22C5-4A1B-AA8D-26CEB58B8375}"/>
          </ac:spMkLst>
        </pc:spChg>
        <pc:spChg chg="mod">
          <ac:chgData name="Chris Speller" userId="0a97f007-b978-4543-a8a0-9ee0abccdf0a" providerId="ADAL" clId="{B8B649C5-C549-4FEB-BF49-7EEBAD02D5DE}" dt="2020-12-21T19:13:10.904" v="19669" actId="20577"/>
          <ac:spMkLst>
            <pc:docMk/>
            <pc:sldMk cId="1836602720" sldId="4617"/>
            <ac:spMk id="13" creationId="{A6C5E012-4C27-4AF5-9D1B-3F536B164AB0}"/>
          </ac:spMkLst>
        </pc:spChg>
        <pc:picChg chg="add del mod">
          <ac:chgData name="Chris Speller" userId="0a97f007-b978-4543-a8a0-9ee0abccdf0a" providerId="ADAL" clId="{B8B649C5-C549-4FEB-BF49-7EEBAD02D5DE}" dt="2020-12-21T19:13:14.019" v="19670" actId="478"/>
          <ac:picMkLst>
            <pc:docMk/>
            <pc:sldMk cId="1836602720" sldId="4617"/>
            <ac:picMk id="12" creationId="{D0EC9127-3480-4D81-9AA5-40B0BBDDF136}"/>
          </ac:picMkLst>
        </pc:picChg>
      </pc:sldChg>
      <pc:sldChg chg="modSp add mod modAnim">
        <pc:chgData name="Chris Speller" userId="0a97f007-b978-4543-a8a0-9ee0abccdf0a" providerId="ADAL" clId="{B8B649C5-C549-4FEB-BF49-7EEBAD02D5DE}" dt="2020-12-21T19:22:35.505" v="20235" actId="403"/>
        <pc:sldMkLst>
          <pc:docMk/>
          <pc:sldMk cId="3579640227" sldId="4618"/>
        </pc:sldMkLst>
        <pc:spChg chg="mod">
          <ac:chgData name="Chris Speller" userId="0a97f007-b978-4543-a8a0-9ee0abccdf0a" providerId="ADAL" clId="{B8B649C5-C549-4FEB-BF49-7EEBAD02D5DE}" dt="2020-12-21T19:21:31.990" v="20224" actId="403"/>
          <ac:spMkLst>
            <pc:docMk/>
            <pc:sldMk cId="3579640227" sldId="4618"/>
            <ac:spMk id="10" creationId="{00000000-0000-0000-0000-000000000000}"/>
          </ac:spMkLst>
        </pc:spChg>
        <pc:spChg chg="mod">
          <ac:chgData name="Chris Speller" userId="0a97f007-b978-4543-a8a0-9ee0abccdf0a" providerId="ADAL" clId="{B8B649C5-C549-4FEB-BF49-7EEBAD02D5DE}" dt="2020-12-21T19:20:50.773" v="20208" actId="20577"/>
          <ac:spMkLst>
            <pc:docMk/>
            <pc:sldMk cId="3579640227" sldId="4618"/>
            <ac:spMk id="11" creationId="{8E8498FE-22C5-4A1B-AA8D-26CEB58B8375}"/>
          </ac:spMkLst>
        </pc:spChg>
        <pc:spChg chg="mod">
          <ac:chgData name="Chris Speller" userId="0a97f007-b978-4543-a8a0-9ee0abccdf0a" providerId="ADAL" clId="{B8B649C5-C549-4FEB-BF49-7EEBAD02D5DE}" dt="2020-12-21T19:22:35.505" v="20235" actId="403"/>
          <ac:spMkLst>
            <pc:docMk/>
            <pc:sldMk cId="3579640227" sldId="4618"/>
            <ac:spMk id="13" creationId="{A6C5E012-4C27-4AF5-9D1B-3F536B164AB0}"/>
          </ac:spMkLst>
        </pc:spChg>
      </pc:sldChg>
      <pc:sldChg chg="modSp add mod">
        <pc:chgData name="Chris Speller" userId="0a97f007-b978-4543-a8a0-9ee0abccdf0a" providerId="ADAL" clId="{B8B649C5-C549-4FEB-BF49-7EEBAD02D5DE}" dt="2020-12-21T19:17:45.865" v="20097" actId="20577"/>
        <pc:sldMkLst>
          <pc:docMk/>
          <pc:sldMk cId="1960714001" sldId="4619"/>
        </pc:sldMkLst>
        <pc:spChg chg="mod">
          <ac:chgData name="Chris Speller" userId="0a97f007-b978-4543-a8a0-9ee0abccdf0a" providerId="ADAL" clId="{B8B649C5-C549-4FEB-BF49-7EEBAD02D5DE}" dt="2020-12-21T19:17:45.865" v="20097" actId="20577"/>
          <ac:spMkLst>
            <pc:docMk/>
            <pc:sldMk cId="1960714001" sldId="4619"/>
            <ac:spMk id="10" creationId="{00000000-0000-0000-0000-000000000000}"/>
          </ac:spMkLst>
        </pc:spChg>
        <pc:spChg chg="mod">
          <ac:chgData name="Chris Speller" userId="0a97f007-b978-4543-a8a0-9ee0abccdf0a" providerId="ADAL" clId="{B8B649C5-C549-4FEB-BF49-7EEBAD02D5DE}" dt="2020-12-21T19:16:49.730" v="20066"/>
          <ac:spMkLst>
            <pc:docMk/>
            <pc:sldMk cId="1960714001" sldId="4619"/>
            <ac:spMk id="11" creationId="{8E8498FE-22C5-4A1B-AA8D-26CEB58B8375}"/>
          </ac:spMkLst>
        </pc:spChg>
        <pc:spChg chg="mod">
          <ac:chgData name="Chris Speller" userId="0a97f007-b978-4543-a8a0-9ee0abccdf0a" providerId="ADAL" clId="{B8B649C5-C549-4FEB-BF49-7EEBAD02D5DE}" dt="2020-12-21T19:17:15.998" v="20088" actId="20577"/>
          <ac:spMkLst>
            <pc:docMk/>
            <pc:sldMk cId="1960714001" sldId="4619"/>
            <ac:spMk id="13" creationId="{A6C5E012-4C27-4AF5-9D1B-3F536B164AB0}"/>
          </ac:spMkLst>
        </pc:spChg>
      </pc:sldChg>
      <pc:sldChg chg="modSp add mod modAnim">
        <pc:chgData name="Chris Speller" userId="0a97f007-b978-4543-a8a0-9ee0abccdf0a" providerId="ADAL" clId="{B8B649C5-C549-4FEB-BF49-7EEBAD02D5DE}" dt="2020-12-21T19:30:54.754" v="20443" actId="404"/>
        <pc:sldMkLst>
          <pc:docMk/>
          <pc:sldMk cId="26315152" sldId="4620"/>
        </pc:sldMkLst>
        <pc:spChg chg="mod">
          <ac:chgData name="Chris Speller" userId="0a97f007-b978-4543-a8a0-9ee0abccdf0a" providerId="ADAL" clId="{B8B649C5-C549-4FEB-BF49-7EEBAD02D5DE}" dt="2020-12-21T19:30:48.460" v="20441" actId="2711"/>
          <ac:spMkLst>
            <pc:docMk/>
            <pc:sldMk cId="26315152" sldId="4620"/>
            <ac:spMk id="10" creationId="{00000000-0000-0000-0000-000000000000}"/>
          </ac:spMkLst>
        </pc:spChg>
        <pc:spChg chg="mod">
          <ac:chgData name="Chris Speller" userId="0a97f007-b978-4543-a8a0-9ee0abccdf0a" providerId="ADAL" clId="{B8B649C5-C549-4FEB-BF49-7EEBAD02D5DE}" dt="2020-12-21T19:30:54.754" v="20443" actId="404"/>
          <ac:spMkLst>
            <pc:docMk/>
            <pc:sldMk cId="26315152" sldId="4620"/>
            <ac:spMk id="11" creationId="{8E8498FE-22C5-4A1B-AA8D-26CEB58B8375}"/>
          </ac:spMkLst>
        </pc:spChg>
        <pc:spChg chg="mod">
          <ac:chgData name="Chris Speller" userId="0a97f007-b978-4543-a8a0-9ee0abccdf0a" providerId="ADAL" clId="{B8B649C5-C549-4FEB-BF49-7EEBAD02D5DE}" dt="2020-12-21T19:25:35.992" v="20350" actId="122"/>
          <ac:spMkLst>
            <pc:docMk/>
            <pc:sldMk cId="26315152" sldId="4620"/>
            <ac:spMk id="13" creationId="{A6C5E012-4C27-4AF5-9D1B-3F536B164AB0}"/>
          </ac:spMkLst>
        </pc:spChg>
      </pc:sldChg>
      <pc:sldChg chg="modSp add mod modAnim">
        <pc:chgData name="Chris Speller" userId="0a97f007-b978-4543-a8a0-9ee0abccdf0a" providerId="ADAL" clId="{B8B649C5-C549-4FEB-BF49-7EEBAD02D5DE}" dt="2020-12-21T19:31:06.341" v="20449" actId="404"/>
        <pc:sldMkLst>
          <pc:docMk/>
          <pc:sldMk cId="3448678854" sldId="4621"/>
        </pc:sldMkLst>
        <pc:spChg chg="mod">
          <ac:chgData name="Chris Speller" userId="0a97f007-b978-4543-a8a0-9ee0abccdf0a" providerId="ADAL" clId="{B8B649C5-C549-4FEB-BF49-7EEBAD02D5DE}" dt="2020-12-21T19:30:59.142" v="20445" actId="404"/>
          <ac:spMkLst>
            <pc:docMk/>
            <pc:sldMk cId="3448678854" sldId="4621"/>
            <ac:spMk id="10" creationId="{00000000-0000-0000-0000-000000000000}"/>
          </ac:spMkLst>
        </pc:spChg>
        <pc:spChg chg="mod">
          <ac:chgData name="Chris Speller" userId="0a97f007-b978-4543-a8a0-9ee0abccdf0a" providerId="ADAL" clId="{B8B649C5-C549-4FEB-BF49-7EEBAD02D5DE}" dt="2020-12-21T19:31:06.341" v="20449" actId="404"/>
          <ac:spMkLst>
            <pc:docMk/>
            <pc:sldMk cId="3448678854" sldId="4621"/>
            <ac:spMk id="11" creationId="{8E8498FE-22C5-4A1B-AA8D-26CEB58B8375}"/>
          </ac:spMkLst>
        </pc:spChg>
      </pc:sldChg>
      <pc:sldChg chg="add del">
        <pc:chgData name="Chris Speller" userId="0a97f007-b978-4543-a8a0-9ee0abccdf0a" providerId="ADAL" clId="{B8B649C5-C549-4FEB-BF49-7EEBAD02D5DE}" dt="2020-12-21T19:26:20.344" v="20353"/>
        <pc:sldMkLst>
          <pc:docMk/>
          <pc:sldMk cId="2213403866" sldId="4622"/>
        </pc:sldMkLst>
      </pc:sldChg>
      <pc:sldChg chg="modSp add mod">
        <pc:chgData name="Chris Speller" userId="0a97f007-b978-4543-a8a0-9ee0abccdf0a" providerId="ADAL" clId="{B8B649C5-C549-4FEB-BF49-7EEBAD02D5DE}" dt="2020-12-21T19:33:01.680" v="20494" actId="1076"/>
        <pc:sldMkLst>
          <pc:docMk/>
          <pc:sldMk cId="2425432197" sldId="4622"/>
        </pc:sldMkLst>
        <pc:spChg chg="mod">
          <ac:chgData name="Chris Speller" userId="0a97f007-b978-4543-a8a0-9ee0abccdf0a" providerId="ADAL" clId="{B8B649C5-C549-4FEB-BF49-7EEBAD02D5DE}" dt="2020-12-21T19:32:57.264" v="20492" actId="20577"/>
          <ac:spMkLst>
            <pc:docMk/>
            <pc:sldMk cId="2425432197" sldId="4622"/>
            <ac:spMk id="10" creationId="{00000000-0000-0000-0000-000000000000}"/>
          </ac:spMkLst>
        </pc:spChg>
        <pc:spChg chg="mod">
          <ac:chgData name="Chris Speller" userId="0a97f007-b978-4543-a8a0-9ee0abccdf0a" providerId="ADAL" clId="{B8B649C5-C549-4FEB-BF49-7EEBAD02D5DE}" dt="2020-12-21T19:32:54.418" v="20490"/>
          <ac:spMkLst>
            <pc:docMk/>
            <pc:sldMk cId="2425432197" sldId="4622"/>
            <ac:spMk id="11" creationId="{8E8498FE-22C5-4A1B-AA8D-26CEB58B8375}"/>
          </ac:spMkLst>
        </pc:spChg>
        <pc:spChg chg="mod">
          <ac:chgData name="Chris Speller" userId="0a97f007-b978-4543-a8a0-9ee0abccdf0a" providerId="ADAL" clId="{B8B649C5-C549-4FEB-BF49-7EEBAD02D5DE}" dt="2020-12-21T19:33:01.680" v="20494" actId="1076"/>
          <ac:spMkLst>
            <pc:docMk/>
            <pc:sldMk cId="2425432197" sldId="4622"/>
            <ac:spMk id="13" creationId="{A6C5E012-4C27-4AF5-9D1B-3F536B164AB0}"/>
          </ac:spMkLst>
        </pc:spChg>
      </pc:sldChg>
      <pc:sldChg chg="modSp add">
        <pc:chgData name="Chris Speller" userId="0a97f007-b978-4543-a8a0-9ee0abccdf0a" providerId="ADAL" clId="{B8B649C5-C549-4FEB-BF49-7EEBAD02D5DE}" dt="2020-12-21T19:40:26.500" v="20660"/>
        <pc:sldMkLst>
          <pc:docMk/>
          <pc:sldMk cId="2481700437" sldId="4623"/>
        </pc:sldMkLst>
        <pc:spChg chg="mod">
          <ac:chgData name="Chris Speller" userId="0a97f007-b978-4543-a8a0-9ee0abccdf0a" providerId="ADAL" clId="{B8B649C5-C549-4FEB-BF49-7EEBAD02D5DE}" dt="2020-12-21T19:40:26.500" v="20660"/>
          <ac:spMkLst>
            <pc:docMk/>
            <pc:sldMk cId="2481700437" sldId="4623"/>
            <ac:spMk id="10" creationId="{00000000-0000-0000-0000-000000000000}"/>
          </ac:spMkLst>
        </pc:spChg>
        <pc:spChg chg="mod">
          <ac:chgData name="Chris Speller" userId="0a97f007-b978-4543-a8a0-9ee0abccdf0a" providerId="ADAL" clId="{B8B649C5-C549-4FEB-BF49-7EEBAD02D5DE}" dt="2020-12-21T19:40:23.978" v="20659"/>
          <ac:spMkLst>
            <pc:docMk/>
            <pc:sldMk cId="2481700437" sldId="4623"/>
            <ac:spMk id="11" creationId="{8E8498FE-22C5-4A1B-AA8D-26CEB58B8375}"/>
          </ac:spMkLst>
        </pc:spChg>
      </pc:sldChg>
      <pc:sldChg chg="modSp add">
        <pc:chgData name="Chris Speller" userId="0a97f007-b978-4543-a8a0-9ee0abccdf0a" providerId="ADAL" clId="{B8B649C5-C549-4FEB-BF49-7EEBAD02D5DE}" dt="2020-12-21T19:40:19.664" v="20658"/>
        <pc:sldMkLst>
          <pc:docMk/>
          <pc:sldMk cId="1919178161" sldId="4624"/>
        </pc:sldMkLst>
        <pc:spChg chg="mod">
          <ac:chgData name="Chris Speller" userId="0a97f007-b978-4543-a8a0-9ee0abccdf0a" providerId="ADAL" clId="{B8B649C5-C549-4FEB-BF49-7EEBAD02D5DE}" dt="2020-12-21T19:40:19.664" v="20658"/>
          <ac:spMkLst>
            <pc:docMk/>
            <pc:sldMk cId="1919178161" sldId="4624"/>
            <ac:spMk id="10" creationId="{00000000-0000-0000-0000-000000000000}"/>
          </ac:spMkLst>
        </pc:spChg>
        <pc:spChg chg="mod">
          <ac:chgData name="Chris Speller" userId="0a97f007-b978-4543-a8a0-9ee0abccdf0a" providerId="ADAL" clId="{B8B649C5-C549-4FEB-BF49-7EEBAD02D5DE}" dt="2020-12-21T19:40:16.724" v="20657"/>
          <ac:spMkLst>
            <pc:docMk/>
            <pc:sldMk cId="1919178161" sldId="4624"/>
            <ac:spMk id="11" creationId="{8E8498FE-22C5-4A1B-AA8D-26CEB58B8375}"/>
          </ac:spMkLst>
        </pc:spChg>
      </pc:sldChg>
      <pc:sldChg chg="modSp add">
        <pc:chgData name="Chris Speller" userId="0a97f007-b978-4543-a8a0-9ee0abccdf0a" providerId="ADAL" clId="{B8B649C5-C549-4FEB-BF49-7EEBAD02D5DE}" dt="2020-12-21T19:40:32.795" v="20662"/>
        <pc:sldMkLst>
          <pc:docMk/>
          <pc:sldMk cId="862800217" sldId="4625"/>
        </pc:sldMkLst>
        <pc:spChg chg="mod">
          <ac:chgData name="Chris Speller" userId="0a97f007-b978-4543-a8a0-9ee0abccdf0a" providerId="ADAL" clId="{B8B649C5-C549-4FEB-BF49-7EEBAD02D5DE}" dt="2020-12-21T19:40:32.795" v="20662"/>
          <ac:spMkLst>
            <pc:docMk/>
            <pc:sldMk cId="862800217" sldId="4625"/>
            <ac:spMk id="10" creationId="{00000000-0000-0000-0000-000000000000}"/>
          </ac:spMkLst>
        </pc:spChg>
        <pc:spChg chg="mod">
          <ac:chgData name="Chris Speller" userId="0a97f007-b978-4543-a8a0-9ee0abccdf0a" providerId="ADAL" clId="{B8B649C5-C549-4FEB-BF49-7EEBAD02D5DE}" dt="2020-12-21T19:40:30.167" v="20661"/>
          <ac:spMkLst>
            <pc:docMk/>
            <pc:sldMk cId="862800217" sldId="4625"/>
            <ac:spMk id="11" creationId="{8E8498FE-22C5-4A1B-AA8D-26CEB58B8375}"/>
          </ac:spMkLst>
        </pc:spChg>
      </pc:sldChg>
      <pc:sldChg chg="modSp add">
        <pc:chgData name="Chris Speller" userId="0a97f007-b978-4543-a8a0-9ee0abccdf0a" providerId="ADAL" clId="{B8B649C5-C549-4FEB-BF49-7EEBAD02D5DE}" dt="2020-12-21T19:40:12.627" v="20656"/>
        <pc:sldMkLst>
          <pc:docMk/>
          <pc:sldMk cId="1681099681" sldId="4626"/>
        </pc:sldMkLst>
        <pc:spChg chg="mod">
          <ac:chgData name="Chris Speller" userId="0a97f007-b978-4543-a8a0-9ee0abccdf0a" providerId="ADAL" clId="{B8B649C5-C549-4FEB-BF49-7EEBAD02D5DE}" dt="2020-12-21T19:40:09.518" v="20655"/>
          <ac:spMkLst>
            <pc:docMk/>
            <pc:sldMk cId="1681099681" sldId="4626"/>
            <ac:spMk id="10" creationId="{00000000-0000-0000-0000-000000000000}"/>
          </ac:spMkLst>
        </pc:spChg>
        <pc:spChg chg="mod">
          <ac:chgData name="Chris Speller" userId="0a97f007-b978-4543-a8a0-9ee0abccdf0a" providerId="ADAL" clId="{B8B649C5-C549-4FEB-BF49-7EEBAD02D5DE}" dt="2020-12-21T19:40:12.627" v="20656"/>
          <ac:spMkLst>
            <pc:docMk/>
            <pc:sldMk cId="1681099681" sldId="4626"/>
            <ac:spMk id="11" creationId="{8E8498FE-22C5-4A1B-AA8D-26CEB58B8375}"/>
          </ac:spMkLst>
        </pc:spChg>
      </pc:sldChg>
      <pc:sldChg chg="add del">
        <pc:chgData name="Chris Speller" userId="0a97f007-b978-4543-a8a0-9ee0abccdf0a" providerId="ADAL" clId="{B8B649C5-C549-4FEB-BF49-7EEBAD02D5DE}" dt="2020-12-21T19:38:08.748" v="20549"/>
        <pc:sldMkLst>
          <pc:docMk/>
          <pc:sldMk cId="2824313609" sldId="4626"/>
        </pc:sldMkLst>
      </pc:sldChg>
      <pc:sldChg chg="modSp add mod">
        <pc:chgData name="Chris Speller" userId="0a97f007-b978-4543-a8a0-9ee0abccdf0a" providerId="ADAL" clId="{B8B649C5-C549-4FEB-BF49-7EEBAD02D5DE}" dt="2020-12-21T19:43:09.523" v="20694" actId="6549"/>
        <pc:sldMkLst>
          <pc:docMk/>
          <pc:sldMk cId="1745282758" sldId="4627"/>
        </pc:sldMkLst>
        <pc:spChg chg="mod">
          <ac:chgData name="Chris Speller" userId="0a97f007-b978-4543-a8a0-9ee0abccdf0a" providerId="ADAL" clId="{B8B649C5-C549-4FEB-BF49-7EEBAD02D5DE}" dt="2020-12-21T19:43:09.523" v="20694" actId="6549"/>
          <ac:spMkLst>
            <pc:docMk/>
            <pc:sldMk cId="1745282758" sldId="4627"/>
            <ac:spMk id="10" creationId="{00000000-0000-0000-0000-000000000000}"/>
          </ac:spMkLst>
        </pc:spChg>
        <pc:spChg chg="mod">
          <ac:chgData name="Chris Speller" userId="0a97f007-b978-4543-a8a0-9ee0abccdf0a" providerId="ADAL" clId="{B8B649C5-C549-4FEB-BF49-7EEBAD02D5DE}" dt="2020-12-21T19:42:27.382" v="20664"/>
          <ac:spMkLst>
            <pc:docMk/>
            <pc:sldMk cId="1745282758" sldId="4627"/>
            <ac:spMk id="11" creationId="{8E8498FE-22C5-4A1B-AA8D-26CEB58B8375}"/>
          </ac:spMkLst>
        </pc:spChg>
        <pc:spChg chg="mod">
          <ac:chgData name="Chris Speller" userId="0a97f007-b978-4543-a8a0-9ee0abccdf0a" providerId="ADAL" clId="{B8B649C5-C549-4FEB-BF49-7EEBAD02D5DE}" dt="2020-12-21T19:42:29.653" v="20665" actId="1076"/>
          <ac:spMkLst>
            <pc:docMk/>
            <pc:sldMk cId="1745282758" sldId="4627"/>
            <ac:spMk id="13" creationId="{A6C5E012-4C27-4AF5-9D1B-3F536B164AB0}"/>
          </ac:spMkLst>
        </pc:spChg>
      </pc:sldChg>
      <pc:sldChg chg="modSp add">
        <pc:chgData name="Chris Speller" userId="0a97f007-b978-4543-a8a0-9ee0abccdf0a" providerId="ADAL" clId="{B8B649C5-C549-4FEB-BF49-7EEBAD02D5DE}" dt="2020-12-21T19:44:13.828" v="20714" actId="20577"/>
        <pc:sldMkLst>
          <pc:docMk/>
          <pc:sldMk cId="4003087885" sldId="4628"/>
        </pc:sldMkLst>
        <pc:spChg chg="mod">
          <ac:chgData name="Chris Speller" userId="0a97f007-b978-4543-a8a0-9ee0abccdf0a" providerId="ADAL" clId="{B8B649C5-C549-4FEB-BF49-7EEBAD02D5DE}" dt="2020-12-21T19:44:13.828" v="20714" actId="20577"/>
          <ac:spMkLst>
            <pc:docMk/>
            <pc:sldMk cId="4003087885" sldId="4628"/>
            <ac:spMk id="10" creationId="{00000000-0000-0000-0000-000000000000}"/>
          </ac:spMkLst>
        </pc:spChg>
        <pc:spChg chg="mod">
          <ac:chgData name="Chris Speller" userId="0a97f007-b978-4543-a8a0-9ee0abccdf0a" providerId="ADAL" clId="{B8B649C5-C549-4FEB-BF49-7EEBAD02D5DE}" dt="2020-12-21T19:43:38.195" v="20696"/>
          <ac:spMkLst>
            <pc:docMk/>
            <pc:sldMk cId="4003087885" sldId="4628"/>
            <ac:spMk id="11" creationId="{8E8498FE-22C5-4A1B-AA8D-26CEB58B8375}"/>
          </ac:spMkLst>
        </pc:spChg>
      </pc:sldChg>
      <pc:sldChg chg="modSp add">
        <pc:chgData name="Chris Speller" userId="0a97f007-b978-4543-a8a0-9ee0abccdf0a" providerId="ADAL" clId="{B8B649C5-C549-4FEB-BF49-7EEBAD02D5DE}" dt="2020-12-21T19:49:07.099" v="20743" actId="20577"/>
        <pc:sldMkLst>
          <pc:docMk/>
          <pc:sldMk cId="1840581306" sldId="4629"/>
        </pc:sldMkLst>
        <pc:spChg chg="mod">
          <ac:chgData name="Chris Speller" userId="0a97f007-b978-4543-a8a0-9ee0abccdf0a" providerId="ADAL" clId="{B8B649C5-C549-4FEB-BF49-7EEBAD02D5DE}" dt="2020-12-21T19:49:07.099" v="20743" actId="20577"/>
          <ac:spMkLst>
            <pc:docMk/>
            <pc:sldMk cId="1840581306" sldId="4629"/>
            <ac:spMk id="10" creationId="{00000000-0000-0000-0000-000000000000}"/>
          </ac:spMkLst>
        </pc:spChg>
        <pc:spChg chg="mod">
          <ac:chgData name="Chris Speller" userId="0a97f007-b978-4543-a8a0-9ee0abccdf0a" providerId="ADAL" clId="{B8B649C5-C549-4FEB-BF49-7EEBAD02D5DE}" dt="2020-12-21T19:48:52.321" v="20735"/>
          <ac:spMkLst>
            <pc:docMk/>
            <pc:sldMk cId="1840581306" sldId="4629"/>
            <ac:spMk id="11" creationId="{8E8498FE-22C5-4A1B-AA8D-26CEB58B8375}"/>
          </ac:spMkLst>
        </pc:spChg>
      </pc:sldChg>
      <pc:sldChg chg="addSp delSp modSp add mod delAnim modAnim">
        <pc:chgData name="Chris Speller" userId="0a97f007-b978-4543-a8a0-9ee0abccdf0a" providerId="ADAL" clId="{B8B649C5-C549-4FEB-BF49-7EEBAD02D5DE}" dt="2020-12-21T22:22:11.570" v="21105"/>
        <pc:sldMkLst>
          <pc:docMk/>
          <pc:sldMk cId="1148100216" sldId="4630"/>
        </pc:sldMkLst>
        <pc:spChg chg="mod">
          <ac:chgData name="Chris Speller" userId="0a97f007-b978-4543-a8a0-9ee0abccdf0a" providerId="ADAL" clId="{B8B649C5-C549-4FEB-BF49-7EEBAD02D5DE}" dt="2020-12-21T22:21:07.838" v="21043" actId="404"/>
          <ac:spMkLst>
            <pc:docMk/>
            <pc:sldMk cId="1148100216" sldId="4630"/>
            <ac:spMk id="10" creationId="{00000000-0000-0000-0000-000000000000}"/>
          </ac:spMkLst>
        </pc:spChg>
        <pc:spChg chg="mod">
          <ac:chgData name="Chris Speller" userId="0a97f007-b978-4543-a8a0-9ee0abccdf0a" providerId="ADAL" clId="{B8B649C5-C549-4FEB-BF49-7EEBAD02D5DE}" dt="2020-12-21T22:21:22.665" v="21047" actId="2711"/>
          <ac:spMkLst>
            <pc:docMk/>
            <pc:sldMk cId="1148100216" sldId="4630"/>
            <ac:spMk id="11" creationId="{8E8498FE-22C5-4A1B-AA8D-26CEB58B8375}"/>
          </ac:spMkLst>
        </pc:spChg>
        <pc:spChg chg="mod">
          <ac:chgData name="Chris Speller" userId="0a97f007-b978-4543-a8a0-9ee0abccdf0a" providerId="ADAL" clId="{B8B649C5-C549-4FEB-BF49-7EEBAD02D5DE}" dt="2020-12-21T22:22:04.835" v="21102" actId="20577"/>
          <ac:spMkLst>
            <pc:docMk/>
            <pc:sldMk cId="1148100216" sldId="4630"/>
            <ac:spMk id="12" creationId="{20B542CF-68F9-4BD0-9514-E3AD718A1EB0}"/>
          </ac:spMkLst>
        </pc:spChg>
        <pc:picChg chg="add del mod">
          <ac:chgData name="Chris Speller" userId="0a97f007-b978-4543-a8a0-9ee0abccdf0a" providerId="ADAL" clId="{B8B649C5-C549-4FEB-BF49-7EEBAD02D5DE}" dt="2020-12-21T22:22:06.486" v="21103" actId="478"/>
          <ac:picMkLst>
            <pc:docMk/>
            <pc:sldMk cId="1148100216" sldId="4630"/>
            <ac:picMk id="13" creationId="{D39DC583-973A-465C-8F41-9CA580C7993C}"/>
          </ac:picMkLst>
        </pc:picChg>
        <pc:picChg chg="add del mod">
          <ac:chgData name="Chris Speller" userId="0a97f007-b978-4543-a8a0-9ee0abccdf0a" providerId="ADAL" clId="{B8B649C5-C549-4FEB-BF49-7EEBAD02D5DE}" dt="2020-12-21T22:22:11.570" v="21105"/>
          <ac:picMkLst>
            <pc:docMk/>
            <pc:sldMk cId="1148100216" sldId="4630"/>
            <ac:picMk id="14" creationId="{3964EF1F-250B-4360-8B7D-09F0705408E9}"/>
          </ac:picMkLst>
        </pc:picChg>
      </pc:sldChg>
      <pc:sldChg chg="add del">
        <pc:chgData name="Chris Speller" userId="0a97f007-b978-4543-a8a0-9ee0abccdf0a" providerId="ADAL" clId="{B8B649C5-C549-4FEB-BF49-7EEBAD02D5DE}" dt="2020-12-21T22:16:05.990" v="20770" actId="47"/>
        <pc:sldMkLst>
          <pc:docMk/>
          <pc:sldMk cId="1261005773" sldId="4630"/>
        </pc:sldMkLst>
      </pc:sldChg>
      <pc:sldChg chg="addSp delSp modSp add mod addAnim delAnim modAnim">
        <pc:chgData name="Chris Speller" userId="0a97f007-b978-4543-a8a0-9ee0abccdf0a" providerId="ADAL" clId="{B8B649C5-C549-4FEB-BF49-7EEBAD02D5DE}" dt="2020-12-21T22:28:22.507" v="21304" actId="22"/>
        <pc:sldMkLst>
          <pc:docMk/>
          <pc:sldMk cId="2461157379" sldId="4631"/>
        </pc:sldMkLst>
        <pc:spChg chg="mod">
          <ac:chgData name="Chris Speller" userId="0a97f007-b978-4543-a8a0-9ee0abccdf0a" providerId="ADAL" clId="{B8B649C5-C549-4FEB-BF49-7EEBAD02D5DE}" dt="2020-12-21T22:25:57.356" v="21218" actId="20577"/>
          <ac:spMkLst>
            <pc:docMk/>
            <pc:sldMk cId="2461157379" sldId="4631"/>
            <ac:spMk id="10" creationId="{00000000-0000-0000-0000-000000000000}"/>
          </ac:spMkLst>
        </pc:spChg>
        <pc:spChg chg="mod">
          <ac:chgData name="Chris Speller" userId="0a97f007-b978-4543-a8a0-9ee0abccdf0a" providerId="ADAL" clId="{B8B649C5-C549-4FEB-BF49-7EEBAD02D5DE}" dt="2020-12-21T22:26:43.132" v="21258" actId="20577"/>
          <ac:spMkLst>
            <pc:docMk/>
            <pc:sldMk cId="2461157379" sldId="4631"/>
            <ac:spMk id="11" creationId="{8E8498FE-22C5-4A1B-AA8D-26CEB58B8375}"/>
          </ac:spMkLst>
        </pc:spChg>
        <pc:spChg chg="add del mod">
          <ac:chgData name="Chris Speller" userId="0a97f007-b978-4543-a8a0-9ee0abccdf0a" providerId="ADAL" clId="{B8B649C5-C549-4FEB-BF49-7EEBAD02D5DE}" dt="2020-12-21T22:26:31.117" v="21251" actId="20577"/>
          <ac:spMkLst>
            <pc:docMk/>
            <pc:sldMk cId="2461157379" sldId="4631"/>
            <ac:spMk id="12" creationId="{20B542CF-68F9-4BD0-9514-E3AD718A1EB0}"/>
          </ac:spMkLst>
        </pc:spChg>
        <pc:spChg chg="add del">
          <ac:chgData name="Chris Speller" userId="0a97f007-b978-4543-a8a0-9ee0abccdf0a" providerId="ADAL" clId="{B8B649C5-C549-4FEB-BF49-7EEBAD02D5DE}" dt="2020-12-21T22:28:22.507" v="21304" actId="22"/>
          <ac:spMkLst>
            <pc:docMk/>
            <pc:sldMk cId="2461157379" sldId="4631"/>
            <ac:spMk id="14" creationId="{9032CE06-D3BB-4034-9C9B-889744905850}"/>
          </ac:spMkLst>
        </pc:spChg>
        <pc:picChg chg="add del mod">
          <ac:chgData name="Chris Speller" userId="0a97f007-b978-4543-a8a0-9ee0abccdf0a" providerId="ADAL" clId="{B8B649C5-C549-4FEB-BF49-7EEBAD02D5DE}" dt="2020-12-21T22:23:29.286" v="21170" actId="478"/>
          <ac:picMkLst>
            <pc:docMk/>
            <pc:sldMk cId="2461157379" sldId="4631"/>
            <ac:picMk id="13" creationId="{21609B74-5599-44EB-90F6-C71472EFA3EC}"/>
          </ac:picMkLst>
        </pc:picChg>
      </pc:sldChg>
      <pc:sldChg chg="modSp add mod modAnim">
        <pc:chgData name="Chris Speller" userId="0a97f007-b978-4543-a8a0-9ee0abccdf0a" providerId="ADAL" clId="{B8B649C5-C549-4FEB-BF49-7EEBAD02D5DE}" dt="2020-12-21T22:28:05.795" v="21301" actId="1076"/>
        <pc:sldMkLst>
          <pc:docMk/>
          <pc:sldMk cId="2993740349" sldId="4632"/>
        </pc:sldMkLst>
        <pc:spChg chg="mod">
          <ac:chgData name="Chris Speller" userId="0a97f007-b978-4543-a8a0-9ee0abccdf0a" providerId="ADAL" clId="{B8B649C5-C549-4FEB-BF49-7EEBAD02D5DE}" dt="2020-12-21T22:27:23.706" v="21285" actId="20577"/>
          <ac:spMkLst>
            <pc:docMk/>
            <pc:sldMk cId="2993740349" sldId="4632"/>
            <ac:spMk id="10" creationId="{00000000-0000-0000-0000-000000000000}"/>
          </ac:spMkLst>
        </pc:spChg>
        <pc:spChg chg="mod">
          <ac:chgData name="Chris Speller" userId="0a97f007-b978-4543-a8a0-9ee0abccdf0a" providerId="ADAL" clId="{B8B649C5-C549-4FEB-BF49-7EEBAD02D5DE}" dt="2020-12-21T22:27:10.168" v="21265" actId="2711"/>
          <ac:spMkLst>
            <pc:docMk/>
            <pc:sldMk cId="2993740349" sldId="4632"/>
            <ac:spMk id="11" creationId="{8E8498FE-22C5-4A1B-AA8D-26CEB58B8375}"/>
          </ac:spMkLst>
        </pc:spChg>
        <pc:spChg chg="mod">
          <ac:chgData name="Chris Speller" userId="0a97f007-b978-4543-a8a0-9ee0abccdf0a" providerId="ADAL" clId="{B8B649C5-C549-4FEB-BF49-7EEBAD02D5DE}" dt="2020-12-21T22:28:05.795" v="21301" actId="1076"/>
          <ac:spMkLst>
            <pc:docMk/>
            <pc:sldMk cId="2993740349" sldId="4632"/>
            <ac:spMk id="12" creationId="{20B542CF-68F9-4BD0-9514-E3AD718A1EB0}"/>
          </ac:spMkLst>
        </pc:spChg>
      </pc:sldChg>
      <pc:sldChg chg="addSp delSp modSp add mod delAnim modAnim">
        <pc:chgData name="Chris Speller" userId="0a97f007-b978-4543-a8a0-9ee0abccdf0a" providerId="ADAL" clId="{B8B649C5-C549-4FEB-BF49-7EEBAD02D5DE}" dt="2020-12-21T22:30:32.247" v="21386" actId="1076"/>
        <pc:sldMkLst>
          <pc:docMk/>
          <pc:sldMk cId="606388634" sldId="4633"/>
        </pc:sldMkLst>
        <pc:spChg chg="mod">
          <ac:chgData name="Chris Speller" userId="0a97f007-b978-4543-a8a0-9ee0abccdf0a" providerId="ADAL" clId="{B8B649C5-C549-4FEB-BF49-7EEBAD02D5DE}" dt="2020-12-21T22:29:20.639" v="21351" actId="20577"/>
          <ac:spMkLst>
            <pc:docMk/>
            <pc:sldMk cId="606388634" sldId="4633"/>
            <ac:spMk id="10" creationId="{00000000-0000-0000-0000-000000000000}"/>
          </ac:spMkLst>
        </pc:spChg>
        <pc:spChg chg="mod">
          <ac:chgData name="Chris Speller" userId="0a97f007-b978-4543-a8a0-9ee0abccdf0a" providerId="ADAL" clId="{B8B649C5-C549-4FEB-BF49-7EEBAD02D5DE}" dt="2020-12-21T22:30:25.650" v="21382" actId="20577"/>
          <ac:spMkLst>
            <pc:docMk/>
            <pc:sldMk cId="606388634" sldId="4633"/>
            <ac:spMk id="11" creationId="{8E8498FE-22C5-4A1B-AA8D-26CEB58B8375}"/>
          </ac:spMkLst>
        </pc:spChg>
        <pc:spChg chg="mod">
          <ac:chgData name="Chris Speller" userId="0a97f007-b978-4543-a8a0-9ee0abccdf0a" providerId="ADAL" clId="{B8B649C5-C549-4FEB-BF49-7EEBAD02D5DE}" dt="2020-12-21T22:30:32.247" v="21386" actId="1076"/>
          <ac:spMkLst>
            <pc:docMk/>
            <pc:sldMk cId="606388634" sldId="4633"/>
            <ac:spMk id="12" creationId="{20B542CF-68F9-4BD0-9514-E3AD718A1EB0}"/>
          </ac:spMkLst>
        </pc:spChg>
        <pc:picChg chg="add del mod">
          <ac:chgData name="Chris Speller" userId="0a97f007-b978-4543-a8a0-9ee0abccdf0a" providerId="ADAL" clId="{B8B649C5-C549-4FEB-BF49-7EEBAD02D5DE}" dt="2020-12-21T22:30:29.134" v="21384" actId="478"/>
          <ac:picMkLst>
            <pc:docMk/>
            <pc:sldMk cId="606388634" sldId="4633"/>
            <ac:picMk id="13" creationId="{B9D61675-CC5D-4E7A-B7D5-7D16D081BDDE}"/>
          </ac:picMkLst>
        </pc:picChg>
      </pc:sldChg>
      <pc:sldChg chg="modSp add mod modAnim">
        <pc:chgData name="Chris Speller" userId="0a97f007-b978-4543-a8a0-9ee0abccdf0a" providerId="ADAL" clId="{B8B649C5-C549-4FEB-BF49-7EEBAD02D5DE}" dt="2020-12-21T22:34:59.901" v="21499" actId="20577"/>
        <pc:sldMkLst>
          <pc:docMk/>
          <pc:sldMk cId="4076990065" sldId="4634"/>
        </pc:sldMkLst>
        <pc:spChg chg="mod">
          <ac:chgData name="Chris Speller" userId="0a97f007-b978-4543-a8a0-9ee0abccdf0a" providerId="ADAL" clId="{B8B649C5-C549-4FEB-BF49-7EEBAD02D5DE}" dt="2020-12-21T22:34:59.901" v="21499" actId="20577"/>
          <ac:spMkLst>
            <pc:docMk/>
            <pc:sldMk cId="4076990065" sldId="4634"/>
            <ac:spMk id="10" creationId="{00000000-0000-0000-0000-000000000000}"/>
          </ac:spMkLst>
        </pc:spChg>
        <pc:spChg chg="mod">
          <ac:chgData name="Chris Speller" userId="0a97f007-b978-4543-a8a0-9ee0abccdf0a" providerId="ADAL" clId="{B8B649C5-C549-4FEB-BF49-7EEBAD02D5DE}" dt="2020-12-21T22:31:08.932" v="21476"/>
          <ac:spMkLst>
            <pc:docMk/>
            <pc:sldMk cId="4076990065" sldId="4634"/>
            <ac:spMk id="11" creationId="{8E8498FE-22C5-4A1B-AA8D-26CEB58B8375}"/>
          </ac:spMkLst>
        </pc:spChg>
        <pc:spChg chg="mod">
          <ac:chgData name="Chris Speller" userId="0a97f007-b978-4543-a8a0-9ee0abccdf0a" providerId="ADAL" clId="{B8B649C5-C549-4FEB-BF49-7EEBAD02D5DE}" dt="2020-12-21T22:31:13.656" v="21486" actId="404"/>
          <ac:spMkLst>
            <pc:docMk/>
            <pc:sldMk cId="4076990065" sldId="4634"/>
            <ac:spMk id="12" creationId="{20B542CF-68F9-4BD0-9514-E3AD718A1EB0}"/>
          </ac:spMkLst>
        </pc:spChg>
      </pc:sldChg>
      <pc:sldChg chg="modSp add mod modAnim">
        <pc:chgData name="Chris Speller" userId="0a97f007-b978-4543-a8a0-9ee0abccdf0a" providerId="ADAL" clId="{B8B649C5-C549-4FEB-BF49-7EEBAD02D5DE}" dt="2020-12-21T22:40:47.873" v="22054" actId="20577"/>
        <pc:sldMkLst>
          <pc:docMk/>
          <pc:sldMk cId="1078526886" sldId="4635"/>
        </pc:sldMkLst>
        <pc:spChg chg="mod">
          <ac:chgData name="Chris Speller" userId="0a97f007-b978-4543-a8a0-9ee0abccdf0a" providerId="ADAL" clId="{B8B649C5-C549-4FEB-BF49-7EEBAD02D5DE}" dt="2020-12-21T22:38:45.994" v="21980" actId="2711"/>
          <ac:spMkLst>
            <pc:docMk/>
            <pc:sldMk cId="1078526886" sldId="4635"/>
            <ac:spMk id="10" creationId="{00000000-0000-0000-0000-000000000000}"/>
          </ac:spMkLst>
        </pc:spChg>
        <pc:spChg chg="mod">
          <ac:chgData name="Chris Speller" userId="0a97f007-b978-4543-a8a0-9ee0abccdf0a" providerId="ADAL" clId="{B8B649C5-C549-4FEB-BF49-7EEBAD02D5DE}" dt="2020-12-21T22:39:13.714" v="21989" actId="120"/>
          <ac:spMkLst>
            <pc:docMk/>
            <pc:sldMk cId="1078526886" sldId="4635"/>
            <ac:spMk id="11" creationId="{8E8498FE-22C5-4A1B-AA8D-26CEB58B8375}"/>
          </ac:spMkLst>
        </pc:spChg>
        <pc:spChg chg="mod">
          <ac:chgData name="Chris Speller" userId="0a97f007-b978-4543-a8a0-9ee0abccdf0a" providerId="ADAL" clId="{B8B649C5-C549-4FEB-BF49-7EEBAD02D5DE}" dt="2020-12-21T22:40:47.873" v="22054" actId="20577"/>
          <ac:spMkLst>
            <pc:docMk/>
            <pc:sldMk cId="1078526886" sldId="4635"/>
            <ac:spMk id="12" creationId="{20B542CF-68F9-4BD0-9514-E3AD718A1EB0}"/>
          </ac:spMkLst>
        </pc:spChg>
      </pc:sldChg>
      <pc:sldChg chg="modSp add del mod">
        <pc:chgData name="Chris Speller" userId="0a97f007-b978-4543-a8a0-9ee0abccdf0a" providerId="ADAL" clId="{B8B649C5-C549-4FEB-BF49-7EEBAD02D5DE}" dt="2020-12-21T22:38:22.779" v="21974" actId="47"/>
        <pc:sldMkLst>
          <pc:docMk/>
          <pc:sldMk cId="3362609981" sldId="4635"/>
        </pc:sldMkLst>
        <pc:spChg chg="mod">
          <ac:chgData name="Chris Speller" userId="0a97f007-b978-4543-a8a0-9ee0abccdf0a" providerId="ADAL" clId="{B8B649C5-C549-4FEB-BF49-7EEBAD02D5DE}" dt="2020-12-21T22:37:37.305" v="21973" actId="313"/>
          <ac:spMkLst>
            <pc:docMk/>
            <pc:sldMk cId="3362609981" sldId="4635"/>
            <ac:spMk id="10" creationId="{00000000-0000-0000-0000-000000000000}"/>
          </ac:spMkLst>
        </pc:spChg>
        <pc:spChg chg="mod">
          <ac:chgData name="Chris Speller" userId="0a97f007-b978-4543-a8a0-9ee0abccdf0a" providerId="ADAL" clId="{B8B649C5-C549-4FEB-BF49-7EEBAD02D5DE}" dt="2020-12-21T22:37:35.159" v="21972" actId="313"/>
          <ac:spMkLst>
            <pc:docMk/>
            <pc:sldMk cId="3362609981" sldId="4635"/>
            <ac:spMk id="11" creationId="{8E8498FE-22C5-4A1B-AA8D-26CEB58B8375}"/>
          </ac:spMkLst>
        </pc:spChg>
        <pc:spChg chg="mod">
          <ac:chgData name="Chris Speller" userId="0a97f007-b978-4543-a8a0-9ee0abccdf0a" providerId="ADAL" clId="{B8B649C5-C549-4FEB-BF49-7EEBAD02D5DE}" dt="2020-12-21T22:37:27.897" v="21971" actId="20577"/>
          <ac:spMkLst>
            <pc:docMk/>
            <pc:sldMk cId="3362609981" sldId="4635"/>
            <ac:spMk id="12" creationId="{20B542CF-68F9-4BD0-9514-E3AD718A1EB0}"/>
          </ac:spMkLst>
        </pc:spChg>
      </pc:sldChg>
      <pc:sldChg chg="modSp add mod modAnim">
        <pc:chgData name="Chris Speller" userId="0a97f007-b978-4543-a8a0-9ee0abccdf0a" providerId="ADAL" clId="{B8B649C5-C549-4FEB-BF49-7EEBAD02D5DE}" dt="2020-12-21T22:44:06.916" v="22260" actId="122"/>
        <pc:sldMkLst>
          <pc:docMk/>
          <pc:sldMk cId="1274898192" sldId="4636"/>
        </pc:sldMkLst>
        <pc:spChg chg="mod">
          <ac:chgData name="Chris Speller" userId="0a97f007-b978-4543-a8a0-9ee0abccdf0a" providerId="ADAL" clId="{B8B649C5-C549-4FEB-BF49-7EEBAD02D5DE}" dt="2020-12-21T22:41:07.685" v="22058" actId="2711"/>
          <ac:spMkLst>
            <pc:docMk/>
            <pc:sldMk cId="1274898192" sldId="4636"/>
            <ac:spMk id="10" creationId="{00000000-0000-0000-0000-000000000000}"/>
          </ac:spMkLst>
        </pc:spChg>
        <pc:spChg chg="mod">
          <ac:chgData name="Chris Speller" userId="0a97f007-b978-4543-a8a0-9ee0abccdf0a" providerId="ADAL" clId="{B8B649C5-C549-4FEB-BF49-7EEBAD02D5DE}" dt="2020-12-21T22:41:21.228" v="22060" actId="2711"/>
          <ac:spMkLst>
            <pc:docMk/>
            <pc:sldMk cId="1274898192" sldId="4636"/>
            <ac:spMk id="11" creationId="{8E8498FE-22C5-4A1B-AA8D-26CEB58B8375}"/>
          </ac:spMkLst>
        </pc:spChg>
        <pc:spChg chg="mod">
          <ac:chgData name="Chris Speller" userId="0a97f007-b978-4543-a8a0-9ee0abccdf0a" providerId="ADAL" clId="{B8B649C5-C549-4FEB-BF49-7EEBAD02D5DE}" dt="2020-12-21T22:44:06.916" v="22260" actId="122"/>
          <ac:spMkLst>
            <pc:docMk/>
            <pc:sldMk cId="1274898192" sldId="4636"/>
            <ac:spMk id="12" creationId="{20B542CF-68F9-4BD0-9514-E3AD718A1EB0}"/>
          </ac:spMkLst>
        </pc:spChg>
      </pc:sldChg>
      <pc:sldChg chg="addSp delSp modSp add mod delAnim modAnim">
        <pc:chgData name="Chris Speller" userId="0a97f007-b978-4543-a8a0-9ee0abccdf0a" providerId="ADAL" clId="{B8B649C5-C549-4FEB-BF49-7EEBAD02D5DE}" dt="2020-12-21T22:43:01.420" v="22150" actId="478"/>
        <pc:sldMkLst>
          <pc:docMk/>
          <pc:sldMk cId="1375153599" sldId="4637"/>
        </pc:sldMkLst>
        <pc:spChg chg="mod">
          <ac:chgData name="Chris Speller" userId="0a97f007-b978-4543-a8a0-9ee0abccdf0a" providerId="ADAL" clId="{B8B649C5-C549-4FEB-BF49-7EEBAD02D5DE}" dt="2020-12-21T22:42:45.057" v="22130" actId="20577"/>
          <ac:spMkLst>
            <pc:docMk/>
            <pc:sldMk cId="1375153599" sldId="4637"/>
            <ac:spMk id="10" creationId="{00000000-0000-0000-0000-000000000000}"/>
          </ac:spMkLst>
        </pc:spChg>
        <pc:spChg chg="mod">
          <ac:chgData name="Chris Speller" userId="0a97f007-b978-4543-a8a0-9ee0abccdf0a" providerId="ADAL" clId="{B8B649C5-C549-4FEB-BF49-7EEBAD02D5DE}" dt="2020-12-21T22:42:47.983" v="22133" actId="20577"/>
          <ac:spMkLst>
            <pc:docMk/>
            <pc:sldMk cId="1375153599" sldId="4637"/>
            <ac:spMk id="11" creationId="{8E8498FE-22C5-4A1B-AA8D-26CEB58B8375}"/>
          </ac:spMkLst>
        </pc:spChg>
        <pc:spChg chg="mod">
          <ac:chgData name="Chris Speller" userId="0a97f007-b978-4543-a8a0-9ee0abccdf0a" providerId="ADAL" clId="{B8B649C5-C549-4FEB-BF49-7EEBAD02D5DE}" dt="2020-12-21T22:42:59.687" v="22149" actId="20577"/>
          <ac:spMkLst>
            <pc:docMk/>
            <pc:sldMk cId="1375153599" sldId="4637"/>
            <ac:spMk id="12" creationId="{20B542CF-68F9-4BD0-9514-E3AD718A1EB0}"/>
          </ac:spMkLst>
        </pc:spChg>
        <pc:picChg chg="add del mod">
          <ac:chgData name="Chris Speller" userId="0a97f007-b978-4543-a8a0-9ee0abccdf0a" providerId="ADAL" clId="{B8B649C5-C549-4FEB-BF49-7EEBAD02D5DE}" dt="2020-12-21T22:43:01.420" v="22150" actId="478"/>
          <ac:picMkLst>
            <pc:docMk/>
            <pc:sldMk cId="1375153599" sldId="4637"/>
            <ac:picMk id="13" creationId="{EC3DF893-C3F8-4C19-B9F9-ABADE5E22468}"/>
          </ac:picMkLst>
        </pc:picChg>
      </pc:sldChg>
      <pc:sldChg chg="modSp add mod modAnim">
        <pc:chgData name="Chris Speller" userId="0a97f007-b978-4543-a8a0-9ee0abccdf0a" providerId="ADAL" clId="{B8B649C5-C549-4FEB-BF49-7EEBAD02D5DE}" dt="2020-12-21T22:47:05.888" v="22285" actId="20577"/>
        <pc:sldMkLst>
          <pc:docMk/>
          <pc:sldMk cId="951407588" sldId="4638"/>
        </pc:sldMkLst>
        <pc:spChg chg="mod">
          <ac:chgData name="Chris Speller" userId="0a97f007-b978-4543-a8a0-9ee0abccdf0a" providerId="ADAL" clId="{B8B649C5-C549-4FEB-BF49-7EEBAD02D5DE}" dt="2020-12-21T22:47:05.888" v="22285" actId="20577"/>
          <ac:spMkLst>
            <pc:docMk/>
            <pc:sldMk cId="951407588" sldId="4638"/>
            <ac:spMk id="10" creationId="{00000000-0000-0000-0000-000000000000}"/>
          </ac:spMkLst>
        </pc:spChg>
        <pc:spChg chg="mod">
          <ac:chgData name="Chris Speller" userId="0a97f007-b978-4543-a8a0-9ee0abccdf0a" providerId="ADAL" clId="{B8B649C5-C549-4FEB-BF49-7EEBAD02D5DE}" dt="2020-12-21T22:43:59.370" v="22247"/>
          <ac:spMkLst>
            <pc:docMk/>
            <pc:sldMk cId="951407588" sldId="4638"/>
            <ac:spMk id="11" creationId="{8E8498FE-22C5-4A1B-AA8D-26CEB58B8375}"/>
          </ac:spMkLst>
        </pc:spChg>
        <pc:spChg chg="mod">
          <ac:chgData name="Chris Speller" userId="0a97f007-b978-4543-a8a0-9ee0abccdf0a" providerId="ADAL" clId="{B8B649C5-C549-4FEB-BF49-7EEBAD02D5DE}" dt="2020-12-21T22:44:12.705" v="22262" actId="1076"/>
          <ac:spMkLst>
            <pc:docMk/>
            <pc:sldMk cId="951407588" sldId="4638"/>
            <ac:spMk id="12" creationId="{20B542CF-68F9-4BD0-9514-E3AD718A1EB0}"/>
          </ac:spMkLst>
        </pc:spChg>
      </pc:sldChg>
      <pc:sldChg chg="modSp add">
        <pc:chgData name="Chris Speller" userId="0a97f007-b978-4543-a8a0-9ee0abccdf0a" providerId="ADAL" clId="{B8B649C5-C549-4FEB-BF49-7EEBAD02D5DE}" dt="2020-12-21T22:47:20.022" v="22292" actId="20577"/>
        <pc:sldMkLst>
          <pc:docMk/>
          <pc:sldMk cId="27925505" sldId="4639"/>
        </pc:sldMkLst>
        <pc:spChg chg="mod">
          <ac:chgData name="Chris Speller" userId="0a97f007-b978-4543-a8a0-9ee0abccdf0a" providerId="ADAL" clId="{B8B649C5-C549-4FEB-BF49-7EEBAD02D5DE}" dt="2020-12-21T22:47:20.022" v="22292" actId="20577"/>
          <ac:spMkLst>
            <pc:docMk/>
            <pc:sldMk cId="27925505" sldId="4639"/>
            <ac:spMk id="10" creationId="{00000000-0000-0000-0000-000000000000}"/>
          </ac:spMkLst>
        </pc:spChg>
        <pc:spChg chg="mod">
          <ac:chgData name="Chris Speller" userId="0a97f007-b978-4543-a8a0-9ee0abccdf0a" providerId="ADAL" clId="{B8B649C5-C549-4FEB-BF49-7EEBAD02D5DE}" dt="2020-12-21T22:47:17.843" v="22288" actId="20577"/>
          <ac:spMkLst>
            <pc:docMk/>
            <pc:sldMk cId="27925505" sldId="4639"/>
            <ac:spMk id="11" creationId="{8E8498FE-22C5-4A1B-AA8D-26CEB58B8375}"/>
          </ac:spMkLst>
        </pc:spChg>
      </pc:sldChg>
      <pc:sldChg chg="modSp add mod">
        <pc:chgData name="Chris Speller" userId="0a97f007-b978-4543-a8a0-9ee0abccdf0a" providerId="ADAL" clId="{B8B649C5-C549-4FEB-BF49-7EEBAD02D5DE}" dt="2020-12-21T22:57:02.228" v="22589" actId="20577"/>
        <pc:sldMkLst>
          <pc:docMk/>
          <pc:sldMk cId="2861323199" sldId="4640"/>
        </pc:sldMkLst>
        <pc:spChg chg="mod">
          <ac:chgData name="Chris Speller" userId="0a97f007-b978-4543-a8a0-9ee0abccdf0a" providerId="ADAL" clId="{B8B649C5-C549-4FEB-BF49-7EEBAD02D5DE}" dt="2020-12-21T22:57:02.228" v="22589" actId="20577"/>
          <ac:spMkLst>
            <pc:docMk/>
            <pc:sldMk cId="2861323199" sldId="4640"/>
            <ac:spMk id="10" creationId="{00000000-0000-0000-0000-000000000000}"/>
          </ac:spMkLst>
        </pc:spChg>
        <pc:spChg chg="mod">
          <ac:chgData name="Chris Speller" userId="0a97f007-b978-4543-a8a0-9ee0abccdf0a" providerId="ADAL" clId="{B8B649C5-C549-4FEB-BF49-7EEBAD02D5DE}" dt="2020-12-21T22:56:18.581" v="22578"/>
          <ac:spMkLst>
            <pc:docMk/>
            <pc:sldMk cId="2861323199" sldId="4640"/>
            <ac:spMk id="11" creationId="{8E8498FE-22C5-4A1B-AA8D-26CEB58B8375}"/>
          </ac:spMkLst>
        </pc:spChg>
        <pc:spChg chg="mod">
          <ac:chgData name="Chris Speller" userId="0a97f007-b978-4543-a8a0-9ee0abccdf0a" providerId="ADAL" clId="{B8B649C5-C549-4FEB-BF49-7EEBAD02D5DE}" dt="2020-12-21T22:56:32.359" v="22583" actId="207"/>
          <ac:spMkLst>
            <pc:docMk/>
            <pc:sldMk cId="2861323199" sldId="4640"/>
            <ac:spMk id="12" creationId="{054FB437-53E4-4FE1-8439-51960ECF4647}"/>
          </ac:spMkLst>
        </pc:spChg>
      </pc:sldChg>
      <pc:sldChg chg="modSp add mod">
        <pc:chgData name="Chris Speller" userId="0a97f007-b978-4543-a8a0-9ee0abccdf0a" providerId="ADAL" clId="{B8B649C5-C549-4FEB-BF49-7EEBAD02D5DE}" dt="2020-12-21T23:04:44.263" v="22843" actId="1076"/>
        <pc:sldMkLst>
          <pc:docMk/>
          <pc:sldMk cId="2323481114" sldId="4641"/>
        </pc:sldMkLst>
        <pc:spChg chg="mod">
          <ac:chgData name="Chris Speller" userId="0a97f007-b978-4543-a8a0-9ee0abccdf0a" providerId="ADAL" clId="{B8B649C5-C549-4FEB-BF49-7EEBAD02D5DE}" dt="2020-12-21T23:03:29.648" v="22815" actId="20577"/>
          <ac:spMkLst>
            <pc:docMk/>
            <pc:sldMk cId="2323481114" sldId="4641"/>
            <ac:spMk id="10" creationId="{00000000-0000-0000-0000-000000000000}"/>
          </ac:spMkLst>
        </pc:spChg>
        <pc:spChg chg="mod">
          <ac:chgData name="Chris Speller" userId="0a97f007-b978-4543-a8a0-9ee0abccdf0a" providerId="ADAL" clId="{B8B649C5-C549-4FEB-BF49-7EEBAD02D5DE}" dt="2020-12-21T23:03:46.314" v="22828" actId="20577"/>
          <ac:spMkLst>
            <pc:docMk/>
            <pc:sldMk cId="2323481114" sldId="4641"/>
            <ac:spMk id="11" creationId="{8E8498FE-22C5-4A1B-AA8D-26CEB58B8375}"/>
          </ac:spMkLst>
        </pc:spChg>
        <pc:spChg chg="mod">
          <ac:chgData name="Chris Speller" userId="0a97f007-b978-4543-a8a0-9ee0abccdf0a" providerId="ADAL" clId="{B8B649C5-C549-4FEB-BF49-7EEBAD02D5DE}" dt="2020-12-21T23:04:44.263" v="22843" actId="1076"/>
          <ac:spMkLst>
            <pc:docMk/>
            <pc:sldMk cId="2323481114" sldId="4641"/>
            <ac:spMk id="12" creationId="{1B76AE14-EE6D-47C1-906B-FFD4ECE1A246}"/>
          </ac:spMkLst>
        </pc:spChg>
      </pc:sldChg>
      <pc:sldChg chg="modSp add mod modAnim">
        <pc:chgData name="Chris Speller" userId="0a97f007-b978-4543-a8a0-9ee0abccdf0a" providerId="ADAL" clId="{B8B649C5-C549-4FEB-BF49-7EEBAD02D5DE}" dt="2020-12-21T23:08:54.542" v="23170" actId="20577"/>
        <pc:sldMkLst>
          <pc:docMk/>
          <pc:sldMk cId="4257046351" sldId="4642"/>
        </pc:sldMkLst>
        <pc:spChg chg="mod">
          <ac:chgData name="Chris Speller" userId="0a97f007-b978-4543-a8a0-9ee0abccdf0a" providerId="ADAL" clId="{B8B649C5-C549-4FEB-BF49-7EEBAD02D5DE}" dt="2020-12-21T23:08:54.542" v="23170" actId="20577"/>
          <ac:spMkLst>
            <pc:docMk/>
            <pc:sldMk cId="4257046351" sldId="4642"/>
            <ac:spMk id="10" creationId="{00000000-0000-0000-0000-000000000000}"/>
          </ac:spMkLst>
        </pc:spChg>
        <pc:spChg chg="mod">
          <ac:chgData name="Chris Speller" userId="0a97f007-b978-4543-a8a0-9ee0abccdf0a" providerId="ADAL" clId="{B8B649C5-C549-4FEB-BF49-7EEBAD02D5DE}" dt="2020-12-21T23:07:49.841" v="23084"/>
          <ac:spMkLst>
            <pc:docMk/>
            <pc:sldMk cId="4257046351" sldId="4642"/>
            <ac:spMk id="11" creationId="{8E8498FE-22C5-4A1B-AA8D-26CEB58B8375}"/>
          </ac:spMkLst>
        </pc:spChg>
        <pc:spChg chg="mod">
          <ac:chgData name="Chris Speller" userId="0a97f007-b978-4543-a8a0-9ee0abccdf0a" providerId="ADAL" clId="{B8B649C5-C549-4FEB-BF49-7EEBAD02D5DE}" dt="2020-12-21T23:08:34.091" v="23159" actId="20577"/>
          <ac:spMkLst>
            <pc:docMk/>
            <pc:sldMk cId="4257046351" sldId="4642"/>
            <ac:spMk id="12" creationId="{1B76AE14-EE6D-47C1-906B-FFD4ECE1A246}"/>
          </ac:spMkLst>
        </pc:spChg>
      </pc:sldChg>
      <pc:sldChg chg="modSp add mod modAnim">
        <pc:chgData name="Chris Speller" userId="0a97f007-b978-4543-a8a0-9ee0abccdf0a" providerId="ADAL" clId="{B8B649C5-C549-4FEB-BF49-7EEBAD02D5DE}" dt="2020-12-21T23:12:27.881" v="23235" actId="20577"/>
        <pc:sldMkLst>
          <pc:docMk/>
          <pc:sldMk cId="1185910958" sldId="4643"/>
        </pc:sldMkLst>
        <pc:spChg chg="mod">
          <ac:chgData name="Chris Speller" userId="0a97f007-b978-4543-a8a0-9ee0abccdf0a" providerId="ADAL" clId="{B8B649C5-C549-4FEB-BF49-7EEBAD02D5DE}" dt="2020-12-21T23:12:18.122" v="23232" actId="20577"/>
          <ac:spMkLst>
            <pc:docMk/>
            <pc:sldMk cId="1185910958" sldId="4643"/>
            <ac:spMk id="10" creationId="{00000000-0000-0000-0000-000000000000}"/>
          </ac:spMkLst>
        </pc:spChg>
        <pc:spChg chg="mod">
          <ac:chgData name="Chris Speller" userId="0a97f007-b978-4543-a8a0-9ee0abccdf0a" providerId="ADAL" clId="{B8B649C5-C549-4FEB-BF49-7EEBAD02D5DE}" dt="2020-12-21T23:12:27.881" v="23235" actId="20577"/>
          <ac:spMkLst>
            <pc:docMk/>
            <pc:sldMk cId="1185910958" sldId="4643"/>
            <ac:spMk id="11" creationId="{8E8498FE-22C5-4A1B-AA8D-26CEB58B8375}"/>
          </ac:spMkLst>
        </pc:spChg>
        <pc:spChg chg="mod">
          <ac:chgData name="Chris Speller" userId="0a97f007-b978-4543-a8a0-9ee0abccdf0a" providerId="ADAL" clId="{B8B649C5-C549-4FEB-BF49-7EEBAD02D5DE}" dt="2020-12-21T23:11:20.186" v="23195" actId="122"/>
          <ac:spMkLst>
            <pc:docMk/>
            <pc:sldMk cId="1185910958" sldId="4643"/>
            <ac:spMk id="12" creationId="{1B76AE14-EE6D-47C1-906B-FFD4ECE1A246}"/>
          </ac:spMkLst>
        </pc:spChg>
      </pc:sldChg>
      <pc:sldChg chg="modSp add mod">
        <pc:chgData name="Chris Speller" userId="0a97f007-b978-4543-a8a0-9ee0abccdf0a" providerId="ADAL" clId="{B8B649C5-C549-4FEB-BF49-7EEBAD02D5DE}" dt="2020-12-21T23:13:13.306" v="23264" actId="20577"/>
        <pc:sldMkLst>
          <pc:docMk/>
          <pc:sldMk cId="3883326536" sldId="4644"/>
        </pc:sldMkLst>
        <pc:spChg chg="mod">
          <ac:chgData name="Chris Speller" userId="0a97f007-b978-4543-a8a0-9ee0abccdf0a" providerId="ADAL" clId="{B8B649C5-C549-4FEB-BF49-7EEBAD02D5DE}" dt="2020-12-21T23:12:42.740" v="23239" actId="2711"/>
          <ac:spMkLst>
            <pc:docMk/>
            <pc:sldMk cId="3883326536" sldId="4644"/>
            <ac:spMk id="10" creationId="{00000000-0000-0000-0000-000000000000}"/>
          </ac:spMkLst>
        </pc:spChg>
        <pc:spChg chg="mod">
          <ac:chgData name="Chris Speller" userId="0a97f007-b978-4543-a8a0-9ee0abccdf0a" providerId="ADAL" clId="{B8B649C5-C549-4FEB-BF49-7EEBAD02D5DE}" dt="2020-12-21T23:12:53.996" v="23242" actId="2711"/>
          <ac:spMkLst>
            <pc:docMk/>
            <pc:sldMk cId="3883326536" sldId="4644"/>
            <ac:spMk id="11" creationId="{8E8498FE-22C5-4A1B-AA8D-26CEB58B8375}"/>
          </ac:spMkLst>
        </pc:spChg>
        <pc:spChg chg="mod">
          <ac:chgData name="Chris Speller" userId="0a97f007-b978-4543-a8a0-9ee0abccdf0a" providerId="ADAL" clId="{B8B649C5-C549-4FEB-BF49-7EEBAD02D5DE}" dt="2020-12-21T23:13:13.306" v="23264" actId="20577"/>
          <ac:spMkLst>
            <pc:docMk/>
            <pc:sldMk cId="3883326536" sldId="4644"/>
            <ac:spMk id="12" creationId="{1B76AE14-EE6D-47C1-906B-FFD4ECE1A246}"/>
          </ac:spMkLst>
        </pc:spChg>
      </pc:sldChg>
      <pc:sldChg chg="modSp add mod">
        <pc:chgData name="Chris Speller" userId="0a97f007-b978-4543-a8a0-9ee0abccdf0a" providerId="ADAL" clId="{B8B649C5-C549-4FEB-BF49-7EEBAD02D5DE}" dt="2020-12-21T23:14:11.392" v="23314" actId="20577"/>
        <pc:sldMkLst>
          <pc:docMk/>
          <pc:sldMk cId="3431391875" sldId="4645"/>
        </pc:sldMkLst>
        <pc:spChg chg="mod">
          <ac:chgData name="Chris Speller" userId="0a97f007-b978-4543-a8a0-9ee0abccdf0a" providerId="ADAL" clId="{B8B649C5-C549-4FEB-BF49-7EEBAD02D5DE}" dt="2020-12-21T23:13:41.804" v="23274" actId="403"/>
          <ac:spMkLst>
            <pc:docMk/>
            <pc:sldMk cId="3431391875" sldId="4645"/>
            <ac:spMk id="10" creationId="{00000000-0000-0000-0000-000000000000}"/>
          </ac:spMkLst>
        </pc:spChg>
        <pc:spChg chg="mod">
          <ac:chgData name="Chris Speller" userId="0a97f007-b978-4543-a8a0-9ee0abccdf0a" providerId="ADAL" clId="{B8B649C5-C549-4FEB-BF49-7EEBAD02D5DE}" dt="2020-12-21T23:13:46.310" v="23277" actId="403"/>
          <ac:spMkLst>
            <pc:docMk/>
            <pc:sldMk cId="3431391875" sldId="4645"/>
            <ac:spMk id="11" creationId="{8E8498FE-22C5-4A1B-AA8D-26CEB58B8375}"/>
          </ac:spMkLst>
        </pc:spChg>
        <pc:spChg chg="mod">
          <ac:chgData name="Chris Speller" userId="0a97f007-b978-4543-a8a0-9ee0abccdf0a" providerId="ADAL" clId="{B8B649C5-C549-4FEB-BF49-7EEBAD02D5DE}" dt="2020-12-21T23:14:11.392" v="23314" actId="20577"/>
          <ac:spMkLst>
            <pc:docMk/>
            <pc:sldMk cId="3431391875" sldId="4645"/>
            <ac:spMk id="12" creationId="{1B76AE14-EE6D-47C1-906B-FFD4ECE1A246}"/>
          </ac:spMkLst>
        </pc:spChg>
      </pc:sldChg>
      <pc:sldChg chg="modSp add mod modAnim">
        <pc:chgData name="Chris Speller" userId="0a97f007-b978-4543-a8a0-9ee0abccdf0a" providerId="ADAL" clId="{B8B649C5-C549-4FEB-BF49-7EEBAD02D5DE}" dt="2020-12-21T23:23:34.417" v="23697" actId="20577"/>
        <pc:sldMkLst>
          <pc:docMk/>
          <pc:sldMk cId="2305171399" sldId="4646"/>
        </pc:sldMkLst>
        <pc:spChg chg="mod">
          <ac:chgData name="Chris Speller" userId="0a97f007-b978-4543-a8a0-9ee0abccdf0a" providerId="ADAL" clId="{B8B649C5-C549-4FEB-BF49-7EEBAD02D5DE}" dt="2020-12-21T23:23:34.417" v="23697" actId="20577"/>
          <ac:spMkLst>
            <pc:docMk/>
            <pc:sldMk cId="2305171399" sldId="4646"/>
            <ac:spMk id="10" creationId="{00000000-0000-0000-0000-000000000000}"/>
          </ac:spMkLst>
        </pc:spChg>
        <pc:spChg chg="mod">
          <ac:chgData name="Chris Speller" userId="0a97f007-b978-4543-a8a0-9ee0abccdf0a" providerId="ADAL" clId="{B8B649C5-C549-4FEB-BF49-7EEBAD02D5DE}" dt="2020-12-21T23:18:04.188" v="23607" actId="404"/>
          <ac:spMkLst>
            <pc:docMk/>
            <pc:sldMk cId="2305171399" sldId="4646"/>
            <ac:spMk id="11" creationId="{8E8498FE-22C5-4A1B-AA8D-26CEB58B8375}"/>
          </ac:spMkLst>
        </pc:spChg>
        <pc:spChg chg="mod">
          <ac:chgData name="Chris Speller" userId="0a97f007-b978-4543-a8a0-9ee0abccdf0a" providerId="ADAL" clId="{B8B649C5-C549-4FEB-BF49-7EEBAD02D5DE}" dt="2020-12-21T23:18:50.553" v="23638" actId="20577"/>
          <ac:spMkLst>
            <pc:docMk/>
            <pc:sldMk cId="2305171399" sldId="4646"/>
            <ac:spMk id="12" creationId="{1B76AE14-EE6D-47C1-906B-FFD4ECE1A246}"/>
          </ac:spMkLst>
        </pc:spChg>
      </pc:sldChg>
      <pc:sldChg chg="modSp add mod modAnim">
        <pc:chgData name="Chris Speller" userId="0a97f007-b978-4543-a8a0-9ee0abccdf0a" providerId="ADAL" clId="{B8B649C5-C549-4FEB-BF49-7EEBAD02D5DE}" dt="2020-12-21T23:32:20.671" v="23837" actId="1076"/>
        <pc:sldMkLst>
          <pc:docMk/>
          <pc:sldMk cId="2604414474" sldId="4647"/>
        </pc:sldMkLst>
        <pc:spChg chg="mod">
          <ac:chgData name="Chris Speller" userId="0a97f007-b978-4543-a8a0-9ee0abccdf0a" providerId="ADAL" clId="{B8B649C5-C549-4FEB-BF49-7EEBAD02D5DE}" dt="2020-12-21T23:31:30.335" v="23754" actId="2711"/>
          <ac:spMkLst>
            <pc:docMk/>
            <pc:sldMk cId="2604414474" sldId="4647"/>
            <ac:spMk id="10" creationId="{00000000-0000-0000-0000-000000000000}"/>
          </ac:spMkLst>
        </pc:spChg>
        <pc:spChg chg="mod">
          <ac:chgData name="Chris Speller" userId="0a97f007-b978-4543-a8a0-9ee0abccdf0a" providerId="ADAL" clId="{B8B649C5-C549-4FEB-BF49-7EEBAD02D5DE}" dt="2020-12-21T23:31:39.527" v="23756" actId="2711"/>
          <ac:spMkLst>
            <pc:docMk/>
            <pc:sldMk cId="2604414474" sldId="4647"/>
            <ac:spMk id="11" creationId="{8E8498FE-22C5-4A1B-AA8D-26CEB58B8375}"/>
          </ac:spMkLst>
        </pc:spChg>
        <pc:spChg chg="mod">
          <ac:chgData name="Chris Speller" userId="0a97f007-b978-4543-a8a0-9ee0abccdf0a" providerId="ADAL" clId="{B8B649C5-C549-4FEB-BF49-7EEBAD02D5DE}" dt="2020-12-21T23:32:20.671" v="23837" actId="1076"/>
          <ac:spMkLst>
            <pc:docMk/>
            <pc:sldMk cId="2604414474" sldId="4647"/>
            <ac:spMk id="12" creationId="{5E977CBE-1900-4FA1-ABF6-BE890D1BEE9C}"/>
          </ac:spMkLst>
        </pc:spChg>
      </pc:sldChg>
      <pc:sldChg chg="modSp add mod">
        <pc:chgData name="Chris Speller" userId="0a97f007-b978-4543-a8a0-9ee0abccdf0a" providerId="ADAL" clId="{B8B649C5-C549-4FEB-BF49-7EEBAD02D5DE}" dt="2020-12-21T23:36:19.239" v="24120" actId="20577"/>
        <pc:sldMkLst>
          <pc:docMk/>
          <pc:sldMk cId="3572604970" sldId="4648"/>
        </pc:sldMkLst>
        <pc:spChg chg="mod">
          <ac:chgData name="Chris Speller" userId="0a97f007-b978-4543-a8a0-9ee0abccdf0a" providerId="ADAL" clId="{B8B649C5-C549-4FEB-BF49-7EEBAD02D5DE}" dt="2020-12-21T23:36:19.239" v="24120" actId="20577"/>
          <ac:spMkLst>
            <pc:docMk/>
            <pc:sldMk cId="3572604970" sldId="4648"/>
            <ac:spMk id="10" creationId="{00000000-0000-0000-0000-000000000000}"/>
          </ac:spMkLst>
        </pc:spChg>
        <pc:spChg chg="mod">
          <ac:chgData name="Chris Speller" userId="0a97f007-b978-4543-a8a0-9ee0abccdf0a" providerId="ADAL" clId="{B8B649C5-C549-4FEB-BF49-7EEBAD02D5DE}" dt="2020-12-21T23:35:23.507" v="24082" actId="404"/>
          <ac:spMkLst>
            <pc:docMk/>
            <pc:sldMk cId="3572604970" sldId="4648"/>
            <ac:spMk id="11" creationId="{8E8498FE-22C5-4A1B-AA8D-26CEB58B8375}"/>
          </ac:spMkLst>
        </pc:spChg>
        <pc:spChg chg="mod">
          <ac:chgData name="Chris Speller" userId="0a97f007-b978-4543-a8a0-9ee0abccdf0a" providerId="ADAL" clId="{B8B649C5-C549-4FEB-BF49-7EEBAD02D5DE}" dt="2020-12-21T23:35:55.652" v="24107" actId="20577"/>
          <ac:spMkLst>
            <pc:docMk/>
            <pc:sldMk cId="3572604970" sldId="4648"/>
            <ac:spMk id="12" creationId="{5E977CBE-1900-4FA1-ABF6-BE890D1BEE9C}"/>
          </ac:spMkLst>
        </pc:spChg>
      </pc:sldChg>
      <pc:sldChg chg="modSp add mod modAnim">
        <pc:chgData name="Chris Speller" userId="0a97f007-b978-4543-a8a0-9ee0abccdf0a" providerId="ADAL" clId="{B8B649C5-C549-4FEB-BF49-7EEBAD02D5DE}" dt="2020-12-21T23:40:26.092" v="24172" actId="1076"/>
        <pc:sldMkLst>
          <pc:docMk/>
          <pc:sldMk cId="1781872043" sldId="4649"/>
        </pc:sldMkLst>
        <pc:spChg chg="mod">
          <ac:chgData name="Chris Speller" userId="0a97f007-b978-4543-a8a0-9ee0abccdf0a" providerId="ADAL" clId="{B8B649C5-C549-4FEB-BF49-7EEBAD02D5DE}" dt="2020-12-21T23:39:57.037" v="24155" actId="404"/>
          <ac:spMkLst>
            <pc:docMk/>
            <pc:sldMk cId="1781872043" sldId="4649"/>
            <ac:spMk id="10" creationId="{00000000-0000-0000-0000-000000000000}"/>
          </ac:spMkLst>
        </pc:spChg>
        <pc:spChg chg="mod">
          <ac:chgData name="Chris Speller" userId="0a97f007-b978-4543-a8a0-9ee0abccdf0a" providerId="ADAL" clId="{B8B649C5-C549-4FEB-BF49-7EEBAD02D5DE}" dt="2020-12-21T23:40:21.748" v="24171" actId="20577"/>
          <ac:spMkLst>
            <pc:docMk/>
            <pc:sldMk cId="1781872043" sldId="4649"/>
            <ac:spMk id="11" creationId="{8E8498FE-22C5-4A1B-AA8D-26CEB58B8375}"/>
          </ac:spMkLst>
        </pc:spChg>
        <pc:spChg chg="mod">
          <ac:chgData name="Chris Speller" userId="0a97f007-b978-4543-a8a0-9ee0abccdf0a" providerId="ADAL" clId="{B8B649C5-C549-4FEB-BF49-7EEBAD02D5DE}" dt="2020-12-21T23:40:26.092" v="24172" actId="1076"/>
          <ac:spMkLst>
            <pc:docMk/>
            <pc:sldMk cId="1781872043" sldId="4649"/>
            <ac:spMk id="12" creationId="{5E977CBE-1900-4FA1-ABF6-BE890D1BEE9C}"/>
          </ac:spMkLst>
        </pc:spChg>
      </pc:sldChg>
      <pc:sldChg chg="modSp add mod">
        <pc:chgData name="Chris Speller" userId="0a97f007-b978-4543-a8a0-9ee0abccdf0a" providerId="ADAL" clId="{B8B649C5-C549-4FEB-BF49-7EEBAD02D5DE}" dt="2020-12-21T23:41:21.318" v="24189" actId="20577"/>
        <pc:sldMkLst>
          <pc:docMk/>
          <pc:sldMk cId="2543983875" sldId="4650"/>
        </pc:sldMkLst>
        <pc:spChg chg="mod">
          <ac:chgData name="Chris Speller" userId="0a97f007-b978-4543-a8a0-9ee0abccdf0a" providerId="ADAL" clId="{B8B649C5-C549-4FEB-BF49-7EEBAD02D5DE}" dt="2020-12-21T23:41:21.318" v="24189" actId="20577"/>
          <ac:spMkLst>
            <pc:docMk/>
            <pc:sldMk cId="2543983875" sldId="4650"/>
            <ac:spMk id="10" creationId="{00000000-0000-0000-0000-000000000000}"/>
          </ac:spMkLst>
        </pc:spChg>
        <pc:spChg chg="mod">
          <ac:chgData name="Chris Speller" userId="0a97f007-b978-4543-a8a0-9ee0abccdf0a" providerId="ADAL" clId="{B8B649C5-C549-4FEB-BF49-7EEBAD02D5DE}" dt="2020-12-21T23:39:53.084" v="24154" actId="404"/>
          <ac:spMkLst>
            <pc:docMk/>
            <pc:sldMk cId="2543983875" sldId="4650"/>
            <ac:spMk id="11" creationId="{8E8498FE-22C5-4A1B-AA8D-26CEB58B8375}"/>
          </ac:spMkLst>
        </pc:spChg>
        <pc:spChg chg="mod">
          <ac:chgData name="Chris Speller" userId="0a97f007-b978-4543-a8a0-9ee0abccdf0a" providerId="ADAL" clId="{B8B649C5-C549-4FEB-BF49-7EEBAD02D5DE}" dt="2020-12-21T23:40:41.635" v="24177" actId="20577"/>
          <ac:spMkLst>
            <pc:docMk/>
            <pc:sldMk cId="2543983875" sldId="4650"/>
            <ac:spMk id="12" creationId="{5E977CBE-1900-4FA1-ABF6-BE890D1BEE9C}"/>
          </ac:spMkLst>
        </pc:spChg>
      </pc:sldChg>
      <pc:sldChg chg="addSp delSp modSp add mod delAnim modAnim">
        <pc:chgData name="Chris Speller" userId="0a97f007-b978-4543-a8a0-9ee0abccdf0a" providerId="ADAL" clId="{B8B649C5-C549-4FEB-BF49-7EEBAD02D5DE}" dt="2020-12-21T23:52:02.639" v="24418" actId="122"/>
        <pc:sldMkLst>
          <pc:docMk/>
          <pc:sldMk cId="986144933" sldId="4651"/>
        </pc:sldMkLst>
        <pc:spChg chg="mod">
          <ac:chgData name="Chris Speller" userId="0a97f007-b978-4543-a8a0-9ee0abccdf0a" providerId="ADAL" clId="{B8B649C5-C549-4FEB-BF49-7EEBAD02D5DE}" dt="2020-12-21T23:51:39.086" v="24402" actId="20577"/>
          <ac:spMkLst>
            <pc:docMk/>
            <pc:sldMk cId="986144933" sldId="4651"/>
            <ac:spMk id="10" creationId="{00000000-0000-0000-0000-000000000000}"/>
          </ac:spMkLst>
        </pc:spChg>
        <pc:spChg chg="mod">
          <ac:chgData name="Chris Speller" userId="0a97f007-b978-4543-a8a0-9ee0abccdf0a" providerId="ADAL" clId="{B8B649C5-C549-4FEB-BF49-7EEBAD02D5DE}" dt="2020-12-21T23:51:46.301" v="24408" actId="20577"/>
          <ac:spMkLst>
            <pc:docMk/>
            <pc:sldMk cId="986144933" sldId="4651"/>
            <ac:spMk id="11" creationId="{8E8498FE-22C5-4A1B-AA8D-26CEB58B8375}"/>
          </ac:spMkLst>
        </pc:spChg>
        <pc:spChg chg="mod">
          <ac:chgData name="Chris Speller" userId="0a97f007-b978-4543-a8a0-9ee0abccdf0a" providerId="ADAL" clId="{B8B649C5-C549-4FEB-BF49-7EEBAD02D5DE}" dt="2020-12-21T23:52:02.639" v="24418" actId="122"/>
          <ac:spMkLst>
            <pc:docMk/>
            <pc:sldMk cId="986144933" sldId="4651"/>
            <ac:spMk id="12" creationId="{73A11D92-BF57-436A-918B-3F23BAB418E6}"/>
          </ac:spMkLst>
        </pc:spChg>
        <pc:picChg chg="add del mod">
          <ac:chgData name="Chris Speller" userId="0a97f007-b978-4543-a8a0-9ee0abccdf0a" providerId="ADAL" clId="{B8B649C5-C549-4FEB-BF49-7EEBAD02D5DE}" dt="2020-12-21T23:51:30.813" v="24400" actId="478"/>
          <ac:picMkLst>
            <pc:docMk/>
            <pc:sldMk cId="986144933" sldId="4651"/>
            <ac:picMk id="13" creationId="{C64A94B4-0F77-463F-B883-B6A9F79831A4}"/>
          </ac:picMkLst>
        </pc:picChg>
      </pc:sldChg>
      <pc:sldChg chg="add del">
        <pc:chgData name="Chris Speller" userId="0a97f007-b978-4543-a8a0-9ee0abccdf0a" providerId="ADAL" clId="{B8B649C5-C549-4FEB-BF49-7EEBAD02D5DE}" dt="2020-12-21T23:45:01.437" v="24284"/>
        <pc:sldMkLst>
          <pc:docMk/>
          <pc:sldMk cId="3528231304" sldId="4651"/>
        </pc:sldMkLst>
      </pc:sldChg>
      <pc:sldChg chg="modSp add mod modAnim">
        <pc:chgData name="Chris Speller" userId="0a97f007-b978-4543-a8a0-9ee0abccdf0a" providerId="ADAL" clId="{B8B649C5-C549-4FEB-BF49-7EEBAD02D5DE}" dt="2020-12-22T09:21:00.649" v="24609" actId="20577"/>
        <pc:sldMkLst>
          <pc:docMk/>
          <pc:sldMk cId="3520853917" sldId="4652"/>
        </pc:sldMkLst>
        <pc:spChg chg="mod">
          <ac:chgData name="Chris Speller" userId="0a97f007-b978-4543-a8a0-9ee0abccdf0a" providerId="ADAL" clId="{B8B649C5-C549-4FEB-BF49-7EEBAD02D5DE}" dt="2020-12-22T09:21:00.649" v="24609" actId="20577"/>
          <ac:spMkLst>
            <pc:docMk/>
            <pc:sldMk cId="3520853917" sldId="4652"/>
            <ac:spMk id="10" creationId="{00000000-0000-0000-0000-000000000000}"/>
          </ac:spMkLst>
        </pc:spChg>
        <pc:spChg chg="mod">
          <ac:chgData name="Chris Speller" userId="0a97f007-b978-4543-a8a0-9ee0abccdf0a" providerId="ADAL" clId="{B8B649C5-C549-4FEB-BF49-7EEBAD02D5DE}" dt="2020-12-22T09:20:16.672" v="24602" actId="20577"/>
          <ac:spMkLst>
            <pc:docMk/>
            <pc:sldMk cId="3520853917" sldId="4652"/>
            <ac:spMk id="11" creationId="{00000000-0000-0000-0000-000000000000}"/>
          </ac:spMkLst>
        </pc:spChg>
        <pc:spChg chg="mod">
          <ac:chgData name="Chris Speller" userId="0a97f007-b978-4543-a8a0-9ee0abccdf0a" providerId="ADAL" clId="{B8B649C5-C549-4FEB-BF49-7EEBAD02D5DE}" dt="2020-12-22T09:20:21.648" v="24604" actId="207"/>
          <ac:spMkLst>
            <pc:docMk/>
            <pc:sldMk cId="3520853917" sldId="4652"/>
            <ac:spMk id="12" creationId="{00000000-0000-0000-0000-000000000000}"/>
          </ac:spMkLst>
        </pc:spChg>
      </pc:sldChg>
      <pc:sldChg chg="add">
        <pc:chgData name="Chris Speller" userId="0a97f007-b978-4543-a8a0-9ee0abccdf0a" providerId="ADAL" clId="{B8B649C5-C549-4FEB-BF49-7EEBAD02D5DE}" dt="2020-12-22T09:18:16.948" v="24580"/>
        <pc:sldMkLst>
          <pc:docMk/>
          <pc:sldMk cId="72694582" sldId="4653"/>
        </pc:sldMkLst>
      </pc:sldChg>
      <pc:sldChg chg="modSp add">
        <pc:chgData name="Chris Speller" userId="0a97f007-b978-4543-a8a0-9ee0abccdf0a" providerId="ADAL" clId="{B8B649C5-C549-4FEB-BF49-7EEBAD02D5DE}" dt="2020-12-22T09:22:55.781" v="24636" actId="20577"/>
        <pc:sldMkLst>
          <pc:docMk/>
          <pc:sldMk cId="3114374158" sldId="4654"/>
        </pc:sldMkLst>
        <pc:spChg chg="mod">
          <ac:chgData name="Chris Speller" userId="0a97f007-b978-4543-a8a0-9ee0abccdf0a" providerId="ADAL" clId="{B8B649C5-C549-4FEB-BF49-7EEBAD02D5DE}" dt="2020-12-22T09:22:41.785" v="24619" actId="20577"/>
          <ac:spMkLst>
            <pc:docMk/>
            <pc:sldMk cId="3114374158" sldId="4654"/>
            <ac:spMk id="10" creationId="{00000000-0000-0000-0000-000000000000}"/>
          </ac:spMkLst>
        </pc:spChg>
        <pc:spChg chg="mod">
          <ac:chgData name="Chris Speller" userId="0a97f007-b978-4543-a8a0-9ee0abccdf0a" providerId="ADAL" clId="{B8B649C5-C549-4FEB-BF49-7EEBAD02D5DE}" dt="2020-12-22T09:22:50.718" v="24628" actId="20577"/>
          <ac:spMkLst>
            <pc:docMk/>
            <pc:sldMk cId="3114374158" sldId="4654"/>
            <ac:spMk id="11" creationId="{00000000-0000-0000-0000-000000000000}"/>
          </ac:spMkLst>
        </pc:spChg>
        <pc:spChg chg="mod">
          <ac:chgData name="Chris Speller" userId="0a97f007-b978-4543-a8a0-9ee0abccdf0a" providerId="ADAL" clId="{B8B649C5-C549-4FEB-BF49-7EEBAD02D5DE}" dt="2020-12-22T09:22:55.781" v="24636" actId="20577"/>
          <ac:spMkLst>
            <pc:docMk/>
            <pc:sldMk cId="3114374158" sldId="4654"/>
            <ac:spMk id="12" creationId="{00000000-0000-0000-0000-000000000000}"/>
          </ac:spMkLst>
        </pc:spChg>
      </pc:sldChg>
      <pc:sldChg chg="modSp add mod">
        <pc:chgData name="Chris Speller" userId="0a97f007-b978-4543-a8a0-9ee0abccdf0a" providerId="ADAL" clId="{B8B649C5-C549-4FEB-BF49-7EEBAD02D5DE}" dt="2020-12-22T09:27:48.469" v="24754" actId="20577"/>
        <pc:sldMkLst>
          <pc:docMk/>
          <pc:sldMk cId="3617635658" sldId="4655"/>
        </pc:sldMkLst>
        <pc:spChg chg="mod">
          <ac:chgData name="Chris Speller" userId="0a97f007-b978-4543-a8a0-9ee0abccdf0a" providerId="ADAL" clId="{B8B649C5-C549-4FEB-BF49-7EEBAD02D5DE}" dt="2020-12-22T09:27:48.469" v="24754" actId="20577"/>
          <ac:spMkLst>
            <pc:docMk/>
            <pc:sldMk cId="3617635658" sldId="4655"/>
            <ac:spMk id="10" creationId="{00000000-0000-0000-0000-000000000000}"/>
          </ac:spMkLst>
        </pc:spChg>
        <pc:spChg chg="mod">
          <ac:chgData name="Chris Speller" userId="0a97f007-b978-4543-a8a0-9ee0abccdf0a" providerId="ADAL" clId="{B8B649C5-C549-4FEB-BF49-7EEBAD02D5DE}" dt="2020-12-22T09:26:08.291" v="24719"/>
          <ac:spMkLst>
            <pc:docMk/>
            <pc:sldMk cId="3617635658" sldId="4655"/>
            <ac:spMk id="11" creationId="{00000000-0000-0000-0000-000000000000}"/>
          </ac:spMkLst>
        </pc:spChg>
        <pc:spChg chg="mod">
          <ac:chgData name="Chris Speller" userId="0a97f007-b978-4543-a8a0-9ee0abccdf0a" providerId="ADAL" clId="{B8B649C5-C549-4FEB-BF49-7EEBAD02D5DE}" dt="2020-12-22T09:26:21.929" v="24733" actId="122"/>
          <ac:spMkLst>
            <pc:docMk/>
            <pc:sldMk cId="3617635658" sldId="4655"/>
            <ac:spMk id="12" creationId="{00000000-0000-0000-0000-000000000000}"/>
          </ac:spMkLst>
        </pc:spChg>
      </pc:sldChg>
      <pc:sldChg chg="modSp add mod">
        <pc:chgData name="Chris Speller" userId="0a97f007-b978-4543-a8a0-9ee0abccdf0a" providerId="ADAL" clId="{B8B649C5-C549-4FEB-BF49-7EEBAD02D5DE}" dt="2020-12-22T09:34:41.291" v="24954" actId="20577"/>
        <pc:sldMkLst>
          <pc:docMk/>
          <pc:sldMk cId="1086684156" sldId="4656"/>
        </pc:sldMkLst>
        <pc:spChg chg="mod">
          <ac:chgData name="Chris Speller" userId="0a97f007-b978-4543-a8a0-9ee0abccdf0a" providerId="ADAL" clId="{B8B649C5-C549-4FEB-BF49-7EEBAD02D5DE}" dt="2020-12-22T09:34:41.291" v="24954" actId="20577"/>
          <ac:spMkLst>
            <pc:docMk/>
            <pc:sldMk cId="1086684156" sldId="4656"/>
            <ac:spMk id="10" creationId="{00000000-0000-0000-0000-000000000000}"/>
          </ac:spMkLst>
        </pc:spChg>
        <pc:spChg chg="mod">
          <ac:chgData name="Chris Speller" userId="0a97f007-b978-4543-a8a0-9ee0abccdf0a" providerId="ADAL" clId="{B8B649C5-C549-4FEB-BF49-7EEBAD02D5DE}" dt="2020-12-22T09:34:22.647" v="24946" actId="2711"/>
          <ac:spMkLst>
            <pc:docMk/>
            <pc:sldMk cId="1086684156" sldId="4656"/>
            <ac:spMk id="11" creationId="{00000000-0000-0000-0000-000000000000}"/>
          </ac:spMkLst>
        </pc:spChg>
        <pc:spChg chg="mod">
          <ac:chgData name="Chris Speller" userId="0a97f007-b978-4543-a8a0-9ee0abccdf0a" providerId="ADAL" clId="{B8B649C5-C549-4FEB-BF49-7EEBAD02D5DE}" dt="2020-12-22T09:34:35.224" v="24951" actId="20577"/>
          <ac:spMkLst>
            <pc:docMk/>
            <pc:sldMk cId="1086684156" sldId="4656"/>
            <ac:spMk id="12" creationId="{00000000-0000-0000-0000-000000000000}"/>
          </ac:spMkLst>
        </pc:spChg>
      </pc:sldChg>
      <pc:sldChg chg="modSp add mod modAnim">
        <pc:chgData name="Chris Speller" userId="0a97f007-b978-4543-a8a0-9ee0abccdf0a" providerId="ADAL" clId="{B8B649C5-C549-4FEB-BF49-7EEBAD02D5DE}" dt="2020-12-22T09:32:31.869" v="24944" actId="6549"/>
        <pc:sldMkLst>
          <pc:docMk/>
          <pc:sldMk cId="4182490937" sldId="4657"/>
        </pc:sldMkLst>
        <pc:spChg chg="mod">
          <ac:chgData name="Chris Speller" userId="0a97f007-b978-4543-a8a0-9ee0abccdf0a" providerId="ADAL" clId="{B8B649C5-C549-4FEB-BF49-7EEBAD02D5DE}" dt="2020-12-22T09:32:07.922" v="24912" actId="20577"/>
          <ac:spMkLst>
            <pc:docMk/>
            <pc:sldMk cId="4182490937" sldId="4657"/>
            <ac:spMk id="10" creationId="{00000000-0000-0000-0000-000000000000}"/>
          </ac:spMkLst>
        </pc:spChg>
        <pc:spChg chg="mod">
          <ac:chgData name="Chris Speller" userId="0a97f007-b978-4543-a8a0-9ee0abccdf0a" providerId="ADAL" clId="{B8B649C5-C549-4FEB-BF49-7EEBAD02D5DE}" dt="2020-12-22T09:32:31.869" v="24944" actId="6549"/>
          <ac:spMkLst>
            <pc:docMk/>
            <pc:sldMk cId="4182490937" sldId="4657"/>
            <ac:spMk id="11" creationId="{00000000-0000-0000-0000-000000000000}"/>
          </ac:spMkLst>
        </pc:spChg>
        <pc:spChg chg="mod">
          <ac:chgData name="Chris Speller" userId="0a97f007-b978-4543-a8a0-9ee0abccdf0a" providerId="ADAL" clId="{B8B649C5-C549-4FEB-BF49-7EEBAD02D5DE}" dt="2020-12-22T09:32:30.118" v="24942" actId="1076"/>
          <ac:spMkLst>
            <pc:docMk/>
            <pc:sldMk cId="4182490937" sldId="4657"/>
            <ac:spMk id="12" creationId="{00000000-0000-0000-0000-000000000000}"/>
          </ac:spMkLst>
        </pc:spChg>
      </pc:sldChg>
      <pc:sldChg chg="modSp add">
        <pc:chgData name="Chris Speller" userId="0a97f007-b978-4543-a8a0-9ee0abccdf0a" providerId="ADAL" clId="{B8B649C5-C549-4FEB-BF49-7EEBAD02D5DE}" dt="2020-12-22T09:37:58.830" v="24985" actId="20577"/>
        <pc:sldMkLst>
          <pc:docMk/>
          <pc:sldMk cId="2285133159" sldId="4658"/>
        </pc:sldMkLst>
        <pc:spChg chg="mod">
          <ac:chgData name="Chris Speller" userId="0a97f007-b978-4543-a8a0-9ee0abccdf0a" providerId="ADAL" clId="{B8B649C5-C549-4FEB-BF49-7EEBAD02D5DE}" dt="2020-12-22T09:36:49.408" v="24971" actId="20577"/>
          <ac:spMkLst>
            <pc:docMk/>
            <pc:sldMk cId="2285133159" sldId="4658"/>
            <ac:spMk id="10" creationId="{00000000-0000-0000-0000-000000000000}"/>
          </ac:spMkLst>
        </pc:spChg>
        <pc:spChg chg="mod">
          <ac:chgData name="Chris Speller" userId="0a97f007-b978-4543-a8a0-9ee0abccdf0a" providerId="ADAL" clId="{B8B649C5-C549-4FEB-BF49-7EEBAD02D5DE}" dt="2020-12-22T09:37:45.001" v="24982" actId="20577"/>
          <ac:spMkLst>
            <pc:docMk/>
            <pc:sldMk cId="2285133159" sldId="4658"/>
            <ac:spMk id="11" creationId="{00000000-0000-0000-0000-000000000000}"/>
          </ac:spMkLst>
        </pc:spChg>
        <pc:spChg chg="mod">
          <ac:chgData name="Chris Speller" userId="0a97f007-b978-4543-a8a0-9ee0abccdf0a" providerId="ADAL" clId="{B8B649C5-C549-4FEB-BF49-7EEBAD02D5DE}" dt="2020-12-22T09:37:58.830" v="24985" actId="20577"/>
          <ac:spMkLst>
            <pc:docMk/>
            <pc:sldMk cId="2285133159" sldId="4658"/>
            <ac:spMk id="12" creationId="{00000000-0000-0000-0000-000000000000}"/>
          </ac:spMkLst>
        </pc:spChg>
      </pc:sldChg>
      <pc:sldChg chg="modSp add mod modAnim">
        <pc:chgData name="Chris Speller" userId="0a97f007-b978-4543-a8a0-9ee0abccdf0a" providerId="ADAL" clId="{B8B649C5-C549-4FEB-BF49-7EEBAD02D5DE}" dt="2020-12-22T09:42:12.382" v="25193" actId="5793"/>
        <pc:sldMkLst>
          <pc:docMk/>
          <pc:sldMk cId="3605042405" sldId="4659"/>
        </pc:sldMkLst>
        <pc:spChg chg="mod">
          <ac:chgData name="Chris Speller" userId="0a97f007-b978-4543-a8a0-9ee0abccdf0a" providerId="ADAL" clId="{B8B649C5-C549-4FEB-BF49-7EEBAD02D5DE}" dt="2020-12-22T09:42:12.382" v="25193" actId="5793"/>
          <ac:spMkLst>
            <pc:docMk/>
            <pc:sldMk cId="3605042405" sldId="4659"/>
            <ac:spMk id="10" creationId="{00000000-0000-0000-0000-000000000000}"/>
          </ac:spMkLst>
        </pc:spChg>
        <pc:spChg chg="mod">
          <ac:chgData name="Chris Speller" userId="0a97f007-b978-4543-a8a0-9ee0abccdf0a" providerId="ADAL" clId="{B8B649C5-C549-4FEB-BF49-7EEBAD02D5DE}" dt="2020-12-22T09:39:46.863" v="25032"/>
          <ac:spMkLst>
            <pc:docMk/>
            <pc:sldMk cId="3605042405" sldId="4659"/>
            <ac:spMk id="11" creationId="{00000000-0000-0000-0000-000000000000}"/>
          </ac:spMkLst>
        </pc:spChg>
        <pc:spChg chg="mod">
          <ac:chgData name="Chris Speller" userId="0a97f007-b978-4543-a8a0-9ee0abccdf0a" providerId="ADAL" clId="{B8B649C5-C549-4FEB-BF49-7EEBAD02D5DE}" dt="2020-12-22T09:40:42.151" v="25125" actId="20577"/>
          <ac:spMkLst>
            <pc:docMk/>
            <pc:sldMk cId="3605042405" sldId="4659"/>
            <ac:spMk id="12" creationId="{00000000-0000-0000-0000-000000000000}"/>
          </ac:spMkLst>
        </pc:spChg>
      </pc:sldChg>
      <pc:sldChg chg="modSp add mod">
        <pc:chgData name="Chris Speller" userId="0a97f007-b978-4543-a8a0-9ee0abccdf0a" providerId="ADAL" clId="{B8B649C5-C549-4FEB-BF49-7EEBAD02D5DE}" dt="2020-12-22T10:54:37.004" v="25327" actId="20577"/>
        <pc:sldMkLst>
          <pc:docMk/>
          <pc:sldMk cId="3967901817" sldId="4660"/>
        </pc:sldMkLst>
        <pc:spChg chg="mod">
          <ac:chgData name="Chris Speller" userId="0a97f007-b978-4543-a8a0-9ee0abccdf0a" providerId="ADAL" clId="{B8B649C5-C549-4FEB-BF49-7EEBAD02D5DE}" dt="2020-12-22T10:52:14.256" v="25207" actId="6549"/>
          <ac:spMkLst>
            <pc:docMk/>
            <pc:sldMk cId="3967901817" sldId="4660"/>
            <ac:spMk id="10" creationId="{00000000-0000-0000-0000-000000000000}"/>
          </ac:spMkLst>
        </pc:spChg>
        <pc:spChg chg="mod">
          <ac:chgData name="Chris Speller" userId="0a97f007-b978-4543-a8a0-9ee0abccdf0a" providerId="ADAL" clId="{B8B649C5-C549-4FEB-BF49-7EEBAD02D5DE}" dt="2020-12-22T10:52:20.031" v="25217" actId="20577"/>
          <ac:spMkLst>
            <pc:docMk/>
            <pc:sldMk cId="3967901817" sldId="4660"/>
            <ac:spMk id="11" creationId="{00000000-0000-0000-0000-000000000000}"/>
          </ac:spMkLst>
        </pc:spChg>
        <pc:spChg chg="mod">
          <ac:chgData name="Chris Speller" userId="0a97f007-b978-4543-a8a0-9ee0abccdf0a" providerId="ADAL" clId="{B8B649C5-C549-4FEB-BF49-7EEBAD02D5DE}" dt="2020-12-22T10:54:37.004" v="25327" actId="20577"/>
          <ac:spMkLst>
            <pc:docMk/>
            <pc:sldMk cId="3967901817" sldId="4660"/>
            <ac:spMk id="12" creationId="{00000000-0000-0000-0000-000000000000}"/>
          </ac:spMkLst>
        </pc:spChg>
      </pc:sldChg>
      <pc:sldChg chg="modSp add mod modAnim">
        <pc:chgData name="Chris Speller" userId="0a97f007-b978-4543-a8a0-9ee0abccdf0a" providerId="ADAL" clId="{B8B649C5-C549-4FEB-BF49-7EEBAD02D5DE}" dt="2020-12-22T10:57:29.911" v="25556" actId="20577"/>
        <pc:sldMkLst>
          <pc:docMk/>
          <pc:sldMk cId="48926013" sldId="4661"/>
        </pc:sldMkLst>
        <pc:spChg chg="mod">
          <ac:chgData name="Chris Speller" userId="0a97f007-b978-4543-a8a0-9ee0abccdf0a" providerId="ADAL" clId="{B8B649C5-C549-4FEB-BF49-7EEBAD02D5DE}" dt="2020-12-22T10:56:47.980" v="25517" actId="20577"/>
          <ac:spMkLst>
            <pc:docMk/>
            <pc:sldMk cId="48926013" sldId="4661"/>
            <ac:spMk id="10" creationId="{00000000-0000-0000-0000-000000000000}"/>
          </ac:spMkLst>
        </pc:spChg>
        <pc:spChg chg="mod">
          <ac:chgData name="Chris Speller" userId="0a97f007-b978-4543-a8a0-9ee0abccdf0a" providerId="ADAL" clId="{B8B649C5-C549-4FEB-BF49-7EEBAD02D5DE}" dt="2020-12-22T10:56:25.524" v="25501"/>
          <ac:spMkLst>
            <pc:docMk/>
            <pc:sldMk cId="48926013" sldId="4661"/>
            <ac:spMk id="11" creationId="{00000000-0000-0000-0000-000000000000}"/>
          </ac:spMkLst>
        </pc:spChg>
        <pc:spChg chg="mod">
          <ac:chgData name="Chris Speller" userId="0a97f007-b978-4543-a8a0-9ee0abccdf0a" providerId="ADAL" clId="{B8B649C5-C549-4FEB-BF49-7EEBAD02D5DE}" dt="2020-12-22T10:57:29.911" v="25556" actId="20577"/>
          <ac:spMkLst>
            <pc:docMk/>
            <pc:sldMk cId="48926013" sldId="4661"/>
            <ac:spMk id="12" creationId="{00000000-0000-0000-0000-000000000000}"/>
          </ac:spMkLst>
        </pc:spChg>
      </pc:sldChg>
      <pc:sldChg chg="add del">
        <pc:chgData name="Chris Speller" userId="0a97f007-b978-4543-a8a0-9ee0abccdf0a" providerId="ADAL" clId="{B8B649C5-C549-4FEB-BF49-7EEBAD02D5DE}" dt="2020-12-22T10:53:27.492" v="25283"/>
        <pc:sldMkLst>
          <pc:docMk/>
          <pc:sldMk cId="1240359051" sldId="4661"/>
        </pc:sldMkLst>
      </pc:sldChg>
      <pc:sldChg chg="modSp add del mod modAnim">
        <pc:chgData name="Chris Speller" userId="0a97f007-b978-4543-a8a0-9ee0abccdf0a" providerId="ADAL" clId="{B8B649C5-C549-4FEB-BF49-7EEBAD02D5DE}" dt="2020-12-22T11:09:26.569" v="25860" actId="47"/>
        <pc:sldMkLst>
          <pc:docMk/>
          <pc:sldMk cId="2662156395" sldId="4662"/>
        </pc:sldMkLst>
        <pc:spChg chg="mod">
          <ac:chgData name="Chris Speller" userId="0a97f007-b978-4543-a8a0-9ee0abccdf0a" providerId="ADAL" clId="{B8B649C5-C549-4FEB-BF49-7EEBAD02D5DE}" dt="2020-12-22T10:58:59.623" v="25631" actId="20577"/>
          <ac:spMkLst>
            <pc:docMk/>
            <pc:sldMk cId="2662156395" sldId="4662"/>
            <ac:spMk id="10" creationId="{00000000-0000-0000-0000-000000000000}"/>
          </ac:spMkLst>
        </pc:spChg>
        <pc:spChg chg="mod">
          <ac:chgData name="Chris Speller" userId="0a97f007-b978-4543-a8a0-9ee0abccdf0a" providerId="ADAL" clId="{B8B649C5-C549-4FEB-BF49-7EEBAD02D5DE}" dt="2020-12-22T10:58:43.768" v="25613"/>
          <ac:spMkLst>
            <pc:docMk/>
            <pc:sldMk cId="2662156395" sldId="4662"/>
            <ac:spMk id="11" creationId="{00000000-0000-0000-0000-000000000000}"/>
          </ac:spMkLst>
        </pc:spChg>
        <pc:spChg chg="mod">
          <ac:chgData name="Chris Speller" userId="0a97f007-b978-4543-a8a0-9ee0abccdf0a" providerId="ADAL" clId="{B8B649C5-C549-4FEB-BF49-7EEBAD02D5DE}" dt="2020-12-22T10:58:55.624" v="25628" actId="403"/>
          <ac:spMkLst>
            <pc:docMk/>
            <pc:sldMk cId="2662156395" sldId="4662"/>
            <ac:spMk id="12" creationId="{00000000-0000-0000-0000-000000000000}"/>
          </ac:spMkLst>
        </pc:spChg>
      </pc:sldChg>
      <pc:sldChg chg="modSp add del mod">
        <pc:chgData name="Chris Speller" userId="0a97f007-b978-4543-a8a0-9ee0abccdf0a" providerId="ADAL" clId="{B8B649C5-C549-4FEB-BF49-7EEBAD02D5DE}" dt="2020-12-22T11:09:31.199" v="25862" actId="47"/>
        <pc:sldMkLst>
          <pc:docMk/>
          <pc:sldMk cId="935012429" sldId="4663"/>
        </pc:sldMkLst>
        <pc:spChg chg="mod">
          <ac:chgData name="Chris Speller" userId="0a97f007-b978-4543-a8a0-9ee0abccdf0a" providerId="ADAL" clId="{B8B649C5-C549-4FEB-BF49-7EEBAD02D5DE}" dt="2020-12-22T11:01:08.408" v="25708" actId="20577"/>
          <ac:spMkLst>
            <pc:docMk/>
            <pc:sldMk cId="935012429" sldId="4663"/>
            <ac:spMk id="10" creationId="{00000000-0000-0000-0000-000000000000}"/>
          </ac:spMkLst>
        </pc:spChg>
        <pc:spChg chg="mod">
          <ac:chgData name="Chris Speller" userId="0a97f007-b978-4543-a8a0-9ee0abccdf0a" providerId="ADAL" clId="{B8B649C5-C549-4FEB-BF49-7EEBAD02D5DE}" dt="2020-12-22T11:01:12.745" v="25710"/>
          <ac:spMkLst>
            <pc:docMk/>
            <pc:sldMk cId="935012429" sldId="4663"/>
            <ac:spMk id="11" creationId="{00000000-0000-0000-0000-000000000000}"/>
          </ac:spMkLst>
        </pc:spChg>
        <pc:spChg chg="mod">
          <ac:chgData name="Chris Speller" userId="0a97f007-b978-4543-a8a0-9ee0abccdf0a" providerId="ADAL" clId="{B8B649C5-C549-4FEB-BF49-7EEBAD02D5DE}" dt="2020-12-22T11:02:53.026" v="25779" actId="20577"/>
          <ac:spMkLst>
            <pc:docMk/>
            <pc:sldMk cId="935012429" sldId="4663"/>
            <ac:spMk id="12" creationId="{00000000-0000-0000-0000-000000000000}"/>
          </ac:spMkLst>
        </pc:spChg>
      </pc:sldChg>
      <pc:sldChg chg="modSp add del">
        <pc:chgData name="Chris Speller" userId="0a97f007-b978-4543-a8a0-9ee0abccdf0a" providerId="ADAL" clId="{B8B649C5-C549-4FEB-BF49-7EEBAD02D5DE}" dt="2020-12-22T11:09:29.509" v="25861" actId="47"/>
        <pc:sldMkLst>
          <pc:docMk/>
          <pc:sldMk cId="3345701504" sldId="4664"/>
        </pc:sldMkLst>
        <pc:spChg chg="mod">
          <ac:chgData name="Chris Speller" userId="0a97f007-b978-4543-a8a0-9ee0abccdf0a" providerId="ADAL" clId="{B8B649C5-C549-4FEB-BF49-7EEBAD02D5DE}" dt="2020-12-22T11:02:16.472" v="25732" actId="20577"/>
          <ac:spMkLst>
            <pc:docMk/>
            <pc:sldMk cId="3345701504" sldId="4664"/>
            <ac:spMk id="10" creationId="{00000000-0000-0000-0000-000000000000}"/>
          </ac:spMkLst>
        </pc:spChg>
        <pc:spChg chg="mod">
          <ac:chgData name="Chris Speller" userId="0a97f007-b978-4543-a8a0-9ee0abccdf0a" providerId="ADAL" clId="{B8B649C5-C549-4FEB-BF49-7EEBAD02D5DE}" dt="2020-12-22T11:02:30.034" v="25738" actId="20577"/>
          <ac:spMkLst>
            <pc:docMk/>
            <pc:sldMk cId="3345701504" sldId="4664"/>
            <ac:spMk id="11" creationId="{00000000-0000-0000-0000-000000000000}"/>
          </ac:spMkLst>
        </pc:spChg>
        <pc:spChg chg="mod">
          <ac:chgData name="Chris Speller" userId="0a97f007-b978-4543-a8a0-9ee0abccdf0a" providerId="ADAL" clId="{B8B649C5-C549-4FEB-BF49-7EEBAD02D5DE}" dt="2020-12-22T11:02:49.030" v="25775" actId="20577"/>
          <ac:spMkLst>
            <pc:docMk/>
            <pc:sldMk cId="3345701504" sldId="4664"/>
            <ac:spMk id="12" creationId="{00000000-0000-0000-0000-000000000000}"/>
          </ac:spMkLst>
        </pc:spChg>
      </pc:sldChg>
      <pc:sldChg chg="modSp add">
        <pc:chgData name="Chris Speller" userId="0a97f007-b978-4543-a8a0-9ee0abccdf0a" providerId="ADAL" clId="{B8B649C5-C549-4FEB-BF49-7EEBAD02D5DE}" dt="2020-12-22T11:04:05.147" v="25812" actId="20577"/>
        <pc:sldMkLst>
          <pc:docMk/>
          <pc:sldMk cId="669520978" sldId="4665"/>
        </pc:sldMkLst>
        <pc:spChg chg="mod">
          <ac:chgData name="Chris Speller" userId="0a97f007-b978-4543-a8a0-9ee0abccdf0a" providerId="ADAL" clId="{B8B649C5-C549-4FEB-BF49-7EEBAD02D5DE}" dt="2020-12-22T11:03:39.888" v="25787" actId="20577"/>
          <ac:spMkLst>
            <pc:docMk/>
            <pc:sldMk cId="669520978" sldId="4665"/>
            <ac:spMk id="10" creationId="{00000000-0000-0000-0000-000000000000}"/>
          </ac:spMkLst>
        </pc:spChg>
        <pc:spChg chg="mod">
          <ac:chgData name="Chris Speller" userId="0a97f007-b978-4543-a8a0-9ee0abccdf0a" providerId="ADAL" clId="{B8B649C5-C549-4FEB-BF49-7EEBAD02D5DE}" dt="2020-12-22T11:03:44.840" v="25795" actId="20577"/>
          <ac:spMkLst>
            <pc:docMk/>
            <pc:sldMk cId="669520978" sldId="4665"/>
            <ac:spMk id="11" creationId="{00000000-0000-0000-0000-000000000000}"/>
          </ac:spMkLst>
        </pc:spChg>
        <pc:spChg chg="mod">
          <ac:chgData name="Chris Speller" userId="0a97f007-b978-4543-a8a0-9ee0abccdf0a" providerId="ADAL" clId="{B8B649C5-C549-4FEB-BF49-7EEBAD02D5DE}" dt="2020-12-22T11:04:05.147" v="25812" actId="20577"/>
          <ac:spMkLst>
            <pc:docMk/>
            <pc:sldMk cId="669520978" sldId="4665"/>
            <ac:spMk id="12" creationId="{00000000-0000-0000-0000-000000000000}"/>
          </ac:spMkLst>
        </pc:spChg>
      </pc:sldChg>
      <pc:sldChg chg="modSp add">
        <pc:chgData name="Chris Speller" userId="0a97f007-b978-4543-a8a0-9ee0abccdf0a" providerId="ADAL" clId="{B8B649C5-C549-4FEB-BF49-7EEBAD02D5DE}" dt="2020-12-22T11:07:49.578" v="25858" actId="207"/>
        <pc:sldMkLst>
          <pc:docMk/>
          <pc:sldMk cId="1923248070" sldId="4666"/>
        </pc:sldMkLst>
        <pc:spChg chg="mod">
          <ac:chgData name="Chris Speller" userId="0a97f007-b978-4543-a8a0-9ee0abccdf0a" providerId="ADAL" clId="{B8B649C5-C549-4FEB-BF49-7EEBAD02D5DE}" dt="2020-12-22T11:06:48.278" v="25821" actId="20577"/>
          <ac:spMkLst>
            <pc:docMk/>
            <pc:sldMk cId="1923248070" sldId="4666"/>
            <ac:spMk id="10" creationId="{00000000-0000-0000-0000-000000000000}"/>
          </ac:spMkLst>
        </pc:spChg>
        <pc:spChg chg="mod">
          <ac:chgData name="Chris Speller" userId="0a97f007-b978-4543-a8a0-9ee0abccdf0a" providerId="ADAL" clId="{B8B649C5-C549-4FEB-BF49-7EEBAD02D5DE}" dt="2020-12-22T11:06:58.150" v="25830" actId="20577"/>
          <ac:spMkLst>
            <pc:docMk/>
            <pc:sldMk cId="1923248070" sldId="4666"/>
            <ac:spMk id="11" creationId="{00000000-0000-0000-0000-000000000000}"/>
          </ac:spMkLst>
        </pc:spChg>
        <pc:spChg chg="mod">
          <ac:chgData name="Chris Speller" userId="0a97f007-b978-4543-a8a0-9ee0abccdf0a" providerId="ADAL" clId="{B8B649C5-C549-4FEB-BF49-7EEBAD02D5DE}" dt="2020-12-22T11:07:49.578" v="25858" actId="207"/>
          <ac:spMkLst>
            <pc:docMk/>
            <pc:sldMk cId="1923248070" sldId="4666"/>
            <ac:spMk id="12" creationId="{00000000-0000-0000-0000-000000000000}"/>
          </ac:spMkLst>
        </pc:spChg>
      </pc:sldChg>
      <pc:sldChg chg="add">
        <pc:chgData name="Chris Speller" userId="0a97f007-b978-4543-a8a0-9ee0abccdf0a" providerId="ADAL" clId="{B8B649C5-C549-4FEB-BF49-7EEBAD02D5DE}" dt="2020-12-22T11:13:51.369" v="26183"/>
        <pc:sldMkLst>
          <pc:docMk/>
          <pc:sldMk cId="400772245" sldId="4667"/>
        </pc:sldMkLst>
      </pc:sldChg>
      <pc:sldChg chg="add del">
        <pc:chgData name="Chris Speller" userId="0a97f007-b978-4543-a8a0-9ee0abccdf0a" providerId="ADAL" clId="{B8B649C5-C549-4FEB-BF49-7EEBAD02D5DE}" dt="2020-12-22T11:13:49.673" v="26182" actId="47"/>
        <pc:sldMkLst>
          <pc:docMk/>
          <pc:sldMk cId="4044212561" sldId="4667"/>
        </pc:sldMkLst>
      </pc:sldChg>
      <pc:sldChg chg="add del">
        <pc:chgData name="Chris Speller" userId="0a97f007-b978-4543-a8a0-9ee0abccdf0a" providerId="ADAL" clId="{B8B649C5-C549-4FEB-BF49-7EEBAD02D5DE}" dt="2020-12-22T11:13:49.673" v="26182" actId="47"/>
        <pc:sldMkLst>
          <pc:docMk/>
          <pc:sldMk cId="2437058060" sldId="4668"/>
        </pc:sldMkLst>
      </pc:sldChg>
      <pc:sldChg chg="add">
        <pc:chgData name="Chris Speller" userId="0a97f007-b978-4543-a8a0-9ee0abccdf0a" providerId="ADAL" clId="{B8B649C5-C549-4FEB-BF49-7EEBAD02D5DE}" dt="2020-12-22T11:13:51.369" v="26183"/>
        <pc:sldMkLst>
          <pc:docMk/>
          <pc:sldMk cId="3456158154" sldId="4668"/>
        </pc:sldMkLst>
      </pc:sldChg>
      <pc:sldChg chg="add">
        <pc:chgData name="Chris Speller" userId="0a97f007-b978-4543-a8a0-9ee0abccdf0a" providerId="ADAL" clId="{B8B649C5-C549-4FEB-BF49-7EEBAD02D5DE}" dt="2020-12-22T11:13:51.369" v="26183"/>
        <pc:sldMkLst>
          <pc:docMk/>
          <pc:sldMk cId="1787520619" sldId="4669"/>
        </pc:sldMkLst>
      </pc:sldChg>
      <pc:sldChg chg="add del">
        <pc:chgData name="Chris Speller" userId="0a97f007-b978-4543-a8a0-9ee0abccdf0a" providerId="ADAL" clId="{B8B649C5-C549-4FEB-BF49-7EEBAD02D5DE}" dt="2020-12-22T11:13:49.673" v="26182" actId="47"/>
        <pc:sldMkLst>
          <pc:docMk/>
          <pc:sldMk cId="2388248873" sldId="4669"/>
        </pc:sldMkLst>
      </pc:sldChg>
      <pc:sldChg chg="modSp add mod">
        <pc:chgData name="Chris Speller" userId="0a97f007-b978-4543-a8a0-9ee0abccdf0a" providerId="ADAL" clId="{B8B649C5-C549-4FEB-BF49-7EEBAD02D5DE}" dt="2020-12-22T11:12:09.692" v="26114" actId="20577"/>
        <pc:sldMkLst>
          <pc:docMk/>
          <pc:sldMk cId="3757492660" sldId="4670"/>
        </pc:sldMkLst>
        <pc:spChg chg="mod">
          <ac:chgData name="Chris Speller" userId="0a97f007-b978-4543-a8a0-9ee0abccdf0a" providerId="ADAL" clId="{B8B649C5-C549-4FEB-BF49-7EEBAD02D5DE}" dt="2020-12-22T11:12:09.692" v="26114" actId="20577"/>
          <ac:spMkLst>
            <pc:docMk/>
            <pc:sldMk cId="3757492660" sldId="4670"/>
            <ac:spMk id="10" creationId="{00000000-0000-0000-0000-000000000000}"/>
          </ac:spMkLst>
        </pc:spChg>
        <pc:spChg chg="mod">
          <ac:chgData name="Chris Speller" userId="0a97f007-b978-4543-a8a0-9ee0abccdf0a" providerId="ADAL" clId="{B8B649C5-C549-4FEB-BF49-7EEBAD02D5DE}" dt="2020-12-22T11:12:00.664" v="26109" actId="20577"/>
          <ac:spMkLst>
            <pc:docMk/>
            <pc:sldMk cId="3757492660" sldId="4670"/>
            <ac:spMk id="11" creationId="{00000000-0000-0000-0000-000000000000}"/>
          </ac:spMkLst>
        </pc:spChg>
        <pc:spChg chg="mod">
          <ac:chgData name="Chris Speller" userId="0a97f007-b978-4543-a8a0-9ee0abccdf0a" providerId="ADAL" clId="{B8B649C5-C549-4FEB-BF49-7EEBAD02D5DE}" dt="2020-12-22T11:12:04.632" v="26111" actId="1076"/>
          <ac:spMkLst>
            <pc:docMk/>
            <pc:sldMk cId="3757492660" sldId="4670"/>
            <ac:spMk id="12" creationId="{00000000-0000-0000-0000-000000000000}"/>
          </ac:spMkLst>
        </pc:spChg>
      </pc:sldChg>
      <pc:sldChg chg="modSp add">
        <pc:chgData name="Chris Speller" userId="0a97f007-b978-4543-a8a0-9ee0abccdf0a" providerId="ADAL" clId="{B8B649C5-C549-4FEB-BF49-7EEBAD02D5DE}" dt="2020-12-22T11:13:20.588" v="26179" actId="20577"/>
        <pc:sldMkLst>
          <pc:docMk/>
          <pc:sldMk cId="3315389213" sldId="4671"/>
        </pc:sldMkLst>
        <pc:spChg chg="mod">
          <ac:chgData name="Chris Speller" userId="0a97f007-b978-4543-a8a0-9ee0abccdf0a" providerId="ADAL" clId="{B8B649C5-C549-4FEB-BF49-7EEBAD02D5DE}" dt="2020-12-22T11:12:27.739" v="26125" actId="20577"/>
          <ac:spMkLst>
            <pc:docMk/>
            <pc:sldMk cId="3315389213" sldId="4671"/>
            <ac:spMk id="10" creationId="{00000000-0000-0000-0000-000000000000}"/>
          </ac:spMkLst>
        </pc:spChg>
        <pc:spChg chg="mod">
          <ac:chgData name="Chris Speller" userId="0a97f007-b978-4543-a8a0-9ee0abccdf0a" providerId="ADAL" clId="{B8B649C5-C549-4FEB-BF49-7EEBAD02D5DE}" dt="2020-12-22T11:12:34.681" v="26129" actId="20577"/>
          <ac:spMkLst>
            <pc:docMk/>
            <pc:sldMk cId="3315389213" sldId="4671"/>
            <ac:spMk id="11" creationId="{00000000-0000-0000-0000-000000000000}"/>
          </ac:spMkLst>
        </pc:spChg>
        <pc:spChg chg="mod">
          <ac:chgData name="Chris Speller" userId="0a97f007-b978-4543-a8a0-9ee0abccdf0a" providerId="ADAL" clId="{B8B649C5-C549-4FEB-BF49-7EEBAD02D5DE}" dt="2020-12-22T11:13:20.588" v="26179" actId="20577"/>
          <ac:spMkLst>
            <pc:docMk/>
            <pc:sldMk cId="3315389213" sldId="4671"/>
            <ac:spMk id="12" creationId="{00000000-0000-0000-0000-000000000000}"/>
          </ac:spMkLst>
        </pc:spChg>
      </pc:sldChg>
      <pc:sldChg chg="add del">
        <pc:chgData name="Chris Speller" userId="0a97f007-b978-4543-a8a0-9ee0abccdf0a" providerId="ADAL" clId="{B8B649C5-C549-4FEB-BF49-7EEBAD02D5DE}" dt="2020-12-22T11:13:45.075" v="26181"/>
        <pc:sldMkLst>
          <pc:docMk/>
          <pc:sldMk cId="3349942369" sldId="4672"/>
        </pc:sldMkLst>
      </pc:sldChg>
      <pc:sldChg chg="modSp add">
        <pc:chgData name="Chris Speller" userId="0a97f007-b978-4543-a8a0-9ee0abccdf0a" providerId="ADAL" clId="{B8B649C5-C549-4FEB-BF49-7EEBAD02D5DE}" dt="2020-12-22T11:14:01.455" v="26186" actId="20577"/>
        <pc:sldMkLst>
          <pc:docMk/>
          <pc:sldMk cId="4273149637" sldId="4672"/>
        </pc:sldMkLst>
        <pc:spChg chg="mod">
          <ac:chgData name="Chris Speller" userId="0a97f007-b978-4543-a8a0-9ee0abccdf0a" providerId="ADAL" clId="{B8B649C5-C549-4FEB-BF49-7EEBAD02D5DE}" dt="2020-12-22T11:14:00.095" v="26185" actId="20577"/>
          <ac:spMkLst>
            <pc:docMk/>
            <pc:sldMk cId="4273149637" sldId="4672"/>
            <ac:spMk id="10" creationId="{00000000-0000-0000-0000-000000000000}"/>
          </ac:spMkLst>
        </pc:spChg>
        <pc:spChg chg="mod">
          <ac:chgData name="Chris Speller" userId="0a97f007-b978-4543-a8a0-9ee0abccdf0a" providerId="ADAL" clId="{B8B649C5-C549-4FEB-BF49-7EEBAD02D5DE}" dt="2020-12-22T11:14:01.455" v="26186" actId="20577"/>
          <ac:spMkLst>
            <pc:docMk/>
            <pc:sldMk cId="4273149637" sldId="4672"/>
            <ac:spMk id="11" creationId="{00000000-0000-0000-0000-000000000000}"/>
          </ac:spMkLst>
        </pc:spChg>
      </pc:sldChg>
      <pc:sldChg chg="modSp add mod">
        <pc:chgData name="Chris Speller" userId="0a97f007-b978-4543-a8a0-9ee0abccdf0a" providerId="ADAL" clId="{B8B649C5-C549-4FEB-BF49-7EEBAD02D5DE}" dt="2020-12-22T11:59:48.160" v="26398" actId="20577"/>
        <pc:sldMkLst>
          <pc:docMk/>
          <pc:sldMk cId="3824088707" sldId="4673"/>
        </pc:sldMkLst>
        <pc:spChg chg="mod">
          <ac:chgData name="Chris Speller" userId="0a97f007-b978-4543-a8a0-9ee0abccdf0a" providerId="ADAL" clId="{B8B649C5-C549-4FEB-BF49-7EEBAD02D5DE}" dt="2020-12-22T11:59:21.382" v="26345" actId="20577"/>
          <ac:spMkLst>
            <pc:docMk/>
            <pc:sldMk cId="3824088707" sldId="4673"/>
            <ac:spMk id="10" creationId="{00000000-0000-0000-0000-000000000000}"/>
          </ac:spMkLst>
        </pc:spChg>
        <pc:spChg chg="mod">
          <ac:chgData name="Chris Speller" userId="0a97f007-b978-4543-a8a0-9ee0abccdf0a" providerId="ADAL" clId="{B8B649C5-C549-4FEB-BF49-7EEBAD02D5DE}" dt="2020-12-22T11:59:30.980" v="26360" actId="20577"/>
          <ac:spMkLst>
            <pc:docMk/>
            <pc:sldMk cId="3824088707" sldId="4673"/>
            <ac:spMk id="11" creationId="{00000000-0000-0000-0000-000000000000}"/>
          </ac:spMkLst>
        </pc:spChg>
        <pc:spChg chg="mod">
          <ac:chgData name="Chris Speller" userId="0a97f007-b978-4543-a8a0-9ee0abccdf0a" providerId="ADAL" clId="{B8B649C5-C549-4FEB-BF49-7EEBAD02D5DE}" dt="2020-12-22T11:59:48.160" v="26398" actId="20577"/>
          <ac:spMkLst>
            <pc:docMk/>
            <pc:sldMk cId="3824088707" sldId="4673"/>
            <ac:spMk id="12" creationId="{00000000-0000-0000-0000-000000000000}"/>
          </ac:spMkLst>
        </pc:spChg>
      </pc:sldChg>
      <pc:sldChg chg="modSp add">
        <pc:chgData name="Chris Speller" userId="0a97f007-b978-4543-a8a0-9ee0abccdf0a" providerId="ADAL" clId="{B8B649C5-C549-4FEB-BF49-7EEBAD02D5DE}" dt="2020-12-22T12:03:22.515" v="26432" actId="20577"/>
        <pc:sldMkLst>
          <pc:docMk/>
          <pc:sldMk cId="2664168530" sldId="4674"/>
        </pc:sldMkLst>
        <pc:spChg chg="mod">
          <ac:chgData name="Chris Speller" userId="0a97f007-b978-4543-a8a0-9ee0abccdf0a" providerId="ADAL" clId="{B8B649C5-C549-4FEB-BF49-7EEBAD02D5DE}" dt="2020-12-22T12:03:22.515" v="26432" actId="20577"/>
          <ac:spMkLst>
            <pc:docMk/>
            <pc:sldMk cId="2664168530" sldId="4674"/>
            <ac:spMk id="10" creationId="{00000000-0000-0000-0000-000000000000}"/>
          </ac:spMkLst>
        </pc:spChg>
        <pc:spChg chg="mod">
          <ac:chgData name="Chris Speller" userId="0a97f007-b978-4543-a8a0-9ee0abccdf0a" providerId="ADAL" clId="{B8B649C5-C549-4FEB-BF49-7EEBAD02D5DE}" dt="2020-12-22T12:02:49.296" v="26403"/>
          <ac:spMkLst>
            <pc:docMk/>
            <pc:sldMk cId="2664168530" sldId="4674"/>
            <ac:spMk id="11" creationId="{00000000-0000-0000-0000-000000000000}"/>
          </ac:spMkLst>
        </pc:spChg>
        <pc:spChg chg="mod">
          <ac:chgData name="Chris Speller" userId="0a97f007-b978-4543-a8a0-9ee0abccdf0a" providerId="ADAL" clId="{B8B649C5-C549-4FEB-BF49-7EEBAD02D5DE}" dt="2020-12-22T12:03:18.841" v="26430" actId="207"/>
          <ac:spMkLst>
            <pc:docMk/>
            <pc:sldMk cId="2664168530" sldId="4674"/>
            <ac:spMk id="12" creationId="{00000000-0000-0000-0000-000000000000}"/>
          </ac:spMkLst>
        </pc:spChg>
      </pc:sldChg>
      <pc:sldChg chg="modSp add mod modAnim">
        <pc:chgData name="Chris Speller" userId="0a97f007-b978-4543-a8a0-9ee0abccdf0a" providerId="ADAL" clId="{B8B649C5-C549-4FEB-BF49-7EEBAD02D5DE}" dt="2020-12-22T12:09:50.902" v="26733" actId="20577"/>
        <pc:sldMkLst>
          <pc:docMk/>
          <pc:sldMk cId="2669029292" sldId="4675"/>
        </pc:sldMkLst>
        <pc:spChg chg="mod">
          <ac:chgData name="Chris Speller" userId="0a97f007-b978-4543-a8a0-9ee0abccdf0a" providerId="ADAL" clId="{B8B649C5-C549-4FEB-BF49-7EEBAD02D5DE}" dt="2020-12-22T12:09:50.902" v="26733" actId="20577"/>
          <ac:spMkLst>
            <pc:docMk/>
            <pc:sldMk cId="2669029292" sldId="4675"/>
            <ac:spMk id="10" creationId="{00000000-0000-0000-0000-000000000000}"/>
          </ac:spMkLst>
        </pc:spChg>
        <pc:spChg chg="mod">
          <ac:chgData name="Chris Speller" userId="0a97f007-b978-4543-a8a0-9ee0abccdf0a" providerId="ADAL" clId="{B8B649C5-C549-4FEB-BF49-7EEBAD02D5DE}" dt="2020-12-22T12:08:18.752" v="26635"/>
          <ac:spMkLst>
            <pc:docMk/>
            <pc:sldMk cId="2669029292" sldId="4675"/>
            <ac:spMk id="11" creationId="{00000000-0000-0000-0000-000000000000}"/>
          </ac:spMkLst>
        </pc:spChg>
        <pc:spChg chg="mod">
          <ac:chgData name="Chris Speller" userId="0a97f007-b978-4543-a8a0-9ee0abccdf0a" providerId="ADAL" clId="{B8B649C5-C549-4FEB-BF49-7EEBAD02D5DE}" dt="2020-12-22T12:09:16.887" v="26716" actId="6549"/>
          <ac:spMkLst>
            <pc:docMk/>
            <pc:sldMk cId="2669029292" sldId="4675"/>
            <ac:spMk id="12" creationId="{00000000-0000-0000-0000-000000000000}"/>
          </ac:spMkLst>
        </pc:spChg>
      </pc:sldChg>
      <pc:sldChg chg="modSp add mod">
        <pc:chgData name="Chris Speller" userId="0a97f007-b978-4543-a8a0-9ee0abccdf0a" providerId="ADAL" clId="{B8B649C5-C549-4FEB-BF49-7EEBAD02D5DE}" dt="2020-12-22T12:34:57.765" v="26866"/>
        <pc:sldMkLst>
          <pc:docMk/>
          <pc:sldMk cId="768522656" sldId="4676"/>
        </pc:sldMkLst>
        <pc:spChg chg="mod">
          <ac:chgData name="Chris Speller" userId="0a97f007-b978-4543-a8a0-9ee0abccdf0a" providerId="ADAL" clId="{B8B649C5-C549-4FEB-BF49-7EEBAD02D5DE}" dt="2020-12-22T12:34:55.322" v="26865" actId="20577"/>
          <ac:spMkLst>
            <pc:docMk/>
            <pc:sldMk cId="768522656" sldId="4676"/>
            <ac:spMk id="10" creationId="{00000000-0000-0000-0000-000000000000}"/>
          </ac:spMkLst>
        </pc:spChg>
        <pc:spChg chg="mod">
          <ac:chgData name="Chris Speller" userId="0a97f007-b978-4543-a8a0-9ee0abccdf0a" providerId="ADAL" clId="{B8B649C5-C549-4FEB-BF49-7EEBAD02D5DE}" dt="2020-12-22T12:34:57.765" v="26866"/>
          <ac:spMkLst>
            <pc:docMk/>
            <pc:sldMk cId="768522656" sldId="4676"/>
            <ac:spMk id="11" creationId="{00000000-0000-0000-0000-000000000000}"/>
          </ac:spMkLst>
        </pc:spChg>
        <pc:spChg chg="mod">
          <ac:chgData name="Chris Speller" userId="0a97f007-b978-4543-a8a0-9ee0abccdf0a" providerId="ADAL" clId="{B8B649C5-C549-4FEB-BF49-7EEBAD02D5DE}" dt="2020-12-22T12:31:49.400" v="26765" actId="1076"/>
          <ac:spMkLst>
            <pc:docMk/>
            <pc:sldMk cId="768522656" sldId="4676"/>
            <ac:spMk id="12" creationId="{00000000-0000-0000-0000-000000000000}"/>
          </ac:spMkLst>
        </pc:spChg>
      </pc:sldChg>
      <pc:sldChg chg="modSp add mod">
        <pc:chgData name="Chris Speller" userId="0a97f007-b978-4543-a8a0-9ee0abccdf0a" providerId="ADAL" clId="{B8B649C5-C549-4FEB-BF49-7EEBAD02D5DE}" dt="2020-12-22T12:35:04.930" v="26870"/>
        <pc:sldMkLst>
          <pc:docMk/>
          <pc:sldMk cId="3521198949" sldId="4677"/>
        </pc:sldMkLst>
        <pc:spChg chg="mod">
          <ac:chgData name="Chris Speller" userId="0a97f007-b978-4543-a8a0-9ee0abccdf0a" providerId="ADAL" clId="{B8B649C5-C549-4FEB-BF49-7EEBAD02D5DE}" dt="2020-12-22T12:35:03.676" v="26869"/>
          <ac:spMkLst>
            <pc:docMk/>
            <pc:sldMk cId="3521198949" sldId="4677"/>
            <ac:spMk id="10" creationId="{00000000-0000-0000-0000-000000000000}"/>
          </ac:spMkLst>
        </pc:spChg>
        <pc:spChg chg="mod">
          <ac:chgData name="Chris Speller" userId="0a97f007-b978-4543-a8a0-9ee0abccdf0a" providerId="ADAL" clId="{B8B649C5-C549-4FEB-BF49-7EEBAD02D5DE}" dt="2020-12-22T12:35:04.930" v="26870"/>
          <ac:spMkLst>
            <pc:docMk/>
            <pc:sldMk cId="3521198949" sldId="4677"/>
            <ac:spMk id="11" creationId="{00000000-0000-0000-0000-000000000000}"/>
          </ac:spMkLst>
        </pc:spChg>
        <pc:spChg chg="mod">
          <ac:chgData name="Chris Speller" userId="0a97f007-b978-4543-a8a0-9ee0abccdf0a" providerId="ADAL" clId="{B8B649C5-C549-4FEB-BF49-7EEBAD02D5DE}" dt="2020-12-22T12:33:56.664" v="26793" actId="20577"/>
          <ac:spMkLst>
            <pc:docMk/>
            <pc:sldMk cId="3521198949" sldId="4677"/>
            <ac:spMk id="12" creationId="{00000000-0000-0000-0000-000000000000}"/>
          </ac:spMkLst>
        </pc:spChg>
      </pc:sldChg>
      <pc:sldChg chg="modSp add mod ord">
        <pc:chgData name="Chris Speller" userId="0a97f007-b978-4543-a8a0-9ee0abccdf0a" providerId="ADAL" clId="{B8B649C5-C549-4FEB-BF49-7EEBAD02D5DE}" dt="2020-12-22T12:36:10.782" v="26877" actId="20577"/>
        <pc:sldMkLst>
          <pc:docMk/>
          <pc:sldMk cId="1198700382" sldId="4678"/>
        </pc:sldMkLst>
        <pc:spChg chg="mod">
          <ac:chgData name="Chris Speller" userId="0a97f007-b978-4543-a8a0-9ee0abccdf0a" providerId="ADAL" clId="{B8B649C5-C549-4FEB-BF49-7EEBAD02D5DE}" dt="2020-12-22T12:35:00.135" v="26867"/>
          <ac:spMkLst>
            <pc:docMk/>
            <pc:sldMk cId="1198700382" sldId="4678"/>
            <ac:spMk id="10" creationId="{00000000-0000-0000-0000-000000000000}"/>
          </ac:spMkLst>
        </pc:spChg>
        <pc:spChg chg="mod">
          <ac:chgData name="Chris Speller" userId="0a97f007-b978-4543-a8a0-9ee0abccdf0a" providerId="ADAL" clId="{B8B649C5-C549-4FEB-BF49-7EEBAD02D5DE}" dt="2020-12-22T12:35:01.341" v="26868"/>
          <ac:spMkLst>
            <pc:docMk/>
            <pc:sldMk cId="1198700382" sldId="4678"/>
            <ac:spMk id="11" creationId="{00000000-0000-0000-0000-000000000000}"/>
          </ac:spMkLst>
        </pc:spChg>
        <pc:spChg chg="mod">
          <ac:chgData name="Chris Speller" userId="0a97f007-b978-4543-a8a0-9ee0abccdf0a" providerId="ADAL" clId="{B8B649C5-C549-4FEB-BF49-7EEBAD02D5DE}" dt="2020-12-22T12:36:10.782" v="26877" actId="20577"/>
          <ac:spMkLst>
            <pc:docMk/>
            <pc:sldMk cId="1198700382" sldId="4678"/>
            <ac:spMk id="12" creationId="{00000000-0000-0000-0000-000000000000}"/>
          </ac:spMkLst>
        </pc:spChg>
      </pc:sldChg>
      <pc:sldChg chg="modSp add mod modAnim">
        <pc:chgData name="Chris Speller" userId="0a97f007-b978-4543-a8a0-9ee0abccdf0a" providerId="ADAL" clId="{B8B649C5-C549-4FEB-BF49-7EEBAD02D5DE}" dt="2020-12-22T12:38:42.674" v="26979" actId="122"/>
        <pc:sldMkLst>
          <pc:docMk/>
          <pc:sldMk cId="3557773184" sldId="4679"/>
        </pc:sldMkLst>
        <pc:spChg chg="mod">
          <ac:chgData name="Chris Speller" userId="0a97f007-b978-4543-a8a0-9ee0abccdf0a" providerId="ADAL" clId="{B8B649C5-C549-4FEB-BF49-7EEBAD02D5DE}" dt="2020-12-22T12:38:36.624" v="26972" actId="20577"/>
          <ac:spMkLst>
            <pc:docMk/>
            <pc:sldMk cId="3557773184" sldId="4679"/>
            <ac:spMk id="10" creationId="{00000000-0000-0000-0000-000000000000}"/>
          </ac:spMkLst>
        </pc:spChg>
        <pc:spChg chg="mod">
          <ac:chgData name="Chris Speller" userId="0a97f007-b978-4543-a8a0-9ee0abccdf0a" providerId="ADAL" clId="{B8B649C5-C549-4FEB-BF49-7EEBAD02D5DE}" dt="2020-12-22T12:37:41.054" v="26970"/>
          <ac:spMkLst>
            <pc:docMk/>
            <pc:sldMk cId="3557773184" sldId="4679"/>
            <ac:spMk id="11" creationId="{00000000-0000-0000-0000-000000000000}"/>
          </ac:spMkLst>
        </pc:spChg>
        <pc:spChg chg="mod">
          <ac:chgData name="Chris Speller" userId="0a97f007-b978-4543-a8a0-9ee0abccdf0a" providerId="ADAL" clId="{B8B649C5-C549-4FEB-BF49-7EEBAD02D5DE}" dt="2020-12-22T12:38:42.674" v="26979" actId="122"/>
          <ac:spMkLst>
            <pc:docMk/>
            <pc:sldMk cId="3557773184" sldId="4679"/>
            <ac:spMk id="12" creationId="{00000000-0000-0000-0000-000000000000}"/>
          </ac:spMkLst>
        </pc:spChg>
      </pc:sldChg>
      <pc:sldChg chg="modSp add">
        <pc:chgData name="Chris Speller" userId="0a97f007-b978-4543-a8a0-9ee0abccdf0a" providerId="ADAL" clId="{B8B649C5-C549-4FEB-BF49-7EEBAD02D5DE}" dt="2020-12-22T12:39:33.207" v="26991" actId="20577"/>
        <pc:sldMkLst>
          <pc:docMk/>
          <pc:sldMk cId="1513839990" sldId="4680"/>
        </pc:sldMkLst>
        <pc:spChg chg="mod">
          <ac:chgData name="Chris Speller" userId="0a97f007-b978-4543-a8a0-9ee0abccdf0a" providerId="ADAL" clId="{B8B649C5-C549-4FEB-BF49-7EEBAD02D5DE}" dt="2020-12-22T12:39:24.282" v="26986" actId="20577"/>
          <ac:spMkLst>
            <pc:docMk/>
            <pc:sldMk cId="1513839990" sldId="4680"/>
            <ac:spMk id="10" creationId="{00000000-0000-0000-0000-000000000000}"/>
          </ac:spMkLst>
        </pc:spChg>
        <pc:spChg chg="mod">
          <ac:chgData name="Chris Speller" userId="0a97f007-b978-4543-a8a0-9ee0abccdf0a" providerId="ADAL" clId="{B8B649C5-C549-4FEB-BF49-7EEBAD02D5DE}" dt="2020-12-22T12:39:33.207" v="26991" actId="20577"/>
          <ac:spMkLst>
            <pc:docMk/>
            <pc:sldMk cId="1513839990" sldId="4680"/>
            <ac:spMk id="11" creationId="{00000000-0000-0000-0000-000000000000}"/>
          </ac:spMkLst>
        </pc:spChg>
      </pc:sldChg>
      <pc:sldChg chg="modSp add mod">
        <pc:chgData name="Chris Speller" userId="0a97f007-b978-4543-a8a0-9ee0abccdf0a" providerId="ADAL" clId="{B8B649C5-C549-4FEB-BF49-7EEBAD02D5DE}" dt="2020-12-22T12:49:47.386" v="27097"/>
        <pc:sldMkLst>
          <pc:docMk/>
          <pc:sldMk cId="1530931488" sldId="4681"/>
        </pc:sldMkLst>
        <pc:spChg chg="mod">
          <ac:chgData name="Chris Speller" userId="0a97f007-b978-4543-a8a0-9ee0abccdf0a" providerId="ADAL" clId="{B8B649C5-C549-4FEB-BF49-7EEBAD02D5DE}" dt="2020-12-22T12:42:13.387" v="27052" actId="20577"/>
          <ac:spMkLst>
            <pc:docMk/>
            <pc:sldMk cId="1530931488" sldId="4681"/>
            <ac:spMk id="10" creationId="{00000000-0000-0000-0000-000000000000}"/>
          </ac:spMkLst>
        </pc:spChg>
        <pc:spChg chg="mod">
          <ac:chgData name="Chris Speller" userId="0a97f007-b978-4543-a8a0-9ee0abccdf0a" providerId="ADAL" clId="{B8B649C5-C549-4FEB-BF49-7EEBAD02D5DE}" dt="2020-12-22T12:41:56.242" v="27045"/>
          <ac:spMkLst>
            <pc:docMk/>
            <pc:sldMk cId="1530931488" sldId="4681"/>
            <ac:spMk id="11" creationId="{00000000-0000-0000-0000-000000000000}"/>
          </ac:spMkLst>
        </pc:spChg>
        <pc:spChg chg="mod">
          <ac:chgData name="Chris Speller" userId="0a97f007-b978-4543-a8a0-9ee0abccdf0a" providerId="ADAL" clId="{B8B649C5-C549-4FEB-BF49-7EEBAD02D5DE}" dt="2020-12-22T12:49:47.386" v="27097"/>
          <ac:spMkLst>
            <pc:docMk/>
            <pc:sldMk cId="1530931488" sldId="4681"/>
            <ac:spMk id="12" creationId="{00000000-0000-0000-0000-000000000000}"/>
          </ac:spMkLst>
        </pc:spChg>
      </pc:sldChg>
      <pc:sldChg chg="modSp add mod modAnim">
        <pc:chgData name="Chris Speller" userId="0a97f007-b978-4543-a8a0-9ee0abccdf0a" providerId="ADAL" clId="{B8B649C5-C549-4FEB-BF49-7EEBAD02D5DE}" dt="2020-12-22T12:51:10.993" v="27113" actId="20577"/>
        <pc:sldMkLst>
          <pc:docMk/>
          <pc:sldMk cId="2400900236" sldId="4682"/>
        </pc:sldMkLst>
        <pc:spChg chg="mod">
          <ac:chgData name="Chris Speller" userId="0a97f007-b978-4543-a8a0-9ee0abccdf0a" providerId="ADAL" clId="{B8B649C5-C549-4FEB-BF49-7EEBAD02D5DE}" dt="2020-12-22T12:51:10.993" v="27113" actId="20577"/>
          <ac:spMkLst>
            <pc:docMk/>
            <pc:sldMk cId="2400900236" sldId="4682"/>
            <ac:spMk id="10" creationId="{00000000-0000-0000-0000-000000000000}"/>
          </ac:spMkLst>
        </pc:spChg>
        <pc:spChg chg="mod">
          <ac:chgData name="Chris Speller" userId="0a97f007-b978-4543-a8a0-9ee0abccdf0a" providerId="ADAL" clId="{B8B649C5-C549-4FEB-BF49-7EEBAD02D5DE}" dt="2020-12-22T12:49:41.500" v="27092"/>
          <ac:spMkLst>
            <pc:docMk/>
            <pc:sldMk cId="2400900236" sldId="4682"/>
            <ac:spMk id="11" creationId="{00000000-0000-0000-0000-000000000000}"/>
          </ac:spMkLst>
        </pc:spChg>
        <pc:spChg chg="mod">
          <ac:chgData name="Chris Speller" userId="0a97f007-b978-4543-a8a0-9ee0abccdf0a" providerId="ADAL" clId="{B8B649C5-C549-4FEB-BF49-7EEBAD02D5DE}" dt="2020-12-22T12:49:44.217" v="27096" actId="20577"/>
          <ac:spMkLst>
            <pc:docMk/>
            <pc:sldMk cId="2400900236" sldId="4682"/>
            <ac:spMk id="12" creationId="{00000000-0000-0000-0000-000000000000}"/>
          </ac:spMkLst>
        </pc:spChg>
      </pc:sldChg>
      <pc:sldChg chg="modSp add mod modAnim">
        <pc:chgData name="Chris Speller" userId="0a97f007-b978-4543-a8a0-9ee0abccdf0a" providerId="ADAL" clId="{B8B649C5-C549-4FEB-BF49-7EEBAD02D5DE}" dt="2020-12-22T12:55:30.503" v="27201" actId="20577"/>
        <pc:sldMkLst>
          <pc:docMk/>
          <pc:sldMk cId="518902891" sldId="4683"/>
        </pc:sldMkLst>
        <pc:spChg chg="mod">
          <ac:chgData name="Chris Speller" userId="0a97f007-b978-4543-a8a0-9ee0abccdf0a" providerId="ADAL" clId="{B8B649C5-C549-4FEB-BF49-7EEBAD02D5DE}" dt="2020-12-22T12:55:06.134" v="27180" actId="20577"/>
          <ac:spMkLst>
            <pc:docMk/>
            <pc:sldMk cId="518902891" sldId="4683"/>
            <ac:spMk id="10" creationId="{00000000-0000-0000-0000-000000000000}"/>
          </ac:spMkLst>
        </pc:spChg>
        <pc:spChg chg="mod">
          <ac:chgData name="Chris Speller" userId="0a97f007-b978-4543-a8a0-9ee0abccdf0a" providerId="ADAL" clId="{B8B649C5-C549-4FEB-BF49-7EEBAD02D5DE}" dt="2020-12-22T12:55:30.503" v="27201" actId="20577"/>
          <ac:spMkLst>
            <pc:docMk/>
            <pc:sldMk cId="518902891" sldId="4683"/>
            <ac:spMk id="11" creationId="{00000000-0000-0000-0000-000000000000}"/>
          </ac:spMkLst>
        </pc:spChg>
        <pc:spChg chg="mod">
          <ac:chgData name="Chris Speller" userId="0a97f007-b978-4543-a8a0-9ee0abccdf0a" providerId="ADAL" clId="{B8B649C5-C549-4FEB-BF49-7EEBAD02D5DE}" dt="2020-12-22T12:55:10.808" v="27188" actId="20577"/>
          <ac:spMkLst>
            <pc:docMk/>
            <pc:sldMk cId="518902891" sldId="4683"/>
            <ac:spMk id="12" creationId="{00000000-0000-0000-0000-000000000000}"/>
          </ac:spMkLst>
        </pc:spChg>
      </pc:sldChg>
      <pc:sldChg chg="modSp add mod modAnim">
        <pc:chgData name="Chris Speller" userId="0a97f007-b978-4543-a8a0-9ee0abccdf0a" providerId="ADAL" clId="{B8B649C5-C549-4FEB-BF49-7EEBAD02D5DE}" dt="2020-12-22T12:58:23.329" v="27264" actId="20577"/>
        <pc:sldMkLst>
          <pc:docMk/>
          <pc:sldMk cId="1166153105" sldId="4684"/>
        </pc:sldMkLst>
        <pc:spChg chg="mod">
          <ac:chgData name="Chris Speller" userId="0a97f007-b978-4543-a8a0-9ee0abccdf0a" providerId="ADAL" clId="{B8B649C5-C549-4FEB-BF49-7EEBAD02D5DE}" dt="2020-12-22T12:58:13.833" v="27259" actId="20577"/>
          <ac:spMkLst>
            <pc:docMk/>
            <pc:sldMk cId="1166153105" sldId="4684"/>
            <ac:spMk id="10" creationId="{00000000-0000-0000-0000-000000000000}"/>
          </ac:spMkLst>
        </pc:spChg>
        <pc:spChg chg="mod">
          <ac:chgData name="Chris Speller" userId="0a97f007-b978-4543-a8a0-9ee0abccdf0a" providerId="ADAL" clId="{B8B649C5-C549-4FEB-BF49-7EEBAD02D5DE}" dt="2020-12-22T12:58:03.692" v="27252" actId="20577"/>
          <ac:spMkLst>
            <pc:docMk/>
            <pc:sldMk cId="1166153105" sldId="4684"/>
            <ac:spMk id="11" creationId="{00000000-0000-0000-0000-000000000000}"/>
          </ac:spMkLst>
        </pc:spChg>
        <pc:spChg chg="mod">
          <ac:chgData name="Chris Speller" userId="0a97f007-b978-4543-a8a0-9ee0abccdf0a" providerId="ADAL" clId="{B8B649C5-C549-4FEB-BF49-7EEBAD02D5DE}" dt="2020-12-22T12:58:23.329" v="27264" actId="20577"/>
          <ac:spMkLst>
            <pc:docMk/>
            <pc:sldMk cId="1166153105" sldId="4684"/>
            <ac:spMk id="12" creationId="{00000000-0000-0000-0000-000000000000}"/>
          </ac:spMkLst>
        </pc:spChg>
      </pc:sldChg>
      <pc:sldChg chg="modSp add mod">
        <pc:chgData name="Chris Speller" userId="0a97f007-b978-4543-a8a0-9ee0abccdf0a" providerId="ADAL" clId="{B8B649C5-C549-4FEB-BF49-7EEBAD02D5DE}" dt="2020-12-22T13:04:25.494" v="27298" actId="20577"/>
        <pc:sldMkLst>
          <pc:docMk/>
          <pc:sldMk cId="3318029915" sldId="4685"/>
        </pc:sldMkLst>
        <pc:spChg chg="mod">
          <ac:chgData name="Chris Speller" userId="0a97f007-b978-4543-a8a0-9ee0abccdf0a" providerId="ADAL" clId="{B8B649C5-C549-4FEB-BF49-7EEBAD02D5DE}" dt="2020-12-22T13:04:25.494" v="27298" actId="20577"/>
          <ac:spMkLst>
            <pc:docMk/>
            <pc:sldMk cId="3318029915" sldId="4685"/>
            <ac:spMk id="10" creationId="{00000000-0000-0000-0000-000000000000}"/>
          </ac:spMkLst>
        </pc:spChg>
        <pc:spChg chg="mod">
          <ac:chgData name="Chris Speller" userId="0a97f007-b978-4543-a8a0-9ee0abccdf0a" providerId="ADAL" clId="{B8B649C5-C549-4FEB-BF49-7EEBAD02D5DE}" dt="2020-12-22T13:01:54.900" v="27268"/>
          <ac:spMkLst>
            <pc:docMk/>
            <pc:sldMk cId="3318029915" sldId="4685"/>
            <ac:spMk id="11" creationId="{00000000-0000-0000-0000-000000000000}"/>
          </ac:spMkLst>
        </pc:spChg>
        <pc:spChg chg="mod">
          <ac:chgData name="Chris Speller" userId="0a97f007-b978-4543-a8a0-9ee0abccdf0a" providerId="ADAL" clId="{B8B649C5-C549-4FEB-BF49-7EEBAD02D5DE}" dt="2020-12-22T13:02:18.558" v="27282" actId="20577"/>
          <ac:spMkLst>
            <pc:docMk/>
            <pc:sldMk cId="3318029915" sldId="4685"/>
            <ac:spMk id="12" creationId="{00000000-0000-0000-0000-000000000000}"/>
          </ac:spMkLst>
        </pc:spChg>
      </pc:sldChg>
      <pc:sldChg chg="modSp add mod modAnim">
        <pc:chgData name="Chris Speller" userId="0a97f007-b978-4543-a8a0-9ee0abccdf0a" providerId="ADAL" clId="{B8B649C5-C549-4FEB-BF49-7EEBAD02D5DE}" dt="2020-12-22T13:11:17.266" v="27385" actId="20577"/>
        <pc:sldMkLst>
          <pc:docMk/>
          <pc:sldMk cId="1564258006" sldId="4686"/>
        </pc:sldMkLst>
        <pc:spChg chg="mod">
          <ac:chgData name="Chris Speller" userId="0a97f007-b978-4543-a8a0-9ee0abccdf0a" providerId="ADAL" clId="{B8B649C5-C549-4FEB-BF49-7EEBAD02D5DE}" dt="2020-12-22T13:11:17.266" v="27385" actId="20577"/>
          <ac:spMkLst>
            <pc:docMk/>
            <pc:sldMk cId="1564258006" sldId="4686"/>
            <ac:spMk id="10" creationId="{00000000-0000-0000-0000-000000000000}"/>
          </ac:spMkLst>
        </pc:spChg>
        <pc:spChg chg="mod">
          <ac:chgData name="Chris Speller" userId="0a97f007-b978-4543-a8a0-9ee0abccdf0a" providerId="ADAL" clId="{B8B649C5-C549-4FEB-BF49-7EEBAD02D5DE}" dt="2020-12-22T13:08:25.599" v="27365" actId="20577"/>
          <ac:spMkLst>
            <pc:docMk/>
            <pc:sldMk cId="1564258006" sldId="4686"/>
            <ac:spMk id="11" creationId="{00000000-0000-0000-0000-000000000000}"/>
          </ac:spMkLst>
        </pc:spChg>
        <pc:spChg chg="mod">
          <ac:chgData name="Chris Speller" userId="0a97f007-b978-4543-a8a0-9ee0abccdf0a" providerId="ADAL" clId="{B8B649C5-C549-4FEB-BF49-7EEBAD02D5DE}" dt="2020-12-22T13:08:34.651" v="27369" actId="20577"/>
          <ac:spMkLst>
            <pc:docMk/>
            <pc:sldMk cId="1564258006" sldId="4686"/>
            <ac:spMk id="12" creationId="{00000000-0000-0000-0000-000000000000}"/>
          </ac:spMkLst>
        </pc:spChg>
      </pc:sldChg>
      <pc:sldChg chg="modSp add">
        <pc:chgData name="Chris Speller" userId="0a97f007-b978-4543-a8a0-9ee0abccdf0a" providerId="ADAL" clId="{B8B649C5-C549-4FEB-BF49-7EEBAD02D5DE}" dt="2020-12-22T14:56:19.239" v="27467" actId="20577"/>
        <pc:sldMkLst>
          <pc:docMk/>
          <pc:sldMk cId="2350007303" sldId="4687"/>
        </pc:sldMkLst>
        <pc:spChg chg="mod">
          <ac:chgData name="Chris Speller" userId="0a97f007-b978-4543-a8a0-9ee0abccdf0a" providerId="ADAL" clId="{B8B649C5-C549-4FEB-BF49-7EEBAD02D5DE}" dt="2020-12-22T14:56:19.239" v="27467" actId="20577"/>
          <ac:spMkLst>
            <pc:docMk/>
            <pc:sldMk cId="2350007303" sldId="4687"/>
            <ac:spMk id="10" creationId="{00000000-0000-0000-0000-000000000000}"/>
          </ac:spMkLst>
        </pc:spChg>
        <pc:spChg chg="mod">
          <ac:chgData name="Chris Speller" userId="0a97f007-b978-4543-a8a0-9ee0abccdf0a" providerId="ADAL" clId="{B8B649C5-C549-4FEB-BF49-7EEBAD02D5DE}" dt="2020-12-22T14:55:21.019" v="27442"/>
          <ac:spMkLst>
            <pc:docMk/>
            <pc:sldMk cId="2350007303" sldId="4687"/>
            <ac:spMk id="11" creationId="{00000000-0000-0000-0000-000000000000}"/>
          </ac:spMkLst>
        </pc:spChg>
        <pc:spChg chg="mod">
          <ac:chgData name="Chris Speller" userId="0a97f007-b978-4543-a8a0-9ee0abccdf0a" providerId="ADAL" clId="{B8B649C5-C549-4FEB-BF49-7EEBAD02D5DE}" dt="2020-12-22T14:55:32.555" v="27450" actId="16959"/>
          <ac:spMkLst>
            <pc:docMk/>
            <pc:sldMk cId="2350007303" sldId="4687"/>
            <ac:spMk id="12" creationId="{00000000-0000-0000-0000-000000000000}"/>
          </ac:spMkLst>
        </pc:spChg>
      </pc:sldChg>
      <pc:sldChg chg="modSp add mod">
        <pc:chgData name="Chris Speller" userId="0a97f007-b978-4543-a8a0-9ee0abccdf0a" providerId="ADAL" clId="{B8B649C5-C549-4FEB-BF49-7EEBAD02D5DE}" dt="2020-12-22T14:58:49.938" v="27578" actId="20577"/>
        <pc:sldMkLst>
          <pc:docMk/>
          <pc:sldMk cId="2651819508" sldId="4688"/>
        </pc:sldMkLst>
        <pc:spChg chg="mod">
          <ac:chgData name="Chris Speller" userId="0a97f007-b978-4543-a8a0-9ee0abccdf0a" providerId="ADAL" clId="{B8B649C5-C549-4FEB-BF49-7EEBAD02D5DE}" dt="2020-12-22T14:58:49.938" v="27578" actId="20577"/>
          <ac:spMkLst>
            <pc:docMk/>
            <pc:sldMk cId="2651819508" sldId="4688"/>
            <ac:spMk id="10" creationId="{00000000-0000-0000-0000-000000000000}"/>
          </ac:spMkLst>
        </pc:spChg>
        <pc:spChg chg="mod">
          <ac:chgData name="Chris Speller" userId="0a97f007-b978-4543-a8a0-9ee0abccdf0a" providerId="ADAL" clId="{B8B649C5-C549-4FEB-BF49-7EEBAD02D5DE}" dt="2020-12-22T14:58:15.806" v="27577" actId="20577"/>
          <ac:spMkLst>
            <pc:docMk/>
            <pc:sldMk cId="2651819508" sldId="4688"/>
            <ac:spMk id="11" creationId="{00000000-0000-0000-0000-000000000000}"/>
          </ac:spMkLst>
        </pc:spChg>
        <pc:spChg chg="mod">
          <ac:chgData name="Chris Speller" userId="0a97f007-b978-4543-a8a0-9ee0abccdf0a" providerId="ADAL" clId="{B8B649C5-C549-4FEB-BF49-7EEBAD02D5DE}" dt="2020-12-22T14:57:23.973" v="27553" actId="20577"/>
          <ac:spMkLst>
            <pc:docMk/>
            <pc:sldMk cId="2651819508" sldId="4688"/>
            <ac:spMk id="12" creationId="{00000000-0000-0000-0000-000000000000}"/>
          </ac:spMkLst>
        </pc:spChg>
      </pc:sldChg>
      <pc:sldChg chg="modSp add modAnim">
        <pc:chgData name="Chris Speller" userId="0a97f007-b978-4543-a8a0-9ee0abccdf0a" providerId="ADAL" clId="{B8B649C5-C549-4FEB-BF49-7EEBAD02D5DE}" dt="2020-12-22T15:00:22.034" v="27602" actId="20577"/>
        <pc:sldMkLst>
          <pc:docMk/>
          <pc:sldMk cId="2344529361" sldId="4689"/>
        </pc:sldMkLst>
        <pc:spChg chg="mod">
          <ac:chgData name="Chris Speller" userId="0a97f007-b978-4543-a8a0-9ee0abccdf0a" providerId="ADAL" clId="{B8B649C5-C549-4FEB-BF49-7EEBAD02D5DE}" dt="2020-12-22T15:00:22.034" v="27602" actId="20577"/>
          <ac:spMkLst>
            <pc:docMk/>
            <pc:sldMk cId="2344529361" sldId="4689"/>
            <ac:spMk id="10" creationId="{00000000-0000-0000-0000-000000000000}"/>
          </ac:spMkLst>
        </pc:spChg>
        <pc:spChg chg="mod">
          <ac:chgData name="Chris Speller" userId="0a97f007-b978-4543-a8a0-9ee0abccdf0a" providerId="ADAL" clId="{B8B649C5-C549-4FEB-BF49-7EEBAD02D5DE}" dt="2020-12-22T15:00:01.483" v="27593"/>
          <ac:spMkLst>
            <pc:docMk/>
            <pc:sldMk cId="2344529361" sldId="4689"/>
            <ac:spMk id="11" creationId="{00000000-0000-0000-0000-000000000000}"/>
          </ac:spMkLst>
        </pc:spChg>
        <pc:spChg chg="mod">
          <ac:chgData name="Chris Speller" userId="0a97f007-b978-4543-a8a0-9ee0abccdf0a" providerId="ADAL" clId="{B8B649C5-C549-4FEB-BF49-7EEBAD02D5DE}" dt="2020-12-22T15:00:07.892" v="27598" actId="20577"/>
          <ac:spMkLst>
            <pc:docMk/>
            <pc:sldMk cId="2344529361" sldId="4689"/>
            <ac:spMk id="12" creationId="{00000000-0000-0000-0000-000000000000}"/>
          </ac:spMkLst>
        </pc:spChg>
      </pc:sldChg>
      <pc:sldChg chg="modSp add mod modAnim">
        <pc:chgData name="Chris Speller" userId="0a97f007-b978-4543-a8a0-9ee0abccdf0a" providerId="ADAL" clId="{B8B649C5-C549-4FEB-BF49-7EEBAD02D5DE}" dt="2020-12-22T15:03:16.549" v="27711" actId="20577"/>
        <pc:sldMkLst>
          <pc:docMk/>
          <pc:sldMk cId="2838456479" sldId="4690"/>
        </pc:sldMkLst>
        <pc:spChg chg="mod">
          <ac:chgData name="Chris Speller" userId="0a97f007-b978-4543-a8a0-9ee0abccdf0a" providerId="ADAL" clId="{B8B649C5-C549-4FEB-BF49-7EEBAD02D5DE}" dt="2020-12-22T15:02:51.491" v="27685" actId="20577"/>
          <ac:spMkLst>
            <pc:docMk/>
            <pc:sldMk cId="2838456479" sldId="4690"/>
            <ac:spMk id="10" creationId="{00000000-0000-0000-0000-000000000000}"/>
          </ac:spMkLst>
        </pc:spChg>
        <pc:spChg chg="mod">
          <ac:chgData name="Chris Speller" userId="0a97f007-b978-4543-a8a0-9ee0abccdf0a" providerId="ADAL" clId="{B8B649C5-C549-4FEB-BF49-7EEBAD02D5DE}" dt="2020-12-22T15:03:00.404" v="27690" actId="403"/>
          <ac:spMkLst>
            <pc:docMk/>
            <pc:sldMk cId="2838456479" sldId="4690"/>
            <ac:spMk id="11" creationId="{00000000-0000-0000-0000-000000000000}"/>
          </ac:spMkLst>
        </pc:spChg>
        <pc:spChg chg="mod">
          <ac:chgData name="Chris Speller" userId="0a97f007-b978-4543-a8a0-9ee0abccdf0a" providerId="ADAL" clId="{B8B649C5-C549-4FEB-BF49-7EEBAD02D5DE}" dt="2020-12-22T15:03:16.549" v="27711" actId="20577"/>
          <ac:spMkLst>
            <pc:docMk/>
            <pc:sldMk cId="2838456479" sldId="4690"/>
            <ac:spMk id="12" creationId="{00000000-0000-0000-0000-000000000000}"/>
          </ac:spMkLst>
        </pc:spChg>
      </pc:sldChg>
      <pc:sldChg chg="modSp add modAnim">
        <pc:chgData name="Chris Speller" userId="0a97f007-b978-4543-a8a0-9ee0abccdf0a" providerId="ADAL" clId="{B8B649C5-C549-4FEB-BF49-7EEBAD02D5DE}" dt="2020-12-22T15:04:12.040" v="27754" actId="20577"/>
        <pc:sldMkLst>
          <pc:docMk/>
          <pc:sldMk cId="1537404804" sldId="4691"/>
        </pc:sldMkLst>
        <pc:spChg chg="mod">
          <ac:chgData name="Chris Speller" userId="0a97f007-b978-4543-a8a0-9ee0abccdf0a" providerId="ADAL" clId="{B8B649C5-C549-4FEB-BF49-7EEBAD02D5DE}" dt="2020-12-22T15:03:41.467" v="27724" actId="20577"/>
          <ac:spMkLst>
            <pc:docMk/>
            <pc:sldMk cId="1537404804" sldId="4691"/>
            <ac:spMk id="10" creationId="{00000000-0000-0000-0000-000000000000}"/>
          </ac:spMkLst>
        </pc:spChg>
        <pc:spChg chg="mod">
          <ac:chgData name="Chris Speller" userId="0a97f007-b978-4543-a8a0-9ee0abccdf0a" providerId="ADAL" clId="{B8B649C5-C549-4FEB-BF49-7EEBAD02D5DE}" dt="2020-12-22T15:03:48.710" v="27730" actId="20577"/>
          <ac:spMkLst>
            <pc:docMk/>
            <pc:sldMk cId="1537404804" sldId="4691"/>
            <ac:spMk id="11" creationId="{00000000-0000-0000-0000-000000000000}"/>
          </ac:spMkLst>
        </pc:spChg>
        <pc:spChg chg="mod">
          <ac:chgData name="Chris Speller" userId="0a97f007-b978-4543-a8a0-9ee0abccdf0a" providerId="ADAL" clId="{B8B649C5-C549-4FEB-BF49-7EEBAD02D5DE}" dt="2020-12-22T15:04:12.040" v="27754" actId="20577"/>
          <ac:spMkLst>
            <pc:docMk/>
            <pc:sldMk cId="1537404804" sldId="4691"/>
            <ac:spMk id="12" creationId="{00000000-0000-0000-0000-000000000000}"/>
          </ac:spMkLst>
        </pc:spChg>
      </pc:sldChg>
      <pc:sldChg chg="modSp add mod">
        <pc:chgData name="Chris Speller" userId="0a97f007-b978-4543-a8a0-9ee0abccdf0a" providerId="ADAL" clId="{B8B649C5-C549-4FEB-BF49-7EEBAD02D5DE}" dt="2020-12-22T22:59:15.198" v="35590" actId="20577"/>
        <pc:sldMkLst>
          <pc:docMk/>
          <pc:sldMk cId="3411240283" sldId="4692"/>
        </pc:sldMkLst>
        <pc:spChg chg="mod">
          <ac:chgData name="Chris Speller" userId="0a97f007-b978-4543-a8a0-9ee0abccdf0a" providerId="ADAL" clId="{B8B649C5-C549-4FEB-BF49-7EEBAD02D5DE}" dt="2020-12-22T15:05:45.332" v="27781" actId="20577"/>
          <ac:spMkLst>
            <pc:docMk/>
            <pc:sldMk cId="3411240283" sldId="4692"/>
            <ac:spMk id="10" creationId="{00000000-0000-0000-0000-000000000000}"/>
          </ac:spMkLst>
        </pc:spChg>
        <pc:spChg chg="mod">
          <ac:chgData name="Chris Speller" userId="0a97f007-b978-4543-a8a0-9ee0abccdf0a" providerId="ADAL" clId="{B8B649C5-C549-4FEB-BF49-7EEBAD02D5DE}" dt="2020-12-22T22:59:15.198" v="35590" actId="20577"/>
          <ac:spMkLst>
            <pc:docMk/>
            <pc:sldMk cId="3411240283" sldId="4692"/>
            <ac:spMk id="11" creationId="{00000000-0000-0000-0000-000000000000}"/>
          </ac:spMkLst>
        </pc:spChg>
        <pc:spChg chg="mod">
          <ac:chgData name="Chris Speller" userId="0a97f007-b978-4543-a8a0-9ee0abccdf0a" providerId="ADAL" clId="{B8B649C5-C549-4FEB-BF49-7EEBAD02D5DE}" dt="2020-12-22T15:05:54.643" v="27784" actId="207"/>
          <ac:spMkLst>
            <pc:docMk/>
            <pc:sldMk cId="3411240283" sldId="4692"/>
            <ac:spMk id="12" creationId="{00000000-0000-0000-0000-000000000000}"/>
          </ac:spMkLst>
        </pc:spChg>
      </pc:sldChg>
      <pc:sldChg chg="modSp add mod">
        <pc:chgData name="Chris Speller" userId="0a97f007-b978-4543-a8a0-9ee0abccdf0a" providerId="ADAL" clId="{B8B649C5-C549-4FEB-BF49-7EEBAD02D5DE}" dt="2020-12-22T15:06:24.157" v="27808" actId="20577"/>
        <pc:sldMkLst>
          <pc:docMk/>
          <pc:sldMk cId="3920678769" sldId="4693"/>
        </pc:sldMkLst>
        <pc:spChg chg="mod">
          <ac:chgData name="Chris Speller" userId="0a97f007-b978-4543-a8a0-9ee0abccdf0a" providerId="ADAL" clId="{B8B649C5-C549-4FEB-BF49-7EEBAD02D5DE}" dt="2020-12-22T15:06:24.157" v="27808" actId="20577"/>
          <ac:spMkLst>
            <pc:docMk/>
            <pc:sldMk cId="3920678769" sldId="4693"/>
            <ac:spMk id="10" creationId="{00000000-0000-0000-0000-000000000000}"/>
          </ac:spMkLst>
        </pc:spChg>
        <pc:spChg chg="mod">
          <ac:chgData name="Chris Speller" userId="0a97f007-b978-4543-a8a0-9ee0abccdf0a" providerId="ADAL" clId="{B8B649C5-C549-4FEB-BF49-7EEBAD02D5DE}" dt="2020-12-22T15:06:13.788" v="27794" actId="403"/>
          <ac:spMkLst>
            <pc:docMk/>
            <pc:sldMk cId="3920678769" sldId="4693"/>
            <ac:spMk id="11" creationId="{00000000-0000-0000-0000-000000000000}"/>
          </ac:spMkLst>
        </pc:spChg>
        <pc:spChg chg="mod">
          <ac:chgData name="Chris Speller" userId="0a97f007-b978-4543-a8a0-9ee0abccdf0a" providerId="ADAL" clId="{B8B649C5-C549-4FEB-BF49-7EEBAD02D5DE}" dt="2020-12-22T15:06:20.396" v="27804" actId="20577"/>
          <ac:spMkLst>
            <pc:docMk/>
            <pc:sldMk cId="3920678769" sldId="4693"/>
            <ac:spMk id="12" creationId="{00000000-0000-0000-0000-000000000000}"/>
          </ac:spMkLst>
        </pc:spChg>
      </pc:sldChg>
      <pc:sldChg chg="modSp add mod modAnim">
        <pc:chgData name="Chris Speller" userId="0a97f007-b978-4543-a8a0-9ee0abccdf0a" providerId="ADAL" clId="{B8B649C5-C549-4FEB-BF49-7EEBAD02D5DE}" dt="2020-12-22T15:10:08.161" v="27878" actId="1076"/>
        <pc:sldMkLst>
          <pc:docMk/>
          <pc:sldMk cId="1218608361" sldId="4694"/>
        </pc:sldMkLst>
        <pc:spChg chg="mod">
          <ac:chgData name="Chris Speller" userId="0a97f007-b978-4543-a8a0-9ee0abccdf0a" providerId="ADAL" clId="{B8B649C5-C549-4FEB-BF49-7EEBAD02D5DE}" dt="2020-12-22T15:08:50.785" v="27849" actId="20577"/>
          <ac:spMkLst>
            <pc:docMk/>
            <pc:sldMk cId="1218608361" sldId="4694"/>
            <ac:spMk id="10" creationId="{00000000-0000-0000-0000-000000000000}"/>
          </ac:spMkLst>
        </pc:spChg>
        <pc:spChg chg="mod">
          <ac:chgData name="Chris Speller" userId="0a97f007-b978-4543-a8a0-9ee0abccdf0a" providerId="ADAL" clId="{B8B649C5-C549-4FEB-BF49-7EEBAD02D5DE}" dt="2020-12-22T15:10:03.206" v="27877" actId="20577"/>
          <ac:spMkLst>
            <pc:docMk/>
            <pc:sldMk cId="1218608361" sldId="4694"/>
            <ac:spMk id="11" creationId="{00000000-0000-0000-0000-000000000000}"/>
          </ac:spMkLst>
        </pc:spChg>
        <pc:spChg chg="mod">
          <ac:chgData name="Chris Speller" userId="0a97f007-b978-4543-a8a0-9ee0abccdf0a" providerId="ADAL" clId="{B8B649C5-C549-4FEB-BF49-7EEBAD02D5DE}" dt="2020-12-22T15:10:08.161" v="27878" actId="1076"/>
          <ac:spMkLst>
            <pc:docMk/>
            <pc:sldMk cId="1218608361" sldId="4694"/>
            <ac:spMk id="12" creationId="{00000000-0000-0000-0000-000000000000}"/>
          </ac:spMkLst>
        </pc:spChg>
      </pc:sldChg>
      <pc:sldChg chg="modSp add mod">
        <pc:chgData name="Chris Speller" userId="0a97f007-b978-4543-a8a0-9ee0abccdf0a" providerId="ADAL" clId="{B8B649C5-C549-4FEB-BF49-7EEBAD02D5DE}" dt="2020-12-22T15:31:51.672" v="28116" actId="20577"/>
        <pc:sldMkLst>
          <pc:docMk/>
          <pc:sldMk cId="472327846" sldId="4695"/>
        </pc:sldMkLst>
        <pc:spChg chg="mod">
          <ac:chgData name="Chris Speller" userId="0a97f007-b978-4543-a8a0-9ee0abccdf0a" providerId="ADAL" clId="{B8B649C5-C549-4FEB-BF49-7EEBAD02D5DE}" dt="2020-12-22T15:31:51.672" v="28116" actId="20577"/>
          <ac:spMkLst>
            <pc:docMk/>
            <pc:sldMk cId="472327846" sldId="4695"/>
            <ac:spMk id="10" creationId="{00000000-0000-0000-0000-000000000000}"/>
          </ac:spMkLst>
        </pc:spChg>
        <pc:spChg chg="mod">
          <ac:chgData name="Chris Speller" userId="0a97f007-b978-4543-a8a0-9ee0abccdf0a" providerId="ADAL" clId="{B8B649C5-C549-4FEB-BF49-7EEBAD02D5DE}" dt="2020-12-22T15:27:45.257" v="28035" actId="404"/>
          <ac:spMkLst>
            <pc:docMk/>
            <pc:sldMk cId="472327846" sldId="4695"/>
            <ac:spMk id="11" creationId="{00000000-0000-0000-0000-000000000000}"/>
          </ac:spMkLst>
        </pc:spChg>
      </pc:sldChg>
      <pc:sldChg chg="modSp add mod">
        <pc:chgData name="Chris Speller" userId="0a97f007-b978-4543-a8a0-9ee0abccdf0a" providerId="ADAL" clId="{B8B649C5-C549-4FEB-BF49-7EEBAD02D5DE}" dt="2020-12-22T15:27:38.264" v="28033" actId="403"/>
        <pc:sldMkLst>
          <pc:docMk/>
          <pc:sldMk cId="397156148" sldId="4696"/>
        </pc:sldMkLst>
        <pc:spChg chg="mod">
          <ac:chgData name="Chris Speller" userId="0a97f007-b978-4543-a8a0-9ee0abccdf0a" providerId="ADAL" clId="{B8B649C5-C549-4FEB-BF49-7EEBAD02D5DE}" dt="2020-12-22T15:27:33.495" v="28031" actId="404"/>
          <ac:spMkLst>
            <pc:docMk/>
            <pc:sldMk cId="397156148" sldId="4696"/>
            <ac:spMk id="10" creationId="{00000000-0000-0000-0000-000000000000}"/>
          </ac:spMkLst>
        </pc:spChg>
        <pc:spChg chg="mod">
          <ac:chgData name="Chris Speller" userId="0a97f007-b978-4543-a8a0-9ee0abccdf0a" providerId="ADAL" clId="{B8B649C5-C549-4FEB-BF49-7EEBAD02D5DE}" dt="2020-12-22T15:27:38.264" v="28033" actId="403"/>
          <ac:spMkLst>
            <pc:docMk/>
            <pc:sldMk cId="397156148" sldId="4696"/>
            <ac:spMk id="11" creationId="{00000000-0000-0000-0000-000000000000}"/>
          </ac:spMkLst>
        </pc:spChg>
      </pc:sldChg>
      <pc:sldChg chg="modSp add mod">
        <pc:chgData name="Chris Speller" userId="0a97f007-b978-4543-a8a0-9ee0abccdf0a" providerId="ADAL" clId="{B8B649C5-C549-4FEB-BF49-7EEBAD02D5DE}" dt="2020-12-22T15:28:28.930" v="28045" actId="207"/>
        <pc:sldMkLst>
          <pc:docMk/>
          <pc:sldMk cId="1051181830" sldId="4697"/>
        </pc:sldMkLst>
        <pc:spChg chg="mod">
          <ac:chgData name="Chris Speller" userId="0a97f007-b978-4543-a8a0-9ee0abccdf0a" providerId="ADAL" clId="{B8B649C5-C549-4FEB-BF49-7EEBAD02D5DE}" dt="2020-12-22T15:28:15.741" v="28043" actId="20577"/>
          <ac:spMkLst>
            <pc:docMk/>
            <pc:sldMk cId="1051181830" sldId="4697"/>
            <ac:spMk id="10" creationId="{00000000-0000-0000-0000-000000000000}"/>
          </ac:spMkLst>
        </pc:spChg>
        <pc:spChg chg="mod">
          <ac:chgData name="Chris Speller" userId="0a97f007-b978-4543-a8a0-9ee0abccdf0a" providerId="ADAL" clId="{B8B649C5-C549-4FEB-BF49-7EEBAD02D5DE}" dt="2020-12-22T15:28:12.614" v="28041"/>
          <ac:spMkLst>
            <pc:docMk/>
            <pc:sldMk cId="1051181830" sldId="4697"/>
            <ac:spMk id="11" creationId="{00000000-0000-0000-0000-000000000000}"/>
          </ac:spMkLst>
        </pc:spChg>
        <pc:spChg chg="mod">
          <ac:chgData name="Chris Speller" userId="0a97f007-b978-4543-a8a0-9ee0abccdf0a" providerId="ADAL" clId="{B8B649C5-C549-4FEB-BF49-7EEBAD02D5DE}" dt="2020-12-22T15:28:28.930" v="28045" actId="207"/>
          <ac:spMkLst>
            <pc:docMk/>
            <pc:sldMk cId="1051181830" sldId="4697"/>
            <ac:spMk id="12" creationId="{00000000-0000-0000-0000-000000000000}"/>
          </ac:spMkLst>
        </pc:spChg>
      </pc:sldChg>
      <pc:sldChg chg="modSp add">
        <pc:chgData name="Chris Speller" userId="0a97f007-b978-4543-a8a0-9ee0abccdf0a" providerId="ADAL" clId="{B8B649C5-C549-4FEB-BF49-7EEBAD02D5DE}" dt="2020-12-22T15:29:55.195" v="28068" actId="20577"/>
        <pc:sldMkLst>
          <pc:docMk/>
          <pc:sldMk cId="2640223970" sldId="4698"/>
        </pc:sldMkLst>
        <pc:spChg chg="mod">
          <ac:chgData name="Chris Speller" userId="0a97f007-b978-4543-a8a0-9ee0abccdf0a" providerId="ADAL" clId="{B8B649C5-C549-4FEB-BF49-7EEBAD02D5DE}" dt="2020-12-22T15:29:10.011" v="28059" actId="20577"/>
          <ac:spMkLst>
            <pc:docMk/>
            <pc:sldMk cId="2640223970" sldId="4698"/>
            <ac:spMk id="10" creationId="{00000000-0000-0000-0000-000000000000}"/>
          </ac:spMkLst>
        </pc:spChg>
        <pc:spChg chg="mod">
          <ac:chgData name="Chris Speller" userId="0a97f007-b978-4543-a8a0-9ee0abccdf0a" providerId="ADAL" clId="{B8B649C5-C549-4FEB-BF49-7EEBAD02D5DE}" dt="2020-12-22T15:28:47.546" v="28048"/>
          <ac:spMkLst>
            <pc:docMk/>
            <pc:sldMk cId="2640223970" sldId="4698"/>
            <ac:spMk id="11" creationId="{00000000-0000-0000-0000-000000000000}"/>
          </ac:spMkLst>
        </pc:spChg>
        <pc:spChg chg="mod">
          <ac:chgData name="Chris Speller" userId="0a97f007-b978-4543-a8a0-9ee0abccdf0a" providerId="ADAL" clId="{B8B649C5-C549-4FEB-BF49-7EEBAD02D5DE}" dt="2020-12-22T15:29:55.195" v="28068" actId="20577"/>
          <ac:spMkLst>
            <pc:docMk/>
            <pc:sldMk cId="2640223970" sldId="4698"/>
            <ac:spMk id="12" creationId="{00000000-0000-0000-0000-000000000000}"/>
          </ac:spMkLst>
        </pc:spChg>
      </pc:sldChg>
      <pc:sldChg chg="modSp add">
        <pc:chgData name="Chris Speller" userId="0a97f007-b978-4543-a8a0-9ee0abccdf0a" providerId="ADAL" clId="{B8B649C5-C549-4FEB-BF49-7EEBAD02D5DE}" dt="2020-12-22T15:33:01.788" v="28125" actId="20577"/>
        <pc:sldMkLst>
          <pc:docMk/>
          <pc:sldMk cId="2529744694" sldId="4699"/>
        </pc:sldMkLst>
        <pc:spChg chg="mod">
          <ac:chgData name="Chris Speller" userId="0a97f007-b978-4543-a8a0-9ee0abccdf0a" providerId="ADAL" clId="{B8B649C5-C549-4FEB-BF49-7EEBAD02D5DE}" dt="2020-12-22T15:33:01.788" v="28125" actId="20577"/>
          <ac:spMkLst>
            <pc:docMk/>
            <pc:sldMk cId="2529744694" sldId="4699"/>
            <ac:spMk id="10" creationId="{00000000-0000-0000-0000-000000000000}"/>
          </ac:spMkLst>
        </pc:spChg>
        <pc:spChg chg="mod">
          <ac:chgData name="Chris Speller" userId="0a97f007-b978-4543-a8a0-9ee0abccdf0a" providerId="ADAL" clId="{B8B649C5-C549-4FEB-BF49-7EEBAD02D5DE}" dt="2020-12-22T15:30:07.383" v="28071"/>
          <ac:spMkLst>
            <pc:docMk/>
            <pc:sldMk cId="2529744694" sldId="4699"/>
            <ac:spMk id="11" creationId="{00000000-0000-0000-0000-000000000000}"/>
          </ac:spMkLst>
        </pc:spChg>
        <pc:spChg chg="mod">
          <ac:chgData name="Chris Speller" userId="0a97f007-b978-4543-a8a0-9ee0abccdf0a" providerId="ADAL" clId="{B8B649C5-C549-4FEB-BF49-7EEBAD02D5DE}" dt="2020-12-22T15:31:22.447" v="28088" actId="20577"/>
          <ac:spMkLst>
            <pc:docMk/>
            <pc:sldMk cId="2529744694" sldId="4699"/>
            <ac:spMk id="12" creationId="{00000000-0000-0000-0000-000000000000}"/>
          </ac:spMkLst>
        </pc:spChg>
      </pc:sldChg>
      <pc:sldChg chg="modSp add">
        <pc:chgData name="Chris Speller" userId="0a97f007-b978-4543-a8a0-9ee0abccdf0a" providerId="ADAL" clId="{B8B649C5-C549-4FEB-BF49-7EEBAD02D5DE}" dt="2020-12-22T15:35:36.299" v="28132" actId="20577"/>
        <pc:sldMkLst>
          <pc:docMk/>
          <pc:sldMk cId="3402671952" sldId="4700"/>
        </pc:sldMkLst>
        <pc:spChg chg="mod">
          <ac:chgData name="Chris Speller" userId="0a97f007-b978-4543-a8a0-9ee0abccdf0a" providerId="ADAL" clId="{B8B649C5-C549-4FEB-BF49-7EEBAD02D5DE}" dt="2020-12-22T15:35:36.299" v="28132" actId="20577"/>
          <ac:spMkLst>
            <pc:docMk/>
            <pc:sldMk cId="3402671952" sldId="4700"/>
            <ac:spMk id="10" creationId="{00000000-0000-0000-0000-000000000000}"/>
          </ac:spMkLst>
        </pc:spChg>
        <pc:spChg chg="mod">
          <ac:chgData name="Chris Speller" userId="0a97f007-b978-4543-a8a0-9ee0abccdf0a" providerId="ADAL" clId="{B8B649C5-C549-4FEB-BF49-7EEBAD02D5DE}" dt="2020-12-22T15:34:20.889" v="28128"/>
          <ac:spMkLst>
            <pc:docMk/>
            <pc:sldMk cId="3402671952" sldId="4700"/>
            <ac:spMk id="11" creationId="{00000000-0000-0000-0000-000000000000}"/>
          </ac:spMkLst>
        </pc:spChg>
        <pc:spChg chg="mod">
          <ac:chgData name="Chris Speller" userId="0a97f007-b978-4543-a8a0-9ee0abccdf0a" providerId="ADAL" clId="{B8B649C5-C549-4FEB-BF49-7EEBAD02D5DE}" dt="2020-12-22T15:34:55.529" v="28130" actId="207"/>
          <ac:spMkLst>
            <pc:docMk/>
            <pc:sldMk cId="3402671952" sldId="4700"/>
            <ac:spMk id="12" creationId="{00000000-0000-0000-0000-000000000000}"/>
          </ac:spMkLst>
        </pc:spChg>
      </pc:sldChg>
      <pc:sldChg chg="modSp add">
        <pc:chgData name="Chris Speller" userId="0a97f007-b978-4543-a8a0-9ee0abccdf0a" providerId="ADAL" clId="{B8B649C5-C549-4FEB-BF49-7EEBAD02D5DE}" dt="2020-12-22T15:37:38.413" v="28196" actId="20577"/>
        <pc:sldMkLst>
          <pc:docMk/>
          <pc:sldMk cId="2455455967" sldId="4701"/>
        </pc:sldMkLst>
        <pc:spChg chg="mod">
          <ac:chgData name="Chris Speller" userId="0a97f007-b978-4543-a8a0-9ee0abccdf0a" providerId="ADAL" clId="{B8B649C5-C549-4FEB-BF49-7EEBAD02D5DE}" dt="2020-12-22T15:37:13.408" v="28161" actId="20577"/>
          <ac:spMkLst>
            <pc:docMk/>
            <pc:sldMk cId="2455455967" sldId="4701"/>
            <ac:spMk id="10" creationId="{00000000-0000-0000-0000-000000000000}"/>
          </ac:spMkLst>
        </pc:spChg>
        <pc:spChg chg="mod">
          <ac:chgData name="Chris Speller" userId="0a97f007-b978-4543-a8a0-9ee0abccdf0a" providerId="ADAL" clId="{B8B649C5-C549-4FEB-BF49-7EEBAD02D5DE}" dt="2020-12-22T15:36:29.056" v="28158"/>
          <ac:spMkLst>
            <pc:docMk/>
            <pc:sldMk cId="2455455967" sldId="4701"/>
            <ac:spMk id="11" creationId="{00000000-0000-0000-0000-000000000000}"/>
          </ac:spMkLst>
        </pc:spChg>
        <pc:spChg chg="mod">
          <ac:chgData name="Chris Speller" userId="0a97f007-b978-4543-a8a0-9ee0abccdf0a" providerId="ADAL" clId="{B8B649C5-C549-4FEB-BF49-7EEBAD02D5DE}" dt="2020-12-22T15:37:38.413" v="28196" actId="20577"/>
          <ac:spMkLst>
            <pc:docMk/>
            <pc:sldMk cId="2455455967" sldId="4701"/>
            <ac:spMk id="12" creationId="{00000000-0000-0000-0000-000000000000}"/>
          </ac:spMkLst>
        </pc:spChg>
      </pc:sldChg>
      <pc:sldChg chg="addSp delSp modSp add mod">
        <pc:chgData name="Chris Speller" userId="0a97f007-b978-4543-a8a0-9ee0abccdf0a" providerId="ADAL" clId="{B8B649C5-C549-4FEB-BF49-7EEBAD02D5DE}" dt="2020-12-22T15:40:04.690" v="28270" actId="20577"/>
        <pc:sldMkLst>
          <pc:docMk/>
          <pc:sldMk cId="349865826" sldId="4702"/>
        </pc:sldMkLst>
        <pc:spChg chg="mod">
          <ac:chgData name="Chris Speller" userId="0a97f007-b978-4543-a8a0-9ee0abccdf0a" providerId="ADAL" clId="{B8B649C5-C549-4FEB-BF49-7EEBAD02D5DE}" dt="2020-12-22T15:40:04.690" v="28270" actId="20577"/>
          <ac:spMkLst>
            <pc:docMk/>
            <pc:sldMk cId="349865826" sldId="4702"/>
            <ac:spMk id="10" creationId="{00000000-0000-0000-0000-000000000000}"/>
          </ac:spMkLst>
        </pc:spChg>
        <pc:spChg chg="mod">
          <ac:chgData name="Chris Speller" userId="0a97f007-b978-4543-a8a0-9ee0abccdf0a" providerId="ADAL" clId="{B8B649C5-C549-4FEB-BF49-7EEBAD02D5DE}" dt="2020-12-22T15:38:56.364" v="28217"/>
          <ac:spMkLst>
            <pc:docMk/>
            <pc:sldMk cId="349865826" sldId="4702"/>
            <ac:spMk id="11" creationId="{00000000-0000-0000-0000-000000000000}"/>
          </ac:spMkLst>
        </pc:spChg>
        <pc:spChg chg="mod">
          <ac:chgData name="Chris Speller" userId="0a97f007-b978-4543-a8a0-9ee0abccdf0a" providerId="ADAL" clId="{B8B649C5-C549-4FEB-BF49-7EEBAD02D5DE}" dt="2020-12-22T15:39:47.545" v="28264" actId="20577"/>
          <ac:spMkLst>
            <pc:docMk/>
            <pc:sldMk cId="349865826" sldId="4702"/>
            <ac:spMk id="12" creationId="{00000000-0000-0000-0000-000000000000}"/>
          </ac:spMkLst>
        </pc:spChg>
        <pc:picChg chg="add del">
          <ac:chgData name="Chris Speller" userId="0a97f007-b978-4543-a8a0-9ee0abccdf0a" providerId="ADAL" clId="{B8B649C5-C549-4FEB-BF49-7EEBAD02D5DE}" dt="2020-12-22T15:39:49.380" v="28265" actId="478"/>
          <ac:picMkLst>
            <pc:docMk/>
            <pc:sldMk cId="349865826" sldId="4702"/>
            <ac:picMk id="3" creationId="{A25C1676-D08D-4833-9ED8-4D4027FA01D5}"/>
          </ac:picMkLst>
        </pc:picChg>
      </pc:sldChg>
      <pc:sldChg chg="modSp add mod">
        <pc:chgData name="Chris Speller" userId="0a97f007-b978-4543-a8a0-9ee0abccdf0a" providerId="ADAL" clId="{B8B649C5-C549-4FEB-BF49-7EEBAD02D5DE}" dt="2020-12-22T15:42:48.281" v="28278" actId="20577"/>
        <pc:sldMkLst>
          <pc:docMk/>
          <pc:sldMk cId="310787479" sldId="4703"/>
        </pc:sldMkLst>
        <pc:spChg chg="mod">
          <ac:chgData name="Chris Speller" userId="0a97f007-b978-4543-a8a0-9ee0abccdf0a" providerId="ADAL" clId="{B8B649C5-C549-4FEB-BF49-7EEBAD02D5DE}" dt="2020-12-22T15:42:48.281" v="28278" actId="20577"/>
          <ac:spMkLst>
            <pc:docMk/>
            <pc:sldMk cId="310787479" sldId="4703"/>
            <ac:spMk id="10" creationId="{00000000-0000-0000-0000-000000000000}"/>
          </ac:spMkLst>
        </pc:spChg>
        <pc:spChg chg="mod">
          <ac:chgData name="Chris Speller" userId="0a97f007-b978-4543-a8a0-9ee0abccdf0a" providerId="ADAL" clId="{B8B649C5-C549-4FEB-BF49-7EEBAD02D5DE}" dt="2020-12-22T15:42:17.456" v="28273"/>
          <ac:spMkLst>
            <pc:docMk/>
            <pc:sldMk cId="310787479" sldId="4703"/>
            <ac:spMk id="11" creationId="{00000000-0000-0000-0000-000000000000}"/>
          </ac:spMkLst>
        </pc:spChg>
        <pc:spChg chg="mod">
          <ac:chgData name="Chris Speller" userId="0a97f007-b978-4543-a8a0-9ee0abccdf0a" providerId="ADAL" clId="{B8B649C5-C549-4FEB-BF49-7EEBAD02D5DE}" dt="2020-12-22T15:42:27.030" v="28276" actId="1076"/>
          <ac:spMkLst>
            <pc:docMk/>
            <pc:sldMk cId="310787479" sldId="4703"/>
            <ac:spMk id="12" creationId="{00000000-0000-0000-0000-000000000000}"/>
          </ac:spMkLst>
        </pc:spChg>
      </pc:sldChg>
      <pc:sldChg chg="modSp add modAnim">
        <pc:chgData name="Chris Speller" userId="0a97f007-b978-4543-a8a0-9ee0abccdf0a" providerId="ADAL" clId="{B8B649C5-C549-4FEB-BF49-7EEBAD02D5DE}" dt="2020-12-22T15:45:26.642" v="28421" actId="20577"/>
        <pc:sldMkLst>
          <pc:docMk/>
          <pc:sldMk cId="415256568" sldId="4704"/>
        </pc:sldMkLst>
        <pc:spChg chg="mod">
          <ac:chgData name="Chris Speller" userId="0a97f007-b978-4543-a8a0-9ee0abccdf0a" providerId="ADAL" clId="{B8B649C5-C549-4FEB-BF49-7EEBAD02D5DE}" dt="2020-12-22T15:45:26.642" v="28421" actId="20577"/>
          <ac:spMkLst>
            <pc:docMk/>
            <pc:sldMk cId="415256568" sldId="4704"/>
            <ac:spMk id="10" creationId="{00000000-0000-0000-0000-000000000000}"/>
          </ac:spMkLst>
        </pc:spChg>
        <pc:spChg chg="mod">
          <ac:chgData name="Chris Speller" userId="0a97f007-b978-4543-a8a0-9ee0abccdf0a" providerId="ADAL" clId="{B8B649C5-C549-4FEB-BF49-7EEBAD02D5DE}" dt="2020-12-22T15:43:48.543" v="28281"/>
          <ac:spMkLst>
            <pc:docMk/>
            <pc:sldMk cId="415256568" sldId="4704"/>
            <ac:spMk id="11" creationId="{00000000-0000-0000-0000-000000000000}"/>
          </ac:spMkLst>
        </pc:spChg>
        <pc:spChg chg="mod">
          <ac:chgData name="Chris Speller" userId="0a97f007-b978-4543-a8a0-9ee0abccdf0a" providerId="ADAL" clId="{B8B649C5-C549-4FEB-BF49-7EEBAD02D5DE}" dt="2020-12-22T15:45:07.222" v="28418" actId="404"/>
          <ac:spMkLst>
            <pc:docMk/>
            <pc:sldMk cId="415256568" sldId="4704"/>
            <ac:spMk id="12" creationId="{00000000-0000-0000-0000-000000000000}"/>
          </ac:spMkLst>
        </pc:spChg>
      </pc:sldChg>
      <pc:sldChg chg="modSp add ord">
        <pc:chgData name="Chris Speller" userId="0a97f007-b978-4543-a8a0-9ee0abccdf0a" providerId="ADAL" clId="{B8B649C5-C549-4FEB-BF49-7EEBAD02D5DE}" dt="2020-12-22T15:49:40.237" v="28519" actId="20577"/>
        <pc:sldMkLst>
          <pc:docMk/>
          <pc:sldMk cId="2550158573" sldId="4705"/>
        </pc:sldMkLst>
        <pc:spChg chg="mod">
          <ac:chgData name="Chris Speller" userId="0a97f007-b978-4543-a8a0-9ee0abccdf0a" providerId="ADAL" clId="{B8B649C5-C549-4FEB-BF49-7EEBAD02D5DE}" dt="2020-12-22T15:49:40.237" v="28519" actId="20577"/>
          <ac:spMkLst>
            <pc:docMk/>
            <pc:sldMk cId="2550158573" sldId="4705"/>
            <ac:spMk id="10" creationId="{00000000-0000-0000-0000-000000000000}"/>
          </ac:spMkLst>
        </pc:spChg>
        <pc:spChg chg="mod">
          <ac:chgData name="Chris Speller" userId="0a97f007-b978-4543-a8a0-9ee0abccdf0a" providerId="ADAL" clId="{B8B649C5-C549-4FEB-BF49-7EEBAD02D5DE}" dt="2020-12-22T15:47:31.094" v="28471"/>
          <ac:spMkLst>
            <pc:docMk/>
            <pc:sldMk cId="2550158573" sldId="4705"/>
            <ac:spMk id="11" creationId="{00000000-0000-0000-0000-000000000000}"/>
          </ac:spMkLst>
        </pc:spChg>
        <pc:spChg chg="mod">
          <ac:chgData name="Chris Speller" userId="0a97f007-b978-4543-a8a0-9ee0abccdf0a" providerId="ADAL" clId="{B8B649C5-C549-4FEB-BF49-7EEBAD02D5DE}" dt="2020-12-22T15:48:26.373" v="28508" actId="20577"/>
          <ac:spMkLst>
            <pc:docMk/>
            <pc:sldMk cId="2550158573" sldId="4705"/>
            <ac:spMk id="12" creationId="{00000000-0000-0000-0000-000000000000}"/>
          </ac:spMkLst>
        </pc:spChg>
      </pc:sldChg>
      <pc:sldChg chg="modSp add mod">
        <pc:chgData name="Chris Speller" userId="0a97f007-b978-4543-a8a0-9ee0abccdf0a" providerId="ADAL" clId="{B8B649C5-C549-4FEB-BF49-7EEBAD02D5DE}" dt="2020-12-22T15:55:19.977" v="28589" actId="20577"/>
        <pc:sldMkLst>
          <pc:docMk/>
          <pc:sldMk cId="1767509249" sldId="4706"/>
        </pc:sldMkLst>
        <pc:spChg chg="mod">
          <ac:chgData name="Chris Speller" userId="0a97f007-b978-4543-a8a0-9ee0abccdf0a" providerId="ADAL" clId="{B8B649C5-C549-4FEB-BF49-7EEBAD02D5DE}" dt="2020-12-22T15:55:18.385" v="28588" actId="20577"/>
          <ac:spMkLst>
            <pc:docMk/>
            <pc:sldMk cId="1767509249" sldId="4706"/>
            <ac:spMk id="10" creationId="{00000000-0000-0000-0000-000000000000}"/>
          </ac:spMkLst>
        </pc:spChg>
        <pc:spChg chg="mod">
          <ac:chgData name="Chris Speller" userId="0a97f007-b978-4543-a8a0-9ee0abccdf0a" providerId="ADAL" clId="{B8B649C5-C549-4FEB-BF49-7EEBAD02D5DE}" dt="2020-12-22T15:55:19.977" v="28589" actId="20577"/>
          <ac:spMkLst>
            <pc:docMk/>
            <pc:sldMk cId="1767509249" sldId="4706"/>
            <ac:spMk id="11" creationId="{00000000-0000-0000-0000-000000000000}"/>
          </ac:spMkLst>
        </pc:spChg>
        <pc:spChg chg="mod">
          <ac:chgData name="Chris Speller" userId="0a97f007-b978-4543-a8a0-9ee0abccdf0a" providerId="ADAL" clId="{B8B649C5-C549-4FEB-BF49-7EEBAD02D5DE}" dt="2020-12-22T15:51:14.219" v="28582" actId="20577"/>
          <ac:spMkLst>
            <pc:docMk/>
            <pc:sldMk cId="1767509249" sldId="4706"/>
            <ac:spMk id="12" creationId="{00000000-0000-0000-0000-000000000000}"/>
          </ac:spMkLst>
        </pc:spChg>
      </pc:sldChg>
      <pc:sldChg chg="modSp add mod">
        <pc:chgData name="Chris Speller" userId="0a97f007-b978-4543-a8a0-9ee0abccdf0a" providerId="ADAL" clId="{B8B649C5-C549-4FEB-BF49-7EEBAD02D5DE}" dt="2020-12-22T15:56:50.211" v="28668" actId="20577"/>
        <pc:sldMkLst>
          <pc:docMk/>
          <pc:sldMk cId="1019856518" sldId="4707"/>
        </pc:sldMkLst>
        <pc:spChg chg="mod">
          <ac:chgData name="Chris Speller" userId="0a97f007-b978-4543-a8a0-9ee0abccdf0a" providerId="ADAL" clId="{B8B649C5-C549-4FEB-BF49-7EEBAD02D5DE}" dt="2020-12-22T15:56:50.211" v="28668" actId="20577"/>
          <ac:spMkLst>
            <pc:docMk/>
            <pc:sldMk cId="1019856518" sldId="4707"/>
            <ac:spMk id="10" creationId="{00000000-0000-0000-0000-000000000000}"/>
          </ac:spMkLst>
        </pc:spChg>
        <pc:spChg chg="mod">
          <ac:chgData name="Chris Speller" userId="0a97f007-b978-4543-a8a0-9ee0abccdf0a" providerId="ADAL" clId="{B8B649C5-C549-4FEB-BF49-7EEBAD02D5DE}" dt="2020-12-22T15:56:13.386" v="28619"/>
          <ac:spMkLst>
            <pc:docMk/>
            <pc:sldMk cId="1019856518" sldId="4707"/>
            <ac:spMk id="11" creationId="{00000000-0000-0000-0000-000000000000}"/>
          </ac:spMkLst>
        </pc:spChg>
        <pc:spChg chg="mod">
          <ac:chgData name="Chris Speller" userId="0a97f007-b978-4543-a8a0-9ee0abccdf0a" providerId="ADAL" clId="{B8B649C5-C549-4FEB-BF49-7EEBAD02D5DE}" dt="2020-12-22T15:56:45.862" v="28667" actId="403"/>
          <ac:spMkLst>
            <pc:docMk/>
            <pc:sldMk cId="1019856518" sldId="4707"/>
            <ac:spMk id="12" creationId="{00000000-0000-0000-0000-000000000000}"/>
          </ac:spMkLst>
        </pc:spChg>
      </pc:sldChg>
      <pc:sldChg chg="modSp add">
        <pc:chgData name="Chris Speller" userId="0a97f007-b978-4543-a8a0-9ee0abccdf0a" providerId="ADAL" clId="{B8B649C5-C549-4FEB-BF49-7EEBAD02D5DE}" dt="2020-12-22T16:02:38.824" v="28774" actId="20577"/>
        <pc:sldMkLst>
          <pc:docMk/>
          <pc:sldMk cId="1871808626" sldId="4708"/>
        </pc:sldMkLst>
        <pc:spChg chg="mod">
          <ac:chgData name="Chris Speller" userId="0a97f007-b978-4543-a8a0-9ee0abccdf0a" providerId="ADAL" clId="{B8B649C5-C549-4FEB-BF49-7EEBAD02D5DE}" dt="2020-12-22T16:02:38.824" v="28774" actId="20577"/>
          <ac:spMkLst>
            <pc:docMk/>
            <pc:sldMk cId="1871808626" sldId="4708"/>
            <ac:spMk id="10" creationId="{00000000-0000-0000-0000-000000000000}"/>
          </ac:spMkLst>
        </pc:spChg>
        <pc:spChg chg="mod">
          <ac:chgData name="Chris Speller" userId="0a97f007-b978-4543-a8a0-9ee0abccdf0a" providerId="ADAL" clId="{B8B649C5-C549-4FEB-BF49-7EEBAD02D5DE}" dt="2020-12-22T15:58:31.872" v="28686"/>
          <ac:spMkLst>
            <pc:docMk/>
            <pc:sldMk cId="1871808626" sldId="4708"/>
            <ac:spMk id="11" creationId="{00000000-0000-0000-0000-000000000000}"/>
          </ac:spMkLst>
        </pc:spChg>
        <pc:spChg chg="mod">
          <ac:chgData name="Chris Speller" userId="0a97f007-b978-4543-a8a0-9ee0abccdf0a" providerId="ADAL" clId="{B8B649C5-C549-4FEB-BF49-7EEBAD02D5DE}" dt="2020-12-22T15:59:27.883" v="28753" actId="20577"/>
          <ac:spMkLst>
            <pc:docMk/>
            <pc:sldMk cId="1871808626" sldId="4708"/>
            <ac:spMk id="12" creationId="{00000000-0000-0000-0000-000000000000}"/>
          </ac:spMkLst>
        </pc:spChg>
      </pc:sldChg>
      <pc:sldChg chg="add del">
        <pc:chgData name="Chris Speller" userId="0a97f007-b978-4543-a8a0-9ee0abccdf0a" providerId="ADAL" clId="{B8B649C5-C549-4FEB-BF49-7EEBAD02D5DE}" dt="2020-12-22T15:58:29.531" v="28685"/>
        <pc:sldMkLst>
          <pc:docMk/>
          <pc:sldMk cId="2785976356" sldId="4709"/>
        </pc:sldMkLst>
      </pc:sldChg>
      <pc:sldChg chg="modSp add mod">
        <pc:chgData name="Chris Speller" userId="0a97f007-b978-4543-a8a0-9ee0abccdf0a" providerId="ADAL" clId="{B8B649C5-C549-4FEB-BF49-7EEBAD02D5DE}" dt="2020-12-22T16:22:18.662" v="28924" actId="20577"/>
        <pc:sldMkLst>
          <pc:docMk/>
          <pc:sldMk cId="3277389902" sldId="4709"/>
        </pc:sldMkLst>
        <pc:spChg chg="mod">
          <ac:chgData name="Chris Speller" userId="0a97f007-b978-4543-a8a0-9ee0abccdf0a" providerId="ADAL" clId="{B8B649C5-C549-4FEB-BF49-7EEBAD02D5DE}" dt="2020-12-22T16:22:08.273" v="28916" actId="2711"/>
          <ac:spMkLst>
            <pc:docMk/>
            <pc:sldMk cId="3277389902" sldId="4709"/>
            <ac:spMk id="10" creationId="{00000000-0000-0000-0000-000000000000}"/>
          </ac:spMkLst>
        </pc:spChg>
        <pc:spChg chg="mod">
          <ac:chgData name="Chris Speller" userId="0a97f007-b978-4543-a8a0-9ee0abccdf0a" providerId="ADAL" clId="{B8B649C5-C549-4FEB-BF49-7EEBAD02D5DE}" dt="2020-12-22T16:22:11.720" v="28917" actId="2711"/>
          <ac:spMkLst>
            <pc:docMk/>
            <pc:sldMk cId="3277389902" sldId="4709"/>
            <ac:spMk id="11" creationId="{00000000-0000-0000-0000-000000000000}"/>
          </ac:spMkLst>
        </pc:spChg>
        <pc:spChg chg="mod">
          <ac:chgData name="Chris Speller" userId="0a97f007-b978-4543-a8a0-9ee0abccdf0a" providerId="ADAL" clId="{B8B649C5-C549-4FEB-BF49-7EEBAD02D5DE}" dt="2020-12-22T16:22:18.662" v="28924" actId="20577"/>
          <ac:spMkLst>
            <pc:docMk/>
            <pc:sldMk cId="3277389902" sldId="4709"/>
            <ac:spMk id="12" creationId="{00000000-0000-0000-0000-000000000000}"/>
          </ac:spMkLst>
        </pc:spChg>
      </pc:sldChg>
      <pc:sldChg chg="modSp add mod modAnim">
        <pc:chgData name="Chris Speller" userId="0a97f007-b978-4543-a8a0-9ee0abccdf0a" providerId="ADAL" clId="{B8B649C5-C549-4FEB-BF49-7EEBAD02D5DE}" dt="2020-12-22T16:26:14.442" v="28991" actId="1076"/>
        <pc:sldMkLst>
          <pc:docMk/>
          <pc:sldMk cId="2654510441" sldId="4710"/>
        </pc:sldMkLst>
        <pc:spChg chg="mod">
          <ac:chgData name="Chris Speller" userId="0a97f007-b978-4543-a8a0-9ee0abccdf0a" providerId="ADAL" clId="{B8B649C5-C549-4FEB-BF49-7EEBAD02D5DE}" dt="2020-12-22T16:26:00.698" v="28989" actId="20577"/>
          <ac:spMkLst>
            <pc:docMk/>
            <pc:sldMk cId="2654510441" sldId="4710"/>
            <ac:spMk id="10" creationId="{00000000-0000-0000-0000-000000000000}"/>
          </ac:spMkLst>
        </pc:spChg>
        <pc:spChg chg="mod">
          <ac:chgData name="Chris Speller" userId="0a97f007-b978-4543-a8a0-9ee0abccdf0a" providerId="ADAL" clId="{B8B649C5-C549-4FEB-BF49-7EEBAD02D5DE}" dt="2020-12-22T16:26:06.613" v="28990"/>
          <ac:spMkLst>
            <pc:docMk/>
            <pc:sldMk cId="2654510441" sldId="4710"/>
            <ac:spMk id="11" creationId="{00000000-0000-0000-0000-000000000000}"/>
          </ac:spMkLst>
        </pc:spChg>
        <pc:spChg chg="mod">
          <ac:chgData name="Chris Speller" userId="0a97f007-b978-4543-a8a0-9ee0abccdf0a" providerId="ADAL" clId="{B8B649C5-C549-4FEB-BF49-7EEBAD02D5DE}" dt="2020-12-22T16:26:14.442" v="28991" actId="1076"/>
          <ac:spMkLst>
            <pc:docMk/>
            <pc:sldMk cId="2654510441" sldId="4710"/>
            <ac:spMk id="12" creationId="{00000000-0000-0000-0000-000000000000}"/>
          </ac:spMkLst>
        </pc:spChg>
      </pc:sldChg>
      <pc:sldChg chg="modSp add mod">
        <pc:chgData name="Chris Speller" userId="0a97f007-b978-4543-a8a0-9ee0abccdf0a" providerId="ADAL" clId="{B8B649C5-C549-4FEB-BF49-7EEBAD02D5DE}" dt="2020-12-22T16:31:17.909" v="29130" actId="20577"/>
        <pc:sldMkLst>
          <pc:docMk/>
          <pc:sldMk cId="3300339484" sldId="4711"/>
        </pc:sldMkLst>
        <pc:spChg chg="mod">
          <ac:chgData name="Chris Speller" userId="0a97f007-b978-4543-a8a0-9ee0abccdf0a" providerId="ADAL" clId="{B8B649C5-C549-4FEB-BF49-7EEBAD02D5DE}" dt="2020-12-22T16:31:16.347" v="29129" actId="20577"/>
          <ac:spMkLst>
            <pc:docMk/>
            <pc:sldMk cId="3300339484" sldId="4711"/>
            <ac:spMk id="10" creationId="{00000000-0000-0000-0000-000000000000}"/>
          </ac:spMkLst>
        </pc:spChg>
        <pc:spChg chg="mod">
          <ac:chgData name="Chris Speller" userId="0a97f007-b978-4543-a8a0-9ee0abccdf0a" providerId="ADAL" clId="{B8B649C5-C549-4FEB-BF49-7EEBAD02D5DE}" dt="2020-12-22T16:31:17.909" v="29130" actId="20577"/>
          <ac:spMkLst>
            <pc:docMk/>
            <pc:sldMk cId="3300339484" sldId="4711"/>
            <ac:spMk id="11" creationId="{00000000-0000-0000-0000-000000000000}"/>
          </ac:spMkLst>
        </pc:spChg>
        <pc:spChg chg="mod">
          <ac:chgData name="Chris Speller" userId="0a97f007-b978-4543-a8a0-9ee0abccdf0a" providerId="ADAL" clId="{B8B649C5-C549-4FEB-BF49-7EEBAD02D5DE}" dt="2020-12-22T16:28:53.118" v="29097" actId="20577"/>
          <ac:spMkLst>
            <pc:docMk/>
            <pc:sldMk cId="3300339484" sldId="4711"/>
            <ac:spMk id="12" creationId="{00000000-0000-0000-0000-000000000000}"/>
          </ac:spMkLst>
        </pc:spChg>
      </pc:sldChg>
      <pc:sldChg chg="modSp add">
        <pc:chgData name="Chris Speller" userId="0a97f007-b978-4543-a8a0-9ee0abccdf0a" providerId="ADAL" clId="{B8B649C5-C549-4FEB-BF49-7EEBAD02D5DE}" dt="2020-12-22T16:33:26.595" v="29202" actId="20577"/>
        <pc:sldMkLst>
          <pc:docMk/>
          <pc:sldMk cId="2691464434" sldId="4712"/>
        </pc:sldMkLst>
        <pc:spChg chg="mod">
          <ac:chgData name="Chris Speller" userId="0a97f007-b978-4543-a8a0-9ee0abccdf0a" providerId="ADAL" clId="{B8B649C5-C549-4FEB-BF49-7EEBAD02D5DE}" dt="2020-12-22T16:33:26.595" v="29202" actId="20577"/>
          <ac:spMkLst>
            <pc:docMk/>
            <pc:sldMk cId="2691464434" sldId="4712"/>
            <ac:spMk id="10" creationId="{00000000-0000-0000-0000-000000000000}"/>
          </ac:spMkLst>
        </pc:spChg>
        <pc:spChg chg="mod">
          <ac:chgData name="Chris Speller" userId="0a97f007-b978-4543-a8a0-9ee0abccdf0a" providerId="ADAL" clId="{B8B649C5-C549-4FEB-BF49-7EEBAD02D5DE}" dt="2020-12-22T16:32:02.164" v="29187"/>
          <ac:spMkLst>
            <pc:docMk/>
            <pc:sldMk cId="2691464434" sldId="4712"/>
            <ac:spMk id="11" creationId="{00000000-0000-0000-0000-000000000000}"/>
          </ac:spMkLst>
        </pc:spChg>
        <pc:spChg chg="mod">
          <ac:chgData name="Chris Speller" userId="0a97f007-b978-4543-a8a0-9ee0abccdf0a" providerId="ADAL" clId="{B8B649C5-C549-4FEB-BF49-7EEBAD02D5DE}" dt="2020-12-22T16:32:20.619" v="29200" actId="20577"/>
          <ac:spMkLst>
            <pc:docMk/>
            <pc:sldMk cId="2691464434" sldId="4712"/>
            <ac:spMk id="12" creationId="{00000000-0000-0000-0000-000000000000}"/>
          </ac:spMkLst>
        </pc:spChg>
      </pc:sldChg>
      <pc:sldChg chg="modSp add mod">
        <pc:chgData name="Chris Speller" userId="0a97f007-b978-4543-a8a0-9ee0abccdf0a" providerId="ADAL" clId="{B8B649C5-C549-4FEB-BF49-7EEBAD02D5DE}" dt="2020-12-22T16:38:01.368" v="29406" actId="20577"/>
        <pc:sldMkLst>
          <pc:docMk/>
          <pc:sldMk cId="650826284" sldId="4713"/>
        </pc:sldMkLst>
        <pc:spChg chg="mod">
          <ac:chgData name="Chris Speller" userId="0a97f007-b978-4543-a8a0-9ee0abccdf0a" providerId="ADAL" clId="{B8B649C5-C549-4FEB-BF49-7EEBAD02D5DE}" dt="2020-12-22T16:37:51.318" v="29399" actId="20577"/>
          <ac:spMkLst>
            <pc:docMk/>
            <pc:sldMk cId="650826284" sldId="4713"/>
            <ac:spMk id="10" creationId="{00000000-0000-0000-0000-000000000000}"/>
          </ac:spMkLst>
        </pc:spChg>
        <pc:spChg chg="mod">
          <ac:chgData name="Chris Speller" userId="0a97f007-b978-4543-a8a0-9ee0abccdf0a" providerId="ADAL" clId="{B8B649C5-C549-4FEB-BF49-7EEBAD02D5DE}" dt="2020-12-22T16:36:41.320" v="29396"/>
          <ac:spMkLst>
            <pc:docMk/>
            <pc:sldMk cId="650826284" sldId="4713"/>
            <ac:spMk id="11" creationId="{00000000-0000-0000-0000-000000000000}"/>
          </ac:spMkLst>
        </pc:spChg>
        <pc:spChg chg="mod">
          <ac:chgData name="Chris Speller" userId="0a97f007-b978-4543-a8a0-9ee0abccdf0a" providerId="ADAL" clId="{B8B649C5-C549-4FEB-BF49-7EEBAD02D5DE}" dt="2020-12-22T16:38:01.368" v="29406" actId="20577"/>
          <ac:spMkLst>
            <pc:docMk/>
            <pc:sldMk cId="650826284" sldId="4713"/>
            <ac:spMk id="12" creationId="{00000000-0000-0000-0000-000000000000}"/>
          </ac:spMkLst>
        </pc:spChg>
      </pc:sldChg>
      <pc:sldChg chg="add del">
        <pc:chgData name="Chris Speller" userId="0a97f007-b978-4543-a8a0-9ee0abccdf0a" providerId="ADAL" clId="{B8B649C5-C549-4FEB-BF49-7EEBAD02D5DE}" dt="2020-12-22T16:35:21.134" v="29204" actId="47"/>
        <pc:sldMkLst>
          <pc:docMk/>
          <pc:sldMk cId="4129742906" sldId="4713"/>
        </pc:sldMkLst>
      </pc:sldChg>
      <pc:sldChg chg="modSp add mod">
        <pc:chgData name="Chris Speller" userId="0a97f007-b978-4543-a8a0-9ee0abccdf0a" providerId="ADAL" clId="{B8B649C5-C549-4FEB-BF49-7EEBAD02D5DE}" dt="2020-12-22T16:41:51.619" v="29503" actId="20577"/>
        <pc:sldMkLst>
          <pc:docMk/>
          <pc:sldMk cId="1003184656" sldId="4714"/>
        </pc:sldMkLst>
        <pc:spChg chg="mod">
          <ac:chgData name="Chris Speller" userId="0a97f007-b978-4543-a8a0-9ee0abccdf0a" providerId="ADAL" clId="{B8B649C5-C549-4FEB-BF49-7EEBAD02D5DE}" dt="2020-12-22T16:41:51.619" v="29503" actId="20577"/>
          <ac:spMkLst>
            <pc:docMk/>
            <pc:sldMk cId="1003184656" sldId="4714"/>
            <ac:spMk id="10" creationId="{00000000-0000-0000-0000-000000000000}"/>
          </ac:spMkLst>
        </pc:spChg>
        <pc:spChg chg="mod">
          <ac:chgData name="Chris Speller" userId="0a97f007-b978-4543-a8a0-9ee0abccdf0a" providerId="ADAL" clId="{B8B649C5-C549-4FEB-BF49-7EEBAD02D5DE}" dt="2020-12-22T16:41:11.118" v="29481"/>
          <ac:spMkLst>
            <pc:docMk/>
            <pc:sldMk cId="1003184656" sldId="4714"/>
            <ac:spMk id="11" creationId="{00000000-0000-0000-0000-000000000000}"/>
          </ac:spMkLst>
        </pc:spChg>
        <pc:spChg chg="mod">
          <ac:chgData name="Chris Speller" userId="0a97f007-b978-4543-a8a0-9ee0abccdf0a" providerId="ADAL" clId="{B8B649C5-C549-4FEB-BF49-7EEBAD02D5DE}" dt="2020-12-22T16:39:32.814" v="29438" actId="1076"/>
          <ac:spMkLst>
            <pc:docMk/>
            <pc:sldMk cId="1003184656" sldId="4714"/>
            <ac:spMk id="12" creationId="{00000000-0000-0000-0000-000000000000}"/>
          </ac:spMkLst>
        </pc:spChg>
      </pc:sldChg>
      <pc:sldChg chg="addSp modSp add mod modAnim">
        <pc:chgData name="Chris Speller" userId="0a97f007-b978-4543-a8a0-9ee0abccdf0a" providerId="ADAL" clId="{B8B649C5-C549-4FEB-BF49-7EEBAD02D5DE}" dt="2020-12-22T16:44:42.501" v="29575"/>
        <pc:sldMkLst>
          <pc:docMk/>
          <pc:sldMk cId="3197123677" sldId="4715"/>
        </pc:sldMkLst>
        <pc:spChg chg="mod">
          <ac:chgData name="Chris Speller" userId="0a97f007-b978-4543-a8a0-9ee0abccdf0a" providerId="ADAL" clId="{B8B649C5-C549-4FEB-BF49-7EEBAD02D5DE}" dt="2020-12-22T16:43:59.896" v="29563" actId="20577"/>
          <ac:spMkLst>
            <pc:docMk/>
            <pc:sldMk cId="3197123677" sldId="4715"/>
            <ac:spMk id="10" creationId="{00000000-0000-0000-0000-000000000000}"/>
          </ac:spMkLst>
        </pc:spChg>
        <pc:spChg chg="mod">
          <ac:chgData name="Chris Speller" userId="0a97f007-b978-4543-a8a0-9ee0abccdf0a" providerId="ADAL" clId="{B8B649C5-C549-4FEB-BF49-7EEBAD02D5DE}" dt="2020-12-22T16:42:58.288" v="29544" actId="20577"/>
          <ac:spMkLst>
            <pc:docMk/>
            <pc:sldMk cId="3197123677" sldId="4715"/>
            <ac:spMk id="11" creationId="{00000000-0000-0000-0000-000000000000}"/>
          </ac:spMkLst>
        </pc:spChg>
        <pc:spChg chg="mod">
          <ac:chgData name="Chris Speller" userId="0a97f007-b978-4543-a8a0-9ee0abccdf0a" providerId="ADAL" clId="{B8B649C5-C549-4FEB-BF49-7EEBAD02D5DE}" dt="2020-12-22T16:44:32.990" v="29571" actId="688"/>
          <ac:spMkLst>
            <pc:docMk/>
            <pc:sldMk cId="3197123677" sldId="4715"/>
            <ac:spMk id="12" creationId="{00000000-0000-0000-0000-000000000000}"/>
          </ac:spMkLst>
        </pc:spChg>
        <pc:picChg chg="add mod">
          <ac:chgData name="Chris Speller" userId="0a97f007-b978-4543-a8a0-9ee0abccdf0a" providerId="ADAL" clId="{B8B649C5-C549-4FEB-BF49-7EEBAD02D5DE}" dt="2020-12-22T16:43:50.272" v="29560" actId="14100"/>
          <ac:picMkLst>
            <pc:docMk/>
            <pc:sldMk cId="3197123677" sldId="4715"/>
            <ac:picMk id="3" creationId="{A710E9B6-790E-4792-AE28-5276CD697132}"/>
          </ac:picMkLst>
        </pc:picChg>
        <pc:picChg chg="add mod">
          <ac:chgData name="Chris Speller" userId="0a97f007-b978-4543-a8a0-9ee0abccdf0a" providerId="ADAL" clId="{B8B649C5-C549-4FEB-BF49-7EEBAD02D5DE}" dt="2020-12-22T16:44:35.674" v="29572" actId="1076"/>
          <ac:picMkLst>
            <pc:docMk/>
            <pc:sldMk cId="3197123677" sldId="4715"/>
            <ac:picMk id="7" creationId="{110AD4F1-E743-4904-AED4-670AC0B858F3}"/>
          </ac:picMkLst>
        </pc:picChg>
      </pc:sldChg>
      <pc:sldChg chg="modSp add">
        <pc:chgData name="Chris Speller" userId="0a97f007-b978-4543-a8a0-9ee0abccdf0a" providerId="ADAL" clId="{B8B649C5-C549-4FEB-BF49-7EEBAD02D5DE}" dt="2020-12-22T16:46:37.667" v="29609" actId="20577"/>
        <pc:sldMkLst>
          <pc:docMk/>
          <pc:sldMk cId="956989546" sldId="4716"/>
        </pc:sldMkLst>
        <pc:spChg chg="mod">
          <ac:chgData name="Chris Speller" userId="0a97f007-b978-4543-a8a0-9ee0abccdf0a" providerId="ADAL" clId="{B8B649C5-C549-4FEB-BF49-7EEBAD02D5DE}" dt="2020-12-22T16:46:23.873" v="29595" actId="20577"/>
          <ac:spMkLst>
            <pc:docMk/>
            <pc:sldMk cId="956989546" sldId="4716"/>
            <ac:spMk id="10" creationId="{00000000-0000-0000-0000-000000000000}"/>
          </ac:spMkLst>
        </pc:spChg>
        <pc:spChg chg="mod">
          <ac:chgData name="Chris Speller" userId="0a97f007-b978-4543-a8a0-9ee0abccdf0a" providerId="ADAL" clId="{B8B649C5-C549-4FEB-BF49-7EEBAD02D5DE}" dt="2020-12-22T16:46:20.656" v="29593"/>
          <ac:spMkLst>
            <pc:docMk/>
            <pc:sldMk cId="956989546" sldId="4716"/>
            <ac:spMk id="11" creationId="{00000000-0000-0000-0000-000000000000}"/>
          </ac:spMkLst>
        </pc:spChg>
        <pc:spChg chg="mod">
          <ac:chgData name="Chris Speller" userId="0a97f007-b978-4543-a8a0-9ee0abccdf0a" providerId="ADAL" clId="{B8B649C5-C549-4FEB-BF49-7EEBAD02D5DE}" dt="2020-12-22T16:46:37.667" v="29609" actId="20577"/>
          <ac:spMkLst>
            <pc:docMk/>
            <pc:sldMk cId="956989546" sldId="4716"/>
            <ac:spMk id="12" creationId="{00000000-0000-0000-0000-000000000000}"/>
          </ac:spMkLst>
        </pc:spChg>
      </pc:sldChg>
      <pc:sldChg chg="modSp add modAnim">
        <pc:chgData name="Chris Speller" userId="0a97f007-b978-4543-a8a0-9ee0abccdf0a" providerId="ADAL" clId="{B8B649C5-C549-4FEB-BF49-7EEBAD02D5DE}" dt="2020-12-22T16:48:39.913" v="29685" actId="20577"/>
        <pc:sldMkLst>
          <pc:docMk/>
          <pc:sldMk cId="919021932" sldId="4717"/>
        </pc:sldMkLst>
        <pc:spChg chg="mod">
          <ac:chgData name="Chris Speller" userId="0a97f007-b978-4543-a8a0-9ee0abccdf0a" providerId="ADAL" clId="{B8B649C5-C549-4FEB-BF49-7EEBAD02D5DE}" dt="2020-12-22T16:48:39.913" v="29685" actId="20577"/>
          <ac:spMkLst>
            <pc:docMk/>
            <pc:sldMk cId="919021932" sldId="4717"/>
            <ac:spMk id="10" creationId="{00000000-0000-0000-0000-000000000000}"/>
          </ac:spMkLst>
        </pc:spChg>
        <pc:spChg chg="mod">
          <ac:chgData name="Chris Speller" userId="0a97f007-b978-4543-a8a0-9ee0abccdf0a" providerId="ADAL" clId="{B8B649C5-C549-4FEB-BF49-7EEBAD02D5DE}" dt="2020-12-22T16:48:15.304" v="29662"/>
          <ac:spMkLst>
            <pc:docMk/>
            <pc:sldMk cId="919021932" sldId="4717"/>
            <ac:spMk id="11" creationId="{00000000-0000-0000-0000-000000000000}"/>
          </ac:spMkLst>
        </pc:spChg>
        <pc:spChg chg="mod">
          <ac:chgData name="Chris Speller" userId="0a97f007-b978-4543-a8a0-9ee0abccdf0a" providerId="ADAL" clId="{B8B649C5-C549-4FEB-BF49-7EEBAD02D5DE}" dt="2020-12-22T16:48:33.049" v="29683" actId="20577"/>
          <ac:spMkLst>
            <pc:docMk/>
            <pc:sldMk cId="919021932" sldId="4717"/>
            <ac:spMk id="12" creationId="{00000000-0000-0000-0000-000000000000}"/>
          </ac:spMkLst>
        </pc:spChg>
      </pc:sldChg>
      <pc:sldChg chg="modSp add">
        <pc:chgData name="Chris Speller" userId="0a97f007-b978-4543-a8a0-9ee0abccdf0a" providerId="ADAL" clId="{B8B649C5-C549-4FEB-BF49-7EEBAD02D5DE}" dt="2020-12-22T16:50:48.429" v="29708" actId="20577"/>
        <pc:sldMkLst>
          <pc:docMk/>
          <pc:sldMk cId="3409833731" sldId="4718"/>
        </pc:sldMkLst>
        <pc:spChg chg="mod">
          <ac:chgData name="Chris Speller" userId="0a97f007-b978-4543-a8a0-9ee0abccdf0a" providerId="ADAL" clId="{B8B649C5-C549-4FEB-BF49-7EEBAD02D5DE}" dt="2020-12-22T16:50:30.578" v="29705" actId="20577"/>
          <ac:spMkLst>
            <pc:docMk/>
            <pc:sldMk cId="3409833731" sldId="4718"/>
            <ac:spMk id="10" creationId="{00000000-0000-0000-0000-000000000000}"/>
          </ac:spMkLst>
        </pc:spChg>
        <pc:spChg chg="mod">
          <ac:chgData name="Chris Speller" userId="0a97f007-b978-4543-a8a0-9ee0abccdf0a" providerId="ADAL" clId="{B8B649C5-C549-4FEB-BF49-7EEBAD02D5DE}" dt="2020-12-22T16:49:42.762" v="29696"/>
          <ac:spMkLst>
            <pc:docMk/>
            <pc:sldMk cId="3409833731" sldId="4718"/>
            <ac:spMk id="11" creationId="{00000000-0000-0000-0000-000000000000}"/>
          </ac:spMkLst>
        </pc:spChg>
        <pc:spChg chg="mod">
          <ac:chgData name="Chris Speller" userId="0a97f007-b978-4543-a8a0-9ee0abccdf0a" providerId="ADAL" clId="{B8B649C5-C549-4FEB-BF49-7EEBAD02D5DE}" dt="2020-12-22T16:50:48.429" v="29708" actId="20577"/>
          <ac:spMkLst>
            <pc:docMk/>
            <pc:sldMk cId="3409833731" sldId="4718"/>
            <ac:spMk id="12" creationId="{00000000-0000-0000-0000-000000000000}"/>
          </ac:spMkLst>
        </pc:spChg>
      </pc:sldChg>
      <pc:sldChg chg="modSp add modAnim">
        <pc:chgData name="Chris Speller" userId="0a97f007-b978-4543-a8a0-9ee0abccdf0a" providerId="ADAL" clId="{B8B649C5-C549-4FEB-BF49-7EEBAD02D5DE}" dt="2020-12-22T16:51:51.345" v="29764" actId="20577"/>
        <pc:sldMkLst>
          <pc:docMk/>
          <pc:sldMk cId="1719506396" sldId="4719"/>
        </pc:sldMkLst>
        <pc:spChg chg="mod">
          <ac:chgData name="Chris Speller" userId="0a97f007-b978-4543-a8a0-9ee0abccdf0a" providerId="ADAL" clId="{B8B649C5-C549-4FEB-BF49-7EEBAD02D5DE}" dt="2020-12-22T16:51:36.867" v="29752" actId="20577"/>
          <ac:spMkLst>
            <pc:docMk/>
            <pc:sldMk cId="1719506396" sldId="4719"/>
            <ac:spMk id="10" creationId="{00000000-0000-0000-0000-000000000000}"/>
          </ac:spMkLst>
        </pc:spChg>
        <pc:spChg chg="mod">
          <ac:chgData name="Chris Speller" userId="0a97f007-b978-4543-a8a0-9ee0abccdf0a" providerId="ADAL" clId="{B8B649C5-C549-4FEB-BF49-7EEBAD02D5DE}" dt="2020-12-22T16:51:27.012" v="29741"/>
          <ac:spMkLst>
            <pc:docMk/>
            <pc:sldMk cId="1719506396" sldId="4719"/>
            <ac:spMk id="11" creationId="{00000000-0000-0000-0000-000000000000}"/>
          </ac:spMkLst>
        </pc:spChg>
        <pc:spChg chg="mod">
          <ac:chgData name="Chris Speller" userId="0a97f007-b978-4543-a8a0-9ee0abccdf0a" providerId="ADAL" clId="{B8B649C5-C549-4FEB-BF49-7EEBAD02D5DE}" dt="2020-12-22T16:51:51.345" v="29764" actId="20577"/>
          <ac:spMkLst>
            <pc:docMk/>
            <pc:sldMk cId="1719506396" sldId="4719"/>
            <ac:spMk id="12" creationId="{00000000-0000-0000-0000-000000000000}"/>
          </ac:spMkLst>
        </pc:spChg>
      </pc:sldChg>
      <pc:sldChg chg="modSp add modAnim">
        <pc:chgData name="Chris Speller" userId="0a97f007-b978-4543-a8a0-9ee0abccdf0a" providerId="ADAL" clId="{B8B649C5-C549-4FEB-BF49-7EEBAD02D5DE}" dt="2020-12-22T16:53:01.854" v="29791" actId="20577"/>
        <pc:sldMkLst>
          <pc:docMk/>
          <pc:sldMk cId="4165990354" sldId="4720"/>
        </pc:sldMkLst>
        <pc:spChg chg="mod">
          <ac:chgData name="Chris Speller" userId="0a97f007-b978-4543-a8a0-9ee0abccdf0a" providerId="ADAL" clId="{B8B649C5-C549-4FEB-BF49-7EEBAD02D5DE}" dt="2020-12-22T16:53:01.854" v="29791" actId="20577"/>
          <ac:spMkLst>
            <pc:docMk/>
            <pc:sldMk cId="4165990354" sldId="4720"/>
            <ac:spMk id="10" creationId="{00000000-0000-0000-0000-000000000000}"/>
          </ac:spMkLst>
        </pc:spChg>
        <pc:spChg chg="mod">
          <ac:chgData name="Chris Speller" userId="0a97f007-b978-4543-a8a0-9ee0abccdf0a" providerId="ADAL" clId="{B8B649C5-C549-4FEB-BF49-7EEBAD02D5DE}" dt="2020-12-22T16:52:21.633" v="29776"/>
          <ac:spMkLst>
            <pc:docMk/>
            <pc:sldMk cId="4165990354" sldId="4720"/>
            <ac:spMk id="11" creationId="{00000000-0000-0000-0000-000000000000}"/>
          </ac:spMkLst>
        </pc:spChg>
        <pc:spChg chg="mod">
          <ac:chgData name="Chris Speller" userId="0a97f007-b978-4543-a8a0-9ee0abccdf0a" providerId="ADAL" clId="{B8B649C5-C549-4FEB-BF49-7EEBAD02D5DE}" dt="2020-12-22T16:52:38.221" v="29787" actId="20577"/>
          <ac:spMkLst>
            <pc:docMk/>
            <pc:sldMk cId="4165990354" sldId="4720"/>
            <ac:spMk id="12" creationId="{00000000-0000-0000-0000-000000000000}"/>
          </ac:spMkLst>
        </pc:spChg>
      </pc:sldChg>
      <pc:sldChg chg="add">
        <pc:chgData name="Chris Speller" userId="0a97f007-b978-4543-a8a0-9ee0abccdf0a" providerId="ADAL" clId="{B8B649C5-C549-4FEB-BF49-7EEBAD02D5DE}" dt="2020-12-22T16:53:54.211" v="29792"/>
        <pc:sldMkLst>
          <pc:docMk/>
          <pc:sldMk cId="4294905586" sldId="4721"/>
        </pc:sldMkLst>
      </pc:sldChg>
      <pc:sldChg chg="modSp add">
        <pc:chgData name="Chris Speller" userId="0a97f007-b978-4543-a8a0-9ee0abccdf0a" providerId="ADAL" clId="{B8B649C5-C549-4FEB-BF49-7EEBAD02D5DE}" dt="2020-12-22T17:03:47.601" v="29827" actId="20577"/>
        <pc:sldMkLst>
          <pc:docMk/>
          <pc:sldMk cId="481416649" sldId="4722"/>
        </pc:sldMkLst>
        <pc:spChg chg="mod">
          <ac:chgData name="Chris Speller" userId="0a97f007-b978-4543-a8a0-9ee0abccdf0a" providerId="ADAL" clId="{B8B649C5-C549-4FEB-BF49-7EEBAD02D5DE}" dt="2020-12-22T17:03:47.601" v="29827" actId="20577"/>
          <ac:spMkLst>
            <pc:docMk/>
            <pc:sldMk cId="481416649" sldId="4722"/>
            <ac:spMk id="10" creationId="{00000000-0000-0000-0000-000000000000}"/>
          </ac:spMkLst>
        </pc:spChg>
        <pc:spChg chg="mod">
          <ac:chgData name="Chris Speller" userId="0a97f007-b978-4543-a8a0-9ee0abccdf0a" providerId="ADAL" clId="{B8B649C5-C549-4FEB-BF49-7EEBAD02D5DE}" dt="2020-12-22T17:03:24.066" v="29809"/>
          <ac:spMkLst>
            <pc:docMk/>
            <pc:sldMk cId="481416649" sldId="4722"/>
            <ac:spMk id="11" creationId="{00000000-0000-0000-0000-000000000000}"/>
          </ac:spMkLst>
        </pc:spChg>
        <pc:spChg chg="mod">
          <ac:chgData name="Chris Speller" userId="0a97f007-b978-4543-a8a0-9ee0abccdf0a" providerId="ADAL" clId="{B8B649C5-C549-4FEB-BF49-7EEBAD02D5DE}" dt="2020-12-22T17:03:42.601" v="29818" actId="20577"/>
          <ac:spMkLst>
            <pc:docMk/>
            <pc:sldMk cId="481416649" sldId="4722"/>
            <ac:spMk id="12" creationId="{00000000-0000-0000-0000-000000000000}"/>
          </ac:spMkLst>
        </pc:spChg>
      </pc:sldChg>
      <pc:sldChg chg="modSp add mod">
        <pc:chgData name="Chris Speller" userId="0a97f007-b978-4543-a8a0-9ee0abccdf0a" providerId="ADAL" clId="{B8B649C5-C549-4FEB-BF49-7EEBAD02D5DE}" dt="2020-12-22T17:09:46.852" v="30191" actId="20577"/>
        <pc:sldMkLst>
          <pc:docMk/>
          <pc:sldMk cId="3887761073" sldId="4723"/>
        </pc:sldMkLst>
        <pc:spChg chg="mod">
          <ac:chgData name="Chris Speller" userId="0a97f007-b978-4543-a8a0-9ee0abccdf0a" providerId="ADAL" clId="{B8B649C5-C549-4FEB-BF49-7EEBAD02D5DE}" dt="2020-12-22T17:09:46.852" v="30191" actId="20577"/>
          <ac:spMkLst>
            <pc:docMk/>
            <pc:sldMk cId="3887761073" sldId="4723"/>
            <ac:spMk id="10" creationId="{00000000-0000-0000-0000-000000000000}"/>
          </ac:spMkLst>
        </pc:spChg>
        <pc:spChg chg="mod">
          <ac:chgData name="Chris Speller" userId="0a97f007-b978-4543-a8a0-9ee0abccdf0a" providerId="ADAL" clId="{B8B649C5-C549-4FEB-BF49-7EEBAD02D5DE}" dt="2020-12-22T17:06:11.888" v="30176" actId="404"/>
          <ac:spMkLst>
            <pc:docMk/>
            <pc:sldMk cId="3887761073" sldId="4723"/>
            <ac:spMk id="11" creationId="{00000000-0000-0000-0000-000000000000}"/>
          </ac:spMkLst>
        </pc:spChg>
        <pc:spChg chg="mod">
          <ac:chgData name="Chris Speller" userId="0a97f007-b978-4543-a8a0-9ee0abccdf0a" providerId="ADAL" clId="{B8B649C5-C549-4FEB-BF49-7EEBAD02D5DE}" dt="2020-12-22T17:06:34.706" v="30186" actId="1076"/>
          <ac:spMkLst>
            <pc:docMk/>
            <pc:sldMk cId="3887761073" sldId="4723"/>
            <ac:spMk id="12" creationId="{00000000-0000-0000-0000-000000000000}"/>
          </ac:spMkLst>
        </pc:spChg>
      </pc:sldChg>
      <pc:sldChg chg="modSp add mod">
        <pc:chgData name="Chris Speller" userId="0a97f007-b978-4543-a8a0-9ee0abccdf0a" providerId="ADAL" clId="{B8B649C5-C549-4FEB-BF49-7EEBAD02D5DE}" dt="2020-12-22T17:17:30.907" v="30224" actId="20577"/>
        <pc:sldMkLst>
          <pc:docMk/>
          <pc:sldMk cId="1247337459" sldId="4724"/>
        </pc:sldMkLst>
        <pc:spChg chg="mod">
          <ac:chgData name="Chris Speller" userId="0a97f007-b978-4543-a8a0-9ee0abccdf0a" providerId="ADAL" clId="{B8B649C5-C549-4FEB-BF49-7EEBAD02D5DE}" dt="2020-12-22T17:17:22.901" v="30223" actId="20577"/>
          <ac:spMkLst>
            <pc:docMk/>
            <pc:sldMk cId="1247337459" sldId="4724"/>
            <ac:spMk id="10" creationId="{00000000-0000-0000-0000-000000000000}"/>
          </ac:spMkLst>
        </pc:spChg>
        <pc:spChg chg="mod">
          <ac:chgData name="Chris Speller" userId="0a97f007-b978-4543-a8a0-9ee0abccdf0a" providerId="ADAL" clId="{B8B649C5-C549-4FEB-BF49-7EEBAD02D5DE}" dt="2020-12-22T17:17:30.907" v="30224" actId="20577"/>
          <ac:spMkLst>
            <pc:docMk/>
            <pc:sldMk cId="1247337459" sldId="4724"/>
            <ac:spMk id="11" creationId="{00000000-0000-0000-0000-000000000000}"/>
          </ac:spMkLst>
        </pc:spChg>
        <pc:spChg chg="mod">
          <ac:chgData name="Chris Speller" userId="0a97f007-b978-4543-a8a0-9ee0abccdf0a" providerId="ADAL" clId="{B8B649C5-C549-4FEB-BF49-7EEBAD02D5DE}" dt="2020-12-22T17:12:57.768" v="30213" actId="20577"/>
          <ac:spMkLst>
            <pc:docMk/>
            <pc:sldMk cId="1247337459" sldId="4724"/>
            <ac:spMk id="12" creationId="{00000000-0000-0000-0000-000000000000}"/>
          </ac:spMkLst>
        </pc:spChg>
      </pc:sldChg>
      <pc:sldChg chg="modSp add mod">
        <pc:chgData name="Chris Speller" userId="0a97f007-b978-4543-a8a0-9ee0abccdf0a" providerId="ADAL" clId="{B8B649C5-C549-4FEB-BF49-7EEBAD02D5DE}" dt="2020-12-22T17:24:38.153" v="30641" actId="20577"/>
        <pc:sldMkLst>
          <pc:docMk/>
          <pc:sldMk cId="2577155042" sldId="4725"/>
        </pc:sldMkLst>
        <pc:spChg chg="mod">
          <ac:chgData name="Chris Speller" userId="0a97f007-b978-4543-a8a0-9ee0abccdf0a" providerId="ADAL" clId="{B8B649C5-C549-4FEB-BF49-7EEBAD02D5DE}" dt="2020-12-22T17:24:38.153" v="30641" actId="20577"/>
          <ac:spMkLst>
            <pc:docMk/>
            <pc:sldMk cId="2577155042" sldId="4725"/>
            <ac:spMk id="10" creationId="{00000000-0000-0000-0000-000000000000}"/>
          </ac:spMkLst>
        </pc:spChg>
        <pc:spChg chg="mod">
          <ac:chgData name="Chris Speller" userId="0a97f007-b978-4543-a8a0-9ee0abccdf0a" providerId="ADAL" clId="{B8B649C5-C549-4FEB-BF49-7EEBAD02D5DE}" dt="2020-12-22T17:23:02.426" v="30586"/>
          <ac:spMkLst>
            <pc:docMk/>
            <pc:sldMk cId="2577155042" sldId="4725"/>
            <ac:spMk id="11" creationId="{00000000-0000-0000-0000-000000000000}"/>
          </ac:spMkLst>
        </pc:spChg>
        <pc:spChg chg="mod">
          <ac:chgData name="Chris Speller" userId="0a97f007-b978-4543-a8a0-9ee0abccdf0a" providerId="ADAL" clId="{B8B649C5-C549-4FEB-BF49-7EEBAD02D5DE}" dt="2020-12-22T17:23:11.353" v="30589" actId="113"/>
          <ac:spMkLst>
            <pc:docMk/>
            <pc:sldMk cId="2577155042" sldId="4725"/>
            <ac:spMk id="12" creationId="{00000000-0000-0000-0000-000000000000}"/>
          </ac:spMkLst>
        </pc:spChg>
      </pc:sldChg>
      <pc:sldChg chg="modSp add mod">
        <pc:chgData name="Chris Speller" userId="0a97f007-b978-4543-a8a0-9ee0abccdf0a" providerId="ADAL" clId="{B8B649C5-C549-4FEB-BF49-7EEBAD02D5DE}" dt="2020-12-22T17:32:10.369" v="30788" actId="6549"/>
        <pc:sldMkLst>
          <pc:docMk/>
          <pc:sldMk cId="148822467" sldId="4726"/>
        </pc:sldMkLst>
        <pc:spChg chg="mod">
          <ac:chgData name="Chris Speller" userId="0a97f007-b978-4543-a8a0-9ee0abccdf0a" providerId="ADAL" clId="{B8B649C5-C549-4FEB-BF49-7EEBAD02D5DE}" dt="2020-12-22T17:32:07.798" v="30786" actId="6549"/>
          <ac:spMkLst>
            <pc:docMk/>
            <pc:sldMk cId="148822467" sldId="4726"/>
            <ac:spMk id="10" creationId="{00000000-0000-0000-0000-000000000000}"/>
          </ac:spMkLst>
        </pc:spChg>
        <pc:spChg chg="mod">
          <ac:chgData name="Chris Speller" userId="0a97f007-b978-4543-a8a0-9ee0abccdf0a" providerId="ADAL" clId="{B8B649C5-C549-4FEB-BF49-7EEBAD02D5DE}" dt="2020-12-22T17:32:10.369" v="30788" actId="6549"/>
          <ac:spMkLst>
            <pc:docMk/>
            <pc:sldMk cId="148822467" sldId="4726"/>
            <ac:spMk id="11" creationId="{00000000-0000-0000-0000-000000000000}"/>
          </ac:spMkLst>
        </pc:spChg>
        <pc:spChg chg="mod">
          <ac:chgData name="Chris Speller" userId="0a97f007-b978-4543-a8a0-9ee0abccdf0a" providerId="ADAL" clId="{B8B649C5-C549-4FEB-BF49-7EEBAD02D5DE}" dt="2020-12-22T17:30:54.665" v="30757" actId="1076"/>
          <ac:spMkLst>
            <pc:docMk/>
            <pc:sldMk cId="148822467" sldId="4726"/>
            <ac:spMk id="12" creationId="{00000000-0000-0000-0000-000000000000}"/>
          </ac:spMkLst>
        </pc:spChg>
      </pc:sldChg>
      <pc:sldChg chg="modSp add mod">
        <pc:chgData name="Chris Speller" userId="0a97f007-b978-4543-a8a0-9ee0abccdf0a" providerId="ADAL" clId="{B8B649C5-C549-4FEB-BF49-7EEBAD02D5DE}" dt="2020-12-22T17:37:00.565" v="30840" actId="20577"/>
        <pc:sldMkLst>
          <pc:docMk/>
          <pc:sldMk cId="2404846231" sldId="4727"/>
        </pc:sldMkLst>
        <pc:spChg chg="mod">
          <ac:chgData name="Chris Speller" userId="0a97f007-b978-4543-a8a0-9ee0abccdf0a" providerId="ADAL" clId="{B8B649C5-C549-4FEB-BF49-7EEBAD02D5DE}" dt="2020-12-22T17:37:00.565" v="30840" actId="20577"/>
          <ac:spMkLst>
            <pc:docMk/>
            <pc:sldMk cId="2404846231" sldId="4727"/>
            <ac:spMk id="10" creationId="{00000000-0000-0000-0000-000000000000}"/>
          </ac:spMkLst>
        </pc:spChg>
        <pc:spChg chg="mod">
          <ac:chgData name="Chris Speller" userId="0a97f007-b978-4543-a8a0-9ee0abccdf0a" providerId="ADAL" clId="{B8B649C5-C549-4FEB-BF49-7EEBAD02D5DE}" dt="2020-12-22T17:32:49.621" v="30820"/>
          <ac:spMkLst>
            <pc:docMk/>
            <pc:sldMk cId="2404846231" sldId="4727"/>
            <ac:spMk id="11" creationId="{00000000-0000-0000-0000-000000000000}"/>
          </ac:spMkLst>
        </pc:spChg>
        <pc:spChg chg="mod">
          <ac:chgData name="Chris Speller" userId="0a97f007-b978-4543-a8a0-9ee0abccdf0a" providerId="ADAL" clId="{B8B649C5-C549-4FEB-BF49-7EEBAD02D5DE}" dt="2020-12-22T17:33:32.569" v="30828" actId="20577"/>
          <ac:spMkLst>
            <pc:docMk/>
            <pc:sldMk cId="2404846231" sldId="4727"/>
            <ac:spMk id="12" creationId="{00000000-0000-0000-0000-000000000000}"/>
          </ac:spMkLst>
        </pc:spChg>
      </pc:sldChg>
      <pc:sldChg chg="addSp delSp modSp add mod modAnim modNotesTx">
        <pc:chgData name="Chris Speller" userId="0a97f007-b978-4543-a8a0-9ee0abccdf0a" providerId="ADAL" clId="{B8B649C5-C549-4FEB-BF49-7EEBAD02D5DE}" dt="2020-12-22T17:52:09.109" v="31313" actId="20577"/>
        <pc:sldMkLst>
          <pc:docMk/>
          <pc:sldMk cId="939501532" sldId="4728"/>
        </pc:sldMkLst>
        <pc:spChg chg="mod">
          <ac:chgData name="Chris Speller" userId="0a97f007-b978-4543-a8a0-9ee0abccdf0a" providerId="ADAL" clId="{B8B649C5-C549-4FEB-BF49-7EEBAD02D5DE}" dt="2020-12-22T17:52:09.109" v="31313" actId="20577"/>
          <ac:spMkLst>
            <pc:docMk/>
            <pc:sldMk cId="939501532" sldId="4728"/>
            <ac:spMk id="10" creationId="{00000000-0000-0000-0000-000000000000}"/>
          </ac:spMkLst>
        </pc:spChg>
        <pc:spChg chg="mod">
          <ac:chgData name="Chris Speller" userId="0a97f007-b978-4543-a8a0-9ee0abccdf0a" providerId="ADAL" clId="{B8B649C5-C549-4FEB-BF49-7EEBAD02D5DE}" dt="2020-12-22T17:45:38.602" v="31032" actId="20577"/>
          <ac:spMkLst>
            <pc:docMk/>
            <pc:sldMk cId="939501532" sldId="4728"/>
            <ac:spMk id="11" creationId="{00000000-0000-0000-0000-000000000000}"/>
          </ac:spMkLst>
        </pc:spChg>
        <pc:spChg chg="mod">
          <ac:chgData name="Chris Speller" userId="0a97f007-b978-4543-a8a0-9ee0abccdf0a" providerId="ADAL" clId="{B8B649C5-C549-4FEB-BF49-7EEBAD02D5DE}" dt="2020-12-22T17:44:51.377" v="30989" actId="20577"/>
          <ac:spMkLst>
            <pc:docMk/>
            <pc:sldMk cId="939501532" sldId="4728"/>
            <ac:spMk id="12" creationId="{00000000-0000-0000-0000-000000000000}"/>
          </ac:spMkLst>
        </pc:spChg>
        <pc:picChg chg="add del mod">
          <ac:chgData name="Chris Speller" userId="0a97f007-b978-4543-a8a0-9ee0abccdf0a" providerId="ADAL" clId="{B8B649C5-C549-4FEB-BF49-7EEBAD02D5DE}" dt="2020-12-22T17:44:06.814" v="30936" actId="478"/>
          <ac:picMkLst>
            <pc:docMk/>
            <pc:sldMk cId="939501532" sldId="4728"/>
            <ac:picMk id="3" creationId="{690B4A48-506B-4D78-BD33-4E07D2E03FBD}"/>
          </ac:picMkLst>
        </pc:picChg>
      </pc:sldChg>
      <pc:sldChg chg="modSp add mod">
        <pc:chgData name="Chris Speller" userId="0a97f007-b978-4543-a8a0-9ee0abccdf0a" providerId="ADAL" clId="{B8B649C5-C549-4FEB-BF49-7EEBAD02D5DE}" dt="2020-12-22T18:20:53.215" v="31487" actId="20577"/>
        <pc:sldMkLst>
          <pc:docMk/>
          <pc:sldMk cId="1320308" sldId="4729"/>
        </pc:sldMkLst>
        <pc:spChg chg="mod">
          <ac:chgData name="Chris Speller" userId="0a97f007-b978-4543-a8a0-9ee0abccdf0a" providerId="ADAL" clId="{B8B649C5-C549-4FEB-BF49-7EEBAD02D5DE}" dt="2020-12-22T18:19:49.466" v="31430" actId="20577"/>
          <ac:spMkLst>
            <pc:docMk/>
            <pc:sldMk cId="1320308" sldId="4729"/>
            <ac:spMk id="10" creationId="{00000000-0000-0000-0000-000000000000}"/>
          </ac:spMkLst>
        </pc:spChg>
        <pc:spChg chg="mod">
          <ac:chgData name="Chris Speller" userId="0a97f007-b978-4543-a8a0-9ee0abccdf0a" providerId="ADAL" clId="{B8B649C5-C549-4FEB-BF49-7EEBAD02D5DE}" dt="2020-12-22T18:19:05.738" v="31407"/>
          <ac:spMkLst>
            <pc:docMk/>
            <pc:sldMk cId="1320308" sldId="4729"/>
            <ac:spMk id="11" creationId="{00000000-0000-0000-0000-000000000000}"/>
          </ac:spMkLst>
        </pc:spChg>
        <pc:spChg chg="mod">
          <ac:chgData name="Chris Speller" userId="0a97f007-b978-4543-a8a0-9ee0abccdf0a" providerId="ADAL" clId="{B8B649C5-C549-4FEB-BF49-7EEBAD02D5DE}" dt="2020-12-22T18:20:53.215" v="31487" actId="20577"/>
          <ac:spMkLst>
            <pc:docMk/>
            <pc:sldMk cId="1320308" sldId="4729"/>
            <ac:spMk id="12" creationId="{00000000-0000-0000-0000-000000000000}"/>
          </ac:spMkLst>
        </pc:spChg>
      </pc:sldChg>
      <pc:sldChg chg="modSp add mod">
        <pc:chgData name="Chris Speller" userId="0a97f007-b978-4543-a8a0-9ee0abccdf0a" providerId="ADAL" clId="{B8B649C5-C549-4FEB-BF49-7EEBAD02D5DE}" dt="2020-12-22T18:25:10.250" v="31611" actId="6549"/>
        <pc:sldMkLst>
          <pc:docMk/>
          <pc:sldMk cId="458172050" sldId="4730"/>
        </pc:sldMkLst>
        <pc:spChg chg="mod">
          <ac:chgData name="Chris Speller" userId="0a97f007-b978-4543-a8a0-9ee0abccdf0a" providerId="ADAL" clId="{B8B649C5-C549-4FEB-BF49-7EEBAD02D5DE}" dt="2020-12-22T18:25:10.250" v="31611" actId="6549"/>
          <ac:spMkLst>
            <pc:docMk/>
            <pc:sldMk cId="458172050" sldId="4730"/>
            <ac:spMk id="10" creationId="{00000000-0000-0000-0000-000000000000}"/>
          </ac:spMkLst>
        </pc:spChg>
        <pc:spChg chg="mod">
          <ac:chgData name="Chris Speller" userId="0a97f007-b978-4543-a8a0-9ee0abccdf0a" providerId="ADAL" clId="{B8B649C5-C549-4FEB-BF49-7EEBAD02D5DE}" dt="2020-12-22T18:23:21.376" v="31547"/>
          <ac:spMkLst>
            <pc:docMk/>
            <pc:sldMk cId="458172050" sldId="4730"/>
            <ac:spMk id="11" creationId="{00000000-0000-0000-0000-000000000000}"/>
          </ac:spMkLst>
        </pc:spChg>
        <pc:spChg chg="mod">
          <ac:chgData name="Chris Speller" userId="0a97f007-b978-4543-a8a0-9ee0abccdf0a" providerId="ADAL" clId="{B8B649C5-C549-4FEB-BF49-7EEBAD02D5DE}" dt="2020-12-22T18:24:19.638" v="31598" actId="20577"/>
          <ac:spMkLst>
            <pc:docMk/>
            <pc:sldMk cId="458172050" sldId="4730"/>
            <ac:spMk id="12" creationId="{00000000-0000-0000-0000-000000000000}"/>
          </ac:spMkLst>
        </pc:spChg>
      </pc:sldChg>
      <pc:sldChg chg="modSp add mod">
        <pc:chgData name="Chris Speller" userId="0a97f007-b978-4543-a8a0-9ee0abccdf0a" providerId="ADAL" clId="{B8B649C5-C549-4FEB-BF49-7EEBAD02D5DE}" dt="2020-12-22T18:30:01.815" v="31870" actId="20577"/>
        <pc:sldMkLst>
          <pc:docMk/>
          <pc:sldMk cId="2198875609" sldId="4731"/>
        </pc:sldMkLst>
        <pc:spChg chg="mod">
          <ac:chgData name="Chris Speller" userId="0a97f007-b978-4543-a8a0-9ee0abccdf0a" providerId="ADAL" clId="{B8B649C5-C549-4FEB-BF49-7EEBAD02D5DE}" dt="2020-12-22T18:29:22.061" v="31791" actId="20577"/>
          <ac:spMkLst>
            <pc:docMk/>
            <pc:sldMk cId="2198875609" sldId="4731"/>
            <ac:spMk id="10" creationId="{00000000-0000-0000-0000-000000000000}"/>
          </ac:spMkLst>
        </pc:spChg>
        <pc:spChg chg="mod">
          <ac:chgData name="Chris Speller" userId="0a97f007-b978-4543-a8a0-9ee0abccdf0a" providerId="ADAL" clId="{B8B649C5-C549-4FEB-BF49-7EEBAD02D5DE}" dt="2020-12-22T18:26:35.406" v="31784"/>
          <ac:spMkLst>
            <pc:docMk/>
            <pc:sldMk cId="2198875609" sldId="4731"/>
            <ac:spMk id="11" creationId="{00000000-0000-0000-0000-000000000000}"/>
          </ac:spMkLst>
        </pc:spChg>
        <pc:spChg chg="mod">
          <ac:chgData name="Chris Speller" userId="0a97f007-b978-4543-a8a0-9ee0abccdf0a" providerId="ADAL" clId="{B8B649C5-C549-4FEB-BF49-7EEBAD02D5DE}" dt="2020-12-22T18:30:01.815" v="31870" actId="20577"/>
          <ac:spMkLst>
            <pc:docMk/>
            <pc:sldMk cId="2198875609" sldId="4731"/>
            <ac:spMk id="12" creationId="{00000000-0000-0000-0000-000000000000}"/>
          </ac:spMkLst>
        </pc:spChg>
      </pc:sldChg>
      <pc:sldChg chg="modSp add mod modAnim">
        <pc:chgData name="Chris Speller" userId="0a97f007-b978-4543-a8a0-9ee0abccdf0a" providerId="ADAL" clId="{B8B649C5-C549-4FEB-BF49-7EEBAD02D5DE}" dt="2020-12-22T18:38:58.356" v="32148" actId="20577"/>
        <pc:sldMkLst>
          <pc:docMk/>
          <pc:sldMk cId="3042043662" sldId="4732"/>
        </pc:sldMkLst>
        <pc:spChg chg="mod">
          <ac:chgData name="Chris Speller" userId="0a97f007-b978-4543-a8a0-9ee0abccdf0a" providerId="ADAL" clId="{B8B649C5-C549-4FEB-BF49-7EEBAD02D5DE}" dt="2020-12-22T18:38:58.356" v="32148" actId="20577"/>
          <ac:spMkLst>
            <pc:docMk/>
            <pc:sldMk cId="3042043662" sldId="4732"/>
            <ac:spMk id="10" creationId="{00000000-0000-0000-0000-000000000000}"/>
          </ac:spMkLst>
        </pc:spChg>
        <pc:spChg chg="mod">
          <ac:chgData name="Chris Speller" userId="0a97f007-b978-4543-a8a0-9ee0abccdf0a" providerId="ADAL" clId="{B8B649C5-C549-4FEB-BF49-7EEBAD02D5DE}" dt="2020-12-22T18:31:03.226" v="31950"/>
          <ac:spMkLst>
            <pc:docMk/>
            <pc:sldMk cId="3042043662" sldId="4732"/>
            <ac:spMk id="11" creationId="{00000000-0000-0000-0000-000000000000}"/>
          </ac:spMkLst>
        </pc:spChg>
        <pc:spChg chg="mod">
          <ac:chgData name="Chris Speller" userId="0a97f007-b978-4543-a8a0-9ee0abccdf0a" providerId="ADAL" clId="{B8B649C5-C549-4FEB-BF49-7EEBAD02D5DE}" dt="2020-12-22T18:31:51.444" v="32017" actId="1076"/>
          <ac:spMkLst>
            <pc:docMk/>
            <pc:sldMk cId="3042043662" sldId="4732"/>
            <ac:spMk id="12" creationId="{00000000-0000-0000-0000-000000000000}"/>
          </ac:spMkLst>
        </pc:spChg>
      </pc:sldChg>
      <pc:sldChg chg="modSp add mod modAnim">
        <pc:chgData name="Chris Speller" userId="0a97f007-b978-4543-a8a0-9ee0abccdf0a" providerId="ADAL" clId="{B8B649C5-C549-4FEB-BF49-7EEBAD02D5DE}" dt="2020-12-22T18:40:38.115" v="32228" actId="20577"/>
        <pc:sldMkLst>
          <pc:docMk/>
          <pc:sldMk cId="3692030186" sldId="4733"/>
        </pc:sldMkLst>
        <pc:spChg chg="mod">
          <ac:chgData name="Chris Speller" userId="0a97f007-b978-4543-a8a0-9ee0abccdf0a" providerId="ADAL" clId="{B8B649C5-C549-4FEB-BF49-7EEBAD02D5DE}" dt="2020-12-22T18:40:06.427" v="32197" actId="20577"/>
          <ac:spMkLst>
            <pc:docMk/>
            <pc:sldMk cId="3692030186" sldId="4733"/>
            <ac:spMk id="10" creationId="{00000000-0000-0000-0000-000000000000}"/>
          </ac:spMkLst>
        </pc:spChg>
        <pc:spChg chg="mod">
          <ac:chgData name="Chris Speller" userId="0a97f007-b978-4543-a8a0-9ee0abccdf0a" providerId="ADAL" clId="{B8B649C5-C549-4FEB-BF49-7EEBAD02D5DE}" dt="2020-12-22T18:40:38.115" v="32228" actId="20577"/>
          <ac:spMkLst>
            <pc:docMk/>
            <pc:sldMk cId="3692030186" sldId="4733"/>
            <ac:spMk id="11" creationId="{00000000-0000-0000-0000-000000000000}"/>
          </ac:spMkLst>
        </pc:spChg>
        <pc:spChg chg="mod">
          <ac:chgData name="Chris Speller" userId="0a97f007-b978-4543-a8a0-9ee0abccdf0a" providerId="ADAL" clId="{B8B649C5-C549-4FEB-BF49-7EEBAD02D5DE}" dt="2020-12-22T18:40:27.255" v="32226" actId="20577"/>
          <ac:spMkLst>
            <pc:docMk/>
            <pc:sldMk cId="3692030186" sldId="4733"/>
            <ac:spMk id="12" creationId="{00000000-0000-0000-0000-000000000000}"/>
          </ac:spMkLst>
        </pc:spChg>
      </pc:sldChg>
      <pc:sldChg chg="modSp add mod">
        <pc:chgData name="Chris Speller" userId="0a97f007-b978-4543-a8a0-9ee0abccdf0a" providerId="ADAL" clId="{B8B649C5-C549-4FEB-BF49-7EEBAD02D5DE}" dt="2020-12-22T18:43:22.072" v="32302" actId="20577"/>
        <pc:sldMkLst>
          <pc:docMk/>
          <pc:sldMk cId="1059763452" sldId="4734"/>
        </pc:sldMkLst>
        <pc:spChg chg="mod">
          <ac:chgData name="Chris Speller" userId="0a97f007-b978-4543-a8a0-9ee0abccdf0a" providerId="ADAL" clId="{B8B649C5-C549-4FEB-BF49-7EEBAD02D5DE}" dt="2020-12-22T18:43:22.072" v="32302" actId="20577"/>
          <ac:spMkLst>
            <pc:docMk/>
            <pc:sldMk cId="1059763452" sldId="4734"/>
            <ac:spMk id="10" creationId="{00000000-0000-0000-0000-000000000000}"/>
          </ac:spMkLst>
        </pc:spChg>
        <pc:spChg chg="mod">
          <ac:chgData name="Chris Speller" userId="0a97f007-b978-4543-a8a0-9ee0abccdf0a" providerId="ADAL" clId="{B8B649C5-C549-4FEB-BF49-7EEBAD02D5DE}" dt="2020-12-22T18:38:15.540" v="32111"/>
          <ac:spMkLst>
            <pc:docMk/>
            <pc:sldMk cId="1059763452" sldId="4734"/>
            <ac:spMk id="11" creationId="{00000000-0000-0000-0000-000000000000}"/>
          </ac:spMkLst>
        </pc:spChg>
        <pc:spChg chg="mod">
          <ac:chgData name="Chris Speller" userId="0a97f007-b978-4543-a8a0-9ee0abccdf0a" providerId="ADAL" clId="{B8B649C5-C549-4FEB-BF49-7EEBAD02D5DE}" dt="2020-12-22T18:42:23.336" v="32297" actId="20577"/>
          <ac:spMkLst>
            <pc:docMk/>
            <pc:sldMk cId="1059763452" sldId="4734"/>
            <ac:spMk id="12" creationId="{00000000-0000-0000-0000-000000000000}"/>
          </ac:spMkLst>
        </pc:spChg>
      </pc:sldChg>
      <pc:sldChg chg="modSp add mod modAnim">
        <pc:chgData name="Chris Speller" userId="0a97f007-b978-4543-a8a0-9ee0abccdf0a" providerId="ADAL" clId="{B8B649C5-C549-4FEB-BF49-7EEBAD02D5DE}" dt="2020-12-22T18:48:26.940" v="32495" actId="20577"/>
        <pc:sldMkLst>
          <pc:docMk/>
          <pc:sldMk cId="130491783" sldId="4735"/>
        </pc:sldMkLst>
        <pc:spChg chg="mod">
          <ac:chgData name="Chris Speller" userId="0a97f007-b978-4543-a8a0-9ee0abccdf0a" providerId="ADAL" clId="{B8B649C5-C549-4FEB-BF49-7EEBAD02D5DE}" dt="2020-12-22T18:46:01.856" v="32384" actId="20577"/>
          <ac:spMkLst>
            <pc:docMk/>
            <pc:sldMk cId="130491783" sldId="4735"/>
            <ac:spMk id="10" creationId="{00000000-0000-0000-0000-000000000000}"/>
          </ac:spMkLst>
        </pc:spChg>
        <pc:spChg chg="mod">
          <ac:chgData name="Chris Speller" userId="0a97f007-b978-4543-a8a0-9ee0abccdf0a" providerId="ADAL" clId="{B8B649C5-C549-4FEB-BF49-7EEBAD02D5DE}" dt="2020-12-22T18:46:11.800" v="32393" actId="20577"/>
          <ac:spMkLst>
            <pc:docMk/>
            <pc:sldMk cId="130491783" sldId="4735"/>
            <ac:spMk id="11" creationId="{00000000-0000-0000-0000-000000000000}"/>
          </ac:spMkLst>
        </pc:spChg>
        <pc:spChg chg="mod">
          <ac:chgData name="Chris Speller" userId="0a97f007-b978-4543-a8a0-9ee0abccdf0a" providerId="ADAL" clId="{B8B649C5-C549-4FEB-BF49-7EEBAD02D5DE}" dt="2020-12-22T18:48:26.940" v="32495" actId="20577"/>
          <ac:spMkLst>
            <pc:docMk/>
            <pc:sldMk cId="130491783" sldId="4735"/>
            <ac:spMk id="12" creationId="{00000000-0000-0000-0000-000000000000}"/>
          </ac:spMkLst>
        </pc:spChg>
      </pc:sldChg>
      <pc:sldChg chg="modSp add mod modAnim">
        <pc:chgData name="Chris Speller" userId="0a97f007-b978-4543-a8a0-9ee0abccdf0a" providerId="ADAL" clId="{B8B649C5-C549-4FEB-BF49-7EEBAD02D5DE}" dt="2020-12-22T18:52:40.327" v="32629" actId="20577"/>
        <pc:sldMkLst>
          <pc:docMk/>
          <pc:sldMk cId="678123025" sldId="4736"/>
        </pc:sldMkLst>
        <pc:spChg chg="mod">
          <ac:chgData name="Chris Speller" userId="0a97f007-b978-4543-a8a0-9ee0abccdf0a" providerId="ADAL" clId="{B8B649C5-C549-4FEB-BF49-7EEBAD02D5DE}" dt="2020-12-22T18:51:05.951" v="32580" actId="20577"/>
          <ac:spMkLst>
            <pc:docMk/>
            <pc:sldMk cId="678123025" sldId="4736"/>
            <ac:spMk id="10" creationId="{00000000-0000-0000-0000-000000000000}"/>
          </ac:spMkLst>
        </pc:spChg>
        <pc:spChg chg="mod">
          <ac:chgData name="Chris Speller" userId="0a97f007-b978-4543-a8a0-9ee0abccdf0a" providerId="ADAL" clId="{B8B649C5-C549-4FEB-BF49-7EEBAD02D5DE}" dt="2020-12-22T18:49:19.038" v="32539"/>
          <ac:spMkLst>
            <pc:docMk/>
            <pc:sldMk cId="678123025" sldId="4736"/>
            <ac:spMk id="11" creationId="{00000000-0000-0000-0000-000000000000}"/>
          </ac:spMkLst>
        </pc:spChg>
        <pc:spChg chg="mod">
          <ac:chgData name="Chris Speller" userId="0a97f007-b978-4543-a8a0-9ee0abccdf0a" providerId="ADAL" clId="{B8B649C5-C549-4FEB-BF49-7EEBAD02D5DE}" dt="2020-12-22T18:52:40.327" v="32629" actId="20577"/>
          <ac:spMkLst>
            <pc:docMk/>
            <pc:sldMk cId="678123025" sldId="4736"/>
            <ac:spMk id="12" creationId="{00000000-0000-0000-0000-000000000000}"/>
          </ac:spMkLst>
        </pc:spChg>
      </pc:sldChg>
      <pc:sldChg chg="add del">
        <pc:chgData name="Chris Speller" userId="0a97f007-b978-4543-a8a0-9ee0abccdf0a" providerId="ADAL" clId="{B8B649C5-C549-4FEB-BF49-7EEBAD02D5DE}" dt="2020-12-22T18:48:34.220" v="32497"/>
        <pc:sldMkLst>
          <pc:docMk/>
          <pc:sldMk cId="3378887704" sldId="4736"/>
        </pc:sldMkLst>
      </pc:sldChg>
      <pc:sldChg chg="addSp delSp modSp add mod addAnim delAnim modAnim">
        <pc:chgData name="Chris Speller" userId="0a97f007-b978-4543-a8a0-9ee0abccdf0a" providerId="ADAL" clId="{B8B649C5-C549-4FEB-BF49-7EEBAD02D5DE}" dt="2020-12-22T19:48:52.925" v="33558" actId="20577"/>
        <pc:sldMkLst>
          <pc:docMk/>
          <pc:sldMk cId="1035632461" sldId="4737"/>
        </pc:sldMkLst>
        <pc:spChg chg="mod">
          <ac:chgData name="Chris Speller" userId="0a97f007-b978-4543-a8a0-9ee0abccdf0a" providerId="ADAL" clId="{B8B649C5-C549-4FEB-BF49-7EEBAD02D5DE}" dt="2020-12-22T19:05:53.270" v="32797" actId="20577"/>
          <ac:spMkLst>
            <pc:docMk/>
            <pc:sldMk cId="1035632461" sldId="4737"/>
            <ac:spMk id="10" creationId="{00000000-0000-0000-0000-000000000000}"/>
          </ac:spMkLst>
        </pc:spChg>
        <pc:spChg chg="mod">
          <ac:chgData name="Chris Speller" userId="0a97f007-b978-4543-a8a0-9ee0abccdf0a" providerId="ADAL" clId="{B8B649C5-C549-4FEB-BF49-7EEBAD02D5DE}" dt="2020-12-22T19:48:52.925" v="33558" actId="20577"/>
          <ac:spMkLst>
            <pc:docMk/>
            <pc:sldMk cId="1035632461" sldId="4737"/>
            <ac:spMk id="11" creationId="{00000000-0000-0000-0000-000000000000}"/>
          </ac:spMkLst>
        </pc:spChg>
        <pc:spChg chg="del mod">
          <ac:chgData name="Chris Speller" userId="0a97f007-b978-4543-a8a0-9ee0abccdf0a" providerId="ADAL" clId="{B8B649C5-C549-4FEB-BF49-7EEBAD02D5DE}" dt="2020-12-22T18:59:47.151" v="32706" actId="478"/>
          <ac:spMkLst>
            <pc:docMk/>
            <pc:sldMk cId="1035632461" sldId="4737"/>
            <ac:spMk id="12" creationId="{00000000-0000-0000-0000-000000000000}"/>
          </ac:spMkLst>
        </pc:spChg>
        <pc:picChg chg="add mod">
          <ac:chgData name="Chris Speller" userId="0a97f007-b978-4543-a8a0-9ee0abccdf0a" providerId="ADAL" clId="{B8B649C5-C549-4FEB-BF49-7EEBAD02D5DE}" dt="2020-12-22T19:48:45.713" v="33533" actId="1076"/>
          <ac:picMkLst>
            <pc:docMk/>
            <pc:sldMk cId="1035632461" sldId="4737"/>
            <ac:picMk id="3" creationId="{3166928B-8CF7-4828-8A19-DE74C5CCC4BC}"/>
          </ac:picMkLst>
        </pc:picChg>
        <pc:picChg chg="add del mod">
          <ac:chgData name="Chris Speller" userId="0a97f007-b978-4543-a8a0-9ee0abccdf0a" providerId="ADAL" clId="{B8B649C5-C549-4FEB-BF49-7EEBAD02D5DE}" dt="2020-12-22T19:00:38.470" v="32713" actId="22"/>
          <ac:picMkLst>
            <pc:docMk/>
            <pc:sldMk cId="1035632461" sldId="4737"/>
            <ac:picMk id="7" creationId="{A2839793-0623-4E3E-A7B9-749A14C963CA}"/>
          </ac:picMkLst>
        </pc:picChg>
        <pc:picChg chg="add del mod">
          <ac:chgData name="Chris Speller" userId="0a97f007-b978-4543-a8a0-9ee0abccdf0a" providerId="ADAL" clId="{B8B649C5-C549-4FEB-BF49-7EEBAD02D5DE}" dt="2020-12-22T19:05:57.400" v="32800" actId="478"/>
          <ac:picMkLst>
            <pc:docMk/>
            <pc:sldMk cId="1035632461" sldId="4737"/>
            <ac:picMk id="14" creationId="{62D7DA8E-533A-4B50-9B86-943BF11DE32B}"/>
          </ac:picMkLst>
        </pc:picChg>
        <pc:picChg chg="add del mod">
          <ac:chgData name="Chris Speller" userId="0a97f007-b978-4543-a8a0-9ee0abccdf0a" providerId="ADAL" clId="{B8B649C5-C549-4FEB-BF49-7EEBAD02D5DE}" dt="2020-12-22T19:05:57.914" v="32801" actId="478"/>
          <ac:picMkLst>
            <pc:docMk/>
            <pc:sldMk cId="1035632461" sldId="4737"/>
            <ac:picMk id="16" creationId="{5D8A61AE-6F1D-4432-A374-362AF35C82EB}"/>
          </ac:picMkLst>
        </pc:picChg>
        <pc:picChg chg="add del mod">
          <ac:chgData name="Chris Speller" userId="0a97f007-b978-4543-a8a0-9ee0abccdf0a" providerId="ADAL" clId="{B8B649C5-C549-4FEB-BF49-7EEBAD02D5DE}" dt="2020-12-22T19:04:43.463" v="32774" actId="478"/>
          <ac:picMkLst>
            <pc:docMk/>
            <pc:sldMk cId="1035632461" sldId="4737"/>
            <ac:picMk id="17" creationId="{86B0CFBB-CB5F-4B46-82A7-625491032CC5}"/>
          </ac:picMkLst>
        </pc:picChg>
        <pc:picChg chg="add del mod">
          <ac:chgData name="Chris Speller" userId="0a97f007-b978-4543-a8a0-9ee0abccdf0a" providerId="ADAL" clId="{B8B649C5-C549-4FEB-BF49-7EEBAD02D5DE}" dt="2020-12-22T19:04:44.031" v="32775" actId="478"/>
          <ac:picMkLst>
            <pc:docMk/>
            <pc:sldMk cId="1035632461" sldId="4737"/>
            <ac:picMk id="18" creationId="{283B6D28-647F-4AB4-B512-58A48A9A45F7}"/>
          </ac:picMkLst>
        </pc:picChg>
      </pc:sldChg>
      <pc:sldChg chg="addSp delSp modSp add mod delAnim modAnim">
        <pc:chgData name="Chris Speller" userId="0a97f007-b978-4543-a8a0-9ee0abccdf0a" providerId="ADAL" clId="{B8B649C5-C549-4FEB-BF49-7EEBAD02D5DE}" dt="2020-12-22T19:48:29.212" v="33531"/>
        <pc:sldMkLst>
          <pc:docMk/>
          <pc:sldMk cId="810121915" sldId="4738"/>
        </pc:sldMkLst>
        <pc:spChg chg="mod">
          <ac:chgData name="Chris Speller" userId="0a97f007-b978-4543-a8a0-9ee0abccdf0a" providerId="ADAL" clId="{B8B649C5-C549-4FEB-BF49-7EEBAD02D5DE}" dt="2020-12-22T19:08:19.616" v="32847" actId="20577"/>
          <ac:spMkLst>
            <pc:docMk/>
            <pc:sldMk cId="810121915" sldId="4738"/>
            <ac:spMk id="10" creationId="{00000000-0000-0000-0000-000000000000}"/>
          </ac:spMkLst>
        </pc:spChg>
        <pc:spChg chg="mod">
          <ac:chgData name="Chris Speller" userId="0a97f007-b978-4543-a8a0-9ee0abccdf0a" providerId="ADAL" clId="{B8B649C5-C549-4FEB-BF49-7EEBAD02D5DE}" dt="2020-12-22T19:48:19.412" v="33527" actId="1076"/>
          <ac:spMkLst>
            <pc:docMk/>
            <pc:sldMk cId="810121915" sldId="4738"/>
            <ac:spMk id="11" creationId="{00000000-0000-0000-0000-000000000000}"/>
          </ac:spMkLst>
        </pc:spChg>
        <pc:picChg chg="del">
          <ac:chgData name="Chris Speller" userId="0a97f007-b978-4543-a8a0-9ee0abccdf0a" providerId="ADAL" clId="{B8B649C5-C549-4FEB-BF49-7EEBAD02D5DE}" dt="2020-12-22T19:04:34.974" v="32768" actId="478"/>
          <ac:picMkLst>
            <pc:docMk/>
            <pc:sldMk cId="810121915" sldId="4738"/>
            <ac:picMk id="3" creationId="{3166928B-8CF7-4828-8A19-DE74C5CCC4BC}"/>
          </ac:picMkLst>
        </pc:picChg>
        <pc:picChg chg="add del mod">
          <ac:chgData name="Chris Speller" userId="0a97f007-b978-4543-a8a0-9ee0abccdf0a" providerId="ADAL" clId="{B8B649C5-C549-4FEB-BF49-7EEBAD02D5DE}" dt="2020-12-22T19:48:13.052" v="33522" actId="478"/>
          <ac:picMkLst>
            <pc:docMk/>
            <pc:sldMk cId="810121915" sldId="4738"/>
            <ac:picMk id="6" creationId="{61E8AC71-085B-403D-91FB-629B7D03DA81}"/>
          </ac:picMkLst>
        </pc:picChg>
        <pc:picChg chg="add mod">
          <ac:chgData name="Chris Speller" userId="0a97f007-b978-4543-a8a0-9ee0abccdf0a" providerId="ADAL" clId="{B8B649C5-C549-4FEB-BF49-7EEBAD02D5DE}" dt="2020-12-22T19:48:26.579" v="33530" actId="1076"/>
          <ac:picMkLst>
            <pc:docMk/>
            <pc:sldMk cId="810121915" sldId="4738"/>
            <ac:picMk id="12" creationId="{00B20B67-06D6-4129-9F8E-DB616C4798DA}"/>
          </ac:picMkLst>
        </pc:picChg>
        <pc:picChg chg="del">
          <ac:chgData name="Chris Speller" userId="0a97f007-b978-4543-a8a0-9ee0abccdf0a" providerId="ADAL" clId="{B8B649C5-C549-4FEB-BF49-7EEBAD02D5DE}" dt="2020-12-22T19:04:36.374" v="32770" actId="478"/>
          <ac:picMkLst>
            <pc:docMk/>
            <pc:sldMk cId="810121915" sldId="4738"/>
            <ac:picMk id="14" creationId="{62D7DA8E-533A-4B50-9B86-943BF11DE32B}"/>
          </ac:picMkLst>
        </pc:picChg>
        <pc:picChg chg="del">
          <ac:chgData name="Chris Speller" userId="0a97f007-b978-4543-a8a0-9ee0abccdf0a" providerId="ADAL" clId="{B8B649C5-C549-4FEB-BF49-7EEBAD02D5DE}" dt="2020-12-22T19:04:37.062" v="32771" actId="478"/>
          <ac:picMkLst>
            <pc:docMk/>
            <pc:sldMk cId="810121915" sldId="4738"/>
            <ac:picMk id="16" creationId="{5D8A61AE-6F1D-4432-A374-362AF35C82EB}"/>
          </ac:picMkLst>
        </pc:picChg>
        <pc:picChg chg="del">
          <ac:chgData name="Chris Speller" userId="0a97f007-b978-4543-a8a0-9ee0abccdf0a" providerId="ADAL" clId="{B8B649C5-C549-4FEB-BF49-7EEBAD02D5DE}" dt="2020-12-22T19:04:29.008" v="32764" actId="478"/>
          <ac:picMkLst>
            <pc:docMk/>
            <pc:sldMk cId="810121915" sldId="4738"/>
            <ac:picMk id="17" creationId="{86B0CFBB-CB5F-4B46-82A7-625491032CC5}"/>
          </ac:picMkLst>
        </pc:picChg>
        <pc:picChg chg="del">
          <ac:chgData name="Chris Speller" userId="0a97f007-b978-4543-a8a0-9ee0abccdf0a" providerId="ADAL" clId="{B8B649C5-C549-4FEB-BF49-7EEBAD02D5DE}" dt="2020-12-22T19:04:35.431" v="32769" actId="478"/>
          <ac:picMkLst>
            <pc:docMk/>
            <pc:sldMk cId="810121915" sldId="4738"/>
            <ac:picMk id="18" creationId="{283B6D28-647F-4AB4-B512-58A48A9A45F7}"/>
          </ac:picMkLst>
        </pc:picChg>
      </pc:sldChg>
      <pc:sldChg chg="delSp modSp add mod delAnim modAnim">
        <pc:chgData name="Chris Speller" userId="0a97f007-b978-4543-a8a0-9ee0abccdf0a" providerId="ADAL" clId="{B8B649C5-C549-4FEB-BF49-7EEBAD02D5DE}" dt="2020-12-22T20:01:07.374" v="33576"/>
        <pc:sldMkLst>
          <pc:docMk/>
          <pc:sldMk cId="611007519" sldId="4739"/>
        </pc:sldMkLst>
        <pc:spChg chg="mod">
          <ac:chgData name="Chris Speller" userId="0a97f007-b978-4543-a8a0-9ee0abccdf0a" providerId="ADAL" clId="{B8B649C5-C549-4FEB-BF49-7EEBAD02D5DE}" dt="2020-12-22T19:06:21.483" v="32812" actId="20577"/>
          <ac:spMkLst>
            <pc:docMk/>
            <pc:sldMk cId="611007519" sldId="4739"/>
            <ac:spMk id="10" creationId="{00000000-0000-0000-0000-000000000000}"/>
          </ac:spMkLst>
        </pc:spChg>
        <pc:spChg chg="mod">
          <ac:chgData name="Chris Speller" userId="0a97f007-b978-4543-a8a0-9ee0abccdf0a" providerId="ADAL" clId="{B8B649C5-C549-4FEB-BF49-7EEBAD02D5DE}" dt="2020-12-22T20:01:07.374" v="33576"/>
          <ac:spMkLst>
            <pc:docMk/>
            <pc:sldMk cId="611007519" sldId="4739"/>
            <ac:spMk id="11" creationId="{00000000-0000-0000-0000-000000000000}"/>
          </ac:spMkLst>
        </pc:spChg>
        <pc:picChg chg="del">
          <ac:chgData name="Chris Speller" userId="0a97f007-b978-4543-a8a0-9ee0abccdf0a" providerId="ADAL" clId="{B8B649C5-C549-4FEB-BF49-7EEBAD02D5DE}" dt="2020-12-22T19:06:53.389" v="32814" actId="478"/>
          <ac:picMkLst>
            <pc:docMk/>
            <pc:sldMk cId="611007519" sldId="4739"/>
            <ac:picMk id="3" creationId="{3166928B-8CF7-4828-8A19-DE74C5CCC4BC}"/>
          </ac:picMkLst>
        </pc:picChg>
        <pc:picChg chg="mod">
          <ac:chgData name="Chris Speller" userId="0a97f007-b978-4543-a8a0-9ee0abccdf0a" providerId="ADAL" clId="{B8B649C5-C549-4FEB-BF49-7EEBAD02D5DE}" dt="2020-12-22T20:00:53.363" v="33575" actId="1076"/>
          <ac:picMkLst>
            <pc:docMk/>
            <pc:sldMk cId="611007519" sldId="4739"/>
            <ac:picMk id="14" creationId="{62D7DA8E-533A-4B50-9B86-943BF11DE32B}"/>
          </ac:picMkLst>
        </pc:picChg>
        <pc:picChg chg="del">
          <ac:chgData name="Chris Speller" userId="0a97f007-b978-4543-a8a0-9ee0abccdf0a" providerId="ADAL" clId="{B8B649C5-C549-4FEB-BF49-7EEBAD02D5DE}" dt="2020-12-22T19:07:11.592" v="32821" actId="478"/>
          <ac:picMkLst>
            <pc:docMk/>
            <pc:sldMk cId="611007519" sldId="4739"/>
            <ac:picMk id="16" creationId="{5D8A61AE-6F1D-4432-A374-362AF35C82EB}"/>
          </ac:picMkLst>
        </pc:picChg>
      </pc:sldChg>
      <pc:sldChg chg="addSp delSp modSp add mod delAnim modAnim">
        <pc:chgData name="Chris Speller" userId="0a97f007-b978-4543-a8a0-9ee0abccdf0a" providerId="ADAL" clId="{B8B649C5-C549-4FEB-BF49-7EEBAD02D5DE}" dt="2020-12-22T20:27:20.845" v="33925"/>
        <pc:sldMkLst>
          <pc:docMk/>
          <pc:sldMk cId="2890707492" sldId="4740"/>
        </pc:sldMkLst>
        <pc:spChg chg="mod">
          <ac:chgData name="Chris Speller" userId="0a97f007-b978-4543-a8a0-9ee0abccdf0a" providerId="ADAL" clId="{B8B649C5-C549-4FEB-BF49-7EEBAD02D5DE}" dt="2020-12-22T19:07:40.506" v="32830" actId="16959"/>
          <ac:spMkLst>
            <pc:docMk/>
            <pc:sldMk cId="2890707492" sldId="4740"/>
            <ac:spMk id="10" creationId="{00000000-0000-0000-0000-000000000000}"/>
          </ac:spMkLst>
        </pc:spChg>
        <pc:spChg chg="mod">
          <ac:chgData name="Chris Speller" userId="0a97f007-b978-4543-a8a0-9ee0abccdf0a" providerId="ADAL" clId="{B8B649C5-C549-4FEB-BF49-7EEBAD02D5DE}" dt="2020-12-22T20:26:18.820" v="33920" actId="20577"/>
          <ac:spMkLst>
            <pc:docMk/>
            <pc:sldMk cId="2890707492" sldId="4740"/>
            <ac:spMk id="11" creationId="{00000000-0000-0000-0000-000000000000}"/>
          </ac:spMkLst>
        </pc:spChg>
        <pc:picChg chg="add mod">
          <ac:chgData name="Chris Speller" userId="0a97f007-b978-4543-a8a0-9ee0abccdf0a" providerId="ADAL" clId="{B8B649C5-C549-4FEB-BF49-7EEBAD02D5DE}" dt="2020-12-22T20:27:18.745" v="33924" actId="1076"/>
          <ac:picMkLst>
            <pc:docMk/>
            <pc:sldMk cId="2890707492" sldId="4740"/>
            <ac:picMk id="3" creationId="{8E300E44-8B36-43F6-80FC-248FD8567B7D}"/>
          </ac:picMkLst>
        </pc:picChg>
        <pc:picChg chg="del">
          <ac:chgData name="Chris Speller" userId="0a97f007-b978-4543-a8a0-9ee0abccdf0a" providerId="ADAL" clId="{B8B649C5-C549-4FEB-BF49-7EEBAD02D5DE}" dt="2020-12-22T19:07:55.182" v="32836" actId="478"/>
          <ac:picMkLst>
            <pc:docMk/>
            <pc:sldMk cId="2890707492" sldId="4740"/>
            <ac:picMk id="14" creationId="{62D7DA8E-533A-4B50-9B86-943BF11DE32B}"/>
          </ac:picMkLst>
        </pc:picChg>
        <pc:picChg chg="del mod">
          <ac:chgData name="Chris Speller" userId="0a97f007-b978-4543-a8a0-9ee0abccdf0a" providerId="ADAL" clId="{B8B649C5-C549-4FEB-BF49-7EEBAD02D5DE}" dt="2020-12-22T20:26:21.270" v="33921" actId="478"/>
          <ac:picMkLst>
            <pc:docMk/>
            <pc:sldMk cId="2890707492" sldId="4740"/>
            <ac:picMk id="16" creationId="{5D8A61AE-6F1D-4432-A374-362AF35C82EB}"/>
          </ac:picMkLst>
        </pc:picChg>
      </pc:sldChg>
      <pc:sldChg chg="addSp delSp modSp add mod delAnim modAnim">
        <pc:chgData name="Chris Speller" userId="0a97f007-b978-4543-a8a0-9ee0abccdf0a" providerId="ADAL" clId="{B8B649C5-C549-4FEB-BF49-7EEBAD02D5DE}" dt="2020-12-22T20:25:53.263" v="33917"/>
        <pc:sldMkLst>
          <pc:docMk/>
          <pc:sldMk cId="1338366255" sldId="4741"/>
        </pc:sldMkLst>
        <pc:spChg chg="mod">
          <ac:chgData name="Chris Speller" userId="0a97f007-b978-4543-a8a0-9ee0abccdf0a" providerId="ADAL" clId="{B8B649C5-C549-4FEB-BF49-7EEBAD02D5DE}" dt="2020-12-22T19:10:32.563" v="32864" actId="20577"/>
          <ac:spMkLst>
            <pc:docMk/>
            <pc:sldMk cId="1338366255" sldId="4741"/>
            <ac:spMk id="10" creationId="{00000000-0000-0000-0000-000000000000}"/>
          </ac:spMkLst>
        </pc:spChg>
        <pc:spChg chg="mod">
          <ac:chgData name="Chris Speller" userId="0a97f007-b978-4543-a8a0-9ee0abccdf0a" providerId="ADAL" clId="{B8B649C5-C549-4FEB-BF49-7EEBAD02D5DE}" dt="2020-12-22T19:41:15.034" v="33453" actId="6549"/>
          <ac:spMkLst>
            <pc:docMk/>
            <pc:sldMk cId="1338366255" sldId="4741"/>
            <ac:spMk id="11" creationId="{00000000-0000-0000-0000-000000000000}"/>
          </ac:spMkLst>
        </pc:spChg>
        <pc:picChg chg="add del mod">
          <ac:chgData name="Chris Speller" userId="0a97f007-b978-4543-a8a0-9ee0abccdf0a" providerId="ADAL" clId="{B8B649C5-C549-4FEB-BF49-7EEBAD02D5DE}" dt="2020-12-22T20:25:33.991" v="33911" actId="478"/>
          <ac:picMkLst>
            <pc:docMk/>
            <pc:sldMk cId="1338366255" sldId="4741"/>
            <ac:picMk id="3" creationId="{474FC5F9-3982-418F-903B-24E40E2CEE9A}"/>
          </ac:picMkLst>
        </pc:picChg>
        <pc:picChg chg="del">
          <ac:chgData name="Chris Speller" userId="0a97f007-b978-4543-a8a0-9ee0abccdf0a" providerId="ADAL" clId="{B8B649C5-C549-4FEB-BF49-7EEBAD02D5DE}" dt="2020-12-22T19:09:00.318" v="32858" actId="478"/>
          <ac:picMkLst>
            <pc:docMk/>
            <pc:sldMk cId="1338366255" sldId="4741"/>
            <ac:picMk id="6" creationId="{61E8AC71-085B-403D-91FB-629B7D03DA81}"/>
          </ac:picMkLst>
        </pc:picChg>
        <pc:picChg chg="add mod">
          <ac:chgData name="Chris Speller" userId="0a97f007-b978-4543-a8a0-9ee0abccdf0a" providerId="ADAL" clId="{B8B649C5-C549-4FEB-BF49-7EEBAD02D5DE}" dt="2020-12-22T20:25:51.213" v="33916" actId="1076"/>
          <ac:picMkLst>
            <pc:docMk/>
            <pc:sldMk cId="1338366255" sldId="4741"/>
            <ac:picMk id="12" creationId="{5421B51B-321A-4090-8562-EE684D8722AC}"/>
          </ac:picMkLst>
        </pc:picChg>
      </pc:sldChg>
      <pc:sldChg chg="addSp delSp modSp add mod addAnim delAnim modAnim modNotesTx">
        <pc:chgData name="Chris Speller" userId="0a97f007-b978-4543-a8a0-9ee0abccdf0a" providerId="ADAL" clId="{B8B649C5-C549-4FEB-BF49-7EEBAD02D5DE}" dt="2020-12-22T20:29:00.286" v="33928" actId="20577"/>
        <pc:sldMkLst>
          <pc:docMk/>
          <pc:sldMk cId="2941040493" sldId="4742"/>
        </pc:sldMkLst>
        <pc:spChg chg="mod">
          <ac:chgData name="Chris Speller" userId="0a97f007-b978-4543-a8a0-9ee0abccdf0a" providerId="ADAL" clId="{B8B649C5-C549-4FEB-BF49-7EEBAD02D5DE}" dt="2020-12-22T19:23:24.935" v="32896" actId="20577"/>
          <ac:spMkLst>
            <pc:docMk/>
            <pc:sldMk cId="2941040493" sldId="4742"/>
            <ac:spMk id="10" creationId="{00000000-0000-0000-0000-000000000000}"/>
          </ac:spMkLst>
        </pc:spChg>
        <pc:spChg chg="mod">
          <ac:chgData name="Chris Speller" userId="0a97f007-b978-4543-a8a0-9ee0abccdf0a" providerId="ADAL" clId="{B8B649C5-C549-4FEB-BF49-7EEBAD02D5DE}" dt="2020-12-22T19:41:43.500" v="33479" actId="6549"/>
          <ac:spMkLst>
            <pc:docMk/>
            <pc:sldMk cId="2941040493" sldId="4742"/>
            <ac:spMk id="11" creationId="{00000000-0000-0000-0000-000000000000}"/>
          </ac:spMkLst>
        </pc:spChg>
        <pc:spChg chg="add del mod">
          <ac:chgData name="Chris Speller" userId="0a97f007-b978-4543-a8a0-9ee0abccdf0a" providerId="ADAL" clId="{B8B649C5-C549-4FEB-BF49-7EEBAD02D5DE}" dt="2020-12-22T19:43:22.541" v="33483" actId="478"/>
          <ac:spMkLst>
            <pc:docMk/>
            <pc:sldMk cId="2941040493" sldId="4742"/>
            <ac:spMk id="12" creationId="{5DEA338C-4DD2-45BD-862A-F8AF30F0184B}"/>
          </ac:spMkLst>
        </pc:spChg>
        <pc:picChg chg="add del mod modCrop">
          <ac:chgData name="Chris Speller" userId="0a97f007-b978-4543-a8a0-9ee0abccdf0a" providerId="ADAL" clId="{B8B649C5-C549-4FEB-BF49-7EEBAD02D5DE}" dt="2020-12-22T19:28:37.156" v="33052" actId="478"/>
          <ac:picMkLst>
            <pc:docMk/>
            <pc:sldMk cId="2941040493" sldId="4742"/>
            <ac:picMk id="3" creationId="{FF2D38DD-CB13-4BF4-8A2F-853D28618A2C}"/>
          </ac:picMkLst>
        </pc:picChg>
        <pc:picChg chg="del">
          <ac:chgData name="Chris Speller" userId="0a97f007-b978-4543-a8a0-9ee0abccdf0a" providerId="ADAL" clId="{B8B649C5-C549-4FEB-BF49-7EEBAD02D5DE}" dt="2020-12-22T19:11:14.704" v="32873" actId="478"/>
          <ac:picMkLst>
            <pc:docMk/>
            <pc:sldMk cId="2941040493" sldId="4742"/>
            <ac:picMk id="6" creationId="{61E8AC71-085B-403D-91FB-629B7D03DA81}"/>
          </ac:picMkLst>
        </pc:picChg>
        <pc:picChg chg="add del mod">
          <ac:chgData name="Chris Speller" userId="0a97f007-b978-4543-a8a0-9ee0abccdf0a" providerId="ADAL" clId="{B8B649C5-C549-4FEB-BF49-7EEBAD02D5DE}" dt="2020-12-22T20:21:42.791" v="33882" actId="478"/>
          <ac:picMkLst>
            <pc:docMk/>
            <pc:sldMk cId="2941040493" sldId="4742"/>
            <ac:picMk id="13" creationId="{90A493ED-8477-474B-B273-FB7B6DD78139}"/>
          </ac:picMkLst>
        </pc:picChg>
        <pc:picChg chg="add del mod">
          <ac:chgData name="Chris Speller" userId="0a97f007-b978-4543-a8a0-9ee0abccdf0a" providerId="ADAL" clId="{B8B649C5-C549-4FEB-BF49-7EEBAD02D5DE}" dt="2020-12-22T19:46:58.962" v="33504"/>
          <ac:picMkLst>
            <pc:docMk/>
            <pc:sldMk cId="2941040493" sldId="4742"/>
            <ac:picMk id="14" creationId="{BB6D7374-CF54-4FA1-95AF-7018DA6F6F73}"/>
          </ac:picMkLst>
        </pc:picChg>
        <pc:picChg chg="add mod">
          <ac:chgData name="Chris Speller" userId="0a97f007-b978-4543-a8a0-9ee0abccdf0a" providerId="ADAL" clId="{B8B649C5-C549-4FEB-BF49-7EEBAD02D5DE}" dt="2020-12-22T20:23:23.945" v="33887" actId="1076"/>
          <ac:picMkLst>
            <pc:docMk/>
            <pc:sldMk cId="2941040493" sldId="4742"/>
            <ac:picMk id="16" creationId="{E5D8B38C-E091-4F2B-B0A1-5BDCFB1F07CD}"/>
          </ac:picMkLst>
        </pc:picChg>
      </pc:sldChg>
      <pc:sldChg chg="addSp delSp modSp add mod delAnim modAnim">
        <pc:chgData name="Chris Speller" userId="0a97f007-b978-4543-a8a0-9ee0abccdf0a" providerId="ADAL" clId="{B8B649C5-C549-4FEB-BF49-7EEBAD02D5DE}" dt="2020-12-22T20:25:29.092" v="33910"/>
        <pc:sldMkLst>
          <pc:docMk/>
          <pc:sldMk cId="3803252760" sldId="4743"/>
        </pc:sldMkLst>
        <pc:spChg chg="mod">
          <ac:chgData name="Chris Speller" userId="0a97f007-b978-4543-a8a0-9ee0abccdf0a" providerId="ADAL" clId="{B8B649C5-C549-4FEB-BF49-7EEBAD02D5DE}" dt="2020-12-22T19:25:04.298" v="33020" actId="20577"/>
          <ac:spMkLst>
            <pc:docMk/>
            <pc:sldMk cId="3803252760" sldId="4743"/>
            <ac:spMk id="10" creationId="{00000000-0000-0000-0000-000000000000}"/>
          </ac:spMkLst>
        </pc:spChg>
        <pc:spChg chg="mod">
          <ac:chgData name="Chris Speller" userId="0a97f007-b978-4543-a8a0-9ee0abccdf0a" providerId="ADAL" clId="{B8B649C5-C549-4FEB-BF49-7EEBAD02D5DE}" dt="2020-12-22T19:41:32.832" v="33475" actId="6549"/>
          <ac:spMkLst>
            <pc:docMk/>
            <pc:sldMk cId="3803252760" sldId="4743"/>
            <ac:spMk id="11" creationId="{00000000-0000-0000-0000-000000000000}"/>
          </ac:spMkLst>
        </pc:spChg>
        <pc:picChg chg="del">
          <ac:chgData name="Chris Speller" userId="0a97f007-b978-4543-a8a0-9ee0abccdf0a" providerId="ADAL" clId="{B8B649C5-C549-4FEB-BF49-7EEBAD02D5DE}" dt="2020-12-22T19:25:09.557" v="33024" actId="478"/>
          <ac:picMkLst>
            <pc:docMk/>
            <pc:sldMk cId="3803252760" sldId="4743"/>
            <ac:picMk id="3" creationId="{474FC5F9-3982-418F-903B-24E40E2CEE9A}"/>
          </ac:picMkLst>
        </pc:picChg>
        <pc:picChg chg="add del mod">
          <ac:chgData name="Chris Speller" userId="0a97f007-b978-4543-a8a0-9ee0abccdf0a" providerId="ADAL" clId="{B8B649C5-C549-4FEB-BF49-7EEBAD02D5DE}" dt="2020-12-22T20:24:59.319" v="33902" actId="478"/>
          <ac:picMkLst>
            <pc:docMk/>
            <pc:sldMk cId="3803252760" sldId="4743"/>
            <ac:picMk id="6" creationId="{1ACE613C-CD44-43D6-A2AD-C0F9E222741B}"/>
          </ac:picMkLst>
        </pc:picChg>
        <pc:picChg chg="add mod">
          <ac:chgData name="Chris Speller" userId="0a97f007-b978-4543-a8a0-9ee0abccdf0a" providerId="ADAL" clId="{B8B649C5-C549-4FEB-BF49-7EEBAD02D5DE}" dt="2020-12-22T20:25:27.087" v="33909" actId="1076"/>
          <ac:picMkLst>
            <pc:docMk/>
            <pc:sldMk cId="3803252760" sldId="4743"/>
            <ac:picMk id="12" creationId="{CD40CAA3-C46F-4AC4-8DC7-B3668ADBB192}"/>
          </ac:picMkLst>
        </pc:picChg>
      </pc:sldChg>
      <pc:sldChg chg="addSp delSp modSp add mod delAnim modAnim modNotesTx">
        <pc:chgData name="Chris Speller" userId="0a97f007-b978-4543-a8a0-9ee0abccdf0a" providerId="ADAL" clId="{B8B649C5-C549-4FEB-BF49-7EEBAD02D5DE}" dt="2020-12-22T19:38:48.789" v="33387"/>
        <pc:sldMkLst>
          <pc:docMk/>
          <pc:sldMk cId="3904373404" sldId="4744"/>
        </pc:sldMkLst>
        <pc:spChg chg="mod">
          <ac:chgData name="Chris Speller" userId="0a97f007-b978-4543-a8a0-9ee0abccdf0a" providerId="ADAL" clId="{B8B649C5-C549-4FEB-BF49-7EEBAD02D5DE}" dt="2020-12-22T19:32:18.793" v="33154" actId="20577"/>
          <ac:spMkLst>
            <pc:docMk/>
            <pc:sldMk cId="3904373404" sldId="4744"/>
            <ac:spMk id="10" creationId="{00000000-0000-0000-0000-000000000000}"/>
          </ac:spMkLst>
        </pc:spChg>
        <pc:spChg chg="mod">
          <ac:chgData name="Chris Speller" userId="0a97f007-b978-4543-a8a0-9ee0abccdf0a" providerId="ADAL" clId="{B8B649C5-C549-4FEB-BF49-7EEBAD02D5DE}" dt="2020-12-22T19:38:12.617" v="33380" actId="20577"/>
          <ac:spMkLst>
            <pc:docMk/>
            <pc:sldMk cId="3904373404" sldId="4744"/>
            <ac:spMk id="11" creationId="{00000000-0000-0000-0000-000000000000}"/>
          </ac:spMkLst>
        </pc:spChg>
        <pc:spChg chg="add mod">
          <ac:chgData name="Chris Speller" userId="0a97f007-b978-4543-a8a0-9ee0abccdf0a" providerId="ADAL" clId="{B8B649C5-C549-4FEB-BF49-7EEBAD02D5DE}" dt="2020-12-22T19:36:50.190" v="33365" actId="404"/>
          <ac:spMkLst>
            <pc:docMk/>
            <pc:sldMk cId="3904373404" sldId="4744"/>
            <ac:spMk id="12" creationId="{B311BF28-7663-4BB9-97F5-E6CBE82E4B80}"/>
          </ac:spMkLst>
        </pc:spChg>
        <pc:picChg chg="del">
          <ac:chgData name="Chris Speller" userId="0a97f007-b978-4543-a8a0-9ee0abccdf0a" providerId="ADAL" clId="{B8B649C5-C549-4FEB-BF49-7EEBAD02D5DE}" dt="2020-12-22T19:28:24.333" v="33051" actId="478"/>
          <ac:picMkLst>
            <pc:docMk/>
            <pc:sldMk cId="3904373404" sldId="4744"/>
            <ac:picMk id="3" creationId="{FF2D38DD-CB13-4BF4-8A2F-853D28618A2C}"/>
          </ac:picMkLst>
        </pc:picChg>
        <pc:picChg chg="add del mod">
          <ac:chgData name="Chris Speller" userId="0a97f007-b978-4543-a8a0-9ee0abccdf0a" providerId="ADAL" clId="{B8B649C5-C549-4FEB-BF49-7EEBAD02D5DE}" dt="2020-12-22T19:32:04.907" v="33142" actId="478"/>
          <ac:picMkLst>
            <pc:docMk/>
            <pc:sldMk cId="3904373404" sldId="4744"/>
            <ac:picMk id="6" creationId="{8B655C6D-385B-40FF-9D7B-9596DB81CD55}"/>
          </ac:picMkLst>
        </pc:picChg>
        <pc:picChg chg="add del mod">
          <ac:chgData name="Chris Speller" userId="0a97f007-b978-4543-a8a0-9ee0abccdf0a" providerId="ADAL" clId="{B8B649C5-C549-4FEB-BF49-7EEBAD02D5DE}" dt="2020-12-22T19:37:21.099" v="33371" actId="478"/>
          <ac:picMkLst>
            <pc:docMk/>
            <pc:sldMk cId="3904373404" sldId="4744"/>
            <ac:picMk id="13" creationId="{76F6F238-AC12-4144-B11D-7D482E54E782}"/>
          </ac:picMkLst>
        </pc:picChg>
        <pc:picChg chg="add mod">
          <ac:chgData name="Chris Speller" userId="0a97f007-b978-4543-a8a0-9ee0abccdf0a" providerId="ADAL" clId="{B8B649C5-C549-4FEB-BF49-7EEBAD02D5DE}" dt="2020-12-22T19:37:46.648" v="33376" actId="1076"/>
          <ac:picMkLst>
            <pc:docMk/>
            <pc:sldMk cId="3904373404" sldId="4744"/>
            <ac:picMk id="15" creationId="{F95021E4-7F6D-448B-AC4B-50FB694E9B42}"/>
          </ac:picMkLst>
        </pc:picChg>
        <pc:picChg chg="add mod">
          <ac:chgData name="Chris Speller" userId="0a97f007-b978-4543-a8a0-9ee0abccdf0a" providerId="ADAL" clId="{B8B649C5-C549-4FEB-BF49-7EEBAD02D5DE}" dt="2020-12-22T19:38:05.120" v="33379" actId="1076"/>
          <ac:picMkLst>
            <pc:docMk/>
            <pc:sldMk cId="3904373404" sldId="4744"/>
            <ac:picMk id="17" creationId="{862BB6AF-BD4F-4B24-9992-4D878AFC8126}"/>
          </ac:picMkLst>
        </pc:picChg>
        <pc:picChg chg="add mod">
          <ac:chgData name="Chris Speller" userId="0a97f007-b978-4543-a8a0-9ee0abccdf0a" providerId="ADAL" clId="{B8B649C5-C549-4FEB-BF49-7EEBAD02D5DE}" dt="2020-12-22T19:38:42.234" v="33385" actId="14100"/>
          <ac:picMkLst>
            <pc:docMk/>
            <pc:sldMk cId="3904373404" sldId="4744"/>
            <ac:picMk id="19" creationId="{3B31942D-7B09-4A0E-A3E3-562AF3B02748}"/>
          </ac:picMkLst>
        </pc:picChg>
      </pc:sldChg>
      <pc:sldChg chg="addSp delSp modSp add mod delAnim modAnim">
        <pc:chgData name="Chris Speller" userId="0a97f007-b978-4543-a8a0-9ee0abccdf0a" providerId="ADAL" clId="{B8B649C5-C549-4FEB-BF49-7EEBAD02D5DE}" dt="2020-12-22T19:40:13.215" v="33433"/>
        <pc:sldMkLst>
          <pc:docMk/>
          <pc:sldMk cId="2851023102" sldId="4745"/>
        </pc:sldMkLst>
        <pc:spChg chg="mod">
          <ac:chgData name="Chris Speller" userId="0a97f007-b978-4543-a8a0-9ee0abccdf0a" providerId="ADAL" clId="{B8B649C5-C549-4FEB-BF49-7EEBAD02D5DE}" dt="2020-12-22T19:39:53.243" v="33421" actId="20577"/>
          <ac:spMkLst>
            <pc:docMk/>
            <pc:sldMk cId="2851023102" sldId="4745"/>
            <ac:spMk id="10" creationId="{00000000-0000-0000-0000-000000000000}"/>
          </ac:spMkLst>
        </pc:spChg>
        <pc:spChg chg="mod">
          <ac:chgData name="Chris Speller" userId="0a97f007-b978-4543-a8a0-9ee0abccdf0a" providerId="ADAL" clId="{B8B649C5-C549-4FEB-BF49-7EEBAD02D5DE}" dt="2020-12-22T19:39:37.368" v="33404" actId="20577"/>
          <ac:spMkLst>
            <pc:docMk/>
            <pc:sldMk cId="2851023102" sldId="4745"/>
            <ac:spMk id="11" creationId="{00000000-0000-0000-0000-000000000000}"/>
          </ac:spMkLst>
        </pc:spChg>
        <pc:spChg chg="del">
          <ac:chgData name="Chris Speller" userId="0a97f007-b978-4543-a8a0-9ee0abccdf0a" providerId="ADAL" clId="{B8B649C5-C549-4FEB-BF49-7EEBAD02D5DE}" dt="2020-12-22T19:39:27.091" v="33398" actId="478"/>
          <ac:spMkLst>
            <pc:docMk/>
            <pc:sldMk cId="2851023102" sldId="4745"/>
            <ac:spMk id="12" creationId="{B311BF28-7663-4BB9-97F5-E6CBE82E4B80}"/>
          </ac:spMkLst>
        </pc:spChg>
        <pc:spChg chg="add mod">
          <ac:chgData name="Chris Speller" userId="0a97f007-b978-4543-a8a0-9ee0abccdf0a" providerId="ADAL" clId="{B8B649C5-C549-4FEB-BF49-7EEBAD02D5DE}" dt="2020-12-22T19:40:09.002" v="33431" actId="20577"/>
          <ac:spMkLst>
            <pc:docMk/>
            <pc:sldMk cId="2851023102" sldId="4745"/>
            <ac:spMk id="13" creationId="{7BD87FF1-6D34-4DE7-AC44-0CEF1C9692B8}"/>
          </ac:spMkLst>
        </pc:spChg>
        <pc:picChg chg="del">
          <ac:chgData name="Chris Speller" userId="0a97f007-b978-4543-a8a0-9ee0abccdf0a" providerId="ADAL" clId="{B8B649C5-C549-4FEB-BF49-7EEBAD02D5DE}" dt="2020-12-22T19:39:24.526" v="33397" actId="478"/>
          <ac:picMkLst>
            <pc:docMk/>
            <pc:sldMk cId="2851023102" sldId="4745"/>
            <ac:picMk id="15" creationId="{F95021E4-7F6D-448B-AC4B-50FB694E9B42}"/>
          </ac:picMkLst>
        </pc:picChg>
        <pc:picChg chg="del">
          <ac:chgData name="Chris Speller" userId="0a97f007-b978-4543-a8a0-9ee0abccdf0a" providerId="ADAL" clId="{B8B649C5-C549-4FEB-BF49-7EEBAD02D5DE}" dt="2020-12-22T19:39:27.524" v="33399" actId="478"/>
          <ac:picMkLst>
            <pc:docMk/>
            <pc:sldMk cId="2851023102" sldId="4745"/>
            <ac:picMk id="17" creationId="{862BB6AF-BD4F-4B24-9992-4D878AFC8126}"/>
          </ac:picMkLst>
        </pc:picChg>
        <pc:picChg chg="del">
          <ac:chgData name="Chris Speller" userId="0a97f007-b978-4543-a8a0-9ee0abccdf0a" providerId="ADAL" clId="{B8B649C5-C549-4FEB-BF49-7EEBAD02D5DE}" dt="2020-12-22T19:39:27.901" v="33400" actId="478"/>
          <ac:picMkLst>
            <pc:docMk/>
            <pc:sldMk cId="2851023102" sldId="4745"/>
            <ac:picMk id="19" creationId="{3B31942D-7B09-4A0E-A3E3-562AF3B02748}"/>
          </ac:picMkLst>
        </pc:picChg>
      </pc:sldChg>
      <pc:sldChg chg="modSp add del">
        <pc:chgData name="Chris Speller" userId="0a97f007-b978-4543-a8a0-9ee0abccdf0a" providerId="ADAL" clId="{B8B649C5-C549-4FEB-BF49-7EEBAD02D5DE}" dt="2020-12-22T20:29:25.951" v="33930" actId="47"/>
        <pc:sldMkLst>
          <pc:docMk/>
          <pc:sldMk cId="323558636" sldId="4746"/>
        </pc:sldMkLst>
        <pc:spChg chg="mod">
          <ac:chgData name="Chris Speller" userId="0a97f007-b978-4543-a8a0-9ee0abccdf0a" providerId="ADAL" clId="{B8B649C5-C549-4FEB-BF49-7EEBAD02D5DE}" dt="2020-12-22T19:45:36.473" v="33491" actId="20577"/>
          <ac:spMkLst>
            <pc:docMk/>
            <pc:sldMk cId="323558636" sldId="4746"/>
            <ac:spMk id="10" creationId="{00000000-0000-0000-0000-000000000000}"/>
          </ac:spMkLst>
        </pc:spChg>
        <pc:spChg chg="mod">
          <ac:chgData name="Chris Speller" userId="0a97f007-b978-4543-a8a0-9ee0abccdf0a" providerId="ADAL" clId="{B8B649C5-C549-4FEB-BF49-7EEBAD02D5DE}" dt="2020-12-22T19:45:37.403" v="33492" actId="20577"/>
          <ac:spMkLst>
            <pc:docMk/>
            <pc:sldMk cId="323558636" sldId="4746"/>
            <ac:spMk id="11" creationId="{00000000-0000-0000-0000-000000000000}"/>
          </ac:spMkLst>
        </pc:spChg>
        <pc:spChg chg="mod">
          <ac:chgData name="Chris Speller" userId="0a97f007-b978-4543-a8a0-9ee0abccdf0a" providerId="ADAL" clId="{B8B649C5-C549-4FEB-BF49-7EEBAD02D5DE}" dt="2020-12-22T19:45:38.958" v="33493" actId="20577"/>
          <ac:spMkLst>
            <pc:docMk/>
            <pc:sldMk cId="323558636" sldId="4746"/>
            <ac:spMk id="13" creationId="{7BD87FF1-6D34-4DE7-AC44-0CEF1C9692B8}"/>
          </ac:spMkLst>
        </pc:spChg>
      </pc:sldChg>
      <pc:sldChg chg="addSp delSp modSp add mod delAnim modAnim">
        <pc:chgData name="Chris Speller" userId="0a97f007-b978-4543-a8a0-9ee0abccdf0a" providerId="ADAL" clId="{B8B649C5-C549-4FEB-BF49-7EEBAD02D5DE}" dt="2020-12-22T19:48:11.294" v="33521"/>
        <pc:sldMkLst>
          <pc:docMk/>
          <pc:sldMk cId="3887651753" sldId="4747"/>
        </pc:sldMkLst>
        <pc:spChg chg="mod">
          <ac:chgData name="Chris Speller" userId="0a97f007-b978-4543-a8a0-9ee0abccdf0a" providerId="ADAL" clId="{B8B649C5-C549-4FEB-BF49-7EEBAD02D5DE}" dt="2020-12-22T19:47:24.235" v="33510" actId="20577"/>
          <ac:spMkLst>
            <pc:docMk/>
            <pc:sldMk cId="3887651753" sldId="4747"/>
            <ac:spMk id="10" creationId="{00000000-0000-0000-0000-000000000000}"/>
          </ac:spMkLst>
        </pc:spChg>
        <pc:spChg chg="mod">
          <ac:chgData name="Chris Speller" userId="0a97f007-b978-4543-a8a0-9ee0abccdf0a" providerId="ADAL" clId="{B8B649C5-C549-4FEB-BF49-7EEBAD02D5DE}" dt="2020-12-22T19:47:29.492" v="33514" actId="20577"/>
          <ac:spMkLst>
            <pc:docMk/>
            <pc:sldMk cId="3887651753" sldId="4747"/>
            <ac:spMk id="11" creationId="{00000000-0000-0000-0000-000000000000}"/>
          </ac:spMkLst>
        </pc:spChg>
        <pc:picChg chg="add mod">
          <ac:chgData name="Chris Speller" userId="0a97f007-b978-4543-a8a0-9ee0abccdf0a" providerId="ADAL" clId="{B8B649C5-C549-4FEB-BF49-7EEBAD02D5DE}" dt="2020-12-22T19:47:54.679" v="33520" actId="1076"/>
          <ac:picMkLst>
            <pc:docMk/>
            <pc:sldMk cId="3887651753" sldId="4747"/>
            <ac:picMk id="3" creationId="{67C9543F-02D7-4D3F-B042-5DDBDCF48AB2}"/>
          </ac:picMkLst>
        </pc:picChg>
        <pc:picChg chg="del">
          <ac:chgData name="Chris Speller" userId="0a97f007-b978-4543-a8a0-9ee0abccdf0a" providerId="ADAL" clId="{B8B649C5-C549-4FEB-BF49-7EEBAD02D5DE}" dt="2020-12-22T19:47:31.071" v="33515" actId="478"/>
          <ac:picMkLst>
            <pc:docMk/>
            <pc:sldMk cId="3887651753" sldId="4747"/>
            <ac:picMk id="6" creationId="{61E8AC71-085B-403D-91FB-629B7D03DA81}"/>
          </ac:picMkLst>
        </pc:picChg>
      </pc:sldChg>
      <pc:sldChg chg="add del">
        <pc:chgData name="Chris Speller" userId="0a97f007-b978-4543-a8a0-9ee0abccdf0a" providerId="ADAL" clId="{B8B649C5-C549-4FEB-BF49-7EEBAD02D5DE}" dt="2020-12-22T20:26:09.418" v="33918" actId="47"/>
        <pc:sldMkLst>
          <pc:docMk/>
          <pc:sldMk cId="2371674387" sldId="4748"/>
        </pc:sldMkLst>
      </pc:sldChg>
      <pc:sldChg chg="addSp delSp modSp add mod delAnim modAnim">
        <pc:chgData name="Chris Speller" userId="0a97f007-b978-4543-a8a0-9ee0abccdf0a" providerId="ADAL" clId="{B8B649C5-C549-4FEB-BF49-7EEBAD02D5DE}" dt="2020-12-22T20:03:39.096" v="33636"/>
        <pc:sldMkLst>
          <pc:docMk/>
          <pc:sldMk cId="1602537369" sldId="4749"/>
        </pc:sldMkLst>
        <pc:spChg chg="mod">
          <ac:chgData name="Chris Speller" userId="0a97f007-b978-4543-a8a0-9ee0abccdf0a" providerId="ADAL" clId="{B8B649C5-C549-4FEB-BF49-7EEBAD02D5DE}" dt="2020-12-22T20:02:11.581" v="33605" actId="20577"/>
          <ac:spMkLst>
            <pc:docMk/>
            <pc:sldMk cId="1602537369" sldId="4749"/>
            <ac:spMk id="10" creationId="{00000000-0000-0000-0000-000000000000}"/>
          </ac:spMkLst>
        </pc:spChg>
        <pc:spChg chg="mod">
          <ac:chgData name="Chris Speller" userId="0a97f007-b978-4543-a8a0-9ee0abccdf0a" providerId="ADAL" clId="{B8B649C5-C549-4FEB-BF49-7EEBAD02D5DE}" dt="2020-12-22T20:02:23.713" v="33617" actId="20577"/>
          <ac:spMkLst>
            <pc:docMk/>
            <pc:sldMk cId="1602537369" sldId="4749"/>
            <ac:spMk id="11" creationId="{00000000-0000-0000-0000-000000000000}"/>
          </ac:spMkLst>
        </pc:spChg>
        <pc:picChg chg="add mod">
          <ac:chgData name="Chris Speller" userId="0a97f007-b978-4543-a8a0-9ee0abccdf0a" providerId="ADAL" clId="{B8B649C5-C549-4FEB-BF49-7EEBAD02D5DE}" dt="2020-12-22T20:02:48.427" v="33624" actId="14100"/>
          <ac:picMkLst>
            <pc:docMk/>
            <pc:sldMk cId="1602537369" sldId="4749"/>
            <ac:picMk id="3" creationId="{20CF5F2B-F857-49B1-92B5-6FCDA6C657BF}"/>
          </ac:picMkLst>
        </pc:picChg>
        <pc:picChg chg="add mod">
          <ac:chgData name="Chris Speller" userId="0a97f007-b978-4543-a8a0-9ee0abccdf0a" providerId="ADAL" clId="{B8B649C5-C549-4FEB-BF49-7EEBAD02D5DE}" dt="2020-12-22T20:03:16.445" v="33631" actId="1076"/>
          <ac:picMkLst>
            <pc:docMk/>
            <pc:sldMk cId="1602537369" sldId="4749"/>
            <ac:picMk id="7" creationId="{FB8DD211-8C0D-47D5-837D-10B550486829}"/>
          </ac:picMkLst>
        </pc:picChg>
        <pc:picChg chg="add mod">
          <ac:chgData name="Chris Speller" userId="0a97f007-b978-4543-a8a0-9ee0abccdf0a" providerId="ADAL" clId="{B8B649C5-C549-4FEB-BF49-7EEBAD02D5DE}" dt="2020-12-22T20:03:32.153" v="33634" actId="1076"/>
          <ac:picMkLst>
            <pc:docMk/>
            <pc:sldMk cId="1602537369" sldId="4749"/>
            <ac:picMk id="14" creationId="{EF1B34C3-8F0F-4869-BE51-6BCD2AD824F1}"/>
          </ac:picMkLst>
        </pc:picChg>
        <pc:picChg chg="del">
          <ac:chgData name="Chris Speller" userId="0a97f007-b978-4543-a8a0-9ee0abccdf0a" providerId="ADAL" clId="{B8B649C5-C549-4FEB-BF49-7EEBAD02D5DE}" dt="2020-12-22T20:02:26.195" v="33620" actId="478"/>
          <ac:picMkLst>
            <pc:docMk/>
            <pc:sldMk cId="1602537369" sldId="4749"/>
            <ac:picMk id="15" creationId="{F95021E4-7F6D-448B-AC4B-50FB694E9B42}"/>
          </ac:picMkLst>
        </pc:picChg>
        <pc:picChg chg="del">
          <ac:chgData name="Chris Speller" userId="0a97f007-b978-4543-a8a0-9ee0abccdf0a" providerId="ADAL" clId="{B8B649C5-C549-4FEB-BF49-7EEBAD02D5DE}" dt="2020-12-22T20:02:25.817" v="33619" actId="478"/>
          <ac:picMkLst>
            <pc:docMk/>
            <pc:sldMk cId="1602537369" sldId="4749"/>
            <ac:picMk id="17" creationId="{862BB6AF-BD4F-4B24-9992-4D878AFC8126}"/>
          </ac:picMkLst>
        </pc:picChg>
        <pc:picChg chg="del">
          <ac:chgData name="Chris Speller" userId="0a97f007-b978-4543-a8a0-9ee0abccdf0a" providerId="ADAL" clId="{B8B649C5-C549-4FEB-BF49-7EEBAD02D5DE}" dt="2020-12-22T20:02:25.498" v="33618" actId="478"/>
          <ac:picMkLst>
            <pc:docMk/>
            <pc:sldMk cId="1602537369" sldId="4749"/>
            <ac:picMk id="19" creationId="{3B31942D-7B09-4A0E-A3E3-562AF3B02748}"/>
          </ac:picMkLst>
        </pc:picChg>
      </pc:sldChg>
      <pc:sldChg chg="addSp delSp modSp add mod delAnim modAnim modNotesTx">
        <pc:chgData name="Chris Speller" userId="0a97f007-b978-4543-a8a0-9ee0abccdf0a" providerId="ADAL" clId="{B8B649C5-C549-4FEB-BF49-7EEBAD02D5DE}" dt="2020-12-22T20:28:55.707" v="33926" actId="20577"/>
        <pc:sldMkLst>
          <pc:docMk/>
          <pc:sldMk cId="2541972955" sldId="4750"/>
        </pc:sldMkLst>
        <pc:spChg chg="mod">
          <ac:chgData name="Chris Speller" userId="0a97f007-b978-4543-a8a0-9ee0abccdf0a" providerId="ADAL" clId="{B8B649C5-C549-4FEB-BF49-7EEBAD02D5DE}" dt="2020-12-22T20:04:13.857" v="33643" actId="20577"/>
          <ac:spMkLst>
            <pc:docMk/>
            <pc:sldMk cId="2541972955" sldId="4750"/>
            <ac:spMk id="10" creationId="{00000000-0000-0000-0000-000000000000}"/>
          </ac:spMkLst>
        </pc:spChg>
        <pc:spChg chg="mod">
          <ac:chgData name="Chris Speller" userId="0a97f007-b978-4543-a8a0-9ee0abccdf0a" providerId="ADAL" clId="{B8B649C5-C549-4FEB-BF49-7EEBAD02D5DE}" dt="2020-12-22T20:04:19.569" v="33649" actId="20577"/>
          <ac:spMkLst>
            <pc:docMk/>
            <pc:sldMk cId="2541972955" sldId="4750"/>
            <ac:spMk id="11" creationId="{00000000-0000-0000-0000-000000000000}"/>
          </ac:spMkLst>
        </pc:spChg>
        <pc:picChg chg="add del mod">
          <ac:chgData name="Chris Speller" userId="0a97f007-b978-4543-a8a0-9ee0abccdf0a" providerId="ADAL" clId="{B8B649C5-C549-4FEB-BF49-7EEBAD02D5DE}" dt="2020-12-22T20:21:41.287" v="33881" actId="478"/>
          <ac:picMkLst>
            <pc:docMk/>
            <pc:sldMk cId="2541972955" sldId="4750"/>
            <ac:picMk id="3" creationId="{13B9F882-E6F7-485E-BD19-C317CC4093AC}"/>
          </ac:picMkLst>
        </pc:picChg>
        <pc:picChg chg="add mod">
          <ac:chgData name="Chris Speller" userId="0a97f007-b978-4543-a8a0-9ee0abccdf0a" providerId="ADAL" clId="{B8B649C5-C549-4FEB-BF49-7EEBAD02D5DE}" dt="2020-12-22T20:24:45.463" v="33900" actId="1076"/>
          <ac:picMkLst>
            <pc:docMk/>
            <pc:sldMk cId="2541972955" sldId="4750"/>
            <ac:picMk id="7" creationId="{1B911F1E-1A0B-4AFE-B29B-CE169E12780C}"/>
          </ac:picMkLst>
        </pc:picChg>
        <pc:picChg chg="del">
          <ac:chgData name="Chris Speller" userId="0a97f007-b978-4543-a8a0-9ee0abccdf0a" providerId="ADAL" clId="{B8B649C5-C549-4FEB-BF49-7EEBAD02D5DE}" dt="2020-12-22T20:05:27.261" v="33650" actId="478"/>
          <ac:picMkLst>
            <pc:docMk/>
            <pc:sldMk cId="2541972955" sldId="4750"/>
            <ac:picMk id="13" creationId="{90A493ED-8477-474B-B273-FB7B6DD78139}"/>
          </ac:picMkLst>
        </pc:picChg>
      </pc:sldChg>
      <pc:sldChg chg="addSp delSp modSp add mod delAnim modAnim">
        <pc:chgData name="Chris Speller" userId="0a97f007-b978-4543-a8a0-9ee0abccdf0a" providerId="ADAL" clId="{B8B649C5-C549-4FEB-BF49-7EEBAD02D5DE}" dt="2020-12-22T20:07:53.041" v="33702" actId="20577"/>
        <pc:sldMkLst>
          <pc:docMk/>
          <pc:sldMk cId="2263167685" sldId="4751"/>
        </pc:sldMkLst>
        <pc:spChg chg="mod">
          <ac:chgData name="Chris Speller" userId="0a97f007-b978-4543-a8a0-9ee0abccdf0a" providerId="ADAL" clId="{B8B649C5-C549-4FEB-BF49-7EEBAD02D5DE}" dt="2020-12-22T20:06:22.691" v="33664" actId="20577"/>
          <ac:spMkLst>
            <pc:docMk/>
            <pc:sldMk cId="2263167685" sldId="4751"/>
            <ac:spMk id="10" creationId="{00000000-0000-0000-0000-000000000000}"/>
          </ac:spMkLst>
        </pc:spChg>
        <pc:spChg chg="mod">
          <ac:chgData name="Chris Speller" userId="0a97f007-b978-4543-a8a0-9ee0abccdf0a" providerId="ADAL" clId="{B8B649C5-C549-4FEB-BF49-7EEBAD02D5DE}" dt="2020-12-22T20:07:53.041" v="33702" actId="20577"/>
          <ac:spMkLst>
            <pc:docMk/>
            <pc:sldMk cId="2263167685" sldId="4751"/>
            <ac:spMk id="11" creationId="{00000000-0000-0000-0000-000000000000}"/>
          </ac:spMkLst>
        </pc:spChg>
        <pc:picChg chg="del">
          <ac:chgData name="Chris Speller" userId="0a97f007-b978-4543-a8a0-9ee0abccdf0a" providerId="ADAL" clId="{B8B649C5-C549-4FEB-BF49-7EEBAD02D5DE}" dt="2020-12-22T20:06:28.441" v="33668" actId="478"/>
          <ac:picMkLst>
            <pc:docMk/>
            <pc:sldMk cId="2263167685" sldId="4751"/>
            <ac:picMk id="3" creationId="{67C9543F-02D7-4D3F-B042-5DDBDCF48AB2}"/>
          </ac:picMkLst>
        </pc:picChg>
        <pc:picChg chg="add mod">
          <ac:chgData name="Chris Speller" userId="0a97f007-b978-4543-a8a0-9ee0abccdf0a" providerId="ADAL" clId="{B8B649C5-C549-4FEB-BF49-7EEBAD02D5DE}" dt="2020-12-22T20:06:52.821" v="33674" actId="1076"/>
          <ac:picMkLst>
            <pc:docMk/>
            <pc:sldMk cId="2263167685" sldId="4751"/>
            <ac:picMk id="6" creationId="{F5851488-D601-4EA0-8D7C-159744C03763}"/>
          </ac:picMkLst>
        </pc:picChg>
      </pc:sldChg>
      <pc:sldChg chg="addSp delSp modSp add mod delAnim">
        <pc:chgData name="Chris Speller" userId="0a97f007-b978-4543-a8a0-9ee0abccdf0a" providerId="ADAL" clId="{B8B649C5-C549-4FEB-BF49-7EEBAD02D5DE}" dt="2020-12-22T20:08:12.027" v="33708" actId="1076"/>
        <pc:sldMkLst>
          <pc:docMk/>
          <pc:sldMk cId="3564549540" sldId="4752"/>
        </pc:sldMkLst>
        <pc:spChg chg="mod">
          <ac:chgData name="Chris Speller" userId="0a97f007-b978-4543-a8a0-9ee0abccdf0a" providerId="ADAL" clId="{B8B649C5-C549-4FEB-BF49-7EEBAD02D5DE}" dt="2020-12-22T20:07:06.281" v="33680" actId="20577"/>
          <ac:spMkLst>
            <pc:docMk/>
            <pc:sldMk cId="3564549540" sldId="4752"/>
            <ac:spMk id="10" creationId="{00000000-0000-0000-0000-000000000000}"/>
          </ac:spMkLst>
        </pc:spChg>
        <pc:spChg chg="mod">
          <ac:chgData name="Chris Speller" userId="0a97f007-b978-4543-a8a0-9ee0abccdf0a" providerId="ADAL" clId="{B8B649C5-C549-4FEB-BF49-7EEBAD02D5DE}" dt="2020-12-22T20:07:29.319" v="33694" actId="20577"/>
          <ac:spMkLst>
            <pc:docMk/>
            <pc:sldMk cId="3564549540" sldId="4752"/>
            <ac:spMk id="11" creationId="{00000000-0000-0000-0000-000000000000}"/>
          </ac:spMkLst>
        </pc:spChg>
        <pc:picChg chg="add mod">
          <ac:chgData name="Chris Speller" userId="0a97f007-b978-4543-a8a0-9ee0abccdf0a" providerId="ADAL" clId="{B8B649C5-C549-4FEB-BF49-7EEBAD02D5DE}" dt="2020-12-22T20:08:12.027" v="33708" actId="1076"/>
          <ac:picMkLst>
            <pc:docMk/>
            <pc:sldMk cId="3564549540" sldId="4752"/>
            <ac:picMk id="3" creationId="{815AA3B6-C183-4D62-89C7-4E1C6B1AD247}"/>
          </ac:picMkLst>
        </pc:picChg>
        <pc:picChg chg="del">
          <ac:chgData name="Chris Speller" userId="0a97f007-b978-4543-a8a0-9ee0abccdf0a" providerId="ADAL" clId="{B8B649C5-C549-4FEB-BF49-7EEBAD02D5DE}" dt="2020-12-22T20:07:56.312" v="33703" actId="478"/>
          <ac:picMkLst>
            <pc:docMk/>
            <pc:sldMk cId="3564549540" sldId="4752"/>
            <ac:picMk id="6" creationId="{F5851488-D601-4EA0-8D7C-159744C03763}"/>
          </ac:picMkLst>
        </pc:picChg>
      </pc:sldChg>
      <pc:sldChg chg="addSp delSp modSp add mod delAnim modAnim">
        <pc:chgData name="Chris Speller" userId="0a97f007-b978-4543-a8a0-9ee0abccdf0a" providerId="ADAL" clId="{B8B649C5-C549-4FEB-BF49-7EEBAD02D5DE}" dt="2020-12-22T20:11:14.782" v="33759" actId="20577"/>
        <pc:sldMkLst>
          <pc:docMk/>
          <pc:sldMk cId="252377457" sldId="4753"/>
        </pc:sldMkLst>
        <pc:spChg chg="mod">
          <ac:chgData name="Chris Speller" userId="0a97f007-b978-4543-a8a0-9ee0abccdf0a" providerId="ADAL" clId="{B8B649C5-C549-4FEB-BF49-7EEBAD02D5DE}" dt="2020-12-22T20:09:23.565" v="33726"/>
          <ac:spMkLst>
            <pc:docMk/>
            <pc:sldMk cId="252377457" sldId="4753"/>
            <ac:spMk id="10" creationId="{00000000-0000-0000-0000-000000000000}"/>
          </ac:spMkLst>
        </pc:spChg>
        <pc:spChg chg="mod">
          <ac:chgData name="Chris Speller" userId="0a97f007-b978-4543-a8a0-9ee0abccdf0a" providerId="ADAL" clId="{B8B649C5-C549-4FEB-BF49-7EEBAD02D5DE}" dt="2020-12-22T20:11:14.782" v="33759" actId="20577"/>
          <ac:spMkLst>
            <pc:docMk/>
            <pc:sldMk cId="252377457" sldId="4753"/>
            <ac:spMk id="11" creationId="{00000000-0000-0000-0000-000000000000}"/>
          </ac:spMkLst>
        </pc:spChg>
        <pc:picChg chg="add mod">
          <ac:chgData name="Chris Speller" userId="0a97f007-b978-4543-a8a0-9ee0abccdf0a" providerId="ADAL" clId="{B8B649C5-C549-4FEB-BF49-7EEBAD02D5DE}" dt="2020-12-22T20:10:46.760" v="33737" actId="1076"/>
          <ac:picMkLst>
            <pc:docMk/>
            <pc:sldMk cId="252377457" sldId="4753"/>
            <ac:picMk id="3" creationId="{3D6744C5-77AB-4917-A7EE-A1E6B17C3BE7}"/>
          </ac:picMkLst>
        </pc:picChg>
        <pc:picChg chg="del">
          <ac:chgData name="Chris Speller" userId="0a97f007-b978-4543-a8a0-9ee0abccdf0a" providerId="ADAL" clId="{B8B649C5-C549-4FEB-BF49-7EEBAD02D5DE}" dt="2020-12-22T20:10:35.442" v="33734" actId="478"/>
          <ac:picMkLst>
            <pc:docMk/>
            <pc:sldMk cId="252377457" sldId="4753"/>
            <ac:picMk id="16" creationId="{5D8A61AE-6F1D-4432-A374-362AF35C82EB}"/>
          </ac:picMkLst>
        </pc:picChg>
      </pc:sldChg>
      <pc:sldChg chg="add del">
        <pc:chgData name="Chris Speller" userId="0a97f007-b978-4543-a8a0-9ee0abccdf0a" providerId="ADAL" clId="{B8B649C5-C549-4FEB-BF49-7EEBAD02D5DE}" dt="2020-12-22T20:08:23.785" v="33710"/>
        <pc:sldMkLst>
          <pc:docMk/>
          <pc:sldMk cId="4259007794" sldId="4753"/>
        </pc:sldMkLst>
      </pc:sldChg>
      <pc:sldChg chg="addSp delSp modSp add mod delAnim modAnim">
        <pc:chgData name="Chris Speller" userId="0a97f007-b978-4543-a8a0-9ee0abccdf0a" providerId="ADAL" clId="{B8B649C5-C549-4FEB-BF49-7EEBAD02D5DE}" dt="2020-12-22T20:11:35.360" v="33765"/>
        <pc:sldMkLst>
          <pc:docMk/>
          <pc:sldMk cId="4048647874" sldId="4754"/>
        </pc:sldMkLst>
        <pc:spChg chg="mod">
          <ac:chgData name="Chris Speller" userId="0a97f007-b978-4543-a8a0-9ee0abccdf0a" providerId="ADAL" clId="{B8B649C5-C549-4FEB-BF49-7EEBAD02D5DE}" dt="2020-12-22T20:11:02.497" v="33748" actId="20577"/>
          <ac:spMkLst>
            <pc:docMk/>
            <pc:sldMk cId="4048647874" sldId="4754"/>
            <ac:spMk id="10" creationId="{00000000-0000-0000-0000-000000000000}"/>
          </ac:spMkLst>
        </pc:spChg>
        <pc:spChg chg="mod">
          <ac:chgData name="Chris Speller" userId="0a97f007-b978-4543-a8a0-9ee0abccdf0a" providerId="ADAL" clId="{B8B649C5-C549-4FEB-BF49-7EEBAD02D5DE}" dt="2020-12-22T20:11:11.540" v="33757" actId="20577"/>
          <ac:spMkLst>
            <pc:docMk/>
            <pc:sldMk cId="4048647874" sldId="4754"/>
            <ac:spMk id="11" creationId="{00000000-0000-0000-0000-000000000000}"/>
          </ac:spMkLst>
        </pc:spChg>
        <pc:picChg chg="del">
          <ac:chgData name="Chris Speller" userId="0a97f007-b978-4543-a8a0-9ee0abccdf0a" providerId="ADAL" clId="{B8B649C5-C549-4FEB-BF49-7EEBAD02D5DE}" dt="2020-12-22T20:11:12.862" v="33758" actId="478"/>
          <ac:picMkLst>
            <pc:docMk/>
            <pc:sldMk cId="4048647874" sldId="4754"/>
            <ac:picMk id="3" creationId="{3D6744C5-77AB-4917-A7EE-A1E6B17C3BE7}"/>
          </ac:picMkLst>
        </pc:picChg>
        <pc:picChg chg="add mod">
          <ac:chgData name="Chris Speller" userId="0a97f007-b978-4543-a8a0-9ee0abccdf0a" providerId="ADAL" clId="{B8B649C5-C549-4FEB-BF49-7EEBAD02D5DE}" dt="2020-12-22T20:11:32.560" v="33764" actId="1076"/>
          <ac:picMkLst>
            <pc:docMk/>
            <pc:sldMk cId="4048647874" sldId="4754"/>
            <ac:picMk id="6" creationId="{FA575CEE-B566-49BF-9562-97522049CEA6}"/>
          </ac:picMkLst>
        </pc:picChg>
      </pc:sldChg>
      <pc:sldChg chg="addSp delSp modSp add mod delAnim modAnim">
        <pc:chgData name="Chris Speller" userId="0a97f007-b978-4543-a8a0-9ee0abccdf0a" providerId="ADAL" clId="{B8B649C5-C549-4FEB-BF49-7EEBAD02D5DE}" dt="2020-12-22T20:12:41.095" v="33790" actId="478"/>
        <pc:sldMkLst>
          <pc:docMk/>
          <pc:sldMk cId="3631257385" sldId="4755"/>
        </pc:sldMkLst>
        <pc:spChg chg="mod">
          <ac:chgData name="Chris Speller" userId="0a97f007-b978-4543-a8a0-9ee0abccdf0a" providerId="ADAL" clId="{B8B649C5-C549-4FEB-BF49-7EEBAD02D5DE}" dt="2020-12-22T20:11:45.628" v="33772" actId="20577"/>
          <ac:spMkLst>
            <pc:docMk/>
            <pc:sldMk cId="3631257385" sldId="4755"/>
            <ac:spMk id="10" creationId="{00000000-0000-0000-0000-000000000000}"/>
          </ac:spMkLst>
        </pc:spChg>
        <pc:spChg chg="mod">
          <ac:chgData name="Chris Speller" userId="0a97f007-b978-4543-a8a0-9ee0abccdf0a" providerId="ADAL" clId="{B8B649C5-C549-4FEB-BF49-7EEBAD02D5DE}" dt="2020-12-22T20:11:52.461" v="33778" actId="6549"/>
          <ac:spMkLst>
            <pc:docMk/>
            <pc:sldMk cId="3631257385" sldId="4755"/>
            <ac:spMk id="11" creationId="{00000000-0000-0000-0000-000000000000}"/>
          </ac:spMkLst>
        </pc:spChg>
        <pc:picChg chg="add mod">
          <ac:chgData name="Chris Speller" userId="0a97f007-b978-4543-a8a0-9ee0abccdf0a" providerId="ADAL" clId="{B8B649C5-C549-4FEB-BF49-7EEBAD02D5DE}" dt="2020-12-22T20:12:16.868" v="33786" actId="1076"/>
          <ac:picMkLst>
            <pc:docMk/>
            <pc:sldMk cId="3631257385" sldId="4755"/>
            <ac:picMk id="3" creationId="{CDC56BA6-CC05-4D2A-A01A-5F3D7F711930}"/>
          </ac:picMkLst>
        </pc:picChg>
        <pc:picChg chg="del">
          <ac:chgData name="Chris Speller" userId="0a97f007-b978-4543-a8a0-9ee0abccdf0a" providerId="ADAL" clId="{B8B649C5-C549-4FEB-BF49-7EEBAD02D5DE}" dt="2020-12-22T20:11:54.736" v="33779" actId="478"/>
          <ac:picMkLst>
            <pc:docMk/>
            <pc:sldMk cId="3631257385" sldId="4755"/>
            <ac:picMk id="6" creationId="{FA575CEE-B566-49BF-9562-97522049CEA6}"/>
          </ac:picMkLst>
        </pc:picChg>
        <pc:picChg chg="add del">
          <ac:chgData name="Chris Speller" userId="0a97f007-b978-4543-a8a0-9ee0abccdf0a" providerId="ADAL" clId="{B8B649C5-C549-4FEB-BF49-7EEBAD02D5DE}" dt="2020-12-22T20:12:41.095" v="33790" actId="478"/>
          <ac:picMkLst>
            <pc:docMk/>
            <pc:sldMk cId="3631257385" sldId="4755"/>
            <ac:picMk id="12" creationId="{807B86D6-40E9-4AEC-9D6C-19B58A50954E}"/>
          </ac:picMkLst>
        </pc:picChg>
      </pc:sldChg>
      <pc:sldChg chg="delSp modSp add mod delAnim modAnim">
        <pc:chgData name="Chris Speller" userId="0a97f007-b978-4543-a8a0-9ee0abccdf0a" providerId="ADAL" clId="{B8B649C5-C549-4FEB-BF49-7EEBAD02D5DE}" dt="2020-12-22T20:13:03.988" v="33804"/>
        <pc:sldMkLst>
          <pc:docMk/>
          <pc:sldMk cId="973599304" sldId="4756"/>
        </pc:sldMkLst>
        <pc:spChg chg="mod">
          <ac:chgData name="Chris Speller" userId="0a97f007-b978-4543-a8a0-9ee0abccdf0a" providerId="ADAL" clId="{B8B649C5-C549-4FEB-BF49-7EEBAD02D5DE}" dt="2020-12-22T20:12:58.262" v="33800" actId="20577"/>
          <ac:spMkLst>
            <pc:docMk/>
            <pc:sldMk cId="973599304" sldId="4756"/>
            <ac:spMk id="10" creationId="{00000000-0000-0000-0000-000000000000}"/>
          </ac:spMkLst>
        </pc:spChg>
        <pc:spChg chg="mod">
          <ac:chgData name="Chris Speller" userId="0a97f007-b978-4543-a8a0-9ee0abccdf0a" providerId="ADAL" clId="{B8B649C5-C549-4FEB-BF49-7EEBAD02D5DE}" dt="2020-12-22T20:12:51.462" v="33796" actId="20577"/>
          <ac:spMkLst>
            <pc:docMk/>
            <pc:sldMk cId="973599304" sldId="4756"/>
            <ac:spMk id="11" creationId="{00000000-0000-0000-0000-000000000000}"/>
          </ac:spMkLst>
        </pc:spChg>
        <pc:picChg chg="del">
          <ac:chgData name="Chris Speller" userId="0a97f007-b978-4543-a8a0-9ee0abccdf0a" providerId="ADAL" clId="{B8B649C5-C549-4FEB-BF49-7EEBAD02D5DE}" dt="2020-12-22T20:12:46.304" v="33792" actId="478"/>
          <ac:picMkLst>
            <pc:docMk/>
            <pc:sldMk cId="973599304" sldId="4756"/>
            <ac:picMk id="3" creationId="{CDC56BA6-CC05-4D2A-A01A-5F3D7F711930}"/>
          </ac:picMkLst>
        </pc:picChg>
        <pc:picChg chg="mod">
          <ac:chgData name="Chris Speller" userId="0a97f007-b978-4543-a8a0-9ee0abccdf0a" providerId="ADAL" clId="{B8B649C5-C549-4FEB-BF49-7EEBAD02D5DE}" dt="2020-12-22T20:13:02.516" v="33803" actId="1076"/>
          <ac:picMkLst>
            <pc:docMk/>
            <pc:sldMk cId="973599304" sldId="4756"/>
            <ac:picMk id="12" creationId="{807B86D6-40E9-4AEC-9D6C-19B58A50954E}"/>
          </ac:picMkLst>
        </pc:picChg>
      </pc:sldChg>
      <pc:sldChg chg="addSp delSp modSp add mod delAnim">
        <pc:chgData name="Chris Speller" userId="0a97f007-b978-4543-a8a0-9ee0abccdf0a" providerId="ADAL" clId="{B8B649C5-C549-4FEB-BF49-7EEBAD02D5DE}" dt="2020-12-22T20:16:01.835" v="33838" actId="1076"/>
        <pc:sldMkLst>
          <pc:docMk/>
          <pc:sldMk cId="781657429" sldId="4757"/>
        </pc:sldMkLst>
        <pc:spChg chg="mod">
          <ac:chgData name="Chris Speller" userId="0a97f007-b978-4543-a8a0-9ee0abccdf0a" providerId="ADAL" clId="{B8B649C5-C549-4FEB-BF49-7EEBAD02D5DE}" dt="2020-12-22T20:14:52.617" v="33821" actId="20577"/>
          <ac:spMkLst>
            <pc:docMk/>
            <pc:sldMk cId="781657429" sldId="4757"/>
            <ac:spMk id="10" creationId="{00000000-0000-0000-0000-000000000000}"/>
          </ac:spMkLst>
        </pc:spChg>
        <pc:spChg chg="mod">
          <ac:chgData name="Chris Speller" userId="0a97f007-b978-4543-a8a0-9ee0abccdf0a" providerId="ADAL" clId="{B8B649C5-C549-4FEB-BF49-7EEBAD02D5DE}" dt="2020-12-22T20:15:26.817" v="33832" actId="20577"/>
          <ac:spMkLst>
            <pc:docMk/>
            <pc:sldMk cId="781657429" sldId="4757"/>
            <ac:spMk id="11" creationId="{00000000-0000-0000-0000-000000000000}"/>
          </ac:spMkLst>
        </pc:spChg>
        <pc:picChg chg="del mod">
          <ac:chgData name="Chris Speller" userId="0a97f007-b978-4543-a8a0-9ee0abccdf0a" providerId="ADAL" clId="{B8B649C5-C549-4FEB-BF49-7EEBAD02D5DE}" dt="2020-12-22T20:15:30.759" v="33833" actId="478"/>
          <ac:picMkLst>
            <pc:docMk/>
            <pc:sldMk cId="781657429" sldId="4757"/>
            <ac:picMk id="3" creationId="{CDC56BA6-CC05-4D2A-A01A-5F3D7F711930}"/>
          </ac:picMkLst>
        </pc:picChg>
        <pc:picChg chg="add mod">
          <ac:chgData name="Chris Speller" userId="0a97f007-b978-4543-a8a0-9ee0abccdf0a" providerId="ADAL" clId="{B8B649C5-C549-4FEB-BF49-7EEBAD02D5DE}" dt="2020-12-22T20:16:01.835" v="33838" actId="1076"/>
          <ac:picMkLst>
            <pc:docMk/>
            <pc:sldMk cId="781657429" sldId="4757"/>
            <ac:picMk id="6" creationId="{9FB6B158-5EA2-42C8-BBD2-A07E182CA0DD}"/>
          </ac:picMkLst>
        </pc:picChg>
      </pc:sldChg>
      <pc:sldChg chg="add del">
        <pc:chgData name="Chris Speller" userId="0a97f007-b978-4543-a8a0-9ee0abccdf0a" providerId="ADAL" clId="{B8B649C5-C549-4FEB-BF49-7EEBAD02D5DE}" dt="2020-12-22T20:14:23.758" v="33806"/>
        <pc:sldMkLst>
          <pc:docMk/>
          <pc:sldMk cId="865178347" sldId="4757"/>
        </pc:sldMkLst>
      </pc:sldChg>
      <pc:sldChg chg="addSp delSp modSp add mod modAnim">
        <pc:chgData name="Chris Speller" userId="0a97f007-b978-4543-a8a0-9ee0abccdf0a" providerId="ADAL" clId="{B8B649C5-C549-4FEB-BF49-7EEBAD02D5DE}" dt="2020-12-22T20:17:00.576" v="33854"/>
        <pc:sldMkLst>
          <pc:docMk/>
          <pc:sldMk cId="3667022957" sldId="4758"/>
        </pc:sldMkLst>
        <pc:spChg chg="mod">
          <ac:chgData name="Chris Speller" userId="0a97f007-b978-4543-a8a0-9ee0abccdf0a" providerId="ADAL" clId="{B8B649C5-C549-4FEB-BF49-7EEBAD02D5DE}" dt="2020-12-22T20:16:24.987" v="33843" actId="20577"/>
          <ac:spMkLst>
            <pc:docMk/>
            <pc:sldMk cId="3667022957" sldId="4758"/>
            <ac:spMk id="10" creationId="{00000000-0000-0000-0000-000000000000}"/>
          </ac:spMkLst>
        </pc:spChg>
        <pc:spChg chg="mod">
          <ac:chgData name="Chris Speller" userId="0a97f007-b978-4543-a8a0-9ee0abccdf0a" providerId="ADAL" clId="{B8B649C5-C549-4FEB-BF49-7EEBAD02D5DE}" dt="2020-12-22T20:16:30.818" v="33847" actId="20577"/>
          <ac:spMkLst>
            <pc:docMk/>
            <pc:sldMk cId="3667022957" sldId="4758"/>
            <ac:spMk id="11" creationId="{00000000-0000-0000-0000-000000000000}"/>
          </ac:spMkLst>
        </pc:spChg>
        <pc:picChg chg="add mod">
          <ac:chgData name="Chris Speller" userId="0a97f007-b978-4543-a8a0-9ee0abccdf0a" providerId="ADAL" clId="{B8B649C5-C549-4FEB-BF49-7EEBAD02D5DE}" dt="2020-12-22T20:16:58.530" v="33853" actId="1076"/>
          <ac:picMkLst>
            <pc:docMk/>
            <pc:sldMk cId="3667022957" sldId="4758"/>
            <ac:picMk id="3" creationId="{609AC5DF-E811-47AC-827B-971E36754692}"/>
          </ac:picMkLst>
        </pc:picChg>
        <pc:picChg chg="del">
          <ac:chgData name="Chris Speller" userId="0a97f007-b978-4543-a8a0-9ee0abccdf0a" providerId="ADAL" clId="{B8B649C5-C549-4FEB-BF49-7EEBAD02D5DE}" dt="2020-12-22T20:16:33.392" v="33848" actId="478"/>
          <ac:picMkLst>
            <pc:docMk/>
            <pc:sldMk cId="3667022957" sldId="4758"/>
            <ac:picMk id="6" creationId="{9FB6B158-5EA2-42C8-BBD2-A07E182CA0DD}"/>
          </ac:picMkLst>
        </pc:picChg>
      </pc:sldChg>
      <pc:sldChg chg="addSp delSp modSp add mod delAnim modAnim modNotesTx">
        <pc:chgData name="Chris Speller" userId="0a97f007-b978-4543-a8a0-9ee0abccdf0a" providerId="ADAL" clId="{B8B649C5-C549-4FEB-BF49-7EEBAD02D5DE}" dt="2020-12-22T20:23:31.164" v="33890"/>
        <pc:sldMkLst>
          <pc:docMk/>
          <pc:sldMk cId="1533033452" sldId="4759"/>
        </pc:sldMkLst>
        <pc:spChg chg="mod">
          <ac:chgData name="Chris Speller" userId="0a97f007-b978-4543-a8a0-9ee0abccdf0a" providerId="ADAL" clId="{B8B649C5-C549-4FEB-BF49-7EEBAD02D5DE}" dt="2020-12-22T20:17:34.607" v="33857" actId="20577"/>
          <ac:spMkLst>
            <pc:docMk/>
            <pc:sldMk cId="1533033452" sldId="4759"/>
            <ac:spMk id="10" creationId="{00000000-0000-0000-0000-000000000000}"/>
          </ac:spMkLst>
        </pc:spChg>
        <pc:spChg chg="mod">
          <ac:chgData name="Chris Speller" userId="0a97f007-b978-4543-a8a0-9ee0abccdf0a" providerId="ADAL" clId="{B8B649C5-C549-4FEB-BF49-7EEBAD02D5DE}" dt="2020-12-22T20:17:37.422" v="33859" actId="20577"/>
          <ac:spMkLst>
            <pc:docMk/>
            <pc:sldMk cId="1533033452" sldId="4759"/>
            <ac:spMk id="11" creationId="{00000000-0000-0000-0000-000000000000}"/>
          </ac:spMkLst>
        </pc:spChg>
        <pc:picChg chg="add mod">
          <ac:chgData name="Chris Speller" userId="0a97f007-b978-4543-a8a0-9ee0abccdf0a" providerId="ADAL" clId="{B8B649C5-C549-4FEB-BF49-7EEBAD02D5DE}" dt="2020-12-22T20:19:32.124" v="33863" actId="1076"/>
          <ac:picMkLst>
            <pc:docMk/>
            <pc:sldMk cId="1533033452" sldId="4759"/>
            <ac:picMk id="3" creationId="{B3ACCA75-149E-4A5A-9EEE-98AB081703C0}"/>
          </ac:picMkLst>
        </pc:picChg>
        <pc:picChg chg="del">
          <ac:chgData name="Chris Speller" userId="0a97f007-b978-4543-a8a0-9ee0abccdf0a" providerId="ADAL" clId="{B8B649C5-C549-4FEB-BF49-7EEBAD02D5DE}" dt="2020-12-22T20:19:26.775" v="33860" actId="478"/>
          <ac:picMkLst>
            <pc:docMk/>
            <pc:sldMk cId="1533033452" sldId="4759"/>
            <ac:picMk id="13" creationId="{90A493ED-8477-474B-B273-FB7B6DD78139}"/>
          </ac:picMkLst>
        </pc:picChg>
      </pc:sldChg>
      <pc:sldChg chg="add del">
        <pc:chgData name="Chris Speller" userId="0a97f007-b978-4543-a8a0-9ee0abccdf0a" providerId="ADAL" clId="{B8B649C5-C549-4FEB-BF49-7EEBAD02D5DE}" dt="2020-12-22T20:19:44.268" v="33865"/>
        <pc:sldMkLst>
          <pc:docMk/>
          <pc:sldMk cId="407136558" sldId="4760"/>
        </pc:sldMkLst>
      </pc:sldChg>
      <pc:sldChg chg="addSp delSp modSp add mod delAnim modAnim modNotesTx">
        <pc:chgData name="Chris Speller" userId="0a97f007-b978-4543-a8a0-9ee0abccdf0a" providerId="ADAL" clId="{B8B649C5-C549-4FEB-BF49-7EEBAD02D5DE}" dt="2020-12-22T20:23:41.963" v="33894" actId="1076"/>
        <pc:sldMkLst>
          <pc:docMk/>
          <pc:sldMk cId="3125784753" sldId="4760"/>
        </pc:sldMkLst>
        <pc:spChg chg="mod">
          <ac:chgData name="Chris Speller" userId="0a97f007-b978-4543-a8a0-9ee0abccdf0a" providerId="ADAL" clId="{B8B649C5-C549-4FEB-BF49-7EEBAD02D5DE}" dt="2020-12-22T20:19:49.110" v="33868" actId="20577"/>
          <ac:spMkLst>
            <pc:docMk/>
            <pc:sldMk cId="3125784753" sldId="4760"/>
            <ac:spMk id="10" creationId="{00000000-0000-0000-0000-000000000000}"/>
          </ac:spMkLst>
        </pc:spChg>
        <pc:spChg chg="mod">
          <ac:chgData name="Chris Speller" userId="0a97f007-b978-4543-a8a0-9ee0abccdf0a" providerId="ADAL" clId="{B8B649C5-C549-4FEB-BF49-7EEBAD02D5DE}" dt="2020-12-22T20:19:50.890" v="33869" actId="20577"/>
          <ac:spMkLst>
            <pc:docMk/>
            <pc:sldMk cId="3125784753" sldId="4760"/>
            <ac:spMk id="11" creationId="{00000000-0000-0000-0000-000000000000}"/>
          </ac:spMkLst>
        </pc:spChg>
        <pc:picChg chg="del">
          <ac:chgData name="Chris Speller" userId="0a97f007-b978-4543-a8a0-9ee0abccdf0a" providerId="ADAL" clId="{B8B649C5-C549-4FEB-BF49-7EEBAD02D5DE}" dt="2020-12-22T20:19:51.632" v="33870" actId="478"/>
          <ac:picMkLst>
            <pc:docMk/>
            <pc:sldMk cId="3125784753" sldId="4760"/>
            <ac:picMk id="3" creationId="{13B9F882-E6F7-485E-BD19-C317CC4093AC}"/>
          </ac:picMkLst>
        </pc:picChg>
        <pc:picChg chg="add mod">
          <ac:chgData name="Chris Speller" userId="0a97f007-b978-4543-a8a0-9ee0abccdf0a" providerId="ADAL" clId="{B8B649C5-C549-4FEB-BF49-7EEBAD02D5DE}" dt="2020-12-22T20:23:41.963" v="33894" actId="1076"/>
          <ac:picMkLst>
            <pc:docMk/>
            <pc:sldMk cId="3125784753" sldId="4760"/>
            <ac:picMk id="6" creationId="{7CB29C00-5C49-48A9-B9D0-0FDC378251AD}"/>
          </ac:picMkLst>
        </pc:picChg>
      </pc:sldChg>
      <pc:sldChg chg="modSp add mod">
        <pc:chgData name="Chris Speller" userId="0a97f007-b978-4543-a8a0-9ee0abccdf0a" providerId="ADAL" clId="{B8B649C5-C549-4FEB-BF49-7EEBAD02D5DE}" dt="2020-12-22T20:30:26.315" v="33949" actId="20577"/>
        <pc:sldMkLst>
          <pc:docMk/>
          <pc:sldMk cId="3110835765" sldId="4761"/>
        </pc:sldMkLst>
        <pc:spChg chg="mod">
          <ac:chgData name="Chris Speller" userId="0a97f007-b978-4543-a8a0-9ee0abccdf0a" providerId="ADAL" clId="{B8B649C5-C549-4FEB-BF49-7EEBAD02D5DE}" dt="2020-12-22T20:29:56.788" v="33936" actId="2711"/>
          <ac:spMkLst>
            <pc:docMk/>
            <pc:sldMk cId="3110835765" sldId="4761"/>
            <ac:spMk id="10" creationId="{00000000-0000-0000-0000-000000000000}"/>
          </ac:spMkLst>
        </pc:spChg>
        <pc:spChg chg="mod">
          <ac:chgData name="Chris Speller" userId="0a97f007-b978-4543-a8a0-9ee0abccdf0a" providerId="ADAL" clId="{B8B649C5-C549-4FEB-BF49-7EEBAD02D5DE}" dt="2020-12-22T20:30:00.451" v="33937" actId="2711"/>
          <ac:spMkLst>
            <pc:docMk/>
            <pc:sldMk cId="3110835765" sldId="4761"/>
            <ac:spMk id="11" creationId="{00000000-0000-0000-0000-000000000000}"/>
          </ac:spMkLst>
        </pc:spChg>
        <pc:spChg chg="mod">
          <ac:chgData name="Chris Speller" userId="0a97f007-b978-4543-a8a0-9ee0abccdf0a" providerId="ADAL" clId="{B8B649C5-C549-4FEB-BF49-7EEBAD02D5DE}" dt="2020-12-22T20:30:26.315" v="33949" actId="20577"/>
          <ac:spMkLst>
            <pc:docMk/>
            <pc:sldMk cId="3110835765" sldId="4761"/>
            <ac:spMk id="13" creationId="{7BD87FF1-6D34-4DE7-AC44-0CEF1C9692B8}"/>
          </ac:spMkLst>
        </pc:spChg>
      </pc:sldChg>
      <pc:sldChg chg="modSp add mod">
        <pc:chgData name="Chris Speller" userId="0a97f007-b978-4543-a8a0-9ee0abccdf0a" providerId="ADAL" clId="{B8B649C5-C549-4FEB-BF49-7EEBAD02D5DE}" dt="2020-12-22T20:31:53.831" v="34029" actId="20577"/>
        <pc:sldMkLst>
          <pc:docMk/>
          <pc:sldMk cId="3363591782" sldId="4762"/>
        </pc:sldMkLst>
        <pc:spChg chg="mod">
          <ac:chgData name="Chris Speller" userId="0a97f007-b978-4543-a8a0-9ee0abccdf0a" providerId="ADAL" clId="{B8B649C5-C549-4FEB-BF49-7EEBAD02D5DE}" dt="2020-12-22T20:31:53.831" v="34029" actId="20577"/>
          <ac:spMkLst>
            <pc:docMk/>
            <pc:sldMk cId="3363591782" sldId="4762"/>
            <ac:spMk id="10" creationId="{00000000-0000-0000-0000-000000000000}"/>
          </ac:spMkLst>
        </pc:spChg>
        <pc:spChg chg="mod">
          <ac:chgData name="Chris Speller" userId="0a97f007-b978-4543-a8a0-9ee0abccdf0a" providerId="ADAL" clId="{B8B649C5-C549-4FEB-BF49-7EEBAD02D5DE}" dt="2020-12-22T20:31:41.727" v="34015"/>
          <ac:spMkLst>
            <pc:docMk/>
            <pc:sldMk cId="3363591782" sldId="4762"/>
            <ac:spMk id="11" creationId="{00000000-0000-0000-0000-000000000000}"/>
          </ac:spMkLst>
        </pc:spChg>
        <pc:spChg chg="mod">
          <ac:chgData name="Chris Speller" userId="0a97f007-b978-4543-a8a0-9ee0abccdf0a" providerId="ADAL" clId="{B8B649C5-C549-4FEB-BF49-7EEBAD02D5DE}" dt="2020-12-22T20:31:49.203" v="34024" actId="20577"/>
          <ac:spMkLst>
            <pc:docMk/>
            <pc:sldMk cId="3363591782" sldId="4762"/>
            <ac:spMk id="13" creationId="{7BD87FF1-6D34-4DE7-AC44-0CEF1C9692B8}"/>
          </ac:spMkLst>
        </pc:spChg>
      </pc:sldChg>
      <pc:sldChg chg="modSp add mod">
        <pc:chgData name="Chris Speller" userId="0a97f007-b978-4543-a8a0-9ee0abccdf0a" providerId="ADAL" clId="{B8B649C5-C549-4FEB-BF49-7EEBAD02D5DE}" dt="2020-12-22T20:34:42.329" v="34081" actId="20577"/>
        <pc:sldMkLst>
          <pc:docMk/>
          <pc:sldMk cId="3039599442" sldId="4763"/>
        </pc:sldMkLst>
        <pc:spChg chg="mod">
          <ac:chgData name="Chris Speller" userId="0a97f007-b978-4543-a8a0-9ee0abccdf0a" providerId="ADAL" clId="{B8B649C5-C549-4FEB-BF49-7EEBAD02D5DE}" dt="2020-12-22T20:33:44.797" v="34058" actId="2711"/>
          <ac:spMkLst>
            <pc:docMk/>
            <pc:sldMk cId="3039599442" sldId="4763"/>
            <ac:spMk id="10" creationId="{00000000-0000-0000-0000-000000000000}"/>
          </ac:spMkLst>
        </pc:spChg>
        <pc:spChg chg="mod">
          <ac:chgData name="Chris Speller" userId="0a97f007-b978-4543-a8a0-9ee0abccdf0a" providerId="ADAL" clId="{B8B649C5-C549-4FEB-BF49-7EEBAD02D5DE}" dt="2020-12-22T20:34:11.598" v="34078" actId="20577"/>
          <ac:spMkLst>
            <pc:docMk/>
            <pc:sldMk cId="3039599442" sldId="4763"/>
            <ac:spMk id="11" creationId="{00000000-0000-0000-0000-000000000000}"/>
          </ac:spMkLst>
        </pc:spChg>
        <pc:spChg chg="mod">
          <ac:chgData name="Chris Speller" userId="0a97f007-b978-4543-a8a0-9ee0abccdf0a" providerId="ADAL" clId="{B8B649C5-C549-4FEB-BF49-7EEBAD02D5DE}" dt="2020-12-22T20:34:42.329" v="34081" actId="20577"/>
          <ac:spMkLst>
            <pc:docMk/>
            <pc:sldMk cId="3039599442" sldId="4763"/>
            <ac:spMk id="13" creationId="{7BD87FF1-6D34-4DE7-AC44-0CEF1C9692B8}"/>
          </ac:spMkLst>
        </pc:spChg>
      </pc:sldChg>
      <pc:sldChg chg="modSp add mod">
        <pc:chgData name="Chris Speller" userId="0a97f007-b978-4543-a8a0-9ee0abccdf0a" providerId="ADAL" clId="{B8B649C5-C549-4FEB-BF49-7EEBAD02D5DE}" dt="2020-12-22T20:44:32.219" v="34468" actId="2711"/>
        <pc:sldMkLst>
          <pc:docMk/>
          <pc:sldMk cId="3498180728" sldId="4764"/>
        </pc:sldMkLst>
        <pc:spChg chg="mod">
          <ac:chgData name="Chris Speller" userId="0a97f007-b978-4543-a8a0-9ee0abccdf0a" providerId="ADAL" clId="{B8B649C5-C549-4FEB-BF49-7EEBAD02D5DE}" dt="2020-12-22T20:44:32.219" v="34468" actId="2711"/>
          <ac:spMkLst>
            <pc:docMk/>
            <pc:sldMk cId="3498180728" sldId="4764"/>
            <ac:spMk id="10" creationId="{00000000-0000-0000-0000-000000000000}"/>
          </ac:spMkLst>
        </pc:spChg>
        <pc:spChg chg="mod">
          <ac:chgData name="Chris Speller" userId="0a97f007-b978-4543-a8a0-9ee0abccdf0a" providerId="ADAL" clId="{B8B649C5-C549-4FEB-BF49-7EEBAD02D5DE}" dt="2020-12-22T20:44:23.466" v="34467"/>
          <ac:spMkLst>
            <pc:docMk/>
            <pc:sldMk cId="3498180728" sldId="4764"/>
            <ac:spMk id="11" creationId="{00000000-0000-0000-0000-000000000000}"/>
          </ac:spMkLst>
        </pc:spChg>
        <pc:spChg chg="mod">
          <ac:chgData name="Chris Speller" userId="0a97f007-b978-4543-a8a0-9ee0abccdf0a" providerId="ADAL" clId="{B8B649C5-C549-4FEB-BF49-7EEBAD02D5DE}" dt="2020-12-22T20:37:16.393" v="34142" actId="20577"/>
          <ac:spMkLst>
            <pc:docMk/>
            <pc:sldMk cId="3498180728" sldId="4764"/>
            <ac:spMk id="13" creationId="{7BD87FF1-6D34-4DE7-AC44-0CEF1C9692B8}"/>
          </ac:spMkLst>
        </pc:spChg>
      </pc:sldChg>
      <pc:sldChg chg="modSp add mod">
        <pc:chgData name="Chris Speller" userId="0a97f007-b978-4543-a8a0-9ee0abccdf0a" providerId="ADAL" clId="{B8B649C5-C549-4FEB-BF49-7EEBAD02D5DE}" dt="2020-12-22T20:42:58.531" v="34443" actId="1076"/>
        <pc:sldMkLst>
          <pc:docMk/>
          <pc:sldMk cId="3600561981" sldId="4765"/>
        </pc:sldMkLst>
        <pc:spChg chg="mod">
          <ac:chgData name="Chris Speller" userId="0a97f007-b978-4543-a8a0-9ee0abccdf0a" providerId="ADAL" clId="{B8B649C5-C549-4FEB-BF49-7EEBAD02D5DE}" dt="2020-12-22T20:42:54.176" v="34441" actId="6549"/>
          <ac:spMkLst>
            <pc:docMk/>
            <pc:sldMk cId="3600561981" sldId="4765"/>
            <ac:spMk id="10" creationId="{00000000-0000-0000-0000-000000000000}"/>
          </ac:spMkLst>
        </pc:spChg>
        <pc:spChg chg="mod">
          <ac:chgData name="Chris Speller" userId="0a97f007-b978-4543-a8a0-9ee0abccdf0a" providerId="ADAL" clId="{B8B649C5-C549-4FEB-BF49-7EEBAD02D5DE}" dt="2020-12-22T20:42:55.740" v="34442" actId="6549"/>
          <ac:spMkLst>
            <pc:docMk/>
            <pc:sldMk cId="3600561981" sldId="4765"/>
            <ac:spMk id="11" creationId="{00000000-0000-0000-0000-000000000000}"/>
          </ac:spMkLst>
        </pc:spChg>
        <pc:spChg chg="mod">
          <ac:chgData name="Chris Speller" userId="0a97f007-b978-4543-a8a0-9ee0abccdf0a" providerId="ADAL" clId="{B8B649C5-C549-4FEB-BF49-7EEBAD02D5DE}" dt="2020-12-22T20:42:58.531" v="34443" actId="1076"/>
          <ac:spMkLst>
            <pc:docMk/>
            <pc:sldMk cId="3600561981" sldId="4765"/>
            <ac:spMk id="13" creationId="{7BD87FF1-6D34-4DE7-AC44-0CEF1C9692B8}"/>
          </ac:spMkLst>
        </pc:spChg>
      </pc:sldChg>
      <pc:sldChg chg="addSp delSp modSp add mod ord">
        <pc:chgData name="Chris Speller" userId="0a97f007-b978-4543-a8a0-9ee0abccdf0a" providerId="ADAL" clId="{B8B649C5-C549-4FEB-BF49-7EEBAD02D5DE}" dt="2020-12-22T20:51:00.292" v="34649" actId="20577"/>
        <pc:sldMkLst>
          <pc:docMk/>
          <pc:sldMk cId="612324836" sldId="4766"/>
        </pc:sldMkLst>
        <pc:spChg chg="mod">
          <ac:chgData name="Chris Speller" userId="0a97f007-b978-4543-a8a0-9ee0abccdf0a" providerId="ADAL" clId="{B8B649C5-C549-4FEB-BF49-7EEBAD02D5DE}" dt="2020-12-22T20:51:00.292" v="34649" actId="20577"/>
          <ac:spMkLst>
            <pc:docMk/>
            <pc:sldMk cId="612324836" sldId="4766"/>
            <ac:spMk id="10" creationId="{00000000-0000-0000-0000-000000000000}"/>
          </ac:spMkLst>
        </pc:spChg>
        <pc:spChg chg="mod">
          <ac:chgData name="Chris Speller" userId="0a97f007-b978-4543-a8a0-9ee0abccdf0a" providerId="ADAL" clId="{B8B649C5-C549-4FEB-BF49-7EEBAD02D5DE}" dt="2020-12-22T20:47:15.059" v="34623"/>
          <ac:spMkLst>
            <pc:docMk/>
            <pc:sldMk cId="612324836" sldId="4766"/>
            <ac:spMk id="11" creationId="{00000000-0000-0000-0000-000000000000}"/>
          </ac:spMkLst>
        </pc:spChg>
        <pc:spChg chg="add del mod">
          <ac:chgData name="Chris Speller" userId="0a97f007-b978-4543-a8a0-9ee0abccdf0a" providerId="ADAL" clId="{B8B649C5-C549-4FEB-BF49-7EEBAD02D5DE}" dt="2020-12-22T20:47:47.148" v="34641" actId="478"/>
          <ac:spMkLst>
            <pc:docMk/>
            <pc:sldMk cId="612324836" sldId="4766"/>
            <ac:spMk id="12" creationId="{DE836EC8-EFD7-451A-91C0-B1BA7D61E004}"/>
          </ac:spMkLst>
        </pc:spChg>
        <pc:spChg chg="mod">
          <ac:chgData name="Chris Speller" userId="0a97f007-b978-4543-a8a0-9ee0abccdf0a" providerId="ADAL" clId="{B8B649C5-C549-4FEB-BF49-7EEBAD02D5DE}" dt="2020-12-22T20:47:36.058" v="34640" actId="20577"/>
          <ac:spMkLst>
            <pc:docMk/>
            <pc:sldMk cId="612324836" sldId="4766"/>
            <ac:spMk id="13" creationId="{7BD87FF1-6D34-4DE7-AC44-0CEF1C9692B8}"/>
          </ac:spMkLst>
        </pc:spChg>
      </pc:sldChg>
      <pc:sldChg chg="modSp add mod">
        <pc:chgData name="Chris Speller" userId="0a97f007-b978-4543-a8a0-9ee0abccdf0a" providerId="ADAL" clId="{B8B649C5-C549-4FEB-BF49-7EEBAD02D5DE}" dt="2020-12-22T20:55:46.415" v="34694" actId="20577"/>
        <pc:sldMkLst>
          <pc:docMk/>
          <pc:sldMk cId="4114146964" sldId="4767"/>
        </pc:sldMkLst>
        <pc:spChg chg="mod">
          <ac:chgData name="Chris Speller" userId="0a97f007-b978-4543-a8a0-9ee0abccdf0a" providerId="ADAL" clId="{B8B649C5-C549-4FEB-BF49-7EEBAD02D5DE}" dt="2020-12-22T20:55:02.622" v="34660" actId="20577"/>
          <ac:spMkLst>
            <pc:docMk/>
            <pc:sldMk cId="4114146964" sldId="4767"/>
            <ac:spMk id="10" creationId="{00000000-0000-0000-0000-000000000000}"/>
          </ac:spMkLst>
        </pc:spChg>
        <pc:spChg chg="mod">
          <ac:chgData name="Chris Speller" userId="0a97f007-b978-4543-a8a0-9ee0abccdf0a" providerId="ADAL" clId="{B8B649C5-C549-4FEB-BF49-7EEBAD02D5DE}" dt="2020-12-22T20:55:12.426" v="34663" actId="20577"/>
          <ac:spMkLst>
            <pc:docMk/>
            <pc:sldMk cId="4114146964" sldId="4767"/>
            <ac:spMk id="11" creationId="{00000000-0000-0000-0000-000000000000}"/>
          </ac:spMkLst>
        </pc:spChg>
        <pc:spChg chg="mod">
          <ac:chgData name="Chris Speller" userId="0a97f007-b978-4543-a8a0-9ee0abccdf0a" providerId="ADAL" clId="{B8B649C5-C549-4FEB-BF49-7EEBAD02D5DE}" dt="2020-12-22T20:55:46.415" v="34694" actId="20577"/>
          <ac:spMkLst>
            <pc:docMk/>
            <pc:sldMk cId="4114146964" sldId="4767"/>
            <ac:spMk id="13" creationId="{7BD87FF1-6D34-4DE7-AC44-0CEF1C9692B8}"/>
          </ac:spMkLst>
        </pc:spChg>
      </pc:sldChg>
      <pc:sldChg chg="modSp add">
        <pc:chgData name="Chris Speller" userId="0a97f007-b978-4543-a8a0-9ee0abccdf0a" providerId="ADAL" clId="{B8B649C5-C549-4FEB-BF49-7EEBAD02D5DE}" dt="2020-12-22T22:13:38.615" v="34767" actId="20577"/>
        <pc:sldMkLst>
          <pc:docMk/>
          <pc:sldMk cId="1956256618" sldId="4768"/>
        </pc:sldMkLst>
        <pc:spChg chg="mod">
          <ac:chgData name="Chris Speller" userId="0a97f007-b978-4543-a8a0-9ee0abccdf0a" providerId="ADAL" clId="{B8B649C5-C549-4FEB-BF49-7EEBAD02D5DE}" dt="2020-12-22T20:56:49.034" v="34708" actId="20577"/>
          <ac:spMkLst>
            <pc:docMk/>
            <pc:sldMk cId="1956256618" sldId="4768"/>
            <ac:spMk id="10" creationId="{00000000-0000-0000-0000-000000000000}"/>
          </ac:spMkLst>
        </pc:spChg>
        <pc:spChg chg="mod">
          <ac:chgData name="Chris Speller" userId="0a97f007-b978-4543-a8a0-9ee0abccdf0a" providerId="ADAL" clId="{B8B649C5-C549-4FEB-BF49-7EEBAD02D5DE}" dt="2020-12-22T20:56:57.765" v="34721" actId="20577"/>
          <ac:spMkLst>
            <pc:docMk/>
            <pc:sldMk cId="1956256618" sldId="4768"/>
            <ac:spMk id="11" creationId="{00000000-0000-0000-0000-000000000000}"/>
          </ac:spMkLst>
        </pc:spChg>
        <pc:spChg chg="mod">
          <ac:chgData name="Chris Speller" userId="0a97f007-b978-4543-a8a0-9ee0abccdf0a" providerId="ADAL" clId="{B8B649C5-C549-4FEB-BF49-7EEBAD02D5DE}" dt="2020-12-22T22:13:38.615" v="34767" actId="20577"/>
          <ac:spMkLst>
            <pc:docMk/>
            <pc:sldMk cId="1956256618" sldId="4768"/>
            <ac:spMk id="13" creationId="{7BD87FF1-6D34-4DE7-AC44-0CEF1C9692B8}"/>
          </ac:spMkLst>
        </pc:spChg>
      </pc:sldChg>
      <pc:sldChg chg="addSp delSp modSp add mod modAnim">
        <pc:chgData name="Chris Speller" userId="0a97f007-b978-4543-a8a0-9ee0abccdf0a" providerId="ADAL" clId="{B8B649C5-C549-4FEB-BF49-7EEBAD02D5DE}" dt="2020-12-22T22:27:29.884" v="35177"/>
        <pc:sldMkLst>
          <pc:docMk/>
          <pc:sldMk cId="2997868553" sldId="4769"/>
        </pc:sldMkLst>
        <pc:spChg chg="mod">
          <ac:chgData name="Chris Speller" userId="0a97f007-b978-4543-a8a0-9ee0abccdf0a" providerId="ADAL" clId="{B8B649C5-C549-4FEB-BF49-7EEBAD02D5DE}" dt="2020-12-22T22:25:57.711" v="35152" actId="403"/>
          <ac:spMkLst>
            <pc:docMk/>
            <pc:sldMk cId="2997868553" sldId="4769"/>
            <ac:spMk id="10" creationId="{00000000-0000-0000-0000-000000000000}"/>
          </ac:spMkLst>
        </pc:spChg>
        <pc:spChg chg="mod">
          <ac:chgData name="Chris Speller" userId="0a97f007-b978-4543-a8a0-9ee0abccdf0a" providerId="ADAL" clId="{B8B649C5-C549-4FEB-BF49-7EEBAD02D5DE}" dt="2020-12-22T22:26:02.011" v="35153" actId="14100"/>
          <ac:spMkLst>
            <pc:docMk/>
            <pc:sldMk cId="2997868553" sldId="4769"/>
            <ac:spMk id="11" creationId="{00000000-0000-0000-0000-000000000000}"/>
          </ac:spMkLst>
        </pc:spChg>
        <pc:spChg chg="mod">
          <ac:chgData name="Chris Speller" userId="0a97f007-b978-4543-a8a0-9ee0abccdf0a" providerId="ADAL" clId="{B8B649C5-C549-4FEB-BF49-7EEBAD02D5DE}" dt="2020-12-22T22:26:23.996" v="35167" actId="1076"/>
          <ac:spMkLst>
            <pc:docMk/>
            <pc:sldMk cId="2997868553" sldId="4769"/>
            <ac:spMk id="13" creationId="{7BD87FF1-6D34-4DE7-AC44-0CEF1C9692B8}"/>
          </ac:spMkLst>
        </pc:spChg>
        <pc:picChg chg="add del">
          <ac:chgData name="Chris Speller" userId="0a97f007-b978-4543-a8a0-9ee0abccdf0a" providerId="ADAL" clId="{B8B649C5-C549-4FEB-BF49-7EEBAD02D5DE}" dt="2020-12-22T22:22:40.010" v="34796" actId="478"/>
          <ac:picMkLst>
            <pc:docMk/>
            <pc:sldMk cId="2997868553" sldId="4769"/>
            <ac:picMk id="3" creationId="{B872E78D-13E0-4B3F-8024-42496222D652}"/>
          </ac:picMkLst>
        </pc:picChg>
        <pc:picChg chg="add del mod">
          <ac:chgData name="Chris Speller" userId="0a97f007-b978-4543-a8a0-9ee0abccdf0a" providerId="ADAL" clId="{B8B649C5-C549-4FEB-BF49-7EEBAD02D5DE}" dt="2020-12-22T22:27:18.353" v="35172" actId="478"/>
          <ac:picMkLst>
            <pc:docMk/>
            <pc:sldMk cId="2997868553" sldId="4769"/>
            <ac:picMk id="7" creationId="{88A1FBA7-925D-4DBC-9175-874DA734541A}"/>
          </ac:picMkLst>
        </pc:picChg>
        <pc:picChg chg="add mod">
          <ac:chgData name="Chris Speller" userId="0a97f007-b978-4543-a8a0-9ee0abccdf0a" providerId="ADAL" clId="{B8B649C5-C549-4FEB-BF49-7EEBAD02D5DE}" dt="2020-12-22T22:25:01.304" v="35109" actId="1076"/>
          <ac:picMkLst>
            <pc:docMk/>
            <pc:sldMk cId="2997868553" sldId="4769"/>
            <ac:picMk id="12" creationId="{ACA8082E-3415-4D1F-A354-47E6ED32802B}"/>
          </ac:picMkLst>
        </pc:picChg>
        <pc:picChg chg="add mod">
          <ac:chgData name="Chris Speller" userId="0a97f007-b978-4543-a8a0-9ee0abccdf0a" providerId="ADAL" clId="{B8B649C5-C549-4FEB-BF49-7EEBAD02D5DE}" dt="2020-12-22T22:27:25.010" v="35174" actId="1076"/>
          <ac:picMkLst>
            <pc:docMk/>
            <pc:sldMk cId="2997868553" sldId="4769"/>
            <ac:picMk id="15" creationId="{81A33AAC-41B9-4727-931C-5DF8CF935AC5}"/>
          </ac:picMkLst>
        </pc:picChg>
      </pc:sldChg>
      <pc:sldChg chg="delSp add mod ord">
        <pc:chgData name="Chris Speller" userId="0a97f007-b978-4543-a8a0-9ee0abccdf0a" providerId="ADAL" clId="{B8B649C5-C549-4FEB-BF49-7EEBAD02D5DE}" dt="2020-12-22T22:24:36.427" v="35099"/>
        <pc:sldMkLst>
          <pc:docMk/>
          <pc:sldMk cId="2191840985" sldId="4770"/>
        </pc:sldMkLst>
        <pc:picChg chg="del">
          <ac:chgData name="Chris Speller" userId="0a97f007-b978-4543-a8a0-9ee0abccdf0a" providerId="ADAL" clId="{B8B649C5-C549-4FEB-BF49-7EEBAD02D5DE}" dt="2020-12-22T22:24:34.154" v="35097" actId="478"/>
          <ac:picMkLst>
            <pc:docMk/>
            <pc:sldMk cId="2191840985" sldId="4770"/>
            <ac:picMk id="3" creationId="{B872E78D-13E0-4B3F-8024-42496222D652}"/>
          </ac:picMkLst>
        </pc:picChg>
      </pc:sldChg>
      <pc:sldChg chg="modSp add del mod">
        <pc:chgData name="Chris Speller" userId="0a97f007-b978-4543-a8a0-9ee0abccdf0a" providerId="ADAL" clId="{B8B649C5-C549-4FEB-BF49-7EEBAD02D5DE}" dt="2020-12-22T22:41:32.606" v="35181"/>
        <pc:sldMkLst>
          <pc:docMk/>
          <pc:sldMk cId="707263763" sldId="4771"/>
        </pc:sldMkLst>
        <pc:spChg chg="mod">
          <ac:chgData name="Chris Speller" userId="0a97f007-b978-4543-a8a0-9ee0abccdf0a" providerId="ADAL" clId="{B8B649C5-C549-4FEB-BF49-7EEBAD02D5DE}" dt="2020-12-22T22:41:31.529" v="35180" actId="1076"/>
          <ac:spMkLst>
            <pc:docMk/>
            <pc:sldMk cId="707263763" sldId="4771"/>
            <ac:spMk id="10" creationId="{00000000-0000-0000-0000-000000000000}"/>
          </ac:spMkLst>
        </pc:spChg>
      </pc:sldChg>
      <pc:sldChg chg="modSp add mod ord">
        <pc:chgData name="Chris Speller" userId="0a97f007-b978-4543-a8a0-9ee0abccdf0a" providerId="ADAL" clId="{B8B649C5-C549-4FEB-BF49-7EEBAD02D5DE}" dt="2020-12-22T22:44:45.008" v="35415" actId="20577"/>
        <pc:sldMkLst>
          <pc:docMk/>
          <pc:sldMk cId="1823974280" sldId="4771"/>
        </pc:sldMkLst>
        <pc:spChg chg="mod">
          <ac:chgData name="Chris Speller" userId="0a97f007-b978-4543-a8a0-9ee0abccdf0a" providerId="ADAL" clId="{B8B649C5-C549-4FEB-BF49-7EEBAD02D5DE}" dt="2020-12-22T22:44:45.008" v="35415" actId="20577"/>
          <ac:spMkLst>
            <pc:docMk/>
            <pc:sldMk cId="1823974280" sldId="4771"/>
            <ac:spMk id="10" creationId="{00000000-0000-0000-0000-000000000000}"/>
          </ac:spMkLst>
        </pc:spChg>
        <pc:spChg chg="mod">
          <ac:chgData name="Chris Speller" userId="0a97f007-b978-4543-a8a0-9ee0abccdf0a" providerId="ADAL" clId="{B8B649C5-C549-4FEB-BF49-7EEBAD02D5DE}" dt="2020-12-22T22:42:37.887" v="35369"/>
          <ac:spMkLst>
            <pc:docMk/>
            <pc:sldMk cId="1823974280" sldId="4771"/>
            <ac:spMk id="11" creationId="{00000000-0000-0000-0000-000000000000}"/>
          </ac:spMkLst>
        </pc:spChg>
        <pc:spChg chg="mod">
          <ac:chgData name="Chris Speller" userId="0a97f007-b978-4543-a8a0-9ee0abccdf0a" providerId="ADAL" clId="{B8B649C5-C549-4FEB-BF49-7EEBAD02D5DE}" dt="2020-12-22T22:43:27.311" v="35409" actId="20577"/>
          <ac:spMkLst>
            <pc:docMk/>
            <pc:sldMk cId="1823974280" sldId="4771"/>
            <ac:spMk id="13" creationId="{7BD87FF1-6D34-4DE7-AC44-0CEF1C9692B8}"/>
          </ac:spMkLst>
        </pc:spChg>
      </pc:sldChg>
      <pc:sldChg chg="modSp add mod ord">
        <pc:chgData name="Chris Speller" userId="0a97f007-b978-4543-a8a0-9ee0abccdf0a" providerId="ADAL" clId="{B8B649C5-C549-4FEB-BF49-7EEBAD02D5DE}" dt="2020-12-22T22:55:34.545" v="35588" actId="20577"/>
        <pc:sldMkLst>
          <pc:docMk/>
          <pc:sldMk cId="2068782272" sldId="4772"/>
        </pc:sldMkLst>
        <pc:spChg chg="mod">
          <ac:chgData name="Chris Speller" userId="0a97f007-b978-4543-a8a0-9ee0abccdf0a" providerId="ADAL" clId="{B8B649C5-C549-4FEB-BF49-7EEBAD02D5DE}" dt="2020-12-22T22:47:47.254" v="35525" actId="6549"/>
          <ac:spMkLst>
            <pc:docMk/>
            <pc:sldMk cId="2068782272" sldId="4772"/>
            <ac:spMk id="10" creationId="{00000000-0000-0000-0000-000000000000}"/>
          </ac:spMkLst>
        </pc:spChg>
        <pc:spChg chg="mod">
          <ac:chgData name="Chris Speller" userId="0a97f007-b978-4543-a8a0-9ee0abccdf0a" providerId="ADAL" clId="{B8B649C5-C549-4FEB-BF49-7EEBAD02D5DE}" dt="2020-12-22T22:47:48.966" v="35526" actId="6549"/>
          <ac:spMkLst>
            <pc:docMk/>
            <pc:sldMk cId="2068782272" sldId="4772"/>
            <ac:spMk id="11" creationId="{00000000-0000-0000-0000-000000000000}"/>
          </ac:spMkLst>
        </pc:spChg>
        <pc:spChg chg="mod">
          <ac:chgData name="Chris Speller" userId="0a97f007-b978-4543-a8a0-9ee0abccdf0a" providerId="ADAL" clId="{B8B649C5-C549-4FEB-BF49-7EEBAD02D5DE}" dt="2020-12-22T22:55:34.545" v="35588" actId="20577"/>
          <ac:spMkLst>
            <pc:docMk/>
            <pc:sldMk cId="2068782272" sldId="4772"/>
            <ac:spMk id="13" creationId="{7BD87FF1-6D34-4DE7-AC44-0CEF1C9692B8}"/>
          </ac:spMkLst>
        </pc:spChg>
      </pc:sldChg>
      <pc:sldChg chg="modSp add mod">
        <pc:chgData name="Chris Speller" userId="0a97f007-b978-4543-a8a0-9ee0abccdf0a" providerId="ADAL" clId="{B8B649C5-C549-4FEB-BF49-7EEBAD02D5DE}" dt="2020-12-22T22:49:35.988" v="35576"/>
        <pc:sldMkLst>
          <pc:docMk/>
          <pc:sldMk cId="2997510881" sldId="4773"/>
        </pc:sldMkLst>
        <pc:spChg chg="mod">
          <ac:chgData name="Chris Speller" userId="0a97f007-b978-4543-a8a0-9ee0abccdf0a" providerId="ADAL" clId="{B8B649C5-C549-4FEB-BF49-7EEBAD02D5DE}" dt="2020-12-22T22:48:03.877" v="35532" actId="20577"/>
          <ac:spMkLst>
            <pc:docMk/>
            <pc:sldMk cId="2997510881" sldId="4773"/>
            <ac:spMk id="10" creationId="{00000000-0000-0000-0000-000000000000}"/>
          </ac:spMkLst>
        </pc:spChg>
        <pc:spChg chg="mod">
          <ac:chgData name="Chris Speller" userId="0a97f007-b978-4543-a8a0-9ee0abccdf0a" providerId="ADAL" clId="{B8B649C5-C549-4FEB-BF49-7EEBAD02D5DE}" dt="2020-12-22T22:48:09.539" v="35536" actId="20577"/>
          <ac:spMkLst>
            <pc:docMk/>
            <pc:sldMk cId="2997510881" sldId="4773"/>
            <ac:spMk id="11" creationId="{00000000-0000-0000-0000-000000000000}"/>
          </ac:spMkLst>
        </pc:spChg>
        <pc:spChg chg="mod">
          <ac:chgData name="Chris Speller" userId="0a97f007-b978-4543-a8a0-9ee0abccdf0a" providerId="ADAL" clId="{B8B649C5-C549-4FEB-BF49-7EEBAD02D5DE}" dt="2020-12-22T22:49:35.988" v="35576"/>
          <ac:spMkLst>
            <pc:docMk/>
            <pc:sldMk cId="2997510881" sldId="4773"/>
            <ac:spMk id="13" creationId="{7BD87FF1-6D34-4DE7-AC44-0CEF1C9692B8}"/>
          </ac:spMkLst>
        </pc:spChg>
      </pc:sldChg>
      <pc:sldChg chg="modSp add mod ord">
        <pc:chgData name="Chris Speller" userId="0a97f007-b978-4543-a8a0-9ee0abccdf0a" providerId="ADAL" clId="{B8B649C5-C549-4FEB-BF49-7EEBAD02D5DE}" dt="2020-12-23T10:04:48.444" v="36804"/>
        <pc:sldMkLst>
          <pc:docMk/>
          <pc:sldMk cId="2421078551" sldId="4774"/>
        </pc:sldMkLst>
        <pc:spChg chg="mod">
          <ac:chgData name="Chris Speller" userId="0a97f007-b978-4543-a8a0-9ee0abccdf0a" providerId="ADAL" clId="{B8B649C5-C549-4FEB-BF49-7EEBAD02D5DE}" dt="2020-12-23T09:05:53.615" v="35745" actId="20577"/>
          <ac:spMkLst>
            <pc:docMk/>
            <pc:sldMk cId="2421078551" sldId="4774"/>
            <ac:spMk id="10" creationId="{00000000-0000-0000-0000-000000000000}"/>
          </ac:spMkLst>
        </pc:spChg>
        <pc:spChg chg="mod">
          <ac:chgData name="Chris Speller" userId="0a97f007-b978-4543-a8a0-9ee0abccdf0a" providerId="ADAL" clId="{B8B649C5-C549-4FEB-BF49-7EEBAD02D5DE}" dt="2020-12-23T10:04:48.444" v="36804"/>
          <ac:spMkLst>
            <pc:docMk/>
            <pc:sldMk cId="2421078551" sldId="4774"/>
            <ac:spMk id="11" creationId="{00000000-0000-0000-0000-000000000000}"/>
          </ac:spMkLst>
        </pc:spChg>
        <pc:spChg chg="mod">
          <ac:chgData name="Chris Speller" userId="0a97f007-b978-4543-a8a0-9ee0abccdf0a" providerId="ADAL" clId="{B8B649C5-C549-4FEB-BF49-7EEBAD02D5DE}" dt="2020-12-23T09:04:57.461" v="35723" actId="6549"/>
          <ac:spMkLst>
            <pc:docMk/>
            <pc:sldMk cId="2421078551" sldId="4774"/>
            <ac:spMk id="12" creationId="{C24385B1-56CC-4BCF-9B84-8EA2D3337E37}"/>
          </ac:spMkLst>
        </pc:spChg>
      </pc:sldChg>
      <pc:sldChg chg="modSp add del mod">
        <pc:chgData name="Chris Speller" userId="0a97f007-b978-4543-a8a0-9ee0abccdf0a" providerId="ADAL" clId="{B8B649C5-C549-4FEB-BF49-7EEBAD02D5DE}" dt="2020-12-23T09:06:17.573" v="35747" actId="47"/>
        <pc:sldMkLst>
          <pc:docMk/>
          <pc:sldMk cId="1706037396" sldId="4775"/>
        </pc:sldMkLst>
        <pc:spChg chg="mod">
          <ac:chgData name="Chris Speller" userId="0a97f007-b978-4543-a8a0-9ee0abccdf0a" providerId="ADAL" clId="{B8B649C5-C549-4FEB-BF49-7EEBAD02D5DE}" dt="2020-12-23T09:04:23.166" v="35683" actId="20577"/>
          <ac:spMkLst>
            <pc:docMk/>
            <pc:sldMk cId="1706037396" sldId="4775"/>
            <ac:spMk id="10" creationId="{00000000-0000-0000-0000-000000000000}"/>
          </ac:spMkLst>
        </pc:spChg>
      </pc:sldChg>
      <pc:sldChg chg="modSp add ord">
        <pc:chgData name="Chris Speller" userId="0a97f007-b978-4543-a8a0-9ee0abccdf0a" providerId="ADAL" clId="{B8B649C5-C549-4FEB-BF49-7EEBAD02D5DE}" dt="2020-12-23T10:05:00.211" v="36809"/>
        <pc:sldMkLst>
          <pc:docMk/>
          <pc:sldMk cId="1759388079" sldId="4776"/>
        </pc:sldMkLst>
        <pc:spChg chg="mod">
          <ac:chgData name="Chris Speller" userId="0a97f007-b978-4543-a8a0-9ee0abccdf0a" providerId="ADAL" clId="{B8B649C5-C549-4FEB-BF49-7EEBAD02D5DE}" dt="2020-12-23T09:04:36.978" v="35704" actId="20577"/>
          <ac:spMkLst>
            <pc:docMk/>
            <pc:sldMk cId="1759388079" sldId="4776"/>
            <ac:spMk id="10" creationId="{00000000-0000-0000-0000-000000000000}"/>
          </ac:spMkLst>
        </pc:spChg>
        <pc:spChg chg="mod">
          <ac:chgData name="Chris Speller" userId="0a97f007-b978-4543-a8a0-9ee0abccdf0a" providerId="ADAL" clId="{B8B649C5-C549-4FEB-BF49-7EEBAD02D5DE}" dt="2020-12-23T10:05:00.211" v="36809"/>
          <ac:spMkLst>
            <pc:docMk/>
            <pc:sldMk cId="1759388079" sldId="4776"/>
            <ac:spMk id="11" creationId="{00000000-0000-0000-0000-000000000000}"/>
          </ac:spMkLst>
        </pc:spChg>
        <pc:spChg chg="mod">
          <ac:chgData name="Chris Speller" userId="0a97f007-b978-4543-a8a0-9ee0abccdf0a" providerId="ADAL" clId="{B8B649C5-C549-4FEB-BF49-7EEBAD02D5DE}" dt="2020-12-23T09:04:42.893" v="35707" actId="20577"/>
          <ac:spMkLst>
            <pc:docMk/>
            <pc:sldMk cId="1759388079" sldId="4776"/>
            <ac:spMk id="12" creationId="{C24385B1-56CC-4BCF-9B84-8EA2D3337E37}"/>
          </ac:spMkLst>
        </pc:spChg>
      </pc:sldChg>
      <pc:sldChg chg="modSp add ord">
        <pc:chgData name="Chris Speller" userId="0a97f007-b978-4543-a8a0-9ee0abccdf0a" providerId="ADAL" clId="{B8B649C5-C549-4FEB-BF49-7EEBAD02D5DE}" dt="2020-12-23T10:04:57.795" v="36808"/>
        <pc:sldMkLst>
          <pc:docMk/>
          <pc:sldMk cId="2162884038" sldId="4777"/>
        </pc:sldMkLst>
        <pc:spChg chg="mod">
          <ac:chgData name="Chris Speller" userId="0a97f007-b978-4543-a8a0-9ee0abccdf0a" providerId="ADAL" clId="{B8B649C5-C549-4FEB-BF49-7EEBAD02D5DE}" dt="2020-12-23T09:07:36.407" v="35791" actId="20577"/>
          <ac:spMkLst>
            <pc:docMk/>
            <pc:sldMk cId="2162884038" sldId="4777"/>
            <ac:spMk id="10" creationId="{00000000-0000-0000-0000-000000000000}"/>
          </ac:spMkLst>
        </pc:spChg>
        <pc:spChg chg="mod">
          <ac:chgData name="Chris Speller" userId="0a97f007-b978-4543-a8a0-9ee0abccdf0a" providerId="ADAL" clId="{B8B649C5-C549-4FEB-BF49-7EEBAD02D5DE}" dt="2020-12-23T10:04:57.795" v="36808"/>
          <ac:spMkLst>
            <pc:docMk/>
            <pc:sldMk cId="2162884038" sldId="4777"/>
            <ac:spMk id="11" creationId="{00000000-0000-0000-0000-000000000000}"/>
          </ac:spMkLst>
        </pc:spChg>
        <pc:spChg chg="mod">
          <ac:chgData name="Chris Speller" userId="0a97f007-b978-4543-a8a0-9ee0abccdf0a" providerId="ADAL" clId="{B8B649C5-C549-4FEB-BF49-7EEBAD02D5DE}" dt="2020-12-23T09:07:42.464" v="35797" actId="20577"/>
          <ac:spMkLst>
            <pc:docMk/>
            <pc:sldMk cId="2162884038" sldId="4777"/>
            <ac:spMk id="12" creationId="{C24385B1-56CC-4BCF-9B84-8EA2D3337E37}"/>
          </ac:spMkLst>
        </pc:spChg>
      </pc:sldChg>
      <pc:sldChg chg="modSp add">
        <pc:chgData name="Chris Speller" userId="0a97f007-b978-4543-a8a0-9ee0abccdf0a" providerId="ADAL" clId="{B8B649C5-C549-4FEB-BF49-7EEBAD02D5DE}" dt="2020-12-23T10:04:53.005" v="36806"/>
        <pc:sldMkLst>
          <pc:docMk/>
          <pc:sldMk cId="1536990131" sldId="4778"/>
        </pc:sldMkLst>
        <pc:spChg chg="mod">
          <ac:chgData name="Chris Speller" userId="0a97f007-b978-4543-a8a0-9ee0abccdf0a" providerId="ADAL" clId="{B8B649C5-C549-4FEB-BF49-7EEBAD02D5DE}" dt="2020-12-23T10:04:53.005" v="36806"/>
          <ac:spMkLst>
            <pc:docMk/>
            <pc:sldMk cId="1536990131" sldId="4778"/>
            <ac:spMk id="11" creationId="{00000000-0000-0000-0000-000000000000}"/>
          </ac:spMkLst>
        </pc:spChg>
      </pc:sldChg>
      <pc:sldChg chg="modSp add mod">
        <pc:chgData name="Chris Speller" userId="0a97f007-b978-4543-a8a0-9ee0abccdf0a" providerId="ADAL" clId="{B8B649C5-C549-4FEB-BF49-7EEBAD02D5DE}" dt="2020-12-23T10:04:50.624" v="36805"/>
        <pc:sldMkLst>
          <pc:docMk/>
          <pc:sldMk cId="1514630674" sldId="4779"/>
        </pc:sldMkLst>
        <pc:spChg chg="mod">
          <ac:chgData name="Chris Speller" userId="0a97f007-b978-4543-a8a0-9ee0abccdf0a" providerId="ADAL" clId="{B8B649C5-C549-4FEB-BF49-7EEBAD02D5DE}" dt="2020-12-23T09:08:35.241" v="35815" actId="20577"/>
          <ac:spMkLst>
            <pc:docMk/>
            <pc:sldMk cId="1514630674" sldId="4779"/>
            <ac:spMk id="10" creationId="{00000000-0000-0000-0000-000000000000}"/>
          </ac:spMkLst>
        </pc:spChg>
        <pc:spChg chg="mod">
          <ac:chgData name="Chris Speller" userId="0a97f007-b978-4543-a8a0-9ee0abccdf0a" providerId="ADAL" clId="{B8B649C5-C549-4FEB-BF49-7EEBAD02D5DE}" dt="2020-12-23T10:04:50.624" v="36805"/>
          <ac:spMkLst>
            <pc:docMk/>
            <pc:sldMk cId="1514630674" sldId="4779"/>
            <ac:spMk id="11" creationId="{00000000-0000-0000-0000-000000000000}"/>
          </ac:spMkLst>
        </pc:spChg>
        <pc:spChg chg="mod">
          <ac:chgData name="Chris Speller" userId="0a97f007-b978-4543-a8a0-9ee0abccdf0a" providerId="ADAL" clId="{B8B649C5-C549-4FEB-BF49-7EEBAD02D5DE}" dt="2020-12-23T09:09:15.307" v="35844" actId="20577"/>
          <ac:spMkLst>
            <pc:docMk/>
            <pc:sldMk cId="1514630674" sldId="4779"/>
            <ac:spMk id="12" creationId="{C24385B1-56CC-4BCF-9B84-8EA2D3337E37}"/>
          </ac:spMkLst>
        </pc:spChg>
      </pc:sldChg>
      <pc:sldChg chg="modSp add">
        <pc:chgData name="Chris Speller" userId="0a97f007-b978-4543-a8a0-9ee0abccdf0a" providerId="ADAL" clId="{B8B649C5-C549-4FEB-BF49-7EEBAD02D5DE}" dt="2020-12-23T10:04:55.141" v="36807"/>
        <pc:sldMkLst>
          <pc:docMk/>
          <pc:sldMk cId="2380715650" sldId="4780"/>
        </pc:sldMkLst>
        <pc:spChg chg="mod">
          <ac:chgData name="Chris Speller" userId="0a97f007-b978-4543-a8a0-9ee0abccdf0a" providerId="ADAL" clId="{B8B649C5-C549-4FEB-BF49-7EEBAD02D5DE}" dt="2020-12-23T09:10:10.444" v="35862" actId="20577"/>
          <ac:spMkLst>
            <pc:docMk/>
            <pc:sldMk cId="2380715650" sldId="4780"/>
            <ac:spMk id="10" creationId="{00000000-0000-0000-0000-000000000000}"/>
          </ac:spMkLst>
        </pc:spChg>
        <pc:spChg chg="mod">
          <ac:chgData name="Chris Speller" userId="0a97f007-b978-4543-a8a0-9ee0abccdf0a" providerId="ADAL" clId="{B8B649C5-C549-4FEB-BF49-7EEBAD02D5DE}" dt="2020-12-23T10:04:55.141" v="36807"/>
          <ac:spMkLst>
            <pc:docMk/>
            <pc:sldMk cId="2380715650" sldId="4780"/>
            <ac:spMk id="11" creationId="{00000000-0000-0000-0000-000000000000}"/>
          </ac:spMkLst>
        </pc:spChg>
        <pc:spChg chg="mod">
          <ac:chgData name="Chris Speller" userId="0a97f007-b978-4543-a8a0-9ee0abccdf0a" providerId="ADAL" clId="{B8B649C5-C549-4FEB-BF49-7EEBAD02D5DE}" dt="2020-12-23T09:10:33.103" v="35875" actId="20577"/>
          <ac:spMkLst>
            <pc:docMk/>
            <pc:sldMk cId="2380715650" sldId="4780"/>
            <ac:spMk id="12" creationId="{C24385B1-56CC-4BCF-9B84-8EA2D3337E37}"/>
          </ac:spMkLst>
        </pc:spChg>
      </pc:sldChg>
      <pc:sldChg chg="modSp add mod">
        <pc:chgData name="Chris Speller" userId="0a97f007-b978-4543-a8a0-9ee0abccdf0a" providerId="ADAL" clId="{B8B649C5-C549-4FEB-BF49-7EEBAD02D5DE}" dt="2020-12-23T10:04:46.108" v="36803"/>
        <pc:sldMkLst>
          <pc:docMk/>
          <pc:sldMk cId="2833618814" sldId="4781"/>
        </pc:sldMkLst>
        <pc:spChg chg="mod">
          <ac:chgData name="Chris Speller" userId="0a97f007-b978-4543-a8a0-9ee0abccdf0a" providerId="ADAL" clId="{B8B649C5-C549-4FEB-BF49-7EEBAD02D5DE}" dt="2020-12-23T09:33:23.938" v="36307" actId="20577"/>
          <ac:spMkLst>
            <pc:docMk/>
            <pc:sldMk cId="2833618814" sldId="4781"/>
            <ac:spMk id="10" creationId="{00000000-0000-0000-0000-000000000000}"/>
          </ac:spMkLst>
        </pc:spChg>
        <pc:spChg chg="mod">
          <ac:chgData name="Chris Speller" userId="0a97f007-b978-4543-a8a0-9ee0abccdf0a" providerId="ADAL" clId="{B8B649C5-C549-4FEB-BF49-7EEBAD02D5DE}" dt="2020-12-23T10:04:46.108" v="36803"/>
          <ac:spMkLst>
            <pc:docMk/>
            <pc:sldMk cId="2833618814" sldId="4781"/>
            <ac:spMk id="11" creationId="{00000000-0000-0000-0000-000000000000}"/>
          </ac:spMkLst>
        </pc:spChg>
        <pc:spChg chg="mod">
          <ac:chgData name="Chris Speller" userId="0a97f007-b978-4543-a8a0-9ee0abccdf0a" providerId="ADAL" clId="{B8B649C5-C549-4FEB-BF49-7EEBAD02D5DE}" dt="2020-12-23T09:12:04.416" v="35912" actId="20577"/>
          <ac:spMkLst>
            <pc:docMk/>
            <pc:sldMk cId="2833618814" sldId="4781"/>
            <ac:spMk id="12" creationId="{C24385B1-56CC-4BCF-9B84-8EA2D3337E37}"/>
          </ac:spMkLst>
        </pc:spChg>
      </pc:sldChg>
      <pc:sldChg chg="modSp add del">
        <pc:chgData name="Chris Speller" userId="0a97f007-b978-4543-a8a0-9ee0abccdf0a" providerId="ADAL" clId="{B8B649C5-C549-4FEB-BF49-7EEBAD02D5DE}" dt="2020-12-23T09:29:54.779" v="36220" actId="47"/>
        <pc:sldMkLst>
          <pc:docMk/>
          <pc:sldMk cId="4048992467" sldId="4782"/>
        </pc:sldMkLst>
        <pc:spChg chg="mod">
          <ac:chgData name="Chris Speller" userId="0a97f007-b978-4543-a8a0-9ee0abccdf0a" providerId="ADAL" clId="{B8B649C5-C549-4FEB-BF49-7EEBAD02D5DE}" dt="2020-12-23T09:19:09.376" v="36103" actId="20577"/>
          <ac:spMkLst>
            <pc:docMk/>
            <pc:sldMk cId="4048992467" sldId="4782"/>
            <ac:spMk id="10" creationId="{00000000-0000-0000-0000-000000000000}"/>
          </ac:spMkLst>
        </pc:spChg>
        <pc:spChg chg="mod">
          <ac:chgData name="Chris Speller" userId="0a97f007-b978-4543-a8a0-9ee0abccdf0a" providerId="ADAL" clId="{B8B649C5-C549-4FEB-BF49-7EEBAD02D5DE}" dt="2020-12-23T09:15:01.741" v="35915"/>
          <ac:spMkLst>
            <pc:docMk/>
            <pc:sldMk cId="4048992467" sldId="4782"/>
            <ac:spMk id="11" creationId="{00000000-0000-0000-0000-000000000000}"/>
          </ac:spMkLst>
        </pc:spChg>
        <pc:spChg chg="mod">
          <ac:chgData name="Chris Speller" userId="0a97f007-b978-4543-a8a0-9ee0abccdf0a" providerId="ADAL" clId="{B8B649C5-C549-4FEB-BF49-7EEBAD02D5DE}" dt="2020-12-23T09:19:28.979" v="36146" actId="20577"/>
          <ac:spMkLst>
            <pc:docMk/>
            <pc:sldMk cId="4048992467" sldId="4782"/>
            <ac:spMk id="12" creationId="{C24385B1-56CC-4BCF-9B84-8EA2D3337E37}"/>
          </ac:spMkLst>
        </pc:spChg>
      </pc:sldChg>
      <pc:sldChg chg="modSp add mod">
        <pc:chgData name="Chris Speller" userId="0a97f007-b978-4543-a8a0-9ee0abccdf0a" providerId="ADAL" clId="{B8B649C5-C549-4FEB-BF49-7EEBAD02D5DE}" dt="2020-12-23T09:18:44.319" v="36093" actId="20577"/>
        <pc:sldMkLst>
          <pc:docMk/>
          <pc:sldMk cId="2056657796" sldId="4783"/>
        </pc:sldMkLst>
        <pc:spChg chg="mod">
          <ac:chgData name="Chris Speller" userId="0a97f007-b978-4543-a8a0-9ee0abccdf0a" providerId="ADAL" clId="{B8B649C5-C549-4FEB-BF49-7EEBAD02D5DE}" dt="2020-12-23T09:18:14.869" v="36043" actId="20577"/>
          <ac:spMkLst>
            <pc:docMk/>
            <pc:sldMk cId="2056657796" sldId="4783"/>
            <ac:spMk id="10" creationId="{00000000-0000-0000-0000-000000000000}"/>
          </ac:spMkLst>
        </pc:spChg>
        <pc:spChg chg="mod">
          <ac:chgData name="Chris Speller" userId="0a97f007-b978-4543-a8a0-9ee0abccdf0a" providerId="ADAL" clId="{B8B649C5-C549-4FEB-BF49-7EEBAD02D5DE}" dt="2020-12-23T09:17:36.007" v="36035" actId="6549"/>
          <ac:spMkLst>
            <pc:docMk/>
            <pc:sldMk cId="2056657796" sldId="4783"/>
            <ac:spMk id="11" creationId="{00000000-0000-0000-0000-000000000000}"/>
          </ac:spMkLst>
        </pc:spChg>
        <pc:spChg chg="mod">
          <ac:chgData name="Chris Speller" userId="0a97f007-b978-4543-a8a0-9ee0abccdf0a" providerId="ADAL" clId="{B8B649C5-C549-4FEB-BF49-7EEBAD02D5DE}" dt="2020-12-23T09:18:44.319" v="36093" actId="20577"/>
          <ac:spMkLst>
            <pc:docMk/>
            <pc:sldMk cId="2056657796" sldId="4783"/>
            <ac:spMk id="12" creationId="{C24385B1-56CC-4BCF-9B84-8EA2D3337E37}"/>
          </ac:spMkLst>
        </pc:spChg>
      </pc:sldChg>
      <pc:sldChg chg="modSp add mod">
        <pc:chgData name="Chris Speller" userId="0a97f007-b978-4543-a8a0-9ee0abccdf0a" providerId="ADAL" clId="{B8B649C5-C549-4FEB-BF49-7EEBAD02D5DE}" dt="2020-12-23T10:04:41.875" v="36802"/>
        <pc:sldMkLst>
          <pc:docMk/>
          <pc:sldMk cId="4047713458" sldId="4784"/>
        </pc:sldMkLst>
        <pc:spChg chg="mod">
          <ac:chgData name="Chris Speller" userId="0a97f007-b978-4543-a8a0-9ee0abccdf0a" providerId="ADAL" clId="{B8B649C5-C549-4FEB-BF49-7EEBAD02D5DE}" dt="2020-12-23T09:29:07.541" v="36219" actId="2711"/>
          <ac:spMkLst>
            <pc:docMk/>
            <pc:sldMk cId="4047713458" sldId="4784"/>
            <ac:spMk id="10" creationId="{00000000-0000-0000-0000-000000000000}"/>
          </ac:spMkLst>
        </pc:spChg>
        <pc:spChg chg="mod">
          <ac:chgData name="Chris Speller" userId="0a97f007-b978-4543-a8a0-9ee0abccdf0a" providerId="ADAL" clId="{B8B649C5-C549-4FEB-BF49-7EEBAD02D5DE}" dt="2020-12-23T10:04:41.875" v="36802"/>
          <ac:spMkLst>
            <pc:docMk/>
            <pc:sldMk cId="4047713458" sldId="4784"/>
            <ac:spMk id="11" creationId="{00000000-0000-0000-0000-000000000000}"/>
          </ac:spMkLst>
        </pc:spChg>
      </pc:sldChg>
      <pc:sldChg chg="modSp add mod">
        <pc:chgData name="Chris Speller" userId="0a97f007-b978-4543-a8a0-9ee0abccdf0a" providerId="ADAL" clId="{B8B649C5-C549-4FEB-BF49-7EEBAD02D5DE}" dt="2020-12-23T10:04:39.458" v="36801"/>
        <pc:sldMkLst>
          <pc:docMk/>
          <pc:sldMk cId="117182409" sldId="4785"/>
        </pc:sldMkLst>
        <pc:spChg chg="mod">
          <ac:chgData name="Chris Speller" userId="0a97f007-b978-4543-a8a0-9ee0abccdf0a" providerId="ADAL" clId="{B8B649C5-C549-4FEB-BF49-7EEBAD02D5DE}" dt="2020-12-23T09:28:59.845" v="36217" actId="2711"/>
          <ac:spMkLst>
            <pc:docMk/>
            <pc:sldMk cId="117182409" sldId="4785"/>
            <ac:spMk id="10" creationId="{00000000-0000-0000-0000-000000000000}"/>
          </ac:spMkLst>
        </pc:spChg>
        <pc:spChg chg="mod">
          <ac:chgData name="Chris Speller" userId="0a97f007-b978-4543-a8a0-9ee0abccdf0a" providerId="ADAL" clId="{B8B649C5-C549-4FEB-BF49-7EEBAD02D5DE}" dt="2020-12-23T10:04:39.458" v="36801"/>
          <ac:spMkLst>
            <pc:docMk/>
            <pc:sldMk cId="117182409" sldId="4785"/>
            <ac:spMk id="11" creationId="{00000000-0000-0000-0000-000000000000}"/>
          </ac:spMkLst>
        </pc:spChg>
        <pc:spChg chg="mod">
          <ac:chgData name="Chris Speller" userId="0a97f007-b978-4543-a8a0-9ee0abccdf0a" providerId="ADAL" clId="{B8B649C5-C549-4FEB-BF49-7EEBAD02D5DE}" dt="2020-12-23T09:24:41.123" v="36159" actId="20577"/>
          <ac:spMkLst>
            <pc:docMk/>
            <pc:sldMk cId="117182409" sldId="4785"/>
            <ac:spMk id="12" creationId="{C24385B1-56CC-4BCF-9B84-8EA2D3337E37}"/>
          </ac:spMkLst>
        </pc:spChg>
      </pc:sldChg>
      <pc:sldChg chg="modSp add mod">
        <pc:chgData name="Chris Speller" userId="0a97f007-b978-4543-a8a0-9ee0abccdf0a" providerId="ADAL" clId="{B8B649C5-C549-4FEB-BF49-7EEBAD02D5DE}" dt="2020-12-23T10:04:36.353" v="36800"/>
        <pc:sldMkLst>
          <pc:docMk/>
          <pc:sldMk cId="2913009773" sldId="4786"/>
        </pc:sldMkLst>
        <pc:spChg chg="mod">
          <ac:chgData name="Chris Speller" userId="0a97f007-b978-4543-a8a0-9ee0abccdf0a" providerId="ADAL" clId="{B8B649C5-C549-4FEB-BF49-7EEBAD02D5DE}" dt="2020-12-23T09:28:52.734" v="36215" actId="2711"/>
          <ac:spMkLst>
            <pc:docMk/>
            <pc:sldMk cId="2913009773" sldId="4786"/>
            <ac:spMk id="10" creationId="{00000000-0000-0000-0000-000000000000}"/>
          </ac:spMkLst>
        </pc:spChg>
        <pc:spChg chg="mod">
          <ac:chgData name="Chris Speller" userId="0a97f007-b978-4543-a8a0-9ee0abccdf0a" providerId="ADAL" clId="{B8B649C5-C549-4FEB-BF49-7EEBAD02D5DE}" dt="2020-12-23T10:04:36.353" v="36800"/>
          <ac:spMkLst>
            <pc:docMk/>
            <pc:sldMk cId="2913009773" sldId="4786"/>
            <ac:spMk id="11" creationId="{00000000-0000-0000-0000-000000000000}"/>
          </ac:spMkLst>
        </pc:spChg>
        <pc:spChg chg="mod">
          <ac:chgData name="Chris Speller" userId="0a97f007-b978-4543-a8a0-9ee0abccdf0a" providerId="ADAL" clId="{B8B649C5-C549-4FEB-BF49-7EEBAD02D5DE}" dt="2020-12-23T09:26:43.258" v="36196" actId="6549"/>
          <ac:spMkLst>
            <pc:docMk/>
            <pc:sldMk cId="2913009773" sldId="4786"/>
            <ac:spMk id="12" creationId="{C24385B1-56CC-4BCF-9B84-8EA2D3337E37}"/>
          </ac:spMkLst>
        </pc:spChg>
      </pc:sldChg>
      <pc:sldChg chg="modSp add mod">
        <pc:chgData name="Chris Speller" userId="0a97f007-b978-4543-a8a0-9ee0abccdf0a" providerId="ADAL" clId="{B8B649C5-C549-4FEB-BF49-7EEBAD02D5DE}" dt="2020-12-23T10:04:33.398" v="36799"/>
        <pc:sldMkLst>
          <pc:docMk/>
          <pc:sldMk cId="708492201" sldId="4787"/>
        </pc:sldMkLst>
        <pc:spChg chg="mod">
          <ac:chgData name="Chris Speller" userId="0a97f007-b978-4543-a8a0-9ee0abccdf0a" providerId="ADAL" clId="{B8B649C5-C549-4FEB-BF49-7EEBAD02D5DE}" dt="2020-12-23T09:31:23.765" v="36277" actId="20577"/>
          <ac:spMkLst>
            <pc:docMk/>
            <pc:sldMk cId="708492201" sldId="4787"/>
            <ac:spMk id="10" creationId="{00000000-0000-0000-0000-000000000000}"/>
          </ac:spMkLst>
        </pc:spChg>
        <pc:spChg chg="mod">
          <ac:chgData name="Chris Speller" userId="0a97f007-b978-4543-a8a0-9ee0abccdf0a" providerId="ADAL" clId="{B8B649C5-C549-4FEB-BF49-7EEBAD02D5DE}" dt="2020-12-23T10:04:33.398" v="36799"/>
          <ac:spMkLst>
            <pc:docMk/>
            <pc:sldMk cId="708492201" sldId="4787"/>
            <ac:spMk id="11" creationId="{00000000-0000-0000-0000-000000000000}"/>
          </ac:spMkLst>
        </pc:spChg>
        <pc:spChg chg="mod">
          <ac:chgData name="Chris Speller" userId="0a97f007-b978-4543-a8a0-9ee0abccdf0a" providerId="ADAL" clId="{B8B649C5-C549-4FEB-BF49-7EEBAD02D5DE}" dt="2020-12-23T09:30:28.812" v="36240" actId="20577"/>
          <ac:spMkLst>
            <pc:docMk/>
            <pc:sldMk cId="708492201" sldId="4787"/>
            <ac:spMk id="12" creationId="{C24385B1-56CC-4BCF-9B84-8EA2D3337E37}"/>
          </ac:spMkLst>
        </pc:spChg>
      </pc:sldChg>
      <pc:sldChg chg="modSp add">
        <pc:chgData name="Chris Speller" userId="0a97f007-b978-4543-a8a0-9ee0abccdf0a" providerId="ADAL" clId="{B8B649C5-C549-4FEB-BF49-7EEBAD02D5DE}" dt="2020-12-23T10:04:29.733" v="36798"/>
        <pc:sldMkLst>
          <pc:docMk/>
          <pc:sldMk cId="1076677805" sldId="4788"/>
        </pc:sldMkLst>
        <pc:spChg chg="mod">
          <ac:chgData name="Chris Speller" userId="0a97f007-b978-4543-a8a0-9ee0abccdf0a" providerId="ADAL" clId="{B8B649C5-C549-4FEB-BF49-7EEBAD02D5DE}" dt="2020-12-23T09:35:14.332" v="36317" actId="20577"/>
          <ac:spMkLst>
            <pc:docMk/>
            <pc:sldMk cId="1076677805" sldId="4788"/>
            <ac:spMk id="10" creationId="{00000000-0000-0000-0000-000000000000}"/>
          </ac:spMkLst>
        </pc:spChg>
        <pc:spChg chg="mod">
          <ac:chgData name="Chris Speller" userId="0a97f007-b978-4543-a8a0-9ee0abccdf0a" providerId="ADAL" clId="{B8B649C5-C549-4FEB-BF49-7EEBAD02D5DE}" dt="2020-12-23T10:04:29.733" v="36798"/>
          <ac:spMkLst>
            <pc:docMk/>
            <pc:sldMk cId="1076677805" sldId="4788"/>
            <ac:spMk id="11" creationId="{00000000-0000-0000-0000-000000000000}"/>
          </ac:spMkLst>
        </pc:spChg>
        <pc:spChg chg="mod">
          <ac:chgData name="Chris Speller" userId="0a97f007-b978-4543-a8a0-9ee0abccdf0a" providerId="ADAL" clId="{B8B649C5-C549-4FEB-BF49-7EEBAD02D5DE}" dt="2020-12-23T09:34:22.947" v="36315" actId="207"/>
          <ac:spMkLst>
            <pc:docMk/>
            <pc:sldMk cId="1076677805" sldId="4788"/>
            <ac:spMk id="12" creationId="{C24385B1-56CC-4BCF-9B84-8EA2D3337E37}"/>
          </ac:spMkLst>
        </pc:spChg>
      </pc:sldChg>
      <pc:sldChg chg="modSp add mod">
        <pc:chgData name="Chris Speller" userId="0a97f007-b978-4543-a8a0-9ee0abccdf0a" providerId="ADAL" clId="{B8B649C5-C549-4FEB-BF49-7EEBAD02D5DE}" dt="2020-12-23T09:36:46.705" v="36401" actId="20577"/>
        <pc:sldMkLst>
          <pc:docMk/>
          <pc:sldMk cId="4226032141" sldId="4789"/>
        </pc:sldMkLst>
        <pc:spChg chg="mod">
          <ac:chgData name="Chris Speller" userId="0a97f007-b978-4543-a8a0-9ee0abccdf0a" providerId="ADAL" clId="{B8B649C5-C549-4FEB-BF49-7EEBAD02D5DE}" dt="2020-12-23T09:36:23.056" v="36380" actId="20577"/>
          <ac:spMkLst>
            <pc:docMk/>
            <pc:sldMk cId="4226032141" sldId="4789"/>
            <ac:spMk id="10" creationId="{00000000-0000-0000-0000-000000000000}"/>
          </ac:spMkLst>
        </pc:spChg>
        <pc:spChg chg="mod">
          <ac:chgData name="Chris Speller" userId="0a97f007-b978-4543-a8a0-9ee0abccdf0a" providerId="ADAL" clId="{B8B649C5-C549-4FEB-BF49-7EEBAD02D5DE}" dt="2020-12-23T09:36:37.806" v="36383" actId="20577"/>
          <ac:spMkLst>
            <pc:docMk/>
            <pc:sldMk cId="4226032141" sldId="4789"/>
            <ac:spMk id="11" creationId="{00000000-0000-0000-0000-000000000000}"/>
          </ac:spMkLst>
        </pc:spChg>
        <pc:spChg chg="mod">
          <ac:chgData name="Chris Speller" userId="0a97f007-b978-4543-a8a0-9ee0abccdf0a" providerId="ADAL" clId="{B8B649C5-C549-4FEB-BF49-7EEBAD02D5DE}" dt="2020-12-23T09:36:46.705" v="36401" actId="20577"/>
          <ac:spMkLst>
            <pc:docMk/>
            <pc:sldMk cId="4226032141" sldId="4789"/>
            <ac:spMk id="12" creationId="{C24385B1-56CC-4BCF-9B84-8EA2D3337E37}"/>
          </ac:spMkLst>
        </pc:spChg>
      </pc:sldChg>
      <pc:sldChg chg="modSp add mod">
        <pc:chgData name="Chris Speller" userId="0a97f007-b978-4543-a8a0-9ee0abccdf0a" providerId="ADAL" clId="{B8B649C5-C549-4FEB-BF49-7EEBAD02D5DE}" dt="2020-12-23T10:04:23.161" v="36797"/>
        <pc:sldMkLst>
          <pc:docMk/>
          <pc:sldMk cId="996284980" sldId="4790"/>
        </pc:sldMkLst>
        <pc:spChg chg="mod">
          <ac:chgData name="Chris Speller" userId="0a97f007-b978-4543-a8a0-9ee0abccdf0a" providerId="ADAL" clId="{B8B649C5-C549-4FEB-BF49-7EEBAD02D5DE}" dt="2020-12-23T09:41:12.007" v="36469" actId="20577"/>
          <ac:spMkLst>
            <pc:docMk/>
            <pc:sldMk cId="996284980" sldId="4790"/>
            <ac:spMk id="10" creationId="{00000000-0000-0000-0000-000000000000}"/>
          </ac:spMkLst>
        </pc:spChg>
        <pc:spChg chg="mod">
          <ac:chgData name="Chris Speller" userId="0a97f007-b978-4543-a8a0-9ee0abccdf0a" providerId="ADAL" clId="{B8B649C5-C549-4FEB-BF49-7EEBAD02D5DE}" dt="2020-12-23T10:04:23.161" v="36797"/>
          <ac:spMkLst>
            <pc:docMk/>
            <pc:sldMk cId="996284980" sldId="4790"/>
            <ac:spMk id="11" creationId="{00000000-0000-0000-0000-000000000000}"/>
          </ac:spMkLst>
        </pc:spChg>
        <pc:spChg chg="mod">
          <ac:chgData name="Chris Speller" userId="0a97f007-b978-4543-a8a0-9ee0abccdf0a" providerId="ADAL" clId="{B8B649C5-C549-4FEB-BF49-7EEBAD02D5DE}" dt="2020-12-23T09:41:08.256" v="36468" actId="20577"/>
          <ac:spMkLst>
            <pc:docMk/>
            <pc:sldMk cId="996284980" sldId="4790"/>
            <ac:spMk id="12" creationId="{C24385B1-56CC-4BCF-9B84-8EA2D3337E37}"/>
          </ac:spMkLst>
        </pc:spChg>
      </pc:sldChg>
      <pc:sldChg chg="modSp add mod">
        <pc:chgData name="Chris Speller" userId="0a97f007-b978-4543-a8a0-9ee0abccdf0a" providerId="ADAL" clId="{B8B649C5-C549-4FEB-BF49-7EEBAD02D5DE}" dt="2020-12-23T09:43:19.236" v="36642" actId="20577"/>
        <pc:sldMkLst>
          <pc:docMk/>
          <pc:sldMk cId="152820742" sldId="4791"/>
        </pc:sldMkLst>
        <pc:spChg chg="mod">
          <ac:chgData name="Chris Speller" userId="0a97f007-b978-4543-a8a0-9ee0abccdf0a" providerId="ADAL" clId="{B8B649C5-C549-4FEB-BF49-7EEBAD02D5DE}" dt="2020-12-23T09:43:19.236" v="36642" actId="20577"/>
          <ac:spMkLst>
            <pc:docMk/>
            <pc:sldMk cId="152820742" sldId="4791"/>
            <ac:spMk id="10" creationId="{00000000-0000-0000-0000-000000000000}"/>
          </ac:spMkLst>
        </pc:spChg>
        <pc:spChg chg="mod">
          <ac:chgData name="Chris Speller" userId="0a97f007-b978-4543-a8a0-9ee0abccdf0a" providerId="ADAL" clId="{B8B649C5-C549-4FEB-BF49-7EEBAD02D5DE}" dt="2020-12-23T09:42:39.792" v="36621"/>
          <ac:spMkLst>
            <pc:docMk/>
            <pc:sldMk cId="152820742" sldId="4791"/>
            <ac:spMk id="11" creationId="{00000000-0000-0000-0000-000000000000}"/>
          </ac:spMkLst>
        </pc:spChg>
        <pc:spChg chg="mod">
          <ac:chgData name="Chris Speller" userId="0a97f007-b978-4543-a8a0-9ee0abccdf0a" providerId="ADAL" clId="{B8B649C5-C549-4FEB-BF49-7EEBAD02D5DE}" dt="2020-12-23T09:43:03.704" v="36640" actId="20577"/>
          <ac:spMkLst>
            <pc:docMk/>
            <pc:sldMk cId="152820742" sldId="4791"/>
            <ac:spMk id="12" creationId="{C24385B1-56CC-4BCF-9B84-8EA2D3337E37}"/>
          </ac:spMkLst>
        </pc:spChg>
      </pc:sldChg>
      <pc:sldChg chg="modSp add mod">
        <pc:chgData name="Chris Speller" userId="0a97f007-b978-4543-a8a0-9ee0abccdf0a" providerId="ADAL" clId="{B8B649C5-C549-4FEB-BF49-7EEBAD02D5DE}" dt="2020-12-23T09:56:24.985" v="36701" actId="20577"/>
        <pc:sldMkLst>
          <pc:docMk/>
          <pc:sldMk cId="2669175775" sldId="4792"/>
        </pc:sldMkLst>
        <pc:spChg chg="mod">
          <ac:chgData name="Chris Speller" userId="0a97f007-b978-4543-a8a0-9ee0abccdf0a" providerId="ADAL" clId="{B8B649C5-C549-4FEB-BF49-7EEBAD02D5DE}" dt="2020-12-23T09:56:24.985" v="36701" actId="20577"/>
          <ac:spMkLst>
            <pc:docMk/>
            <pc:sldMk cId="2669175775" sldId="4792"/>
            <ac:spMk id="10" creationId="{00000000-0000-0000-0000-000000000000}"/>
          </ac:spMkLst>
        </pc:spChg>
        <pc:spChg chg="mod">
          <ac:chgData name="Chris Speller" userId="0a97f007-b978-4543-a8a0-9ee0abccdf0a" providerId="ADAL" clId="{B8B649C5-C549-4FEB-BF49-7EEBAD02D5DE}" dt="2020-12-23T09:45:23.920" v="36668"/>
          <ac:spMkLst>
            <pc:docMk/>
            <pc:sldMk cId="2669175775" sldId="4792"/>
            <ac:spMk id="11" creationId="{00000000-0000-0000-0000-000000000000}"/>
          </ac:spMkLst>
        </pc:spChg>
        <pc:spChg chg="mod">
          <ac:chgData name="Chris Speller" userId="0a97f007-b978-4543-a8a0-9ee0abccdf0a" providerId="ADAL" clId="{B8B649C5-C549-4FEB-BF49-7EEBAD02D5DE}" dt="2020-12-23T09:45:53.923" v="36691" actId="1076"/>
          <ac:spMkLst>
            <pc:docMk/>
            <pc:sldMk cId="2669175775" sldId="4792"/>
            <ac:spMk id="12" creationId="{C24385B1-56CC-4BCF-9B84-8EA2D3337E37}"/>
          </ac:spMkLst>
        </pc:spChg>
      </pc:sldChg>
      <pc:sldChg chg="modSp add mod">
        <pc:chgData name="Chris Speller" userId="0a97f007-b978-4543-a8a0-9ee0abccdf0a" providerId="ADAL" clId="{B8B649C5-C549-4FEB-BF49-7EEBAD02D5DE}" dt="2020-12-23T10:04:18.062" v="36796"/>
        <pc:sldMkLst>
          <pc:docMk/>
          <pc:sldMk cId="193085125" sldId="4793"/>
        </pc:sldMkLst>
        <pc:spChg chg="mod">
          <ac:chgData name="Chris Speller" userId="0a97f007-b978-4543-a8a0-9ee0abccdf0a" providerId="ADAL" clId="{B8B649C5-C549-4FEB-BF49-7EEBAD02D5DE}" dt="2020-12-23T10:01:44.335" v="36751" actId="20577"/>
          <ac:spMkLst>
            <pc:docMk/>
            <pc:sldMk cId="193085125" sldId="4793"/>
            <ac:spMk id="10" creationId="{00000000-0000-0000-0000-000000000000}"/>
          </ac:spMkLst>
        </pc:spChg>
        <pc:spChg chg="mod">
          <ac:chgData name="Chris Speller" userId="0a97f007-b978-4543-a8a0-9ee0abccdf0a" providerId="ADAL" clId="{B8B649C5-C549-4FEB-BF49-7EEBAD02D5DE}" dt="2020-12-23T10:04:18.062" v="36796"/>
          <ac:spMkLst>
            <pc:docMk/>
            <pc:sldMk cId="193085125" sldId="4793"/>
            <ac:spMk id="11" creationId="{00000000-0000-0000-0000-000000000000}"/>
          </ac:spMkLst>
        </pc:spChg>
        <pc:spChg chg="mod">
          <ac:chgData name="Chris Speller" userId="0a97f007-b978-4543-a8a0-9ee0abccdf0a" providerId="ADAL" clId="{B8B649C5-C549-4FEB-BF49-7EEBAD02D5DE}" dt="2020-12-23T10:00:50.362" v="36733" actId="20577"/>
          <ac:spMkLst>
            <pc:docMk/>
            <pc:sldMk cId="193085125" sldId="4793"/>
            <ac:spMk id="12" creationId="{C24385B1-56CC-4BCF-9B84-8EA2D3337E37}"/>
          </ac:spMkLst>
        </pc:spChg>
      </pc:sldChg>
      <pc:sldChg chg="add del">
        <pc:chgData name="Chris Speller" userId="0a97f007-b978-4543-a8a0-9ee0abccdf0a" providerId="ADAL" clId="{B8B649C5-C549-4FEB-BF49-7EEBAD02D5DE}" dt="2020-12-23T09:57:18.499" v="36703"/>
        <pc:sldMkLst>
          <pc:docMk/>
          <pc:sldMk cId="2339416340" sldId="4793"/>
        </pc:sldMkLst>
      </pc:sldChg>
      <pc:sldChg chg="modSp add mod">
        <pc:chgData name="Chris Speller" userId="0a97f007-b978-4543-a8a0-9ee0abccdf0a" providerId="ADAL" clId="{B8B649C5-C549-4FEB-BF49-7EEBAD02D5DE}" dt="2020-12-23T10:04:13.706" v="36795" actId="20577"/>
        <pc:sldMkLst>
          <pc:docMk/>
          <pc:sldMk cId="1185554860" sldId="4794"/>
        </pc:sldMkLst>
        <pc:spChg chg="mod">
          <ac:chgData name="Chris Speller" userId="0a97f007-b978-4543-a8a0-9ee0abccdf0a" providerId="ADAL" clId="{B8B649C5-C549-4FEB-BF49-7EEBAD02D5DE}" dt="2020-12-23T10:03:53.316" v="36789" actId="20577"/>
          <ac:spMkLst>
            <pc:docMk/>
            <pc:sldMk cId="1185554860" sldId="4794"/>
            <ac:spMk id="10" creationId="{00000000-0000-0000-0000-000000000000}"/>
          </ac:spMkLst>
        </pc:spChg>
        <pc:spChg chg="mod">
          <ac:chgData name="Chris Speller" userId="0a97f007-b978-4543-a8a0-9ee0abccdf0a" providerId="ADAL" clId="{B8B649C5-C549-4FEB-BF49-7EEBAD02D5DE}" dt="2020-12-23T10:04:13.706" v="36795" actId="20577"/>
          <ac:spMkLst>
            <pc:docMk/>
            <pc:sldMk cId="1185554860" sldId="4794"/>
            <ac:spMk id="11" creationId="{00000000-0000-0000-0000-000000000000}"/>
          </ac:spMkLst>
        </pc:spChg>
        <pc:spChg chg="mod">
          <ac:chgData name="Chris Speller" userId="0a97f007-b978-4543-a8a0-9ee0abccdf0a" providerId="ADAL" clId="{B8B649C5-C549-4FEB-BF49-7EEBAD02D5DE}" dt="2020-12-23T10:04:06.923" v="36791" actId="207"/>
          <ac:spMkLst>
            <pc:docMk/>
            <pc:sldMk cId="1185554860" sldId="4794"/>
            <ac:spMk id="12" creationId="{C24385B1-56CC-4BCF-9B84-8EA2D3337E37}"/>
          </ac:spMkLst>
        </pc:spChg>
      </pc:sldChg>
      <pc:sldChg chg="modSp add">
        <pc:chgData name="Chris Speller" userId="0a97f007-b978-4543-a8a0-9ee0abccdf0a" providerId="ADAL" clId="{B8B649C5-C549-4FEB-BF49-7EEBAD02D5DE}" dt="2020-12-23T10:09:19.821" v="36841" actId="20577"/>
        <pc:sldMkLst>
          <pc:docMk/>
          <pc:sldMk cId="1034858135" sldId="4795"/>
        </pc:sldMkLst>
        <pc:spChg chg="mod">
          <ac:chgData name="Chris Speller" userId="0a97f007-b978-4543-a8a0-9ee0abccdf0a" providerId="ADAL" clId="{B8B649C5-C549-4FEB-BF49-7EEBAD02D5DE}" dt="2020-12-23T10:09:11.031" v="36828" actId="20577"/>
          <ac:spMkLst>
            <pc:docMk/>
            <pc:sldMk cId="1034858135" sldId="4795"/>
            <ac:spMk id="10" creationId="{00000000-0000-0000-0000-000000000000}"/>
          </ac:spMkLst>
        </pc:spChg>
        <pc:spChg chg="mod">
          <ac:chgData name="Chris Speller" userId="0a97f007-b978-4543-a8a0-9ee0abccdf0a" providerId="ADAL" clId="{B8B649C5-C549-4FEB-BF49-7EEBAD02D5DE}" dt="2020-12-23T10:08:35.079" v="36812"/>
          <ac:spMkLst>
            <pc:docMk/>
            <pc:sldMk cId="1034858135" sldId="4795"/>
            <ac:spMk id="11" creationId="{00000000-0000-0000-0000-000000000000}"/>
          </ac:spMkLst>
        </pc:spChg>
        <pc:spChg chg="mod">
          <ac:chgData name="Chris Speller" userId="0a97f007-b978-4543-a8a0-9ee0abccdf0a" providerId="ADAL" clId="{B8B649C5-C549-4FEB-BF49-7EEBAD02D5DE}" dt="2020-12-23T10:09:19.821" v="36841" actId="20577"/>
          <ac:spMkLst>
            <pc:docMk/>
            <pc:sldMk cId="1034858135" sldId="4795"/>
            <ac:spMk id="12" creationId="{C24385B1-56CC-4BCF-9B84-8EA2D3337E37}"/>
          </ac:spMkLst>
        </pc:spChg>
      </pc:sldChg>
      <pc:sldChg chg="modSp add mod">
        <pc:chgData name="Chris Speller" userId="0a97f007-b978-4543-a8a0-9ee0abccdf0a" providerId="ADAL" clId="{B8B649C5-C549-4FEB-BF49-7EEBAD02D5DE}" dt="2020-12-23T10:11:17.042" v="36904" actId="20577"/>
        <pc:sldMkLst>
          <pc:docMk/>
          <pc:sldMk cId="1384321938" sldId="4796"/>
        </pc:sldMkLst>
        <pc:spChg chg="mod">
          <ac:chgData name="Chris Speller" userId="0a97f007-b978-4543-a8a0-9ee0abccdf0a" providerId="ADAL" clId="{B8B649C5-C549-4FEB-BF49-7EEBAD02D5DE}" dt="2020-12-23T10:10:33.519" v="36850" actId="20577"/>
          <ac:spMkLst>
            <pc:docMk/>
            <pc:sldMk cId="1384321938" sldId="4796"/>
            <ac:spMk id="10" creationId="{00000000-0000-0000-0000-000000000000}"/>
          </ac:spMkLst>
        </pc:spChg>
        <pc:spChg chg="mod">
          <ac:chgData name="Chris Speller" userId="0a97f007-b978-4543-a8a0-9ee0abccdf0a" providerId="ADAL" clId="{B8B649C5-C549-4FEB-BF49-7EEBAD02D5DE}" dt="2020-12-23T10:10:25.498" v="36845"/>
          <ac:spMkLst>
            <pc:docMk/>
            <pc:sldMk cId="1384321938" sldId="4796"/>
            <ac:spMk id="11" creationId="{00000000-0000-0000-0000-000000000000}"/>
          </ac:spMkLst>
        </pc:spChg>
        <pc:spChg chg="mod">
          <ac:chgData name="Chris Speller" userId="0a97f007-b978-4543-a8a0-9ee0abccdf0a" providerId="ADAL" clId="{B8B649C5-C549-4FEB-BF49-7EEBAD02D5DE}" dt="2020-12-23T10:11:17.042" v="36904" actId="20577"/>
          <ac:spMkLst>
            <pc:docMk/>
            <pc:sldMk cId="1384321938" sldId="4796"/>
            <ac:spMk id="12" creationId="{C24385B1-56CC-4BCF-9B84-8EA2D3337E37}"/>
          </ac:spMkLst>
        </pc:spChg>
      </pc:sldChg>
      <pc:sldChg chg="modSp add mod">
        <pc:chgData name="Chris Speller" userId="0a97f007-b978-4543-a8a0-9ee0abccdf0a" providerId="ADAL" clId="{B8B649C5-C549-4FEB-BF49-7EEBAD02D5DE}" dt="2020-12-23T10:23:01.201" v="37098" actId="20577"/>
        <pc:sldMkLst>
          <pc:docMk/>
          <pc:sldMk cId="1152451855" sldId="4797"/>
        </pc:sldMkLst>
        <pc:spChg chg="mod">
          <ac:chgData name="Chris Speller" userId="0a97f007-b978-4543-a8a0-9ee0abccdf0a" providerId="ADAL" clId="{B8B649C5-C549-4FEB-BF49-7EEBAD02D5DE}" dt="2020-12-23T10:23:01.201" v="37098" actId="20577"/>
          <ac:spMkLst>
            <pc:docMk/>
            <pc:sldMk cId="1152451855" sldId="4797"/>
            <ac:spMk id="10" creationId="{00000000-0000-0000-0000-000000000000}"/>
          </ac:spMkLst>
        </pc:spChg>
        <pc:spChg chg="mod">
          <ac:chgData name="Chris Speller" userId="0a97f007-b978-4543-a8a0-9ee0abccdf0a" providerId="ADAL" clId="{B8B649C5-C549-4FEB-BF49-7EEBAD02D5DE}" dt="2020-12-23T10:19:12.905" v="37027" actId="404"/>
          <ac:spMkLst>
            <pc:docMk/>
            <pc:sldMk cId="1152451855" sldId="4797"/>
            <ac:spMk id="11" creationId="{00000000-0000-0000-0000-000000000000}"/>
          </ac:spMkLst>
        </pc:spChg>
        <pc:spChg chg="mod">
          <ac:chgData name="Chris Speller" userId="0a97f007-b978-4543-a8a0-9ee0abccdf0a" providerId="ADAL" clId="{B8B649C5-C549-4FEB-BF49-7EEBAD02D5DE}" dt="2020-12-23T10:21:06.339" v="37067" actId="20577"/>
          <ac:spMkLst>
            <pc:docMk/>
            <pc:sldMk cId="1152451855" sldId="4797"/>
            <ac:spMk id="12" creationId="{C24385B1-56CC-4BCF-9B84-8EA2D3337E37}"/>
          </ac:spMkLst>
        </pc:spChg>
      </pc:sldChg>
      <pc:sldChg chg="modSp add mod modAnim">
        <pc:chgData name="Chris Speller" userId="0a97f007-b978-4543-a8a0-9ee0abccdf0a" providerId="ADAL" clId="{B8B649C5-C549-4FEB-BF49-7EEBAD02D5DE}" dt="2020-12-23T10:50:33.686" v="37167"/>
        <pc:sldMkLst>
          <pc:docMk/>
          <pc:sldMk cId="2663090923" sldId="4798"/>
        </pc:sldMkLst>
        <pc:spChg chg="mod">
          <ac:chgData name="Chris Speller" userId="0a97f007-b978-4543-a8a0-9ee0abccdf0a" providerId="ADAL" clId="{B8B649C5-C549-4FEB-BF49-7EEBAD02D5DE}" dt="2020-12-23T10:44:03.958" v="37118" actId="20577"/>
          <ac:spMkLst>
            <pc:docMk/>
            <pc:sldMk cId="2663090923" sldId="4798"/>
            <ac:spMk id="10" creationId="{00000000-0000-0000-0000-000000000000}"/>
          </ac:spMkLst>
        </pc:spChg>
        <pc:spChg chg="mod">
          <ac:chgData name="Chris Speller" userId="0a97f007-b978-4543-a8a0-9ee0abccdf0a" providerId="ADAL" clId="{B8B649C5-C549-4FEB-BF49-7EEBAD02D5DE}" dt="2020-12-23T10:43:41.004" v="37112"/>
          <ac:spMkLst>
            <pc:docMk/>
            <pc:sldMk cId="2663090923" sldId="4798"/>
            <ac:spMk id="11" creationId="{00000000-0000-0000-0000-000000000000}"/>
          </ac:spMkLst>
        </pc:spChg>
        <pc:spChg chg="mod">
          <ac:chgData name="Chris Speller" userId="0a97f007-b978-4543-a8a0-9ee0abccdf0a" providerId="ADAL" clId="{B8B649C5-C549-4FEB-BF49-7EEBAD02D5DE}" dt="2020-12-23T10:50:33.686" v="37167"/>
          <ac:spMkLst>
            <pc:docMk/>
            <pc:sldMk cId="2663090923" sldId="4798"/>
            <ac:spMk id="12" creationId="{C24385B1-56CC-4BCF-9B84-8EA2D3337E37}"/>
          </ac:spMkLst>
        </pc:spChg>
      </pc:sldChg>
      <pc:sldChg chg="modSp add">
        <pc:chgData name="Chris Speller" userId="0a97f007-b978-4543-a8a0-9ee0abccdf0a" providerId="ADAL" clId="{B8B649C5-C549-4FEB-BF49-7EEBAD02D5DE}" dt="2020-12-23T10:50:29.958" v="37166"/>
        <pc:sldMkLst>
          <pc:docMk/>
          <pc:sldMk cId="952973097" sldId="4799"/>
        </pc:sldMkLst>
        <pc:spChg chg="mod">
          <ac:chgData name="Chris Speller" userId="0a97f007-b978-4543-a8a0-9ee0abccdf0a" providerId="ADAL" clId="{B8B649C5-C549-4FEB-BF49-7EEBAD02D5DE}" dt="2020-12-23T10:45:49.956" v="37128" actId="20577"/>
          <ac:spMkLst>
            <pc:docMk/>
            <pc:sldMk cId="952973097" sldId="4799"/>
            <ac:spMk id="10" creationId="{00000000-0000-0000-0000-000000000000}"/>
          </ac:spMkLst>
        </pc:spChg>
        <pc:spChg chg="mod">
          <ac:chgData name="Chris Speller" userId="0a97f007-b978-4543-a8a0-9ee0abccdf0a" providerId="ADAL" clId="{B8B649C5-C549-4FEB-BF49-7EEBAD02D5DE}" dt="2020-12-23T10:47:07.417" v="37129" actId="20577"/>
          <ac:spMkLst>
            <pc:docMk/>
            <pc:sldMk cId="952973097" sldId="4799"/>
            <ac:spMk id="11" creationId="{00000000-0000-0000-0000-000000000000}"/>
          </ac:spMkLst>
        </pc:spChg>
        <pc:spChg chg="mod">
          <ac:chgData name="Chris Speller" userId="0a97f007-b978-4543-a8a0-9ee0abccdf0a" providerId="ADAL" clId="{B8B649C5-C549-4FEB-BF49-7EEBAD02D5DE}" dt="2020-12-23T10:50:29.958" v="37166"/>
          <ac:spMkLst>
            <pc:docMk/>
            <pc:sldMk cId="952973097" sldId="4799"/>
            <ac:spMk id="12" creationId="{C24385B1-56CC-4BCF-9B84-8EA2D3337E37}"/>
          </ac:spMkLst>
        </pc:spChg>
      </pc:sldChg>
      <pc:sldChg chg="modSp add">
        <pc:chgData name="Chris Speller" userId="0a97f007-b978-4543-a8a0-9ee0abccdf0a" providerId="ADAL" clId="{B8B649C5-C549-4FEB-BF49-7EEBAD02D5DE}" dt="2020-12-23T10:50:26.700" v="37165"/>
        <pc:sldMkLst>
          <pc:docMk/>
          <pc:sldMk cId="2928068978" sldId="4800"/>
        </pc:sldMkLst>
        <pc:spChg chg="mod">
          <ac:chgData name="Chris Speller" userId="0a97f007-b978-4543-a8a0-9ee0abccdf0a" providerId="ADAL" clId="{B8B649C5-C549-4FEB-BF49-7EEBAD02D5DE}" dt="2020-12-23T10:48:02.914" v="37140" actId="20577"/>
          <ac:spMkLst>
            <pc:docMk/>
            <pc:sldMk cId="2928068978" sldId="4800"/>
            <ac:spMk id="10" creationId="{00000000-0000-0000-0000-000000000000}"/>
          </ac:spMkLst>
        </pc:spChg>
        <pc:spChg chg="mod">
          <ac:chgData name="Chris Speller" userId="0a97f007-b978-4543-a8a0-9ee0abccdf0a" providerId="ADAL" clId="{B8B649C5-C549-4FEB-BF49-7EEBAD02D5DE}" dt="2020-12-23T10:48:00.148" v="37137" actId="20577"/>
          <ac:spMkLst>
            <pc:docMk/>
            <pc:sldMk cId="2928068978" sldId="4800"/>
            <ac:spMk id="11" creationId="{00000000-0000-0000-0000-000000000000}"/>
          </ac:spMkLst>
        </pc:spChg>
        <pc:spChg chg="mod">
          <ac:chgData name="Chris Speller" userId="0a97f007-b978-4543-a8a0-9ee0abccdf0a" providerId="ADAL" clId="{B8B649C5-C549-4FEB-BF49-7EEBAD02D5DE}" dt="2020-12-23T10:50:26.700" v="37165"/>
          <ac:spMkLst>
            <pc:docMk/>
            <pc:sldMk cId="2928068978" sldId="4800"/>
            <ac:spMk id="12" creationId="{C24385B1-56CC-4BCF-9B84-8EA2D3337E37}"/>
          </ac:spMkLst>
        </pc:spChg>
      </pc:sldChg>
      <pc:sldChg chg="modSp add">
        <pc:chgData name="Chris Speller" userId="0a97f007-b978-4543-a8a0-9ee0abccdf0a" providerId="ADAL" clId="{B8B649C5-C549-4FEB-BF49-7EEBAD02D5DE}" dt="2020-12-23T10:50:42.506" v="37175" actId="20577"/>
        <pc:sldMkLst>
          <pc:docMk/>
          <pc:sldMk cId="3437583355" sldId="4801"/>
        </pc:sldMkLst>
        <pc:spChg chg="mod">
          <ac:chgData name="Chris Speller" userId="0a97f007-b978-4543-a8a0-9ee0abccdf0a" providerId="ADAL" clId="{B8B649C5-C549-4FEB-BF49-7EEBAD02D5DE}" dt="2020-12-23T10:49:38.608" v="37150" actId="20577"/>
          <ac:spMkLst>
            <pc:docMk/>
            <pc:sldMk cId="3437583355" sldId="4801"/>
            <ac:spMk id="10" creationId="{00000000-0000-0000-0000-000000000000}"/>
          </ac:spMkLst>
        </pc:spChg>
        <pc:spChg chg="mod">
          <ac:chgData name="Chris Speller" userId="0a97f007-b978-4543-a8a0-9ee0abccdf0a" providerId="ADAL" clId="{B8B649C5-C549-4FEB-BF49-7EEBAD02D5DE}" dt="2020-12-23T10:49:41.964" v="37156" actId="20577"/>
          <ac:spMkLst>
            <pc:docMk/>
            <pc:sldMk cId="3437583355" sldId="4801"/>
            <ac:spMk id="11" creationId="{00000000-0000-0000-0000-000000000000}"/>
          </ac:spMkLst>
        </pc:spChg>
        <pc:spChg chg="mod">
          <ac:chgData name="Chris Speller" userId="0a97f007-b978-4543-a8a0-9ee0abccdf0a" providerId="ADAL" clId="{B8B649C5-C549-4FEB-BF49-7EEBAD02D5DE}" dt="2020-12-23T10:50:42.506" v="37175" actId="20577"/>
          <ac:spMkLst>
            <pc:docMk/>
            <pc:sldMk cId="3437583355" sldId="4801"/>
            <ac:spMk id="12" creationId="{C24385B1-56CC-4BCF-9B84-8EA2D3337E37}"/>
          </ac:spMkLst>
        </pc:spChg>
      </pc:sldChg>
      <pc:sldChg chg="add del">
        <pc:chgData name="Chris Speller" userId="0a97f007-b978-4543-a8a0-9ee0abccdf0a" providerId="ADAL" clId="{B8B649C5-C549-4FEB-BF49-7EEBAD02D5DE}" dt="2020-12-23T10:51:55.014" v="37178" actId="47"/>
        <pc:sldMkLst>
          <pc:docMk/>
          <pc:sldMk cId="3553585662" sldId="4802"/>
        </pc:sldMkLst>
      </pc:sldChg>
      <pc:sldChg chg="modSp add">
        <pc:chgData name="Chris Speller" userId="0a97f007-b978-4543-a8a0-9ee0abccdf0a" providerId="ADAL" clId="{B8B649C5-C549-4FEB-BF49-7EEBAD02D5DE}" dt="2020-12-23T10:53:24.663" v="37203" actId="114"/>
        <pc:sldMkLst>
          <pc:docMk/>
          <pc:sldMk cId="2975195290" sldId="4803"/>
        </pc:sldMkLst>
        <pc:spChg chg="mod">
          <ac:chgData name="Chris Speller" userId="0a97f007-b978-4543-a8a0-9ee0abccdf0a" providerId="ADAL" clId="{B8B649C5-C549-4FEB-BF49-7EEBAD02D5DE}" dt="2020-12-23T10:52:01.025" v="37186" actId="20577"/>
          <ac:spMkLst>
            <pc:docMk/>
            <pc:sldMk cId="2975195290" sldId="4803"/>
            <ac:spMk id="10" creationId="{00000000-0000-0000-0000-000000000000}"/>
          </ac:spMkLst>
        </pc:spChg>
        <pc:spChg chg="mod">
          <ac:chgData name="Chris Speller" userId="0a97f007-b978-4543-a8a0-9ee0abccdf0a" providerId="ADAL" clId="{B8B649C5-C549-4FEB-BF49-7EEBAD02D5DE}" dt="2020-12-23T10:52:07.570" v="37195" actId="20577"/>
          <ac:spMkLst>
            <pc:docMk/>
            <pc:sldMk cId="2975195290" sldId="4803"/>
            <ac:spMk id="11" creationId="{00000000-0000-0000-0000-000000000000}"/>
          </ac:spMkLst>
        </pc:spChg>
        <pc:spChg chg="mod">
          <ac:chgData name="Chris Speller" userId="0a97f007-b978-4543-a8a0-9ee0abccdf0a" providerId="ADAL" clId="{B8B649C5-C549-4FEB-BF49-7EEBAD02D5DE}" dt="2020-12-23T10:53:24.663" v="37203" actId="114"/>
          <ac:spMkLst>
            <pc:docMk/>
            <pc:sldMk cId="2975195290" sldId="4803"/>
            <ac:spMk id="12" creationId="{C24385B1-56CC-4BCF-9B84-8EA2D3337E37}"/>
          </ac:spMkLst>
        </pc:spChg>
      </pc:sldChg>
      <pc:sldChg chg="modSp add">
        <pc:chgData name="Chris Speller" userId="0a97f007-b978-4543-a8a0-9ee0abccdf0a" providerId="ADAL" clId="{B8B649C5-C549-4FEB-BF49-7EEBAD02D5DE}" dt="2020-12-23T10:54:08.532" v="37241" actId="20577"/>
        <pc:sldMkLst>
          <pc:docMk/>
          <pc:sldMk cId="4216652193" sldId="4804"/>
        </pc:sldMkLst>
        <pc:spChg chg="mod">
          <ac:chgData name="Chris Speller" userId="0a97f007-b978-4543-a8a0-9ee0abccdf0a" providerId="ADAL" clId="{B8B649C5-C549-4FEB-BF49-7EEBAD02D5DE}" dt="2020-12-23T10:54:08.532" v="37241" actId="20577"/>
          <ac:spMkLst>
            <pc:docMk/>
            <pc:sldMk cId="4216652193" sldId="4804"/>
            <ac:spMk id="10" creationId="{00000000-0000-0000-0000-000000000000}"/>
          </ac:spMkLst>
        </pc:spChg>
        <pc:spChg chg="mod">
          <ac:chgData name="Chris Speller" userId="0a97f007-b978-4543-a8a0-9ee0abccdf0a" providerId="ADAL" clId="{B8B649C5-C549-4FEB-BF49-7EEBAD02D5DE}" dt="2020-12-23T10:53:46.782" v="37217" actId="20577"/>
          <ac:spMkLst>
            <pc:docMk/>
            <pc:sldMk cId="4216652193" sldId="4804"/>
            <ac:spMk id="11" creationId="{00000000-0000-0000-0000-000000000000}"/>
          </ac:spMkLst>
        </pc:spChg>
        <pc:spChg chg="mod">
          <ac:chgData name="Chris Speller" userId="0a97f007-b978-4543-a8a0-9ee0abccdf0a" providerId="ADAL" clId="{B8B649C5-C549-4FEB-BF49-7EEBAD02D5DE}" dt="2020-12-23T10:53:57.633" v="37239" actId="20577"/>
          <ac:spMkLst>
            <pc:docMk/>
            <pc:sldMk cId="4216652193" sldId="4804"/>
            <ac:spMk id="12" creationId="{C24385B1-56CC-4BCF-9B84-8EA2D3337E37}"/>
          </ac:spMkLst>
        </pc:spChg>
      </pc:sldChg>
      <pc:sldChg chg="modSp add">
        <pc:chgData name="Chris Speller" userId="0a97f007-b978-4543-a8a0-9ee0abccdf0a" providerId="ADAL" clId="{B8B649C5-C549-4FEB-BF49-7EEBAD02D5DE}" dt="2020-12-23T10:55:37.954" v="37274" actId="20577"/>
        <pc:sldMkLst>
          <pc:docMk/>
          <pc:sldMk cId="1635688327" sldId="4805"/>
        </pc:sldMkLst>
        <pc:spChg chg="mod">
          <ac:chgData name="Chris Speller" userId="0a97f007-b978-4543-a8a0-9ee0abccdf0a" providerId="ADAL" clId="{B8B649C5-C549-4FEB-BF49-7EEBAD02D5DE}" dt="2020-12-23T10:55:37.954" v="37274" actId="20577"/>
          <ac:spMkLst>
            <pc:docMk/>
            <pc:sldMk cId="1635688327" sldId="4805"/>
            <ac:spMk id="10" creationId="{00000000-0000-0000-0000-000000000000}"/>
          </ac:spMkLst>
        </pc:spChg>
        <pc:spChg chg="mod">
          <ac:chgData name="Chris Speller" userId="0a97f007-b978-4543-a8a0-9ee0abccdf0a" providerId="ADAL" clId="{B8B649C5-C549-4FEB-BF49-7EEBAD02D5DE}" dt="2020-12-23T10:55:13.214" v="37248" actId="113"/>
          <ac:spMkLst>
            <pc:docMk/>
            <pc:sldMk cId="1635688327" sldId="4805"/>
            <ac:spMk id="11" creationId="{00000000-0000-0000-0000-000000000000}"/>
          </ac:spMkLst>
        </pc:spChg>
        <pc:spChg chg="mod">
          <ac:chgData name="Chris Speller" userId="0a97f007-b978-4543-a8a0-9ee0abccdf0a" providerId="ADAL" clId="{B8B649C5-C549-4FEB-BF49-7EEBAD02D5DE}" dt="2020-12-23T10:55:33.503" v="37272" actId="20577"/>
          <ac:spMkLst>
            <pc:docMk/>
            <pc:sldMk cId="1635688327" sldId="4805"/>
            <ac:spMk id="12" creationId="{C24385B1-56CC-4BCF-9B84-8EA2D3337E37}"/>
          </ac:spMkLst>
        </pc:spChg>
      </pc:sldChg>
      <pc:sldChg chg="modSp add">
        <pc:chgData name="Chris Speller" userId="0a97f007-b978-4543-a8a0-9ee0abccdf0a" providerId="ADAL" clId="{B8B649C5-C549-4FEB-BF49-7EEBAD02D5DE}" dt="2020-12-23T10:58:33.053" v="37335" actId="20577"/>
        <pc:sldMkLst>
          <pc:docMk/>
          <pc:sldMk cId="1092440511" sldId="4806"/>
        </pc:sldMkLst>
        <pc:spChg chg="mod">
          <ac:chgData name="Chris Speller" userId="0a97f007-b978-4543-a8a0-9ee0abccdf0a" providerId="ADAL" clId="{B8B649C5-C549-4FEB-BF49-7EEBAD02D5DE}" dt="2020-12-23T10:58:33.053" v="37335" actId="20577"/>
          <ac:spMkLst>
            <pc:docMk/>
            <pc:sldMk cId="1092440511" sldId="4806"/>
            <ac:spMk id="10" creationId="{00000000-0000-0000-0000-000000000000}"/>
          </ac:spMkLst>
        </pc:spChg>
        <pc:spChg chg="mod">
          <ac:chgData name="Chris Speller" userId="0a97f007-b978-4543-a8a0-9ee0abccdf0a" providerId="ADAL" clId="{B8B649C5-C549-4FEB-BF49-7EEBAD02D5DE}" dt="2020-12-23T10:56:27.909" v="37292"/>
          <ac:spMkLst>
            <pc:docMk/>
            <pc:sldMk cId="1092440511" sldId="4806"/>
            <ac:spMk id="11" creationId="{00000000-0000-0000-0000-000000000000}"/>
          </ac:spMkLst>
        </pc:spChg>
        <pc:spChg chg="mod">
          <ac:chgData name="Chris Speller" userId="0a97f007-b978-4543-a8a0-9ee0abccdf0a" providerId="ADAL" clId="{B8B649C5-C549-4FEB-BF49-7EEBAD02D5DE}" dt="2020-12-23T10:58:20.657" v="37329" actId="20577"/>
          <ac:spMkLst>
            <pc:docMk/>
            <pc:sldMk cId="1092440511" sldId="4806"/>
            <ac:spMk id="12" creationId="{C24385B1-56CC-4BCF-9B84-8EA2D3337E37}"/>
          </ac:spMkLst>
        </pc:spChg>
      </pc:sldChg>
      <pc:sldChg chg="modSp add">
        <pc:chgData name="Chris Speller" userId="0a97f007-b978-4543-a8a0-9ee0abccdf0a" providerId="ADAL" clId="{B8B649C5-C549-4FEB-BF49-7EEBAD02D5DE}" dt="2020-12-23T11:00:47.124" v="37393" actId="20577"/>
        <pc:sldMkLst>
          <pc:docMk/>
          <pc:sldMk cId="1889287256" sldId="4807"/>
        </pc:sldMkLst>
        <pc:spChg chg="mod">
          <ac:chgData name="Chris Speller" userId="0a97f007-b978-4543-a8a0-9ee0abccdf0a" providerId="ADAL" clId="{B8B649C5-C549-4FEB-BF49-7EEBAD02D5DE}" dt="2020-12-23T10:59:43.083" v="37352" actId="20577"/>
          <ac:spMkLst>
            <pc:docMk/>
            <pc:sldMk cId="1889287256" sldId="4807"/>
            <ac:spMk id="10" creationId="{00000000-0000-0000-0000-000000000000}"/>
          </ac:spMkLst>
        </pc:spChg>
        <pc:spChg chg="mod">
          <ac:chgData name="Chris Speller" userId="0a97f007-b978-4543-a8a0-9ee0abccdf0a" providerId="ADAL" clId="{B8B649C5-C549-4FEB-BF49-7EEBAD02D5DE}" dt="2020-12-23T11:00:01.541" v="37359" actId="20577"/>
          <ac:spMkLst>
            <pc:docMk/>
            <pc:sldMk cId="1889287256" sldId="4807"/>
            <ac:spMk id="11" creationId="{00000000-0000-0000-0000-000000000000}"/>
          </ac:spMkLst>
        </pc:spChg>
        <pc:spChg chg="mod">
          <ac:chgData name="Chris Speller" userId="0a97f007-b978-4543-a8a0-9ee0abccdf0a" providerId="ADAL" clId="{B8B649C5-C549-4FEB-BF49-7EEBAD02D5DE}" dt="2020-12-23T11:00:47.124" v="37393" actId="20577"/>
          <ac:spMkLst>
            <pc:docMk/>
            <pc:sldMk cId="1889287256" sldId="4807"/>
            <ac:spMk id="12" creationId="{C24385B1-56CC-4BCF-9B84-8EA2D3337E37}"/>
          </ac:spMkLst>
        </pc:spChg>
      </pc:sldChg>
      <pc:sldChg chg="modSp add">
        <pc:chgData name="Chris Speller" userId="0a97f007-b978-4543-a8a0-9ee0abccdf0a" providerId="ADAL" clId="{B8B649C5-C549-4FEB-BF49-7EEBAD02D5DE}" dt="2020-12-23T11:02:14.171" v="37466" actId="20577"/>
        <pc:sldMkLst>
          <pc:docMk/>
          <pc:sldMk cId="1691909670" sldId="4808"/>
        </pc:sldMkLst>
        <pc:spChg chg="mod">
          <ac:chgData name="Chris Speller" userId="0a97f007-b978-4543-a8a0-9ee0abccdf0a" providerId="ADAL" clId="{B8B649C5-C549-4FEB-BF49-7EEBAD02D5DE}" dt="2020-12-23T11:02:14.171" v="37466" actId="20577"/>
          <ac:spMkLst>
            <pc:docMk/>
            <pc:sldMk cId="1691909670" sldId="4808"/>
            <ac:spMk id="10" creationId="{00000000-0000-0000-0000-000000000000}"/>
          </ac:spMkLst>
        </pc:spChg>
        <pc:spChg chg="mod">
          <ac:chgData name="Chris Speller" userId="0a97f007-b978-4543-a8a0-9ee0abccdf0a" providerId="ADAL" clId="{B8B649C5-C549-4FEB-BF49-7EEBAD02D5DE}" dt="2020-12-23T11:01:34.181" v="37402"/>
          <ac:spMkLst>
            <pc:docMk/>
            <pc:sldMk cId="1691909670" sldId="4808"/>
            <ac:spMk id="11" creationId="{00000000-0000-0000-0000-000000000000}"/>
          </ac:spMkLst>
        </pc:spChg>
        <pc:spChg chg="mod">
          <ac:chgData name="Chris Speller" userId="0a97f007-b978-4543-a8a0-9ee0abccdf0a" providerId="ADAL" clId="{B8B649C5-C549-4FEB-BF49-7EEBAD02D5DE}" dt="2020-12-23T11:02:07.966" v="37464" actId="20577"/>
          <ac:spMkLst>
            <pc:docMk/>
            <pc:sldMk cId="1691909670" sldId="4808"/>
            <ac:spMk id="12" creationId="{C24385B1-56CC-4BCF-9B84-8EA2D3337E37}"/>
          </ac:spMkLst>
        </pc:spChg>
      </pc:sldChg>
      <pc:sldChg chg="modSp add mod">
        <pc:chgData name="Chris Speller" userId="0a97f007-b978-4543-a8a0-9ee0abccdf0a" providerId="ADAL" clId="{B8B649C5-C549-4FEB-BF49-7EEBAD02D5DE}" dt="2020-12-23T11:10:22.699" v="37550" actId="20577"/>
        <pc:sldMkLst>
          <pc:docMk/>
          <pc:sldMk cId="979673783" sldId="4809"/>
        </pc:sldMkLst>
        <pc:spChg chg="mod">
          <ac:chgData name="Chris Speller" userId="0a97f007-b978-4543-a8a0-9ee0abccdf0a" providerId="ADAL" clId="{B8B649C5-C549-4FEB-BF49-7EEBAD02D5DE}" dt="2020-12-23T11:10:22.699" v="37550" actId="20577"/>
          <ac:spMkLst>
            <pc:docMk/>
            <pc:sldMk cId="979673783" sldId="4809"/>
            <ac:spMk id="10" creationId="{00000000-0000-0000-0000-000000000000}"/>
          </ac:spMkLst>
        </pc:spChg>
        <pc:spChg chg="mod">
          <ac:chgData name="Chris Speller" userId="0a97f007-b978-4543-a8a0-9ee0abccdf0a" providerId="ADAL" clId="{B8B649C5-C549-4FEB-BF49-7EEBAD02D5DE}" dt="2020-12-23T11:08:15.721" v="37542"/>
          <ac:spMkLst>
            <pc:docMk/>
            <pc:sldMk cId="979673783" sldId="4809"/>
            <ac:spMk id="11" creationId="{00000000-0000-0000-0000-000000000000}"/>
          </ac:spMkLst>
        </pc:spChg>
        <pc:spChg chg="mod">
          <ac:chgData name="Chris Speller" userId="0a97f007-b978-4543-a8a0-9ee0abccdf0a" providerId="ADAL" clId="{B8B649C5-C549-4FEB-BF49-7EEBAD02D5DE}" dt="2020-12-23T11:08:24.274" v="37545" actId="207"/>
          <ac:spMkLst>
            <pc:docMk/>
            <pc:sldMk cId="979673783" sldId="4809"/>
            <ac:spMk id="12" creationId="{C24385B1-56CC-4BCF-9B84-8EA2D3337E37}"/>
          </ac:spMkLst>
        </pc:spChg>
      </pc:sldChg>
      <pc:sldChg chg="modSp add">
        <pc:chgData name="Chris Speller" userId="0a97f007-b978-4543-a8a0-9ee0abccdf0a" providerId="ADAL" clId="{B8B649C5-C549-4FEB-BF49-7EEBAD02D5DE}" dt="2020-12-23T11:06:12.110" v="37539" actId="20577"/>
        <pc:sldMkLst>
          <pc:docMk/>
          <pc:sldMk cId="4010303233" sldId="4810"/>
        </pc:sldMkLst>
        <pc:spChg chg="mod">
          <ac:chgData name="Chris Speller" userId="0a97f007-b978-4543-a8a0-9ee0abccdf0a" providerId="ADAL" clId="{B8B649C5-C549-4FEB-BF49-7EEBAD02D5DE}" dt="2020-12-23T11:06:12.110" v="37539" actId="20577"/>
          <ac:spMkLst>
            <pc:docMk/>
            <pc:sldMk cId="4010303233" sldId="4810"/>
            <ac:spMk id="10" creationId="{00000000-0000-0000-0000-000000000000}"/>
          </ac:spMkLst>
        </pc:spChg>
        <pc:spChg chg="mod">
          <ac:chgData name="Chris Speller" userId="0a97f007-b978-4543-a8a0-9ee0abccdf0a" providerId="ADAL" clId="{B8B649C5-C549-4FEB-BF49-7EEBAD02D5DE}" dt="2020-12-23T11:05:21.495" v="37470"/>
          <ac:spMkLst>
            <pc:docMk/>
            <pc:sldMk cId="4010303233" sldId="4810"/>
            <ac:spMk id="11" creationId="{00000000-0000-0000-0000-000000000000}"/>
          </ac:spMkLst>
        </pc:spChg>
        <pc:spChg chg="mod">
          <ac:chgData name="Chris Speller" userId="0a97f007-b978-4543-a8a0-9ee0abccdf0a" providerId="ADAL" clId="{B8B649C5-C549-4FEB-BF49-7EEBAD02D5DE}" dt="2020-12-23T11:06:09.015" v="37537" actId="20577"/>
          <ac:spMkLst>
            <pc:docMk/>
            <pc:sldMk cId="4010303233" sldId="4810"/>
            <ac:spMk id="12" creationId="{C24385B1-56CC-4BCF-9B84-8EA2D3337E37}"/>
          </ac:spMkLst>
        </pc:spChg>
      </pc:sldChg>
      <pc:sldChg chg="modSp add mod">
        <pc:chgData name="Chris Speller" userId="0a97f007-b978-4543-a8a0-9ee0abccdf0a" providerId="ADAL" clId="{B8B649C5-C549-4FEB-BF49-7EEBAD02D5DE}" dt="2020-12-23T11:13:21.524" v="37622" actId="20577"/>
        <pc:sldMkLst>
          <pc:docMk/>
          <pc:sldMk cId="1693692386" sldId="4811"/>
        </pc:sldMkLst>
        <pc:spChg chg="mod">
          <ac:chgData name="Chris Speller" userId="0a97f007-b978-4543-a8a0-9ee0abccdf0a" providerId="ADAL" clId="{B8B649C5-C549-4FEB-BF49-7EEBAD02D5DE}" dt="2020-12-23T11:13:00.507" v="37610" actId="404"/>
          <ac:spMkLst>
            <pc:docMk/>
            <pc:sldMk cId="1693692386" sldId="4811"/>
            <ac:spMk id="8"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9" creationId="{00000000-0000-0000-0000-000000000000}"/>
          </ac:spMkLst>
        </pc:spChg>
        <pc:spChg chg="mod">
          <ac:chgData name="Chris Speller" userId="0a97f007-b978-4543-a8a0-9ee0abccdf0a" providerId="ADAL" clId="{B8B649C5-C549-4FEB-BF49-7EEBAD02D5DE}" dt="2020-12-23T11:13:21.524" v="37622" actId="20577"/>
          <ac:spMkLst>
            <pc:docMk/>
            <pc:sldMk cId="1693692386" sldId="4811"/>
            <ac:spMk id="10" creationId="{00000000-0000-0000-0000-000000000000}"/>
          </ac:spMkLst>
        </pc:spChg>
        <pc:spChg chg="mod">
          <ac:chgData name="Chris Speller" userId="0a97f007-b978-4543-a8a0-9ee0abccdf0a" providerId="ADAL" clId="{B8B649C5-C549-4FEB-BF49-7EEBAD02D5DE}" dt="2020-12-23T11:13:03.682" v="37612" actId="404"/>
          <ac:spMkLst>
            <pc:docMk/>
            <pc:sldMk cId="1693692386" sldId="4811"/>
            <ac:spMk id="11"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12" creationId="{C24385B1-56CC-4BCF-9B84-8EA2D3337E37}"/>
          </ac:spMkLst>
        </pc:spChg>
        <pc:cxnChg chg="mod">
          <ac:chgData name="Chris Speller" userId="0a97f007-b978-4543-a8a0-9ee0abccdf0a" providerId="ADAL" clId="{B8B649C5-C549-4FEB-BF49-7EEBAD02D5DE}" dt="2020-12-23T11:12:59.735" v="37609" actId="404"/>
          <ac:cxnSpMkLst>
            <pc:docMk/>
            <pc:sldMk cId="1693692386" sldId="4811"/>
            <ac:cxnSpMk id="4" creationId="{00000000-0000-0000-0000-000000000000}"/>
          </ac:cxnSpMkLst>
        </pc:cxnChg>
        <pc:cxnChg chg="mod">
          <ac:chgData name="Chris Speller" userId="0a97f007-b978-4543-a8a0-9ee0abccdf0a" providerId="ADAL" clId="{B8B649C5-C549-4FEB-BF49-7EEBAD02D5DE}" dt="2020-12-23T11:12:59.735" v="37609" actId="404"/>
          <ac:cxnSpMkLst>
            <pc:docMk/>
            <pc:sldMk cId="1693692386" sldId="4811"/>
            <ac:cxnSpMk id="5" creationId="{00000000-0000-0000-0000-000000000000}"/>
          </ac:cxnSpMkLst>
        </pc:cxnChg>
      </pc:sldChg>
      <pc:sldChg chg="modSp add mod">
        <pc:chgData name="Chris Speller" userId="0a97f007-b978-4543-a8a0-9ee0abccdf0a" providerId="ADAL" clId="{B8B649C5-C549-4FEB-BF49-7EEBAD02D5DE}" dt="2020-12-23T11:16:27.600" v="37815" actId="20577"/>
        <pc:sldMkLst>
          <pc:docMk/>
          <pc:sldMk cId="3965736570" sldId="4812"/>
        </pc:sldMkLst>
        <pc:spChg chg="mod">
          <ac:chgData name="Chris Speller" userId="0a97f007-b978-4543-a8a0-9ee0abccdf0a" providerId="ADAL" clId="{B8B649C5-C549-4FEB-BF49-7EEBAD02D5DE}" dt="2020-12-23T11:16:27.600" v="37815" actId="20577"/>
          <ac:spMkLst>
            <pc:docMk/>
            <pc:sldMk cId="3965736570" sldId="4812"/>
            <ac:spMk id="10" creationId="{00000000-0000-0000-0000-000000000000}"/>
          </ac:spMkLst>
        </pc:spChg>
        <pc:spChg chg="mod">
          <ac:chgData name="Chris Speller" userId="0a97f007-b978-4543-a8a0-9ee0abccdf0a" providerId="ADAL" clId="{B8B649C5-C549-4FEB-BF49-7EEBAD02D5DE}" dt="2020-12-23T11:15:58.189" v="37771"/>
          <ac:spMkLst>
            <pc:docMk/>
            <pc:sldMk cId="3965736570" sldId="4812"/>
            <ac:spMk id="11" creationId="{00000000-0000-0000-0000-000000000000}"/>
          </ac:spMkLst>
        </pc:spChg>
        <pc:spChg chg="mod">
          <ac:chgData name="Chris Speller" userId="0a97f007-b978-4543-a8a0-9ee0abccdf0a" providerId="ADAL" clId="{B8B649C5-C549-4FEB-BF49-7EEBAD02D5DE}" dt="2020-12-23T11:16:18.215" v="37812" actId="20577"/>
          <ac:spMkLst>
            <pc:docMk/>
            <pc:sldMk cId="3965736570" sldId="4812"/>
            <ac:spMk id="12" creationId="{C24385B1-56CC-4BCF-9B84-8EA2D3337E37}"/>
          </ac:spMkLst>
        </pc:spChg>
      </pc:sldChg>
      <pc:sldChg chg="modSp add mod modAnim">
        <pc:chgData name="Chris Speller" userId="0a97f007-b978-4543-a8a0-9ee0abccdf0a" providerId="ADAL" clId="{B8B649C5-C549-4FEB-BF49-7EEBAD02D5DE}" dt="2020-12-23T11:34:15.663" v="37892" actId="20577"/>
        <pc:sldMkLst>
          <pc:docMk/>
          <pc:sldMk cId="473863194" sldId="4813"/>
        </pc:sldMkLst>
        <pc:spChg chg="mod">
          <ac:chgData name="Chris Speller" userId="0a97f007-b978-4543-a8a0-9ee0abccdf0a" providerId="ADAL" clId="{B8B649C5-C549-4FEB-BF49-7EEBAD02D5DE}" dt="2020-12-23T11:34:15.663" v="37892" actId="20577"/>
          <ac:spMkLst>
            <pc:docMk/>
            <pc:sldMk cId="473863194" sldId="4813"/>
            <ac:spMk id="10" creationId="{00000000-0000-0000-0000-000000000000}"/>
          </ac:spMkLst>
        </pc:spChg>
        <pc:spChg chg="mod">
          <ac:chgData name="Chris Speller" userId="0a97f007-b978-4543-a8a0-9ee0abccdf0a" providerId="ADAL" clId="{B8B649C5-C549-4FEB-BF49-7EEBAD02D5DE}" dt="2020-12-23T11:32:43.264" v="37829"/>
          <ac:spMkLst>
            <pc:docMk/>
            <pc:sldMk cId="473863194" sldId="4813"/>
            <ac:spMk id="11" creationId="{00000000-0000-0000-0000-000000000000}"/>
          </ac:spMkLst>
        </pc:spChg>
        <pc:spChg chg="mod">
          <ac:chgData name="Chris Speller" userId="0a97f007-b978-4543-a8a0-9ee0abccdf0a" providerId="ADAL" clId="{B8B649C5-C549-4FEB-BF49-7EEBAD02D5DE}" dt="2020-12-23T11:33:26.268" v="37882" actId="20577"/>
          <ac:spMkLst>
            <pc:docMk/>
            <pc:sldMk cId="473863194" sldId="4813"/>
            <ac:spMk id="12" creationId="{C24385B1-56CC-4BCF-9B84-8EA2D3337E37}"/>
          </ac:spMkLst>
        </pc:spChg>
      </pc:sldChg>
      <pc:sldChg chg="modSp add mod">
        <pc:chgData name="Chris Speller" userId="0a97f007-b978-4543-a8a0-9ee0abccdf0a" providerId="ADAL" clId="{B8B649C5-C549-4FEB-BF49-7EEBAD02D5DE}" dt="2020-12-23T11:35:18.599" v="37916" actId="1076"/>
        <pc:sldMkLst>
          <pc:docMk/>
          <pc:sldMk cId="3897751758" sldId="4814"/>
        </pc:sldMkLst>
        <pc:spChg chg="mod">
          <ac:chgData name="Chris Speller" userId="0a97f007-b978-4543-a8a0-9ee0abccdf0a" providerId="ADAL" clId="{B8B649C5-C549-4FEB-BF49-7EEBAD02D5DE}" dt="2020-12-23T11:35:16.153" v="37915" actId="2711"/>
          <ac:spMkLst>
            <pc:docMk/>
            <pc:sldMk cId="3897751758" sldId="4814"/>
            <ac:spMk id="10" creationId="{00000000-0000-0000-0000-000000000000}"/>
          </ac:spMkLst>
        </pc:spChg>
        <pc:spChg chg="mod">
          <ac:chgData name="Chris Speller" userId="0a97f007-b978-4543-a8a0-9ee0abccdf0a" providerId="ADAL" clId="{B8B649C5-C549-4FEB-BF49-7EEBAD02D5DE}" dt="2020-12-23T11:35:12.024" v="37914" actId="2711"/>
          <ac:spMkLst>
            <pc:docMk/>
            <pc:sldMk cId="3897751758" sldId="4814"/>
            <ac:spMk id="11" creationId="{00000000-0000-0000-0000-000000000000}"/>
          </ac:spMkLst>
        </pc:spChg>
        <pc:spChg chg="mod">
          <ac:chgData name="Chris Speller" userId="0a97f007-b978-4543-a8a0-9ee0abccdf0a" providerId="ADAL" clId="{B8B649C5-C549-4FEB-BF49-7EEBAD02D5DE}" dt="2020-12-23T11:35:18.599" v="37916" actId="1076"/>
          <ac:spMkLst>
            <pc:docMk/>
            <pc:sldMk cId="3897751758" sldId="4814"/>
            <ac:spMk id="12" creationId="{C24385B1-56CC-4BCF-9B84-8EA2D3337E37}"/>
          </ac:spMkLst>
        </pc:spChg>
      </pc:sldChg>
      <pc:sldChg chg="modSp add mod modAnim">
        <pc:chgData name="Chris Speller" userId="0a97f007-b978-4543-a8a0-9ee0abccdf0a" providerId="ADAL" clId="{B8B649C5-C549-4FEB-BF49-7EEBAD02D5DE}" dt="2020-12-23T11:42:09.884" v="38490" actId="1076"/>
        <pc:sldMkLst>
          <pc:docMk/>
          <pc:sldMk cId="678128543" sldId="4815"/>
        </pc:sldMkLst>
        <pc:spChg chg="mod">
          <ac:chgData name="Chris Speller" userId="0a97f007-b978-4543-a8a0-9ee0abccdf0a" providerId="ADAL" clId="{B8B649C5-C549-4FEB-BF49-7EEBAD02D5DE}" dt="2020-12-23T11:41:41.570" v="38488" actId="20577"/>
          <ac:spMkLst>
            <pc:docMk/>
            <pc:sldMk cId="678128543" sldId="4815"/>
            <ac:spMk id="10" creationId="{00000000-0000-0000-0000-000000000000}"/>
          </ac:spMkLst>
        </pc:spChg>
        <pc:spChg chg="mod">
          <ac:chgData name="Chris Speller" userId="0a97f007-b978-4543-a8a0-9ee0abccdf0a" providerId="ADAL" clId="{B8B649C5-C549-4FEB-BF49-7EEBAD02D5DE}" dt="2020-12-23T11:40:55.842" v="38409" actId="20577"/>
          <ac:spMkLst>
            <pc:docMk/>
            <pc:sldMk cId="678128543" sldId="4815"/>
            <ac:spMk id="11" creationId="{00000000-0000-0000-0000-000000000000}"/>
          </ac:spMkLst>
        </pc:spChg>
        <pc:spChg chg="mod">
          <ac:chgData name="Chris Speller" userId="0a97f007-b978-4543-a8a0-9ee0abccdf0a" providerId="ADAL" clId="{B8B649C5-C549-4FEB-BF49-7EEBAD02D5DE}" dt="2020-12-23T11:42:09.884" v="38490" actId="1076"/>
          <ac:spMkLst>
            <pc:docMk/>
            <pc:sldMk cId="678128543" sldId="4815"/>
            <ac:spMk id="12" creationId="{C24385B1-56CC-4BCF-9B84-8EA2D3337E37}"/>
          </ac:spMkLst>
        </pc:spChg>
      </pc:sldChg>
      <pc:sldChg chg="modSp add mod modAnim">
        <pc:chgData name="Chris Speller" userId="0a97f007-b978-4543-a8a0-9ee0abccdf0a" providerId="ADAL" clId="{B8B649C5-C549-4FEB-BF49-7EEBAD02D5DE}" dt="2020-12-23T11:49:25.410" v="38534" actId="20577"/>
        <pc:sldMkLst>
          <pc:docMk/>
          <pc:sldMk cId="4163457884" sldId="4816"/>
        </pc:sldMkLst>
        <pc:spChg chg="mod">
          <ac:chgData name="Chris Speller" userId="0a97f007-b978-4543-a8a0-9ee0abccdf0a" providerId="ADAL" clId="{B8B649C5-C549-4FEB-BF49-7EEBAD02D5DE}" dt="2020-12-23T11:49:25.410" v="38534" actId="20577"/>
          <ac:spMkLst>
            <pc:docMk/>
            <pc:sldMk cId="4163457884" sldId="4816"/>
            <ac:spMk id="10" creationId="{00000000-0000-0000-0000-000000000000}"/>
          </ac:spMkLst>
        </pc:spChg>
        <pc:spChg chg="mod">
          <ac:chgData name="Chris Speller" userId="0a97f007-b978-4543-a8a0-9ee0abccdf0a" providerId="ADAL" clId="{B8B649C5-C549-4FEB-BF49-7EEBAD02D5DE}" dt="2020-12-23T11:46:27.481" v="38504" actId="2711"/>
          <ac:spMkLst>
            <pc:docMk/>
            <pc:sldMk cId="4163457884" sldId="4816"/>
            <ac:spMk id="11" creationId="{00000000-0000-0000-0000-000000000000}"/>
          </ac:spMkLst>
        </pc:spChg>
        <pc:spChg chg="mod">
          <ac:chgData name="Chris Speller" userId="0a97f007-b978-4543-a8a0-9ee0abccdf0a" providerId="ADAL" clId="{B8B649C5-C549-4FEB-BF49-7EEBAD02D5DE}" dt="2020-12-23T11:47:29.564" v="38529" actId="1076"/>
          <ac:spMkLst>
            <pc:docMk/>
            <pc:sldMk cId="4163457884" sldId="4816"/>
            <ac:spMk id="12" creationId="{C24385B1-56CC-4BCF-9B84-8EA2D3337E37}"/>
          </ac:spMkLst>
        </pc:spChg>
      </pc:sldChg>
      <pc:sldChg chg="modSp add mod modAnim">
        <pc:chgData name="Chris Speller" userId="0a97f007-b978-4543-a8a0-9ee0abccdf0a" providerId="ADAL" clId="{B8B649C5-C549-4FEB-BF49-7EEBAD02D5DE}" dt="2020-12-23T11:55:05.632" v="38712" actId="1076"/>
        <pc:sldMkLst>
          <pc:docMk/>
          <pc:sldMk cId="1083731323" sldId="4817"/>
        </pc:sldMkLst>
        <pc:spChg chg="mod">
          <ac:chgData name="Chris Speller" userId="0a97f007-b978-4543-a8a0-9ee0abccdf0a" providerId="ADAL" clId="{B8B649C5-C549-4FEB-BF49-7EEBAD02D5DE}" dt="2020-12-23T11:54:56.952" v="38710" actId="403"/>
          <ac:spMkLst>
            <pc:docMk/>
            <pc:sldMk cId="1083731323" sldId="4817"/>
            <ac:spMk id="10" creationId="{00000000-0000-0000-0000-000000000000}"/>
          </ac:spMkLst>
        </pc:spChg>
        <pc:spChg chg="mod">
          <ac:chgData name="Chris Speller" userId="0a97f007-b978-4543-a8a0-9ee0abccdf0a" providerId="ADAL" clId="{B8B649C5-C549-4FEB-BF49-7EEBAD02D5DE}" dt="2020-12-23T11:55:02.015" v="38711" actId="403"/>
          <ac:spMkLst>
            <pc:docMk/>
            <pc:sldMk cId="1083731323" sldId="4817"/>
            <ac:spMk id="11" creationId="{00000000-0000-0000-0000-000000000000}"/>
          </ac:spMkLst>
        </pc:spChg>
        <pc:spChg chg="mod">
          <ac:chgData name="Chris Speller" userId="0a97f007-b978-4543-a8a0-9ee0abccdf0a" providerId="ADAL" clId="{B8B649C5-C549-4FEB-BF49-7EEBAD02D5DE}" dt="2020-12-23T11:55:05.632" v="38712" actId="1076"/>
          <ac:spMkLst>
            <pc:docMk/>
            <pc:sldMk cId="1083731323" sldId="4817"/>
            <ac:spMk id="12" creationId="{C24385B1-56CC-4BCF-9B84-8EA2D3337E37}"/>
          </ac:spMkLst>
        </pc:spChg>
      </pc:sldChg>
      <pc:sldChg chg="modSp add mod modAnim">
        <pc:chgData name="Chris Speller" userId="0a97f007-b978-4543-a8a0-9ee0abccdf0a" providerId="ADAL" clId="{B8B649C5-C549-4FEB-BF49-7EEBAD02D5DE}" dt="2020-12-23T12:16:09.430" v="38798" actId="20577"/>
        <pc:sldMkLst>
          <pc:docMk/>
          <pc:sldMk cId="1739106831" sldId="4818"/>
        </pc:sldMkLst>
        <pc:spChg chg="mod">
          <ac:chgData name="Chris Speller" userId="0a97f007-b978-4543-a8a0-9ee0abccdf0a" providerId="ADAL" clId="{B8B649C5-C549-4FEB-BF49-7EEBAD02D5DE}" dt="2020-12-23T12:16:09.430" v="38798" actId="20577"/>
          <ac:spMkLst>
            <pc:docMk/>
            <pc:sldMk cId="1739106831" sldId="4818"/>
            <ac:spMk id="10" creationId="{00000000-0000-0000-0000-000000000000}"/>
          </ac:spMkLst>
        </pc:spChg>
        <pc:spChg chg="mod">
          <ac:chgData name="Chris Speller" userId="0a97f007-b978-4543-a8a0-9ee0abccdf0a" providerId="ADAL" clId="{B8B649C5-C549-4FEB-BF49-7EEBAD02D5DE}" dt="2020-12-23T12:10:26.534" v="38777" actId="20577"/>
          <ac:spMkLst>
            <pc:docMk/>
            <pc:sldMk cId="1739106831" sldId="4818"/>
            <ac:spMk id="11" creationId="{00000000-0000-0000-0000-000000000000}"/>
          </ac:spMkLst>
        </pc:spChg>
        <pc:spChg chg="mod">
          <ac:chgData name="Chris Speller" userId="0a97f007-b978-4543-a8a0-9ee0abccdf0a" providerId="ADAL" clId="{B8B649C5-C549-4FEB-BF49-7EEBAD02D5DE}" dt="2020-12-23T12:10:18.586" v="38774" actId="20577"/>
          <ac:spMkLst>
            <pc:docMk/>
            <pc:sldMk cId="1739106831" sldId="4818"/>
            <ac:spMk id="12" creationId="{C24385B1-56CC-4BCF-9B84-8EA2D3337E37}"/>
          </ac:spMkLst>
        </pc:spChg>
      </pc:sldChg>
      <pc:sldChg chg="addSp delSp modSp add mod modAnim">
        <pc:chgData name="Chris Speller" userId="0a97f007-b978-4543-a8a0-9ee0abccdf0a" providerId="ADAL" clId="{B8B649C5-C549-4FEB-BF49-7EEBAD02D5DE}" dt="2020-12-23T12:27:34.191" v="39485" actId="20577"/>
        <pc:sldMkLst>
          <pc:docMk/>
          <pc:sldMk cId="1572156607" sldId="4819"/>
        </pc:sldMkLst>
        <pc:spChg chg="mod">
          <ac:chgData name="Chris Speller" userId="0a97f007-b978-4543-a8a0-9ee0abccdf0a" providerId="ADAL" clId="{B8B649C5-C549-4FEB-BF49-7EEBAD02D5DE}" dt="2020-12-23T12:21:28.935" v="39433" actId="20577"/>
          <ac:spMkLst>
            <pc:docMk/>
            <pc:sldMk cId="1572156607" sldId="4819"/>
            <ac:spMk id="10" creationId="{00000000-0000-0000-0000-000000000000}"/>
          </ac:spMkLst>
        </pc:spChg>
        <pc:spChg chg="mod">
          <ac:chgData name="Chris Speller" userId="0a97f007-b978-4543-a8a0-9ee0abccdf0a" providerId="ADAL" clId="{B8B649C5-C549-4FEB-BF49-7EEBAD02D5DE}" dt="2020-12-23T12:21:32.484" v="39434" actId="20577"/>
          <ac:spMkLst>
            <pc:docMk/>
            <pc:sldMk cId="1572156607" sldId="4819"/>
            <ac:spMk id="11" creationId="{00000000-0000-0000-0000-000000000000}"/>
          </ac:spMkLst>
        </pc:spChg>
        <pc:spChg chg="mod">
          <ac:chgData name="Chris Speller" userId="0a97f007-b978-4543-a8a0-9ee0abccdf0a" providerId="ADAL" clId="{B8B649C5-C549-4FEB-BF49-7EEBAD02D5DE}" dt="2020-12-23T12:27:34.191" v="39485" actId="20577"/>
          <ac:spMkLst>
            <pc:docMk/>
            <pc:sldMk cId="1572156607" sldId="4819"/>
            <ac:spMk id="12" creationId="{C24385B1-56CC-4BCF-9B84-8EA2D3337E37}"/>
          </ac:spMkLst>
        </pc:spChg>
        <pc:picChg chg="add del mod">
          <ac:chgData name="Chris Speller" userId="0a97f007-b978-4543-a8a0-9ee0abccdf0a" providerId="ADAL" clId="{B8B649C5-C549-4FEB-BF49-7EEBAD02D5DE}" dt="2020-12-23T12:20:19.089" v="39426" actId="478"/>
          <ac:picMkLst>
            <pc:docMk/>
            <pc:sldMk cId="1572156607" sldId="4819"/>
            <ac:picMk id="3" creationId="{E81B316F-29F4-4E2C-8CC4-D233A9FA33F2}"/>
          </ac:picMkLst>
        </pc:picChg>
      </pc:sldChg>
      <pc:sldChg chg="modSp add">
        <pc:chgData name="Chris Speller" userId="0a97f007-b978-4543-a8a0-9ee0abccdf0a" providerId="ADAL" clId="{B8B649C5-C549-4FEB-BF49-7EEBAD02D5DE}" dt="2020-12-23T12:23:39.311" v="39466" actId="20577"/>
        <pc:sldMkLst>
          <pc:docMk/>
          <pc:sldMk cId="1183670436" sldId="4820"/>
        </pc:sldMkLst>
        <pc:spChg chg="mod">
          <ac:chgData name="Chris Speller" userId="0a97f007-b978-4543-a8a0-9ee0abccdf0a" providerId="ADAL" clId="{B8B649C5-C549-4FEB-BF49-7EEBAD02D5DE}" dt="2020-12-23T12:23:39.311" v="39466" actId="20577"/>
          <ac:spMkLst>
            <pc:docMk/>
            <pc:sldMk cId="1183670436" sldId="4820"/>
            <ac:spMk id="12" creationId="{C24385B1-56CC-4BCF-9B84-8EA2D3337E37}"/>
          </ac:spMkLst>
        </pc:spChg>
      </pc:sldChg>
      <pc:sldChg chg="modSp add">
        <pc:chgData name="Chris Speller" userId="0a97f007-b978-4543-a8a0-9ee0abccdf0a" providerId="ADAL" clId="{B8B649C5-C549-4FEB-BF49-7EEBAD02D5DE}" dt="2020-12-23T12:31:06.058" v="39518" actId="20577"/>
        <pc:sldMkLst>
          <pc:docMk/>
          <pc:sldMk cId="2192770776" sldId="4821"/>
        </pc:sldMkLst>
        <pc:spChg chg="mod">
          <ac:chgData name="Chris Speller" userId="0a97f007-b978-4543-a8a0-9ee0abccdf0a" providerId="ADAL" clId="{B8B649C5-C549-4FEB-BF49-7EEBAD02D5DE}" dt="2020-12-23T12:28:24.614" v="39501" actId="20577"/>
          <ac:spMkLst>
            <pc:docMk/>
            <pc:sldMk cId="2192770776" sldId="4821"/>
            <ac:spMk id="10" creationId="{00000000-0000-0000-0000-000000000000}"/>
          </ac:spMkLst>
        </pc:spChg>
        <pc:spChg chg="mod">
          <ac:chgData name="Chris Speller" userId="0a97f007-b978-4543-a8a0-9ee0abccdf0a" providerId="ADAL" clId="{B8B649C5-C549-4FEB-BF49-7EEBAD02D5DE}" dt="2020-12-23T12:28:06.897" v="39499" actId="20577"/>
          <ac:spMkLst>
            <pc:docMk/>
            <pc:sldMk cId="2192770776" sldId="4821"/>
            <ac:spMk id="11" creationId="{00000000-0000-0000-0000-000000000000}"/>
          </ac:spMkLst>
        </pc:spChg>
        <pc:spChg chg="mod">
          <ac:chgData name="Chris Speller" userId="0a97f007-b978-4543-a8a0-9ee0abccdf0a" providerId="ADAL" clId="{B8B649C5-C549-4FEB-BF49-7EEBAD02D5DE}" dt="2020-12-23T12:31:06.058" v="39518" actId="20577"/>
          <ac:spMkLst>
            <pc:docMk/>
            <pc:sldMk cId="2192770776" sldId="4821"/>
            <ac:spMk id="12" creationId="{C24385B1-56CC-4BCF-9B84-8EA2D3337E37}"/>
          </ac:spMkLst>
        </pc:spChg>
      </pc:sldChg>
      <pc:sldChg chg="modSp add mod modAnim">
        <pc:chgData name="Chris Speller" userId="0a97f007-b978-4543-a8a0-9ee0abccdf0a" providerId="ADAL" clId="{B8B649C5-C549-4FEB-BF49-7EEBAD02D5DE}" dt="2020-12-23T12:33:44.613" v="39550" actId="20577"/>
        <pc:sldMkLst>
          <pc:docMk/>
          <pc:sldMk cId="4065208540" sldId="4822"/>
        </pc:sldMkLst>
        <pc:spChg chg="mod">
          <ac:chgData name="Chris Speller" userId="0a97f007-b978-4543-a8a0-9ee0abccdf0a" providerId="ADAL" clId="{B8B649C5-C549-4FEB-BF49-7EEBAD02D5DE}" dt="2020-12-23T12:33:44.613" v="39550" actId="20577"/>
          <ac:spMkLst>
            <pc:docMk/>
            <pc:sldMk cId="4065208540" sldId="4822"/>
            <ac:spMk id="10" creationId="{00000000-0000-0000-0000-000000000000}"/>
          </ac:spMkLst>
        </pc:spChg>
        <pc:spChg chg="mod">
          <ac:chgData name="Chris Speller" userId="0a97f007-b978-4543-a8a0-9ee0abccdf0a" providerId="ADAL" clId="{B8B649C5-C549-4FEB-BF49-7EEBAD02D5DE}" dt="2020-12-23T12:33:03.427" v="39525" actId="403"/>
          <ac:spMkLst>
            <pc:docMk/>
            <pc:sldMk cId="4065208540" sldId="4822"/>
            <ac:spMk id="11" creationId="{00000000-0000-0000-0000-000000000000}"/>
          </ac:spMkLst>
        </pc:spChg>
        <pc:spChg chg="mod">
          <ac:chgData name="Chris Speller" userId="0a97f007-b978-4543-a8a0-9ee0abccdf0a" providerId="ADAL" clId="{B8B649C5-C549-4FEB-BF49-7EEBAD02D5DE}" dt="2020-12-23T12:33:26.790" v="39548" actId="122"/>
          <ac:spMkLst>
            <pc:docMk/>
            <pc:sldMk cId="4065208540" sldId="4822"/>
            <ac:spMk id="12" creationId="{C24385B1-56CC-4BCF-9B84-8EA2D3337E37}"/>
          </ac:spMkLst>
        </pc:spChg>
      </pc:sldChg>
      <pc:sldChg chg="modSp add mod modAnim">
        <pc:chgData name="Chris Speller" userId="0a97f007-b978-4543-a8a0-9ee0abccdf0a" providerId="ADAL" clId="{B8B649C5-C549-4FEB-BF49-7EEBAD02D5DE}" dt="2020-12-23T12:45:41.626" v="39909" actId="2711"/>
        <pc:sldMkLst>
          <pc:docMk/>
          <pc:sldMk cId="2794228147" sldId="4823"/>
        </pc:sldMkLst>
        <pc:spChg chg="mod">
          <ac:chgData name="Chris Speller" userId="0a97f007-b978-4543-a8a0-9ee0abccdf0a" providerId="ADAL" clId="{B8B649C5-C549-4FEB-BF49-7EEBAD02D5DE}" dt="2020-12-23T12:45:39.237" v="39908" actId="14100"/>
          <ac:spMkLst>
            <pc:docMk/>
            <pc:sldMk cId="2794228147" sldId="4823"/>
            <ac:spMk id="10" creationId="{00000000-0000-0000-0000-000000000000}"/>
          </ac:spMkLst>
        </pc:spChg>
        <pc:spChg chg="mod">
          <ac:chgData name="Chris Speller" userId="0a97f007-b978-4543-a8a0-9ee0abccdf0a" providerId="ADAL" clId="{B8B649C5-C549-4FEB-BF49-7EEBAD02D5DE}" dt="2020-12-23T12:45:41.626" v="39909" actId="2711"/>
          <ac:spMkLst>
            <pc:docMk/>
            <pc:sldMk cId="2794228147" sldId="4823"/>
            <ac:spMk id="11" creationId="{00000000-0000-0000-0000-000000000000}"/>
          </ac:spMkLst>
        </pc:spChg>
        <pc:spChg chg="mod">
          <ac:chgData name="Chris Speller" userId="0a97f007-b978-4543-a8a0-9ee0abccdf0a" providerId="ADAL" clId="{B8B649C5-C549-4FEB-BF49-7EEBAD02D5DE}" dt="2020-12-23T12:39:47.286" v="39629" actId="20577"/>
          <ac:spMkLst>
            <pc:docMk/>
            <pc:sldMk cId="2794228147" sldId="4823"/>
            <ac:spMk id="12" creationId="{C24385B1-56CC-4BCF-9B84-8EA2D3337E37}"/>
          </ac:spMkLst>
        </pc:spChg>
      </pc:sldChg>
      <pc:sldChg chg="modSp add mod modAnim">
        <pc:chgData name="Chris Speller" userId="0a97f007-b978-4543-a8a0-9ee0abccdf0a" providerId="ADAL" clId="{B8B649C5-C549-4FEB-BF49-7EEBAD02D5DE}" dt="2020-12-23T12:45:31.717" v="39906" actId="14100"/>
        <pc:sldMkLst>
          <pc:docMk/>
          <pc:sldMk cId="543198759" sldId="4824"/>
        </pc:sldMkLst>
        <pc:spChg chg="mod">
          <ac:chgData name="Chris Speller" userId="0a97f007-b978-4543-a8a0-9ee0abccdf0a" providerId="ADAL" clId="{B8B649C5-C549-4FEB-BF49-7EEBAD02D5DE}" dt="2020-12-23T12:45:31.717" v="39906" actId="14100"/>
          <ac:spMkLst>
            <pc:docMk/>
            <pc:sldMk cId="543198759" sldId="4824"/>
            <ac:spMk id="10" creationId="{00000000-0000-0000-0000-000000000000}"/>
          </ac:spMkLst>
        </pc:spChg>
        <pc:spChg chg="mod">
          <ac:chgData name="Chris Speller" userId="0a97f007-b978-4543-a8a0-9ee0abccdf0a" providerId="ADAL" clId="{B8B649C5-C549-4FEB-BF49-7EEBAD02D5DE}" dt="2020-12-23T12:45:27.861" v="39905" actId="2711"/>
          <ac:spMkLst>
            <pc:docMk/>
            <pc:sldMk cId="543198759" sldId="4824"/>
            <ac:spMk id="11" creationId="{00000000-0000-0000-0000-000000000000}"/>
          </ac:spMkLst>
        </pc:spChg>
        <pc:spChg chg="mod">
          <ac:chgData name="Chris Speller" userId="0a97f007-b978-4543-a8a0-9ee0abccdf0a" providerId="ADAL" clId="{B8B649C5-C549-4FEB-BF49-7EEBAD02D5DE}" dt="2020-12-23T12:44:21.839" v="39901" actId="20577"/>
          <ac:spMkLst>
            <pc:docMk/>
            <pc:sldMk cId="543198759" sldId="4824"/>
            <ac:spMk id="12" creationId="{C24385B1-56CC-4BCF-9B84-8EA2D3337E37}"/>
          </ac:spMkLst>
        </pc:spChg>
      </pc:sldChg>
      <pc:sldChg chg="modSp add mod">
        <pc:chgData name="Chris Speller" userId="0a97f007-b978-4543-a8a0-9ee0abccdf0a" providerId="ADAL" clId="{B8B649C5-C549-4FEB-BF49-7EEBAD02D5DE}" dt="2020-12-23T12:57:39.548" v="40006" actId="20577"/>
        <pc:sldMkLst>
          <pc:docMk/>
          <pc:sldMk cId="1636709654" sldId="4825"/>
        </pc:sldMkLst>
        <pc:spChg chg="mod">
          <ac:chgData name="Chris Speller" userId="0a97f007-b978-4543-a8a0-9ee0abccdf0a" providerId="ADAL" clId="{B8B649C5-C549-4FEB-BF49-7EEBAD02D5DE}" dt="2020-12-23T12:57:39.548" v="40006" actId="20577"/>
          <ac:spMkLst>
            <pc:docMk/>
            <pc:sldMk cId="1636709654" sldId="4825"/>
            <ac:spMk id="10" creationId="{00000000-0000-0000-0000-000000000000}"/>
          </ac:spMkLst>
        </pc:spChg>
        <pc:spChg chg="mod">
          <ac:chgData name="Chris Speller" userId="0a97f007-b978-4543-a8a0-9ee0abccdf0a" providerId="ADAL" clId="{B8B649C5-C549-4FEB-BF49-7EEBAD02D5DE}" dt="2020-12-23T12:57:21.221" v="40002"/>
          <ac:spMkLst>
            <pc:docMk/>
            <pc:sldMk cId="1636709654" sldId="4825"/>
            <ac:spMk id="11" creationId="{00000000-0000-0000-0000-000000000000}"/>
          </ac:spMkLst>
        </pc:spChg>
        <pc:spChg chg="mod">
          <ac:chgData name="Chris Speller" userId="0a97f007-b978-4543-a8a0-9ee0abccdf0a" providerId="ADAL" clId="{B8B649C5-C549-4FEB-BF49-7EEBAD02D5DE}" dt="2020-12-23T12:57:31.875" v="40004" actId="207"/>
          <ac:spMkLst>
            <pc:docMk/>
            <pc:sldMk cId="1636709654" sldId="4825"/>
            <ac:spMk id="12" creationId="{C24385B1-56CC-4BCF-9B84-8EA2D3337E37}"/>
          </ac:spMkLst>
        </pc:spChg>
      </pc:sldChg>
      <pc:sldChg chg="modSp add ord">
        <pc:chgData name="Chris Speller" userId="0a97f007-b978-4543-a8a0-9ee0abccdf0a" providerId="ADAL" clId="{B8B649C5-C549-4FEB-BF49-7EEBAD02D5DE}" dt="2020-12-23T12:57:10.085" v="39998"/>
        <pc:sldMkLst>
          <pc:docMk/>
          <pc:sldMk cId="3628733826" sldId="4826"/>
        </pc:sldMkLst>
        <pc:spChg chg="mod">
          <ac:chgData name="Chris Speller" userId="0a97f007-b978-4543-a8a0-9ee0abccdf0a" providerId="ADAL" clId="{B8B649C5-C549-4FEB-BF49-7EEBAD02D5DE}" dt="2020-12-23T12:56:36.603" v="39996" actId="20577"/>
          <ac:spMkLst>
            <pc:docMk/>
            <pc:sldMk cId="3628733826" sldId="4826"/>
            <ac:spMk id="10" creationId="{00000000-0000-0000-0000-000000000000}"/>
          </ac:spMkLst>
        </pc:spChg>
      </pc:sldChg>
      <pc:sldChg chg="modSp add mod">
        <pc:chgData name="Chris Speller" userId="0a97f007-b978-4543-a8a0-9ee0abccdf0a" providerId="ADAL" clId="{B8B649C5-C549-4FEB-BF49-7EEBAD02D5DE}" dt="2020-12-23T13:06:41.366" v="40203" actId="20577"/>
        <pc:sldMkLst>
          <pc:docMk/>
          <pc:sldMk cId="1656997568" sldId="4827"/>
        </pc:sldMkLst>
        <pc:spChg chg="mod">
          <ac:chgData name="Chris Speller" userId="0a97f007-b978-4543-a8a0-9ee0abccdf0a" providerId="ADAL" clId="{B8B649C5-C549-4FEB-BF49-7EEBAD02D5DE}" dt="2020-12-23T13:06:41.366" v="40203" actId="20577"/>
          <ac:spMkLst>
            <pc:docMk/>
            <pc:sldMk cId="1656997568" sldId="4827"/>
            <ac:spMk id="10" creationId="{00000000-0000-0000-0000-000000000000}"/>
          </ac:spMkLst>
        </pc:spChg>
        <pc:spChg chg="mod">
          <ac:chgData name="Chris Speller" userId="0a97f007-b978-4543-a8a0-9ee0abccdf0a" providerId="ADAL" clId="{B8B649C5-C549-4FEB-BF49-7EEBAD02D5DE}" dt="2020-12-23T13:03:02.786" v="40137"/>
          <ac:spMkLst>
            <pc:docMk/>
            <pc:sldMk cId="1656997568" sldId="4827"/>
            <ac:spMk id="11" creationId="{00000000-0000-0000-0000-000000000000}"/>
          </ac:spMkLst>
        </pc:spChg>
        <pc:spChg chg="mod">
          <ac:chgData name="Chris Speller" userId="0a97f007-b978-4543-a8a0-9ee0abccdf0a" providerId="ADAL" clId="{B8B649C5-C549-4FEB-BF49-7EEBAD02D5DE}" dt="2020-12-23T13:05:04.429" v="40198" actId="6549"/>
          <ac:spMkLst>
            <pc:docMk/>
            <pc:sldMk cId="1656997568" sldId="4827"/>
            <ac:spMk id="12" creationId="{C24385B1-56CC-4BCF-9B84-8EA2D3337E37}"/>
          </ac:spMkLst>
        </pc:spChg>
      </pc:sldChg>
      <pc:sldChg chg="modSp add">
        <pc:chgData name="Chris Speller" userId="0a97f007-b978-4543-a8a0-9ee0abccdf0a" providerId="ADAL" clId="{B8B649C5-C549-4FEB-BF49-7EEBAD02D5DE}" dt="2020-12-23T13:08:16.896" v="40275" actId="20577"/>
        <pc:sldMkLst>
          <pc:docMk/>
          <pc:sldMk cId="476948630" sldId="4828"/>
        </pc:sldMkLst>
        <pc:spChg chg="mod">
          <ac:chgData name="Chris Speller" userId="0a97f007-b978-4543-a8a0-9ee0abccdf0a" providerId="ADAL" clId="{B8B649C5-C549-4FEB-BF49-7EEBAD02D5DE}" dt="2020-12-23T13:07:25.693" v="40218" actId="20577"/>
          <ac:spMkLst>
            <pc:docMk/>
            <pc:sldMk cId="476948630" sldId="4828"/>
            <ac:spMk id="10" creationId="{00000000-0000-0000-0000-000000000000}"/>
          </ac:spMkLst>
        </pc:spChg>
        <pc:spChg chg="mod">
          <ac:chgData name="Chris Speller" userId="0a97f007-b978-4543-a8a0-9ee0abccdf0a" providerId="ADAL" clId="{B8B649C5-C549-4FEB-BF49-7EEBAD02D5DE}" dt="2020-12-23T13:07:16.752" v="40214"/>
          <ac:spMkLst>
            <pc:docMk/>
            <pc:sldMk cId="476948630" sldId="4828"/>
            <ac:spMk id="11" creationId="{00000000-0000-0000-0000-000000000000}"/>
          </ac:spMkLst>
        </pc:spChg>
        <pc:spChg chg="mod">
          <ac:chgData name="Chris Speller" userId="0a97f007-b978-4543-a8a0-9ee0abccdf0a" providerId="ADAL" clId="{B8B649C5-C549-4FEB-BF49-7EEBAD02D5DE}" dt="2020-12-23T13:08:16.896" v="40275" actId="20577"/>
          <ac:spMkLst>
            <pc:docMk/>
            <pc:sldMk cId="476948630" sldId="4828"/>
            <ac:spMk id="12" creationId="{C24385B1-56CC-4BCF-9B84-8EA2D3337E37}"/>
          </ac:spMkLst>
        </pc:spChg>
      </pc:sldChg>
      <pc:sldChg chg="modSp add mod modAnim">
        <pc:chgData name="Chris Speller" userId="0a97f007-b978-4543-a8a0-9ee0abccdf0a" providerId="ADAL" clId="{B8B649C5-C549-4FEB-BF49-7EEBAD02D5DE}" dt="2020-12-23T13:21:05.301" v="40355" actId="20577"/>
        <pc:sldMkLst>
          <pc:docMk/>
          <pc:sldMk cId="57237558" sldId="4829"/>
        </pc:sldMkLst>
        <pc:spChg chg="mod">
          <ac:chgData name="Chris Speller" userId="0a97f007-b978-4543-a8a0-9ee0abccdf0a" providerId="ADAL" clId="{B8B649C5-C549-4FEB-BF49-7EEBAD02D5DE}" dt="2020-12-23T13:21:05.301" v="40355" actId="20577"/>
          <ac:spMkLst>
            <pc:docMk/>
            <pc:sldMk cId="57237558" sldId="4829"/>
            <ac:spMk id="10" creationId="{00000000-0000-0000-0000-000000000000}"/>
          </ac:spMkLst>
        </pc:spChg>
        <pc:spChg chg="mod">
          <ac:chgData name="Chris Speller" userId="0a97f007-b978-4543-a8a0-9ee0abccdf0a" providerId="ADAL" clId="{B8B649C5-C549-4FEB-BF49-7EEBAD02D5DE}" dt="2020-12-23T13:08:51.988" v="40281" actId="404"/>
          <ac:spMkLst>
            <pc:docMk/>
            <pc:sldMk cId="57237558" sldId="4829"/>
            <ac:spMk id="11" creationId="{00000000-0000-0000-0000-000000000000}"/>
          </ac:spMkLst>
        </pc:spChg>
        <pc:spChg chg="mod">
          <ac:chgData name="Chris Speller" userId="0a97f007-b978-4543-a8a0-9ee0abccdf0a" providerId="ADAL" clId="{B8B649C5-C549-4FEB-BF49-7EEBAD02D5DE}" dt="2020-12-23T13:10:24.701" v="40334" actId="207"/>
          <ac:spMkLst>
            <pc:docMk/>
            <pc:sldMk cId="57237558" sldId="4829"/>
            <ac:spMk id="12" creationId="{C24385B1-56CC-4BCF-9B84-8EA2D3337E37}"/>
          </ac:spMkLst>
        </pc:spChg>
      </pc:sldChg>
      <pc:sldChg chg="modSp add mod modAnim">
        <pc:chgData name="Chris Speller" userId="0a97f007-b978-4543-a8a0-9ee0abccdf0a" providerId="ADAL" clId="{B8B649C5-C549-4FEB-BF49-7EEBAD02D5DE}" dt="2020-12-23T13:38:30.271" v="42746" actId="20577"/>
        <pc:sldMkLst>
          <pc:docMk/>
          <pc:sldMk cId="2219674546" sldId="4830"/>
        </pc:sldMkLst>
        <pc:spChg chg="mod">
          <ac:chgData name="Chris Speller" userId="0a97f007-b978-4543-a8a0-9ee0abccdf0a" providerId="ADAL" clId="{B8B649C5-C549-4FEB-BF49-7EEBAD02D5DE}" dt="2020-12-23T13:38:30.271" v="42746" actId="20577"/>
          <ac:spMkLst>
            <pc:docMk/>
            <pc:sldMk cId="2219674546" sldId="4830"/>
            <ac:spMk id="10" creationId="{00000000-0000-0000-0000-000000000000}"/>
          </ac:spMkLst>
        </pc:spChg>
        <pc:spChg chg="mod">
          <ac:chgData name="Chris Speller" userId="0a97f007-b978-4543-a8a0-9ee0abccdf0a" providerId="ADAL" clId="{B8B649C5-C549-4FEB-BF49-7EEBAD02D5DE}" dt="2020-12-23T13:35:33.616" v="42524" actId="20577"/>
          <ac:spMkLst>
            <pc:docMk/>
            <pc:sldMk cId="2219674546" sldId="4830"/>
            <ac:spMk id="11" creationId="{00000000-0000-0000-0000-000000000000}"/>
          </ac:spMkLst>
        </pc:spChg>
        <pc:spChg chg="mod">
          <ac:chgData name="Chris Speller" userId="0a97f007-b978-4543-a8a0-9ee0abccdf0a" providerId="ADAL" clId="{B8B649C5-C549-4FEB-BF49-7EEBAD02D5DE}" dt="2020-12-23T13:37:20.233" v="42686" actId="20577"/>
          <ac:spMkLst>
            <pc:docMk/>
            <pc:sldMk cId="2219674546" sldId="4830"/>
            <ac:spMk id="12" creationId="{C24385B1-56CC-4BCF-9B84-8EA2D3337E37}"/>
          </ac:spMkLst>
        </pc:spChg>
      </pc:sldChg>
      <pc:sldMasterChg chg="modSp">
        <pc:chgData name="Chris Speller" userId="0a97f007-b978-4543-a8a0-9ee0abccdf0a" providerId="ADAL" clId="{B8B649C5-C549-4FEB-BF49-7EEBAD02D5DE}" dt="2020-12-20T23:14:33.101" v="7489" actId="2711"/>
        <pc:sldMasterMkLst>
          <pc:docMk/>
          <pc:sldMasterMk cId="843149168" sldId="2147483648"/>
        </pc:sldMasterMkLst>
        <pc:spChg chg="mod">
          <ac:chgData name="Chris Speller" userId="0a97f007-b978-4543-a8a0-9ee0abccdf0a" providerId="ADAL" clId="{B8B649C5-C549-4FEB-BF49-7EEBAD02D5DE}" dt="2020-12-20T23:14:33.101" v="7489" actId="2711"/>
          <ac:spMkLst>
            <pc:docMk/>
            <pc:sldMasterMk cId="843149168" sldId="2147483648"/>
            <ac:spMk id="2" creationId="{00000000-0000-0000-0000-000000000000}"/>
          </ac:spMkLst>
        </pc:spChg>
        <pc:spChg chg="mod">
          <ac:chgData name="Chris Speller" userId="0a97f007-b978-4543-a8a0-9ee0abccdf0a" providerId="ADAL" clId="{B8B649C5-C549-4FEB-BF49-7EEBAD02D5DE}" dt="2020-12-20T23:14:28.805" v="7488" actId="2711"/>
          <ac:spMkLst>
            <pc:docMk/>
            <pc:sldMasterMk cId="843149168" sldId="2147483648"/>
            <ac:spMk id="3" creationId="{00000000-0000-0000-0000-000000000000}"/>
          </ac:spMkLst>
        </pc:spChg>
      </pc:sldMasterChg>
    </pc:docChg>
  </pc:docChgLst>
  <pc:docChgLst>
    <pc:chgData name="Chris Speller" userId="0a97f007-b978-4543-a8a0-9ee0abccdf0a" providerId="ADAL" clId="{2E16E202-934D-4F46-B3DC-E46867410D73}"/>
    <pc:docChg chg="modSld">
      <pc:chgData name="Chris Speller" userId="0a97f007-b978-4543-a8a0-9ee0abccdf0a" providerId="ADAL" clId="{2E16E202-934D-4F46-B3DC-E46867410D73}" dt="2020-12-14T12:43:51.247" v="15" actId="20577"/>
      <pc:docMkLst>
        <pc:docMk/>
      </pc:docMkLst>
      <pc:sldChg chg="modSp">
        <pc:chgData name="Chris Speller" userId="0a97f007-b978-4543-a8a0-9ee0abccdf0a" providerId="ADAL" clId="{2E16E202-934D-4F46-B3DC-E46867410D73}" dt="2020-12-14T12:43:51.247" v="15" actId="20577"/>
        <pc:sldMkLst>
          <pc:docMk/>
          <pc:sldMk cId="83876155" sldId="4264"/>
        </pc:sldMkLst>
        <pc:graphicFrameChg chg="modGraphic">
          <ac:chgData name="Chris Speller" userId="0a97f007-b978-4543-a8a0-9ee0abccdf0a" providerId="ADAL" clId="{2E16E202-934D-4F46-B3DC-E46867410D73}" dt="2020-12-14T12:43:51.247" v="15" actId="20577"/>
          <ac:graphicFrameMkLst>
            <pc:docMk/>
            <pc:sldMk cId="83876155" sldId="4264"/>
            <ac:graphicFrameMk id="3" creationId="{025826F9-BBEB-4D37-A6CB-13A118B9C2C4}"/>
          </ac:graphicFrameMkLst>
        </pc:graphicFrameChg>
      </pc:sldChg>
      <pc:sldChg chg="modSp">
        <pc:chgData name="Chris Speller" userId="0a97f007-b978-4543-a8a0-9ee0abccdf0a" providerId="ADAL" clId="{2E16E202-934D-4F46-B3DC-E46867410D73}" dt="2020-12-14T12:43:44.726" v="11" actId="20577"/>
        <pc:sldMkLst>
          <pc:docMk/>
          <pc:sldMk cId="4142667225" sldId="4274"/>
        </pc:sldMkLst>
        <pc:spChg chg="mod">
          <ac:chgData name="Chris Speller" userId="0a97f007-b978-4543-a8a0-9ee0abccdf0a" providerId="ADAL" clId="{2E16E202-934D-4F46-B3DC-E46867410D73}" dt="2020-12-14T12:43:44.726" v="11" actId="20577"/>
          <ac:spMkLst>
            <pc:docMk/>
            <pc:sldMk cId="4142667225" sldId="4274"/>
            <ac:spMk id="2" creationId="{E16FD57A-7896-48B4-B078-61962DD83C7A}"/>
          </ac:spMkLst>
        </pc:spChg>
      </pc:sldChg>
      <pc:sldChg chg="modSp">
        <pc:chgData name="Chris Speller" userId="0a97f007-b978-4543-a8a0-9ee0abccdf0a" providerId="ADAL" clId="{2E16E202-934D-4F46-B3DC-E46867410D73}" dt="2020-12-14T12:43:08.807" v="3" actId="1076"/>
        <pc:sldMkLst>
          <pc:docMk/>
          <pc:sldMk cId="1900040444" sldId="4375"/>
        </pc:sldMkLst>
        <pc:spChg chg="mod">
          <ac:chgData name="Chris Speller" userId="0a97f007-b978-4543-a8a0-9ee0abccdf0a" providerId="ADAL" clId="{2E16E202-934D-4F46-B3DC-E46867410D73}" dt="2020-12-14T12:43:04.422" v="0" actId="6549"/>
          <ac:spMkLst>
            <pc:docMk/>
            <pc:sldMk cId="1900040444" sldId="4375"/>
            <ac:spMk id="10" creationId="{00000000-0000-0000-0000-000000000000}"/>
          </ac:spMkLst>
        </pc:spChg>
        <pc:spChg chg="mod">
          <ac:chgData name="Chris Speller" userId="0a97f007-b978-4543-a8a0-9ee0abccdf0a" providerId="ADAL" clId="{2E16E202-934D-4F46-B3DC-E46867410D73}" dt="2020-12-14T12:43:05.316" v="1" actId="6549"/>
          <ac:spMkLst>
            <pc:docMk/>
            <pc:sldMk cId="1900040444" sldId="4375"/>
            <ac:spMk id="11" creationId="{00000000-0000-0000-0000-000000000000}"/>
          </ac:spMkLst>
        </pc:spChg>
        <pc:spChg chg="mod">
          <ac:chgData name="Chris Speller" userId="0a97f007-b978-4543-a8a0-9ee0abccdf0a" providerId="ADAL" clId="{2E16E202-934D-4F46-B3DC-E46867410D73}" dt="2020-12-14T12:43:08.807" v="3" actId="1076"/>
          <ac:spMkLst>
            <pc:docMk/>
            <pc:sldMk cId="1900040444" sldId="4375"/>
            <ac:spMk id="12" creationId="{00000000-0000-0000-0000-000000000000}"/>
          </ac:spMkLst>
        </pc:spChg>
      </pc:sldChg>
      <pc:sldChg chg="modSp">
        <pc:chgData name="Chris Speller" userId="0a97f007-b978-4543-a8a0-9ee0abccdf0a" providerId="ADAL" clId="{2E16E202-934D-4F46-B3DC-E46867410D73}" dt="2020-12-14T12:43:13.811" v="6" actId="1076"/>
        <pc:sldMkLst>
          <pc:docMk/>
          <pc:sldMk cId="2549520824" sldId="4376"/>
        </pc:sldMkLst>
        <pc:spChg chg="mod">
          <ac:chgData name="Chris Speller" userId="0a97f007-b978-4543-a8a0-9ee0abccdf0a" providerId="ADAL" clId="{2E16E202-934D-4F46-B3DC-E46867410D73}" dt="2020-12-14T12:43:11.101" v="4" actId="6549"/>
          <ac:spMkLst>
            <pc:docMk/>
            <pc:sldMk cId="2549520824" sldId="4376"/>
            <ac:spMk id="10" creationId="{00000000-0000-0000-0000-000000000000}"/>
          </ac:spMkLst>
        </pc:spChg>
        <pc:spChg chg="mod">
          <ac:chgData name="Chris Speller" userId="0a97f007-b978-4543-a8a0-9ee0abccdf0a" providerId="ADAL" clId="{2E16E202-934D-4F46-B3DC-E46867410D73}" dt="2020-12-14T12:43:11.793" v="5" actId="6549"/>
          <ac:spMkLst>
            <pc:docMk/>
            <pc:sldMk cId="2549520824" sldId="4376"/>
            <ac:spMk id="11" creationId="{00000000-0000-0000-0000-000000000000}"/>
          </ac:spMkLst>
        </pc:spChg>
        <pc:spChg chg="mod">
          <ac:chgData name="Chris Speller" userId="0a97f007-b978-4543-a8a0-9ee0abccdf0a" providerId="ADAL" clId="{2E16E202-934D-4F46-B3DC-E46867410D73}" dt="2020-12-14T12:43:13.811" v="6" actId="1076"/>
          <ac:spMkLst>
            <pc:docMk/>
            <pc:sldMk cId="2549520824" sldId="4376"/>
            <ac:spMk id="12" creationId="{00000000-0000-0000-0000-000000000000}"/>
          </ac:spMkLst>
        </pc:spChg>
      </pc:sldChg>
      <pc:sldChg chg="modSp">
        <pc:chgData name="Chris Speller" userId="0a97f007-b978-4543-a8a0-9ee0abccdf0a" providerId="ADAL" clId="{2E16E202-934D-4F46-B3DC-E46867410D73}" dt="2020-12-14T12:43:23.163" v="7" actId="20577"/>
        <pc:sldMkLst>
          <pc:docMk/>
          <pc:sldMk cId="1628273680" sldId="4380"/>
        </pc:sldMkLst>
        <pc:spChg chg="mod">
          <ac:chgData name="Chris Speller" userId="0a97f007-b978-4543-a8a0-9ee0abccdf0a" providerId="ADAL" clId="{2E16E202-934D-4F46-B3DC-E46867410D73}" dt="2020-12-14T12:43:23.163" v="7" actId="20577"/>
          <ac:spMkLst>
            <pc:docMk/>
            <pc:sldMk cId="1628273680" sldId="4380"/>
            <ac:spMk id="12" creationId="{00000000-0000-0000-0000-000000000000}"/>
          </ac:spMkLst>
        </pc:spChg>
      </pc:sldChg>
    </pc:docChg>
  </pc:docChgLst>
  <pc:docChgLst>
    <pc:chgData name="Chris Speller" userId="0a97f007-b978-4543-a8a0-9ee0abccdf0a" providerId="ADAL" clId="{01E374A7-1A8D-49FD-AD61-95B1E924BCF8}"/>
    <pc:docChg chg="addSld delSld modSld">
      <pc:chgData name="Chris Speller" userId="0a97f007-b978-4543-a8a0-9ee0abccdf0a" providerId="ADAL" clId="{01E374A7-1A8D-49FD-AD61-95B1E924BCF8}" dt="2020-12-15T08:16:17.399" v="1" actId="2696"/>
      <pc:docMkLst>
        <pc:docMk/>
      </pc:docMkLst>
      <pc:sldChg chg="del">
        <pc:chgData name="Chris Speller" userId="0a97f007-b978-4543-a8a0-9ee0abccdf0a" providerId="ADAL" clId="{01E374A7-1A8D-49FD-AD61-95B1E924BCF8}" dt="2020-12-15T08:16:17.399" v="1" actId="2696"/>
        <pc:sldMkLst>
          <pc:docMk/>
          <pc:sldMk cId="1845989488" sldId="4405"/>
        </pc:sldMkLst>
      </pc:sldChg>
      <pc:sldChg chg="add">
        <pc:chgData name="Chris Speller" userId="0a97f007-b978-4543-a8a0-9ee0abccdf0a" providerId="ADAL" clId="{01E374A7-1A8D-49FD-AD61-95B1E924BCF8}" dt="2020-12-15T08:16:15.501" v="0"/>
        <pc:sldMkLst>
          <pc:docMk/>
          <pc:sldMk cId="1465995" sldId="4469"/>
        </pc:sldMkLst>
      </pc:sldChg>
    </pc:docChg>
  </pc:docChgLst>
  <pc:docChgLst>
    <pc:chgData name="Chris Speller" userId="0a97f007-b978-4543-a8a0-9ee0abccdf0a" providerId="ADAL" clId="{F4E4FAF5-B139-4F30-B001-B4F3F300C484}"/>
    <pc:docChg chg="undo custSel addSld delSld modSld sldOrd">
      <pc:chgData name="Chris Speller" userId="0a97f007-b978-4543-a8a0-9ee0abccdf0a" providerId="ADAL" clId="{F4E4FAF5-B139-4F30-B001-B4F3F300C484}" dt="2021-04-16T10:42:50.173" v="29882" actId="1076"/>
      <pc:docMkLst>
        <pc:docMk/>
      </pc:docMkLst>
      <pc:sldChg chg="addSp delSp modSp mod delAnim modAnim">
        <pc:chgData name="Chris Speller" userId="0a97f007-b978-4543-a8a0-9ee0abccdf0a" providerId="ADAL" clId="{F4E4FAF5-B139-4F30-B001-B4F3F300C484}" dt="2021-04-13T18:21:15.608" v="232" actId="1076"/>
        <pc:sldMkLst>
          <pc:docMk/>
          <pc:sldMk cId="2784385368" sldId="4533"/>
        </pc:sldMkLst>
        <pc:spChg chg="mod">
          <ac:chgData name="Chris Speller" userId="0a97f007-b978-4543-a8a0-9ee0abccdf0a" providerId="ADAL" clId="{F4E4FAF5-B139-4F30-B001-B4F3F300C484}" dt="2021-04-13T18:10:37.695" v="64" actId="20577"/>
          <ac:spMkLst>
            <pc:docMk/>
            <pc:sldMk cId="2784385368" sldId="4533"/>
            <ac:spMk id="10" creationId="{00000000-0000-0000-0000-000000000000}"/>
          </ac:spMkLst>
        </pc:spChg>
        <pc:spChg chg="mod">
          <ac:chgData name="Chris Speller" userId="0a97f007-b978-4543-a8a0-9ee0abccdf0a" providerId="ADAL" clId="{F4E4FAF5-B139-4F30-B001-B4F3F300C484}" dt="2021-04-13T18:11:11.597" v="71"/>
          <ac:spMkLst>
            <pc:docMk/>
            <pc:sldMk cId="2784385368" sldId="4533"/>
            <ac:spMk id="11" creationId="{00000000-0000-0000-0000-000000000000}"/>
          </ac:spMkLst>
        </pc:spChg>
        <pc:spChg chg="del">
          <ac:chgData name="Chris Speller" userId="0a97f007-b978-4543-a8a0-9ee0abccdf0a" providerId="ADAL" clId="{F4E4FAF5-B139-4F30-B001-B4F3F300C484}" dt="2021-04-13T18:15:46.520" v="109" actId="478"/>
          <ac:spMkLst>
            <pc:docMk/>
            <pc:sldMk cId="2784385368" sldId="4533"/>
            <ac:spMk id="12" creationId="{00000000-0000-0000-0000-000000000000}"/>
          </ac:spMkLst>
        </pc:spChg>
        <pc:graphicFrameChg chg="add mod modGraphic">
          <ac:chgData name="Chris Speller" userId="0a97f007-b978-4543-a8a0-9ee0abccdf0a" providerId="ADAL" clId="{F4E4FAF5-B139-4F30-B001-B4F3F300C484}" dt="2021-04-13T18:12:33.723" v="83" actId="20577"/>
          <ac:graphicFrameMkLst>
            <pc:docMk/>
            <pc:sldMk cId="2784385368" sldId="4533"/>
            <ac:graphicFrameMk id="13" creationId="{AF3D7AAD-41DB-4C6E-8AB7-6C221BCB603D}"/>
          </ac:graphicFrameMkLst>
        </pc:graphicFrameChg>
        <pc:graphicFrameChg chg="add mod modGraphic">
          <ac:chgData name="Chris Speller" userId="0a97f007-b978-4543-a8a0-9ee0abccdf0a" providerId="ADAL" clId="{F4E4FAF5-B139-4F30-B001-B4F3F300C484}" dt="2021-04-13T18:19:45.559" v="215" actId="404"/>
          <ac:graphicFrameMkLst>
            <pc:docMk/>
            <pc:sldMk cId="2784385368" sldId="4533"/>
            <ac:graphicFrameMk id="14" creationId="{09FE2E96-AE5C-4961-96AE-8CA15FBFBAE8}"/>
          </ac:graphicFrameMkLst>
        </pc:graphicFrameChg>
        <pc:graphicFrameChg chg="add del mod">
          <ac:chgData name="Chris Speller" userId="0a97f007-b978-4543-a8a0-9ee0abccdf0a" providerId="ADAL" clId="{F4E4FAF5-B139-4F30-B001-B4F3F300C484}" dt="2021-04-13T18:16:03.665" v="114"/>
          <ac:graphicFrameMkLst>
            <pc:docMk/>
            <pc:sldMk cId="2784385368" sldId="4533"/>
            <ac:graphicFrameMk id="15" creationId="{F9EFF6FB-2EB0-46DF-9756-0F4F48ACE1D2}"/>
          </ac:graphicFrameMkLst>
        </pc:graphicFrameChg>
        <pc:graphicFrameChg chg="add mod modGraphic">
          <ac:chgData name="Chris Speller" userId="0a97f007-b978-4543-a8a0-9ee0abccdf0a" providerId="ADAL" clId="{F4E4FAF5-B139-4F30-B001-B4F3F300C484}" dt="2021-04-13T18:21:15.608" v="232" actId="1076"/>
          <ac:graphicFrameMkLst>
            <pc:docMk/>
            <pc:sldMk cId="2784385368" sldId="4533"/>
            <ac:graphicFrameMk id="16" creationId="{1B4B63AB-AA6B-4EDE-BA7E-721A2B885187}"/>
          </ac:graphicFrameMkLst>
        </pc:graphicFrameChg>
      </pc:sldChg>
      <pc:sldChg chg="addSp delSp modSp add mod delAnim modAnim">
        <pc:chgData name="Chris Speller" userId="0a97f007-b978-4543-a8a0-9ee0abccdf0a" providerId="ADAL" clId="{F4E4FAF5-B139-4F30-B001-B4F3F300C484}" dt="2021-04-13T18:27:36.473" v="672"/>
        <pc:sldMkLst>
          <pc:docMk/>
          <pc:sldMk cId="894608957" sldId="4937"/>
        </pc:sldMkLst>
        <pc:spChg chg="mod">
          <ac:chgData name="Chris Speller" userId="0a97f007-b978-4543-a8a0-9ee0abccdf0a" providerId="ADAL" clId="{F4E4FAF5-B139-4F30-B001-B4F3F300C484}" dt="2021-04-13T18:25:59.171" v="620" actId="12"/>
          <ac:spMkLst>
            <pc:docMk/>
            <pc:sldMk cId="894608957" sldId="4937"/>
            <ac:spMk id="10" creationId="{00000000-0000-0000-0000-000000000000}"/>
          </ac:spMkLst>
        </pc:spChg>
        <pc:spChg chg="mod">
          <ac:chgData name="Chris Speller" userId="0a97f007-b978-4543-a8a0-9ee0abccdf0a" providerId="ADAL" clId="{F4E4FAF5-B139-4F30-B001-B4F3F300C484}" dt="2021-04-13T18:26:35.816" v="624" actId="20577"/>
          <ac:spMkLst>
            <pc:docMk/>
            <pc:sldMk cId="894608957" sldId="4937"/>
            <ac:spMk id="11" creationId="{00000000-0000-0000-0000-000000000000}"/>
          </ac:spMkLst>
        </pc:spChg>
        <pc:spChg chg="add mod">
          <ac:chgData name="Chris Speller" userId="0a97f007-b978-4543-a8a0-9ee0abccdf0a" providerId="ADAL" clId="{F4E4FAF5-B139-4F30-B001-B4F3F300C484}" dt="2021-04-13T18:27:30.415" v="669" actId="20577"/>
          <ac:spMkLst>
            <pc:docMk/>
            <pc:sldMk cId="894608957" sldId="4937"/>
            <ac:spMk id="12" creationId="{ABB204BF-F99B-415F-BDC2-DDBA9C6AC34B}"/>
          </ac:spMkLst>
        </pc:spChg>
        <pc:graphicFrameChg chg="del">
          <ac:chgData name="Chris Speller" userId="0a97f007-b978-4543-a8a0-9ee0abccdf0a" providerId="ADAL" clId="{F4E4FAF5-B139-4F30-B001-B4F3F300C484}" dt="2021-04-13T18:20:28.193" v="221" actId="478"/>
          <ac:graphicFrameMkLst>
            <pc:docMk/>
            <pc:sldMk cId="894608957" sldId="4937"/>
            <ac:graphicFrameMk id="13" creationId="{AF3D7AAD-41DB-4C6E-8AB7-6C221BCB603D}"/>
          </ac:graphicFrameMkLst>
        </pc:graphicFrameChg>
        <pc:graphicFrameChg chg="del">
          <ac:chgData name="Chris Speller" userId="0a97f007-b978-4543-a8a0-9ee0abccdf0a" providerId="ADAL" clId="{F4E4FAF5-B139-4F30-B001-B4F3F300C484}" dt="2021-04-13T18:20:29.243" v="222" actId="478"/>
          <ac:graphicFrameMkLst>
            <pc:docMk/>
            <pc:sldMk cId="894608957" sldId="4937"/>
            <ac:graphicFrameMk id="14" creationId="{09FE2E96-AE5C-4961-96AE-8CA15FBFBAE8}"/>
          </ac:graphicFrameMkLst>
        </pc:graphicFrameChg>
        <pc:graphicFrameChg chg="del">
          <ac:chgData name="Chris Speller" userId="0a97f007-b978-4543-a8a0-9ee0abccdf0a" providerId="ADAL" clId="{F4E4FAF5-B139-4F30-B001-B4F3F300C484}" dt="2021-04-13T18:20:30.225" v="223" actId="478"/>
          <ac:graphicFrameMkLst>
            <pc:docMk/>
            <pc:sldMk cId="894608957" sldId="4937"/>
            <ac:graphicFrameMk id="16" creationId="{1B4B63AB-AA6B-4EDE-BA7E-721A2B885187}"/>
          </ac:graphicFrameMkLst>
        </pc:graphicFrameChg>
      </pc:sldChg>
      <pc:sldChg chg="modSp add mod">
        <pc:chgData name="Chris Speller" userId="0a97f007-b978-4543-a8a0-9ee0abccdf0a" providerId="ADAL" clId="{F4E4FAF5-B139-4F30-B001-B4F3F300C484}" dt="2021-04-13T18:29:35.632" v="690" actId="20577"/>
        <pc:sldMkLst>
          <pc:docMk/>
          <pc:sldMk cId="463809555" sldId="4938"/>
        </pc:sldMkLst>
        <pc:spChg chg="mod">
          <ac:chgData name="Chris Speller" userId="0a97f007-b978-4543-a8a0-9ee0abccdf0a" providerId="ADAL" clId="{F4E4FAF5-B139-4F30-B001-B4F3F300C484}" dt="2021-04-13T18:29:35.632" v="690" actId="20577"/>
          <ac:spMkLst>
            <pc:docMk/>
            <pc:sldMk cId="463809555" sldId="4938"/>
            <ac:spMk id="10" creationId="{00000000-0000-0000-0000-000000000000}"/>
          </ac:spMkLst>
        </pc:spChg>
        <pc:spChg chg="mod">
          <ac:chgData name="Chris Speller" userId="0a97f007-b978-4543-a8a0-9ee0abccdf0a" providerId="ADAL" clId="{F4E4FAF5-B139-4F30-B001-B4F3F300C484}" dt="2021-04-13T18:27:59.744" v="680" actId="20577"/>
          <ac:spMkLst>
            <pc:docMk/>
            <pc:sldMk cId="463809555" sldId="4938"/>
            <ac:spMk id="11" creationId="{00000000-0000-0000-0000-000000000000}"/>
          </ac:spMkLst>
        </pc:spChg>
        <pc:spChg chg="mod">
          <ac:chgData name="Chris Speller" userId="0a97f007-b978-4543-a8a0-9ee0abccdf0a" providerId="ADAL" clId="{F4E4FAF5-B139-4F30-B001-B4F3F300C484}" dt="2021-04-13T18:29:21.579" v="687" actId="20577"/>
          <ac:spMkLst>
            <pc:docMk/>
            <pc:sldMk cId="463809555" sldId="4938"/>
            <ac:spMk id="12" creationId="{ABB204BF-F99B-415F-BDC2-DDBA9C6AC34B}"/>
          </ac:spMkLst>
        </pc:spChg>
      </pc:sldChg>
      <pc:sldChg chg="modSp add mod modAnim">
        <pc:chgData name="Chris Speller" userId="0a97f007-b978-4543-a8a0-9ee0abccdf0a" providerId="ADAL" clId="{F4E4FAF5-B139-4F30-B001-B4F3F300C484}" dt="2021-04-16T10:37:12.103" v="29812" actId="1076"/>
        <pc:sldMkLst>
          <pc:docMk/>
          <pc:sldMk cId="2365439793" sldId="4939"/>
        </pc:sldMkLst>
        <pc:spChg chg="mod">
          <ac:chgData name="Chris Speller" userId="0a97f007-b978-4543-a8a0-9ee0abccdf0a" providerId="ADAL" clId="{F4E4FAF5-B139-4F30-B001-B4F3F300C484}" dt="2021-04-13T18:35:24.209" v="1312" actId="20577"/>
          <ac:spMkLst>
            <pc:docMk/>
            <pc:sldMk cId="2365439793" sldId="4939"/>
            <ac:spMk id="10" creationId="{00000000-0000-0000-0000-000000000000}"/>
          </ac:spMkLst>
        </pc:spChg>
        <pc:spChg chg="mod">
          <ac:chgData name="Chris Speller" userId="0a97f007-b978-4543-a8a0-9ee0abccdf0a" providerId="ADAL" clId="{F4E4FAF5-B139-4F30-B001-B4F3F300C484}" dt="2021-04-13T18:35:26.561" v="1313" actId="20577"/>
          <ac:spMkLst>
            <pc:docMk/>
            <pc:sldMk cId="2365439793" sldId="4939"/>
            <ac:spMk id="11" creationId="{00000000-0000-0000-0000-000000000000}"/>
          </ac:spMkLst>
        </pc:spChg>
        <pc:spChg chg="mod">
          <ac:chgData name="Chris Speller" userId="0a97f007-b978-4543-a8a0-9ee0abccdf0a" providerId="ADAL" clId="{F4E4FAF5-B139-4F30-B001-B4F3F300C484}" dt="2021-04-16T10:37:12.103" v="29812" actId="1076"/>
          <ac:spMkLst>
            <pc:docMk/>
            <pc:sldMk cId="2365439793" sldId="4939"/>
            <ac:spMk id="12" creationId="{ABB204BF-F99B-415F-BDC2-DDBA9C6AC34B}"/>
          </ac:spMkLst>
        </pc:spChg>
      </pc:sldChg>
      <pc:sldChg chg="addSp delSp modSp add mod addAnim delAnim modAnim">
        <pc:chgData name="Chris Speller" userId="0a97f007-b978-4543-a8a0-9ee0abccdf0a" providerId="ADAL" clId="{F4E4FAF5-B139-4F30-B001-B4F3F300C484}" dt="2021-04-16T10:35:43.988" v="29811"/>
        <pc:sldMkLst>
          <pc:docMk/>
          <pc:sldMk cId="2287398228" sldId="4940"/>
        </pc:sldMkLst>
        <pc:spChg chg="mod">
          <ac:chgData name="Chris Speller" userId="0a97f007-b978-4543-a8a0-9ee0abccdf0a" providerId="ADAL" clId="{F4E4FAF5-B139-4F30-B001-B4F3F300C484}" dt="2021-04-13T18:37:18.570" v="1458" actId="20577"/>
          <ac:spMkLst>
            <pc:docMk/>
            <pc:sldMk cId="2287398228" sldId="4940"/>
            <ac:spMk id="10" creationId="{00000000-0000-0000-0000-000000000000}"/>
          </ac:spMkLst>
        </pc:spChg>
        <pc:spChg chg="mod">
          <ac:chgData name="Chris Speller" userId="0a97f007-b978-4543-a8a0-9ee0abccdf0a" providerId="ADAL" clId="{F4E4FAF5-B139-4F30-B001-B4F3F300C484}" dt="2021-04-13T18:39:27.483" v="1463"/>
          <ac:spMkLst>
            <pc:docMk/>
            <pc:sldMk cId="2287398228" sldId="4940"/>
            <ac:spMk id="11" creationId="{00000000-0000-0000-0000-000000000000}"/>
          </ac:spMkLst>
        </pc:spChg>
        <pc:spChg chg="mod">
          <ac:chgData name="Chris Speller" userId="0a97f007-b978-4543-a8a0-9ee0abccdf0a" providerId="ADAL" clId="{F4E4FAF5-B139-4F30-B001-B4F3F300C484}" dt="2021-04-13T18:46:33.350" v="1539" actId="20577"/>
          <ac:spMkLst>
            <pc:docMk/>
            <pc:sldMk cId="2287398228" sldId="4940"/>
            <ac:spMk id="12" creationId="{ABB204BF-F99B-415F-BDC2-DDBA9C6AC34B}"/>
          </ac:spMkLst>
        </pc:spChg>
        <pc:spChg chg="add mod">
          <ac:chgData name="Chris Speller" userId="0a97f007-b978-4543-a8a0-9ee0abccdf0a" providerId="ADAL" clId="{F4E4FAF5-B139-4F30-B001-B4F3F300C484}" dt="2021-04-16T10:35:43.988" v="29811"/>
          <ac:spMkLst>
            <pc:docMk/>
            <pc:sldMk cId="2287398228" sldId="4940"/>
            <ac:spMk id="13" creationId="{17785BA3-1FE9-4B61-8854-D2A0D4CC53D0}"/>
          </ac:spMkLst>
        </pc:spChg>
        <pc:picChg chg="add del mod">
          <ac:chgData name="Chris Speller" userId="0a97f007-b978-4543-a8a0-9ee0abccdf0a" providerId="ADAL" clId="{F4E4FAF5-B139-4F30-B001-B4F3F300C484}" dt="2021-04-13T18:40:53.103" v="1472" actId="478"/>
          <ac:picMkLst>
            <pc:docMk/>
            <pc:sldMk cId="2287398228" sldId="4940"/>
            <ac:picMk id="3" creationId="{FE5E5BCF-487A-4728-B2B3-342CF001B8AF}"/>
          </ac:picMkLst>
        </pc:picChg>
        <pc:picChg chg="add del mod">
          <ac:chgData name="Chris Speller" userId="0a97f007-b978-4543-a8a0-9ee0abccdf0a" providerId="ADAL" clId="{F4E4FAF5-B139-4F30-B001-B4F3F300C484}" dt="2021-04-13T18:40:54.080" v="1473" actId="478"/>
          <ac:picMkLst>
            <pc:docMk/>
            <pc:sldMk cId="2287398228" sldId="4940"/>
            <ac:picMk id="7" creationId="{A9E4329F-B2F9-4F24-B35B-BB4110551D7F}"/>
          </ac:picMkLst>
        </pc:picChg>
        <pc:picChg chg="add del mod">
          <ac:chgData name="Chris Speller" userId="0a97f007-b978-4543-a8a0-9ee0abccdf0a" providerId="ADAL" clId="{F4E4FAF5-B139-4F30-B001-B4F3F300C484}" dt="2021-04-13T18:41:06.853" v="1480" actId="478"/>
          <ac:picMkLst>
            <pc:docMk/>
            <pc:sldMk cId="2287398228" sldId="4940"/>
            <ac:picMk id="13" creationId="{37CBD8F1-D648-4C14-88B9-203FB368DC49}"/>
          </ac:picMkLst>
        </pc:picChg>
        <pc:picChg chg="add del mod">
          <ac:chgData name="Chris Speller" userId="0a97f007-b978-4543-a8a0-9ee0abccdf0a" providerId="ADAL" clId="{F4E4FAF5-B139-4F30-B001-B4F3F300C484}" dt="2021-04-13T18:41:40.207" v="1489" actId="478"/>
          <ac:picMkLst>
            <pc:docMk/>
            <pc:sldMk cId="2287398228" sldId="4940"/>
            <ac:picMk id="15" creationId="{064D5E70-DEAA-4A2D-B468-419BFEDBE648}"/>
          </ac:picMkLst>
        </pc:picChg>
        <pc:picChg chg="add del mod">
          <ac:chgData name="Chris Speller" userId="0a97f007-b978-4543-a8a0-9ee0abccdf0a" providerId="ADAL" clId="{F4E4FAF5-B139-4F30-B001-B4F3F300C484}" dt="2021-04-13T18:42:46.370" v="1499" actId="478"/>
          <ac:picMkLst>
            <pc:docMk/>
            <pc:sldMk cId="2287398228" sldId="4940"/>
            <ac:picMk id="16" creationId="{BE7BFBD9-D679-47AD-A1E1-C00D600F6CF3}"/>
          </ac:picMkLst>
        </pc:picChg>
        <pc:picChg chg="add del mod">
          <ac:chgData name="Chris Speller" userId="0a97f007-b978-4543-a8a0-9ee0abccdf0a" providerId="ADAL" clId="{F4E4FAF5-B139-4F30-B001-B4F3F300C484}" dt="2021-04-13T18:42:27.184" v="1494" actId="478"/>
          <ac:picMkLst>
            <pc:docMk/>
            <pc:sldMk cId="2287398228" sldId="4940"/>
            <ac:picMk id="18" creationId="{F99F4B14-03A3-4C83-A226-823B844E5F8A}"/>
          </ac:picMkLst>
        </pc:picChg>
        <pc:picChg chg="add del mod">
          <ac:chgData name="Chris Speller" userId="0a97f007-b978-4543-a8a0-9ee0abccdf0a" providerId="ADAL" clId="{F4E4FAF5-B139-4F30-B001-B4F3F300C484}" dt="2021-04-13T18:48:32.922" v="1563" actId="14100"/>
          <ac:picMkLst>
            <pc:docMk/>
            <pc:sldMk cId="2287398228" sldId="4940"/>
            <ac:picMk id="20" creationId="{B802D796-59C0-401F-80BB-0EBF30367EA3}"/>
          </ac:picMkLst>
        </pc:picChg>
        <pc:picChg chg="add del mod">
          <ac:chgData name="Chris Speller" userId="0a97f007-b978-4543-a8a0-9ee0abccdf0a" providerId="ADAL" clId="{F4E4FAF5-B139-4F30-B001-B4F3F300C484}" dt="2021-04-13T18:44:22.243" v="1515" actId="478"/>
          <ac:picMkLst>
            <pc:docMk/>
            <pc:sldMk cId="2287398228" sldId="4940"/>
            <ac:picMk id="22" creationId="{76892CE2-7D1E-41B8-AE15-1D67593BBDAC}"/>
          </ac:picMkLst>
        </pc:picChg>
        <pc:picChg chg="add del">
          <ac:chgData name="Chris Speller" userId="0a97f007-b978-4543-a8a0-9ee0abccdf0a" providerId="ADAL" clId="{F4E4FAF5-B139-4F30-B001-B4F3F300C484}" dt="2021-04-13T18:44:20.521" v="1514" actId="22"/>
          <ac:picMkLst>
            <pc:docMk/>
            <pc:sldMk cId="2287398228" sldId="4940"/>
            <ac:picMk id="24" creationId="{3EE26CE0-D635-479C-9B7F-7FD1B21100DC}"/>
          </ac:picMkLst>
        </pc:picChg>
      </pc:sldChg>
      <pc:sldChg chg="addSp delSp modSp add mod delAnim modAnim">
        <pc:chgData name="Chris Speller" userId="0a97f007-b978-4543-a8a0-9ee0abccdf0a" providerId="ADAL" clId="{F4E4FAF5-B139-4F30-B001-B4F3F300C484}" dt="2021-04-16T10:35:43.292" v="29810"/>
        <pc:sldMkLst>
          <pc:docMk/>
          <pc:sldMk cId="2121862901" sldId="4941"/>
        </pc:sldMkLst>
        <pc:spChg chg="mod">
          <ac:chgData name="Chris Speller" userId="0a97f007-b978-4543-a8a0-9ee0abccdf0a" providerId="ADAL" clId="{F4E4FAF5-B139-4F30-B001-B4F3F300C484}" dt="2021-04-13T18:46:31.749" v="1538" actId="20577"/>
          <ac:spMkLst>
            <pc:docMk/>
            <pc:sldMk cId="2121862901" sldId="4941"/>
            <ac:spMk id="12" creationId="{ABB204BF-F99B-415F-BDC2-DDBA9C6AC34B}"/>
          </ac:spMkLst>
        </pc:spChg>
        <pc:spChg chg="add mod">
          <ac:chgData name="Chris Speller" userId="0a97f007-b978-4543-a8a0-9ee0abccdf0a" providerId="ADAL" clId="{F4E4FAF5-B139-4F30-B001-B4F3F300C484}" dt="2021-04-16T10:35:43.292" v="29810"/>
          <ac:spMkLst>
            <pc:docMk/>
            <pc:sldMk cId="2121862901" sldId="4941"/>
            <ac:spMk id="13" creationId="{1B05D371-D444-4F7D-8DB0-73DF64D26AD9}"/>
          </ac:spMkLst>
        </pc:spChg>
        <pc:picChg chg="add mod">
          <ac:chgData name="Chris Speller" userId="0a97f007-b978-4543-a8a0-9ee0abccdf0a" providerId="ADAL" clId="{F4E4FAF5-B139-4F30-B001-B4F3F300C484}" dt="2021-04-13T18:44:25.364" v="1517" actId="1076"/>
          <ac:picMkLst>
            <pc:docMk/>
            <pc:sldMk cId="2121862901" sldId="4941"/>
            <ac:picMk id="3" creationId="{69D2E1C3-57BC-4686-A419-64C370393F44}"/>
          </ac:picMkLst>
        </pc:picChg>
        <pc:picChg chg="add mod">
          <ac:chgData name="Chris Speller" userId="0a97f007-b978-4543-a8a0-9ee0abccdf0a" providerId="ADAL" clId="{F4E4FAF5-B139-4F30-B001-B4F3F300C484}" dt="2021-04-13T18:44:44.824" v="1519" actId="1076"/>
          <ac:picMkLst>
            <pc:docMk/>
            <pc:sldMk cId="2121862901" sldId="4941"/>
            <ac:picMk id="7" creationId="{4C9D5504-4DA7-4DB2-B3AB-AE7457C78900}"/>
          </ac:picMkLst>
        </pc:picChg>
        <pc:picChg chg="del">
          <ac:chgData name="Chris Speller" userId="0a97f007-b978-4543-a8a0-9ee0abccdf0a" providerId="ADAL" clId="{F4E4FAF5-B139-4F30-B001-B4F3F300C484}" dt="2021-04-13T18:43:26.696" v="1511" actId="478"/>
          <ac:picMkLst>
            <pc:docMk/>
            <pc:sldMk cId="2121862901" sldId="4941"/>
            <ac:picMk id="20" creationId="{B802D796-59C0-401F-80BB-0EBF30367EA3}"/>
          </ac:picMkLst>
        </pc:picChg>
        <pc:picChg chg="del">
          <ac:chgData name="Chris Speller" userId="0a97f007-b978-4543-a8a0-9ee0abccdf0a" providerId="ADAL" clId="{F4E4FAF5-B139-4F30-B001-B4F3F300C484}" dt="2021-04-13T18:42:56.406" v="1506" actId="478"/>
          <ac:picMkLst>
            <pc:docMk/>
            <pc:sldMk cId="2121862901" sldId="4941"/>
            <ac:picMk id="22" creationId="{76892CE2-7D1E-41B8-AE15-1D67593BBDAC}"/>
          </ac:picMkLst>
        </pc:picChg>
      </pc:sldChg>
      <pc:sldChg chg="addSp delSp modSp add mod delAnim modAnim">
        <pc:chgData name="Chris Speller" userId="0a97f007-b978-4543-a8a0-9ee0abccdf0a" providerId="ADAL" clId="{F4E4FAF5-B139-4F30-B001-B4F3F300C484}" dt="2021-04-16T10:35:30.564" v="29796"/>
        <pc:sldMkLst>
          <pc:docMk/>
          <pc:sldMk cId="2454803253" sldId="4942"/>
        </pc:sldMkLst>
        <pc:spChg chg="mod">
          <ac:chgData name="Chris Speller" userId="0a97f007-b978-4543-a8a0-9ee0abccdf0a" providerId="ADAL" clId="{F4E4FAF5-B139-4F30-B001-B4F3F300C484}" dt="2021-04-13T18:46:29.172" v="1537" actId="207"/>
          <ac:spMkLst>
            <pc:docMk/>
            <pc:sldMk cId="2454803253" sldId="4942"/>
            <ac:spMk id="12" creationId="{ABB204BF-F99B-415F-BDC2-DDBA9C6AC34B}"/>
          </ac:spMkLst>
        </pc:spChg>
        <pc:spChg chg="add mod">
          <ac:chgData name="Chris Speller" userId="0a97f007-b978-4543-a8a0-9ee0abccdf0a" providerId="ADAL" clId="{F4E4FAF5-B139-4F30-B001-B4F3F300C484}" dt="2021-04-16T10:35:30.564" v="29796"/>
          <ac:spMkLst>
            <pc:docMk/>
            <pc:sldMk cId="2454803253" sldId="4942"/>
            <ac:spMk id="13" creationId="{C9CDD320-3DB7-4CBF-B6DA-987C68492F27}"/>
          </ac:spMkLst>
        </pc:spChg>
        <pc:picChg chg="del">
          <ac:chgData name="Chris Speller" userId="0a97f007-b978-4543-a8a0-9ee0abccdf0a" providerId="ADAL" clId="{F4E4FAF5-B139-4F30-B001-B4F3F300C484}" dt="2021-04-13T18:45:04.505" v="1527" actId="478"/>
          <ac:picMkLst>
            <pc:docMk/>
            <pc:sldMk cId="2454803253" sldId="4942"/>
            <ac:picMk id="3" creationId="{69D2E1C3-57BC-4686-A419-64C370393F44}"/>
          </ac:picMkLst>
        </pc:picChg>
        <pc:picChg chg="add mod">
          <ac:chgData name="Chris Speller" userId="0a97f007-b978-4543-a8a0-9ee0abccdf0a" providerId="ADAL" clId="{F4E4FAF5-B139-4F30-B001-B4F3F300C484}" dt="2021-04-13T18:48:36.188" v="1564" actId="1076"/>
          <ac:picMkLst>
            <pc:docMk/>
            <pc:sldMk cId="2454803253" sldId="4942"/>
            <ac:picMk id="6" creationId="{126AF27C-A31B-4467-89A8-64EDCDDFC44A}"/>
          </ac:picMkLst>
        </pc:picChg>
        <pc:picChg chg="del">
          <ac:chgData name="Chris Speller" userId="0a97f007-b978-4543-a8a0-9ee0abccdf0a" providerId="ADAL" clId="{F4E4FAF5-B139-4F30-B001-B4F3F300C484}" dt="2021-04-13T18:45:04.089" v="1526" actId="478"/>
          <ac:picMkLst>
            <pc:docMk/>
            <pc:sldMk cId="2454803253" sldId="4942"/>
            <ac:picMk id="7" creationId="{4C9D5504-4DA7-4DB2-B3AB-AE7457C78900}"/>
          </ac:picMkLst>
        </pc:picChg>
        <pc:picChg chg="add mod">
          <ac:chgData name="Chris Speller" userId="0a97f007-b978-4543-a8a0-9ee0abccdf0a" providerId="ADAL" clId="{F4E4FAF5-B139-4F30-B001-B4F3F300C484}" dt="2021-04-13T18:48:39.266" v="1565" actId="1076"/>
          <ac:picMkLst>
            <pc:docMk/>
            <pc:sldMk cId="2454803253" sldId="4942"/>
            <ac:picMk id="14" creationId="{E89FB14E-39ED-4EA0-846C-DE5BDC47B350}"/>
          </ac:picMkLst>
        </pc:picChg>
      </pc:sldChg>
      <pc:sldChg chg="addSp delSp modSp add mod delAnim modAnim">
        <pc:chgData name="Chris Speller" userId="0a97f007-b978-4543-a8a0-9ee0abccdf0a" providerId="ADAL" clId="{F4E4FAF5-B139-4F30-B001-B4F3F300C484}" dt="2021-04-16T10:35:40.947" v="29809" actId="122"/>
        <pc:sldMkLst>
          <pc:docMk/>
          <pc:sldMk cId="793005663" sldId="4943"/>
        </pc:sldMkLst>
        <pc:spChg chg="mod">
          <ac:chgData name="Chris Speller" userId="0a97f007-b978-4543-a8a0-9ee0abccdf0a" providerId="ADAL" clId="{F4E4FAF5-B139-4F30-B001-B4F3F300C484}" dt="2021-04-16T10:35:40.947" v="29809" actId="122"/>
          <ac:spMkLst>
            <pc:docMk/>
            <pc:sldMk cId="793005663" sldId="4943"/>
            <ac:spMk id="12" creationId="{ABB204BF-F99B-415F-BDC2-DDBA9C6AC34B}"/>
          </ac:spMkLst>
        </pc:spChg>
        <pc:spChg chg="add mod">
          <ac:chgData name="Chris Speller" userId="0a97f007-b978-4543-a8a0-9ee0abccdf0a" providerId="ADAL" clId="{F4E4FAF5-B139-4F30-B001-B4F3F300C484}" dt="2021-04-16T10:35:29.380" v="29795"/>
          <ac:spMkLst>
            <pc:docMk/>
            <pc:sldMk cId="793005663" sldId="4943"/>
            <ac:spMk id="13" creationId="{7EC38930-5747-4E16-951E-E649E0DE7DB4}"/>
          </ac:spMkLst>
        </pc:spChg>
        <pc:picChg chg="add mod">
          <ac:chgData name="Chris Speller" userId="0a97f007-b978-4543-a8a0-9ee0abccdf0a" providerId="ADAL" clId="{F4E4FAF5-B139-4F30-B001-B4F3F300C484}" dt="2021-04-13T18:47:41.324" v="1556" actId="1076"/>
          <ac:picMkLst>
            <pc:docMk/>
            <pc:sldMk cId="793005663" sldId="4943"/>
            <ac:picMk id="3" creationId="{71BE17B5-4D10-47C5-BB59-841FBB215515}"/>
          </ac:picMkLst>
        </pc:picChg>
        <pc:picChg chg="del">
          <ac:chgData name="Chris Speller" userId="0a97f007-b978-4543-a8a0-9ee0abccdf0a" providerId="ADAL" clId="{F4E4FAF5-B139-4F30-B001-B4F3F300C484}" dt="2021-04-13T18:46:50.681" v="1541" actId="478"/>
          <ac:picMkLst>
            <pc:docMk/>
            <pc:sldMk cId="793005663" sldId="4943"/>
            <ac:picMk id="6" creationId="{126AF27C-A31B-4467-89A8-64EDCDDFC44A}"/>
          </ac:picMkLst>
        </pc:picChg>
        <pc:picChg chg="add del mod">
          <ac:chgData name="Chris Speller" userId="0a97f007-b978-4543-a8a0-9ee0abccdf0a" providerId="ADAL" clId="{F4E4FAF5-B139-4F30-B001-B4F3F300C484}" dt="2021-04-13T18:48:42.640" v="1566" actId="478"/>
          <ac:picMkLst>
            <pc:docMk/>
            <pc:sldMk cId="793005663" sldId="4943"/>
            <ac:picMk id="13" creationId="{DC7275D5-1369-4C39-897F-14D8F125757D}"/>
          </ac:picMkLst>
        </pc:picChg>
        <pc:picChg chg="del">
          <ac:chgData name="Chris Speller" userId="0a97f007-b978-4543-a8a0-9ee0abccdf0a" providerId="ADAL" clId="{F4E4FAF5-B139-4F30-B001-B4F3F300C484}" dt="2021-04-13T18:46:51.137" v="1542" actId="478"/>
          <ac:picMkLst>
            <pc:docMk/>
            <pc:sldMk cId="793005663" sldId="4943"/>
            <ac:picMk id="14" creationId="{E89FB14E-39ED-4EA0-846C-DE5BDC47B350}"/>
          </ac:picMkLst>
        </pc:picChg>
        <pc:picChg chg="add mod">
          <ac:chgData name="Chris Speller" userId="0a97f007-b978-4543-a8a0-9ee0abccdf0a" providerId="ADAL" clId="{F4E4FAF5-B139-4F30-B001-B4F3F300C484}" dt="2021-04-13T18:48:52.534" v="1568" actId="1076"/>
          <ac:picMkLst>
            <pc:docMk/>
            <pc:sldMk cId="793005663" sldId="4943"/>
            <ac:picMk id="16" creationId="{9412A3AF-5818-4504-B703-13AE85557DBB}"/>
          </ac:picMkLst>
        </pc:picChg>
      </pc:sldChg>
      <pc:sldChg chg="delSp modSp add mod delAnim modAnim">
        <pc:chgData name="Chris Speller" userId="0a97f007-b978-4543-a8a0-9ee0abccdf0a" providerId="ADAL" clId="{F4E4FAF5-B139-4F30-B001-B4F3F300C484}" dt="2021-04-13T18:51:45.871" v="1612"/>
        <pc:sldMkLst>
          <pc:docMk/>
          <pc:sldMk cId="3569805488" sldId="4944"/>
        </pc:sldMkLst>
        <pc:spChg chg="mod">
          <ac:chgData name="Chris Speller" userId="0a97f007-b978-4543-a8a0-9ee0abccdf0a" providerId="ADAL" clId="{F4E4FAF5-B139-4F30-B001-B4F3F300C484}" dt="2021-04-13T18:49:56.842" v="1609" actId="20577"/>
          <ac:spMkLst>
            <pc:docMk/>
            <pc:sldMk cId="3569805488" sldId="4944"/>
            <ac:spMk id="10" creationId="{00000000-0000-0000-0000-000000000000}"/>
          </ac:spMkLst>
        </pc:spChg>
        <pc:spChg chg="mod">
          <ac:chgData name="Chris Speller" userId="0a97f007-b978-4543-a8a0-9ee0abccdf0a" providerId="ADAL" clId="{F4E4FAF5-B139-4F30-B001-B4F3F300C484}" dt="2021-04-13T18:49:13.491" v="1574" actId="20577"/>
          <ac:spMkLst>
            <pc:docMk/>
            <pc:sldMk cId="3569805488" sldId="4944"/>
            <ac:spMk id="11" creationId="{00000000-0000-0000-0000-000000000000}"/>
          </ac:spMkLst>
        </pc:spChg>
        <pc:spChg chg="mod">
          <ac:chgData name="Chris Speller" userId="0a97f007-b978-4543-a8a0-9ee0abccdf0a" providerId="ADAL" clId="{F4E4FAF5-B139-4F30-B001-B4F3F300C484}" dt="2021-04-13T18:49:34.445" v="1606" actId="20577"/>
          <ac:spMkLst>
            <pc:docMk/>
            <pc:sldMk cId="3569805488" sldId="4944"/>
            <ac:spMk id="12" creationId="{ABB204BF-F99B-415F-BDC2-DDBA9C6AC34B}"/>
          </ac:spMkLst>
        </pc:spChg>
        <pc:picChg chg="del">
          <ac:chgData name="Chris Speller" userId="0a97f007-b978-4543-a8a0-9ee0abccdf0a" providerId="ADAL" clId="{F4E4FAF5-B139-4F30-B001-B4F3F300C484}" dt="2021-04-13T18:49:01.681" v="1571" actId="478"/>
          <ac:picMkLst>
            <pc:docMk/>
            <pc:sldMk cId="3569805488" sldId="4944"/>
            <ac:picMk id="3" creationId="{71BE17B5-4D10-47C5-BB59-841FBB215515}"/>
          </ac:picMkLst>
        </pc:picChg>
        <pc:picChg chg="del">
          <ac:chgData name="Chris Speller" userId="0a97f007-b978-4543-a8a0-9ee0abccdf0a" providerId="ADAL" clId="{F4E4FAF5-B139-4F30-B001-B4F3F300C484}" dt="2021-04-13T18:49:01.257" v="1570" actId="478"/>
          <ac:picMkLst>
            <pc:docMk/>
            <pc:sldMk cId="3569805488" sldId="4944"/>
            <ac:picMk id="16" creationId="{9412A3AF-5818-4504-B703-13AE85557DBB}"/>
          </ac:picMkLst>
        </pc:picChg>
      </pc:sldChg>
      <pc:sldChg chg="modSp add modAnim">
        <pc:chgData name="Chris Speller" userId="0a97f007-b978-4543-a8a0-9ee0abccdf0a" providerId="ADAL" clId="{F4E4FAF5-B139-4F30-B001-B4F3F300C484}" dt="2021-04-13T18:54:38.819" v="2148" actId="20577"/>
        <pc:sldMkLst>
          <pc:docMk/>
          <pc:sldMk cId="1065841824" sldId="4945"/>
        </pc:sldMkLst>
        <pc:spChg chg="mod">
          <ac:chgData name="Chris Speller" userId="0a97f007-b978-4543-a8a0-9ee0abccdf0a" providerId="ADAL" clId="{F4E4FAF5-B139-4F30-B001-B4F3F300C484}" dt="2021-04-13T18:54:38.819" v="2148" actId="20577"/>
          <ac:spMkLst>
            <pc:docMk/>
            <pc:sldMk cId="1065841824" sldId="4945"/>
            <ac:spMk id="10" creationId="{00000000-0000-0000-0000-000000000000}"/>
          </ac:spMkLst>
        </pc:spChg>
        <pc:spChg chg="mod">
          <ac:chgData name="Chris Speller" userId="0a97f007-b978-4543-a8a0-9ee0abccdf0a" providerId="ADAL" clId="{F4E4FAF5-B139-4F30-B001-B4F3F300C484}" dt="2021-04-13T18:53:07.032" v="2128" actId="20577"/>
          <ac:spMkLst>
            <pc:docMk/>
            <pc:sldMk cId="1065841824" sldId="4945"/>
            <ac:spMk id="11" creationId="{00000000-0000-0000-0000-000000000000}"/>
          </ac:spMkLst>
        </pc:spChg>
        <pc:spChg chg="mod">
          <ac:chgData name="Chris Speller" userId="0a97f007-b978-4543-a8a0-9ee0abccdf0a" providerId="ADAL" clId="{F4E4FAF5-B139-4F30-B001-B4F3F300C484}" dt="2021-04-13T18:54:24.891" v="2144" actId="20577"/>
          <ac:spMkLst>
            <pc:docMk/>
            <pc:sldMk cId="1065841824" sldId="4945"/>
            <ac:spMk id="12" creationId="{ABB204BF-F99B-415F-BDC2-DDBA9C6AC34B}"/>
          </ac:spMkLst>
        </pc:spChg>
      </pc:sldChg>
      <pc:sldChg chg="modSp add mod">
        <pc:chgData name="Chris Speller" userId="0a97f007-b978-4543-a8a0-9ee0abccdf0a" providerId="ADAL" clId="{F4E4FAF5-B139-4F30-B001-B4F3F300C484}" dt="2021-04-16T10:37:30.021" v="29817" actId="1076"/>
        <pc:sldMkLst>
          <pc:docMk/>
          <pc:sldMk cId="1212410226" sldId="4946"/>
        </pc:sldMkLst>
        <pc:spChg chg="mod">
          <ac:chgData name="Chris Speller" userId="0a97f007-b978-4543-a8a0-9ee0abccdf0a" providerId="ADAL" clId="{F4E4FAF5-B139-4F30-B001-B4F3F300C484}" dt="2021-04-16T10:37:25.902" v="29815" actId="404"/>
          <ac:spMkLst>
            <pc:docMk/>
            <pc:sldMk cId="1212410226" sldId="4946"/>
            <ac:spMk id="10" creationId="{00000000-0000-0000-0000-000000000000}"/>
          </ac:spMkLst>
        </pc:spChg>
        <pc:spChg chg="mod">
          <ac:chgData name="Chris Speller" userId="0a97f007-b978-4543-a8a0-9ee0abccdf0a" providerId="ADAL" clId="{F4E4FAF5-B139-4F30-B001-B4F3F300C484}" dt="2021-04-16T10:37:23.685" v="29814" actId="404"/>
          <ac:spMkLst>
            <pc:docMk/>
            <pc:sldMk cId="1212410226" sldId="4946"/>
            <ac:spMk id="11" creationId="{00000000-0000-0000-0000-000000000000}"/>
          </ac:spMkLst>
        </pc:spChg>
        <pc:spChg chg="mod">
          <ac:chgData name="Chris Speller" userId="0a97f007-b978-4543-a8a0-9ee0abccdf0a" providerId="ADAL" clId="{F4E4FAF5-B139-4F30-B001-B4F3F300C484}" dt="2021-04-16T10:37:30.021" v="29817" actId="1076"/>
          <ac:spMkLst>
            <pc:docMk/>
            <pc:sldMk cId="1212410226" sldId="4946"/>
            <ac:spMk id="12" creationId="{ABB204BF-F99B-415F-BDC2-DDBA9C6AC34B}"/>
          </ac:spMkLst>
        </pc:spChg>
      </pc:sldChg>
      <pc:sldChg chg="modSp add mod modAnim">
        <pc:chgData name="Chris Speller" userId="0a97f007-b978-4543-a8a0-9ee0abccdf0a" providerId="ADAL" clId="{F4E4FAF5-B139-4F30-B001-B4F3F300C484}" dt="2021-04-16T10:37:46.319" v="29820" actId="1076"/>
        <pc:sldMkLst>
          <pc:docMk/>
          <pc:sldMk cId="623363797" sldId="4947"/>
        </pc:sldMkLst>
        <pc:spChg chg="mod">
          <ac:chgData name="Chris Speller" userId="0a97f007-b978-4543-a8a0-9ee0abccdf0a" providerId="ADAL" clId="{F4E4FAF5-B139-4F30-B001-B4F3F300C484}" dt="2021-04-16T10:37:41.799" v="29818" actId="404"/>
          <ac:spMkLst>
            <pc:docMk/>
            <pc:sldMk cId="623363797" sldId="4947"/>
            <ac:spMk id="10" creationId="{00000000-0000-0000-0000-000000000000}"/>
          </ac:spMkLst>
        </pc:spChg>
        <pc:spChg chg="mod">
          <ac:chgData name="Chris Speller" userId="0a97f007-b978-4543-a8a0-9ee0abccdf0a" providerId="ADAL" clId="{F4E4FAF5-B139-4F30-B001-B4F3F300C484}" dt="2021-04-16T10:37:43.481" v="29819" actId="404"/>
          <ac:spMkLst>
            <pc:docMk/>
            <pc:sldMk cId="623363797" sldId="4947"/>
            <ac:spMk id="11" creationId="{00000000-0000-0000-0000-000000000000}"/>
          </ac:spMkLst>
        </pc:spChg>
        <pc:spChg chg="mod">
          <ac:chgData name="Chris Speller" userId="0a97f007-b978-4543-a8a0-9ee0abccdf0a" providerId="ADAL" clId="{F4E4FAF5-B139-4F30-B001-B4F3F300C484}" dt="2021-04-16T10:37:46.319" v="29820" actId="1076"/>
          <ac:spMkLst>
            <pc:docMk/>
            <pc:sldMk cId="623363797" sldId="4947"/>
            <ac:spMk id="12" creationId="{ABB204BF-F99B-415F-BDC2-DDBA9C6AC34B}"/>
          </ac:spMkLst>
        </pc:spChg>
      </pc:sldChg>
      <pc:sldChg chg="modSp add del mod">
        <pc:chgData name="Chris Speller" userId="0a97f007-b978-4543-a8a0-9ee0abccdf0a" providerId="ADAL" clId="{F4E4FAF5-B139-4F30-B001-B4F3F300C484}" dt="2021-04-13T19:01:36.716" v="3316" actId="47"/>
        <pc:sldMkLst>
          <pc:docMk/>
          <pc:sldMk cId="1182043408" sldId="4948"/>
        </pc:sldMkLst>
        <pc:spChg chg="mod">
          <ac:chgData name="Chris Speller" userId="0a97f007-b978-4543-a8a0-9ee0abccdf0a" providerId="ADAL" clId="{F4E4FAF5-B139-4F30-B001-B4F3F300C484}" dt="2021-04-13T19:01:33.098" v="3315" actId="20577"/>
          <ac:spMkLst>
            <pc:docMk/>
            <pc:sldMk cId="1182043408" sldId="4948"/>
            <ac:spMk id="10" creationId="{00000000-0000-0000-0000-000000000000}"/>
          </ac:spMkLst>
        </pc:spChg>
      </pc:sldChg>
      <pc:sldChg chg="modSp add mod modAnim">
        <pc:chgData name="Chris Speller" userId="0a97f007-b978-4543-a8a0-9ee0abccdf0a" providerId="ADAL" clId="{F4E4FAF5-B139-4F30-B001-B4F3F300C484}" dt="2021-04-13T19:04:46.821" v="3962" actId="20577"/>
        <pc:sldMkLst>
          <pc:docMk/>
          <pc:sldMk cId="1205770486" sldId="4948"/>
        </pc:sldMkLst>
        <pc:spChg chg="mod">
          <ac:chgData name="Chris Speller" userId="0a97f007-b978-4543-a8a0-9ee0abccdf0a" providerId="ADAL" clId="{F4E4FAF5-B139-4F30-B001-B4F3F300C484}" dt="2021-04-13T19:04:46.821" v="3962" actId="20577"/>
          <ac:spMkLst>
            <pc:docMk/>
            <pc:sldMk cId="1205770486" sldId="4948"/>
            <ac:spMk id="10" creationId="{00000000-0000-0000-0000-000000000000}"/>
          </ac:spMkLst>
        </pc:spChg>
        <pc:spChg chg="mod">
          <ac:chgData name="Chris Speller" userId="0a97f007-b978-4543-a8a0-9ee0abccdf0a" providerId="ADAL" clId="{F4E4FAF5-B139-4F30-B001-B4F3F300C484}" dt="2021-04-13T19:03:18.684" v="3839"/>
          <ac:spMkLst>
            <pc:docMk/>
            <pc:sldMk cId="1205770486" sldId="4948"/>
            <ac:spMk id="11" creationId="{00000000-0000-0000-0000-000000000000}"/>
          </ac:spMkLst>
        </pc:spChg>
        <pc:spChg chg="mod">
          <ac:chgData name="Chris Speller" userId="0a97f007-b978-4543-a8a0-9ee0abccdf0a" providerId="ADAL" clId="{F4E4FAF5-B139-4F30-B001-B4F3F300C484}" dt="2021-04-13T19:04:09.980" v="3955" actId="20577"/>
          <ac:spMkLst>
            <pc:docMk/>
            <pc:sldMk cId="1205770486" sldId="4948"/>
            <ac:spMk id="12" creationId="{ABB204BF-F99B-415F-BDC2-DDBA9C6AC34B}"/>
          </ac:spMkLst>
        </pc:spChg>
      </pc:sldChg>
      <pc:sldChg chg="modSp add mod modAnim">
        <pc:chgData name="Chris Speller" userId="0a97f007-b978-4543-a8a0-9ee0abccdf0a" providerId="ADAL" clId="{F4E4FAF5-B139-4F30-B001-B4F3F300C484}" dt="2021-04-13T19:50:18.273" v="4001" actId="20577"/>
        <pc:sldMkLst>
          <pc:docMk/>
          <pc:sldMk cId="1039144738" sldId="4949"/>
        </pc:sldMkLst>
        <pc:spChg chg="mod">
          <ac:chgData name="Chris Speller" userId="0a97f007-b978-4543-a8a0-9ee0abccdf0a" providerId="ADAL" clId="{F4E4FAF5-B139-4F30-B001-B4F3F300C484}" dt="2021-04-13T19:50:18.273" v="4001" actId="20577"/>
          <ac:spMkLst>
            <pc:docMk/>
            <pc:sldMk cId="1039144738" sldId="4949"/>
            <ac:spMk id="10" creationId="{00000000-0000-0000-0000-000000000000}"/>
          </ac:spMkLst>
        </pc:spChg>
        <pc:spChg chg="mod">
          <ac:chgData name="Chris Speller" userId="0a97f007-b978-4543-a8a0-9ee0abccdf0a" providerId="ADAL" clId="{F4E4FAF5-B139-4F30-B001-B4F3F300C484}" dt="2021-04-13T19:49:20.223" v="3966"/>
          <ac:spMkLst>
            <pc:docMk/>
            <pc:sldMk cId="1039144738" sldId="4949"/>
            <ac:spMk id="11" creationId="{00000000-0000-0000-0000-000000000000}"/>
          </ac:spMkLst>
        </pc:spChg>
        <pc:spChg chg="mod">
          <ac:chgData name="Chris Speller" userId="0a97f007-b978-4543-a8a0-9ee0abccdf0a" providerId="ADAL" clId="{F4E4FAF5-B139-4F30-B001-B4F3F300C484}" dt="2021-04-13T19:50:03.615" v="3992" actId="1076"/>
          <ac:spMkLst>
            <pc:docMk/>
            <pc:sldMk cId="1039144738" sldId="4949"/>
            <ac:spMk id="12" creationId="{ABB204BF-F99B-415F-BDC2-DDBA9C6AC34B}"/>
          </ac:spMkLst>
        </pc:spChg>
      </pc:sldChg>
      <pc:sldChg chg="modSp add mod">
        <pc:chgData name="Chris Speller" userId="0a97f007-b978-4543-a8a0-9ee0abccdf0a" providerId="ADAL" clId="{F4E4FAF5-B139-4F30-B001-B4F3F300C484}" dt="2021-04-13T19:53:37.733" v="4109" actId="6549"/>
        <pc:sldMkLst>
          <pc:docMk/>
          <pc:sldMk cId="651194453" sldId="4950"/>
        </pc:sldMkLst>
        <pc:spChg chg="mod">
          <ac:chgData name="Chris Speller" userId="0a97f007-b978-4543-a8a0-9ee0abccdf0a" providerId="ADAL" clId="{F4E4FAF5-B139-4F30-B001-B4F3F300C484}" dt="2021-04-13T19:53:37.733" v="4109" actId="6549"/>
          <ac:spMkLst>
            <pc:docMk/>
            <pc:sldMk cId="651194453" sldId="4950"/>
            <ac:spMk id="10" creationId="{00000000-0000-0000-0000-000000000000}"/>
          </ac:spMkLst>
        </pc:spChg>
        <pc:spChg chg="mod">
          <ac:chgData name="Chris Speller" userId="0a97f007-b978-4543-a8a0-9ee0abccdf0a" providerId="ADAL" clId="{F4E4FAF5-B139-4F30-B001-B4F3F300C484}" dt="2021-04-13T19:51:57.971" v="4010" actId="6549"/>
          <ac:spMkLst>
            <pc:docMk/>
            <pc:sldMk cId="651194453" sldId="4950"/>
            <ac:spMk id="11" creationId="{00000000-0000-0000-0000-000000000000}"/>
          </ac:spMkLst>
        </pc:spChg>
        <pc:spChg chg="mod">
          <ac:chgData name="Chris Speller" userId="0a97f007-b978-4543-a8a0-9ee0abccdf0a" providerId="ADAL" clId="{F4E4FAF5-B139-4F30-B001-B4F3F300C484}" dt="2021-04-13T19:53:18.885" v="4097" actId="120"/>
          <ac:spMkLst>
            <pc:docMk/>
            <pc:sldMk cId="651194453" sldId="4950"/>
            <ac:spMk id="12" creationId="{ABB204BF-F99B-415F-BDC2-DDBA9C6AC34B}"/>
          </ac:spMkLst>
        </pc:spChg>
      </pc:sldChg>
      <pc:sldChg chg="addSp delSp modSp add mod">
        <pc:chgData name="Chris Speller" userId="0a97f007-b978-4543-a8a0-9ee0abccdf0a" providerId="ADAL" clId="{F4E4FAF5-B139-4F30-B001-B4F3F300C484}" dt="2021-04-16T10:37:57.011" v="29821" actId="1076"/>
        <pc:sldMkLst>
          <pc:docMk/>
          <pc:sldMk cId="327711237" sldId="4951"/>
        </pc:sldMkLst>
        <pc:spChg chg="mod">
          <ac:chgData name="Chris Speller" userId="0a97f007-b978-4543-a8a0-9ee0abccdf0a" providerId="ADAL" clId="{F4E4FAF5-B139-4F30-B001-B4F3F300C484}" dt="2021-04-13T19:55:55.004" v="4367" actId="20577"/>
          <ac:spMkLst>
            <pc:docMk/>
            <pc:sldMk cId="327711237" sldId="4951"/>
            <ac:spMk id="10" creationId="{00000000-0000-0000-0000-000000000000}"/>
          </ac:spMkLst>
        </pc:spChg>
        <pc:spChg chg="mod">
          <ac:chgData name="Chris Speller" userId="0a97f007-b978-4543-a8a0-9ee0abccdf0a" providerId="ADAL" clId="{F4E4FAF5-B139-4F30-B001-B4F3F300C484}" dt="2021-04-13T19:55:09.764" v="4331" actId="20577"/>
          <ac:spMkLst>
            <pc:docMk/>
            <pc:sldMk cId="327711237" sldId="4951"/>
            <ac:spMk id="11" creationId="{00000000-0000-0000-0000-000000000000}"/>
          </ac:spMkLst>
        </pc:spChg>
        <pc:spChg chg="mod">
          <ac:chgData name="Chris Speller" userId="0a97f007-b978-4543-a8a0-9ee0abccdf0a" providerId="ADAL" clId="{F4E4FAF5-B139-4F30-B001-B4F3F300C484}" dt="2021-04-16T10:37:57.011" v="29821" actId="1076"/>
          <ac:spMkLst>
            <pc:docMk/>
            <pc:sldMk cId="327711237" sldId="4951"/>
            <ac:spMk id="12" creationId="{ABB204BF-F99B-415F-BDC2-DDBA9C6AC34B}"/>
          </ac:spMkLst>
        </pc:spChg>
        <pc:spChg chg="add del">
          <ac:chgData name="Chris Speller" userId="0a97f007-b978-4543-a8a0-9ee0abccdf0a" providerId="ADAL" clId="{F4E4FAF5-B139-4F30-B001-B4F3F300C484}" dt="2021-04-13T19:56:04.055" v="4369" actId="22"/>
          <ac:spMkLst>
            <pc:docMk/>
            <pc:sldMk cId="327711237" sldId="4951"/>
            <ac:spMk id="13" creationId="{8D37632E-6350-4410-9BC7-46C0CB6049AB}"/>
          </ac:spMkLst>
        </pc:spChg>
      </pc:sldChg>
      <pc:sldChg chg="modSp add mod">
        <pc:chgData name="Chris Speller" userId="0a97f007-b978-4543-a8a0-9ee0abccdf0a" providerId="ADAL" clId="{F4E4FAF5-B139-4F30-B001-B4F3F300C484}" dt="2021-04-13T19:58:23.998" v="4778" actId="20577"/>
        <pc:sldMkLst>
          <pc:docMk/>
          <pc:sldMk cId="154473412" sldId="4952"/>
        </pc:sldMkLst>
        <pc:spChg chg="mod">
          <ac:chgData name="Chris Speller" userId="0a97f007-b978-4543-a8a0-9ee0abccdf0a" providerId="ADAL" clId="{F4E4FAF5-B139-4F30-B001-B4F3F300C484}" dt="2021-04-13T19:58:23.998" v="4778" actId="20577"/>
          <ac:spMkLst>
            <pc:docMk/>
            <pc:sldMk cId="154473412" sldId="4952"/>
            <ac:spMk id="10" creationId="{00000000-0000-0000-0000-000000000000}"/>
          </ac:spMkLst>
        </pc:spChg>
        <pc:spChg chg="mod">
          <ac:chgData name="Chris Speller" userId="0a97f007-b978-4543-a8a0-9ee0abccdf0a" providerId="ADAL" clId="{F4E4FAF5-B139-4F30-B001-B4F3F300C484}" dt="2021-04-13T19:58:11.813" v="4774" actId="20577"/>
          <ac:spMkLst>
            <pc:docMk/>
            <pc:sldMk cId="154473412" sldId="4952"/>
            <ac:spMk id="11" creationId="{00000000-0000-0000-0000-000000000000}"/>
          </ac:spMkLst>
        </pc:spChg>
        <pc:spChg chg="mod">
          <ac:chgData name="Chris Speller" userId="0a97f007-b978-4543-a8a0-9ee0abccdf0a" providerId="ADAL" clId="{F4E4FAF5-B139-4F30-B001-B4F3F300C484}" dt="2021-04-13T19:58:15.005" v="4775" actId="1076"/>
          <ac:spMkLst>
            <pc:docMk/>
            <pc:sldMk cId="154473412" sldId="4952"/>
            <ac:spMk id="12" creationId="{ABB204BF-F99B-415F-BDC2-DDBA9C6AC34B}"/>
          </ac:spMkLst>
        </pc:spChg>
      </pc:sldChg>
      <pc:sldChg chg="modSp add mod">
        <pc:chgData name="Chris Speller" userId="0a97f007-b978-4543-a8a0-9ee0abccdf0a" providerId="ADAL" clId="{F4E4FAF5-B139-4F30-B001-B4F3F300C484}" dt="2021-04-13T21:42:00.402" v="4800" actId="20577"/>
        <pc:sldMkLst>
          <pc:docMk/>
          <pc:sldMk cId="3506341109" sldId="4953"/>
        </pc:sldMkLst>
        <pc:spChg chg="mod">
          <ac:chgData name="Chris Speller" userId="0a97f007-b978-4543-a8a0-9ee0abccdf0a" providerId="ADAL" clId="{F4E4FAF5-B139-4F30-B001-B4F3F300C484}" dt="2021-04-13T21:41:49.045" v="4795" actId="20577"/>
          <ac:spMkLst>
            <pc:docMk/>
            <pc:sldMk cId="3506341109" sldId="4953"/>
            <ac:spMk id="10" creationId="{00000000-0000-0000-0000-000000000000}"/>
          </ac:spMkLst>
        </pc:spChg>
        <pc:spChg chg="mod">
          <ac:chgData name="Chris Speller" userId="0a97f007-b978-4543-a8a0-9ee0abccdf0a" providerId="ADAL" clId="{F4E4FAF5-B139-4F30-B001-B4F3F300C484}" dt="2021-04-13T21:41:35.992" v="4790" actId="20577"/>
          <ac:spMkLst>
            <pc:docMk/>
            <pc:sldMk cId="3506341109" sldId="4953"/>
            <ac:spMk id="11" creationId="{00000000-0000-0000-0000-000000000000}"/>
          </ac:spMkLst>
        </pc:spChg>
        <pc:spChg chg="mod">
          <ac:chgData name="Chris Speller" userId="0a97f007-b978-4543-a8a0-9ee0abccdf0a" providerId="ADAL" clId="{F4E4FAF5-B139-4F30-B001-B4F3F300C484}" dt="2021-04-13T21:42:00.402" v="4800" actId="20577"/>
          <ac:spMkLst>
            <pc:docMk/>
            <pc:sldMk cId="3506341109" sldId="4953"/>
            <ac:spMk id="12" creationId="{ABB204BF-F99B-415F-BDC2-DDBA9C6AC34B}"/>
          </ac:spMkLst>
        </pc:spChg>
      </pc:sldChg>
      <pc:sldChg chg="modSp add mod">
        <pc:chgData name="Chris Speller" userId="0a97f007-b978-4543-a8a0-9ee0abccdf0a" providerId="ADAL" clId="{F4E4FAF5-B139-4F30-B001-B4F3F300C484}" dt="2021-04-13T21:43:33.876" v="5105" actId="20577"/>
        <pc:sldMkLst>
          <pc:docMk/>
          <pc:sldMk cId="2064734493" sldId="4954"/>
        </pc:sldMkLst>
        <pc:spChg chg="mod">
          <ac:chgData name="Chris Speller" userId="0a97f007-b978-4543-a8a0-9ee0abccdf0a" providerId="ADAL" clId="{F4E4FAF5-B139-4F30-B001-B4F3F300C484}" dt="2021-04-13T21:43:33.876" v="5105" actId="20577"/>
          <ac:spMkLst>
            <pc:docMk/>
            <pc:sldMk cId="2064734493" sldId="4954"/>
            <ac:spMk id="10" creationId="{00000000-0000-0000-0000-000000000000}"/>
          </ac:spMkLst>
        </pc:spChg>
        <pc:spChg chg="mod">
          <ac:chgData name="Chris Speller" userId="0a97f007-b978-4543-a8a0-9ee0abccdf0a" providerId="ADAL" clId="{F4E4FAF5-B139-4F30-B001-B4F3F300C484}" dt="2021-04-13T21:43:14.558" v="5096" actId="20577"/>
          <ac:spMkLst>
            <pc:docMk/>
            <pc:sldMk cId="2064734493" sldId="4954"/>
            <ac:spMk id="11" creationId="{00000000-0000-0000-0000-000000000000}"/>
          </ac:spMkLst>
        </pc:spChg>
        <pc:spChg chg="mod">
          <ac:chgData name="Chris Speller" userId="0a97f007-b978-4543-a8a0-9ee0abccdf0a" providerId="ADAL" clId="{F4E4FAF5-B139-4F30-B001-B4F3F300C484}" dt="2021-04-13T21:43:26.923" v="5102" actId="20577"/>
          <ac:spMkLst>
            <pc:docMk/>
            <pc:sldMk cId="2064734493" sldId="4954"/>
            <ac:spMk id="12" creationId="{ABB204BF-F99B-415F-BDC2-DDBA9C6AC34B}"/>
          </ac:spMkLst>
        </pc:spChg>
      </pc:sldChg>
      <pc:sldChg chg="modSp add mod modAnim">
        <pc:chgData name="Chris Speller" userId="0a97f007-b978-4543-a8a0-9ee0abccdf0a" providerId="ADAL" clId="{F4E4FAF5-B139-4F30-B001-B4F3F300C484}" dt="2021-04-13T21:45:25.646" v="5477"/>
        <pc:sldMkLst>
          <pc:docMk/>
          <pc:sldMk cId="614402287" sldId="4955"/>
        </pc:sldMkLst>
        <pc:spChg chg="mod">
          <ac:chgData name="Chris Speller" userId="0a97f007-b978-4543-a8a0-9ee0abccdf0a" providerId="ADAL" clId="{F4E4FAF5-B139-4F30-B001-B4F3F300C484}" dt="2021-04-13T21:45:00.524" v="5460" actId="20577"/>
          <ac:spMkLst>
            <pc:docMk/>
            <pc:sldMk cId="614402287" sldId="4955"/>
            <ac:spMk id="10" creationId="{00000000-0000-0000-0000-000000000000}"/>
          </ac:spMkLst>
        </pc:spChg>
        <pc:spChg chg="mod">
          <ac:chgData name="Chris Speller" userId="0a97f007-b978-4543-a8a0-9ee0abccdf0a" providerId="ADAL" clId="{F4E4FAF5-B139-4F30-B001-B4F3F300C484}" dt="2021-04-13T21:44:55.393" v="5455" actId="20577"/>
          <ac:spMkLst>
            <pc:docMk/>
            <pc:sldMk cId="614402287" sldId="4955"/>
            <ac:spMk id="11" creationId="{00000000-0000-0000-0000-000000000000}"/>
          </ac:spMkLst>
        </pc:spChg>
        <pc:spChg chg="mod">
          <ac:chgData name="Chris Speller" userId="0a97f007-b978-4543-a8a0-9ee0abccdf0a" providerId="ADAL" clId="{F4E4FAF5-B139-4F30-B001-B4F3F300C484}" dt="2021-04-13T21:45:25.646" v="5477"/>
          <ac:spMkLst>
            <pc:docMk/>
            <pc:sldMk cId="614402287" sldId="4955"/>
            <ac:spMk id="12" creationId="{ABB204BF-F99B-415F-BDC2-DDBA9C6AC34B}"/>
          </ac:spMkLst>
        </pc:spChg>
      </pc:sldChg>
      <pc:sldChg chg="modSp add mod modAnim">
        <pc:chgData name="Chris Speller" userId="0a97f007-b978-4543-a8a0-9ee0abccdf0a" providerId="ADAL" clId="{F4E4FAF5-B139-4F30-B001-B4F3F300C484}" dt="2021-04-13T21:49:32.257" v="5554" actId="20577"/>
        <pc:sldMkLst>
          <pc:docMk/>
          <pc:sldMk cId="1984645731" sldId="4956"/>
        </pc:sldMkLst>
        <pc:spChg chg="mod">
          <ac:chgData name="Chris Speller" userId="0a97f007-b978-4543-a8a0-9ee0abccdf0a" providerId="ADAL" clId="{F4E4FAF5-B139-4F30-B001-B4F3F300C484}" dt="2021-04-13T21:49:32.257" v="5554" actId="20577"/>
          <ac:spMkLst>
            <pc:docMk/>
            <pc:sldMk cId="1984645731" sldId="4956"/>
            <ac:spMk id="10" creationId="{00000000-0000-0000-0000-000000000000}"/>
          </ac:spMkLst>
        </pc:spChg>
        <pc:spChg chg="mod">
          <ac:chgData name="Chris Speller" userId="0a97f007-b978-4543-a8a0-9ee0abccdf0a" providerId="ADAL" clId="{F4E4FAF5-B139-4F30-B001-B4F3F300C484}" dt="2021-04-13T21:49:21.153" v="5549" actId="20577"/>
          <ac:spMkLst>
            <pc:docMk/>
            <pc:sldMk cId="1984645731" sldId="4956"/>
            <ac:spMk id="11" creationId="{00000000-0000-0000-0000-000000000000}"/>
          </ac:spMkLst>
        </pc:spChg>
        <pc:spChg chg="mod">
          <ac:chgData name="Chris Speller" userId="0a97f007-b978-4543-a8a0-9ee0abccdf0a" providerId="ADAL" clId="{F4E4FAF5-B139-4F30-B001-B4F3F300C484}" dt="2021-04-13T21:48:55.096" v="5543"/>
          <ac:spMkLst>
            <pc:docMk/>
            <pc:sldMk cId="1984645731" sldId="4956"/>
            <ac:spMk id="12" creationId="{ABB204BF-F99B-415F-BDC2-DDBA9C6AC34B}"/>
          </ac:spMkLst>
        </pc:spChg>
      </pc:sldChg>
      <pc:sldChg chg="modSp add mod modAnim">
        <pc:chgData name="Chris Speller" userId="0a97f007-b978-4543-a8a0-9ee0abccdf0a" providerId="ADAL" clId="{F4E4FAF5-B139-4F30-B001-B4F3F300C484}" dt="2021-04-16T10:38:03.971" v="29822" actId="1076"/>
        <pc:sldMkLst>
          <pc:docMk/>
          <pc:sldMk cId="2234442089" sldId="4957"/>
        </pc:sldMkLst>
        <pc:spChg chg="mod">
          <ac:chgData name="Chris Speller" userId="0a97f007-b978-4543-a8a0-9ee0abccdf0a" providerId="ADAL" clId="{F4E4FAF5-B139-4F30-B001-B4F3F300C484}" dt="2021-04-13T21:51:04.626" v="5824" actId="6549"/>
          <ac:spMkLst>
            <pc:docMk/>
            <pc:sldMk cId="2234442089" sldId="4957"/>
            <ac:spMk id="10" creationId="{00000000-0000-0000-0000-000000000000}"/>
          </ac:spMkLst>
        </pc:spChg>
        <pc:spChg chg="mod">
          <ac:chgData name="Chris Speller" userId="0a97f007-b978-4543-a8a0-9ee0abccdf0a" providerId="ADAL" clId="{F4E4FAF5-B139-4F30-B001-B4F3F300C484}" dt="2021-04-13T21:50:27.361" v="5793" actId="20577"/>
          <ac:spMkLst>
            <pc:docMk/>
            <pc:sldMk cId="2234442089" sldId="4957"/>
            <ac:spMk id="11" creationId="{00000000-0000-0000-0000-000000000000}"/>
          </ac:spMkLst>
        </pc:spChg>
        <pc:spChg chg="mod">
          <ac:chgData name="Chris Speller" userId="0a97f007-b978-4543-a8a0-9ee0abccdf0a" providerId="ADAL" clId="{F4E4FAF5-B139-4F30-B001-B4F3F300C484}" dt="2021-04-16T10:38:03.971" v="29822" actId="1076"/>
          <ac:spMkLst>
            <pc:docMk/>
            <pc:sldMk cId="2234442089" sldId="4957"/>
            <ac:spMk id="12" creationId="{ABB204BF-F99B-415F-BDC2-DDBA9C6AC34B}"/>
          </ac:spMkLst>
        </pc:spChg>
      </pc:sldChg>
      <pc:sldChg chg="modSp add mod">
        <pc:chgData name="Chris Speller" userId="0a97f007-b978-4543-a8a0-9ee0abccdf0a" providerId="ADAL" clId="{F4E4FAF5-B139-4F30-B001-B4F3F300C484}" dt="2021-04-13T21:53:49.258" v="5949" actId="20577"/>
        <pc:sldMkLst>
          <pc:docMk/>
          <pc:sldMk cId="2619604034" sldId="4958"/>
        </pc:sldMkLst>
        <pc:spChg chg="mod">
          <ac:chgData name="Chris Speller" userId="0a97f007-b978-4543-a8a0-9ee0abccdf0a" providerId="ADAL" clId="{F4E4FAF5-B139-4F30-B001-B4F3F300C484}" dt="2021-04-13T21:53:49.258" v="5949" actId="20577"/>
          <ac:spMkLst>
            <pc:docMk/>
            <pc:sldMk cId="2619604034" sldId="4958"/>
            <ac:spMk id="10" creationId="{00000000-0000-0000-0000-000000000000}"/>
          </ac:spMkLst>
        </pc:spChg>
        <pc:spChg chg="mod">
          <ac:chgData name="Chris Speller" userId="0a97f007-b978-4543-a8a0-9ee0abccdf0a" providerId="ADAL" clId="{F4E4FAF5-B139-4F30-B001-B4F3F300C484}" dt="2021-04-13T21:52:39.115" v="5924" actId="20577"/>
          <ac:spMkLst>
            <pc:docMk/>
            <pc:sldMk cId="2619604034" sldId="4958"/>
            <ac:spMk id="11" creationId="{00000000-0000-0000-0000-000000000000}"/>
          </ac:spMkLst>
        </pc:spChg>
        <pc:spChg chg="mod">
          <ac:chgData name="Chris Speller" userId="0a97f007-b978-4543-a8a0-9ee0abccdf0a" providerId="ADAL" clId="{F4E4FAF5-B139-4F30-B001-B4F3F300C484}" dt="2021-04-13T21:52:46.507" v="5938" actId="1076"/>
          <ac:spMkLst>
            <pc:docMk/>
            <pc:sldMk cId="2619604034" sldId="4958"/>
            <ac:spMk id="12" creationId="{ABB204BF-F99B-415F-BDC2-DDBA9C6AC34B}"/>
          </ac:spMkLst>
        </pc:spChg>
      </pc:sldChg>
      <pc:sldChg chg="modSp add mod">
        <pc:chgData name="Chris Speller" userId="0a97f007-b978-4543-a8a0-9ee0abccdf0a" providerId="ADAL" clId="{F4E4FAF5-B139-4F30-B001-B4F3F300C484}" dt="2021-04-13T21:55:28.134" v="6033" actId="20577"/>
        <pc:sldMkLst>
          <pc:docMk/>
          <pc:sldMk cId="2926486451" sldId="4959"/>
        </pc:sldMkLst>
        <pc:spChg chg="mod">
          <ac:chgData name="Chris Speller" userId="0a97f007-b978-4543-a8a0-9ee0abccdf0a" providerId="ADAL" clId="{F4E4FAF5-B139-4F30-B001-B4F3F300C484}" dt="2021-04-13T21:55:28.134" v="6033" actId="20577"/>
          <ac:spMkLst>
            <pc:docMk/>
            <pc:sldMk cId="2926486451" sldId="4959"/>
            <ac:spMk id="10" creationId="{00000000-0000-0000-0000-000000000000}"/>
          </ac:spMkLst>
        </pc:spChg>
        <pc:spChg chg="mod">
          <ac:chgData name="Chris Speller" userId="0a97f007-b978-4543-a8a0-9ee0abccdf0a" providerId="ADAL" clId="{F4E4FAF5-B139-4F30-B001-B4F3F300C484}" dt="2021-04-13T21:55:26.917" v="6032" actId="20577"/>
          <ac:spMkLst>
            <pc:docMk/>
            <pc:sldMk cId="2926486451" sldId="4959"/>
            <ac:spMk id="11" creationId="{00000000-0000-0000-0000-000000000000}"/>
          </ac:spMkLst>
        </pc:spChg>
        <pc:spChg chg="mod">
          <ac:chgData name="Chris Speller" userId="0a97f007-b978-4543-a8a0-9ee0abccdf0a" providerId="ADAL" clId="{F4E4FAF5-B139-4F30-B001-B4F3F300C484}" dt="2021-04-13T21:55:23.515" v="6031" actId="20577"/>
          <ac:spMkLst>
            <pc:docMk/>
            <pc:sldMk cId="2926486451" sldId="4959"/>
            <ac:spMk id="12" creationId="{ABB204BF-F99B-415F-BDC2-DDBA9C6AC34B}"/>
          </ac:spMkLst>
        </pc:spChg>
      </pc:sldChg>
      <pc:sldChg chg="modSp add mod">
        <pc:chgData name="Chris Speller" userId="0a97f007-b978-4543-a8a0-9ee0abccdf0a" providerId="ADAL" clId="{F4E4FAF5-B139-4F30-B001-B4F3F300C484}" dt="2021-04-16T10:38:10.661" v="29823" actId="1076"/>
        <pc:sldMkLst>
          <pc:docMk/>
          <pc:sldMk cId="135902967" sldId="4960"/>
        </pc:sldMkLst>
        <pc:spChg chg="mod">
          <ac:chgData name="Chris Speller" userId="0a97f007-b978-4543-a8a0-9ee0abccdf0a" providerId="ADAL" clId="{F4E4FAF5-B139-4F30-B001-B4F3F300C484}" dt="2021-04-13T21:58:39.320" v="6304" actId="20577"/>
          <ac:spMkLst>
            <pc:docMk/>
            <pc:sldMk cId="135902967" sldId="4960"/>
            <ac:spMk id="10" creationId="{00000000-0000-0000-0000-000000000000}"/>
          </ac:spMkLst>
        </pc:spChg>
        <pc:spChg chg="mod">
          <ac:chgData name="Chris Speller" userId="0a97f007-b978-4543-a8a0-9ee0abccdf0a" providerId="ADAL" clId="{F4E4FAF5-B139-4F30-B001-B4F3F300C484}" dt="2021-04-13T21:58:27.639" v="6298" actId="20577"/>
          <ac:spMkLst>
            <pc:docMk/>
            <pc:sldMk cId="135902967" sldId="4960"/>
            <ac:spMk id="11" creationId="{00000000-0000-0000-0000-000000000000}"/>
          </ac:spMkLst>
        </pc:spChg>
        <pc:spChg chg="mod">
          <ac:chgData name="Chris Speller" userId="0a97f007-b978-4543-a8a0-9ee0abccdf0a" providerId="ADAL" clId="{F4E4FAF5-B139-4F30-B001-B4F3F300C484}" dt="2021-04-16T10:38:10.661" v="29823" actId="1076"/>
          <ac:spMkLst>
            <pc:docMk/>
            <pc:sldMk cId="135902967" sldId="4960"/>
            <ac:spMk id="12" creationId="{ABB204BF-F99B-415F-BDC2-DDBA9C6AC34B}"/>
          </ac:spMkLst>
        </pc:spChg>
      </pc:sldChg>
      <pc:sldChg chg="modSp add mod">
        <pc:chgData name="Chris Speller" userId="0a97f007-b978-4543-a8a0-9ee0abccdf0a" providerId="ADAL" clId="{F4E4FAF5-B139-4F30-B001-B4F3F300C484}" dt="2021-04-13T22:01:40.482" v="6574" actId="404"/>
        <pc:sldMkLst>
          <pc:docMk/>
          <pc:sldMk cId="4079478784" sldId="4961"/>
        </pc:sldMkLst>
        <pc:spChg chg="mod">
          <ac:chgData name="Chris Speller" userId="0a97f007-b978-4543-a8a0-9ee0abccdf0a" providerId="ADAL" clId="{F4E4FAF5-B139-4F30-B001-B4F3F300C484}" dt="2021-04-13T22:01:40.482" v="6574" actId="404"/>
          <ac:spMkLst>
            <pc:docMk/>
            <pc:sldMk cId="4079478784" sldId="4961"/>
            <ac:spMk id="10" creationId="{00000000-0000-0000-0000-000000000000}"/>
          </ac:spMkLst>
        </pc:spChg>
        <pc:spChg chg="mod">
          <ac:chgData name="Chris Speller" userId="0a97f007-b978-4543-a8a0-9ee0abccdf0a" providerId="ADAL" clId="{F4E4FAF5-B139-4F30-B001-B4F3F300C484}" dt="2021-04-13T22:01:11.753" v="6552" actId="20577"/>
          <ac:spMkLst>
            <pc:docMk/>
            <pc:sldMk cId="4079478784" sldId="4961"/>
            <ac:spMk id="11" creationId="{00000000-0000-0000-0000-000000000000}"/>
          </ac:spMkLst>
        </pc:spChg>
        <pc:spChg chg="mod">
          <ac:chgData name="Chris Speller" userId="0a97f007-b978-4543-a8a0-9ee0abccdf0a" providerId="ADAL" clId="{F4E4FAF5-B139-4F30-B001-B4F3F300C484}" dt="2021-04-13T22:01:16.835" v="6558" actId="20577"/>
          <ac:spMkLst>
            <pc:docMk/>
            <pc:sldMk cId="4079478784" sldId="4961"/>
            <ac:spMk id="12" creationId="{ABB204BF-F99B-415F-BDC2-DDBA9C6AC34B}"/>
          </ac:spMkLst>
        </pc:spChg>
      </pc:sldChg>
      <pc:sldChg chg="modSp add del">
        <pc:chgData name="Chris Speller" userId="0a97f007-b978-4543-a8a0-9ee0abccdf0a" providerId="ADAL" clId="{F4E4FAF5-B139-4F30-B001-B4F3F300C484}" dt="2021-04-13T22:02:40.283" v="6628" actId="47"/>
        <pc:sldMkLst>
          <pc:docMk/>
          <pc:sldMk cId="2044850282" sldId="4962"/>
        </pc:sldMkLst>
        <pc:spChg chg="mod">
          <ac:chgData name="Chris Speller" userId="0a97f007-b978-4543-a8a0-9ee0abccdf0a" providerId="ADAL" clId="{F4E4FAF5-B139-4F30-B001-B4F3F300C484}" dt="2021-04-13T22:02:26.771" v="6626" actId="20577"/>
          <ac:spMkLst>
            <pc:docMk/>
            <pc:sldMk cId="2044850282" sldId="4962"/>
            <ac:spMk id="11" creationId="{00000000-0000-0000-0000-000000000000}"/>
          </ac:spMkLst>
        </pc:spChg>
      </pc:sldChg>
      <pc:sldChg chg="modSp add mod">
        <pc:chgData name="Chris Speller" userId="0a97f007-b978-4543-a8a0-9ee0abccdf0a" providerId="ADAL" clId="{F4E4FAF5-B139-4F30-B001-B4F3F300C484}" dt="2021-04-13T22:03:55.637" v="6733" actId="1076"/>
        <pc:sldMkLst>
          <pc:docMk/>
          <pc:sldMk cId="2737735739" sldId="4963"/>
        </pc:sldMkLst>
        <pc:spChg chg="mod">
          <ac:chgData name="Chris Speller" userId="0a97f007-b978-4543-a8a0-9ee0abccdf0a" providerId="ADAL" clId="{F4E4FAF5-B139-4F30-B001-B4F3F300C484}" dt="2021-04-13T22:03:41.717" v="6726" actId="20577"/>
          <ac:spMkLst>
            <pc:docMk/>
            <pc:sldMk cId="2737735739" sldId="4963"/>
            <ac:spMk id="10" creationId="{00000000-0000-0000-0000-000000000000}"/>
          </ac:spMkLst>
        </pc:spChg>
        <pc:spChg chg="mod">
          <ac:chgData name="Chris Speller" userId="0a97f007-b978-4543-a8a0-9ee0abccdf0a" providerId="ADAL" clId="{F4E4FAF5-B139-4F30-B001-B4F3F300C484}" dt="2021-04-13T22:03:03.820" v="6714" actId="20577"/>
          <ac:spMkLst>
            <pc:docMk/>
            <pc:sldMk cId="2737735739" sldId="4963"/>
            <ac:spMk id="11" creationId="{00000000-0000-0000-0000-000000000000}"/>
          </ac:spMkLst>
        </pc:spChg>
        <pc:spChg chg="mod">
          <ac:chgData name="Chris Speller" userId="0a97f007-b978-4543-a8a0-9ee0abccdf0a" providerId="ADAL" clId="{F4E4FAF5-B139-4F30-B001-B4F3F300C484}" dt="2021-04-13T22:03:55.637" v="6733" actId="1076"/>
          <ac:spMkLst>
            <pc:docMk/>
            <pc:sldMk cId="2737735739" sldId="4963"/>
            <ac:spMk id="12" creationId="{ABB204BF-F99B-415F-BDC2-DDBA9C6AC34B}"/>
          </ac:spMkLst>
        </pc:spChg>
      </pc:sldChg>
      <pc:sldChg chg="modSp add mod modAnim">
        <pc:chgData name="Chris Speller" userId="0a97f007-b978-4543-a8a0-9ee0abccdf0a" providerId="ADAL" clId="{F4E4FAF5-B139-4F30-B001-B4F3F300C484}" dt="2021-04-13T22:05:45.567" v="6807" actId="20577"/>
        <pc:sldMkLst>
          <pc:docMk/>
          <pc:sldMk cId="3926550253" sldId="4964"/>
        </pc:sldMkLst>
        <pc:spChg chg="mod">
          <ac:chgData name="Chris Speller" userId="0a97f007-b978-4543-a8a0-9ee0abccdf0a" providerId="ADAL" clId="{F4E4FAF5-B139-4F30-B001-B4F3F300C484}" dt="2021-04-13T22:05:24.953" v="6774" actId="20577"/>
          <ac:spMkLst>
            <pc:docMk/>
            <pc:sldMk cId="3926550253" sldId="4964"/>
            <ac:spMk id="10" creationId="{00000000-0000-0000-0000-000000000000}"/>
          </ac:spMkLst>
        </pc:spChg>
        <pc:spChg chg="mod">
          <ac:chgData name="Chris Speller" userId="0a97f007-b978-4543-a8a0-9ee0abccdf0a" providerId="ADAL" clId="{F4E4FAF5-B139-4F30-B001-B4F3F300C484}" dt="2021-04-13T22:05:25.730" v="6775" actId="20577"/>
          <ac:spMkLst>
            <pc:docMk/>
            <pc:sldMk cId="3926550253" sldId="4964"/>
            <ac:spMk id="11" creationId="{00000000-0000-0000-0000-000000000000}"/>
          </ac:spMkLst>
        </pc:spChg>
        <pc:spChg chg="mod">
          <ac:chgData name="Chris Speller" userId="0a97f007-b978-4543-a8a0-9ee0abccdf0a" providerId="ADAL" clId="{F4E4FAF5-B139-4F30-B001-B4F3F300C484}" dt="2021-04-13T22:05:45.567" v="6807" actId="20577"/>
          <ac:spMkLst>
            <pc:docMk/>
            <pc:sldMk cId="3926550253" sldId="4964"/>
            <ac:spMk id="12" creationId="{ABB204BF-F99B-415F-BDC2-DDBA9C6AC34B}"/>
          </ac:spMkLst>
        </pc:spChg>
      </pc:sldChg>
      <pc:sldChg chg="modSp add mod">
        <pc:chgData name="Chris Speller" userId="0a97f007-b978-4543-a8a0-9ee0abccdf0a" providerId="ADAL" clId="{F4E4FAF5-B139-4F30-B001-B4F3F300C484}" dt="2021-04-13T22:16:53.586" v="7857" actId="20577"/>
        <pc:sldMkLst>
          <pc:docMk/>
          <pc:sldMk cId="2377565316" sldId="4965"/>
        </pc:sldMkLst>
        <pc:spChg chg="mod">
          <ac:chgData name="Chris Speller" userId="0a97f007-b978-4543-a8a0-9ee0abccdf0a" providerId="ADAL" clId="{F4E4FAF5-B139-4F30-B001-B4F3F300C484}" dt="2021-04-13T22:16:53.586" v="7857" actId="20577"/>
          <ac:spMkLst>
            <pc:docMk/>
            <pc:sldMk cId="2377565316" sldId="4965"/>
            <ac:spMk id="10" creationId="{00000000-0000-0000-0000-000000000000}"/>
          </ac:spMkLst>
        </pc:spChg>
        <pc:spChg chg="mod">
          <ac:chgData name="Chris Speller" userId="0a97f007-b978-4543-a8a0-9ee0abccdf0a" providerId="ADAL" clId="{F4E4FAF5-B139-4F30-B001-B4F3F300C484}" dt="2021-04-13T22:16:07.580" v="7838" actId="20577"/>
          <ac:spMkLst>
            <pc:docMk/>
            <pc:sldMk cId="2377565316" sldId="4965"/>
            <ac:spMk id="11" creationId="{00000000-0000-0000-0000-000000000000}"/>
          </ac:spMkLst>
        </pc:spChg>
        <pc:spChg chg="mod">
          <ac:chgData name="Chris Speller" userId="0a97f007-b978-4543-a8a0-9ee0abccdf0a" providerId="ADAL" clId="{F4E4FAF5-B139-4F30-B001-B4F3F300C484}" dt="2021-04-13T22:16:15.731" v="7852" actId="20577"/>
          <ac:spMkLst>
            <pc:docMk/>
            <pc:sldMk cId="2377565316" sldId="4965"/>
            <ac:spMk id="12" creationId="{ABB204BF-F99B-415F-BDC2-DDBA9C6AC34B}"/>
          </ac:spMkLst>
        </pc:spChg>
      </pc:sldChg>
      <pc:sldChg chg="modSp add mod modAnim">
        <pc:chgData name="Chris Speller" userId="0a97f007-b978-4543-a8a0-9ee0abccdf0a" providerId="ADAL" clId="{F4E4FAF5-B139-4F30-B001-B4F3F300C484}" dt="2021-04-13T22:13:42.534" v="7592" actId="20577"/>
        <pc:sldMkLst>
          <pc:docMk/>
          <pc:sldMk cId="1726462834" sldId="4966"/>
        </pc:sldMkLst>
        <pc:spChg chg="mod">
          <ac:chgData name="Chris Speller" userId="0a97f007-b978-4543-a8a0-9ee0abccdf0a" providerId="ADAL" clId="{F4E4FAF5-B139-4F30-B001-B4F3F300C484}" dt="2021-04-13T22:13:42.534" v="7592" actId="20577"/>
          <ac:spMkLst>
            <pc:docMk/>
            <pc:sldMk cId="1726462834" sldId="4966"/>
            <ac:spMk id="10" creationId="{00000000-0000-0000-0000-000000000000}"/>
          </ac:spMkLst>
        </pc:spChg>
        <pc:spChg chg="mod">
          <ac:chgData name="Chris Speller" userId="0a97f007-b978-4543-a8a0-9ee0abccdf0a" providerId="ADAL" clId="{F4E4FAF5-B139-4F30-B001-B4F3F300C484}" dt="2021-04-13T22:13:18.490" v="7584" actId="20577"/>
          <ac:spMkLst>
            <pc:docMk/>
            <pc:sldMk cId="1726462834" sldId="4966"/>
            <ac:spMk id="11" creationId="{00000000-0000-0000-0000-000000000000}"/>
          </ac:spMkLst>
        </pc:spChg>
        <pc:spChg chg="mod">
          <ac:chgData name="Chris Speller" userId="0a97f007-b978-4543-a8a0-9ee0abccdf0a" providerId="ADAL" clId="{F4E4FAF5-B139-4F30-B001-B4F3F300C484}" dt="2021-04-13T22:13:22.617" v="7585" actId="1076"/>
          <ac:spMkLst>
            <pc:docMk/>
            <pc:sldMk cId="1726462834" sldId="4966"/>
            <ac:spMk id="12" creationId="{ABB204BF-F99B-415F-BDC2-DDBA9C6AC34B}"/>
          </ac:spMkLst>
        </pc:spChg>
      </pc:sldChg>
      <pc:sldChg chg="modSp add mod">
        <pc:chgData name="Chris Speller" userId="0a97f007-b978-4543-a8a0-9ee0abccdf0a" providerId="ADAL" clId="{F4E4FAF5-B139-4F30-B001-B4F3F300C484}" dt="2021-04-13T22:20:11.255" v="7894" actId="20577"/>
        <pc:sldMkLst>
          <pc:docMk/>
          <pc:sldMk cId="2988967725" sldId="4967"/>
        </pc:sldMkLst>
        <pc:spChg chg="mod">
          <ac:chgData name="Chris Speller" userId="0a97f007-b978-4543-a8a0-9ee0abccdf0a" providerId="ADAL" clId="{F4E4FAF5-B139-4F30-B001-B4F3F300C484}" dt="2021-04-13T22:20:11.255" v="7894" actId="20577"/>
          <ac:spMkLst>
            <pc:docMk/>
            <pc:sldMk cId="2988967725" sldId="4967"/>
            <ac:spMk id="10" creationId="{00000000-0000-0000-0000-000000000000}"/>
          </ac:spMkLst>
        </pc:spChg>
        <pc:spChg chg="mod">
          <ac:chgData name="Chris Speller" userId="0a97f007-b978-4543-a8a0-9ee0abccdf0a" providerId="ADAL" clId="{F4E4FAF5-B139-4F30-B001-B4F3F300C484}" dt="2021-04-13T22:19:52.894" v="7891" actId="20577"/>
          <ac:spMkLst>
            <pc:docMk/>
            <pc:sldMk cId="2988967725" sldId="4967"/>
            <ac:spMk id="11" creationId="{00000000-0000-0000-0000-000000000000}"/>
          </ac:spMkLst>
        </pc:spChg>
        <pc:spChg chg="mod">
          <ac:chgData name="Chris Speller" userId="0a97f007-b978-4543-a8a0-9ee0abccdf0a" providerId="ADAL" clId="{F4E4FAF5-B139-4F30-B001-B4F3F300C484}" dt="2021-04-13T22:19:24.227" v="7876" actId="20577"/>
          <ac:spMkLst>
            <pc:docMk/>
            <pc:sldMk cId="2988967725" sldId="4967"/>
            <ac:spMk id="12" creationId="{ABB204BF-F99B-415F-BDC2-DDBA9C6AC34B}"/>
          </ac:spMkLst>
        </pc:spChg>
      </pc:sldChg>
      <pc:sldChg chg="modSp add mod">
        <pc:chgData name="Chris Speller" userId="0a97f007-b978-4543-a8a0-9ee0abccdf0a" providerId="ADAL" clId="{F4E4FAF5-B139-4F30-B001-B4F3F300C484}" dt="2021-04-13T22:23:25.035" v="7936" actId="20577"/>
        <pc:sldMkLst>
          <pc:docMk/>
          <pc:sldMk cId="1889518822" sldId="4968"/>
        </pc:sldMkLst>
        <pc:spChg chg="mod">
          <ac:chgData name="Chris Speller" userId="0a97f007-b978-4543-a8a0-9ee0abccdf0a" providerId="ADAL" clId="{F4E4FAF5-B139-4F30-B001-B4F3F300C484}" dt="2021-04-13T22:23:25.035" v="7936" actId="20577"/>
          <ac:spMkLst>
            <pc:docMk/>
            <pc:sldMk cId="1889518822" sldId="4968"/>
            <ac:spMk id="10" creationId="{00000000-0000-0000-0000-000000000000}"/>
          </ac:spMkLst>
        </pc:spChg>
        <pc:spChg chg="mod">
          <ac:chgData name="Chris Speller" userId="0a97f007-b978-4543-a8a0-9ee0abccdf0a" providerId="ADAL" clId="{F4E4FAF5-B139-4F30-B001-B4F3F300C484}" dt="2021-04-13T22:22:17.058" v="7920" actId="20577"/>
          <ac:spMkLst>
            <pc:docMk/>
            <pc:sldMk cId="1889518822" sldId="4968"/>
            <ac:spMk id="11" creationId="{00000000-0000-0000-0000-000000000000}"/>
          </ac:spMkLst>
        </pc:spChg>
        <pc:spChg chg="mod">
          <ac:chgData name="Chris Speller" userId="0a97f007-b978-4543-a8a0-9ee0abccdf0a" providerId="ADAL" clId="{F4E4FAF5-B139-4F30-B001-B4F3F300C484}" dt="2021-04-13T22:22:03.715" v="7911" actId="20577"/>
          <ac:spMkLst>
            <pc:docMk/>
            <pc:sldMk cId="1889518822" sldId="4968"/>
            <ac:spMk id="12" creationId="{ABB204BF-F99B-415F-BDC2-DDBA9C6AC34B}"/>
          </ac:spMkLst>
        </pc:spChg>
      </pc:sldChg>
      <pc:sldChg chg="modSp add mod modAnim">
        <pc:chgData name="Chris Speller" userId="0a97f007-b978-4543-a8a0-9ee0abccdf0a" providerId="ADAL" clId="{F4E4FAF5-B139-4F30-B001-B4F3F300C484}" dt="2021-04-16T10:38:20.511" v="29824" actId="1076"/>
        <pc:sldMkLst>
          <pc:docMk/>
          <pc:sldMk cId="847234422" sldId="4969"/>
        </pc:sldMkLst>
        <pc:spChg chg="mod">
          <ac:chgData name="Chris Speller" userId="0a97f007-b978-4543-a8a0-9ee0abccdf0a" providerId="ADAL" clId="{F4E4FAF5-B139-4F30-B001-B4F3F300C484}" dt="2021-04-13T22:30:23.540" v="9019" actId="6549"/>
          <ac:spMkLst>
            <pc:docMk/>
            <pc:sldMk cId="847234422" sldId="4969"/>
            <ac:spMk id="10" creationId="{00000000-0000-0000-0000-000000000000}"/>
          </ac:spMkLst>
        </pc:spChg>
        <pc:spChg chg="mod">
          <ac:chgData name="Chris Speller" userId="0a97f007-b978-4543-a8a0-9ee0abccdf0a" providerId="ADAL" clId="{F4E4FAF5-B139-4F30-B001-B4F3F300C484}" dt="2021-04-13T22:27:53.606" v="8960" actId="404"/>
          <ac:spMkLst>
            <pc:docMk/>
            <pc:sldMk cId="847234422" sldId="4969"/>
            <ac:spMk id="11" creationId="{00000000-0000-0000-0000-000000000000}"/>
          </ac:spMkLst>
        </pc:spChg>
        <pc:spChg chg="mod">
          <ac:chgData name="Chris Speller" userId="0a97f007-b978-4543-a8a0-9ee0abccdf0a" providerId="ADAL" clId="{F4E4FAF5-B139-4F30-B001-B4F3F300C484}" dt="2021-04-16T10:38:20.511" v="29824" actId="1076"/>
          <ac:spMkLst>
            <pc:docMk/>
            <pc:sldMk cId="847234422" sldId="4969"/>
            <ac:spMk id="12" creationId="{ABB204BF-F99B-415F-BDC2-DDBA9C6AC34B}"/>
          </ac:spMkLst>
        </pc:spChg>
      </pc:sldChg>
      <pc:sldChg chg="modSp add mod modAnim">
        <pc:chgData name="Chris Speller" userId="0a97f007-b978-4543-a8a0-9ee0abccdf0a" providerId="ADAL" clId="{F4E4FAF5-B139-4F30-B001-B4F3F300C484}" dt="2021-04-13T22:32:24.861" v="9083" actId="20577"/>
        <pc:sldMkLst>
          <pc:docMk/>
          <pc:sldMk cId="101033088" sldId="4970"/>
        </pc:sldMkLst>
        <pc:spChg chg="mod">
          <ac:chgData name="Chris Speller" userId="0a97f007-b978-4543-a8a0-9ee0abccdf0a" providerId="ADAL" clId="{F4E4FAF5-B139-4F30-B001-B4F3F300C484}" dt="2021-04-13T22:32:24.861" v="9083" actId="20577"/>
          <ac:spMkLst>
            <pc:docMk/>
            <pc:sldMk cId="101033088" sldId="4970"/>
            <ac:spMk id="10" creationId="{00000000-0000-0000-0000-000000000000}"/>
          </ac:spMkLst>
        </pc:spChg>
        <pc:spChg chg="mod">
          <ac:chgData name="Chris Speller" userId="0a97f007-b978-4543-a8a0-9ee0abccdf0a" providerId="ADAL" clId="{F4E4FAF5-B139-4F30-B001-B4F3F300C484}" dt="2021-04-13T22:32:01.966" v="9074" actId="20577"/>
          <ac:spMkLst>
            <pc:docMk/>
            <pc:sldMk cId="101033088" sldId="4970"/>
            <ac:spMk id="11" creationId="{00000000-0000-0000-0000-000000000000}"/>
          </ac:spMkLst>
        </pc:spChg>
        <pc:spChg chg="mod">
          <ac:chgData name="Chris Speller" userId="0a97f007-b978-4543-a8a0-9ee0abccdf0a" providerId="ADAL" clId="{F4E4FAF5-B139-4F30-B001-B4F3F300C484}" dt="2021-04-13T22:31:41.775" v="9065" actId="20577"/>
          <ac:spMkLst>
            <pc:docMk/>
            <pc:sldMk cId="101033088" sldId="4970"/>
            <ac:spMk id="12" creationId="{ABB204BF-F99B-415F-BDC2-DDBA9C6AC34B}"/>
          </ac:spMkLst>
        </pc:spChg>
      </pc:sldChg>
      <pc:sldChg chg="modSp add mod ord modAnim">
        <pc:chgData name="Chris Speller" userId="0a97f007-b978-4543-a8a0-9ee0abccdf0a" providerId="ADAL" clId="{F4E4FAF5-B139-4F30-B001-B4F3F300C484}" dt="2021-04-13T22:40:15.279" v="10052"/>
        <pc:sldMkLst>
          <pc:docMk/>
          <pc:sldMk cId="1433974799" sldId="4971"/>
        </pc:sldMkLst>
        <pc:spChg chg="mod">
          <ac:chgData name="Chris Speller" userId="0a97f007-b978-4543-a8a0-9ee0abccdf0a" providerId="ADAL" clId="{F4E4FAF5-B139-4F30-B001-B4F3F300C484}" dt="2021-04-13T22:36:12.285" v="9510" actId="6549"/>
          <ac:spMkLst>
            <pc:docMk/>
            <pc:sldMk cId="1433974799" sldId="4971"/>
            <ac:spMk id="10" creationId="{00000000-0000-0000-0000-000000000000}"/>
          </ac:spMkLst>
        </pc:spChg>
        <pc:spChg chg="mod">
          <ac:chgData name="Chris Speller" userId="0a97f007-b978-4543-a8a0-9ee0abccdf0a" providerId="ADAL" clId="{F4E4FAF5-B139-4F30-B001-B4F3F300C484}" dt="2021-04-13T22:35:19.210" v="9465" actId="20577"/>
          <ac:spMkLst>
            <pc:docMk/>
            <pc:sldMk cId="1433974799" sldId="4971"/>
            <ac:spMk id="11" creationId="{00000000-0000-0000-0000-000000000000}"/>
          </ac:spMkLst>
        </pc:spChg>
        <pc:spChg chg="mod">
          <ac:chgData name="Chris Speller" userId="0a97f007-b978-4543-a8a0-9ee0abccdf0a" providerId="ADAL" clId="{F4E4FAF5-B139-4F30-B001-B4F3F300C484}" dt="2021-04-13T22:35:28.420" v="9485" actId="1076"/>
          <ac:spMkLst>
            <pc:docMk/>
            <pc:sldMk cId="1433974799" sldId="4971"/>
            <ac:spMk id="12" creationId="{ABB204BF-F99B-415F-BDC2-DDBA9C6AC34B}"/>
          </ac:spMkLst>
        </pc:spChg>
      </pc:sldChg>
      <pc:sldChg chg="modSp add mod">
        <pc:chgData name="Chris Speller" userId="0a97f007-b978-4543-a8a0-9ee0abccdf0a" providerId="ADAL" clId="{F4E4FAF5-B139-4F30-B001-B4F3F300C484}" dt="2021-04-16T10:38:39.865" v="29825" actId="1076"/>
        <pc:sldMkLst>
          <pc:docMk/>
          <pc:sldMk cId="1635142076" sldId="4972"/>
        </pc:sldMkLst>
        <pc:spChg chg="mod">
          <ac:chgData name="Chris Speller" userId="0a97f007-b978-4543-a8a0-9ee0abccdf0a" providerId="ADAL" clId="{F4E4FAF5-B139-4F30-B001-B4F3F300C484}" dt="2021-04-13T22:38:55.824" v="10049" actId="14100"/>
          <ac:spMkLst>
            <pc:docMk/>
            <pc:sldMk cId="1635142076" sldId="4972"/>
            <ac:spMk id="10" creationId="{00000000-0000-0000-0000-000000000000}"/>
          </ac:spMkLst>
        </pc:spChg>
        <pc:spChg chg="mod">
          <ac:chgData name="Chris Speller" userId="0a97f007-b978-4543-a8a0-9ee0abccdf0a" providerId="ADAL" clId="{F4E4FAF5-B139-4F30-B001-B4F3F300C484}" dt="2021-04-13T22:37:59.275" v="9984" actId="20577"/>
          <ac:spMkLst>
            <pc:docMk/>
            <pc:sldMk cId="1635142076" sldId="4972"/>
            <ac:spMk id="11" creationId="{00000000-0000-0000-0000-000000000000}"/>
          </ac:spMkLst>
        </pc:spChg>
        <pc:spChg chg="mod">
          <ac:chgData name="Chris Speller" userId="0a97f007-b978-4543-a8a0-9ee0abccdf0a" providerId="ADAL" clId="{F4E4FAF5-B139-4F30-B001-B4F3F300C484}" dt="2021-04-16T10:38:39.865" v="29825" actId="1076"/>
          <ac:spMkLst>
            <pc:docMk/>
            <pc:sldMk cId="1635142076" sldId="4972"/>
            <ac:spMk id="12" creationId="{ABB204BF-F99B-415F-BDC2-DDBA9C6AC34B}"/>
          </ac:spMkLst>
        </pc:spChg>
      </pc:sldChg>
      <pc:sldChg chg="modSp add mod">
        <pc:chgData name="Chris Speller" userId="0a97f007-b978-4543-a8a0-9ee0abccdf0a" providerId="ADAL" clId="{F4E4FAF5-B139-4F30-B001-B4F3F300C484}" dt="2021-04-16T10:39:28.091" v="29842" actId="122"/>
        <pc:sldMkLst>
          <pc:docMk/>
          <pc:sldMk cId="3999729010" sldId="4973"/>
        </pc:sldMkLst>
        <pc:spChg chg="mod">
          <ac:chgData name="Chris Speller" userId="0a97f007-b978-4543-a8a0-9ee0abccdf0a" providerId="ADAL" clId="{F4E4FAF5-B139-4F30-B001-B4F3F300C484}" dt="2021-04-16T10:39:14.497" v="29832" actId="20577"/>
          <ac:spMkLst>
            <pc:docMk/>
            <pc:sldMk cId="3999729010" sldId="4973"/>
            <ac:spMk id="10" creationId="{00000000-0000-0000-0000-000000000000}"/>
          </ac:spMkLst>
        </pc:spChg>
        <pc:spChg chg="mod">
          <ac:chgData name="Chris Speller" userId="0a97f007-b978-4543-a8a0-9ee0abccdf0a" providerId="ADAL" clId="{F4E4FAF5-B139-4F30-B001-B4F3F300C484}" dt="2021-04-16T10:39:22.029" v="29838" actId="20577"/>
          <ac:spMkLst>
            <pc:docMk/>
            <pc:sldMk cId="3999729010" sldId="4973"/>
            <ac:spMk id="11" creationId="{00000000-0000-0000-0000-000000000000}"/>
          </ac:spMkLst>
        </pc:spChg>
        <pc:spChg chg="mod">
          <ac:chgData name="Chris Speller" userId="0a97f007-b978-4543-a8a0-9ee0abccdf0a" providerId="ADAL" clId="{F4E4FAF5-B139-4F30-B001-B4F3F300C484}" dt="2021-04-16T10:39:28.091" v="29842" actId="122"/>
          <ac:spMkLst>
            <pc:docMk/>
            <pc:sldMk cId="3999729010" sldId="4973"/>
            <ac:spMk id="12" creationId="{ABB204BF-F99B-415F-BDC2-DDBA9C6AC34B}"/>
          </ac:spMkLst>
        </pc:spChg>
      </pc:sldChg>
      <pc:sldChg chg="modSp add mod">
        <pc:chgData name="Chris Speller" userId="0a97f007-b978-4543-a8a0-9ee0abccdf0a" providerId="ADAL" clId="{F4E4FAF5-B139-4F30-B001-B4F3F300C484}" dt="2021-04-14T07:38:03.672" v="10744" actId="6549"/>
        <pc:sldMkLst>
          <pc:docMk/>
          <pc:sldMk cId="3911400410" sldId="4974"/>
        </pc:sldMkLst>
        <pc:spChg chg="mod">
          <ac:chgData name="Chris Speller" userId="0a97f007-b978-4543-a8a0-9ee0abccdf0a" providerId="ADAL" clId="{F4E4FAF5-B139-4F30-B001-B4F3F300C484}" dt="2021-04-14T07:38:03.672" v="10744" actId="6549"/>
          <ac:spMkLst>
            <pc:docMk/>
            <pc:sldMk cId="3911400410" sldId="4974"/>
            <ac:spMk id="10" creationId="{00000000-0000-0000-0000-000000000000}"/>
          </ac:spMkLst>
        </pc:spChg>
        <pc:spChg chg="mod">
          <ac:chgData name="Chris Speller" userId="0a97f007-b978-4543-a8a0-9ee0abccdf0a" providerId="ADAL" clId="{F4E4FAF5-B139-4F30-B001-B4F3F300C484}" dt="2021-04-14T07:36:08.312" v="10718"/>
          <ac:spMkLst>
            <pc:docMk/>
            <pc:sldMk cId="3911400410" sldId="4974"/>
            <ac:spMk id="11" creationId="{00000000-0000-0000-0000-000000000000}"/>
          </ac:spMkLst>
        </pc:spChg>
        <pc:spChg chg="mod">
          <ac:chgData name="Chris Speller" userId="0a97f007-b978-4543-a8a0-9ee0abccdf0a" providerId="ADAL" clId="{F4E4FAF5-B139-4F30-B001-B4F3F300C484}" dt="2021-04-14T07:37:48.425" v="10735" actId="122"/>
          <ac:spMkLst>
            <pc:docMk/>
            <pc:sldMk cId="3911400410" sldId="4974"/>
            <ac:spMk id="12" creationId="{ABB204BF-F99B-415F-BDC2-DDBA9C6AC34B}"/>
          </ac:spMkLst>
        </pc:spChg>
      </pc:sldChg>
      <pc:sldChg chg="modSp add mod">
        <pc:chgData name="Chris Speller" userId="0a97f007-b978-4543-a8a0-9ee0abccdf0a" providerId="ADAL" clId="{F4E4FAF5-B139-4F30-B001-B4F3F300C484}" dt="2021-04-14T07:39:07.669" v="10752" actId="1076"/>
        <pc:sldMkLst>
          <pc:docMk/>
          <pc:sldMk cId="4161477444" sldId="4975"/>
        </pc:sldMkLst>
        <pc:spChg chg="mod">
          <ac:chgData name="Chris Speller" userId="0a97f007-b978-4543-a8a0-9ee0abccdf0a" providerId="ADAL" clId="{F4E4FAF5-B139-4F30-B001-B4F3F300C484}" dt="2021-04-14T07:38:40.287" v="10745"/>
          <ac:spMkLst>
            <pc:docMk/>
            <pc:sldMk cId="4161477444" sldId="4975"/>
            <ac:spMk id="10" creationId="{00000000-0000-0000-0000-000000000000}"/>
          </ac:spMkLst>
        </pc:spChg>
        <pc:spChg chg="mod">
          <ac:chgData name="Chris Speller" userId="0a97f007-b978-4543-a8a0-9ee0abccdf0a" providerId="ADAL" clId="{F4E4FAF5-B139-4F30-B001-B4F3F300C484}" dt="2021-04-14T07:38:44.589" v="10746"/>
          <ac:spMkLst>
            <pc:docMk/>
            <pc:sldMk cId="4161477444" sldId="4975"/>
            <ac:spMk id="11" creationId="{00000000-0000-0000-0000-000000000000}"/>
          </ac:spMkLst>
        </pc:spChg>
        <pc:spChg chg="mod">
          <ac:chgData name="Chris Speller" userId="0a97f007-b978-4543-a8a0-9ee0abccdf0a" providerId="ADAL" clId="{F4E4FAF5-B139-4F30-B001-B4F3F300C484}" dt="2021-04-14T07:39:07.669" v="10752" actId="1076"/>
          <ac:spMkLst>
            <pc:docMk/>
            <pc:sldMk cId="4161477444" sldId="4975"/>
            <ac:spMk id="12" creationId="{ABB204BF-F99B-415F-BDC2-DDBA9C6AC34B}"/>
          </ac:spMkLst>
        </pc:spChg>
      </pc:sldChg>
      <pc:sldChg chg="modSp add">
        <pc:chgData name="Chris Speller" userId="0a97f007-b978-4543-a8a0-9ee0abccdf0a" providerId="ADAL" clId="{F4E4FAF5-B139-4F30-B001-B4F3F300C484}" dt="2021-04-14T07:39:27.613" v="10758" actId="20577"/>
        <pc:sldMkLst>
          <pc:docMk/>
          <pc:sldMk cId="1121769103" sldId="4976"/>
        </pc:sldMkLst>
        <pc:spChg chg="mod">
          <ac:chgData name="Chris Speller" userId="0a97f007-b978-4543-a8a0-9ee0abccdf0a" providerId="ADAL" clId="{F4E4FAF5-B139-4F30-B001-B4F3F300C484}" dt="2021-04-14T07:39:25.453" v="10757" actId="20577"/>
          <ac:spMkLst>
            <pc:docMk/>
            <pc:sldMk cId="1121769103" sldId="4976"/>
            <ac:spMk id="10" creationId="{00000000-0000-0000-0000-000000000000}"/>
          </ac:spMkLst>
        </pc:spChg>
        <pc:spChg chg="mod">
          <ac:chgData name="Chris Speller" userId="0a97f007-b978-4543-a8a0-9ee0abccdf0a" providerId="ADAL" clId="{F4E4FAF5-B139-4F30-B001-B4F3F300C484}" dt="2021-04-14T07:39:27.613" v="10758" actId="20577"/>
          <ac:spMkLst>
            <pc:docMk/>
            <pc:sldMk cId="1121769103" sldId="4976"/>
            <ac:spMk id="11" creationId="{00000000-0000-0000-0000-000000000000}"/>
          </ac:spMkLst>
        </pc:spChg>
      </pc:sldChg>
      <pc:sldChg chg="modSp add mod">
        <pc:chgData name="Chris Speller" userId="0a97f007-b978-4543-a8a0-9ee0abccdf0a" providerId="ADAL" clId="{F4E4FAF5-B139-4F30-B001-B4F3F300C484}" dt="2021-04-16T10:40:03.167" v="29860" actId="1076"/>
        <pc:sldMkLst>
          <pc:docMk/>
          <pc:sldMk cId="3289361299" sldId="4977"/>
        </pc:sldMkLst>
        <pc:spChg chg="mod">
          <ac:chgData name="Chris Speller" userId="0a97f007-b978-4543-a8a0-9ee0abccdf0a" providerId="ADAL" clId="{F4E4FAF5-B139-4F30-B001-B4F3F300C484}" dt="2021-04-14T07:40:09.744" v="10765" actId="20577"/>
          <ac:spMkLst>
            <pc:docMk/>
            <pc:sldMk cId="3289361299" sldId="4977"/>
            <ac:spMk id="10" creationId="{00000000-0000-0000-0000-000000000000}"/>
          </ac:spMkLst>
        </pc:spChg>
        <pc:spChg chg="mod">
          <ac:chgData name="Chris Speller" userId="0a97f007-b978-4543-a8a0-9ee0abccdf0a" providerId="ADAL" clId="{F4E4FAF5-B139-4F30-B001-B4F3F300C484}" dt="2021-04-14T07:40:02.422" v="10762"/>
          <ac:spMkLst>
            <pc:docMk/>
            <pc:sldMk cId="3289361299" sldId="4977"/>
            <ac:spMk id="11" creationId="{00000000-0000-0000-0000-000000000000}"/>
          </ac:spMkLst>
        </pc:spChg>
        <pc:spChg chg="mod">
          <ac:chgData name="Chris Speller" userId="0a97f007-b978-4543-a8a0-9ee0abccdf0a" providerId="ADAL" clId="{F4E4FAF5-B139-4F30-B001-B4F3F300C484}" dt="2021-04-16T10:40:03.167" v="29860" actId="1076"/>
          <ac:spMkLst>
            <pc:docMk/>
            <pc:sldMk cId="3289361299" sldId="4977"/>
            <ac:spMk id="12" creationId="{ABB204BF-F99B-415F-BDC2-DDBA9C6AC34B}"/>
          </ac:spMkLst>
        </pc:spChg>
      </pc:sldChg>
      <pc:sldChg chg="modSp add mod">
        <pc:chgData name="Chris Speller" userId="0a97f007-b978-4543-a8a0-9ee0abccdf0a" providerId="ADAL" clId="{F4E4FAF5-B139-4F30-B001-B4F3F300C484}" dt="2021-04-14T07:43:04.859" v="10887" actId="20577"/>
        <pc:sldMkLst>
          <pc:docMk/>
          <pc:sldMk cId="3219669161" sldId="4978"/>
        </pc:sldMkLst>
        <pc:spChg chg="mod">
          <ac:chgData name="Chris Speller" userId="0a97f007-b978-4543-a8a0-9ee0abccdf0a" providerId="ADAL" clId="{F4E4FAF5-B139-4F30-B001-B4F3F300C484}" dt="2021-04-14T07:41:05.155" v="10780" actId="20577"/>
          <ac:spMkLst>
            <pc:docMk/>
            <pc:sldMk cId="3219669161" sldId="4978"/>
            <ac:spMk id="10" creationId="{00000000-0000-0000-0000-000000000000}"/>
          </ac:spMkLst>
        </pc:spChg>
        <pc:spChg chg="mod">
          <ac:chgData name="Chris Speller" userId="0a97f007-b978-4543-a8a0-9ee0abccdf0a" providerId="ADAL" clId="{F4E4FAF5-B139-4F30-B001-B4F3F300C484}" dt="2021-04-14T07:42:30.672" v="10798" actId="20577"/>
          <ac:spMkLst>
            <pc:docMk/>
            <pc:sldMk cId="3219669161" sldId="4978"/>
            <ac:spMk id="11" creationId="{00000000-0000-0000-0000-000000000000}"/>
          </ac:spMkLst>
        </pc:spChg>
        <pc:spChg chg="mod">
          <ac:chgData name="Chris Speller" userId="0a97f007-b978-4543-a8a0-9ee0abccdf0a" providerId="ADAL" clId="{F4E4FAF5-B139-4F30-B001-B4F3F300C484}" dt="2021-04-14T07:43:04.859" v="10887" actId="20577"/>
          <ac:spMkLst>
            <pc:docMk/>
            <pc:sldMk cId="3219669161" sldId="4978"/>
            <ac:spMk id="12" creationId="{ABB204BF-F99B-415F-BDC2-DDBA9C6AC34B}"/>
          </ac:spMkLst>
        </pc:spChg>
      </pc:sldChg>
      <pc:sldChg chg="modSp add mod">
        <pc:chgData name="Chris Speller" userId="0a97f007-b978-4543-a8a0-9ee0abccdf0a" providerId="ADAL" clId="{F4E4FAF5-B139-4F30-B001-B4F3F300C484}" dt="2021-04-14T07:44:16.847" v="11179" actId="20577"/>
        <pc:sldMkLst>
          <pc:docMk/>
          <pc:sldMk cId="1785165266" sldId="4979"/>
        </pc:sldMkLst>
        <pc:spChg chg="mod">
          <ac:chgData name="Chris Speller" userId="0a97f007-b978-4543-a8a0-9ee0abccdf0a" providerId="ADAL" clId="{F4E4FAF5-B139-4F30-B001-B4F3F300C484}" dt="2021-04-14T07:44:16.847" v="11179" actId="20577"/>
          <ac:spMkLst>
            <pc:docMk/>
            <pc:sldMk cId="1785165266" sldId="4979"/>
            <ac:spMk id="10" creationId="{00000000-0000-0000-0000-000000000000}"/>
          </ac:spMkLst>
        </pc:spChg>
        <pc:spChg chg="mod">
          <ac:chgData name="Chris Speller" userId="0a97f007-b978-4543-a8a0-9ee0abccdf0a" providerId="ADAL" clId="{F4E4FAF5-B139-4F30-B001-B4F3F300C484}" dt="2021-04-14T07:44:00.568" v="11169" actId="20577"/>
          <ac:spMkLst>
            <pc:docMk/>
            <pc:sldMk cId="1785165266" sldId="4979"/>
            <ac:spMk id="11" creationId="{00000000-0000-0000-0000-000000000000}"/>
          </ac:spMkLst>
        </pc:spChg>
        <pc:spChg chg="mod">
          <ac:chgData name="Chris Speller" userId="0a97f007-b978-4543-a8a0-9ee0abccdf0a" providerId="ADAL" clId="{F4E4FAF5-B139-4F30-B001-B4F3F300C484}" dt="2021-04-14T07:44:05.450" v="11174" actId="20577"/>
          <ac:spMkLst>
            <pc:docMk/>
            <pc:sldMk cId="1785165266" sldId="4979"/>
            <ac:spMk id="12" creationId="{ABB204BF-F99B-415F-BDC2-DDBA9C6AC34B}"/>
          </ac:spMkLst>
        </pc:spChg>
      </pc:sldChg>
      <pc:sldChg chg="modSp add mod">
        <pc:chgData name="Chris Speller" userId="0a97f007-b978-4543-a8a0-9ee0abccdf0a" providerId="ADAL" clId="{F4E4FAF5-B139-4F30-B001-B4F3F300C484}" dt="2021-04-14T07:47:08.515" v="11226" actId="20577"/>
        <pc:sldMkLst>
          <pc:docMk/>
          <pc:sldMk cId="2093605415" sldId="4980"/>
        </pc:sldMkLst>
        <pc:spChg chg="mod">
          <ac:chgData name="Chris Speller" userId="0a97f007-b978-4543-a8a0-9ee0abccdf0a" providerId="ADAL" clId="{F4E4FAF5-B139-4F30-B001-B4F3F300C484}" dt="2021-04-14T07:47:08.515" v="11226" actId="20577"/>
          <ac:spMkLst>
            <pc:docMk/>
            <pc:sldMk cId="2093605415" sldId="4980"/>
            <ac:spMk id="10" creationId="{00000000-0000-0000-0000-000000000000}"/>
          </ac:spMkLst>
        </pc:spChg>
        <pc:spChg chg="mod">
          <ac:chgData name="Chris Speller" userId="0a97f007-b978-4543-a8a0-9ee0abccdf0a" providerId="ADAL" clId="{F4E4FAF5-B139-4F30-B001-B4F3F300C484}" dt="2021-04-14T07:46:48.577" v="11213" actId="20577"/>
          <ac:spMkLst>
            <pc:docMk/>
            <pc:sldMk cId="2093605415" sldId="4980"/>
            <ac:spMk id="11" creationId="{00000000-0000-0000-0000-000000000000}"/>
          </ac:spMkLst>
        </pc:spChg>
        <pc:spChg chg="mod">
          <ac:chgData name="Chris Speller" userId="0a97f007-b978-4543-a8a0-9ee0abccdf0a" providerId="ADAL" clId="{F4E4FAF5-B139-4F30-B001-B4F3F300C484}" dt="2021-04-14T07:45:19.770" v="11203" actId="20577"/>
          <ac:spMkLst>
            <pc:docMk/>
            <pc:sldMk cId="2093605415" sldId="4980"/>
            <ac:spMk id="12" creationId="{ABB204BF-F99B-415F-BDC2-DDBA9C6AC34B}"/>
          </ac:spMkLst>
        </pc:spChg>
      </pc:sldChg>
      <pc:sldChg chg="modSp add mod">
        <pc:chgData name="Chris Speller" userId="0a97f007-b978-4543-a8a0-9ee0abccdf0a" providerId="ADAL" clId="{F4E4FAF5-B139-4F30-B001-B4F3F300C484}" dt="2021-04-14T07:50:05.913" v="11694" actId="20577"/>
        <pc:sldMkLst>
          <pc:docMk/>
          <pc:sldMk cId="3401328811" sldId="4981"/>
        </pc:sldMkLst>
        <pc:spChg chg="mod">
          <ac:chgData name="Chris Speller" userId="0a97f007-b978-4543-a8a0-9ee0abccdf0a" providerId="ADAL" clId="{F4E4FAF5-B139-4F30-B001-B4F3F300C484}" dt="2021-04-14T07:50:05.913" v="11694" actId="20577"/>
          <ac:spMkLst>
            <pc:docMk/>
            <pc:sldMk cId="3401328811" sldId="4981"/>
            <ac:spMk id="10" creationId="{00000000-0000-0000-0000-000000000000}"/>
          </ac:spMkLst>
        </pc:spChg>
        <pc:spChg chg="mod">
          <ac:chgData name="Chris Speller" userId="0a97f007-b978-4543-a8a0-9ee0abccdf0a" providerId="ADAL" clId="{F4E4FAF5-B139-4F30-B001-B4F3F300C484}" dt="2021-04-14T07:49:23.809" v="11672" actId="20577"/>
          <ac:spMkLst>
            <pc:docMk/>
            <pc:sldMk cId="3401328811" sldId="4981"/>
            <ac:spMk id="11" creationId="{00000000-0000-0000-0000-000000000000}"/>
          </ac:spMkLst>
        </pc:spChg>
        <pc:spChg chg="mod">
          <ac:chgData name="Chris Speller" userId="0a97f007-b978-4543-a8a0-9ee0abccdf0a" providerId="ADAL" clId="{F4E4FAF5-B139-4F30-B001-B4F3F300C484}" dt="2021-04-14T07:49:37.917" v="11679" actId="207"/>
          <ac:spMkLst>
            <pc:docMk/>
            <pc:sldMk cId="3401328811" sldId="4981"/>
            <ac:spMk id="12" creationId="{ABB204BF-F99B-415F-BDC2-DDBA9C6AC34B}"/>
          </ac:spMkLst>
        </pc:spChg>
      </pc:sldChg>
      <pc:sldChg chg="modSp add mod ord">
        <pc:chgData name="Chris Speller" userId="0a97f007-b978-4543-a8a0-9ee0abccdf0a" providerId="ADAL" clId="{F4E4FAF5-B139-4F30-B001-B4F3F300C484}" dt="2021-04-14T07:53:58.381" v="11725" actId="20577"/>
        <pc:sldMkLst>
          <pc:docMk/>
          <pc:sldMk cId="1876752288" sldId="4982"/>
        </pc:sldMkLst>
        <pc:spChg chg="mod">
          <ac:chgData name="Chris Speller" userId="0a97f007-b978-4543-a8a0-9ee0abccdf0a" providerId="ADAL" clId="{F4E4FAF5-B139-4F30-B001-B4F3F300C484}" dt="2021-04-14T07:53:58.381" v="11725" actId="20577"/>
          <ac:spMkLst>
            <pc:docMk/>
            <pc:sldMk cId="1876752288" sldId="4982"/>
            <ac:spMk id="10" creationId="{00000000-0000-0000-0000-000000000000}"/>
          </ac:spMkLst>
        </pc:spChg>
        <pc:spChg chg="mod">
          <ac:chgData name="Chris Speller" userId="0a97f007-b978-4543-a8a0-9ee0abccdf0a" providerId="ADAL" clId="{F4E4FAF5-B139-4F30-B001-B4F3F300C484}" dt="2021-04-14T07:51:10.050" v="11702" actId="20577"/>
          <ac:spMkLst>
            <pc:docMk/>
            <pc:sldMk cId="1876752288" sldId="4982"/>
            <ac:spMk id="11" creationId="{00000000-0000-0000-0000-000000000000}"/>
          </ac:spMkLst>
        </pc:spChg>
        <pc:spChg chg="mod">
          <ac:chgData name="Chris Speller" userId="0a97f007-b978-4543-a8a0-9ee0abccdf0a" providerId="ADAL" clId="{F4E4FAF5-B139-4F30-B001-B4F3F300C484}" dt="2021-04-14T07:53:35.921" v="11720" actId="20577"/>
          <ac:spMkLst>
            <pc:docMk/>
            <pc:sldMk cId="1876752288" sldId="4982"/>
            <ac:spMk id="12" creationId="{ABB204BF-F99B-415F-BDC2-DDBA9C6AC34B}"/>
          </ac:spMkLst>
        </pc:spChg>
      </pc:sldChg>
      <pc:sldChg chg="modSp add mod">
        <pc:chgData name="Chris Speller" userId="0a97f007-b978-4543-a8a0-9ee0abccdf0a" providerId="ADAL" clId="{F4E4FAF5-B139-4F30-B001-B4F3F300C484}" dt="2021-04-14T07:59:41.005" v="11738" actId="20577"/>
        <pc:sldMkLst>
          <pc:docMk/>
          <pc:sldMk cId="1269379071" sldId="4983"/>
        </pc:sldMkLst>
        <pc:spChg chg="mod">
          <ac:chgData name="Chris Speller" userId="0a97f007-b978-4543-a8a0-9ee0abccdf0a" providerId="ADAL" clId="{F4E4FAF5-B139-4F30-B001-B4F3F300C484}" dt="2021-04-14T07:59:41.005" v="11738" actId="20577"/>
          <ac:spMkLst>
            <pc:docMk/>
            <pc:sldMk cId="1269379071" sldId="4983"/>
            <ac:spMk id="10" creationId="{00000000-0000-0000-0000-000000000000}"/>
          </ac:spMkLst>
        </pc:spChg>
        <pc:spChg chg="mod">
          <ac:chgData name="Chris Speller" userId="0a97f007-b978-4543-a8a0-9ee0abccdf0a" providerId="ADAL" clId="{F4E4FAF5-B139-4F30-B001-B4F3F300C484}" dt="2021-04-14T07:56:33.114" v="11730" actId="20577"/>
          <ac:spMkLst>
            <pc:docMk/>
            <pc:sldMk cId="1269379071" sldId="4983"/>
            <ac:spMk id="11" creationId="{00000000-0000-0000-0000-000000000000}"/>
          </ac:spMkLst>
        </pc:spChg>
        <pc:spChg chg="mod">
          <ac:chgData name="Chris Speller" userId="0a97f007-b978-4543-a8a0-9ee0abccdf0a" providerId="ADAL" clId="{F4E4FAF5-B139-4F30-B001-B4F3F300C484}" dt="2021-04-14T07:59:28.509" v="11735" actId="207"/>
          <ac:spMkLst>
            <pc:docMk/>
            <pc:sldMk cId="1269379071" sldId="4983"/>
            <ac:spMk id="12" creationId="{ABB204BF-F99B-415F-BDC2-DDBA9C6AC34B}"/>
          </ac:spMkLst>
        </pc:spChg>
      </pc:sldChg>
      <pc:sldChg chg="modSp add modAnim">
        <pc:chgData name="Chris Speller" userId="0a97f007-b978-4543-a8a0-9ee0abccdf0a" providerId="ADAL" clId="{F4E4FAF5-B139-4F30-B001-B4F3F300C484}" dt="2021-04-14T08:03:08.128" v="12110" actId="20577"/>
        <pc:sldMkLst>
          <pc:docMk/>
          <pc:sldMk cId="371376498" sldId="4984"/>
        </pc:sldMkLst>
        <pc:spChg chg="mod">
          <ac:chgData name="Chris Speller" userId="0a97f007-b978-4543-a8a0-9ee0abccdf0a" providerId="ADAL" clId="{F4E4FAF5-B139-4F30-B001-B4F3F300C484}" dt="2021-04-14T08:03:08.128" v="12110" actId="20577"/>
          <ac:spMkLst>
            <pc:docMk/>
            <pc:sldMk cId="371376498" sldId="4984"/>
            <ac:spMk id="10" creationId="{00000000-0000-0000-0000-000000000000}"/>
          </ac:spMkLst>
        </pc:spChg>
        <pc:spChg chg="mod">
          <ac:chgData name="Chris Speller" userId="0a97f007-b978-4543-a8a0-9ee0abccdf0a" providerId="ADAL" clId="{F4E4FAF5-B139-4F30-B001-B4F3F300C484}" dt="2021-04-14T08:01:32.041" v="12064" actId="20577"/>
          <ac:spMkLst>
            <pc:docMk/>
            <pc:sldMk cId="371376498" sldId="4984"/>
            <ac:spMk id="11" creationId="{00000000-0000-0000-0000-000000000000}"/>
          </ac:spMkLst>
        </pc:spChg>
        <pc:spChg chg="mod">
          <ac:chgData name="Chris Speller" userId="0a97f007-b978-4543-a8a0-9ee0abccdf0a" providerId="ADAL" clId="{F4E4FAF5-B139-4F30-B001-B4F3F300C484}" dt="2021-04-14T08:01:54.270" v="12102" actId="20577"/>
          <ac:spMkLst>
            <pc:docMk/>
            <pc:sldMk cId="371376498" sldId="4984"/>
            <ac:spMk id="12" creationId="{ABB204BF-F99B-415F-BDC2-DDBA9C6AC34B}"/>
          </ac:spMkLst>
        </pc:spChg>
      </pc:sldChg>
      <pc:sldChg chg="modSp add mod modAnim">
        <pc:chgData name="Chris Speller" userId="0a97f007-b978-4543-a8a0-9ee0abccdf0a" providerId="ADAL" clId="{F4E4FAF5-B139-4F30-B001-B4F3F300C484}" dt="2021-04-16T10:40:24.779" v="29862" actId="1076"/>
        <pc:sldMkLst>
          <pc:docMk/>
          <pc:sldMk cId="782371332" sldId="4985"/>
        </pc:sldMkLst>
        <pc:spChg chg="mod">
          <ac:chgData name="Chris Speller" userId="0a97f007-b978-4543-a8a0-9ee0abccdf0a" providerId="ADAL" clId="{F4E4FAF5-B139-4F30-B001-B4F3F300C484}" dt="2021-04-14T08:07:09.684" v="12556" actId="20577"/>
          <ac:spMkLst>
            <pc:docMk/>
            <pc:sldMk cId="782371332" sldId="4985"/>
            <ac:spMk id="10" creationId="{00000000-0000-0000-0000-000000000000}"/>
          </ac:spMkLst>
        </pc:spChg>
        <pc:spChg chg="mod">
          <ac:chgData name="Chris Speller" userId="0a97f007-b978-4543-a8a0-9ee0abccdf0a" providerId="ADAL" clId="{F4E4FAF5-B139-4F30-B001-B4F3F300C484}" dt="2021-04-14T08:06:45.960" v="12527" actId="20577"/>
          <ac:spMkLst>
            <pc:docMk/>
            <pc:sldMk cId="782371332" sldId="4985"/>
            <ac:spMk id="11" creationId="{00000000-0000-0000-0000-000000000000}"/>
          </ac:spMkLst>
        </pc:spChg>
        <pc:spChg chg="mod">
          <ac:chgData name="Chris Speller" userId="0a97f007-b978-4543-a8a0-9ee0abccdf0a" providerId="ADAL" clId="{F4E4FAF5-B139-4F30-B001-B4F3F300C484}" dt="2021-04-16T10:40:24.779" v="29862" actId="1076"/>
          <ac:spMkLst>
            <pc:docMk/>
            <pc:sldMk cId="782371332" sldId="4985"/>
            <ac:spMk id="12" creationId="{ABB204BF-F99B-415F-BDC2-DDBA9C6AC34B}"/>
          </ac:spMkLst>
        </pc:spChg>
      </pc:sldChg>
      <pc:sldChg chg="modSp add mod modAnim">
        <pc:chgData name="Chris Speller" userId="0a97f007-b978-4543-a8a0-9ee0abccdf0a" providerId="ADAL" clId="{F4E4FAF5-B139-4F30-B001-B4F3F300C484}" dt="2021-04-14T08:12:28.322" v="13181" actId="1076"/>
        <pc:sldMkLst>
          <pc:docMk/>
          <pc:sldMk cId="2194372002" sldId="4986"/>
        </pc:sldMkLst>
        <pc:spChg chg="mod">
          <ac:chgData name="Chris Speller" userId="0a97f007-b978-4543-a8a0-9ee0abccdf0a" providerId="ADAL" clId="{F4E4FAF5-B139-4F30-B001-B4F3F300C484}" dt="2021-04-14T08:12:22.660" v="13179" actId="404"/>
          <ac:spMkLst>
            <pc:docMk/>
            <pc:sldMk cId="2194372002" sldId="4986"/>
            <ac:spMk id="10" creationId="{00000000-0000-0000-0000-000000000000}"/>
          </ac:spMkLst>
        </pc:spChg>
        <pc:spChg chg="mod">
          <ac:chgData name="Chris Speller" userId="0a97f007-b978-4543-a8a0-9ee0abccdf0a" providerId="ADAL" clId="{F4E4FAF5-B139-4F30-B001-B4F3F300C484}" dt="2021-04-14T08:12:24.916" v="13180" actId="404"/>
          <ac:spMkLst>
            <pc:docMk/>
            <pc:sldMk cId="2194372002" sldId="4986"/>
            <ac:spMk id="11" creationId="{00000000-0000-0000-0000-000000000000}"/>
          </ac:spMkLst>
        </pc:spChg>
        <pc:spChg chg="mod">
          <ac:chgData name="Chris Speller" userId="0a97f007-b978-4543-a8a0-9ee0abccdf0a" providerId="ADAL" clId="{F4E4FAF5-B139-4F30-B001-B4F3F300C484}" dt="2021-04-14T08:12:28.322" v="13181" actId="1076"/>
          <ac:spMkLst>
            <pc:docMk/>
            <pc:sldMk cId="2194372002" sldId="4986"/>
            <ac:spMk id="12" creationId="{ABB204BF-F99B-415F-BDC2-DDBA9C6AC34B}"/>
          </ac:spMkLst>
        </pc:spChg>
      </pc:sldChg>
      <pc:sldChg chg="modSp add mod modAnim">
        <pc:chgData name="Chris Speller" userId="0a97f007-b978-4543-a8a0-9ee0abccdf0a" providerId="ADAL" clId="{F4E4FAF5-B139-4F30-B001-B4F3F300C484}" dt="2021-04-14T08:41:51.871" v="13236" actId="20577"/>
        <pc:sldMkLst>
          <pc:docMk/>
          <pc:sldMk cId="2051321655" sldId="4987"/>
        </pc:sldMkLst>
        <pc:spChg chg="mod">
          <ac:chgData name="Chris Speller" userId="0a97f007-b978-4543-a8a0-9ee0abccdf0a" providerId="ADAL" clId="{F4E4FAF5-B139-4F30-B001-B4F3F300C484}" dt="2021-04-14T08:41:51.871" v="13236" actId="20577"/>
          <ac:spMkLst>
            <pc:docMk/>
            <pc:sldMk cId="2051321655" sldId="4987"/>
            <ac:spMk id="10" creationId="{00000000-0000-0000-0000-000000000000}"/>
          </ac:spMkLst>
        </pc:spChg>
        <pc:spChg chg="mod">
          <ac:chgData name="Chris Speller" userId="0a97f007-b978-4543-a8a0-9ee0abccdf0a" providerId="ADAL" clId="{F4E4FAF5-B139-4F30-B001-B4F3F300C484}" dt="2021-04-14T08:41:43.612" v="13233" actId="20577"/>
          <ac:spMkLst>
            <pc:docMk/>
            <pc:sldMk cId="2051321655" sldId="4987"/>
            <ac:spMk id="11" creationId="{00000000-0000-0000-0000-000000000000}"/>
          </ac:spMkLst>
        </pc:spChg>
        <pc:spChg chg="mod">
          <ac:chgData name="Chris Speller" userId="0a97f007-b978-4543-a8a0-9ee0abccdf0a" providerId="ADAL" clId="{F4E4FAF5-B139-4F30-B001-B4F3F300C484}" dt="2021-04-14T08:41:46.026" v="13234" actId="1076"/>
          <ac:spMkLst>
            <pc:docMk/>
            <pc:sldMk cId="2051321655" sldId="4987"/>
            <ac:spMk id="12" creationId="{ABB204BF-F99B-415F-BDC2-DDBA9C6AC34B}"/>
          </ac:spMkLst>
        </pc:spChg>
      </pc:sldChg>
      <pc:sldChg chg="modSp add mod modAnim">
        <pc:chgData name="Chris Speller" userId="0a97f007-b978-4543-a8a0-9ee0abccdf0a" providerId="ADAL" clId="{F4E4FAF5-B139-4F30-B001-B4F3F300C484}" dt="2021-04-14T08:44:30.553" v="13913" actId="20577"/>
        <pc:sldMkLst>
          <pc:docMk/>
          <pc:sldMk cId="1272607084" sldId="4988"/>
        </pc:sldMkLst>
        <pc:spChg chg="mod">
          <ac:chgData name="Chris Speller" userId="0a97f007-b978-4543-a8a0-9ee0abccdf0a" providerId="ADAL" clId="{F4E4FAF5-B139-4F30-B001-B4F3F300C484}" dt="2021-04-14T08:44:30.553" v="13913" actId="20577"/>
          <ac:spMkLst>
            <pc:docMk/>
            <pc:sldMk cId="1272607084" sldId="4988"/>
            <ac:spMk id="10" creationId="{00000000-0000-0000-0000-000000000000}"/>
          </ac:spMkLst>
        </pc:spChg>
        <pc:spChg chg="mod">
          <ac:chgData name="Chris Speller" userId="0a97f007-b978-4543-a8a0-9ee0abccdf0a" providerId="ADAL" clId="{F4E4FAF5-B139-4F30-B001-B4F3F300C484}" dt="2021-04-14T08:43:57.514" v="13876" actId="20577"/>
          <ac:spMkLst>
            <pc:docMk/>
            <pc:sldMk cId="1272607084" sldId="4988"/>
            <ac:spMk id="11" creationId="{00000000-0000-0000-0000-000000000000}"/>
          </ac:spMkLst>
        </pc:spChg>
        <pc:spChg chg="mod">
          <ac:chgData name="Chris Speller" userId="0a97f007-b978-4543-a8a0-9ee0abccdf0a" providerId="ADAL" clId="{F4E4FAF5-B139-4F30-B001-B4F3F300C484}" dt="2021-04-14T08:44:08.197" v="13898" actId="122"/>
          <ac:spMkLst>
            <pc:docMk/>
            <pc:sldMk cId="1272607084" sldId="4988"/>
            <ac:spMk id="12" creationId="{ABB204BF-F99B-415F-BDC2-DDBA9C6AC34B}"/>
          </ac:spMkLst>
        </pc:spChg>
      </pc:sldChg>
      <pc:sldChg chg="modSp add mod modAnim">
        <pc:chgData name="Chris Speller" userId="0a97f007-b978-4543-a8a0-9ee0abccdf0a" providerId="ADAL" clId="{F4E4FAF5-B139-4F30-B001-B4F3F300C484}" dt="2021-04-16T10:40:48.579" v="29863" actId="1076"/>
        <pc:sldMkLst>
          <pc:docMk/>
          <pc:sldMk cId="2223160121" sldId="4989"/>
        </pc:sldMkLst>
        <pc:spChg chg="mod">
          <ac:chgData name="Chris Speller" userId="0a97f007-b978-4543-a8a0-9ee0abccdf0a" providerId="ADAL" clId="{F4E4FAF5-B139-4F30-B001-B4F3F300C484}" dt="2021-04-14T08:49:34.163" v="14249" actId="20577"/>
          <ac:spMkLst>
            <pc:docMk/>
            <pc:sldMk cId="2223160121" sldId="4989"/>
            <ac:spMk id="10" creationId="{00000000-0000-0000-0000-000000000000}"/>
          </ac:spMkLst>
        </pc:spChg>
        <pc:spChg chg="mod">
          <ac:chgData name="Chris Speller" userId="0a97f007-b978-4543-a8a0-9ee0abccdf0a" providerId="ADAL" clId="{F4E4FAF5-B139-4F30-B001-B4F3F300C484}" dt="2021-04-14T08:48:55.803" v="14218" actId="207"/>
          <ac:spMkLst>
            <pc:docMk/>
            <pc:sldMk cId="2223160121" sldId="4989"/>
            <ac:spMk id="11" creationId="{00000000-0000-0000-0000-000000000000}"/>
          </ac:spMkLst>
        </pc:spChg>
        <pc:spChg chg="mod">
          <ac:chgData name="Chris Speller" userId="0a97f007-b978-4543-a8a0-9ee0abccdf0a" providerId="ADAL" clId="{F4E4FAF5-B139-4F30-B001-B4F3F300C484}" dt="2021-04-16T10:40:48.579" v="29863" actId="1076"/>
          <ac:spMkLst>
            <pc:docMk/>
            <pc:sldMk cId="2223160121" sldId="4989"/>
            <ac:spMk id="12" creationId="{ABB204BF-F99B-415F-BDC2-DDBA9C6AC34B}"/>
          </ac:spMkLst>
        </pc:spChg>
      </pc:sldChg>
      <pc:sldChg chg="modSp add mod modAnim">
        <pc:chgData name="Chris Speller" userId="0a97f007-b978-4543-a8a0-9ee0abccdf0a" providerId="ADAL" clId="{F4E4FAF5-B139-4F30-B001-B4F3F300C484}" dt="2021-04-14T08:51:27.613" v="14279" actId="122"/>
        <pc:sldMkLst>
          <pc:docMk/>
          <pc:sldMk cId="3411576120" sldId="4990"/>
        </pc:sldMkLst>
        <pc:spChg chg="mod">
          <ac:chgData name="Chris Speller" userId="0a97f007-b978-4543-a8a0-9ee0abccdf0a" providerId="ADAL" clId="{F4E4FAF5-B139-4F30-B001-B4F3F300C484}" dt="2021-04-14T08:51:13.767" v="14260" actId="20577"/>
          <ac:spMkLst>
            <pc:docMk/>
            <pc:sldMk cId="3411576120" sldId="4990"/>
            <ac:spMk id="10" creationId="{00000000-0000-0000-0000-000000000000}"/>
          </ac:spMkLst>
        </pc:spChg>
        <pc:spChg chg="mod">
          <ac:chgData name="Chris Speller" userId="0a97f007-b978-4543-a8a0-9ee0abccdf0a" providerId="ADAL" clId="{F4E4FAF5-B139-4F30-B001-B4F3F300C484}" dt="2021-04-14T08:50:59.955" v="14256" actId="20577"/>
          <ac:spMkLst>
            <pc:docMk/>
            <pc:sldMk cId="3411576120" sldId="4990"/>
            <ac:spMk id="11" creationId="{00000000-0000-0000-0000-000000000000}"/>
          </ac:spMkLst>
        </pc:spChg>
        <pc:spChg chg="mod">
          <ac:chgData name="Chris Speller" userId="0a97f007-b978-4543-a8a0-9ee0abccdf0a" providerId="ADAL" clId="{F4E4FAF5-B139-4F30-B001-B4F3F300C484}" dt="2021-04-14T08:51:27.613" v="14279" actId="122"/>
          <ac:spMkLst>
            <pc:docMk/>
            <pc:sldMk cId="3411576120" sldId="4990"/>
            <ac:spMk id="12" creationId="{ABB204BF-F99B-415F-BDC2-DDBA9C6AC34B}"/>
          </ac:spMkLst>
        </pc:spChg>
      </pc:sldChg>
      <pc:sldChg chg="modSp add mod">
        <pc:chgData name="Chris Speller" userId="0a97f007-b978-4543-a8a0-9ee0abccdf0a" providerId="ADAL" clId="{F4E4FAF5-B139-4F30-B001-B4F3F300C484}" dt="2021-04-16T10:40:54.007" v="29864" actId="1076"/>
        <pc:sldMkLst>
          <pc:docMk/>
          <pc:sldMk cId="1487265805" sldId="4991"/>
        </pc:sldMkLst>
        <pc:spChg chg="mod">
          <ac:chgData name="Chris Speller" userId="0a97f007-b978-4543-a8a0-9ee0abccdf0a" providerId="ADAL" clId="{F4E4FAF5-B139-4F30-B001-B4F3F300C484}" dt="2021-04-14T08:53:08.819" v="14482" actId="20577"/>
          <ac:spMkLst>
            <pc:docMk/>
            <pc:sldMk cId="1487265805" sldId="4991"/>
            <ac:spMk id="10" creationId="{00000000-0000-0000-0000-000000000000}"/>
          </ac:spMkLst>
        </pc:spChg>
        <pc:spChg chg="mod">
          <ac:chgData name="Chris Speller" userId="0a97f007-b978-4543-a8a0-9ee0abccdf0a" providerId="ADAL" clId="{F4E4FAF5-B139-4F30-B001-B4F3F300C484}" dt="2021-04-14T08:52:00.173" v="14459" actId="20577"/>
          <ac:spMkLst>
            <pc:docMk/>
            <pc:sldMk cId="1487265805" sldId="4991"/>
            <ac:spMk id="11" creationId="{00000000-0000-0000-0000-000000000000}"/>
          </ac:spMkLst>
        </pc:spChg>
        <pc:spChg chg="mod">
          <ac:chgData name="Chris Speller" userId="0a97f007-b978-4543-a8a0-9ee0abccdf0a" providerId="ADAL" clId="{F4E4FAF5-B139-4F30-B001-B4F3F300C484}" dt="2021-04-16T10:40:54.007" v="29864" actId="1076"/>
          <ac:spMkLst>
            <pc:docMk/>
            <pc:sldMk cId="1487265805" sldId="4991"/>
            <ac:spMk id="12" creationId="{ABB204BF-F99B-415F-BDC2-DDBA9C6AC34B}"/>
          </ac:spMkLst>
        </pc:spChg>
      </pc:sldChg>
      <pc:sldChg chg="modSp add mod">
        <pc:chgData name="Chris Speller" userId="0a97f007-b978-4543-a8a0-9ee0abccdf0a" providerId="ADAL" clId="{F4E4FAF5-B139-4F30-B001-B4F3F300C484}" dt="2021-04-14T08:54:54.771" v="14505" actId="20577"/>
        <pc:sldMkLst>
          <pc:docMk/>
          <pc:sldMk cId="774196674" sldId="4992"/>
        </pc:sldMkLst>
        <pc:spChg chg="mod">
          <ac:chgData name="Chris Speller" userId="0a97f007-b978-4543-a8a0-9ee0abccdf0a" providerId="ADAL" clId="{F4E4FAF5-B139-4F30-B001-B4F3F300C484}" dt="2021-04-14T08:54:54.771" v="14505" actId="20577"/>
          <ac:spMkLst>
            <pc:docMk/>
            <pc:sldMk cId="774196674" sldId="4992"/>
            <ac:spMk id="10" creationId="{00000000-0000-0000-0000-000000000000}"/>
          </ac:spMkLst>
        </pc:spChg>
        <pc:spChg chg="mod">
          <ac:chgData name="Chris Speller" userId="0a97f007-b978-4543-a8a0-9ee0abccdf0a" providerId="ADAL" clId="{F4E4FAF5-B139-4F30-B001-B4F3F300C484}" dt="2021-04-14T08:54:05.612" v="14492" actId="20577"/>
          <ac:spMkLst>
            <pc:docMk/>
            <pc:sldMk cId="774196674" sldId="4992"/>
            <ac:spMk id="11" creationId="{00000000-0000-0000-0000-000000000000}"/>
          </ac:spMkLst>
        </pc:spChg>
        <pc:spChg chg="mod">
          <ac:chgData name="Chris Speller" userId="0a97f007-b978-4543-a8a0-9ee0abccdf0a" providerId="ADAL" clId="{F4E4FAF5-B139-4F30-B001-B4F3F300C484}" dt="2021-04-14T08:54:40.684" v="14497" actId="20577"/>
          <ac:spMkLst>
            <pc:docMk/>
            <pc:sldMk cId="774196674" sldId="4992"/>
            <ac:spMk id="12" creationId="{ABB204BF-F99B-415F-BDC2-DDBA9C6AC34B}"/>
          </ac:spMkLst>
        </pc:spChg>
      </pc:sldChg>
      <pc:sldChg chg="modSp add mod">
        <pc:chgData name="Chris Speller" userId="0a97f007-b978-4543-a8a0-9ee0abccdf0a" providerId="ADAL" clId="{F4E4FAF5-B139-4F30-B001-B4F3F300C484}" dt="2021-04-14T08:57:41.287" v="14998" actId="20577"/>
        <pc:sldMkLst>
          <pc:docMk/>
          <pc:sldMk cId="4038936989" sldId="4993"/>
        </pc:sldMkLst>
        <pc:spChg chg="mod">
          <ac:chgData name="Chris Speller" userId="0a97f007-b978-4543-a8a0-9ee0abccdf0a" providerId="ADAL" clId="{F4E4FAF5-B139-4F30-B001-B4F3F300C484}" dt="2021-04-14T08:57:41.287" v="14998" actId="20577"/>
          <ac:spMkLst>
            <pc:docMk/>
            <pc:sldMk cId="4038936989" sldId="4993"/>
            <ac:spMk id="10" creationId="{00000000-0000-0000-0000-000000000000}"/>
          </ac:spMkLst>
        </pc:spChg>
        <pc:spChg chg="mod">
          <ac:chgData name="Chris Speller" userId="0a97f007-b978-4543-a8a0-9ee0abccdf0a" providerId="ADAL" clId="{F4E4FAF5-B139-4F30-B001-B4F3F300C484}" dt="2021-04-14T08:56:23.507" v="14968" actId="20577"/>
          <ac:spMkLst>
            <pc:docMk/>
            <pc:sldMk cId="4038936989" sldId="4993"/>
            <ac:spMk id="11" creationId="{00000000-0000-0000-0000-000000000000}"/>
          </ac:spMkLst>
        </pc:spChg>
        <pc:spChg chg="mod">
          <ac:chgData name="Chris Speller" userId="0a97f007-b978-4543-a8a0-9ee0abccdf0a" providerId="ADAL" clId="{F4E4FAF5-B139-4F30-B001-B4F3F300C484}" dt="2021-04-14T08:57:12.098" v="14981" actId="20577"/>
          <ac:spMkLst>
            <pc:docMk/>
            <pc:sldMk cId="4038936989" sldId="4993"/>
            <ac:spMk id="12" creationId="{ABB204BF-F99B-415F-BDC2-DDBA9C6AC34B}"/>
          </ac:spMkLst>
        </pc:spChg>
      </pc:sldChg>
      <pc:sldChg chg="modSp add">
        <pc:chgData name="Chris Speller" userId="0a97f007-b978-4543-a8a0-9ee0abccdf0a" providerId="ADAL" clId="{F4E4FAF5-B139-4F30-B001-B4F3F300C484}" dt="2021-04-14T09:00:14.735" v="15495" actId="20577"/>
        <pc:sldMkLst>
          <pc:docMk/>
          <pc:sldMk cId="3220665565" sldId="4994"/>
        </pc:sldMkLst>
        <pc:spChg chg="mod">
          <ac:chgData name="Chris Speller" userId="0a97f007-b978-4543-a8a0-9ee0abccdf0a" providerId="ADAL" clId="{F4E4FAF5-B139-4F30-B001-B4F3F300C484}" dt="2021-04-14T09:00:14.735" v="15495" actId="20577"/>
          <ac:spMkLst>
            <pc:docMk/>
            <pc:sldMk cId="3220665565" sldId="4994"/>
            <ac:spMk id="10" creationId="{00000000-0000-0000-0000-000000000000}"/>
          </ac:spMkLst>
        </pc:spChg>
        <pc:spChg chg="mod">
          <ac:chgData name="Chris Speller" userId="0a97f007-b978-4543-a8a0-9ee0abccdf0a" providerId="ADAL" clId="{F4E4FAF5-B139-4F30-B001-B4F3F300C484}" dt="2021-04-14T08:59:55.243" v="15470" actId="20577"/>
          <ac:spMkLst>
            <pc:docMk/>
            <pc:sldMk cId="3220665565" sldId="4994"/>
            <ac:spMk id="11" creationId="{00000000-0000-0000-0000-000000000000}"/>
          </ac:spMkLst>
        </pc:spChg>
        <pc:spChg chg="mod">
          <ac:chgData name="Chris Speller" userId="0a97f007-b978-4543-a8a0-9ee0abccdf0a" providerId="ADAL" clId="{F4E4FAF5-B139-4F30-B001-B4F3F300C484}" dt="2021-04-14T09:00:02.956" v="15487" actId="20577"/>
          <ac:spMkLst>
            <pc:docMk/>
            <pc:sldMk cId="3220665565" sldId="4994"/>
            <ac:spMk id="12" creationId="{ABB204BF-F99B-415F-BDC2-DDBA9C6AC34B}"/>
          </ac:spMkLst>
        </pc:spChg>
      </pc:sldChg>
      <pc:sldChg chg="modSp add del mod">
        <pc:chgData name="Chris Speller" userId="0a97f007-b978-4543-a8a0-9ee0abccdf0a" providerId="ADAL" clId="{F4E4FAF5-B139-4F30-B001-B4F3F300C484}" dt="2021-04-16T10:41:04.561" v="29865" actId="47"/>
        <pc:sldMkLst>
          <pc:docMk/>
          <pc:sldMk cId="3525557477" sldId="4995"/>
        </pc:sldMkLst>
        <pc:spChg chg="mod">
          <ac:chgData name="Chris Speller" userId="0a97f007-b978-4543-a8a0-9ee0abccdf0a" providerId="ADAL" clId="{F4E4FAF5-B139-4F30-B001-B4F3F300C484}" dt="2021-04-14T09:04:18.481" v="15953" actId="20577"/>
          <ac:spMkLst>
            <pc:docMk/>
            <pc:sldMk cId="3525557477" sldId="4995"/>
            <ac:spMk id="10" creationId="{00000000-0000-0000-0000-000000000000}"/>
          </ac:spMkLst>
        </pc:spChg>
        <pc:spChg chg="mod">
          <ac:chgData name="Chris Speller" userId="0a97f007-b978-4543-a8a0-9ee0abccdf0a" providerId="ADAL" clId="{F4E4FAF5-B139-4F30-B001-B4F3F300C484}" dt="2021-04-14T09:03:49.217" v="15928" actId="1076"/>
          <ac:spMkLst>
            <pc:docMk/>
            <pc:sldMk cId="3525557477" sldId="4995"/>
            <ac:spMk id="11" creationId="{00000000-0000-0000-0000-000000000000}"/>
          </ac:spMkLst>
        </pc:spChg>
        <pc:spChg chg="mod">
          <ac:chgData name="Chris Speller" userId="0a97f007-b978-4543-a8a0-9ee0abccdf0a" providerId="ADAL" clId="{F4E4FAF5-B139-4F30-B001-B4F3F300C484}" dt="2021-04-14T09:03:59.784" v="15944" actId="20577"/>
          <ac:spMkLst>
            <pc:docMk/>
            <pc:sldMk cId="3525557477" sldId="4995"/>
            <ac:spMk id="12" creationId="{ABB204BF-F99B-415F-BDC2-DDBA9C6AC34B}"/>
          </ac:spMkLst>
        </pc:spChg>
      </pc:sldChg>
      <pc:sldChg chg="addSp delSp modSp add mod modAnim">
        <pc:chgData name="Chris Speller" userId="0a97f007-b978-4543-a8a0-9ee0abccdf0a" providerId="ADAL" clId="{F4E4FAF5-B139-4F30-B001-B4F3F300C484}" dt="2021-04-16T10:34:59.580" v="29794"/>
        <pc:sldMkLst>
          <pc:docMk/>
          <pc:sldMk cId="4193980996" sldId="4996"/>
        </pc:sldMkLst>
        <pc:spChg chg="mod">
          <ac:chgData name="Chris Speller" userId="0a97f007-b978-4543-a8a0-9ee0abccdf0a" providerId="ADAL" clId="{F4E4FAF5-B139-4F30-B001-B4F3F300C484}" dt="2021-04-14T09:24:17.660" v="16092" actId="20577"/>
          <ac:spMkLst>
            <pc:docMk/>
            <pc:sldMk cId="4193980996" sldId="4996"/>
            <ac:spMk id="10" creationId="{00000000-0000-0000-0000-000000000000}"/>
          </ac:spMkLst>
        </pc:spChg>
        <pc:spChg chg="mod">
          <ac:chgData name="Chris Speller" userId="0a97f007-b978-4543-a8a0-9ee0abccdf0a" providerId="ADAL" clId="{F4E4FAF5-B139-4F30-B001-B4F3F300C484}" dt="2021-04-14T09:24:42.599" v="16098"/>
          <ac:spMkLst>
            <pc:docMk/>
            <pc:sldMk cId="4193980996" sldId="4996"/>
            <ac:spMk id="11" creationId="{00000000-0000-0000-0000-000000000000}"/>
          </ac:spMkLst>
        </pc:spChg>
        <pc:spChg chg="mod">
          <ac:chgData name="Chris Speller" userId="0a97f007-b978-4543-a8a0-9ee0abccdf0a" providerId="ADAL" clId="{F4E4FAF5-B139-4F30-B001-B4F3F300C484}" dt="2021-04-14T09:25:12.689" v="16110" actId="20577"/>
          <ac:spMkLst>
            <pc:docMk/>
            <pc:sldMk cId="4193980996" sldId="4996"/>
            <ac:spMk id="12" creationId="{ABB204BF-F99B-415F-BDC2-DDBA9C6AC34B}"/>
          </ac:spMkLst>
        </pc:spChg>
        <pc:spChg chg="add mod">
          <ac:chgData name="Chris Speller" userId="0a97f007-b978-4543-a8a0-9ee0abccdf0a" providerId="ADAL" clId="{F4E4FAF5-B139-4F30-B001-B4F3F300C484}" dt="2021-04-16T10:34:59.580" v="29794"/>
          <ac:spMkLst>
            <pc:docMk/>
            <pc:sldMk cId="4193980996" sldId="4996"/>
            <ac:spMk id="18" creationId="{F5C1D1CC-3634-476C-89C9-F0C687476FCD}"/>
          </ac:spMkLst>
        </pc:spChg>
        <pc:picChg chg="add del mod">
          <ac:chgData name="Chris Speller" userId="0a97f007-b978-4543-a8a0-9ee0abccdf0a" providerId="ADAL" clId="{F4E4FAF5-B139-4F30-B001-B4F3F300C484}" dt="2021-04-14T09:24:39.780" v="16095" actId="478"/>
          <ac:picMkLst>
            <pc:docMk/>
            <pc:sldMk cId="4193980996" sldId="4996"/>
            <ac:picMk id="3" creationId="{FBC9138C-E542-4E29-AD63-46C7AD09864B}"/>
          </ac:picMkLst>
        </pc:picChg>
        <pc:picChg chg="add mod">
          <ac:chgData name="Chris Speller" userId="0a97f007-b978-4543-a8a0-9ee0abccdf0a" providerId="ADAL" clId="{F4E4FAF5-B139-4F30-B001-B4F3F300C484}" dt="2021-04-14T09:33:43.270" v="16649" actId="1076"/>
          <ac:picMkLst>
            <pc:docMk/>
            <pc:sldMk cId="4193980996" sldId="4996"/>
            <ac:picMk id="7" creationId="{FED7787D-DDC2-4D61-88B1-350EB16B2A35}"/>
          </ac:picMkLst>
        </pc:picChg>
        <pc:picChg chg="add mod">
          <ac:chgData name="Chris Speller" userId="0a97f007-b978-4543-a8a0-9ee0abccdf0a" providerId="ADAL" clId="{F4E4FAF5-B139-4F30-B001-B4F3F300C484}" dt="2021-04-14T09:25:21.056" v="16113" actId="1076"/>
          <ac:picMkLst>
            <pc:docMk/>
            <pc:sldMk cId="4193980996" sldId="4996"/>
            <ac:picMk id="14" creationId="{8DAEA3AD-E638-412E-A70A-65DDF5A52F80}"/>
          </ac:picMkLst>
        </pc:picChg>
        <pc:picChg chg="add mod">
          <ac:chgData name="Chris Speller" userId="0a97f007-b978-4543-a8a0-9ee0abccdf0a" providerId="ADAL" clId="{F4E4FAF5-B139-4F30-B001-B4F3F300C484}" dt="2021-04-14T09:33:31.198" v="16643" actId="1076"/>
          <ac:picMkLst>
            <pc:docMk/>
            <pc:sldMk cId="4193980996" sldId="4996"/>
            <ac:picMk id="16" creationId="{63694485-1C67-4B6D-9AE7-C78B4F682963}"/>
          </ac:picMkLst>
        </pc:picChg>
        <pc:picChg chg="add mod">
          <ac:chgData name="Chris Speller" userId="0a97f007-b978-4543-a8a0-9ee0abccdf0a" providerId="ADAL" clId="{F4E4FAF5-B139-4F30-B001-B4F3F300C484}" dt="2021-04-14T09:33:44.362" v="16650" actId="1076"/>
          <ac:picMkLst>
            <pc:docMk/>
            <pc:sldMk cId="4193980996" sldId="4996"/>
            <ac:picMk id="17" creationId="{CA471317-87AD-4FB7-9A81-C762ABAC16BB}"/>
          </ac:picMkLst>
        </pc:picChg>
      </pc:sldChg>
      <pc:sldChg chg="add">
        <pc:chgData name="Chris Speller" userId="0a97f007-b978-4543-a8a0-9ee0abccdf0a" providerId="ADAL" clId="{F4E4FAF5-B139-4F30-B001-B4F3F300C484}" dt="2021-04-14T09:05:00.884" v="15958"/>
        <pc:sldMkLst>
          <pc:docMk/>
          <pc:sldMk cId="44025525" sldId="4997"/>
        </pc:sldMkLst>
      </pc:sldChg>
      <pc:sldChg chg="modSp add mod modAnim">
        <pc:chgData name="Chris Speller" userId="0a97f007-b978-4543-a8a0-9ee0abccdf0a" providerId="ADAL" clId="{F4E4FAF5-B139-4F30-B001-B4F3F300C484}" dt="2021-04-16T10:41:09.219" v="29866" actId="1076"/>
        <pc:sldMkLst>
          <pc:docMk/>
          <pc:sldMk cId="3218761835" sldId="4998"/>
        </pc:sldMkLst>
        <pc:spChg chg="mod">
          <ac:chgData name="Chris Speller" userId="0a97f007-b978-4543-a8a0-9ee0abccdf0a" providerId="ADAL" clId="{F4E4FAF5-B139-4F30-B001-B4F3F300C484}" dt="2021-04-14T09:09:46.389" v="16006" actId="20577"/>
          <ac:spMkLst>
            <pc:docMk/>
            <pc:sldMk cId="3218761835" sldId="4998"/>
            <ac:spMk id="10" creationId="{00000000-0000-0000-0000-000000000000}"/>
          </ac:spMkLst>
        </pc:spChg>
        <pc:spChg chg="mod">
          <ac:chgData name="Chris Speller" userId="0a97f007-b978-4543-a8a0-9ee0abccdf0a" providerId="ADAL" clId="{F4E4FAF5-B139-4F30-B001-B4F3F300C484}" dt="2021-04-14T09:09:20.010" v="15999" actId="20577"/>
          <ac:spMkLst>
            <pc:docMk/>
            <pc:sldMk cId="3218761835" sldId="4998"/>
            <ac:spMk id="11" creationId="{00000000-0000-0000-0000-000000000000}"/>
          </ac:spMkLst>
        </pc:spChg>
        <pc:spChg chg="mod">
          <ac:chgData name="Chris Speller" userId="0a97f007-b978-4543-a8a0-9ee0abccdf0a" providerId="ADAL" clId="{F4E4FAF5-B139-4F30-B001-B4F3F300C484}" dt="2021-04-16T10:41:09.219" v="29866" actId="1076"/>
          <ac:spMkLst>
            <pc:docMk/>
            <pc:sldMk cId="3218761835" sldId="4998"/>
            <ac:spMk id="12" creationId="{ABB204BF-F99B-415F-BDC2-DDBA9C6AC34B}"/>
          </ac:spMkLst>
        </pc:spChg>
      </pc:sldChg>
      <pc:sldChg chg="addSp delSp modSp add mod delAnim modAnim">
        <pc:chgData name="Chris Speller" userId="0a97f007-b978-4543-a8a0-9ee0abccdf0a" providerId="ADAL" clId="{F4E4FAF5-B139-4F30-B001-B4F3F300C484}" dt="2021-04-16T10:34:58.965" v="29793"/>
        <pc:sldMkLst>
          <pc:docMk/>
          <pc:sldMk cId="1500809912" sldId="4999"/>
        </pc:sldMkLst>
        <pc:spChg chg="mod">
          <ac:chgData name="Chris Speller" userId="0a97f007-b978-4543-a8a0-9ee0abccdf0a" providerId="ADAL" clId="{F4E4FAF5-B139-4F30-B001-B4F3F300C484}" dt="2021-04-14T09:25:45.370" v="16126" actId="20577"/>
          <ac:spMkLst>
            <pc:docMk/>
            <pc:sldMk cId="1500809912" sldId="4999"/>
            <ac:spMk id="12" creationId="{ABB204BF-F99B-415F-BDC2-DDBA9C6AC34B}"/>
          </ac:spMkLst>
        </pc:spChg>
        <pc:spChg chg="add mod">
          <ac:chgData name="Chris Speller" userId="0a97f007-b978-4543-a8a0-9ee0abccdf0a" providerId="ADAL" clId="{F4E4FAF5-B139-4F30-B001-B4F3F300C484}" dt="2021-04-16T10:34:58.965" v="29793"/>
          <ac:spMkLst>
            <pc:docMk/>
            <pc:sldMk cId="1500809912" sldId="4999"/>
            <ac:spMk id="17" creationId="{40CFEFA1-0E04-4187-A2E1-4D104A1A75EE}"/>
          </ac:spMkLst>
        </pc:spChg>
        <pc:picChg chg="add mod">
          <ac:chgData name="Chris Speller" userId="0a97f007-b978-4543-a8a0-9ee0abccdf0a" providerId="ADAL" clId="{F4E4FAF5-B139-4F30-B001-B4F3F300C484}" dt="2021-04-14T09:33:58.220" v="16655" actId="1076"/>
          <ac:picMkLst>
            <pc:docMk/>
            <pc:sldMk cId="1500809912" sldId="4999"/>
            <ac:picMk id="3" creationId="{2BB51EA3-36A2-4613-8EC2-AC367089A766}"/>
          </ac:picMkLst>
        </pc:picChg>
        <pc:picChg chg="del">
          <ac:chgData name="Chris Speller" userId="0a97f007-b978-4543-a8a0-9ee0abccdf0a" providerId="ADAL" clId="{F4E4FAF5-B139-4F30-B001-B4F3F300C484}" dt="2021-04-14T09:25:31.978" v="16118" actId="478"/>
          <ac:picMkLst>
            <pc:docMk/>
            <pc:sldMk cId="1500809912" sldId="4999"/>
            <ac:picMk id="7" creationId="{FED7787D-DDC2-4D61-88B1-350EB16B2A35}"/>
          </ac:picMkLst>
        </pc:picChg>
        <pc:picChg chg="add mod">
          <ac:chgData name="Chris Speller" userId="0a97f007-b978-4543-a8a0-9ee0abccdf0a" providerId="ADAL" clId="{F4E4FAF5-B139-4F30-B001-B4F3F300C484}" dt="2021-04-14T09:26:07.442" v="16128" actId="1076"/>
          <ac:picMkLst>
            <pc:docMk/>
            <pc:sldMk cId="1500809912" sldId="4999"/>
            <ac:picMk id="13" creationId="{DA2FA93E-15A8-41CA-863F-FD4A3D3E0E29}"/>
          </ac:picMkLst>
        </pc:picChg>
        <pc:picChg chg="del">
          <ac:chgData name="Chris Speller" userId="0a97f007-b978-4543-a8a0-9ee0abccdf0a" providerId="ADAL" clId="{F4E4FAF5-B139-4F30-B001-B4F3F300C484}" dt="2021-04-14T09:25:32.420" v="16119" actId="478"/>
          <ac:picMkLst>
            <pc:docMk/>
            <pc:sldMk cId="1500809912" sldId="4999"/>
            <ac:picMk id="14" creationId="{8DAEA3AD-E638-412E-A70A-65DDF5A52F80}"/>
          </ac:picMkLst>
        </pc:picChg>
        <pc:picChg chg="add mod">
          <ac:chgData name="Chris Speller" userId="0a97f007-b978-4543-a8a0-9ee0abccdf0a" providerId="ADAL" clId="{F4E4FAF5-B139-4F30-B001-B4F3F300C484}" dt="2021-04-14T09:33:52.092" v="16652" actId="1076"/>
          <ac:picMkLst>
            <pc:docMk/>
            <pc:sldMk cId="1500809912" sldId="4999"/>
            <ac:picMk id="15" creationId="{71FFB3DB-7100-40DE-90CE-C9D716197A75}"/>
          </ac:picMkLst>
        </pc:picChg>
        <pc:picChg chg="add mod">
          <ac:chgData name="Chris Speller" userId="0a97f007-b978-4543-a8a0-9ee0abccdf0a" providerId="ADAL" clId="{F4E4FAF5-B139-4F30-B001-B4F3F300C484}" dt="2021-04-14T09:33:57.196" v="16654" actId="1076"/>
          <ac:picMkLst>
            <pc:docMk/>
            <pc:sldMk cId="1500809912" sldId="4999"/>
            <ac:picMk id="16" creationId="{DD2481D6-0713-4A56-A48F-E85E3C8B88D2}"/>
          </ac:picMkLst>
        </pc:picChg>
      </pc:sldChg>
      <pc:sldChg chg="addSp delSp modSp add mod delAnim modAnim">
        <pc:chgData name="Chris Speller" userId="0a97f007-b978-4543-a8a0-9ee0abccdf0a" providerId="ADAL" clId="{F4E4FAF5-B139-4F30-B001-B4F3F300C484}" dt="2021-04-16T10:34:58.310" v="29792"/>
        <pc:sldMkLst>
          <pc:docMk/>
          <pc:sldMk cId="3587701998" sldId="5000"/>
        </pc:sldMkLst>
        <pc:spChg chg="mod">
          <ac:chgData name="Chris Speller" userId="0a97f007-b978-4543-a8a0-9ee0abccdf0a" providerId="ADAL" clId="{F4E4FAF5-B139-4F30-B001-B4F3F300C484}" dt="2021-04-14T09:26:32.354" v="16140" actId="20577"/>
          <ac:spMkLst>
            <pc:docMk/>
            <pc:sldMk cId="3587701998" sldId="5000"/>
            <ac:spMk id="12" creationId="{ABB204BF-F99B-415F-BDC2-DDBA9C6AC34B}"/>
          </ac:spMkLst>
        </pc:spChg>
        <pc:spChg chg="add mod">
          <ac:chgData name="Chris Speller" userId="0a97f007-b978-4543-a8a0-9ee0abccdf0a" providerId="ADAL" clId="{F4E4FAF5-B139-4F30-B001-B4F3F300C484}" dt="2021-04-16T10:34:58.310" v="29792"/>
          <ac:spMkLst>
            <pc:docMk/>
            <pc:sldMk cId="3587701998" sldId="5000"/>
            <ac:spMk id="17" creationId="{DE8A9994-9111-4904-8E13-A25B1FB0B91B}"/>
          </ac:spMkLst>
        </pc:spChg>
        <pc:picChg chg="del">
          <ac:chgData name="Chris Speller" userId="0a97f007-b978-4543-a8a0-9ee0abccdf0a" providerId="ADAL" clId="{F4E4FAF5-B139-4F30-B001-B4F3F300C484}" dt="2021-04-14T09:26:14.670" v="16133" actId="478"/>
          <ac:picMkLst>
            <pc:docMk/>
            <pc:sldMk cId="3587701998" sldId="5000"/>
            <ac:picMk id="3" creationId="{2BB51EA3-36A2-4613-8EC2-AC367089A766}"/>
          </ac:picMkLst>
        </pc:picChg>
        <pc:picChg chg="add mod">
          <ac:chgData name="Chris Speller" userId="0a97f007-b978-4543-a8a0-9ee0abccdf0a" providerId="ADAL" clId="{F4E4FAF5-B139-4F30-B001-B4F3F300C484}" dt="2021-04-14T09:34:09.571" v="16664" actId="1076"/>
          <ac:picMkLst>
            <pc:docMk/>
            <pc:sldMk cId="3587701998" sldId="5000"/>
            <ac:picMk id="6" creationId="{44FC6565-A6CC-46DE-8788-BB1F4A4F1780}"/>
          </ac:picMkLst>
        </pc:picChg>
        <pc:picChg chg="del">
          <ac:chgData name="Chris Speller" userId="0a97f007-b978-4543-a8a0-9ee0abccdf0a" providerId="ADAL" clId="{F4E4FAF5-B139-4F30-B001-B4F3F300C484}" dt="2021-04-14T09:26:15.067" v="16134" actId="478"/>
          <ac:picMkLst>
            <pc:docMk/>
            <pc:sldMk cId="3587701998" sldId="5000"/>
            <ac:picMk id="13" creationId="{DA2FA93E-15A8-41CA-863F-FD4A3D3E0E29}"/>
          </ac:picMkLst>
        </pc:picChg>
        <pc:picChg chg="add mod">
          <ac:chgData name="Chris Speller" userId="0a97f007-b978-4543-a8a0-9ee0abccdf0a" providerId="ADAL" clId="{F4E4FAF5-B139-4F30-B001-B4F3F300C484}" dt="2021-04-14T09:34:04.515" v="16660" actId="1076"/>
          <ac:picMkLst>
            <pc:docMk/>
            <pc:sldMk cId="3587701998" sldId="5000"/>
            <ac:picMk id="14" creationId="{BC6036B5-0B9D-492C-AB4F-54D47C82F875}"/>
          </ac:picMkLst>
        </pc:picChg>
        <pc:picChg chg="add mod">
          <ac:chgData name="Chris Speller" userId="0a97f007-b978-4543-a8a0-9ee0abccdf0a" providerId="ADAL" clId="{F4E4FAF5-B139-4F30-B001-B4F3F300C484}" dt="2021-04-14T09:34:06.018" v="16661" actId="1076"/>
          <ac:picMkLst>
            <pc:docMk/>
            <pc:sldMk cId="3587701998" sldId="5000"/>
            <ac:picMk id="15" creationId="{55A149BE-227E-4ABA-8EC4-813D4636E3A8}"/>
          </ac:picMkLst>
        </pc:picChg>
        <pc:picChg chg="add mod">
          <ac:chgData name="Chris Speller" userId="0a97f007-b978-4543-a8a0-9ee0abccdf0a" providerId="ADAL" clId="{F4E4FAF5-B139-4F30-B001-B4F3F300C484}" dt="2021-04-14T09:34:08.609" v="16663" actId="1076"/>
          <ac:picMkLst>
            <pc:docMk/>
            <pc:sldMk cId="3587701998" sldId="5000"/>
            <ac:picMk id="16" creationId="{D1B9400C-5657-4D0D-83A5-BAF3CDA3A6B9}"/>
          </ac:picMkLst>
        </pc:picChg>
      </pc:sldChg>
      <pc:sldChg chg="addSp delSp modSp add mod delAnim modAnim">
        <pc:chgData name="Chris Speller" userId="0a97f007-b978-4543-a8a0-9ee0abccdf0a" providerId="ADAL" clId="{F4E4FAF5-B139-4F30-B001-B4F3F300C484}" dt="2021-04-16T10:34:57.073" v="29791"/>
        <pc:sldMkLst>
          <pc:docMk/>
          <pc:sldMk cId="272100072" sldId="5001"/>
        </pc:sldMkLst>
        <pc:spChg chg="mod">
          <ac:chgData name="Chris Speller" userId="0a97f007-b978-4543-a8a0-9ee0abccdf0a" providerId="ADAL" clId="{F4E4FAF5-B139-4F30-B001-B4F3F300C484}" dt="2021-04-14T09:30:10.821" v="16186" actId="20577"/>
          <ac:spMkLst>
            <pc:docMk/>
            <pc:sldMk cId="272100072" sldId="5001"/>
            <ac:spMk id="12" creationId="{ABB204BF-F99B-415F-BDC2-DDBA9C6AC34B}"/>
          </ac:spMkLst>
        </pc:spChg>
        <pc:spChg chg="add mod">
          <ac:chgData name="Chris Speller" userId="0a97f007-b978-4543-a8a0-9ee0abccdf0a" providerId="ADAL" clId="{F4E4FAF5-B139-4F30-B001-B4F3F300C484}" dt="2021-04-16T10:34:57.073" v="29791"/>
          <ac:spMkLst>
            <pc:docMk/>
            <pc:sldMk cId="272100072" sldId="5001"/>
            <ac:spMk id="17" creationId="{CAC40C6B-431C-48DE-A48D-DED6F93312F8}"/>
          </ac:spMkLst>
        </pc:spChg>
        <pc:picChg chg="add mod">
          <ac:chgData name="Chris Speller" userId="0a97f007-b978-4543-a8a0-9ee0abccdf0a" providerId="ADAL" clId="{F4E4FAF5-B139-4F30-B001-B4F3F300C484}" dt="2021-04-14T09:27:36.066" v="16152" actId="1076"/>
          <ac:picMkLst>
            <pc:docMk/>
            <pc:sldMk cId="272100072" sldId="5001"/>
            <ac:picMk id="3" creationId="{E113C8C3-8D0D-417D-BF36-3FED06CFFAC1}"/>
          </ac:picMkLst>
        </pc:picChg>
        <pc:picChg chg="del">
          <ac:chgData name="Chris Speller" userId="0a97f007-b978-4543-a8a0-9ee0abccdf0a" providerId="ADAL" clId="{F4E4FAF5-B139-4F30-B001-B4F3F300C484}" dt="2021-04-14T09:27:24.054" v="16148" actId="478"/>
          <ac:picMkLst>
            <pc:docMk/>
            <pc:sldMk cId="272100072" sldId="5001"/>
            <ac:picMk id="6" creationId="{44FC6565-A6CC-46DE-8788-BB1F4A4F1780}"/>
          </ac:picMkLst>
        </pc:picChg>
        <pc:picChg chg="add mod">
          <ac:chgData name="Chris Speller" userId="0a97f007-b978-4543-a8a0-9ee0abccdf0a" providerId="ADAL" clId="{F4E4FAF5-B139-4F30-B001-B4F3F300C484}" dt="2021-04-14T09:28:14.508" v="16157" actId="1076"/>
          <ac:picMkLst>
            <pc:docMk/>
            <pc:sldMk cId="272100072" sldId="5001"/>
            <ac:picMk id="13" creationId="{2F7652F1-8C27-41AF-92A7-0D7CB69C8F1D}"/>
          </ac:picMkLst>
        </pc:picChg>
        <pc:picChg chg="del">
          <ac:chgData name="Chris Speller" userId="0a97f007-b978-4543-a8a0-9ee0abccdf0a" providerId="ADAL" clId="{F4E4FAF5-B139-4F30-B001-B4F3F300C484}" dt="2021-04-14T09:27:24.412" v="16149" actId="478"/>
          <ac:picMkLst>
            <pc:docMk/>
            <pc:sldMk cId="272100072" sldId="5001"/>
            <ac:picMk id="14" creationId="{BC6036B5-0B9D-492C-AB4F-54D47C82F875}"/>
          </ac:picMkLst>
        </pc:picChg>
        <pc:picChg chg="add mod">
          <ac:chgData name="Chris Speller" userId="0a97f007-b978-4543-a8a0-9ee0abccdf0a" providerId="ADAL" clId="{F4E4FAF5-B139-4F30-B001-B4F3F300C484}" dt="2021-04-14T09:34:17.201" v="16669" actId="1076"/>
          <ac:picMkLst>
            <pc:docMk/>
            <pc:sldMk cId="272100072" sldId="5001"/>
            <ac:picMk id="15" creationId="{DEB81A2E-1FBB-42F3-847C-0C0E3316F668}"/>
          </ac:picMkLst>
        </pc:picChg>
        <pc:picChg chg="add mod">
          <ac:chgData name="Chris Speller" userId="0a97f007-b978-4543-a8a0-9ee0abccdf0a" providerId="ADAL" clId="{F4E4FAF5-B139-4F30-B001-B4F3F300C484}" dt="2021-04-14T09:34:21.155" v="16671" actId="1076"/>
          <ac:picMkLst>
            <pc:docMk/>
            <pc:sldMk cId="272100072" sldId="5001"/>
            <ac:picMk id="16" creationId="{D24E68B0-7EC2-437E-B953-4BDEAC3CD22A}"/>
          </ac:picMkLst>
        </pc:picChg>
      </pc:sldChg>
      <pc:sldChg chg="addSp delSp modSp add mod delAnim modAnim">
        <pc:chgData name="Chris Speller" userId="0a97f007-b978-4543-a8a0-9ee0abccdf0a" providerId="ADAL" clId="{F4E4FAF5-B139-4F30-B001-B4F3F300C484}" dt="2021-04-16T10:34:56.391" v="29790"/>
        <pc:sldMkLst>
          <pc:docMk/>
          <pc:sldMk cId="3935753970" sldId="5002"/>
        </pc:sldMkLst>
        <pc:spChg chg="mod">
          <ac:chgData name="Chris Speller" userId="0a97f007-b978-4543-a8a0-9ee0abccdf0a" providerId="ADAL" clId="{F4E4FAF5-B139-4F30-B001-B4F3F300C484}" dt="2021-04-14T09:30:20.037" v="16227" actId="20577"/>
          <ac:spMkLst>
            <pc:docMk/>
            <pc:sldMk cId="3935753970" sldId="5002"/>
            <ac:spMk id="12" creationId="{ABB204BF-F99B-415F-BDC2-DDBA9C6AC34B}"/>
          </ac:spMkLst>
        </pc:spChg>
        <pc:spChg chg="add mod">
          <ac:chgData name="Chris Speller" userId="0a97f007-b978-4543-a8a0-9ee0abccdf0a" providerId="ADAL" clId="{F4E4FAF5-B139-4F30-B001-B4F3F300C484}" dt="2021-04-16T10:34:56.391" v="29790"/>
          <ac:spMkLst>
            <pc:docMk/>
            <pc:sldMk cId="3935753970" sldId="5002"/>
            <ac:spMk id="18" creationId="{21E60ECA-E174-4225-8ECE-1CC2BE83578F}"/>
          </ac:spMkLst>
        </pc:spChg>
        <pc:picChg chg="del">
          <ac:chgData name="Chris Speller" userId="0a97f007-b978-4543-a8a0-9ee0abccdf0a" providerId="ADAL" clId="{F4E4FAF5-B139-4F30-B001-B4F3F300C484}" dt="2021-04-14T09:29:37.333" v="16159" actId="478"/>
          <ac:picMkLst>
            <pc:docMk/>
            <pc:sldMk cId="3935753970" sldId="5002"/>
            <ac:picMk id="3" creationId="{E113C8C3-8D0D-417D-BF36-3FED06CFFAC1}"/>
          </ac:picMkLst>
        </pc:picChg>
        <pc:picChg chg="add del mod">
          <ac:chgData name="Chris Speller" userId="0a97f007-b978-4543-a8a0-9ee0abccdf0a" providerId="ADAL" clId="{F4E4FAF5-B139-4F30-B001-B4F3F300C484}" dt="2021-04-14T09:30:46.932" v="16232" actId="478"/>
          <ac:picMkLst>
            <pc:docMk/>
            <pc:sldMk cId="3935753970" sldId="5002"/>
            <ac:picMk id="6" creationId="{F4510235-0CB9-4F03-8A4A-AAC46A695C7F}"/>
          </ac:picMkLst>
        </pc:picChg>
        <pc:picChg chg="del">
          <ac:chgData name="Chris Speller" userId="0a97f007-b978-4543-a8a0-9ee0abccdf0a" providerId="ADAL" clId="{F4E4FAF5-B139-4F30-B001-B4F3F300C484}" dt="2021-04-14T09:29:37.595" v="16160" actId="478"/>
          <ac:picMkLst>
            <pc:docMk/>
            <pc:sldMk cId="3935753970" sldId="5002"/>
            <ac:picMk id="13" creationId="{2F7652F1-8C27-41AF-92A7-0D7CB69C8F1D}"/>
          </ac:picMkLst>
        </pc:picChg>
        <pc:picChg chg="add mod">
          <ac:chgData name="Chris Speller" userId="0a97f007-b978-4543-a8a0-9ee0abccdf0a" providerId="ADAL" clId="{F4E4FAF5-B139-4F30-B001-B4F3F300C484}" dt="2021-04-14T09:30:45.886" v="16231" actId="1076"/>
          <ac:picMkLst>
            <pc:docMk/>
            <pc:sldMk cId="3935753970" sldId="5002"/>
            <ac:picMk id="14" creationId="{6BA92D3B-0C71-43C5-8CFD-FFB3B700EB3D}"/>
          </ac:picMkLst>
        </pc:picChg>
        <pc:picChg chg="add mod">
          <ac:chgData name="Chris Speller" userId="0a97f007-b978-4543-a8a0-9ee0abccdf0a" providerId="ADAL" clId="{F4E4FAF5-B139-4F30-B001-B4F3F300C484}" dt="2021-04-14T09:31:04.660" v="16234" actId="1076"/>
          <ac:picMkLst>
            <pc:docMk/>
            <pc:sldMk cId="3935753970" sldId="5002"/>
            <ac:picMk id="15" creationId="{90A24AB0-CEBF-4161-B0A2-21C27008516E}"/>
          </ac:picMkLst>
        </pc:picChg>
        <pc:picChg chg="add mod">
          <ac:chgData name="Chris Speller" userId="0a97f007-b978-4543-a8a0-9ee0abccdf0a" providerId="ADAL" clId="{F4E4FAF5-B139-4F30-B001-B4F3F300C484}" dt="2021-04-14T09:34:27.353" v="16676" actId="1076"/>
          <ac:picMkLst>
            <pc:docMk/>
            <pc:sldMk cId="3935753970" sldId="5002"/>
            <ac:picMk id="16" creationId="{9DB2532A-976C-4DFD-BC2B-FF1EE13C50E8}"/>
          </ac:picMkLst>
        </pc:picChg>
        <pc:picChg chg="add mod">
          <ac:chgData name="Chris Speller" userId="0a97f007-b978-4543-a8a0-9ee0abccdf0a" providerId="ADAL" clId="{F4E4FAF5-B139-4F30-B001-B4F3F300C484}" dt="2021-04-14T09:34:30.836" v="16678" actId="1076"/>
          <ac:picMkLst>
            <pc:docMk/>
            <pc:sldMk cId="3935753970" sldId="5002"/>
            <ac:picMk id="17" creationId="{A09736D4-A0E2-440E-9DFE-0F92B7FBD40A}"/>
          </ac:picMkLst>
        </pc:picChg>
      </pc:sldChg>
      <pc:sldChg chg="modSp add mod modAnim">
        <pc:chgData name="Chris Speller" userId="0a97f007-b978-4543-a8a0-9ee0abccdf0a" providerId="ADAL" clId="{F4E4FAF5-B139-4F30-B001-B4F3F300C484}" dt="2021-04-14T09:35:18.390" v="16727" actId="20577"/>
        <pc:sldMkLst>
          <pc:docMk/>
          <pc:sldMk cId="2303138203" sldId="5003"/>
        </pc:sldMkLst>
        <pc:spChg chg="mod">
          <ac:chgData name="Chris Speller" userId="0a97f007-b978-4543-a8a0-9ee0abccdf0a" providerId="ADAL" clId="{F4E4FAF5-B139-4F30-B001-B4F3F300C484}" dt="2021-04-14T09:35:18.390" v="16727" actId="20577"/>
          <ac:spMkLst>
            <pc:docMk/>
            <pc:sldMk cId="2303138203" sldId="5003"/>
            <ac:spMk id="10" creationId="{00000000-0000-0000-0000-000000000000}"/>
          </ac:spMkLst>
        </pc:spChg>
        <pc:spChg chg="mod">
          <ac:chgData name="Chris Speller" userId="0a97f007-b978-4543-a8a0-9ee0abccdf0a" providerId="ADAL" clId="{F4E4FAF5-B139-4F30-B001-B4F3F300C484}" dt="2021-04-14T09:32:45.334" v="16628" actId="20577"/>
          <ac:spMkLst>
            <pc:docMk/>
            <pc:sldMk cId="2303138203" sldId="5003"/>
            <ac:spMk id="11" creationId="{00000000-0000-0000-0000-000000000000}"/>
          </ac:spMkLst>
        </pc:spChg>
        <pc:spChg chg="mod">
          <ac:chgData name="Chris Speller" userId="0a97f007-b978-4543-a8a0-9ee0abccdf0a" providerId="ADAL" clId="{F4E4FAF5-B139-4F30-B001-B4F3F300C484}" dt="2021-04-14T09:34:51.254" v="16720" actId="20577"/>
          <ac:spMkLst>
            <pc:docMk/>
            <pc:sldMk cId="2303138203" sldId="5003"/>
            <ac:spMk id="12" creationId="{ABB204BF-F99B-415F-BDC2-DDBA9C6AC34B}"/>
          </ac:spMkLst>
        </pc:spChg>
      </pc:sldChg>
      <pc:sldChg chg="addSp delSp modSp add mod">
        <pc:chgData name="Chris Speller" userId="0a97f007-b978-4543-a8a0-9ee0abccdf0a" providerId="ADAL" clId="{F4E4FAF5-B139-4F30-B001-B4F3F300C484}" dt="2021-04-14T09:36:57.551" v="16757" actId="6549"/>
        <pc:sldMkLst>
          <pc:docMk/>
          <pc:sldMk cId="2771823841" sldId="5004"/>
        </pc:sldMkLst>
        <pc:spChg chg="mod">
          <ac:chgData name="Chris Speller" userId="0a97f007-b978-4543-a8a0-9ee0abccdf0a" providerId="ADAL" clId="{F4E4FAF5-B139-4F30-B001-B4F3F300C484}" dt="2021-04-14T09:36:57.551" v="16757" actId="6549"/>
          <ac:spMkLst>
            <pc:docMk/>
            <pc:sldMk cId="2771823841" sldId="5004"/>
            <ac:spMk id="10" creationId="{00000000-0000-0000-0000-000000000000}"/>
          </ac:spMkLst>
        </pc:spChg>
        <pc:spChg chg="mod">
          <ac:chgData name="Chris Speller" userId="0a97f007-b978-4543-a8a0-9ee0abccdf0a" providerId="ADAL" clId="{F4E4FAF5-B139-4F30-B001-B4F3F300C484}" dt="2021-04-14T09:35:45.201" v="16733" actId="20577"/>
          <ac:spMkLst>
            <pc:docMk/>
            <pc:sldMk cId="2771823841" sldId="5004"/>
            <ac:spMk id="11" creationId="{00000000-0000-0000-0000-000000000000}"/>
          </ac:spMkLst>
        </pc:spChg>
        <pc:spChg chg="mod">
          <ac:chgData name="Chris Speller" userId="0a97f007-b978-4543-a8a0-9ee0abccdf0a" providerId="ADAL" clId="{F4E4FAF5-B139-4F30-B001-B4F3F300C484}" dt="2021-04-14T09:36:26.229" v="16746" actId="207"/>
          <ac:spMkLst>
            <pc:docMk/>
            <pc:sldMk cId="2771823841" sldId="5004"/>
            <ac:spMk id="12" creationId="{ABB204BF-F99B-415F-BDC2-DDBA9C6AC34B}"/>
          </ac:spMkLst>
        </pc:spChg>
        <pc:spChg chg="add del">
          <ac:chgData name="Chris Speller" userId="0a97f007-b978-4543-a8a0-9ee0abccdf0a" providerId="ADAL" clId="{F4E4FAF5-B139-4F30-B001-B4F3F300C484}" dt="2021-04-14T09:35:32.253" v="16730" actId="22"/>
          <ac:spMkLst>
            <pc:docMk/>
            <pc:sldMk cId="2771823841" sldId="5004"/>
            <ac:spMk id="13" creationId="{8A5A49CD-F6AF-4B38-A2EB-1B4CC576AF81}"/>
          </ac:spMkLst>
        </pc:spChg>
      </pc:sldChg>
      <pc:sldChg chg="modSp add mod modAnim">
        <pc:chgData name="Chris Speller" userId="0a97f007-b978-4543-a8a0-9ee0abccdf0a" providerId="ADAL" clId="{F4E4FAF5-B139-4F30-B001-B4F3F300C484}" dt="2021-04-16T10:41:28.194" v="29868" actId="1076"/>
        <pc:sldMkLst>
          <pc:docMk/>
          <pc:sldMk cId="211830028" sldId="5005"/>
        </pc:sldMkLst>
        <pc:spChg chg="mod">
          <ac:chgData name="Chris Speller" userId="0a97f007-b978-4543-a8a0-9ee0abccdf0a" providerId="ADAL" clId="{F4E4FAF5-B139-4F30-B001-B4F3F300C484}" dt="2021-04-14T10:02:37.241" v="17491" actId="6549"/>
          <ac:spMkLst>
            <pc:docMk/>
            <pc:sldMk cId="211830028" sldId="5005"/>
            <ac:spMk id="10" creationId="{00000000-0000-0000-0000-000000000000}"/>
          </ac:spMkLst>
        </pc:spChg>
        <pc:spChg chg="mod">
          <ac:chgData name="Chris Speller" userId="0a97f007-b978-4543-a8a0-9ee0abccdf0a" providerId="ADAL" clId="{F4E4FAF5-B139-4F30-B001-B4F3F300C484}" dt="2021-04-14T09:39:27.838" v="17448" actId="404"/>
          <ac:spMkLst>
            <pc:docMk/>
            <pc:sldMk cId="211830028" sldId="5005"/>
            <ac:spMk id="11" creationId="{00000000-0000-0000-0000-000000000000}"/>
          </ac:spMkLst>
        </pc:spChg>
        <pc:spChg chg="mod">
          <ac:chgData name="Chris Speller" userId="0a97f007-b978-4543-a8a0-9ee0abccdf0a" providerId="ADAL" clId="{F4E4FAF5-B139-4F30-B001-B4F3F300C484}" dt="2021-04-16T10:41:28.194" v="29868" actId="1076"/>
          <ac:spMkLst>
            <pc:docMk/>
            <pc:sldMk cId="211830028" sldId="5005"/>
            <ac:spMk id="12" creationId="{ABB204BF-F99B-415F-BDC2-DDBA9C6AC34B}"/>
          </ac:spMkLst>
        </pc:spChg>
      </pc:sldChg>
      <pc:sldChg chg="addSp delSp modSp add mod">
        <pc:chgData name="Chris Speller" userId="0a97f007-b978-4543-a8a0-9ee0abccdf0a" providerId="ADAL" clId="{F4E4FAF5-B139-4F30-B001-B4F3F300C484}" dt="2021-04-14T11:05:15.156" v="18556" actId="22"/>
        <pc:sldMkLst>
          <pc:docMk/>
          <pc:sldMk cId="2806503923" sldId="5006"/>
        </pc:sldMkLst>
        <pc:spChg chg="mod">
          <ac:chgData name="Chris Speller" userId="0a97f007-b978-4543-a8a0-9ee0abccdf0a" providerId="ADAL" clId="{F4E4FAF5-B139-4F30-B001-B4F3F300C484}" dt="2021-04-14T11:05:09.615" v="18554" actId="20577"/>
          <ac:spMkLst>
            <pc:docMk/>
            <pc:sldMk cId="2806503923" sldId="5006"/>
            <ac:spMk id="10" creationId="{00000000-0000-0000-0000-000000000000}"/>
          </ac:spMkLst>
        </pc:spChg>
        <pc:spChg chg="mod">
          <ac:chgData name="Chris Speller" userId="0a97f007-b978-4543-a8a0-9ee0abccdf0a" providerId="ADAL" clId="{F4E4FAF5-B139-4F30-B001-B4F3F300C484}" dt="2021-04-14T11:05:02.120" v="18551" actId="6549"/>
          <ac:spMkLst>
            <pc:docMk/>
            <pc:sldMk cId="2806503923" sldId="5006"/>
            <ac:spMk id="11" creationId="{00000000-0000-0000-0000-000000000000}"/>
          </ac:spMkLst>
        </pc:spChg>
        <pc:spChg chg="mod">
          <ac:chgData name="Chris Speller" userId="0a97f007-b978-4543-a8a0-9ee0abccdf0a" providerId="ADAL" clId="{F4E4FAF5-B139-4F30-B001-B4F3F300C484}" dt="2021-04-14T11:05:04.936" v="18552" actId="1076"/>
          <ac:spMkLst>
            <pc:docMk/>
            <pc:sldMk cId="2806503923" sldId="5006"/>
            <ac:spMk id="12" creationId="{ABB204BF-F99B-415F-BDC2-DDBA9C6AC34B}"/>
          </ac:spMkLst>
        </pc:spChg>
        <pc:spChg chg="add del">
          <ac:chgData name="Chris Speller" userId="0a97f007-b978-4543-a8a0-9ee0abccdf0a" providerId="ADAL" clId="{F4E4FAF5-B139-4F30-B001-B4F3F300C484}" dt="2021-04-14T11:05:15.156" v="18556" actId="22"/>
          <ac:spMkLst>
            <pc:docMk/>
            <pc:sldMk cId="2806503923" sldId="5006"/>
            <ac:spMk id="13" creationId="{BE105071-BC56-4A7C-9817-83D1AD18DF25}"/>
          </ac:spMkLst>
        </pc:spChg>
      </pc:sldChg>
      <pc:sldChg chg="modSp add mod ord modAnim">
        <pc:chgData name="Chris Speller" userId="0a97f007-b978-4543-a8a0-9ee0abccdf0a" providerId="ADAL" clId="{F4E4FAF5-B139-4F30-B001-B4F3F300C484}" dt="2021-04-14T10:59:42.959" v="17909"/>
        <pc:sldMkLst>
          <pc:docMk/>
          <pc:sldMk cId="3593722662" sldId="5007"/>
        </pc:sldMkLst>
        <pc:spChg chg="mod">
          <ac:chgData name="Chris Speller" userId="0a97f007-b978-4543-a8a0-9ee0abccdf0a" providerId="ADAL" clId="{F4E4FAF5-B139-4F30-B001-B4F3F300C484}" dt="2021-04-14T10:21:47.950" v="17904" actId="403"/>
          <ac:spMkLst>
            <pc:docMk/>
            <pc:sldMk cId="3593722662" sldId="5007"/>
            <ac:spMk id="10" creationId="{00000000-0000-0000-0000-000000000000}"/>
          </ac:spMkLst>
        </pc:spChg>
        <pc:spChg chg="mod">
          <ac:chgData name="Chris Speller" userId="0a97f007-b978-4543-a8a0-9ee0abccdf0a" providerId="ADAL" clId="{F4E4FAF5-B139-4F30-B001-B4F3F300C484}" dt="2021-04-14T10:20:23.446" v="17876" actId="20577"/>
          <ac:spMkLst>
            <pc:docMk/>
            <pc:sldMk cId="3593722662" sldId="5007"/>
            <ac:spMk id="11" creationId="{00000000-0000-0000-0000-000000000000}"/>
          </ac:spMkLst>
        </pc:spChg>
        <pc:spChg chg="mod">
          <ac:chgData name="Chris Speller" userId="0a97f007-b978-4543-a8a0-9ee0abccdf0a" providerId="ADAL" clId="{F4E4FAF5-B139-4F30-B001-B4F3F300C484}" dt="2021-04-14T10:21:02.305" v="17896" actId="20577"/>
          <ac:spMkLst>
            <pc:docMk/>
            <pc:sldMk cId="3593722662" sldId="5007"/>
            <ac:spMk id="12" creationId="{ABB204BF-F99B-415F-BDC2-DDBA9C6AC34B}"/>
          </ac:spMkLst>
        </pc:spChg>
      </pc:sldChg>
      <pc:sldChg chg="modSp add mod ord modAnim">
        <pc:chgData name="Chris Speller" userId="0a97f007-b978-4543-a8a0-9ee0abccdf0a" providerId="ADAL" clId="{F4E4FAF5-B139-4F30-B001-B4F3F300C484}" dt="2021-04-14T11:02:49.962" v="18435" actId="20577"/>
        <pc:sldMkLst>
          <pc:docMk/>
          <pc:sldMk cId="1423988680" sldId="5008"/>
        </pc:sldMkLst>
        <pc:spChg chg="mod">
          <ac:chgData name="Chris Speller" userId="0a97f007-b978-4543-a8a0-9ee0abccdf0a" providerId="ADAL" clId="{F4E4FAF5-B139-4F30-B001-B4F3F300C484}" dt="2021-04-14T11:02:49.962" v="18435" actId="20577"/>
          <ac:spMkLst>
            <pc:docMk/>
            <pc:sldMk cId="1423988680" sldId="5008"/>
            <ac:spMk id="10" creationId="{00000000-0000-0000-0000-000000000000}"/>
          </ac:spMkLst>
        </pc:spChg>
        <pc:spChg chg="mod">
          <ac:chgData name="Chris Speller" userId="0a97f007-b978-4543-a8a0-9ee0abccdf0a" providerId="ADAL" clId="{F4E4FAF5-B139-4F30-B001-B4F3F300C484}" dt="2021-04-14T11:01:53.969" v="18373"/>
          <ac:spMkLst>
            <pc:docMk/>
            <pc:sldMk cId="1423988680" sldId="5008"/>
            <ac:spMk id="11" creationId="{00000000-0000-0000-0000-000000000000}"/>
          </ac:spMkLst>
        </pc:spChg>
        <pc:spChg chg="mod">
          <ac:chgData name="Chris Speller" userId="0a97f007-b978-4543-a8a0-9ee0abccdf0a" providerId="ADAL" clId="{F4E4FAF5-B139-4F30-B001-B4F3F300C484}" dt="2021-04-14T11:02:39.477" v="18433" actId="20577"/>
          <ac:spMkLst>
            <pc:docMk/>
            <pc:sldMk cId="1423988680" sldId="5008"/>
            <ac:spMk id="12" creationId="{ABB204BF-F99B-415F-BDC2-DDBA9C6AC34B}"/>
          </ac:spMkLst>
        </pc:spChg>
      </pc:sldChg>
      <pc:sldChg chg="modSp add mod modAnim">
        <pc:chgData name="Chris Speller" userId="0a97f007-b978-4543-a8a0-9ee0abccdf0a" providerId="ADAL" clId="{F4E4FAF5-B139-4F30-B001-B4F3F300C484}" dt="2021-04-16T10:41:35.692" v="29870" actId="1076"/>
        <pc:sldMkLst>
          <pc:docMk/>
          <pc:sldMk cId="3410065193" sldId="5009"/>
        </pc:sldMkLst>
        <pc:spChg chg="mod">
          <ac:chgData name="Chris Speller" userId="0a97f007-b978-4543-a8a0-9ee0abccdf0a" providerId="ADAL" clId="{F4E4FAF5-B139-4F30-B001-B4F3F300C484}" dt="2021-04-14T11:13:33.637" v="19820" actId="20577"/>
          <ac:spMkLst>
            <pc:docMk/>
            <pc:sldMk cId="3410065193" sldId="5009"/>
            <ac:spMk id="10" creationId="{00000000-0000-0000-0000-000000000000}"/>
          </ac:spMkLst>
        </pc:spChg>
        <pc:spChg chg="mod">
          <ac:chgData name="Chris Speller" userId="0a97f007-b978-4543-a8a0-9ee0abccdf0a" providerId="ADAL" clId="{F4E4FAF5-B139-4F30-B001-B4F3F300C484}" dt="2021-04-14T11:12:35.348" v="19786" actId="404"/>
          <ac:spMkLst>
            <pc:docMk/>
            <pc:sldMk cId="3410065193" sldId="5009"/>
            <ac:spMk id="11" creationId="{00000000-0000-0000-0000-000000000000}"/>
          </ac:spMkLst>
        </pc:spChg>
        <pc:spChg chg="mod">
          <ac:chgData name="Chris Speller" userId="0a97f007-b978-4543-a8a0-9ee0abccdf0a" providerId="ADAL" clId="{F4E4FAF5-B139-4F30-B001-B4F3F300C484}" dt="2021-04-16T10:41:35.692" v="29870" actId="1076"/>
          <ac:spMkLst>
            <pc:docMk/>
            <pc:sldMk cId="3410065193" sldId="5009"/>
            <ac:spMk id="12" creationId="{ABB204BF-F99B-415F-BDC2-DDBA9C6AC34B}"/>
          </ac:spMkLst>
        </pc:spChg>
      </pc:sldChg>
      <pc:sldChg chg="modSp add mod ord modAnim">
        <pc:chgData name="Chris Speller" userId="0a97f007-b978-4543-a8a0-9ee0abccdf0a" providerId="ADAL" clId="{F4E4FAF5-B139-4F30-B001-B4F3F300C484}" dt="2021-04-14T11:09:01.056" v="18920" actId="20577"/>
        <pc:sldMkLst>
          <pc:docMk/>
          <pc:sldMk cId="2077668188" sldId="5010"/>
        </pc:sldMkLst>
        <pc:spChg chg="mod">
          <ac:chgData name="Chris Speller" userId="0a97f007-b978-4543-a8a0-9ee0abccdf0a" providerId="ADAL" clId="{F4E4FAF5-B139-4F30-B001-B4F3F300C484}" dt="2021-04-14T11:09:01.056" v="18920" actId="20577"/>
          <ac:spMkLst>
            <pc:docMk/>
            <pc:sldMk cId="2077668188" sldId="5010"/>
            <ac:spMk id="10" creationId="{00000000-0000-0000-0000-000000000000}"/>
          </ac:spMkLst>
        </pc:spChg>
        <pc:spChg chg="mod">
          <ac:chgData name="Chris Speller" userId="0a97f007-b978-4543-a8a0-9ee0abccdf0a" providerId="ADAL" clId="{F4E4FAF5-B139-4F30-B001-B4F3F300C484}" dt="2021-04-14T11:08:35.353" v="18905" actId="20577"/>
          <ac:spMkLst>
            <pc:docMk/>
            <pc:sldMk cId="2077668188" sldId="5010"/>
            <ac:spMk id="11" creationId="{00000000-0000-0000-0000-000000000000}"/>
          </ac:spMkLst>
        </pc:spChg>
        <pc:spChg chg="mod">
          <ac:chgData name="Chris Speller" userId="0a97f007-b978-4543-a8a0-9ee0abccdf0a" providerId="ADAL" clId="{F4E4FAF5-B139-4F30-B001-B4F3F300C484}" dt="2021-04-14T11:08:42.293" v="18916" actId="20577"/>
          <ac:spMkLst>
            <pc:docMk/>
            <pc:sldMk cId="2077668188" sldId="5010"/>
            <ac:spMk id="12" creationId="{ABB204BF-F99B-415F-BDC2-DDBA9C6AC34B}"/>
          </ac:spMkLst>
        </pc:spChg>
      </pc:sldChg>
      <pc:sldChg chg="modSp add mod">
        <pc:chgData name="Chris Speller" userId="0a97f007-b978-4543-a8a0-9ee0abccdf0a" providerId="ADAL" clId="{F4E4FAF5-B139-4F30-B001-B4F3F300C484}" dt="2021-04-14T11:09:46.200" v="19120" actId="20577"/>
        <pc:sldMkLst>
          <pc:docMk/>
          <pc:sldMk cId="3860309222" sldId="5011"/>
        </pc:sldMkLst>
        <pc:spChg chg="mod">
          <ac:chgData name="Chris Speller" userId="0a97f007-b978-4543-a8a0-9ee0abccdf0a" providerId="ADAL" clId="{F4E4FAF5-B139-4F30-B001-B4F3F300C484}" dt="2021-04-14T11:09:46.200" v="19120" actId="20577"/>
          <ac:spMkLst>
            <pc:docMk/>
            <pc:sldMk cId="3860309222" sldId="5011"/>
            <ac:spMk id="10" creationId="{00000000-0000-0000-0000-000000000000}"/>
          </ac:spMkLst>
        </pc:spChg>
        <pc:spChg chg="mod">
          <ac:chgData name="Chris Speller" userId="0a97f007-b978-4543-a8a0-9ee0abccdf0a" providerId="ADAL" clId="{F4E4FAF5-B139-4F30-B001-B4F3F300C484}" dt="2021-04-14T11:09:28.010" v="19102" actId="20577"/>
          <ac:spMkLst>
            <pc:docMk/>
            <pc:sldMk cId="3860309222" sldId="5011"/>
            <ac:spMk id="11" creationId="{00000000-0000-0000-0000-000000000000}"/>
          </ac:spMkLst>
        </pc:spChg>
        <pc:spChg chg="mod">
          <ac:chgData name="Chris Speller" userId="0a97f007-b978-4543-a8a0-9ee0abccdf0a" providerId="ADAL" clId="{F4E4FAF5-B139-4F30-B001-B4F3F300C484}" dt="2021-04-14T11:09:40.186" v="19116" actId="20577"/>
          <ac:spMkLst>
            <pc:docMk/>
            <pc:sldMk cId="3860309222" sldId="5011"/>
            <ac:spMk id="12" creationId="{ABB204BF-F99B-415F-BDC2-DDBA9C6AC34B}"/>
          </ac:spMkLst>
        </pc:spChg>
      </pc:sldChg>
      <pc:sldChg chg="modSp add mod modAnim">
        <pc:chgData name="Chris Speller" userId="0a97f007-b978-4543-a8a0-9ee0abccdf0a" providerId="ADAL" clId="{F4E4FAF5-B139-4F30-B001-B4F3F300C484}" dt="2021-04-14T11:15:47.805" v="19863" actId="1076"/>
        <pc:sldMkLst>
          <pc:docMk/>
          <pc:sldMk cId="2338606233" sldId="5012"/>
        </pc:sldMkLst>
        <pc:spChg chg="mod">
          <ac:chgData name="Chris Speller" userId="0a97f007-b978-4543-a8a0-9ee0abccdf0a" providerId="ADAL" clId="{F4E4FAF5-B139-4F30-B001-B4F3F300C484}" dt="2021-04-14T11:15:45.134" v="19862" actId="20577"/>
          <ac:spMkLst>
            <pc:docMk/>
            <pc:sldMk cId="2338606233" sldId="5012"/>
            <ac:spMk id="11" creationId="{00000000-0000-0000-0000-000000000000}"/>
          </ac:spMkLst>
        </pc:spChg>
        <pc:spChg chg="mod">
          <ac:chgData name="Chris Speller" userId="0a97f007-b978-4543-a8a0-9ee0abccdf0a" providerId="ADAL" clId="{F4E4FAF5-B139-4F30-B001-B4F3F300C484}" dt="2021-04-14T11:15:47.805" v="19863" actId="1076"/>
          <ac:spMkLst>
            <pc:docMk/>
            <pc:sldMk cId="2338606233" sldId="5012"/>
            <ac:spMk id="12" creationId="{ABB204BF-F99B-415F-BDC2-DDBA9C6AC34B}"/>
          </ac:spMkLst>
        </pc:spChg>
      </pc:sldChg>
      <pc:sldChg chg="add del">
        <pc:chgData name="Chris Speller" userId="0a97f007-b978-4543-a8a0-9ee0abccdf0a" providerId="ADAL" clId="{F4E4FAF5-B139-4F30-B001-B4F3F300C484}" dt="2021-04-14T11:12:01.053" v="19658"/>
        <pc:sldMkLst>
          <pc:docMk/>
          <pc:sldMk cId="345598492" sldId="5013"/>
        </pc:sldMkLst>
      </pc:sldChg>
      <pc:sldChg chg="addSp delSp modSp add mod modAnim">
        <pc:chgData name="Chris Speller" userId="0a97f007-b978-4543-a8a0-9ee0abccdf0a" providerId="ADAL" clId="{F4E4FAF5-B139-4F30-B001-B4F3F300C484}" dt="2021-04-16T10:34:51.428" v="29789"/>
        <pc:sldMkLst>
          <pc:docMk/>
          <pc:sldMk cId="2363148993" sldId="5013"/>
        </pc:sldMkLst>
        <pc:spChg chg="mod">
          <ac:chgData name="Chris Speller" userId="0a97f007-b978-4543-a8a0-9ee0abccdf0a" providerId="ADAL" clId="{F4E4FAF5-B139-4F30-B001-B4F3F300C484}" dt="2021-04-15T09:39:24.226" v="19902" actId="20577"/>
          <ac:spMkLst>
            <pc:docMk/>
            <pc:sldMk cId="2363148993" sldId="5013"/>
            <ac:spMk id="10" creationId="{00000000-0000-0000-0000-000000000000}"/>
          </ac:spMkLst>
        </pc:spChg>
        <pc:spChg chg="mod">
          <ac:chgData name="Chris Speller" userId="0a97f007-b978-4543-a8a0-9ee0abccdf0a" providerId="ADAL" clId="{F4E4FAF5-B139-4F30-B001-B4F3F300C484}" dt="2021-04-15T09:39:31.321" v="19905"/>
          <ac:spMkLst>
            <pc:docMk/>
            <pc:sldMk cId="2363148993" sldId="5013"/>
            <ac:spMk id="11" creationId="{00000000-0000-0000-0000-000000000000}"/>
          </ac:spMkLst>
        </pc:spChg>
        <pc:spChg chg="mod">
          <ac:chgData name="Chris Speller" userId="0a97f007-b978-4543-a8a0-9ee0abccdf0a" providerId="ADAL" clId="{F4E4FAF5-B139-4F30-B001-B4F3F300C484}" dt="2021-04-15T09:39:42.014" v="19910" actId="1076"/>
          <ac:spMkLst>
            <pc:docMk/>
            <pc:sldMk cId="2363148993" sldId="5013"/>
            <ac:spMk id="12" creationId="{ABB204BF-F99B-415F-BDC2-DDBA9C6AC34B}"/>
          </ac:spMkLst>
        </pc:spChg>
        <pc:spChg chg="add mod">
          <ac:chgData name="Chris Speller" userId="0a97f007-b978-4543-a8a0-9ee0abccdf0a" providerId="ADAL" clId="{F4E4FAF5-B139-4F30-B001-B4F3F300C484}" dt="2021-04-16T10:34:51.428" v="29789"/>
          <ac:spMkLst>
            <pc:docMk/>
            <pc:sldMk cId="2363148993" sldId="5013"/>
            <ac:spMk id="14" creationId="{AD2C2B76-43B0-4EF3-9EE3-AD50CE4515FF}"/>
          </ac:spMkLst>
        </pc:spChg>
        <pc:picChg chg="add del mod">
          <ac:chgData name="Chris Speller" userId="0a97f007-b978-4543-a8a0-9ee0abccdf0a" providerId="ADAL" clId="{F4E4FAF5-B139-4F30-B001-B4F3F300C484}" dt="2021-04-15T09:39:59.880" v="19920" actId="478"/>
          <ac:picMkLst>
            <pc:docMk/>
            <pc:sldMk cId="2363148993" sldId="5013"/>
            <ac:picMk id="3" creationId="{A8CA0181-4A8C-430C-9C67-E38F12E93EA6}"/>
          </ac:picMkLst>
        </pc:picChg>
        <pc:picChg chg="add mod">
          <ac:chgData name="Chris Speller" userId="0a97f007-b978-4543-a8a0-9ee0abccdf0a" providerId="ADAL" clId="{F4E4FAF5-B139-4F30-B001-B4F3F300C484}" dt="2021-04-15T09:40:22.301" v="19922" actId="1076"/>
          <ac:picMkLst>
            <pc:docMk/>
            <pc:sldMk cId="2363148993" sldId="5013"/>
            <ac:picMk id="7" creationId="{BC95D944-25AB-471F-88C1-F5FC0D6D9817}"/>
          </ac:picMkLst>
        </pc:picChg>
        <pc:picChg chg="add mod">
          <ac:chgData name="Chris Speller" userId="0a97f007-b978-4543-a8a0-9ee0abccdf0a" providerId="ADAL" clId="{F4E4FAF5-B139-4F30-B001-B4F3F300C484}" dt="2021-04-15T09:39:47.855" v="19913" actId="1076"/>
          <ac:picMkLst>
            <pc:docMk/>
            <pc:sldMk cId="2363148993" sldId="5013"/>
            <ac:picMk id="13" creationId="{B07F3F9C-1DEE-4315-B178-64AA84C65034}"/>
          </ac:picMkLst>
        </pc:picChg>
      </pc:sldChg>
      <pc:sldChg chg="addSp delSp modSp add mod modAnim">
        <pc:chgData name="Chris Speller" userId="0a97f007-b978-4543-a8a0-9ee0abccdf0a" providerId="ADAL" clId="{F4E4FAF5-B139-4F30-B001-B4F3F300C484}" dt="2021-04-15T10:26:09.237" v="21363" actId="20577"/>
        <pc:sldMkLst>
          <pc:docMk/>
          <pc:sldMk cId="2441053450" sldId="5014"/>
        </pc:sldMkLst>
        <pc:spChg chg="mod">
          <ac:chgData name="Chris Speller" userId="0a97f007-b978-4543-a8a0-9ee0abccdf0a" providerId="ADAL" clId="{F4E4FAF5-B139-4F30-B001-B4F3F300C484}" dt="2021-04-15T10:26:09.237" v="21363" actId="20577"/>
          <ac:spMkLst>
            <pc:docMk/>
            <pc:sldMk cId="2441053450" sldId="5014"/>
            <ac:spMk id="10" creationId="{00000000-0000-0000-0000-000000000000}"/>
          </ac:spMkLst>
        </pc:spChg>
        <pc:spChg chg="mod">
          <ac:chgData name="Chris Speller" userId="0a97f007-b978-4543-a8a0-9ee0abccdf0a" providerId="ADAL" clId="{F4E4FAF5-B139-4F30-B001-B4F3F300C484}" dt="2021-04-15T10:21:31.575" v="21167" actId="404"/>
          <ac:spMkLst>
            <pc:docMk/>
            <pc:sldMk cId="2441053450" sldId="5014"/>
            <ac:spMk id="11" creationId="{00000000-0000-0000-0000-000000000000}"/>
          </ac:spMkLst>
        </pc:spChg>
        <pc:spChg chg="mod">
          <ac:chgData name="Chris Speller" userId="0a97f007-b978-4543-a8a0-9ee0abccdf0a" providerId="ADAL" clId="{F4E4FAF5-B139-4F30-B001-B4F3F300C484}" dt="2021-04-15T10:25:26.111" v="21348" actId="20577"/>
          <ac:spMkLst>
            <pc:docMk/>
            <pc:sldMk cId="2441053450" sldId="5014"/>
            <ac:spMk id="12" creationId="{ABB204BF-F99B-415F-BDC2-DDBA9C6AC34B}"/>
          </ac:spMkLst>
        </pc:spChg>
        <pc:picChg chg="add del mod">
          <ac:chgData name="Chris Speller" userId="0a97f007-b978-4543-a8a0-9ee0abccdf0a" providerId="ADAL" clId="{F4E4FAF5-B139-4F30-B001-B4F3F300C484}" dt="2021-04-15T10:24:40.841" v="21257" actId="478"/>
          <ac:picMkLst>
            <pc:docMk/>
            <pc:sldMk cId="2441053450" sldId="5014"/>
            <ac:picMk id="3" creationId="{C3E595E1-FB64-418E-8A08-D4579D6DD85A}"/>
          </ac:picMkLst>
        </pc:picChg>
      </pc:sldChg>
      <pc:sldChg chg="addSp delSp modSp add mod ord delAnim modAnim">
        <pc:chgData name="Chris Speller" userId="0a97f007-b978-4543-a8a0-9ee0abccdf0a" providerId="ADAL" clId="{F4E4FAF5-B139-4F30-B001-B4F3F300C484}" dt="2021-04-16T10:34:40.607" v="29782"/>
        <pc:sldMkLst>
          <pc:docMk/>
          <pc:sldMk cId="3654097386" sldId="5015"/>
        </pc:sldMkLst>
        <pc:spChg chg="mod">
          <ac:chgData name="Chris Speller" userId="0a97f007-b978-4543-a8a0-9ee0abccdf0a" providerId="ADAL" clId="{F4E4FAF5-B139-4F30-B001-B4F3F300C484}" dt="2021-04-16T07:43:59.473" v="24015" actId="20577"/>
          <ac:spMkLst>
            <pc:docMk/>
            <pc:sldMk cId="3654097386" sldId="5015"/>
            <ac:spMk id="10" creationId="{00000000-0000-0000-0000-000000000000}"/>
          </ac:spMkLst>
        </pc:spChg>
        <pc:spChg chg="mod">
          <ac:chgData name="Chris Speller" userId="0a97f007-b978-4543-a8a0-9ee0abccdf0a" providerId="ADAL" clId="{F4E4FAF5-B139-4F30-B001-B4F3F300C484}" dt="2021-04-16T07:32:36.729" v="23901"/>
          <ac:spMkLst>
            <pc:docMk/>
            <pc:sldMk cId="3654097386" sldId="5015"/>
            <ac:spMk id="11" creationId="{00000000-0000-0000-0000-000000000000}"/>
          </ac:spMkLst>
        </pc:spChg>
        <pc:spChg chg="mod">
          <ac:chgData name="Chris Speller" userId="0a97f007-b978-4543-a8a0-9ee0abccdf0a" providerId="ADAL" clId="{F4E4FAF5-B139-4F30-B001-B4F3F300C484}" dt="2021-04-16T07:45:02.136" v="24027" actId="20577"/>
          <ac:spMkLst>
            <pc:docMk/>
            <pc:sldMk cId="3654097386" sldId="5015"/>
            <ac:spMk id="12" creationId="{ABB204BF-F99B-415F-BDC2-DDBA9C6AC34B}"/>
          </ac:spMkLst>
        </pc:spChg>
        <pc:spChg chg="add mod">
          <ac:chgData name="Chris Speller" userId="0a97f007-b978-4543-a8a0-9ee0abccdf0a" providerId="ADAL" clId="{F4E4FAF5-B139-4F30-B001-B4F3F300C484}" dt="2021-04-16T10:34:40.607" v="29782"/>
          <ac:spMkLst>
            <pc:docMk/>
            <pc:sldMk cId="3654097386" sldId="5015"/>
            <ac:spMk id="24" creationId="{0B793D39-7AF1-4D78-A3A7-629ED456122F}"/>
          </ac:spMkLst>
        </pc:spChg>
        <pc:picChg chg="add del mod">
          <ac:chgData name="Chris Speller" userId="0a97f007-b978-4543-a8a0-9ee0abccdf0a" providerId="ADAL" clId="{F4E4FAF5-B139-4F30-B001-B4F3F300C484}" dt="2021-04-16T07:33:23.991" v="23918" actId="478"/>
          <ac:picMkLst>
            <pc:docMk/>
            <pc:sldMk cId="3654097386" sldId="5015"/>
            <ac:picMk id="3" creationId="{BE6E86B2-610D-4B18-ACC8-3AFBCBF91292}"/>
          </ac:picMkLst>
        </pc:picChg>
        <pc:picChg chg="add del mod">
          <ac:chgData name="Chris Speller" userId="0a97f007-b978-4543-a8a0-9ee0abccdf0a" providerId="ADAL" clId="{F4E4FAF5-B139-4F30-B001-B4F3F300C484}" dt="2021-04-16T07:43:34.440" v="23999" actId="478"/>
          <ac:picMkLst>
            <pc:docMk/>
            <pc:sldMk cId="3654097386" sldId="5015"/>
            <ac:picMk id="7" creationId="{0F5967AD-273E-4FA6-94AB-BD4727578239}"/>
          </ac:picMkLst>
        </pc:picChg>
        <pc:picChg chg="add del mod">
          <ac:chgData name="Chris Speller" userId="0a97f007-b978-4543-a8a0-9ee0abccdf0a" providerId="ADAL" clId="{F4E4FAF5-B139-4F30-B001-B4F3F300C484}" dt="2021-04-16T07:44:40.954" v="24016" actId="478"/>
          <ac:picMkLst>
            <pc:docMk/>
            <pc:sldMk cId="3654097386" sldId="5015"/>
            <ac:picMk id="13" creationId="{D6DD9244-17FE-4F15-8698-B2921ECDABEA}"/>
          </ac:picMkLst>
        </pc:picChg>
        <pc:picChg chg="add del mod">
          <ac:chgData name="Chris Speller" userId="0a97f007-b978-4543-a8a0-9ee0abccdf0a" providerId="ADAL" clId="{F4E4FAF5-B139-4F30-B001-B4F3F300C484}" dt="2021-04-16T07:43:40.183" v="24003" actId="478"/>
          <ac:picMkLst>
            <pc:docMk/>
            <pc:sldMk cId="3654097386" sldId="5015"/>
            <ac:picMk id="15" creationId="{87D8831C-9E14-48D2-A185-858804C16DEC}"/>
          </ac:picMkLst>
        </pc:picChg>
        <pc:picChg chg="add del mod">
          <ac:chgData name="Chris Speller" userId="0a97f007-b978-4543-a8a0-9ee0abccdf0a" providerId="ADAL" clId="{F4E4FAF5-B139-4F30-B001-B4F3F300C484}" dt="2021-04-16T07:44:41.272" v="24017" actId="478"/>
          <ac:picMkLst>
            <pc:docMk/>
            <pc:sldMk cId="3654097386" sldId="5015"/>
            <ac:picMk id="17" creationId="{A1364BF0-95D0-4689-9613-D0B867D48685}"/>
          </ac:picMkLst>
        </pc:picChg>
        <pc:picChg chg="add del mod">
          <ac:chgData name="Chris Speller" userId="0a97f007-b978-4543-a8a0-9ee0abccdf0a" providerId="ADAL" clId="{F4E4FAF5-B139-4F30-B001-B4F3F300C484}" dt="2021-04-16T07:45:22.763" v="24031" actId="478"/>
          <ac:picMkLst>
            <pc:docMk/>
            <pc:sldMk cId="3654097386" sldId="5015"/>
            <ac:picMk id="19" creationId="{55FBB529-AF2A-4236-8942-ACD8FF5A5854}"/>
          </ac:picMkLst>
        </pc:picChg>
        <pc:picChg chg="add mod">
          <ac:chgData name="Chris Speller" userId="0a97f007-b978-4543-a8a0-9ee0abccdf0a" providerId="ADAL" clId="{F4E4FAF5-B139-4F30-B001-B4F3F300C484}" dt="2021-04-16T07:45:28.254" v="24035" actId="1076"/>
          <ac:picMkLst>
            <pc:docMk/>
            <pc:sldMk cId="3654097386" sldId="5015"/>
            <ac:picMk id="21" creationId="{2788FCBD-BFF4-42F1-B7C5-F1669B74E522}"/>
          </ac:picMkLst>
        </pc:picChg>
        <pc:picChg chg="add mod">
          <ac:chgData name="Chris Speller" userId="0a97f007-b978-4543-a8a0-9ee0abccdf0a" providerId="ADAL" clId="{F4E4FAF5-B139-4F30-B001-B4F3F300C484}" dt="2021-04-16T07:46:18.196" v="24045" actId="14100"/>
          <ac:picMkLst>
            <pc:docMk/>
            <pc:sldMk cId="3654097386" sldId="5015"/>
            <ac:picMk id="23" creationId="{DE05BDCA-CF06-402D-90CA-34610E555691}"/>
          </ac:picMkLst>
        </pc:picChg>
      </pc:sldChg>
      <pc:sldChg chg="modSp add mod modAnim">
        <pc:chgData name="Chris Speller" userId="0a97f007-b978-4543-a8a0-9ee0abccdf0a" providerId="ADAL" clId="{F4E4FAF5-B139-4F30-B001-B4F3F300C484}" dt="2021-04-16T08:07:37.069" v="25259" actId="6549"/>
        <pc:sldMkLst>
          <pc:docMk/>
          <pc:sldMk cId="1424292934" sldId="5016"/>
        </pc:sldMkLst>
        <pc:spChg chg="mod">
          <ac:chgData name="Chris Speller" userId="0a97f007-b978-4543-a8a0-9ee0abccdf0a" providerId="ADAL" clId="{F4E4FAF5-B139-4F30-B001-B4F3F300C484}" dt="2021-04-16T08:07:27.608" v="25253" actId="20577"/>
          <ac:spMkLst>
            <pc:docMk/>
            <pc:sldMk cId="1424292934" sldId="5016"/>
            <ac:spMk id="10" creationId="{00000000-0000-0000-0000-000000000000}"/>
          </ac:spMkLst>
        </pc:spChg>
        <pc:spChg chg="mod">
          <ac:chgData name="Chris Speller" userId="0a97f007-b978-4543-a8a0-9ee0abccdf0a" providerId="ADAL" clId="{F4E4FAF5-B139-4F30-B001-B4F3F300C484}" dt="2021-04-16T08:04:19.890" v="25109"/>
          <ac:spMkLst>
            <pc:docMk/>
            <pc:sldMk cId="1424292934" sldId="5016"/>
            <ac:spMk id="11" creationId="{00000000-0000-0000-0000-000000000000}"/>
          </ac:spMkLst>
        </pc:spChg>
        <pc:spChg chg="mod">
          <ac:chgData name="Chris Speller" userId="0a97f007-b978-4543-a8a0-9ee0abccdf0a" providerId="ADAL" clId="{F4E4FAF5-B139-4F30-B001-B4F3F300C484}" dt="2021-04-16T08:07:37.069" v="25259" actId="6549"/>
          <ac:spMkLst>
            <pc:docMk/>
            <pc:sldMk cId="1424292934" sldId="5016"/>
            <ac:spMk id="12" creationId="{ABB204BF-F99B-415F-BDC2-DDBA9C6AC34B}"/>
          </ac:spMkLst>
        </pc:spChg>
      </pc:sldChg>
      <pc:sldChg chg="addSp delSp modSp add mod modAnim">
        <pc:chgData name="Chris Speller" userId="0a97f007-b978-4543-a8a0-9ee0abccdf0a" providerId="ADAL" clId="{F4E4FAF5-B139-4F30-B001-B4F3F300C484}" dt="2021-04-16T08:34:04.578" v="26718" actId="207"/>
        <pc:sldMkLst>
          <pc:docMk/>
          <pc:sldMk cId="1608677946" sldId="5017"/>
        </pc:sldMkLst>
        <pc:spChg chg="mod">
          <ac:chgData name="Chris Speller" userId="0a97f007-b978-4543-a8a0-9ee0abccdf0a" providerId="ADAL" clId="{F4E4FAF5-B139-4F30-B001-B4F3F300C484}" dt="2021-04-16T08:31:19.762" v="26701" actId="20577"/>
          <ac:spMkLst>
            <pc:docMk/>
            <pc:sldMk cId="1608677946" sldId="5017"/>
            <ac:spMk id="10" creationId="{00000000-0000-0000-0000-000000000000}"/>
          </ac:spMkLst>
        </pc:spChg>
        <pc:spChg chg="mod">
          <ac:chgData name="Chris Speller" userId="0a97f007-b978-4543-a8a0-9ee0abccdf0a" providerId="ADAL" clId="{F4E4FAF5-B139-4F30-B001-B4F3F300C484}" dt="2021-04-16T08:31:28.443" v="26704" actId="6549"/>
          <ac:spMkLst>
            <pc:docMk/>
            <pc:sldMk cId="1608677946" sldId="5017"/>
            <ac:spMk id="11" creationId="{00000000-0000-0000-0000-000000000000}"/>
          </ac:spMkLst>
        </pc:spChg>
        <pc:spChg chg="mod">
          <ac:chgData name="Chris Speller" userId="0a97f007-b978-4543-a8a0-9ee0abccdf0a" providerId="ADAL" clId="{F4E4FAF5-B139-4F30-B001-B4F3F300C484}" dt="2021-04-16T08:34:04.578" v="26718" actId="207"/>
          <ac:spMkLst>
            <pc:docMk/>
            <pc:sldMk cId="1608677946" sldId="5017"/>
            <ac:spMk id="12" creationId="{ABB204BF-F99B-415F-BDC2-DDBA9C6AC34B}"/>
          </ac:spMkLst>
        </pc:spChg>
        <pc:picChg chg="add del mod">
          <ac:chgData name="Chris Speller" userId="0a97f007-b978-4543-a8a0-9ee0abccdf0a" providerId="ADAL" clId="{F4E4FAF5-B139-4F30-B001-B4F3F300C484}" dt="2021-04-16T08:31:44.731" v="26714" actId="478"/>
          <ac:picMkLst>
            <pc:docMk/>
            <pc:sldMk cId="1608677946" sldId="5017"/>
            <ac:picMk id="3" creationId="{597B742E-2933-4331-BD78-E4908DA8F3BD}"/>
          </ac:picMkLst>
        </pc:picChg>
        <pc:picChg chg="add mod">
          <ac:chgData name="Chris Speller" userId="0a97f007-b978-4543-a8a0-9ee0abccdf0a" providerId="ADAL" clId="{F4E4FAF5-B139-4F30-B001-B4F3F300C484}" dt="2021-04-16T08:33:12.665" v="26716" actId="1076"/>
          <ac:picMkLst>
            <pc:docMk/>
            <pc:sldMk cId="1608677946" sldId="5017"/>
            <ac:picMk id="7" creationId="{28A79F2F-6ECB-428F-AE2C-701D841D1250}"/>
          </ac:picMkLst>
        </pc:picChg>
        <pc:picChg chg="add mod">
          <ac:chgData name="Chris Speller" userId="0a97f007-b978-4543-a8a0-9ee0abccdf0a" providerId="ADAL" clId="{F4E4FAF5-B139-4F30-B001-B4F3F300C484}" dt="2021-04-16T08:31:39.112" v="26710" actId="1076"/>
          <ac:picMkLst>
            <pc:docMk/>
            <pc:sldMk cId="1608677946" sldId="5017"/>
            <ac:picMk id="13" creationId="{01E0FF05-E8E7-469B-9C97-E433C85CF914}"/>
          </ac:picMkLst>
        </pc:picChg>
      </pc:sldChg>
      <pc:sldChg chg="addSp delSp modSp add mod delAnim modAnim">
        <pc:chgData name="Chris Speller" userId="0a97f007-b978-4543-a8a0-9ee0abccdf0a" providerId="ADAL" clId="{F4E4FAF5-B139-4F30-B001-B4F3F300C484}" dt="2021-04-16T10:34:50.157" v="29788"/>
        <pc:sldMkLst>
          <pc:docMk/>
          <pc:sldMk cId="2559686100" sldId="5018"/>
        </pc:sldMkLst>
        <pc:spChg chg="mod">
          <ac:chgData name="Chris Speller" userId="0a97f007-b978-4543-a8a0-9ee0abccdf0a" providerId="ADAL" clId="{F4E4FAF5-B139-4F30-B001-B4F3F300C484}" dt="2021-04-15T09:40:45.472" v="19934" actId="20577"/>
          <ac:spMkLst>
            <pc:docMk/>
            <pc:sldMk cId="2559686100" sldId="5018"/>
            <ac:spMk id="10" creationId="{00000000-0000-0000-0000-000000000000}"/>
          </ac:spMkLst>
        </pc:spChg>
        <pc:spChg chg="mod">
          <ac:chgData name="Chris Speller" userId="0a97f007-b978-4543-a8a0-9ee0abccdf0a" providerId="ADAL" clId="{F4E4FAF5-B139-4F30-B001-B4F3F300C484}" dt="2021-04-15T09:40:41.871" v="19928" actId="20577"/>
          <ac:spMkLst>
            <pc:docMk/>
            <pc:sldMk cId="2559686100" sldId="5018"/>
            <ac:spMk id="11" creationId="{00000000-0000-0000-0000-000000000000}"/>
          </ac:spMkLst>
        </pc:spChg>
        <pc:spChg chg="mod">
          <ac:chgData name="Chris Speller" userId="0a97f007-b978-4543-a8a0-9ee0abccdf0a" providerId="ADAL" clId="{F4E4FAF5-B139-4F30-B001-B4F3F300C484}" dt="2021-04-15T09:41:11.091" v="19940" actId="20577"/>
          <ac:spMkLst>
            <pc:docMk/>
            <pc:sldMk cId="2559686100" sldId="5018"/>
            <ac:spMk id="12" creationId="{ABB204BF-F99B-415F-BDC2-DDBA9C6AC34B}"/>
          </ac:spMkLst>
        </pc:spChg>
        <pc:spChg chg="add mod">
          <ac:chgData name="Chris Speller" userId="0a97f007-b978-4543-a8a0-9ee0abccdf0a" providerId="ADAL" clId="{F4E4FAF5-B139-4F30-B001-B4F3F300C484}" dt="2021-04-16T10:34:50.157" v="29788"/>
          <ac:spMkLst>
            <pc:docMk/>
            <pc:sldMk cId="2559686100" sldId="5018"/>
            <ac:spMk id="15" creationId="{C0FFBBD0-DF6F-4DD4-AE8C-EF5C5F2CA401}"/>
          </ac:spMkLst>
        </pc:spChg>
        <pc:picChg chg="del">
          <ac:chgData name="Chris Speller" userId="0a97f007-b978-4543-a8a0-9ee0abccdf0a" providerId="ADAL" clId="{F4E4FAF5-B139-4F30-B001-B4F3F300C484}" dt="2021-04-15T09:39:57.248" v="19918" actId="478"/>
          <ac:picMkLst>
            <pc:docMk/>
            <pc:sldMk cId="2559686100" sldId="5018"/>
            <ac:picMk id="3" creationId="{A8CA0181-4A8C-430C-9C67-E38F12E93EA6}"/>
          </ac:picMkLst>
        </pc:picChg>
        <pc:picChg chg="add mod">
          <ac:chgData name="Chris Speller" userId="0a97f007-b978-4543-a8a0-9ee0abccdf0a" providerId="ADAL" clId="{F4E4FAF5-B139-4F30-B001-B4F3F300C484}" dt="2021-04-15T09:40:52.723" v="19936" actId="1076"/>
          <ac:picMkLst>
            <pc:docMk/>
            <pc:sldMk cId="2559686100" sldId="5018"/>
            <ac:picMk id="6" creationId="{C42ECE45-21A4-49AF-B895-1D17395B2FC4}"/>
          </ac:picMkLst>
        </pc:picChg>
        <pc:picChg chg="del">
          <ac:chgData name="Chris Speller" userId="0a97f007-b978-4543-a8a0-9ee0abccdf0a" providerId="ADAL" clId="{F4E4FAF5-B139-4F30-B001-B4F3F300C484}" dt="2021-04-15T09:39:57.674" v="19919" actId="478"/>
          <ac:picMkLst>
            <pc:docMk/>
            <pc:sldMk cId="2559686100" sldId="5018"/>
            <ac:picMk id="13" creationId="{B07F3F9C-1DEE-4315-B178-64AA84C65034}"/>
          </ac:picMkLst>
        </pc:picChg>
        <pc:picChg chg="add mod">
          <ac:chgData name="Chris Speller" userId="0a97f007-b978-4543-a8a0-9ee0abccdf0a" providerId="ADAL" clId="{F4E4FAF5-B139-4F30-B001-B4F3F300C484}" dt="2021-04-15T09:41:36.690" v="19942" actId="1076"/>
          <ac:picMkLst>
            <pc:docMk/>
            <pc:sldMk cId="2559686100" sldId="5018"/>
            <ac:picMk id="14" creationId="{4EFEE28A-B0C2-401D-8CAB-C4D0873F1DF0}"/>
          </ac:picMkLst>
        </pc:picChg>
      </pc:sldChg>
      <pc:sldChg chg="addSp modSp add mod">
        <pc:chgData name="Chris Speller" userId="0a97f007-b978-4543-a8a0-9ee0abccdf0a" providerId="ADAL" clId="{F4E4FAF5-B139-4F30-B001-B4F3F300C484}" dt="2021-04-16T10:34:49.644" v="29787"/>
        <pc:sldMkLst>
          <pc:docMk/>
          <pc:sldMk cId="3534397758" sldId="5019"/>
        </pc:sldMkLst>
        <pc:spChg chg="mod">
          <ac:chgData name="Chris Speller" userId="0a97f007-b978-4543-a8a0-9ee0abccdf0a" providerId="ADAL" clId="{F4E4FAF5-B139-4F30-B001-B4F3F300C484}" dt="2021-04-15T09:42:00.488" v="19997" actId="20577"/>
          <ac:spMkLst>
            <pc:docMk/>
            <pc:sldMk cId="3534397758" sldId="5019"/>
            <ac:spMk id="10" creationId="{00000000-0000-0000-0000-000000000000}"/>
          </ac:spMkLst>
        </pc:spChg>
        <pc:spChg chg="mod">
          <ac:chgData name="Chris Speller" userId="0a97f007-b978-4543-a8a0-9ee0abccdf0a" providerId="ADAL" clId="{F4E4FAF5-B139-4F30-B001-B4F3F300C484}" dt="2021-04-15T09:42:04.176" v="20000"/>
          <ac:spMkLst>
            <pc:docMk/>
            <pc:sldMk cId="3534397758" sldId="5019"/>
            <ac:spMk id="11" creationId="{00000000-0000-0000-0000-000000000000}"/>
          </ac:spMkLst>
        </pc:spChg>
        <pc:spChg chg="mod">
          <ac:chgData name="Chris Speller" userId="0a97f007-b978-4543-a8a0-9ee0abccdf0a" providerId="ADAL" clId="{F4E4FAF5-B139-4F30-B001-B4F3F300C484}" dt="2021-04-15T09:42:10.865" v="20006" actId="20577"/>
          <ac:spMkLst>
            <pc:docMk/>
            <pc:sldMk cId="3534397758" sldId="5019"/>
            <ac:spMk id="12" creationId="{ABB204BF-F99B-415F-BDC2-DDBA9C6AC34B}"/>
          </ac:spMkLst>
        </pc:spChg>
        <pc:spChg chg="add mod">
          <ac:chgData name="Chris Speller" userId="0a97f007-b978-4543-a8a0-9ee0abccdf0a" providerId="ADAL" clId="{F4E4FAF5-B139-4F30-B001-B4F3F300C484}" dt="2021-04-16T10:34:49.644" v="29787"/>
          <ac:spMkLst>
            <pc:docMk/>
            <pc:sldMk cId="3534397758" sldId="5019"/>
            <ac:spMk id="13" creationId="{22452994-C898-4A68-9C58-3F827A59799A}"/>
          </ac:spMkLst>
        </pc:spChg>
        <pc:picChg chg="mod">
          <ac:chgData name="Chris Speller" userId="0a97f007-b978-4543-a8a0-9ee0abccdf0a" providerId="ADAL" clId="{F4E4FAF5-B139-4F30-B001-B4F3F300C484}" dt="2021-04-15T09:42:12.049" v="20007" actId="1076"/>
          <ac:picMkLst>
            <pc:docMk/>
            <pc:sldMk cId="3534397758" sldId="5019"/>
            <ac:picMk id="6" creationId="{C42ECE45-21A4-49AF-B895-1D17395B2FC4}"/>
          </ac:picMkLst>
        </pc:picChg>
        <pc:picChg chg="mod">
          <ac:chgData name="Chris Speller" userId="0a97f007-b978-4543-a8a0-9ee0abccdf0a" providerId="ADAL" clId="{F4E4FAF5-B139-4F30-B001-B4F3F300C484}" dt="2021-04-15T09:42:02.621" v="19999" actId="1076"/>
          <ac:picMkLst>
            <pc:docMk/>
            <pc:sldMk cId="3534397758" sldId="5019"/>
            <ac:picMk id="14" creationId="{4EFEE28A-B0C2-401D-8CAB-C4D0873F1DF0}"/>
          </ac:picMkLst>
        </pc:picChg>
      </pc:sldChg>
      <pc:sldChg chg="addSp delSp modSp add mod delAnim modAnim">
        <pc:chgData name="Chris Speller" userId="0a97f007-b978-4543-a8a0-9ee0abccdf0a" providerId="ADAL" clId="{F4E4FAF5-B139-4F30-B001-B4F3F300C484}" dt="2021-04-16T10:34:48.639" v="29786"/>
        <pc:sldMkLst>
          <pc:docMk/>
          <pc:sldMk cId="2742778844" sldId="5020"/>
        </pc:sldMkLst>
        <pc:spChg chg="mod">
          <ac:chgData name="Chris Speller" userId="0a97f007-b978-4543-a8a0-9ee0abccdf0a" providerId="ADAL" clId="{F4E4FAF5-B139-4F30-B001-B4F3F300C484}" dt="2021-04-15T09:42:45.706" v="20052"/>
          <ac:spMkLst>
            <pc:docMk/>
            <pc:sldMk cId="2742778844" sldId="5020"/>
            <ac:spMk id="10" creationId="{00000000-0000-0000-0000-000000000000}"/>
          </ac:spMkLst>
        </pc:spChg>
        <pc:spChg chg="mod">
          <ac:chgData name="Chris Speller" userId="0a97f007-b978-4543-a8a0-9ee0abccdf0a" providerId="ADAL" clId="{F4E4FAF5-B139-4F30-B001-B4F3F300C484}" dt="2021-04-15T09:42:43.689" v="20051" actId="20577"/>
          <ac:spMkLst>
            <pc:docMk/>
            <pc:sldMk cId="2742778844" sldId="5020"/>
            <ac:spMk id="11" creationId="{00000000-0000-0000-0000-000000000000}"/>
          </ac:spMkLst>
        </pc:spChg>
        <pc:spChg chg="mod">
          <ac:chgData name="Chris Speller" userId="0a97f007-b978-4543-a8a0-9ee0abccdf0a" providerId="ADAL" clId="{F4E4FAF5-B139-4F30-B001-B4F3F300C484}" dt="2021-04-15T09:43:31.427" v="20071" actId="1076"/>
          <ac:spMkLst>
            <pc:docMk/>
            <pc:sldMk cId="2742778844" sldId="5020"/>
            <ac:spMk id="12" creationId="{ABB204BF-F99B-415F-BDC2-DDBA9C6AC34B}"/>
          </ac:spMkLst>
        </pc:spChg>
        <pc:spChg chg="add mod">
          <ac:chgData name="Chris Speller" userId="0a97f007-b978-4543-a8a0-9ee0abccdf0a" providerId="ADAL" clId="{F4E4FAF5-B139-4F30-B001-B4F3F300C484}" dt="2021-04-16T10:34:48.639" v="29786"/>
          <ac:spMkLst>
            <pc:docMk/>
            <pc:sldMk cId="2742778844" sldId="5020"/>
            <ac:spMk id="15" creationId="{C2F217B9-B600-4FA8-92DC-F8F0BCACD3E1}"/>
          </ac:spMkLst>
        </pc:spChg>
        <pc:picChg chg="add mod">
          <ac:chgData name="Chris Speller" userId="0a97f007-b978-4543-a8a0-9ee0abccdf0a" providerId="ADAL" clId="{F4E4FAF5-B139-4F30-B001-B4F3F300C484}" dt="2021-04-15T09:43:29.360" v="20070" actId="1076"/>
          <ac:picMkLst>
            <pc:docMk/>
            <pc:sldMk cId="2742778844" sldId="5020"/>
            <ac:picMk id="3" creationId="{FC9295BE-6567-4398-8D07-84F8F7E1821E}"/>
          </ac:picMkLst>
        </pc:picChg>
        <pc:picChg chg="del">
          <ac:chgData name="Chris Speller" userId="0a97f007-b978-4543-a8a0-9ee0abccdf0a" providerId="ADAL" clId="{F4E4FAF5-B139-4F30-B001-B4F3F300C484}" dt="2021-04-15T09:42:28.403" v="20009" actId="478"/>
          <ac:picMkLst>
            <pc:docMk/>
            <pc:sldMk cId="2742778844" sldId="5020"/>
            <ac:picMk id="6" creationId="{C42ECE45-21A4-49AF-B895-1D17395B2FC4}"/>
          </ac:picMkLst>
        </pc:picChg>
        <pc:picChg chg="add mod">
          <ac:chgData name="Chris Speller" userId="0a97f007-b978-4543-a8a0-9ee0abccdf0a" providerId="ADAL" clId="{F4E4FAF5-B139-4F30-B001-B4F3F300C484}" dt="2021-04-15T09:43:27.115" v="20069" actId="1076"/>
          <ac:picMkLst>
            <pc:docMk/>
            <pc:sldMk cId="2742778844" sldId="5020"/>
            <ac:picMk id="13" creationId="{0048C2DE-47D7-48FD-BB3C-E600CC2C5E7D}"/>
          </ac:picMkLst>
        </pc:picChg>
        <pc:picChg chg="del">
          <ac:chgData name="Chris Speller" userId="0a97f007-b978-4543-a8a0-9ee0abccdf0a" providerId="ADAL" clId="{F4E4FAF5-B139-4F30-B001-B4F3F300C484}" dt="2021-04-15T09:43:00.632" v="20066" actId="478"/>
          <ac:picMkLst>
            <pc:docMk/>
            <pc:sldMk cId="2742778844" sldId="5020"/>
            <ac:picMk id="14" creationId="{4EFEE28A-B0C2-401D-8CAB-C4D0873F1DF0}"/>
          </ac:picMkLst>
        </pc:picChg>
      </pc:sldChg>
      <pc:sldChg chg="delSp modSp add mod delAnim modAnim">
        <pc:chgData name="Chris Speller" userId="0a97f007-b978-4543-a8a0-9ee0abccdf0a" providerId="ADAL" clId="{F4E4FAF5-B139-4F30-B001-B4F3F300C484}" dt="2021-04-15T10:11:32.438" v="20111" actId="20577"/>
        <pc:sldMkLst>
          <pc:docMk/>
          <pc:sldMk cId="2058631681" sldId="5021"/>
        </pc:sldMkLst>
        <pc:spChg chg="mod">
          <ac:chgData name="Chris Speller" userId="0a97f007-b978-4543-a8a0-9ee0abccdf0a" providerId="ADAL" clId="{F4E4FAF5-B139-4F30-B001-B4F3F300C484}" dt="2021-04-15T10:11:32.438" v="20111" actId="20577"/>
          <ac:spMkLst>
            <pc:docMk/>
            <pc:sldMk cId="2058631681" sldId="5021"/>
            <ac:spMk id="10" creationId="{00000000-0000-0000-0000-000000000000}"/>
          </ac:spMkLst>
        </pc:spChg>
        <pc:spChg chg="mod">
          <ac:chgData name="Chris Speller" userId="0a97f007-b978-4543-a8a0-9ee0abccdf0a" providerId="ADAL" clId="{F4E4FAF5-B139-4F30-B001-B4F3F300C484}" dt="2021-04-15T10:10:42.313" v="20087" actId="20577"/>
          <ac:spMkLst>
            <pc:docMk/>
            <pc:sldMk cId="2058631681" sldId="5021"/>
            <ac:spMk id="11" creationId="{00000000-0000-0000-0000-000000000000}"/>
          </ac:spMkLst>
        </pc:spChg>
        <pc:spChg chg="mod">
          <ac:chgData name="Chris Speller" userId="0a97f007-b978-4543-a8a0-9ee0abccdf0a" providerId="ADAL" clId="{F4E4FAF5-B139-4F30-B001-B4F3F300C484}" dt="2021-04-15T10:11:20.574" v="20107" actId="20577"/>
          <ac:spMkLst>
            <pc:docMk/>
            <pc:sldMk cId="2058631681" sldId="5021"/>
            <ac:spMk id="12" creationId="{ABB204BF-F99B-415F-BDC2-DDBA9C6AC34B}"/>
          </ac:spMkLst>
        </pc:spChg>
        <pc:picChg chg="del">
          <ac:chgData name="Chris Speller" userId="0a97f007-b978-4543-a8a0-9ee0abccdf0a" providerId="ADAL" clId="{F4E4FAF5-B139-4F30-B001-B4F3F300C484}" dt="2021-04-15T10:10:20.658" v="20074" actId="478"/>
          <ac:picMkLst>
            <pc:docMk/>
            <pc:sldMk cId="2058631681" sldId="5021"/>
            <ac:picMk id="3" creationId="{FC9295BE-6567-4398-8D07-84F8F7E1821E}"/>
          </ac:picMkLst>
        </pc:picChg>
        <pc:picChg chg="del">
          <ac:chgData name="Chris Speller" userId="0a97f007-b978-4543-a8a0-9ee0abccdf0a" providerId="ADAL" clId="{F4E4FAF5-B139-4F30-B001-B4F3F300C484}" dt="2021-04-15T10:10:44.377" v="20088" actId="478"/>
          <ac:picMkLst>
            <pc:docMk/>
            <pc:sldMk cId="2058631681" sldId="5021"/>
            <ac:picMk id="13" creationId="{0048C2DE-47D7-48FD-BB3C-E600CC2C5E7D}"/>
          </ac:picMkLst>
        </pc:picChg>
      </pc:sldChg>
      <pc:sldChg chg="modSp add modAnim">
        <pc:chgData name="Chris Speller" userId="0a97f007-b978-4543-a8a0-9ee0abccdf0a" providerId="ADAL" clId="{F4E4FAF5-B139-4F30-B001-B4F3F300C484}" dt="2021-04-15T10:14:40.452" v="20657" actId="20577"/>
        <pc:sldMkLst>
          <pc:docMk/>
          <pc:sldMk cId="804190284" sldId="5022"/>
        </pc:sldMkLst>
        <pc:spChg chg="mod">
          <ac:chgData name="Chris Speller" userId="0a97f007-b978-4543-a8a0-9ee0abccdf0a" providerId="ADAL" clId="{F4E4FAF5-B139-4F30-B001-B4F3F300C484}" dt="2021-04-15T10:14:40.452" v="20657" actId="20577"/>
          <ac:spMkLst>
            <pc:docMk/>
            <pc:sldMk cId="804190284" sldId="5022"/>
            <ac:spMk id="10" creationId="{00000000-0000-0000-0000-000000000000}"/>
          </ac:spMkLst>
        </pc:spChg>
        <pc:spChg chg="mod">
          <ac:chgData name="Chris Speller" userId="0a97f007-b978-4543-a8a0-9ee0abccdf0a" providerId="ADAL" clId="{F4E4FAF5-B139-4F30-B001-B4F3F300C484}" dt="2021-04-15T10:13:15.793" v="20532" actId="20577"/>
          <ac:spMkLst>
            <pc:docMk/>
            <pc:sldMk cId="804190284" sldId="5022"/>
            <ac:spMk id="11" creationId="{00000000-0000-0000-0000-000000000000}"/>
          </ac:spMkLst>
        </pc:spChg>
        <pc:spChg chg="mod">
          <ac:chgData name="Chris Speller" userId="0a97f007-b978-4543-a8a0-9ee0abccdf0a" providerId="ADAL" clId="{F4E4FAF5-B139-4F30-B001-B4F3F300C484}" dt="2021-04-15T10:14:27.544" v="20651" actId="20577"/>
          <ac:spMkLst>
            <pc:docMk/>
            <pc:sldMk cId="804190284" sldId="5022"/>
            <ac:spMk id="12" creationId="{ABB204BF-F99B-415F-BDC2-DDBA9C6AC34B}"/>
          </ac:spMkLst>
        </pc:spChg>
      </pc:sldChg>
      <pc:sldChg chg="modSp add mod modAnim">
        <pc:chgData name="Chris Speller" userId="0a97f007-b978-4543-a8a0-9ee0abccdf0a" providerId="ADAL" clId="{F4E4FAF5-B139-4F30-B001-B4F3F300C484}" dt="2021-04-15T10:17:10.306" v="21164" actId="20577"/>
        <pc:sldMkLst>
          <pc:docMk/>
          <pc:sldMk cId="2034789878" sldId="5023"/>
        </pc:sldMkLst>
        <pc:spChg chg="mod">
          <ac:chgData name="Chris Speller" userId="0a97f007-b978-4543-a8a0-9ee0abccdf0a" providerId="ADAL" clId="{F4E4FAF5-B139-4F30-B001-B4F3F300C484}" dt="2021-04-15T10:17:10.306" v="21164" actId="20577"/>
          <ac:spMkLst>
            <pc:docMk/>
            <pc:sldMk cId="2034789878" sldId="5023"/>
            <ac:spMk id="10" creationId="{00000000-0000-0000-0000-000000000000}"/>
          </ac:spMkLst>
        </pc:spChg>
        <pc:spChg chg="mod">
          <ac:chgData name="Chris Speller" userId="0a97f007-b978-4543-a8a0-9ee0abccdf0a" providerId="ADAL" clId="{F4E4FAF5-B139-4F30-B001-B4F3F300C484}" dt="2021-04-15T10:16:14.129" v="21063" actId="20577"/>
          <ac:spMkLst>
            <pc:docMk/>
            <pc:sldMk cId="2034789878" sldId="5023"/>
            <ac:spMk id="11" creationId="{00000000-0000-0000-0000-000000000000}"/>
          </ac:spMkLst>
        </pc:spChg>
        <pc:spChg chg="mod">
          <ac:chgData name="Chris Speller" userId="0a97f007-b978-4543-a8a0-9ee0abccdf0a" providerId="ADAL" clId="{F4E4FAF5-B139-4F30-B001-B4F3F300C484}" dt="2021-04-15T10:16:51.579" v="21156" actId="1076"/>
          <ac:spMkLst>
            <pc:docMk/>
            <pc:sldMk cId="2034789878" sldId="5023"/>
            <ac:spMk id="12" creationId="{ABB204BF-F99B-415F-BDC2-DDBA9C6AC34B}"/>
          </ac:spMkLst>
        </pc:spChg>
      </pc:sldChg>
      <pc:sldChg chg="modSp add mod modAnim">
        <pc:chgData name="Chris Speller" userId="0a97f007-b978-4543-a8a0-9ee0abccdf0a" providerId="ADAL" clId="{F4E4FAF5-B139-4F30-B001-B4F3F300C484}" dt="2021-04-15T10:44:05.875" v="21952" actId="20577"/>
        <pc:sldMkLst>
          <pc:docMk/>
          <pc:sldMk cId="4161654486" sldId="5024"/>
        </pc:sldMkLst>
        <pc:spChg chg="mod">
          <ac:chgData name="Chris Speller" userId="0a97f007-b978-4543-a8a0-9ee0abccdf0a" providerId="ADAL" clId="{F4E4FAF5-B139-4F30-B001-B4F3F300C484}" dt="2021-04-15T10:43:29.892" v="21946" actId="20577"/>
          <ac:spMkLst>
            <pc:docMk/>
            <pc:sldMk cId="4161654486" sldId="5024"/>
            <ac:spMk id="10" creationId="{00000000-0000-0000-0000-000000000000}"/>
          </ac:spMkLst>
        </pc:spChg>
        <pc:spChg chg="mod">
          <ac:chgData name="Chris Speller" userId="0a97f007-b978-4543-a8a0-9ee0abccdf0a" providerId="ADAL" clId="{F4E4FAF5-B139-4F30-B001-B4F3F300C484}" dt="2021-04-15T10:42:46.417" v="21916" actId="20577"/>
          <ac:spMkLst>
            <pc:docMk/>
            <pc:sldMk cId="4161654486" sldId="5024"/>
            <ac:spMk id="11" creationId="{00000000-0000-0000-0000-000000000000}"/>
          </ac:spMkLst>
        </pc:spChg>
        <pc:spChg chg="mod">
          <ac:chgData name="Chris Speller" userId="0a97f007-b978-4543-a8a0-9ee0abccdf0a" providerId="ADAL" clId="{F4E4FAF5-B139-4F30-B001-B4F3F300C484}" dt="2021-04-15T10:44:05.875" v="21952" actId="20577"/>
          <ac:spMkLst>
            <pc:docMk/>
            <pc:sldMk cId="4161654486" sldId="5024"/>
            <ac:spMk id="12" creationId="{ABB204BF-F99B-415F-BDC2-DDBA9C6AC34B}"/>
          </ac:spMkLst>
        </pc:spChg>
      </pc:sldChg>
      <pc:sldChg chg="modSp add mod ord">
        <pc:chgData name="Chris Speller" userId="0a97f007-b978-4543-a8a0-9ee0abccdf0a" providerId="ADAL" clId="{F4E4FAF5-B139-4F30-B001-B4F3F300C484}" dt="2021-04-15T10:47:03.939" v="22623" actId="20577"/>
        <pc:sldMkLst>
          <pc:docMk/>
          <pc:sldMk cId="33788417" sldId="5025"/>
        </pc:sldMkLst>
        <pc:spChg chg="mod">
          <ac:chgData name="Chris Speller" userId="0a97f007-b978-4543-a8a0-9ee0abccdf0a" providerId="ADAL" clId="{F4E4FAF5-B139-4F30-B001-B4F3F300C484}" dt="2021-04-15T10:47:03.939" v="22623" actId="20577"/>
          <ac:spMkLst>
            <pc:docMk/>
            <pc:sldMk cId="33788417" sldId="5025"/>
            <ac:spMk id="10" creationId="{00000000-0000-0000-0000-000000000000}"/>
          </ac:spMkLst>
        </pc:spChg>
        <pc:spChg chg="mod">
          <ac:chgData name="Chris Speller" userId="0a97f007-b978-4543-a8a0-9ee0abccdf0a" providerId="ADAL" clId="{F4E4FAF5-B139-4F30-B001-B4F3F300C484}" dt="2021-04-15T10:46:47.858" v="22613" actId="20577"/>
          <ac:spMkLst>
            <pc:docMk/>
            <pc:sldMk cId="33788417" sldId="5025"/>
            <ac:spMk id="11" creationId="{00000000-0000-0000-0000-000000000000}"/>
          </ac:spMkLst>
        </pc:spChg>
        <pc:spChg chg="mod">
          <ac:chgData name="Chris Speller" userId="0a97f007-b978-4543-a8a0-9ee0abccdf0a" providerId="ADAL" clId="{F4E4FAF5-B139-4F30-B001-B4F3F300C484}" dt="2021-04-15T10:46:53.653" v="22620" actId="1076"/>
          <ac:spMkLst>
            <pc:docMk/>
            <pc:sldMk cId="33788417" sldId="5025"/>
            <ac:spMk id="12" creationId="{ABB204BF-F99B-415F-BDC2-DDBA9C6AC34B}"/>
          </ac:spMkLst>
        </pc:spChg>
      </pc:sldChg>
      <pc:sldChg chg="modSp add mod modAnim">
        <pc:chgData name="Chris Speller" userId="0a97f007-b978-4543-a8a0-9ee0abccdf0a" providerId="ADAL" clId="{F4E4FAF5-B139-4F30-B001-B4F3F300C484}" dt="2021-04-15T10:50:19.034" v="23016" actId="20577"/>
        <pc:sldMkLst>
          <pc:docMk/>
          <pc:sldMk cId="2939977461" sldId="5026"/>
        </pc:sldMkLst>
        <pc:spChg chg="mod">
          <ac:chgData name="Chris Speller" userId="0a97f007-b978-4543-a8a0-9ee0abccdf0a" providerId="ADAL" clId="{F4E4FAF5-B139-4F30-B001-B4F3F300C484}" dt="2021-04-15T10:50:19.034" v="23016" actId="20577"/>
          <ac:spMkLst>
            <pc:docMk/>
            <pc:sldMk cId="2939977461" sldId="5026"/>
            <ac:spMk id="10" creationId="{00000000-0000-0000-0000-000000000000}"/>
          </ac:spMkLst>
        </pc:spChg>
        <pc:spChg chg="mod">
          <ac:chgData name="Chris Speller" userId="0a97f007-b978-4543-a8a0-9ee0abccdf0a" providerId="ADAL" clId="{F4E4FAF5-B139-4F30-B001-B4F3F300C484}" dt="2021-04-15T10:49:16.347" v="23008" actId="20577"/>
          <ac:spMkLst>
            <pc:docMk/>
            <pc:sldMk cId="2939977461" sldId="5026"/>
            <ac:spMk id="11" creationId="{00000000-0000-0000-0000-000000000000}"/>
          </ac:spMkLst>
        </pc:spChg>
        <pc:spChg chg="mod">
          <ac:chgData name="Chris Speller" userId="0a97f007-b978-4543-a8a0-9ee0abccdf0a" providerId="ADAL" clId="{F4E4FAF5-B139-4F30-B001-B4F3F300C484}" dt="2021-04-15T10:49:45.326" v="23015" actId="20577"/>
          <ac:spMkLst>
            <pc:docMk/>
            <pc:sldMk cId="2939977461" sldId="5026"/>
            <ac:spMk id="12" creationId="{ABB204BF-F99B-415F-BDC2-DDBA9C6AC34B}"/>
          </ac:spMkLst>
        </pc:spChg>
      </pc:sldChg>
      <pc:sldChg chg="modSp add mod modAnim">
        <pc:chgData name="Chris Speller" userId="0a97f007-b978-4543-a8a0-9ee0abccdf0a" providerId="ADAL" clId="{F4E4FAF5-B139-4F30-B001-B4F3F300C484}" dt="2021-04-16T10:41:52.366" v="29872" actId="1076"/>
        <pc:sldMkLst>
          <pc:docMk/>
          <pc:sldMk cId="358600556" sldId="5027"/>
        </pc:sldMkLst>
        <pc:spChg chg="mod">
          <ac:chgData name="Chris Speller" userId="0a97f007-b978-4543-a8a0-9ee0abccdf0a" providerId="ADAL" clId="{F4E4FAF5-B139-4F30-B001-B4F3F300C484}" dt="2021-04-15T10:57:17.965" v="23796" actId="20577"/>
          <ac:spMkLst>
            <pc:docMk/>
            <pc:sldMk cId="358600556" sldId="5027"/>
            <ac:spMk id="10" creationId="{00000000-0000-0000-0000-000000000000}"/>
          </ac:spMkLst>
        </pc:spChg>
        <pc:spChg chg="mod">
          <ac:chgData name="Chris Speller" userId="0a97f007-b978-4543-a8a0-9ee0abccdf0a" providerId="ADAL" clId="{F4E4FAF5-B139-4F30-B001-B4F3F300C484}" dt="2021-04-15T10:55:45.147" v="23605" actId="20577"/>
          <ac:spMkLst>
            <pc:docMk/>
            <pc:sldMk cId="358600556" sldId="5027"/>
            <ac:spMk id="11" creationId="{00000000-0000-0000-0000-000000000000}"/>
          </ac:spMkLst>
        </pc:spChg>
        <pc:spChg chg="mod">
          <ac:chgData name="Chris Speller" userId="0a97f007-b978-4543-a8a0-9ee0abccdf0a" providerId="ADAL" clId="{F4E4FAF5-B139-4F30-B001-B4F3F300C484}" dt="2021-04-16T10:41:52.366" v="29872" actId="1076"/>
          <ac:spMkLst>
            <pc:docMk/>
            <pc:sldMk cId="358600556" sldId="5027"/>
            <ac:spMk id="12" creationId="{ABB204BF-F99B-415F-BDC2-DDBA9C6AC34B}"/>
          </ac:spMkLst>
        </pc:spChg>
      </pc:sldChg>
      <pc:sldChg chg="addSp delSp modSp add mod delAnim modAnim">
        <pc:chgData name="Chris Speller" userId="0a97f007-b978-4543-a8a0-9ee0abccdf0a" providerId="ADAL" clId="{F4E4FAF5-B139-4F30-B001-B4F3F300C484}" dt="2021-04-16T10:34:43.224" v="29785"/>
        <pc:sldMkLst>
          <pc:docMk/>
          <pc:sldMk cId="3056275052" sldId="5028"/>
        </pc:sldMkLst>
        <pc:spChg chg="mod">
          <ac:chgData name="Chris Speller" userId="0a97f007-b978-4543-a8a0-9ee0abccdf0a" providerId="ADAL" clId="{F4E4FAF5-B139-4F30-B001-B4F3F300C484}" dt="2021-04-16T07:37:24.947" v="23932" actId="6549"/>
          <ac:spMkLst>
            <pc:docMk/>
            <pc:sldMk cId="3056275052" sldId="5028"/>
            <ac:spMk id="12" creationId="{ABB204BF-F99B-415F-BDC2-DDBA9C6AC34B}"/>
          </ac:spMkLst>
        </pc:spChg>
        <pc:spChg chg="add mod">
          <ac:chgData name="Chris Speller" userId="0a97f007-b978-4543-a8a0-9ee0abccdf0a" providerId="ADAL" clId="{F4E4FAF5-B139-4F30-B001-B4F3F300C484}" dt="2021-04-16T10:34:43.224" v="29785"/>
          <ac:spMkLst>
            <pc:docMk/>
            <pc:sldMk cId="3056275052" sldId="5028"/>
            <ac:spMk id="17" creationId="{95E65253-6014-415C-87FD-16ECB9924B20}"/>
          </ac:spMkLst>
        </pc:spChg>
        <pc:picChg chg="add mod">
          <ac:chgData name="Chris Speller" userId="0a97f007-b978-4543-a8a0-9ee0abccdf0a" providerId="ADAL" clId="{F4E4FAF5-B139-4F30-B001-B4F3F300C484}" dt="2021-04-16T07:40:20.153" v="23964" actId="1076"/>
          <ac:picMkLst>
            <pc:docMk/>
            <pc:sldMk cId="3056275052" sldId="5028"/>
            <ac:picMk id="3" creationId="{5ED716E5-2709-4D21-9987-94309FAD85E2}"/>
          </ac:picMkLst>
        </pc:picChg>
        <pc:picChg chg="del">
          <ac:chgData name="Chris Speller" userId="0a97f007-b978-4543-a8a0-9ee0abccdf0a" providerId="ADAL" clId="{F4E4FAF5-B139-4F30-B001-B4F3F300C484}" dt="2021-04-16T07:37:04.512" v="23924" actId="478"/>
          <ac:picMkLst>
            <pc:docMk/>
            <pc:sldMk cId="3056275052" sldId="5028"/>
            <ac:picMk id="7" creationId="{0F5967AD-273E-4FA6-94AB-BD4727578239}"/>
          </ac:picMkLst>
        </pc:picChg>
        <pc:picChg chg="del">
          <ac:chgData name="Chris Speller" userId="0a97f007-b978-4543-a8a0-9ee0abccdf0a" providerId="ADAL" clId="{F4E4FAF5-B139-4F30-B001-B4F3F300C484}" dt="2021-04-16T07:37:04.864" v="23925" actId="478"/>
          <ac:picMkLst>
            <pc:docMk/>
            <pc:sldMk cId="3056275052" sldId="5028"/>
            <ac:picMk id="13" creationId="{D6DD9244-17FE-4F15-8698-B2921ECDABEA}"/>
          </ac:picMkLst>
        </pc:picChg>
        <pc:picChg chg="add del mod">
          <ac:chgData name="Chris Speller" userId="0a97f007-b978-4543-a8a0-9ee0abccdf0a" providerId="ADAL" clId="{F4E4FAF5-B139-4F30-B001-B4F3F300C484}" dt="2021-04-16T07:40:31.096" v="23970" actId="478"/>
          <ac:picMkLst>
            <pc:docMk/>
            <pc:sldMk cId="3056275052" sldId="5028"/>
            <ac:picMk id="14" creationId="{2A383310-390C-4F8D-98AB-6DCDC007A783}"/>
          </ac:picMkLst>
        </pc:picChg>
        <pc:picChg chg="add del mod">
          <ac:chgData name="Chris Speller" userId="0a97f007-b978-4543-a8a0-9ee0abccdf0a" providerId="ADAL" clId="{F4E4FAF5-B139-4F30-B001-B4F3F300C484}" dt="2021-04-16T07:40:30.608" v="23969" actId="22"/>
          <ac:picMkLst>
            <pc:docMk/>
            <pc:sldMk cId="3056275052" sldId="5028"/>
            <ac:picMk id="16" creationId="{2D62C386-2CC8-4758-9CED-4F03935C1A83}"/>
          </ac:picMkLst>
        </pc:picChg>
      </pc:sldChg>
      <pc:sldChg chg="addSp delSp modSp add mod delAnim modAnim">
        <pc:chgData name="Chris Speller" userId="0a97f007-b978-4543-a8a0-9ee0abccdf0a" providerId="ADAL" clId="{F4E4FAF5-B139-4F30-B001-B4F3F300C484}" dt="2021-04-16T10:34:42.012" v="29784"/>
        <pc:sldMkLst>
          <pc:docMk/>
          <pc:sldMk cId="764021232" sldId="5029"/>
        </pc:sldMkLst>
        <pc:spChg chg="mod">
          <ac:chgData name="Chris Speller" userId="0a97f007-b978-4543-a8a0-9ee0abccdf0a" providerId="ADAL" clId="{F4E4FAF5-B139-4F30-B001-B4F3F300C484}" dt="2021-04-16T07:39:49.247" v="23953" actId="20577"/>
          <ac:spMkLst>
            <pc:docMk/>
            <pc:sldMk cId="764021232" sldId="5029"/>
            <ac:spMk id="12" creationId="{ABB204BF-F99B-415F-BDC2-DDBA9C6AC34B}"/>
          </ac:spMkLst>
        </pc:spChg>
        <pc:spChg chg="add mod">
          <ac:chgData name="Chris Speller" userId="0a97f007-b978-4543-a8a0-9ee0abccdf0a" providerId="ADAL" clId="{F4E4FAF5-B139-4F30-B001-B4F3F300C484}" dt="2021-04-16T10:34:42.012" v="29784"/>
          <ac:spMkLst>
            <pc:docMk/>
            <pc:sldMk cId="764021232" sldId="5029"/>
            <ac:spMk id="17" creationId="{0FDB41E5-0DC9-484B-8155-1487A346BD13}"/>
          </ac:spMkLst>
        </pc:spChg>
        <pc:picChg chg="del">
          <ac:chgData name="Chris Speller" userId="0a97f007-b978-4543-a8a0-9ee0abccdf0a" providerId="ADAL" clId="{F4E4FAF5-B139-4F30-B001-B4F3F300C484}" dt="2021-04-16T07:39:41.956" v="23948" actId="478"/>
          <ac:picMkLst>
            <pc:docMk/>
            <pc:sldMk cId="764021232" sldId="5029"/>
            <ac:picMk id="3" creationId="{5ED716E5-2709-4D21-9987-94309FAD85E2}"/>
          </ac:picMkLst>
        </pc:picChg>
        <pc:picChg chg="add del mod">
          <ac:chgData name="Chris Speller" userId="0a97f007-b978-4543-a8a0-9ee0abccdf0a" providerId="ADAL" clId="{F4E4FAF5-B139-4F30-B001-B4F3F300C484}" dt="2021-04-16T07:39:11.735" v="23947" actId="478"/>
          <ac:picMkLst>
            <pc:docMk/>
            <pc:sldMk cId="764021232" sldId="5029"/>
            <ac:picMk id="6" creationId="{8F2AE5F3-CBF2-4CF0-A25C-05B28B764EFB}"/>
          </ac:picMkLst>
        </pc:picChg>
        <pc:picChg chg="add mod">
          <ac:chgData name="Chris Speller" userId="0a97f007-b978-4543-a8a0-9ee0abccdf0a" providerId="ADAL" clId="{F4E4FAF5-B139-4F30-B001-B4F3F300C484}" dt="2021-04-16T07:39:46.536" v="23952" actId="1076"/>
          <ac:picMkLst>
            <pc:docMk/>
            <pc:sldMk cId="764021232" sldId="5029"/>
            <ac:picMk id="13" creationId="{9D4EED76-8B9A-4B3A-838D-769611B33617}"/>
          </ac:picMkLst>
        </pc:picChg>
        <pc:picChg chg="del">
          <ac:chgData name="Chris Speller" userId="0a97f007-b978-4543-a8a0-9ee0abccdf0a" providerId="ADAL" clId="{F4E4FAF5-B139-4F30-B001-B4F3F300C484}" dt="2021-04-16T07:38:54.736" v="23941" actId="478"/>
          <ac:picMkLst>
            <pc:docMk/>
            <pc:sldMk cId="764021232" sldId="5029"/>
            <ac:picMk id="14" creationId="{2A383310-390C-4F8D-98AB-6DCDC007A783}"/>
          </ac:picMkLst>
        </pc:picChg>
        <pc:picChg chg="add mod">
          <ac:chgData name="Chris Speller" userId="0a97f007-b978-4543-a8a0-9ee0abccdf0a" providerId="ADAL" clId="{F4E4FAF5-B139-4F30-B001-B4F3F300C484}" dt="2021-04-16T07:40:40.046" v="23974" actId="1076"/>
          <ac:picMkLst>
            <pc:docMk/>
            <pc:sldMk cId="764021232" sldId="5029"/>
            <ac:picMk id="16" creationId="{EF06C788-C706-4BEE-A368-525271938CED}"/>
          </ac:picMkLst>
        </pc:picChg>
      </pc:sldChg>
      <pc:sldChg chg="addSp delSp modSp add mod delAnim modAnim">
        <pc:chgData name="Chris Speller" userId="0a97f007-b978-4543-a8a0-9ee0abccdf0a" providerId="ADAL" clId="{F4E4FAF5-B139-4F30-B001-B4F3F300C484}" dt="2021-04-16T10:34:41.358" v="29783"/>
        <pc:sldMkLst>
          <pc:docMk/>
          <pc:sldMk cId="2042400946" sldId="5030"/>
        </pc:sldMkLst>
        <pc:spChg chg="mod">
          <ac:chgData name="Chris Speller" userId="0a97f007-b978-4543-a8a0-9ee0abccdf0a" providerId="ADAL" clId="{F4E4FAF5-B139-4F30-B001-B4F3F300C484}" dt="2021-04-16T07:41:17.055" v="23985" actId="20577"/>
          <ac:spMkLst>
            <pc:docMk/>
            <pc:sldMk cId="2042400946" sldId="5030"/>
            <ac:spMk id="12" creationId="{ABB204BF-F99B-415F-BDC2-DDBA9C6AC34B}"/>
          </ac:spMkLst>
        </pc:spChg>
        <pc:spChg chg="add mod">
          <ac:chgData name="Chris Speller" userId="0a97f007-b978-4543-a8a0-9ee0abccdf0a" providerId="ADAL" clId="{F4E4FAF5-B139-4F30-B001-B4F3F300C484}" dt="2021-04-16T10:34:41.358" v="29783"/>
          <ac:spMkLst>
            <pc:docMk/>
            <pc:sldMk cId="2042400946" sldId="5030"/>
            <ac:spMk id="17" creationId="{EC35C781-6300-4D91-B336-8D9770DA108D}"/>
          </ac:spMkLst>
        </pc:spChg>
        <pc:picChg chg="add del mod">
          <ac:chgData name="Chris Speller" userId="0a97f007-b978-4543-a8a0-9ee0abccdf0a" providerId="ADAL" clId="{F4E4FAF5-B139-4F30-B001-B4F3F300C484}" dt="2021-04-16T07:41:33.199" v="23986" actId="478"/>
          <ac:picMkLst>
            <pc:docMk/>
            <pc:sldMk cId="2042400946" sldId="5030"/>
            <ac:picMk id="3" creationId="{5E807F93-FAFC-49E2-B435-A064BB6305F3}"/>
          </ac:picMkLst>
        </pc:picChg>
        <pc:picChg chg="add mod">
          <ac:chgData name="Chris Speller" userId="0a97f007-b978-4543-a8a0-9ee0abccdf0a" providerId="ADAL" clId="{F4E4FAF5-B139-4F30-B001-B4F3F300C484}" dt="2021-04-16T07:41:39.901" v="23991" actId="1076"/>
          <ac:picMkLst>
            <pc:docMk/>
            <pc:sldMk cId="2042400946" sldId="5030"/>
            <ac:picMk id="7" creationId="{A18E4398-FF31-401C-A195-BE05F3DA71C9}"/>
          </ac:picMkLst>
        </pc:picChg>
        <pc:picChg chg="del">
          <ac:chgData name="Chris Speller" userId="0a97f007-b978-4543-a8a0-9ee0abccdf0a" providerId="ADAL" clId="{F4E4FAF5-B139-4F30-B001-B4F3F300C484}" dt="2021-04-16T07:40:50.559" v="23976" actId="478"/>
          <ac:picMkLst>
            <pc:docMk/>
            <pc:sldMk cId="2042400946" sldId="5030"/>
            <ac:picMk id="13" creationId="{9D4EED76-8B9A-4B3A-838D-769611B33617}"/>
          </ac:picMkLst>
        </pc:picChg>
        <pc:picChg chg="add mod">
          <ac:chgData name="Chris Speller" userId="0a97f007-b978-4543-a8a0-9ee0abccdf0a" providerId="ADAL" clId="{F4E4FAF5-B139-4F30-B001-B4F3F300C484}" dt="2021-04-16T07:42:02.003" v="23998" actId="1076"/>
          <ac:picMkLst>
            <pc:docMk/>
            <pc:sldMk cId="2042400946" sldId="5030"/>
            <ac:picMk id="15" creationId="{35D0C59E-ABEB-4B30-905D-36190EA43D74}"/>
          </ac:picMkLst>
        </pc:picChg>
        <pc:picChg chg="del">
          <ac:chgData name="Chris Speller" userId="0a97f007-b978-4543-a8a0-9ee0abccdf0a" providerId="ADAL" clId="{F4E4FAF5-B139-4F30-B001-B4F3F300C484}" dt="2021-04-16T07:40:50.943" v="23977" actId="478"/>
          <ac:picMkLst>
            <pc:docMk/>
            <pc:sldMk cId="2042400946" sldId="5030"/>
            <ac:picMk id="16" creationId="{EF06C788-C706-4BEE-A368-525271938CED}"/>
          </ac:picMkLst>
        </pc:picChg>
      </pc:sldChg>
      <pc:sldChg chg="modSp add mod modAnim">
        <pc:chgData name="Chris Speller" userId="0a97f007-b978-4543-a8a0-9ee0abccdf0a" providerId="ADAL" clId="{F4E4FAF5-B139-4F30-B001-B4F3F300C484}" dt="2021-04-16T10:42:01.633" v="29873" actId="1076"/>
        <pc:sldMkLst>
          <pc:docMk/>
          <pc:sldMk cId="3109077231" sldId="5031"/>
        </pc:sldMkLst>
        <pc:spChg chg="mod">
          <ac:chgData name="Chris Speller" userId="0a97f007-b978-4543-a8a0-9ee0abccdf0a" providerId="ADAL" clId="{F4E4FAF5-B139-4F30-B001-B4F3F300C484}" dt="2021-04-16T07:48:45.584" v="24077" actId="20577"/>
          <ac:spMkLst>
            <pc:docMk/>
            <pc:sldMk cId="3109077231" sldId="5031"/>
            <ac:spMk id="10" creationId="{00000000-0000-0000-0000-000000000000}"/>
          </ac:spMkLst>
        </pc:spChg>
        <pc:spChg chg="mod">
          <ac:chgData name="Chris Speller" userId="0a97f007-b978-4543-a8a0-9ee0abccdf0a" providerId="ADAL" clId="{F4E4FAF5-B139-4F30-B001-B4F3F300C484}" dt="2021-04-16T07:46:44.456" v="24053" actId="20577"/>
          <ac:spMkLst>
            <pc:docMk/>
            <pc:sldMk cId="3109077231" sldId="5031"/>
            <ac:spMk id="11" creationId="{00000000-0000-0000-0000-000000000000}"/>
          </ac:spMkLst>
        </pc:spChg>
        <pc:spChg chg="mod">
          <ac:chgData name="Chris Speller" userId="0a97f007-b978-4543-a8a0-9ee0abccdf0a" providerId="ADAL" clId="{F4E4FAF5-B139-4F30-B001-B4F3F300C484}" dt="2021-04-16T10:42:01.633" v="29873" actId="1076"/>
          <ac:spMkLst>
            <pc:docMk/>
            <pc:sldMk cId="3109077231" sldId="5031"/>
            <ac:spMk id="12" creationId="{ABB204BF-F99B-415F-BDC2-DDBA9C6AC34B}"/>
          </ac:spMkLst>
        </pc:spChg>
      </pc:sldChg>
      <pc:sldChg chg="modSp add mod modAnim">
        <pc:chgData name="Chris Speller" userId="0a97f007-b978-4543-a8a0-9ee0abccdf0a" providerId="ADAL" clId="{F4E4FAF5-B139-4F30-B001-B4F3F300C484}" dt="2021-04-16T10:42:06.483" v="29874" actId="1076"/>
        <pc:sldMkLst>
          <pc:docMk/>
          <pc:sldMk cId="2780359518" sldId="5032"/>
        </pc:sldMkLst>
        <pc:spChg chg="mod">
          <ac:chgData name="Chris Speller" userId="0a97f007-b978-4543-a8a0-9ee0abccdf0a" providerId="ADAL" clId="{F4E4FAF5-B139-4F30-B001-B4F3F300C484}" dt="2021-04-16T07:53:09.289" v="24523" actId="20577"/>
          <ac:spMkLst>
            <pc:docMk/>
            <pc:sldMk cId="2780359518" sldId="5032"/>
            <ac:spMk id="10" creationId="{00000000-0000-0000-0000-000000000000}"/>
          </ac:spMkLst>
        </pc:spChg>
        <pc:spChg chg="mod">
          <ac:chgData name="Chris Speller" userId="0a97f007-b978-4543-a8a0-9ee0abccdf0a" providerId="ADAL" clId="{F4E4FAF5-B139-4F30-B001-B4F3F300C484}" dt="2021-04-16T07:51:32.248" v="24492" actId="20577"/>
          <ac:spMkLst>
            <pc:docMk/>
            <pc:sldMk cId="2780359518" sldId="5032"/>
            <ac:spMk id="11" creationId="{00000000-0000-0000-0000-000000000000}"/>
          </ac:spMkLst>
        </pc:spChg>
        <pc:spChg chg="mod">
          <ac:chgData name="Chris Speller" userId="0a97f007-b978-4543-a8a0-9ee0abccdf0a" providerId="ADAL" clId="{F4E4FAF5-B139-4F30-B001-B4F3F300C484}" dt="2021-04-16T10:42:06.483" v="29874" actId="1076"/>
          <ac:spMkLst>
            <pc:docMk/>
            <pc:sldMk cId="2780359518" sldId="5032"/>
            <ac:spMk id="12" creationId="{ABB204BF-F99B-415F-BDC2-DDBA9C6AC34B}"/>
          </ac:spMkLst>
        </pc:spChg>
      </pc:sldChg>
      <pc:sldChg chg="modSp add mod modAnim">
        <pc:chgData name="Chris Speller" userId="0a97f007-b978-4543-a8a0-9ee0abccdf0a" providerId="ADAL" clId="{F4E4FAF5-B139-4F30-B001-B4F3F300C484}" dt="2021-04-16T10:42:10.016" v="29875" actId="1076"/>
        <pc:sldMkLst>
          <pc:docMk/>
          <pc:sldMk cId="3276384186" sldId="5033"/>
        </pc:sldMkLst>
        <pc:spChg chg="mod">
          <ac:chgData name="Chris Speller" userId="0a97f007-b978-4543-a8a0-9ee0abccdf0a" providerId="ADAL" clId="{F4E4FAF5-B139-4F30-B001-B4F3F300C484}" dt="2021-04-16T07:57:14.888" v="25069" actId="20577"/>
          <ac:spMkLst>
            <pc:docMk/>
            <pc:sldMk cId="3276384186" sldId="5033"/>
            <ac:spMk id="10" creationId="{00000000-0000-0000-0000-000000000000}"/>
          </ac:spMkLst>
        </pc:spChg>
        <pc:spChg chg="mod">
          <ac:chgData name="Chris Speller" userId="0a97f007-b978-4543-a8a0-9ee0abccdf0a" providerId="ADAL" clId="{F4E4FAF5-B139-4F30-B001-B4F3F300C484}" dt="2021-04-16T07:54:44.681" v="24995" actId="20577"/>
          <ac:spMkLst>
            <pc:docMk/>
            <pc:sldMk cId="3276384186" sldId="5033"/>
            <ac:spMk id="11" creationId="{00000000-0000-0000-0000-000000000000}"/>
          </ac:spMkLst>
        </pc:spChg>
        <pc:spChg chg="mod">
          <ac:chgData name="Chris Speller" userId="0a97f007-b978-4543-a8a0-9ee0abccdf0a" providerId="ADAL" clId="{F4E4FAF5-B139-4F30-B001-B4F3F300C484}" dt="2021-04-16T10:42:10.016" v="29875" actId="1076"/>
          <ac:spMkLst>
            <pc:docMk/>
            <pc:sldMk cId="3276384186" sldId="5033"/>
            <ac:spMk id="12" creationId="{ABB204BF-F99B-415F-BDC2-DDBA9C6AC34B}"/>
          </ac:spMkLst>
        </pc:spChg>
      </pc:sldChg>
      <pc:sldChg chg="add del">
        <pc:chgData name="Chris Speller" userId="0a97f007-b978-4543-a8a0-9ee0abccdf0a" providerId="ADAL" clId="{F4E4FAF5-B139-4F30-B001-B4F3F300C484}" dt="2021-04-16T07:59:07.894" v="25071" actId="47"/>
        <pc:sldMkLst>
          <pc:docMk/>
          <pc:sldMk cId="1848156051" sldId="5034"/>
        </pc:sldMkLst>
      </pc:sldChg>
      <pc:sldChg chg="modSp add mod modAnim">
        <pc:chgData name="Chris Speller" userId="0a97f007-b978-4543-a8a0-9ee0abccdf0a" providerId="ADAL" clId="{F4E4FAF5-B139-4F30-B001-B4F3F300C484}" dt="2021-04-16T08:03:02.675" v="25108"/>
        <pc:sldMkLst>
          <pc:docMk/>
          <pc:sldMk cId="2264923732" sldId="5034"/>
        </pc:sldMkLst>
        <pc:spChg chg="mod">
          <ac:chgData name="Chris Speller" userId="0a97f007-b978-4543-a8a0-9ee0abccdf0a" providerId="ADAL" clId="{F4E4FAF5-B139-4F30-B001-B4F3F300C484}" dt="2021-04-16T08:02:59.115" v="25107"/>
          <ac:spMkLst>
            <pc:docMk/>
            <pc:sldMk cId="2264923732" sldId="5034"/>
            <ac:spMk id="10" creationId="{00000000-0000-0000-0000-000000000000}"/>
          </ac:spMkLst>
        </pc:spChg>
        <pc:spChg chg="mod">
          <ac:chgData name="Chris Speller" userId="0a97f007-b978-4543-a8a0-9ee0abccdf0a" providerId="ADAL" clId="{F4E4FAF5-B139-4F30-B001-B4F3F300C484}" dt="2021-04-16T08:03:02.675" v="25108"/>
          <ac:spMkLst>
            <pc:docMk/>
            <pc:sldMk cId="2264923732" sldId="5034"/>
            <ac:spMk id="11" creationId="{00000000-0000-0000-0000-000000000000}"/>
          </ac:spMkLst>
        </pc:spChg>
        <pc:spChg chg="mod">
          <ac:chgData name="Chris Speller" userId="0a97f007-b978-4543-a8a0-9ee0abccdf0a" providerId="ADAL" clId="{F4E4FAF5-B139-4F30-B001-B4F3F300C484}" dt="2021-04-16T08:00:56.727" v="25099" actId="20577"/>
          <ac:spMkLst>
            <pc:docMk/>
            <pc:sldMk cId="2264923732" sldId="5034"/>
            <ac:spMk id="12" creationId="{ABB204BF-F99B-415F-BDC2-DDBA9C6AC34B}"/>
          </ac:spMkLst>
        </pc:spChg>
      </pc:sldChg>
      <pc:sldChg chg="modSp add modAnim">
        <pc:chgData name="Chris Speller" userId="0a97f007-b978-4543-a8a0-9ee0abccdf0a" providerId="ADAL" clId="{F4E4FAF5-B139-4F30-B001-B4F3F300C484}" dt="2021-04-16T08:12:48.094" v="25884" actId="20577"/>
        <pc:sldMkLst>
          <pc:docMk/>
          <pc:sldMk cId="1399674777" sldId="5035"/>
        </pc:sldMkLst>
        <pc:spChg chg="mod">
          <ac:chgData name="Chris Speller" userId="0a97f007-b978-4543-a8a0-9ee0abccdf0a" providerId="ADAL" clId="{F4E4FAF5-B139-4F30-B001-B4F3F300C484}" dt="2021-04-16T08:12:48.094" v="25884" actId="20577"/>
          <ac:spMkLst>
            <pc:docMk/>
            <pc:sldMk cId="1399674777" sldId="5035"/>
            <ac:spMk id="10" creationId="{00000000-0000-0000-0000-000000000000}"/>
          </ac:spMkLst>
        </pc:spChg>
        <pc:spChg chg="mod">
          <ac:chgData name="Chris Speller" userId="0a97f007-b978-4543-a8a0-9ee0abccdf0a" providerId="ADAL" clId="{F4E4FAF5-B139-4F30-B001-B4F3F300C484}" dt="2021-04-16T08:11:23.337" v="25862" actId="20577"/>
          <ac:spMkLst>
            <pc:docMk/>
            <pc:sldMk cId="1399674777" sldId="5035"/>
            <ac:spMk id="11" creationId="{00000000-0000-0000-0000-000000000000}"/>
          </ac:spMkLst>
        </pc:spChg>
        <pc:spChg chg="mod">
          <ac:chgData name="Chris Speller" userId="0a97f007-b978-4543-a8a0-9ee0abccdf0a" providerId="ADAL" clId="{F4E4FAF5-B139-4F30-B001-B4F3F300C484}" dt="2021-04-16T08:11:37.002" v="25874" actId="20577"/>
          <ac:spMkLst>
            <pc:docMk/>
            <pc:sldMk cId="1399674777" sldId="5035"/>
            <ac:spMk id="12" creationId="{ABB204BF-F99B-415F-BDC2-DDBA9C6AC34B}"/>
          </ac:spMkLst>
        </pc:spChg>
      </pc:sldChg>
      <pc:sldChg chg="modSp add mod modAnim">
        <pc:chgData name="Chris Speller" userId="0a97f007-b978-4543-a8a0-9ee0abccdf0a" providerId="ADAL" clId="{F4E4FAF5-B139-4F30-B001-B4F3F300C484}" dt="2021-04-16T08:20:35.508" v="26549" actId="1076"/>
        <pc:sldMkLst>
          <pc:docMk/>
          <pc:sldMk cId="343689330" sldId="5036"/>
        </pc:sldMkLst>
        <pc:spChg chg="mod">
          <ac:chgData name="Chris Speller" userId="0a97f007-b978-4543-a8a0-9ee0abccdf0a" providerId="ADAL" clId="{F4E4FAF5-B139-4F30-B001-B4F3F300C484}" dt="2021-04-16T08:20:29.163" v="26546" actId="20577"/>
          <ac:spMkLst>
            <pc:docMk/>
            <pc:sldMk cId="343689330" sldId="5036"/>
            <ac:spMk id="10" creationId="{00000000-0000-0000-0000-000000000000}"/>
          </ac:spMkLst>
        </pc:spChg>
        <pc:spChg chg="mod">
          <ac:chgData name="Chris Speller" userId="0a97f007-b978-4543-a8a0-9ee0abccdf0a" providerId="ADAL" clId="{F4E4FAF5-B139-4F30-B001-B4F3F300C484}" dt="2021-04-16T08:20:33.186" v="26548"/>
          <ac:spMkLst>
            <pc:docMk/>
            <pc:sldMk cId="343689330" sldId="5036"/>
            <ac:spMk id="11" creationId="{00000000-0000-0000-0000-000000000000}"/>
          </ac:spMkLst>
        </pc:spChg>
        <pc:spChg chg="mod">
          <ac:chgData name="Chris Speller" userId="0a97f007-b978-4543-a8a0-9ee0abccdf0a" providerId="ADAL" clId="{F4E4FAF5-B139-4F30-B001-B4F3F300C484}" dt="2021-04-16T08:20:35.508" v="26549" actId="1076"/>
          <ac:spMkLst>
            <pc:docMk/>
            <pc:sldMk cId="343689330" sldId="5036"/>
            <ac:spMk id="12" creationId="{ABB204BF-F99B-415F-BDC2-DDBA9C6AC34B}"/>
          </ac:spMkLst>
        </pc:spChg>
      </pc:sldChg>
      <pc:sldChg chg="add del">
        <pc:chgData name="Chris Speller" userId="0a97f007-b978-4543-a8a0-9ee0abccdf0a" providerId="ADAL" clId="{F4E4FAF5-B139-4F30-B001-B4F3F300C484}" dt="2021-04-16T08:16:09.179" v="25973"/>
        <pc:sldMkLst>
          <pc:docMk/>
          <pc:sldMk cId="2337574256" sldId="5037"/>
        </pc:sldMkLst>
      </pc:sldChg>
      <pc:sldChg chg="modSp add mod modAnim">
        <pc:chgData name="Chris Speller" userId="0a97f007-b978-4543-a8a0-9ee0abccdf0a" providerId="ADAL" clId="{F4E4FAF5-B139-4F30-B001-B4F3F300C484}" dt="2021-04-16T10:42:18.991" v="29876" actId="1076"/>
        <pc:sldMkLst>
          <pc:docMk/>
          <pc:sldMk cId="3395577848" sldId="5037"/>
        </pc:sldMkLst>
        <pc:spChg chg="mod">
          <ac:chgData name="Chris Speller" userId="0a97f007-b978-4543-a8a0-9ee0abccdf0a" providerId="ADAL" clId="{F4E4FAF5-B139-4F30-B001-B4F3F300C484}" dt="2021-04-16T08:20:48.391" v="26552" actId="20577"/>
          <ac:spMkLst>
            <pc:docMk/>
            <pc:sldMk cId="3395577848" sldId="5037"/>
            <ac:spMk id="10" creationId="{00000000-0000-0000-0000-000000000000}"/>
          </ac:spMkLst>
        </pc:spChg>
        <pc:spChg chg="mod">
          <ac:chgData name="Chris Speller" userId="0a97f007-b978-4543-a8a0-9ee0abccdf0a" providerId="ADAL" clId="{F4E4FAF5-B139-4F30-B001-B4F3F300C484}" dt="2021-04-16T08:17:35.630" v="26452" actId="20577"/>
          <ac:spMkLst>
            <pc:docMk/>
            <pc:sldMk cId="3395577848" sldId="5037"/>
            <ac:spMk id="11" creationId="{00000000-0000-0000-0000-000000000000}"/>
          </ac:spMkLst>
        </pc:spChg>
        <pc:spChg chg="mod">
          <ac:chgData name="Chris Speller" userId="0a97f007-b978-4543-a8a0-9ee0abccdf0a" providerId="ADAL" clId="{F4E4FAF5-B139-4F30-B001-B4F3F300C484}" dt="2021-04-16T10:42:18.991" v="29876" actId="1076"/>
          <ac:spMkLst>
            <pc:docMk/>
            <pc:sldMk cId="3395577848" sldId="5037"/>
            <ac:spMk id="12" creationId="{ABB204BF-F99B-415F-BDC2-DDBA9C6AC34B}"/>
          </ac:spMkLst>
        </pc:spChg>
      </pc:sldChg>
      <pc:sldChg chg="modSp add mod modAnim">
        <pc:chgData name="Chris Speller" userId="0a97f007-b978-4543-a8a0-9ee0abccdf0a" providerId="ADAL" clId="{F4E4FAF5-B139-4F30-B001-B4F3F300C484}" dt="2021-04-16T08:22:17.076" v="26564" actId="122"/>
        <pc:sldMkLst>
          <pc:docMk/>
          <pc:sldMk cId="4275565018" sldId="5038"/>
        </pc:sldMkLst>
        <pc:spChg chg="mod">
          <ac:chgData name="Chris Speller" userId="0a97f007-b978-4543-a8a0-9ee0abccdf0a" providerId="ADAL" clId="{F4E4FAF5-B139-4F30-B001-B4F3F300C484}" dt="2021-04-16T08:21:33.788" v="26555"/>
          <ac:spMkLst>
            <pc:docMk/>
            <pc:sldMk cId="4275565018" sldId="5038"/>
            <ac:spMk id="10" creationId="{00000000-0000-0000-0000-000000000000}"/>
          </ac:spMkLst>
        </pc:spChg>
        <pc:spChg chg="mod">
          <ac:chgData name="Chris Speller" userId="0a97f007-b978-4543-a8a0-9ee0abccdf0a" providerId="ADAL" clId="{F4E4FAF5-B139-4F30-B001-B4F3F300C484}" dt="2021-04-16T08:21:32.347" v="26554"/>
          <ac:spMkLst>
            <pc:docMk/>
            <pc:sldMk cId="4275565018" sldId="5038"/>
            <ac:spMk id="11" creationId="{00000000-0000-0000-0000-000000000000}"/>
          </ac:spMkLst>
        </pc:spChg>
        <pc:spChg chg="mod">
          <ac:chgData name="Chris Speller" userId="0a97f007-b978-4543-a8a0-9ee0abccdf0a" providerId="ADAL" clId="{F4E4FAF5-B139-4F30-B001-B4F3F300C484}" dt="2021-04-16T08:22:17.076" v="26564" actId="122"/>
          <ac:spMkLst>
            <pc:docMk/>
            <pc:sldMk cId="4275565018" sldId="5038"/>
            <ac:spMk id="12" creationId="{ABB204BF-F99B-415F-BDC2-DDBA9C6AC34B}"/>
          </ac:spMkLst>
        </pc:spChg>
      </pc:sldChg>
      <pc:sldChg chg="addSp delSp modSp add mod delAnim modAnim">
        <pc:chgData name="Chris Speller" userId="0a97f007-b978-4543-a8a0-9ee0abccdf0a" providerId="ADAL" clId="{F4E4FAF5-B139-4F30-B001-B4F3F300C484}" dt="2021-04-16T10:34:32.919" v="29781" actId="1036"/>
        <pc:sldMkLst>
          <pc:docMk/>
          <pc:sldMk cId="3151983120" sldId="5039"/>
        </pc:sldMkLst>
        <pc:spChg chg="mod">
          <ac:chgData name="Chris Speller" userId="0a97f007-b978-4543-a8a0-9ee0abccdf0a" providerId="ADAL" clId="{F4E4FAF5-B139-4F30-B001-B4F3F300C484}" dt="2021-04-16T08:36:16.106" v="26733" actId="113"/>
          <ac:spMkLst>
            <pc:docMk/>
            <pc:sldMk cId="3151983120" sldId="5039"/>
            <ac:spMk id="12" creationId="{ABB204BF-F99B-415F-BDC2-DDBA9C6AC34B}"/>
          </ac:spMkLst>
        </pc:spChg>
        <pc:spChg chg="add mod">
          <ac:chgData name="Chris Speller" userId="0a97f007-b978-4543-a8a0-9ee0abccdf0a" providerId="ADAL" clId="{F4E4FAF5-B139-4F30-B001-B4F3F300C484}" dt="2021-04-16T10:34:32.919" v="29781" actId="1036"/>
          <ac:spMkLst>
            <pc:docMk/>
            <pc:sldMk cId="3151983120" sldId="5039"/>
            <ac:spMk id="17" creationId="{1B76731D-FF0F-42DF-8D84-AAC40C4B32A9}"/>
          </ac:spMkLst>
        </pc:spChg>
        <pc:picChg chg="add mod">
          <ac:chgData name="Chris Speller" userId="0a97f007-b978-4543-a8a0-9ee0abccdf0a" providerId="ADAL" clId="{F4E4FAF5-B139-4F30-B001-B4F3F300C484}" dt="2021-04-16T08:36:00.156" v="26724" actId="1076"/>
          <ac:picMkLst>
            <pc:docMk/>
            <pc:sldMk cId="3151983120" sldId="5039"/>
            <ac:picMk id="3" creationId="{2525172F-8EE1-41B5-8505-573A480D5DA1}"/>
          </ac:picMkLst>
        </pc:picChg>
        <pc:picChg chg="del">
          <ac:chgData name="Chris Speller" userId="0a97f007-b978-4543-a8a0-9ee0abccdf0a" providerId="ADAL" clId="{F4E4FAF5-B139-4F30-B001-B4F3F300C484}" dt="2021-04-16T08:35:48.010" v="26721" actId="478"/>
          <ac:picMkLst>
            <pc:docMk/>
            <pc:sldMk cId="3151983120" sldId="5039"/>
            <ac:picMk id="7" creationId="{28A79F2F-6ECB-428F-AE2C-701D841D1250}"/>
          </ac:picMkLst>
        </pc:picChg>
        <pc:picChg chg="del">
          <ac:chgData name="Chris Speller" userId="0a97f007-b978-4543-a8a0-9ee0abccdf0a" providerId="ADAL" clId="{F4E4FAF5-B139-4F30-B001-B4F3F300C484}" dt="2021-04-16T08:35:47.676" v="26720" actId="478"/>
          <ac:picMkLst>
            <pc:docMk/>
            <pc:sldMk cId="3151983120" sldId="5039"/>
            <ac:picMk id="13" creationId="{01E0FF05-E8E7-469B-9C97-E433C85CF914}"/>
          </ac:picMkLst>
        </pc:picChg>
        <pc:picChg chg="add del mod">
          <ac:chgData name="Chris Speller" userId="0a97f007-b978-4543-a8a0-9ee0abccdf0a" providerId="ADAL" clId="{F4E4FAF5-B139-4F30-B001-B4F3F300C484}" dt="2021-04-16T08:38:34.098" v="26736" actId="478"/>
          <ac:picMkLst>
            <pc:docMk/>
            <pc:sldMk cId="3151983120" sldId="5039"/>
            <ac:picMk id="14" creationId="{BA631949-BDD4-4175-A0E1-9017276546B1}"/>
          </ac:picMkLst>
        </pc:picChg>
        <pc:picChg chg="add mod">
          <ac:chgData name="Chris Speller" userId="0a97f007-b978-4543-a8a0-9ee0abccdf0a" providerId="ADAL" clId="{F4E4FAF5-B139-4F30-B001-B4F3F300C484}" dt="2021-04-16T08:38:39.656" v="26739" actId="14100"/>
          <ac:picMkLst>
            <pc:docMk/>
            <pc:sldMk cId="3151983120" sldId="5039"/>
            <ac:picMk id="16" creationId="{206CFCA4-A5F7-49B4-833F-0C1EB3813E5B}"/>
          </ac:picMkLst>
        </pc:picChg>
      </pc:sldChg>
      <pc:sldChg chg="delSp modSp add mod delAnim modAnim">
        <pc:chgData name="Chris Speller" userId="0a97f007-b978-4543-a8a0-9ee0abccdf0a" providerId="ADAL" clId="{F4E4FAF5-B139-4F30-B001-B4F3F300C484}" dt="2021-04-16T10:42:30.235" v="29878" actId="20577"/>
        <pc:sldMkLst>
          <pc:docMk/>
          <pc:sldMk cId="1207840171" sldId="5040"/>
        </pc:sldMkLst>
        <pc:spChg chg="mod">
          <ac:chgData name="Chris Speller" userId="0a97f007-b978-4543-a8a0-9ee0abccdf0a" providerId="ADAL" clId="{F4E4FAF5-B139-4F30-B001-B4F3F300C484}" dt="2021-04-16T08:44:39.144" v="27439" actId="20577"/>
          <ac:spMkLst>
            <pc:docMk/>
            <pc:sldMk cId="1207840171" sldId="5040"/>
            <ac:spMk id="10" creationId="{00000000-0000-0000-0000-000000000000}"/>
          </ac:spMkLst>
        </pc:spChg>
        <pc:spChg chg="mod">
          <ac:chgData name="Chris Speller" userId="0a97f007-b978-4543-a8a0-9ee0abccdf0a" providerId="ADAL" clId="{F4E4FAF5-B139-4F30-B001-B4F3F300C484}" dt="2021-04-16T08:43:13.172" v="27273" actId="20577"/>
          <ac:spMkLst>
            <pc:docMk/>
            <pc:sldMk cId="1207840171" sldId="5040"/>
            <ac:spMk id="11" creationId="{00000000-0000-0000-0000-000000000000}"/>
          </ac:spMkLst>
        </pc:spChg>
        <pc:spChg chg="mod">
          <ac:chgData name="Chris Speller" userId="0a97f007-b978-4543-a8a0-9ee0abccdf0a" providerId="ADAL" clId="{F4E4FAF5-B139-4F30-B001-B4F3F300C484}" dt="2021-04-16T10:42:30.235" v="29878" actId="20577"/>
          <ac:spMkLst>
            <pc:docMk/>
            <pc:sldMk cId="1207840171" sldId="5040"/>
            <ac:spMk id="12" creationId="{ABB204BF-F99B-415F-BDC2-DDBA9C6AC34B}"/>
          </ac:spMkLst>
        </pc:spChg>
        <pc:picChg chg="del">
          <ac:chgData name="Chris Speller" userId="0a97f007-b978-4543-a8a0-9ee0abccdf0a" providerId="ADAL" clId="{F4E4FAF5-B139-4F30-B001-B4F3F300C484}" dt="2021-04-16T08:38:57.075" v="26741" actId="478"/>
          <ac:picMkLst>
            <pc:docMk/>
            <pc:sldMk cId="1207840171" sldId="5040"/>
            <ac:picMk id="3" creationId="{2525172F-8EE1-41B5-8505-573A480D5DA1}"/>
          </ac:picMkLst>
        </pc:picChg>
        <pc:picChg chg="del">
          <ac:chgData name="Chris Speller" userId="0a97f007-b978-4543-a8a0-9ee0abccdf0a" providerId="ADAL" clId="{F4E4FAF5-B139-4F30-B001-B4F3F300C484}" dt="2021-04-16T08:38:57.455" v="26742" actId="478"/>
          <ac:picMkLst>
            <pc:docMk/>
            <pc:sldMk cId="1207840171" sldId="5040"/>
            <ac:picMk id="16" creationId="{206CFCA4-A5F7-49B4-833F-0C1EB3813E5B}"/>
          </ac:picMkLst>
        </pc:picChg>
      </pc:sldChg>
      <pc:sldChg chg="add">
        <pc:chgData name="Chris Speller" userId="0a97f007-b978-4543-a8a0-9ee0abccdf0a" providerId="ADAL" clId="{F4E4FAF5-B139-4F30-B001-B4F3F300C484}" dt="2021-04-16T08:41:48.196" v="26806"/>
        <pc:sldMkLst>
          <pc:docMk/>
          <pc:sldMk cId="2778395276" sldId="5041"/>
        </pc:sldMkLst>
      </pc:sldChg>
      <pc:sldChg chg="modSp add mod modAnim">
        <pc:chgData name="Chris Speller" userId="0a97f007-b978-4543-a8a0-9ee0abccdf0a" providerId="ADAL" clId="{F4E4FAF5-B139-4F30-B001-B4F3F300C484}" dt="2021-04-16T08:48:12.033" v="27983" actId="20577"/>
        <pc:sldMkLst>
          <pc:docMk/>
          <pc:sldMk cId="2161047570" sldId="5042"/>
        </pc:sldMkLst>
        <pc:spChg chg="mod">
          <ac:chgData name="Chris Speller" userId="0a97f007-b978-4543-a8a0-9ee0abccdf0a" providerId="ADAL" clId="{F4E4FAF5-B139-4F30-B001-B4F3F300C484}" dt="2021-04-16T08:48:12.033" v="27983" actId="20577"/>
          <ac:spMkLst>
            <pc:docMk/>
            <pc:sldMk cId="2161047570" sldId="5042"/>
            <ac:spMk id="10" creationId="{00000000-0000-0000-0000-000000000000}"/>
          </ac:spMkLst>
        </pc:spChg>
        <pc:spChg chg="mod">
          <ac:chgData name="Chris Speller" userId="0a97f007-b978-4543-a8a0-9ee0abccdf0a" providerId="ADAL" clId="{F4E4FAF5-B139-4F30-B001-B4F3F300C484}" dt="2021-04-16T08:47:02.755" v="27927" actId="20577"/>
          <ac:spMkLst>
            <pc:docMk/>
            <pc:sldMk cId="2161047570" sldId="5042"/>
            <ac:spMk id="11" creationId="{00000000-0000-0000-0000-000000000000}"/>
          </ac:spMkLst>
        </pc:spChg>
        <pc:spChg chg="mod">
          <ac:chgData name="Chris Speller" userId="0a97f007-b978-4543-a8a0-9ee0abccdf0a" providerId="ADAL" clId="{F4E4FAF5-B139-4F30-B001-B4F3F300C484}" dt="2021-04-16T08:47:51.142" v="27974" actId="122"/>
          <ac:spMkLst>
            <pc:docMk/>
            <pc:sldMk cId="2161047570" sldId="5042"/>
            <ac:spMk id="12" creationId="{ABB204BF-F99B-415F-BDC2-DDBA9C6AC34B}"/>
          </ac:spMkLst>
        </pc:spChg>
      </pc:sldChg>
      <pc:sldChg chg="addSp delSp modSp add mod ord modAnim">
        <pc:chgData name="Chris Speller" userId="0a97f007-b978-4543-a8a0-9ee0abccdf0a" providerId="ADAL" clId="{F4E4FAF5-B139-4F30-B001-B4F3F300C484}" dt="2021-04-16T10:34:23.968" v="29776" actId="20577"/>
        <pc:sldMkLst>
          <pc:docMk/>
          <pc:sldMk cId="3243398790" sldId="5043"/>
        </pc:sldMkLst>
        <pc:spChg chg="mod">
          <ac:chgData name="Chris Speller" userId="0a97f007-b978-4543-a8a0-9ee0abccdf0a" providerId="ADAL" clId="{F4E4FAF5-B139-4F30-B001-B4F3F300C484}" dt="2021-04-16T08:49:38.116" v="28020" actId="20577"/>
          <ac:spMkLst>
            <pc:docMk/>
            <pc:sldMk cId="3243398790" sldId="5043"/>
            <ac:spMk id="10" creationId="{00000000-0000-0000-0000-000000000000}"/>
          </ac:spMkLst>
        </pc:spChg>
        <pc:spChg chg="mod">
          <ac:chgData name="Chris Speller" userId="0a97f007-b978-4543-a8a0-9ee0abccdf0a" providerId="ADAL" clId="{F4E4FAF5-B139-4F30-B001-B4F3F300C484}" dt="2021-04-16T08:50:29.614" v="28027"/>
          <ac:spMkLst>
            <pc:docMk/>
            <pc:sldMk cId="3243398790" sldId="5043"/>
            <ac:spMk id="11" creationId="{00000000-0000-0000-0000-000000000000}"/>
          </ac:spMkLst>
        </pc:spChg>
        <pc:spChg chg="mod">
          <ac:chgData name="Chris Speller" userId="0a97f007-b978-4543-a8a0-9ee0abccdf0a" providerId="ADAL" clId="{F4E4FAF5-B139-4F30-B001-B4F3F300C484}" dt="2021-04-16T08:50:41.127" v="28036" actId="16959"/>
          <ac:spMkLst>
            <pc:docMk/>
            <pc:sldMk cId="3243398790" sldId="5043"/>
            <ac:spMk id="12" creationId="{ABB204BF-F99B-415F-BDC2-DDBA9C6AC34B}"/>
          </ac:spMkLst>
        </pc:spChg>
        <pc:spChg chg="add mod">
          <ac:chgData name="Chris Speller" userId="0a97f007-b978-4543-a8a0-9ee0abccdf0a" providerId="ADAL" clId="{F4E4FAF5-B139-4F30-B001-B4F3F300C484}" dt="2021-04-16T10:34:23.968" v="29776" actId="20577"/>
          <ac:spMkLst>
            <pc:docMk/>
            <pc:sldMk cId="3243398790" sldId="5043"/>
            <ac:spMk id="16" creationId="{D09625F8-C268-4DE8-9A0F-42526B7AA58C}"/>
          </ac:spMkLst>
        </pc:spChg>
        <pc:picChg chg="add del mod">
          <ac:chgData name="Chris Speller" userId="0a97f007-b978-4543-a8a0-9ee0abccdf0a" providerId="ADAL" clId="{F4E4FAF5-B139-4F30-B001-B4F3F300C484}" dt="2021-04-16T08:50:45.884" v="28040" actId="478"/>
          <ac:picMkLst>
            <pc:docMk/>
            <pc:sldMk cId="3243398790" sldId="5043"/>
            <ac:picMk id="3" creationId="{91324A71-BA25-4D4F-BB18-C27E235CB91B}"/>
          </ac:picMkLst>
        </pc:picChg>
        <pc:picChg chg="add del mod">
          <ac:chgData name="Chris Speller" userId="0a97f007-b978-4543-a8a0-9ee0abccdf0a" providerId="ADAL" clId="{F4E4FAF5-B139-4F30-B001-B4F3F300C484}" dt="2021-04-16T08:51:54.811" v="28044" actId="478"/>
          <ac:picMkLst>
            <pc:docMk/>
            <pc:sldMk cId="3243398790" sldId="5043"/>
            <ac:picMk id="7" creationId="{6E48AA97-6FAD-420E-A521-27AB705400E8}"/>
          </ac:picMkLst>
        </pc:picChg>
        <pc:picChg chg="add mod">
          <ac:chgData name="Chris Speller" userId="0a97f007-b978-4543-a8a0-9ee0abccdf0a" providerId="ADAL" clId="{F4E4FAF5-B139-4F30-B001-B4F3F300C484}" dt="2021-04-16T08:50:34.021" v="28029" actId="1076"/>
          <ac:picMkLst>
            <pc:docMk/>
            <pc:sldMk cId="3243398790" sldId="5043"/>
            <ac:picMk id="13" creationId="{7599B60E-9D17-493B-AC3C-7912246C399F}"/>
          </ac:picMkLst>
        </pc:picChg>
        <pc:picChg chg="add mod">
          <ac:chgData name="Chris Speller" userId="0a97f007-b978-4543-a8a0-9ee0abccdf0a" providerId="ADAL" clId="{F4E4FAF5-B139-4F30-B001-B4F3F300C484}" dt="2021-04-16T08:51:59.535" v="28047" actId="14100"/>
          <ac:picMkLst>
            <pc:docMk/>
            <pc:sldMk cId="3243398790" sldId="5043"/>
            <ac:picMk id="15" creationId="{7D35021C-F5A1-4579-998B-676C91FCB94A}"/>
          </ac:picMkLst>
        </pc:picChg>
      </pc:sldChg>
      <pc:sldChg chg="modSp add mod modAnim">
        <pc:chgData name="Chris Speller" userId="0a97f007-b978-4543-a8a0-9ee0abccdf0a" providerId="ADAL" clId="{F4E4FAF5-B139-4F30-B001-B4F3F300C484}" dt="2021-04-16T10:42:46.478" v="29881" actId="1076"/>
        <pc:sldMkLst>
          <pc:docMk/>
          <pc:sldMk cId="3940830443" sldId="5044"/>
        </pc:sldMkLst>
        <pc:spChg chg="mod">
          <ac:chgData name="Chris Speller" userId="0a97f007-b978-4543-a8a0-9ee0abccdf0a" providerId="ADAL" clId="{F4E4FAF5-B139-4F30-B001-B4F3F300C484}" dt="2021-04-16T08:57:03.229" v="29037" actId="6549"/>
          <ac:spMkLst>
            <pc:docMk/>
            <pc:sldMk cId="3940830443" sldId="5044"/>
            <ac:spMk id="10" creationId="{00000000-0000-0000-0000-000000000000}"/>
          </ac:spMkLst>
        </pc:spChg>
        <pc:spChg chg="mod">
          <ac:chgData name="Chris Speller" userId="0a97f007-b978-4543-a8a0-9ee0abccdf0a" providerId="ADAL" clId="{F4E4FAF5-B139-4F30-B001-B4F3F300C484}" dt="2021-04-16T08:56:38.638" v="29028" actId="404"/>
          <ac:spMkLst>
            <pc:docMk/>
            <pc:sldMk cId="3940830443" sldId="5044"/>
            <ac:spMk id="11" creationId="{00000000-0000-0000-0000-000000000000}"/>
          </ac:spMkLst>
        </pc:spChg>
        <pc:spChg chg="mod">
          <ac:chgData name="Chris Speller" userId="0a97f007-b978-4543-a8a0-9ee0abccdf0a" providerId="ADAL" clId="{F4E4FAF5-B139-4F30-B001-B4F3F300C484}" dt="2021-04-16T10:42:46.478" v="29881" actId="1076"/>
          <ac:spMkLst>
            <pc:docMk/>
            <pc:sldMk cId="3940830443" sldId="5044"/>
            <ac:spMk id="12" creationId="{ABB204BF-F99B-415F-BDC2-DDBA9C6AC34B}"/>
          </ac:spMkLst>
        </pc:spChg>
      </pc:sldChg>
      <pc:sldChg chg="modSp add mod">
        <pc:chgData name="Chris Speller" userId="0a97f007-b978-4543-a8a0-9ee0abccdf0a" providerId="ADAL" clId="{F4E4FAF5-B139-4F30-B001-B4F3F300C484}" dt="2021-04-16T10:42:39.957" v="29879" actId="1076"/>
        <pc:sldMkLst>
          <pc:docMk/>
          <pc:sldMk cId="1378858816" sldId="5045"/>
        </pc:sldMkLst>
        <pc:spChg chg="mod">
          <ac:chgData name="Chris Speller" userId="0a97f007-b978-4543-a8a0-9ee0abccdf0a" providerId="ADAL" clId="{F4E4FAF5-B139-4F30-B001-B4F3F300C484}" dt="2021-04-16T09:00:44.652" v="29694" actId="20577"/>
          <ac:spMkLst>
            <pc:docMk/>
            <pc:sldMk cId="1378858816" sldId="5045"/>
            <ac:spMk id="10" creationId="{00000000-0000-0000-0000-000000000000}"/>
          </ac:spMkLst>
        </pc:spChg>
        <pc:spChg chg="mod">
          <ac:chgData name="Chris Speller" userId="0a97f007-b978-4543-a8a0-9ee0abccdf0a" providerId="ADAL" clId="{F4E4FAF5-B139-4F30-B001-B4F3F300C484}" dt="2021-04-16T08:59:24.612" v="29644" actId="20577"/>
          <ac:spMkLst>
            <pc:docMk/>
            <pc:sldMk cId="1378858816" sldId="5045"/>
            <ac:spMk id="11" creationId="{00000000-0000-0000-0000-000000000000}"/>
          </ac:spMkLst>
        </pc:spChg>
        <pc:spChg chg="mod">
          <ac:chgData name="Chris Speller" userId="0a97f007-b978-4543-a8a0-9ee0abccdf0a" providerId="ADAL" clId="{F4E4FAF5-B139-4F30-B001-B4F3F300C484}" dt="2021-04-16T10:42:39.957" v="29879" actId="1076"/>
          <ac:spMkLst>
            <pc:docMk/>
            <pc:sldMk cId="1378858816" sldId="5045"/>
            <ac:spMk id="12" creationId="{ABB204BF-F99B-415F-BDC2-DDBA9C6AC34B}"/>
          </ac:spMkLst>
        </pc:spChg>
      </pc:sldChg>
      <pc:sldChg chg="add del">
        <pc:chgData name="Chris Speller" userId="0a97f007-b978-4543-a8a0-9ee0abccdf0a" providerId="ADAL" clId="{F4E4FAF5-B139-4F30-B001-B4F3F300C484}" dt="2021-04-16T08:57:37.095" v="29041"/>
        <pc:sldMkLst>
          <pc:docMk/>
          <pc:sldMk cId="3733736345" sldId="5045"/>
        </pc:sldMkLst>
      </pc:sldChg>
      <pc:sldChg chg="add del">
        <pc:chgData name="Chris Speller" userId="0a97f007-b978-4543-a8a0-9ee0abccdf0a" providerId="ADAL" clId="{F4E4FAF5-B139-4F30-B001-B4F3F300C484}" dt="2021-04-16T08:58:27.781" v="29345"/>
        <pc:sldMkLst>
          <pc:docMk/>
          <pc:sldMk cId="1615513724" sldId="5046"/>
        </pc:sldMkLst>
      </pc:sldChg>
      <pc:sldChg chg="modSp add mod">
        <pc:chgData name="Chris Speller" userId="0a97f007-b978-4543-a8a0-9ee0abccdf0a" providerId="ADAL" clId="{F4E4FAF5-B139-4F30-B001-B4F3F300C484}" dt="2021-04-16T10:42:50.173" v="29882" actId="1076"/>
        <pc:sldMkLst>
          <pc:docMk/>
          <pc:sldMk cId="1724723378" sldId="5046"/>
        </pc:sldMkLst>
        <pc:spChg chg="mod">
          <ac:chgData name="Chris Speller" userId="0a97f007-b978-4543-a8a0-9ee0abccdf0a" providerId="ADAL" clId="{F4E4FAF5-B139-4F30-B001-B4F3F300C484}" dt="2021-04-16T09:09:33.742" v="29771" actId="20577"/>
          <ac:spMkLst>
            <pc:docMk/>
            <pc:sldMk cId="1724723378" sldId="5046"/>
            <ac:spMk id="10" creationId="{00000000-0000-0000-0000-000000000000}"/>
          </ac:spMkLst>
        </pc:spChg>
        <pc:spChg chg="mod">
          <ac:chgData name="Chris Speller" userId="0a97f007-b978-4543-a8a0-9ee0abccdf0a" providerId="ADAL" clId="{F4E4FAF5-B139-4F30-B001-B4F3F300C484}" dt="2021-04-16T09:09:35.367" v="29772" actId="20577"/>
          <ac:spMkLst>
            <pc:docMk/>
            <pc:sldMk cId="1724723378" sldId="5046"/>
            <ac:spMk id="11" creationId="{00000000-0000-0000-0000-000000000000}"/>
          </ac:spMkLst>
        </pc:spChg>
        <pc:spChg chg="mod">
          <ac:chgData name="Chris Speller" userId="0a97f007-b978-4543-a8a0-9ee0abccdf0a" providerId="ADAL" clId="{F4E4FAF5-B139-4F30-B001-B4F3F300C484}" dt="2021-04-16T10:42:50.173" v="29882" actId="1076"/>
          <ac:spMkLst>
            <pc:docMk/>
            <pc:sldMk cId="1724723378" sldId="5046"/>
            <ac:spMk id="12" creationId="{ABB204BF-F99B-415F-BDC2-DDBA9C6AC34B}"/>
          </ac:spMkLst>
        </pc:spChg>
      </pc:sldChg>
      <pc:sldChg chg="modSp add mod">
        <pc:chgData name="Chris Speller" userId="0a97f007-b978-4543-a8a0-9ee0abccdf0a" providerId="ADAL" clId="{F4E4FAF5-B139-4F30-B001-B4F3F300C484}" dt="2021-04-16T10:39:47.198" v="29859" actId="1076"/>
        <pc:sldMkLst>
          <pc:docMk/>
          <pc:sldMk cId="4074718026" sldId="5047"/>
        </pc:sldMkLst>
        <pc:spChg chg="mod">
          <ac:chgData name="Chris Speller" userId="0a97f007-b978-4543-a8a0-9ee0abccdf0a" providerId="ADAL" clId="{F4E4FAF5-B139-4F30-B001-B4F3F300C484}" dt="2021-04-16T10:39:34.058" v="29847" actId="20577"/>
          <ac:spMkLst>
            <pc:docMk/>
            <pc:sldMk cId="4074718026" sldId="5047"/>
            <ac:spMk id="10" creationId="{00000000-0000-0000-0000-000000000000}"/>
          </ac:spMkLst>
        </pc:spChg>
        <pc:spChg chg="mod">
          <ac:chgData name="Chris Speller" userId="0a97f007-b978-4543-a8a0-9ee0abccdf0a" providerId="ADAL" clId="{F4E4FAF5-B139-4F30-B001-B4F3F300C484}" dt="2021-04-16T10:39:39.945" v="29852" actId="20577"/>
          <ac:spMkLst>
            <pc:docMk/>
            <pc:sldMk cId="4074718026" sldId="5047"/>
            <ac:spMk id="11" creationId="{00000000-0000-0000-0000-000000000000}"/>
          </ac:spMkLst>
        </pc:spChg>
        <pc:spChg chg="mod">
          <ac:chgData name="Chris Speller" userId="0a97f007-b978-4543-a8a0-9ee0abccdf0a" providerId="ADAL" clId="{F4E4FAF5-B139-4F30-B001-B4F3F300C484}" dt="2021-04-16T10:39:47.198" v="29859" actId="1076"/>
          <ac:spMkLst>
            <pc:docMk/>
            <pc:sldMk cId="4074718026" sldId="5047"/>
            <ac:spMk id="12" creationId="{ABB204BF-F99B-415F-BDC2-DDBA9C6AC34B}"/>
          </ac:spMkLst>
        </pc:spChg>
      </pc:sldChg>
    </pc:docChg>
  </pc:docChgLst>
  <pc:docChgLst>
    <pc:chgData name="Chris Speller" userId="0a97f007-b978-4543-a8a0-9ee0abccdf0a" providerId="ADAL" clId="{F75533B5-4FC0-4EBE-B13C-56F979AD271E}"/>
    <pc:docChg chg="custSel addSld delSld modSld sldOrd">
      <pc:chgData name="Chris Speller" userId="0a97f007-b978-4543-a8a0-9ee0abccdf0a" providerId="ADAL" clId="{F75533B5-4FC0-4EBE-B13C-56F979AD271E}" dt="2021-02-04T17:47:14.699" v="5"/>
      <pc:docMkLst>
        <pc:docMk/>
      </pc:docMkLst>
      <pc:sldChg chg="del">
        <pc:chgData name="Chris Speller" userId="0a97f007-b978-4543-a8a0-9ee0abccdf0a" providerId="ADAL" clId="{F75533B5-4FC0-4EBE-B13C-56F979AD271E}" dt="2020-12-29T17:45:46.811" v="0" actId="47"/>
        <pc:sldMkLst>
          <pc:docMk/>
          <pc:sldMk cId="3202769435" sldId="1026"/>
        </pc:sldMkLst>
      </pc:sldChg>
      <pc:sldChg chg="del">
        <pc:chgData name="Chris Speller" userId="0a97f007-b978-4543-a8a0-9ee0abccdf0a" providerId="ADAL" clId="{F75533B5-4FC0-4EBE-B13C-56F979AD271E}" dt="2020-12-29T17:45:46.811" v="0" actId="47"/>
        <pc:sldMkLst>
          <pc:docMk/>
          <pc:sldMk cId="3693764538" sldId="3904"/>
        </pc:sldMkLst>
      </pc:sldChg>
      <pc:sldChg chg="del">
        <pc:chgData name="Chris Speller" userId="0a97f007-b978-4543-a8a0-9ee0abccdf0a" providerId="ADAL" clId="{F75533B5-4FC0-4EBE-B13C-56F979AD271E}" dt="2020-12-29T17:45:46.811" v="0" actId="47"/>
        <pc:sldMkLst>
          <pc:docMk/>
          <pc:sldMk cId="2465052058" sldId="3906"/>
        </pc:sldMkLst>
      </pc:sldChg>
      <pc:sldChg chg="del">
        <pc:chgData name="Chris Speller" userId="0a97f007-b978-4543-a8a0-9ee0abccdf0a" providerId="ADAL" clId="{F75533B5-4FC0-4EBE-B13C-56F979AD271E}" dt="2020-12-29T17:45:46.811" v="0" actId="47"/>
        <pc:sldMkLst>
          <pc:docMk/>
          <pc:sldMk cId="2565329950" sldId="3907"/>
        </pc:sldMkLst>
      </pc:sldChg>
      <pc:sldChg chg="del">
        <pc:chgData name="Chris Speller" userId="0a97f007-b978-4543-a8a0-9ee0abccdf0a" providerId="ADAL" clId="{F75533B5-4FC0-4EBE-B13C-56F979AD271E}" dt="2020-12-29T17:45:46.811" v="0" actId="47"/>
        <pc:sldMkLst>
          <pc:docMk/>
          <pc:sldMk cId="581645618" sldId="3910"/>
        </pc:sldMkLst>
      </pc:sldChg>
      <pc:sldChg chg="del">
        <pc:chgData name="Chris Speller" userId="0a97f007-b978-4543-a8a0-9ee0abccdf0a" providerId="ADAL" clId="{F75533B5-4FC0-4EBE-B13C-56F979AD271E}" dt="2020-12-29T17:45:46.811" v="0" actId="47"/>
        <pc:sldMkLst>
          <pc:docMk/>
          <pc:sldMk cId="3693541020" sldId="3911"/>
        </pc:sldMkLst>
      </pc:sldChg>
      <pc:sldChg chg="del">
        <pc:chgData name="Chris Speller" userId="0a97f007-b978-4543-a8a0-9ee0abccdf0a" providerId="ADAL" clId="{F75533B5-4FC0-4EBE-B13C-56F979AD271E}" dt="2020-12-29T17:45:46.811" v="0" actId="47"/>
        <pc:sldMkLst>
          <pc:docMk/>
          <pc:sldMk cId="2564498884" sldId="3912"/>
        </pc:sldMkLst>
      </pc:sldChg>
      <pc:sldChg chg="del">
        <pc:chgData name="Chris Speller" userId="0a97f007-b978-4543-a8a0-9ee0abccdf0a" providerId="ADAL" clId="{F75533B5-4FC0-4EBE-B13C-56F979AD271E}" dt="2020-12-29T17:45:46.811" v="0" actId="47"/>
        <pc:sldMkLst>
          <pc:docMk/>
          <pc:sldMk cId="680041335" sldId="3915"/>
        </pc:sldMkLst>
      </pc:sldChg>
      <pc:sldChg chg="del">
        <pc:chgData name="Chris Speller" userId="0a97f007-b978-4543-a8a0-9ee0abccdf0a" providerId="ADAL" clId="{F75533B5-4FC0-4EBE-B13C-56F979AD271E}" dt="2020-12-29T17:45:46.811" v="0" actId="47"/>
        <pc:sldMkLst>
          <pc:docMk/>
          <pc:sldMk cId="2668014835" sldId="3916"/>
        </pc:sldMkLst>
      </pc:sldChg>
      <pc:sldChg chg="del">
        <pc:chgData name="Chris Speller" userId="0a97f007-b978-4543-a8a0-9ee0abccdf0a" providerId="ADAL" clId="{F75533B5-4FC0-4EBE-B13C-56F979AD271E}" dt="2020-12-29T17:45:46.811" v="0" actId="47"/>
        <pc:sldMkLst>
          <pc:docMk/>
          <pc:sldMk cId="2482038218" sldId="3917"/>
        </pc:sldMkLst>
      </pc:sldChg>
      <pc:sldChg chg="del">
        <pc:chgData name="Chris Speller" userId="0a97f007-b978-4543-a8a0-9ee0abccdf0a" providerId="ADAL" clId="{F75533B5-4FC0-4EBE-B13C-56F979AD271E}" dt="2020-12-29T17:45:46.811" v="0" actId="47"/>
        <pc:sldMkLst>
          <pc:docMk/>
          <pc:sldMk cId="1293384083" sldId="3920"/>
        </pc:sldMkLst>
      </pc:sldChg>
      <pc:sldChg chg="del">
        <pc:chgData name="Chris Speller" userId="0a97f007-b978-4543-a8a0-9ee0abccdf0a" providerId="ADAL" clId="{F75533B5-4FC0-4EBE-B13C-56F979AD271E}" dt="2020-12-29T17:45:46.811" v="0" actId="47"/>
        <pc:sldMkLst>
          <pc:docMk/>
          <pc:sldMk cId="970779450" sldId="3924"/>
        </pc:sldMkLst>
      </pc:sldChg>
      <pc:sldChg chg="del">
        <pc:chgData name="Chris Speller" userId="0a97f007-b978-4543-a8a0-9ee0abccdf0a" providerId="ADAL" clId="{F75533B5-4FC0-4EBE-B13C-56F979AD271E}" dt="2020-12-29T17:45:46.811" v="0" actId="47"/>
        <pc:sldMkLst>
          <pc:docMk/>
          <pc:sldMk cId="1781496644" sldId="3925"/>
        </pc:sldMkLst>
      </pc:sldChg>
      <pc:sldChg chg="del">
        <pc:chgData name="Chris Speller" userId="0a97f007-b978-4543-a8a0-9ee0abccdf0a" providerId="ADAL" clId="{F75533B5-4FC0-4EBE-B13C-56F979AD271E}" dt="2020-12-29T17:45:46.811" v="0" actId="47"/>
        <pc:sldMkLst>
          <pc:docMk/>
          <pc:sldMk cId="4266632463" sldId="3926"/>
        </pc:sldMkLst>
      </pc:sldChg>
      <pc:sldChg chg="del">
        <pc:chgData name="Chris Speller" userId="0a97f007-b978-4543-a8a0-9ee0abccdf0a" providerId="ADAL" clId="{F75533B5-4FC0-4EBE-B13C-56F979AD271E}" dt="2020-12-29T17:45:46.811" v="0" actId="47"/>
        <pc:sldMkLst>
          <pc:docMk/>
          <pc:sldMk cId="3038948477" sldId="3927"/>
        </pc:sldMkLst>
      </pc:sldChg>
      <pc:sldChg chg="del">
        <pc:chgData name="Chris Speller" userId="0a97f007-b978-4543-a8a0-9ee0abccdf0a" providerId="ADAL" clId="{F75533B5-4FC0-4EBE-B13C-56F979AD271E}" dt="2020-12-29T17:45:46.811" v="0" actId="47"/>
        <pc:sldMkLst>
          <pc:docMk/>
          <pc:sldMk cId="3363638441" sldId="3993"/>
        </pc:sldMkLst>
      </pc:sldChg>
      <pc:sldChg chg="del">
        <pc:chgData name="Chris Speller" userId="0a97f007-b978-4543-a8a0-9ee0abccdf0a" providerId="ADAL" clId="{F75533B5-4FC0-4EBE-B13C-56F979AD271E}" dt="2020-12-29T17:45:46.811" v="0" actId="47"/>
        <pc:sldMkLst>
          <pc:docMk/>
          <pc:sldMk cId="1587189628" sldId="3995"/>
        </pc:sldMkLst>
      </pc:sldChg>
      <pc:sldChg chg="del">
        <pc:chgData name="Chris Speller" userId="0a97f007-b978-4543-a8a0-9ee0abccdf0a" providerId="ADAL" clId="{F75533B5-4FC0-4EBE-B13C-56F979AD271E}" dt="2020-12-29T17:45:46.811" v="0" actId="47"/>
        <pc:sldMkLst>
          <pc:docMk/>
          <pc:sldMk cId="472227038" sldId="3996"/>
        </pc:sldMkLst>
      </pc:sldChg>
      <pc:sldChg chg="del">
        <pc:chgData name="Chris Speller" userId="0a97f007-b978-4543-a8a0-9ee0abccdf0a" providerId="ADAL" clId="{F75533B5-4FC0-4EBE-B13C-56F979AD271E}" dt="2020-12-29T17:45:46.811" v="0" actId="47"/>
        <pc:sldMkLst>
          <pc:docMk/>
          <pc:sldMk cId="1573794698" sldId="4002"/>
        </pc:sldMkLst>
      </pc:sldChg>
      <pc:sldChg chg="del">
        <pc:chgData name="Chris Speller" userId="0a97f007-b978-4543-a8a0-9ee0abccdf0a" providerId="ADAL" clId="{F75533B5-4FC0-4EBE-B13C-56F979AD271E}" dt="2020-12-29T17:45:46.811" v="0" actId="47"/>
        <pc:sldMkLst>
          <pc:docMk/>
          <pc:sldMk cId="786753493" sldId="4003"/>
        </pc:sldMkLst>
      </pc:sldChg>
      <pc:sldChg chg="del">
        <pc:chgData name="Chris Speller" userId="0a97f007-b978-4543-a8a0-9ee0abccdf0a" providerId="ADAL" clId="{F75533B5-4FC0-4EBE-B13C-56F979AD271E}" dt="2020-12-29T17:45:46.811" v="0" actId="47"/>
        <pc:sldMkLst>
          <pc:docMk/>
          <pc:sldMk cId="2009564673" sldId="4004"/>
        </pc:sldMkLst>
      </pc:sldChg>
      <pc:sldChg chg="del">
        <pc:chgData name="Chris Speller" userId="0a97f007-b978-4543-a8a0-9ee0abccdf0a" providerId="ADAL" clId="{F75533B5-4FC0-4EBE-B13C-56F979AD271E}" dt="2020-12-29T17:45:46.811" v="0" actId="47"/>
        <pc:sldMkLst>
          <pc:docMk/>
          <pc:sldMk cId="388527253" sldId="4005"/>
        </pc:sldMkLst>
      </pc:sldChg>
      <pc:sldChg chg="del">
        <pc:chgData name="Chris Speller" userId="0a97f007-b978-4543-a8a0-9ee0abccdf0a" providerId="ADAL" clId="{F75533B5-4FC0-4EBE-B13C-56F979AD271E}" dt="2020-12-29T17:45:46.811" v="0" actId="47"/>
        <pc:sldMkLst>
          <pc:docMk/>
          <pc:sldMk cId="4069029249" sldId="4006"/>
        </pc:sldMkLst>
      </pc:sldChg>
      <pc:sldChg chg="del">
        <pc:chgData name="Chris Speller" userId="0a97f007-b978-4543-a8a0-9ee0abccdf0a" providerId="ADAL" clId="{F75533B5-4FC0-4EBE-B13C-56F979AD271E}" dt="2020-12-29T17:45:46.811" v="0" actId="47"/>
        <pc:sldMkLst>
          <pc:docMk/>
          <pc:sldMk cId="225922720" sldId="4007"/>
        </pc:sldMkLst>
      </pc:sldChg>
      <pc:sldChg chg="del">
        <pc:chgData name="Chris Speller" userId="0a97f007-b978-4543-a8a0-9ee0abccdf0a" providerId="ADAL" clId="{F75533B5-4FC0-4EBE-B13C-56F979AD271E}" dt="2020-12-29T17:45:46.811" v="0" actId="47"/>
        <pc:sldMkLst>
          <pc:docMk/>
          <pc:sldMk cId="3730089100" sldId="4013"/>
        </pc:sldMkLst>
      </pc:sldChg>
      <pc:sldChg chg="del">
        <pc:chgData name="Chris Speller" userId="0a97f007-b978-4543-a8a0-9ee0abccdf0a" providerId="ADAL" clId="{F75533B5-4FC0-4EBE-B13C-56F979AD271E}" dt="2020-12-29T17:45:46.811" v="0" actId="47"/>
        <pc:sldMkLst>
          <pc:docMk/>
          <pc:sldMk cId="3885664458" sldId="4014"/>
        </pc:sldMkLst>
      </pc:sldChg>
      <pc:sldChg chg="del">
        <pc:chgData name="Chris Speller" userId="0a97f007-b978-4543-a8a0-9ee0abccdf0a" providerId="ADAL" clId="{F75533B5-4FC0-4EBE-B13C-56F979AD271E}" dt="2020-12-29T17:45:46.811" v="0" actId="47"/>
        <pc:sldMkLst>
          <pc:docMk/>
          <pc:sldMk cId="788143293" sldId="4017"/>
        </pc:sldMkLst>
      </pc:sldChg>
      <pc:sldChg chg="del">
        <pc:chgData name="Chris Speller" userId="0a97f007-b978-4543-a8a0-9ee0abccdf0a" providerId="ADAL" clId="{F75533B5-4FC0-4EBE-B13C-56F979AD271E}" dt="2020-12-29T17:45:46.811" v="0" actId="47"/>
        <pc:sldMkLst>
          <pc:docMk/>
          <pc:sldMk cId="323536547" sldId="4020"/>
        </pc:sldMkLst>
      </pc:sldChg>
      <pc:sldChg chg="del">
        <pc:chgData name="Chris Speller" userId="0a97f007-b978-4543-a8a0-9ee0abccdf0a" providerId="ADAL" clId="{F75533B5-4FC0-4EBE-B13C-56F979AD271E}" dt="2020-12-29T17:45:46.811" v="0" actId="47"/>
        <pc:sldMkLst>
          <pc:docMk/>
          <pc:sldMk cId="2553565533" sldId="4023"/>
        </pc:sldMkLst>
      </pc:sldChg>
      <pc:sldChg chg="del">
        <pc:chgData name="Chris Speller" userId="0a97f007-b978-4543-a8a0-9ee0abccdf0a" providerId="ADAL" clId="{F75533B5-4FC0-4EBE-B13C-56F979AD271E}" dt="2020-12-29T17:45:46.811" v="0" actId="47"/>
        <pc:sldMkLst>
          <pc:docMk/>
          <pc:sldMk cId="1212800800" sldId="4037"/>
        </pc:sldMkLst>
      </pc:sldChg>
      <pc:sldChg chg="del">
        <pc:chgData name="Chris Speller" userId="0a97f007-b978-4543-a8a0-9ee0abccdf0a" providerId="ADAL" clId="{F75533B5-4FC0-4EBE-B13C-56F979AD271E}" dt="2020-12-29T17:45:46.811" v="0" actId="47"/>
        <pc:sldMkLst>
          <pc:docMk/>
          <pc:sldMk cId="441069801" sldId="4038"/>
        </pc:sldMkLst>
      </pc:sldChg>
      <pc:sldChg chg="del">
        <pc:chgData name="Chris Speller" userId="0a97f007-b978-4543-a8a0-9ee0abccdf0a" providerId="ADAL" clId="{F75533B5-4FC0-4EBE-B13C-56F979AD271E}" dt="2020-12-29T17:45:46.811" v="0" actId="47"/>
        <pc:sldMkLst>
          <pc:docMk/>
          <pc:sldMk cId="3663918249" sldId="4039"/>
        </pc:sldMkLst>
      </pc:sldChg>
      <pc:sldChg chg="del">
        <pc:chgData name="Chris Speller" userId="0a97f007-b978-4543-a8a0-9ee0abccdf0a" providerId="ADAL" clId="{F75533B5-4FC0-4EBE-B13C-56F979AD271E}" dt="2020-12-29T17:45:46.811" v="0" actId="47"/>
        <pc:sldMkLst>
          <pc:docMk/>
          <pc:sldMk cId="3055594513" sldId="4044"/>
        </pc:sldMkLst>
      </pc:sldChg>
      <pc:sldChg chg="del">
        <pc:chgData name="Chris Speller" userId="0a97f007-b978-4543-a8a0-9ee0abccdf0a" providerId="ADAL" clId="{F75533B5-4FC0-4EBE-B13C-56F979AD271E}" dt="2020-12-29T17:45:46.811" v="0" actId="47"/>
        <pc:sldMkLst>
          <pc:docMk/>
          <pc:sldMk cId="3542262345" sldId="4065"/>
        </pc:sldMkLst>
      </pc:sldChg>
      <pc:sldChg chg="del">
        <pc:chgData name="Chris Speller" userId="0a97f007-b978-4543-a8a0-9ee0abccdf0a" providerId="ADAL" clId="{F75533B5-4FC0-4EBE-B13C-56F979AD271E}" dt="2020-12-29T17:45:46.811" v="0" actId="47"/>
        <pc:sldMkLst>
          <pc:docMk/>
          <pc:sldMk cId="3648602230" sldId="4092"/>
        </pc:sldMkLst>
      </pc:sldChg>
      <pc:sldChg chg="del">
        <pc:chgData name="Chris Speller" userId="0a97f007-b978-4543-a8a0-9ee0abccdf0a" providerId="ADAL" clId="{F75533B5-4FC0-4EBE-B13C-56F979AD271E}" dt="2020-12-29T17:45:46.811" v="0" actId="47"/>
        <pc:sldMkLst>
          <pc:docMk/>
          <pc:sldMk cId="1339275060" sldId="4093"/>
        </pc:sldMkLst>
      </pc:sldChg>
      <pc:sldChg chg="del">
        <pc:chgData name="Chris Speller" userId="0a97f007-b978-4543-a8a0-9ee0abccdf0a" providerId="ADAL" clId="{F75533B5-4FC0-4EBE-B13C-56F979AD271E}" dt="2020-12-29T17:45:46.811" v="0" actId="47"/>
        <pc:sldMkLst>
          <pc:docMk/>
          <pc:sldMk cId="1892628838" sldId="4105"/>
        </pc:sldMkLst>
      </pc:sldChg>
      <pc:sldChg chg="del">
        <pc:chgData name="Chris Speller" userId="0a97f007-b978-4543-a8a0-9ee0abccdf0a" providerId="ADAL" clId="{F75533B5-4FC0-4EBE-B13C-56F979AD271E}" dt="2020-12-29T17:45:46.811" v="0" actId="47"/>
        <pc:sldMkLst>
          <pc:docMk/>
          <pc:sldMk cId="485450338" sldId="4106"/>
        </pc:sldMkLst>
      </pc:sldChg>
      <pc:sldChg chg="del">
        <pc:chgData name="Chris Speller" userId="0a97f007-b978-4543-a8a0-9ee0abccdf0a" providerId="ADAL" clId="{F75533B5-4FC0-4EBE-B13C-56F979AD271E}" dt="2020-12-29T17:45:46.811" v="0" actId="47"/>
        <pc:sldMkLst>
          <pc:docMk/>
          <pc:sldMk cId="1643828466" sldId="4107"/>
        </pc:sldMkLst>
      </pc:sldChg>
      <pc:sldChg chg="del">
        <pc:chgData name="Chris Speller" userId="0a97f007-b978-4543-a8a0-9ee0abccdf0a" providerId="ADAL" clId="{F75533B5-4FC0-4EBE-B13C-56F979AD271E}" dt="2020-12-29T17:45:46.811" v="0" actId="47"/>
        <pc:sldMkLst>
          <pc:docMk/>
          <pc:sldMk cId="780495866" sldId="4108"/>
        </pc:sldMkLst>
      </pc:sldChg>
      <pc:sldChg chg="del">
        <pc:chgData name="Chris Speller" userId="0a97f007-b978-4543-a8a0-9ee0abccdf0a" providerId="ADAL" clId="{F75533B5-4FC0-4EBE-B13C-56F979AD271E}" dt="2020-12-29T17:45:46.811" v="0" actId="47"/>
        <pc:sldMkLst>
          <pc:docMk/>
          <pc:sldMk cId="3768180464" sldId="4117"/>
        </pc:sldMkLst>
      </pc:sldChg>
      <pc:sldChg chg="del">
        <pc:chgData name="Chris Speller" userId="0a97f007-b978-4543-a8a0-9ee0abccdf0a" providerId="ADAL" clId="{F75533B5-4FC0-4EBE-B13C-56F979AD271E}" dt="2020-12-29T17:45:46.811" v="0" actId="47"/>
        <pc:sldMkLst>
          <pc:docMk/>
          <pc:sldMk cId="2730867190" sldId="4118"/>
        </pc:sldMkLst>
      </pc:sldChg>
      <pc:sldChg chg="del">
        <pc:chgData name="Chris Speller" userId="0a97f007-b978-4543-a8a0-9ee0abccdf0a" providerId="ADAL" clId="{F75533B5-4FC0-4EBE-B13C-56F979AD271E}" dt="2020-12-29T17:45:46.811" v="0" actId="47"/>
        <pc:sldMkLst>
          <pc:docMk/>
          <pc:sldMk cId="436483716" sldId="4122"/>
        </pc:sldMkLst>
      </pc:sldChg>
      <pc:sldChg chg="del">
        <pc:chgData name="Chris Speller" userId="0a97f007-b978-4543-a8a0-9ee0abccdf0a" providerId="ADAL" clId="{F75533B5-4FC0-4EBE-B13C-56F979AD271E}" dt="2020-12-29T17:45:46.811" v="0" actId="47"/>
        <pc:sldMkLst>
          <pc:docMk/>
          <pc:sldMk cId="1538889073" sldId="4123"/>
        </pc:sldMkLst>
      </pc:sldChg>
      <pc:sldChg chg="del">
        <pc:chgData name="Chris Speller" userId="0a97f007-b978-4543-a8a0-9ee0abccdf0a" providerId="ADAL" clId="{F75533B5-4FC0-4EBE-B13C-56F979AD271E}" dt="2020-12-29T17:45:46.811" v="0" actId="47"/>
        <pc:sldMkLst>
          <pc:docMk/>
          <pc:sldMk cId="2203216561" sldId="4125"/>
        </pc:sldMkLst>
      </pc:sldChg>
      <pc:sldChg chg="del">
        <pc:chgData name="Chris Speller" userId="0a97f007-b978-4543-a8a0-9ee0abccdf0a" providerId="ADAL" clId="{F75533B5-4FC0-4EBE-B13C-56F979AD271E}" dt="2020-12-29T17:45:46.811" v="0" actId="47"/>
        <pc:sldMkLst>
          <pc:docMk/>
          <pc:sldMk cId="2094885951" sldId="4139"/>
        </pc:sldMkLst>
      </pc:sldChg>
      <pc:sldChg chg="del">
        <pc:chgData name="Chris Speller" userId="0a97f007-b978-4543-a8a0-9ee0abccdf0a" providerId="ADAL" clId="{F75533B5-4FC0-4EBE-B13C-56F979AD271E}" dt="2020-12-29T17:45:46.811" v="0" actId="47"/>
        <pc:sldMkLst>
          <pc:docMk/>
          <pc:sldMk cId="4102643410" sldId="4155"/>
        </pc:sldMkLst>
      </pc:sldChg>
      <pc:sldChg chg="del">
        <pc:chgData name="Chris Speller" userId="0a97f007-b978-4543-a8a0-9ee0abccdf0a" providerId="ADAL" clId="{F75533B5-4FC0-4EBE-B13C-56F979AD271E}" dt="2020-12-29T17:45:46.811" v="0" actId="47"/>
        <pc:sldMkLst>
          <pc:docMk/>
          <pc:sldMk cId="516040873" sldId="4158"/>
        </pc:sldMkLst>
      </pc:sldChg>
      <pc:sldChg chg="del">
        <pc:chgData name="Chris Speller" userId="0a97f007-b978-4543-a8a0-9ee0abccdf0a" providerId="ADAL" clId="{F75533B5-4FC0-4EBE-B13C-56F979AD271E}" dt="2020-12-29T17:45:46.811" v="0" actId="47"/>
        <pc:sldMkLst>
          <pc:docMk/>
          <pc:sldMk cId="3989229538" sldId="4164"/>
        </pc:sldMkLst>
      </pc:sldChg>
      <pc:sldChg chg="del">
        <pc:chgData name="Chris Speller" userId="0a97f007-b978-4543-a8a0-9ee0abccdf0a" providerId="ADAL" clId="{F75533B5-4FC0-4EBE-B13C-56F979AD271E}" dt="2020-12-29T17:45:46.811" v="0" actId="47"/>
        <pc:sldMkLst>
          <pc:docMk/>
          <pc:sldMk cId="2818084709" sldId="4167"/>
        </pc:sldMkLst>
      </pc:sldChg>
      <pc:sldChg chg="del">
        <pc:chgData name="Chris Speller" userId="0a97f007-b978-4543-a8a0-9ee0abccdf0a" providerId="ADAL" clId="{F75533B5-4FC0-4EBE-B13C-56F979AD271E}" dt="2020-12-29T17:45:46.811" v="0" actId="47"/>
        <pc:sldMkLst>
          <pc:docMk/>
          <pc:sldMk cId="4031554572" sldId="4173"/>
        </pc:sldMkLst>
      </pc:sldChg>
      <pc:sldChg chg="del">
        <pc:chgData name="Chris Speller" userId="0a97f007-b978-4543-a8a0-9ee0abccdf0a" providerId="ADAL" clId="{F75533B5-4FC0-4EBE-B13C-56F979AD271E}" dt="2020-12-29T17:45:46.811" v="0" actId="47"/>
        <pc:sldMkLst>
          <pc:docMk/>
          <pc:sldMk cId="752321252" sldId="4176"/>
        </pc:sldMkLst>
      </pc:sldChg>
      <pc:sldChg chg="del">
        <pc:chgData name="Chris Speller" userId="0a97f007-b978-4543-a8a0-9ee0abccdf0a" providerId="ADAL" clId="{F75533B5-4FC0-4EBE-B13C-56F979AD271E}" dt="2020-12-29T17:45:46.811" v="0" actId="47"/>
        <pc:sldMkLst>
          <pc:docMk/>
          <pc:sldMk cId="1311115381" sldId="4180"/>
        </pc:sldMkLst>
      </pc:sldChg>
      <pc:sldChg chg="del">
        <pc:chgData name="Chris Speller" userId="0a97f007-b978-4543-a8a0-9ee0abccdf0a" providerId="ADAL" clId="{F75533B5-4FC0-4EBE-B13C-56F979AD271E}" dt="2020-12-29T17:45:46.811" v="0" actId="47"/>
        <pc:sldMkLst>
          <pc:docMk/>
          <pc:sldMk cId="859969673" sldId="4182"/>
        </pc:sldMkLst>
      </pc:sldChg>
      <pc:sldChg chg="del">
        <pc:chgData name="Chris Speller" userId="0a97f007-b978-4543-a8a0-9ee0abccdf0a" providerId="ADAL" clId="{F75533B5-4FC0-4EBE-B13C-56F979AD271E}" dt="2020-12-29T17:45:46.811" v="0" actId="47"/>
        <pc:sldMkLst>
          <pc:docMk/>
          <pc:sldMk cId="2634474483" sldId="4183"/>
        </pc:sldMkLst>
      </pc:sldChg>
      <pc:sldChg chg="del">
        <pc:chgData name="Chris Speller" userId="0a97f007-b978-4543-a8a0-9ee0abccdf0a" providerId="ADAL" clId="{F75533B5-4FC0-4EBE-B13C-56F979AD271E}" dt="2020-12-29T17:45:46.811" v="0" actId="47"/>
        <pc:sldMkLst>
          <pc:docMk/>
          <pc:sldMk cId="3958965271" sldId="4209"/>
        </pc:sldMkLst>
      </pc:sldChg>
      <pc:sldChg chg="del">
        <pc:chgData name="Chris Speller" userId="0a97f007-b978-4543-a8a0-9ee0abccdf0a" providerId="ADAL" clId="{F75533B5-4FC0-4EBE-B13C-56F979AD271E}" dt="2020-12-29T17:45:46.811" v="0" actId="47"/>
        <pc:sldMkLst>
          <pc:docMk/>
          <pc:sldMk cId="2009006719" sldId="4210"/>
        </pc:sldMkLst>
      </pc:sldChg>
      <pc:sldChg chg="del">
        <pc:chgData name="Chris Speller" userId="0a97f007-b978-4543-a8a0-9ee0abccdf0a" providerId="ADAL" clId="{F75533B5-4FC0-4EBE-B13C-56F979AD271E}" dt="2020-12-29T17:45:46.811" v="0" actId="47"/>
        <pc:sldMkLst>
          <pc:docMk/>
          <pc:sldMk cId="3183480019" sldId="4211"/>
        </pc:sldMkLst>
      </pc:sldChg>
      <pc:sldChg chg="delSp mod">
        <pc:chgData name="Chris Speller" userId="0a97f007-b978-4543-a8a0-9ee0abccdf0a" providerId="ADAL" clId="{F75533B5-4FC0-4EBE-B13C-56F979AD271E}" dt="2020-12-29T17:45:57.663" v="1" actId="478"/>
        <pc:sldMkLst>
          <pc:docMk/>
          <pc:sldMk cId="3308482927" sldId="4212"/>
        </pc:sldMkLst>
        <pc:spChg chg="del">
          <ac:chgData name="Chris Speller" userId="0a97f007-b978-4543-a8a0-9ee0abccdf0a" providerId="ADAL" clId="{F75533B5-4FC0-4EBE-B13C-56F979AD271E}" dt="2020-12-29T17:45:57.663" v="1" actId="478"/>
          <ac:spMkLst>
            <pc:docMk/>
            <pc:sldMk cId="3308482927" sldId="4212"/>
            <ac:spMk id="4" creationId="{CA12FE76-5CF5-4D77-BD77-246AEA852914}"/>
          </ac:spMkLst>
        </pc:spChg>
      </pc:sldChg>
      <pc:sldChg chg="del">
        <pc:chgData name="Chris Speller" userId="0a97f007-b978-4543-a8a0-9ee0abccdf0a" providerId="ADAL" clId="{F75533B5-4FC0-4EBE-B13C-56F979AD271E}" dt="2020-12-29T17:45:46.811" v="0" actId="47"/>
        <pc:sldMkLst>
          <pc:docMk/>
          <pc:sldMk cId="2445889138" sldId="4213"/>
        </pc:sldMkLst>
      </pc:sldChg>
      <pc:sldChg chg="del">
        <pc:chgData name="Chris Speller" userId="0a97f007-b978-4543-a8a0-9ee0abccdf0a" providerId="ADAL" clId="{F75533B5-4FC0-4EBE-B13C-56F979AD271E}" dt="2020-12-29T17:45:46.811" v="0" actId="47"/>
        <pc:sldMkLst>
          <pc:docMk/>
          <pc:sldMk cId="1837994659" sldId="4214"/>
        </pc:sldMkLst>
      </pc:sldChg>
      <pc:sldChg chg="del">
        <pc:chgData name="Chris Speller" userId="0a97f007-b978-4543-a8a0-9ee0abccdf0a" providerId="ADAL" clId="{F75533B5-4FC0-4EBE-B13C-56F979AD271E}" dt="2020-12-29T17:45:46.811" v="0" actId="47"/>
        <pc:sldMkLst>
          <pc:docMk/>
          <pc:sldMk cId="1943161196" sldId="4215"/>
        </pc:sldMkLst>
      </pc:sldChg>
      <pc:sldChg chg="del">
        <pc:chgData name="Chris Speller" userId="0a97f007-b978-4543-a8a0-9ee0abccdf0a" providerId="ADAL" clId="{F75533B5-4FC0-4EBE-B13C-56F979AD271E}" dt="2020-12-29T17:45:46.811" v="0" actId="47"/>
        <pc:sldMkLst>
          <pc:docMk/>
          <pc:sldMk cId="1509133184" sldId="4216"/>
        </pc:sldMkLst>
      </pc:sldChg>
      <pc:sldChg chg="del">
        <pc:chgData name="Chris Speller" userId="0a97f007-b978-4543-a8a0-9ee0abccdf0a" providerId="ADAL" clId="{F75533B5-4FC0-4EBE-B13C-56F979AD271E}" dt="2020-12-29T17:45:46.811" v="0" actId="47"/>
        <pc:sldMkLst>
          <pc:docMk/>
          <pc:sldMk cId="3182339949" sldId="4217"/>
        </pc:sldMkLst>
      </pc:sldChg>
      <pc:sldChg chg="del">
        <pc:chgData name="Chris Speller" userId="0a97f007-b978-4543-a8a0-9ee0abccdf0a" providerId="ADAL" clId="{F75533B5-4FC0-4EBE-B13C-56F979AD271E}" dt="2020-12-29T17:45:46.811" v="0" actId="47"/>
        <pc:sldMkLst>
          <pc:docMk/>
          <pc:sldMk cId="2994786866" sldId="4218"/>
        </pc:sldMkLst>
      </pc:sldChg>
      <pc:sldChg chg="del">
        <pc:chgData name="Chris Speller" userId="0a97f007-b978-4543-a8a0-9ee0abccdf0a" providerId="ADAL" clId="{F75533B5-4FC0-4EBE-B13C-56F979AD271E}" dt="2020-12-29T17:45:46.811" v="0" actId="47"/>
        <pc:sldMkLst>
          <pc:docMk/>
          <pc:sldMk cId="3891927533" sldId="4219"/>
        </pc:sldMkLst>
      </pc:sldChg>
      <pc:sldChg chg="del">
        <pc:chgData name="Chris Speller" userId="0a97f007-b978-4543-a8a0-9ee0abccdf0a" providerId="ADAL" clId="{F75533B5-4FC0-4EBE-B13C-56F979AD271E}" dt="2020-12-29T17:45:46.811" v="0" actId="47"/>
        <pc:sldMkLst>
          <pc:docMk/>
          <pc:sldMk cId="4241894810" sldId="4220"/>
        </pc:sldMkLst>
      </pc:sldChg>
      <pc:sldChg chg="del">
        <pc:chgData name="Chris Speller" userId="0a97f007-b978-4543-a8a0-9ee0abccdf0a" providerId="ADAL" clId="{F75533B5-4FC0-4EBE-B13C-56F979AD271E}" dt="2020-12-29T17:45:46.811" v="0" actId="47"/>
        <pc:sldMkLst>
          <pc:docMk/>
          <pc:sldMk cId="1981057152" sldId="4221"/>
        </pc:sldMkLst>
      </pc:sldChg>
      <pc:sldChg chg="del">
        <pc:chgData name="Chris Speller" userId="0a97f007-b978-4543-a8a0-9ee0abccdf0a" providerId="ADAL" clId="{F75533B5-4FC0-4EBE-B13C-56F979AD271E}" dt="2020-12-29T17:45:46.811" v="0" actId="47"/>
        <pc:sldMkLst>
          <pc:docMk/>
          <pc:sldMk cId="306835241" sldId="4222"/>
        </pc:sldMkLst>
      </pc:sldChg>
      <pc:sldChg chg="del">
        <pc:chgData name="Chris Speller" userId="0a97f007-b978-4543-a8a0-9ee0abccdf0a" providerId="ADAL" clId="{F75533B5-4FC0-4EBE-B13C-56F979AD271E}" dt="2020-12-29T17:45:46.811" v="0" actId="47"/>
        <pc:sldMkLst>
          <pc:docMk/>
          <pc:sldMk cId="3511891024" sldId="4223"/>
        </pc:sldMkLst>
      </pc:sldChg>
      <pc:sldChg chg="del">
        <pc:chgData name="Chris Speller" userId="0a97f007-b978-4543-a8a0-9ee0abccdf0a" providerId="ADAL" clId="{F75533B5-4FC0-4EBE-B13C-56F979AD271E}" dt="2020-12-29T17:45:46.811" v="0" actId="47"/>
        <pc:sldMkLst>
          <pc:docMk/>
          <pc:sldMk cId="1438965850" sldId="4224"/>
        </pc:sldMkLst>
      </pc:sldChg>
      <pc:sldChg chg="del">
        <pc:chgData name="Chris Speller" userId="0a97f007-b978-4543-a8a0-9ee0abccdf0a" providerId="ADAL" clId="{F75533B5-4FC0-4EBE-B13C-56F979AD271E}" dt="2020-12-29T17:45:46.811" v="0" actId="47"/>
        <pc:sldMkLst>
          <pc:docMk/>
          <pc:sldMk cId="3178306356" sldId="4225"/>
        </pc:sldMkLst>
      </pc:sldChg>
      <pc:sldChg chg="del">
        <pc:chgData name="Chris Speller" userId="0a97f007-b978-4543-a8a0-9ee0abccdf0a" providerId="ADAL" clId="{F75533B5-4FC0-4EBE-B13C-56F979AD271E}" dt="2020-12-29T17:45:46.811" v="0" actId="47"/>
        <pc:sldMkLst>
          <pc:docMk/>
          <pc:sldMk cId="1941882094" sldId="4226"/>
        </pc:sldMkLst>
      </pc:sldChg>
      <pc:sldChg chg="del">
        <pc:chgData name="Chris Speller" userId="0a97f007-b978-4543-a8a0-9ee0abccdf0a" providerId="ADAL" clId="{F75533B5-4FC0-4EBE-B13C-56F979AD271E}" dt="2020-12-29T17:45:46.811" v="0" actId="47"/>
        <pc:sldMkLst>
          <pc:docMk/>
          <pc:sldMk cId="389645504" sldId="4227"/>
        </pc:sldMkLst>
      </pc:sldChg>
      <pc:sldChg chg="del">
        <pc:chgData name="Chris Speller" userId="0a97f007-b978-4543-a8a0-9ee0abccdf0a" providerId="ADAL" clId="{F75533B5-4FC0-4EBE-B13C-56F979AD271E}" dt="2020-12-29T17:45:46.811" v="0" actId="47"/>
        <pc:sldMkLst>
          <pc:docMk/>
          <pc:sldMk cId="2170863200" sldId="4228"/>
        </pc:sldMkLst>
      </pc:sldChg>
      <pc:sldChg chg="del">
        <pc:chgData name="Chris Speller" userId="0a97f007-b978-4543-a8a0-9ee0abccdf0a" providerId="ADAL" clId="{F75533B5-4FC0-4EBE-B13C-56F979AD271E}" dt="2020-12-29T17:45:46.811" v="0" actId="47"/>
        <pc:sldMkLst>
          <pc:docMk/>
          <pc:sldMk cId="655254233" sldId="4229"/>
        </pc:sldMkLst>
      </pc:sldChg>
      <pc:sldChg chg="del">
        <pc:chgData name="Chris Speller" userId="0a97f007-b978-4543-a8a0-9ee0abccdf0a" providerId="ADAL" clId="{F75533B5-4FC0-4EBE-B13C-56F979AD271E}" dt="2020-12-29T17:45:46.811" v="0" actId="47"/>
        <pc:sldMkLst>
          <pc:docMk/>
          <pc:sldMk cId="4183716441" sldId="4230"/>
        </pc:sldMkLst>
      </pc:sldChg>
      <pc:sldChg chg="del">
        <pc:chgData name="Chris Speller" userId="0a97f007-b978-4543-a8a0-9ee0abccdf0a" providerId="ADAL" clId="{F75533B5-4FC0-4EBE-B13C-56F979AD271E}" dt="2020-12-29T17:45:46.811" v="0" actId="47"/>
        <pc:sldMkLst>
          <pc:docMk/>
          <pc:sldMk cId="563582414" sldId="4231"/>
        </pc:sldMkLst>
      </pc:sldChg>
      <pc:sldChg chg="del">
        <pc:chgData name="Chris Speller" userId="0a97f007-b978-4543-a8a0-9ee0abccdf0a" providerId="ADAL" clId="{F75533B5-4FC0-4EBE-B13C-56F979AD271E}" dt="2020-12-29T17:45:46.811" v="0" actId="47"/>
        <pc:sldMkLst>
          <pc:docMk/>
          <pc:sldMk cId="3033813494" sldId="4232"/>
        </pc:sldMkLst>
      </pc:sldChg>
      <pc:sldChg chg="del">
        <pc:chgData name="Chris Speller" userId="0a97f007-b978-4543-a8a0-9ee0abccdf0a" providerId="ADAL" clId="{F75533B5-4FC0-4EBE-B13C-56F979AD271E}" dt="2020-12-29T17:45:46.811" v="0" actId="47"/>
        <pc:sldMkLst>
          <pc:docMk/>
          <pc:sldMk cId="1822441054" sldId="4233"/>
        </pc:sldMkLst>
      </pc:sldChg>
      <pc:sldChg chg="del">
        <pc:chgData name="Chris Speller" userId="0a97f007-b978-4543-a8a0-9ee0abccdf0a" providerId="ADAL" clId="{F75533B5-4FC0-4EBE-B13C-56F979AD271E}" dt="2020-12-29T17:45:46.811" v="0" actId="47"/>
        <pc:sldMkLst>
          <pc:docMk/>
          <pc:sldMk cId="1715001127" sldId="4234"/>
        </pc:sldMkLst>
      </pc:sldChg>
      <pc:sldChg chg="del">
        <pc:chgData name="Chris Speller" userId="0a97f007-b978-4543-a8a0-9ee0abccdf0a" providerId="ADAL" clId="{F75533B5-4FC0-4EBE-B13C-56F979AD271E}" dt="2020-12-29T17:45:46.811" v="0" actId="47"/>
        <pc:sldMkLst>
          <pc:docMk/>
          <pc:sldMk cId="3161387413" sldId="4235"/>
        </pc:sldMkLst>
      </pc:sldChg>
      <pc:sldChg chg="del">
        <pc:chgData name="Chris Speller" userId="0a97f007-b978-4543-a8a0-9ee0abccdf0a" providerId="ADAL" clId="{F75533B5-4FC0-4EBE-B13C-56F979AD271E}" dt="2020-12-29T17:45:46.811" v="0" actId="47"/>
        <pc:sldMkLst>
          <pc:docMk/>
          <pc:sldMk cId="200309107" sldId="4236"/>
        </pc:sldMkLst>
      </pc:sldChg>
      <pc:sldChg chg="del">
        <pc:chgData name="Chris Speller" userId="0a97f007-b978-4543-a8a0-9ee0abccdf0a" providerId="ADAL" clId="{F75533B5-4FC0-4EBE-B13C-56F979AD271E}" dt="2020-12-29T17:45:46.811" v="0" actId="47"/>
        <pc:sldMkLst>
          <pc:docMk/>
          <pc:sldMk cId="3089534765" sldId="4237"/>
        </pc:sldMkLst>
      </pc:sldChg>
      <pc:sldChg chg="del">
        <pc:chgData name="Chris Speller" userId="0a97f007-b978-4543-a8a0-9ee0abccdf0a" providerId="ADAL" clId="{F75533B5-4FC0-4EBE-B13C-56F979AD271E}" dt="2020-12-29T17:45:46.811" v="0" actId="47"/>
        <pc:sldMkLst>
          <pc:docMk/>
          <pc:sldMk cId="849168162" sldId="4238"/>
        </pc:sldMkLst>
      </pc:sldChg>
      <pc:sldChg chg="del">
        <pc:chgData name="Chris Speller" userId="0a97f007-b978-4543-a8a0-9ee0abccdf0a" providerId="ADAL" clId="{F75533B5-4FC0-4EBE-B13C-56F979AD271E}" dt="2020-12-29T17:45:46.811" v="0" actId="47"/>
        <pc:sldMkLst>
          <pc:docMk/>
          <pc:sldMk cId="3902984696" sldId="4239"/>
        </pc:sldMkLst>
      </pc:sldChg>
      <pc:sldChg chg="del">
        <pc:chgData name="Chris Speller" userId="0a97f007-b978-4543-a8a0-9ee0abccdf0a" providerId="ADAL" clId="{F75533B5-4FC0-4EBE-B13C-56F979AD271E}" dt="2020-12-29T17:45:46.811" v="0" actId="47"/>
        <pc:sldMkLst>
          <pc:docMk/>
          <pc:sldMk cId="377712087" sldId="4240"/>
        </pc:sldMkLst>
      </pc:sldChg>
      <pc:sldChg chg="del">
        <pc:chgData name="Chris Speller" userId="0a97f007-b978-4543-a8a0-9ee0abccdf0a" providerId="ADAL" clId="{F75533B5-4FC0-4EBE-B13C-56F979AD271E}" dt="2020-12-29T17:45:46.811" v="0" actId="47"/>
        <pc:sldMkLst>
          <pc:docMk/>
          <pc:sldMk cId="3564738900" sldId="4241"/>
        </pc:sldMkLst>
      </pc:sldChg>
      <pc:sldChg chg="del">
        <pc:chgData name="Chris Speller" userId="0a97f007-b978-4543-a8a0-9ee0abccdf0a" providerId="ADAL" clId="{F75533B5-4FC0-4EBE-B13C-56F979AD271E}" dt="2020-12-29T17:45:46.811" v="0" actId="47"/>
        <pc:sldMkLst>
          <pc:docMk/>
          <pc:sldMk cId="2965213025" sldId="4242"/>
        </pc:sldMkLst>
      </pc:sldChg>
      <pc:sldChg chg="del">
        <pc:chgData name="Chris Speller" userId="0a97f007-b978-4543-a8a0-9ee0abccdf0a" providerId="ADAL" clId="{F75533B5-4FC0-4EBE-B13C-56F979AD271E}" dt="2020-12-29T17:45:46.811" v="0" actId="47"/>
        <pc:sldMkLst>
          <pc:docMk/>
          <pc:sldMk cId="2664255247" sldId="4243"/>
        </pc:sldMkLst>
      </pc:sldChg>
      <pc:sldChg chg="del">
        <pc:chgData name="Chris Speller" userId="0a97f007-b978-4543-a8a0-9ee0abccdf0a" providerId="ADAL" clId="{F75533B5-4FC0-4EBE-B13C-56F979AD271E}" dt="2020-12-29T17:45:46.811" v="0" actId="47"/>
        <pc:sldMkLst>
          <pc:docMk/>
          <pc:sldMk cId="1324716962" sldId="4244"/>
        </pc:sldMkLst>
      </pc:sldChg>
      <pc:sldChg chg="del">
        <pc:chgData name="Chris Speller" userId="0a97f007-b978-4543-a8a0-9ee0abccdf0a" providerId="ADAL" clId="{F75533B5-4FC0-4EBE-B13C-56F979AD271E}" dt="2020-12-29T17:45:46.811" v="0" actId="47"/>
        <pc:sldMkLst>
          <pc:docMk/>
          <pc:sldMk cId="2070511319" sldId="4245"/>
        </pc:sldMkLst>
      </pc:sldChg>
      <pc:sldChg chg="del">
        <pc:chgData name="Chris Speller" userId="0a97f007-b978-4543-a8a0-9ee0abccdf0a" providerId="ADAL" clId="{F75533B5-4FC0-4EBE-B13C-56F979AD271E}" dt="2020-12-29T17:45:46.811" v="0" actId="47"/>
        <pc:sldMkLst>
          <pc:docMk/>
          <pc:sldMk cId="2576849796" sldId="4246"/>
        </pc:sldMkLst>
      </pc:sldChg>
      <pc:sldChg chg="del">
        <pc:chgData name="Chris Speller" userId="0a97f007-b978-4543-a8a0-9ee0abccdf0a" providerId="ADAL" clId="{F75533B5-4FC0-4EBE-B13C-56F979AD271E}" dt="2020-12-29T17:45:46.811" v="0" actId="47"/>
        <pc:sldMkLst>
          <pc:docMk/>
          <pc:sldMk cId="2766030900" sldId="4247"/>
        </pc:sldMkLst>
      </pc:sldChg>
      <pc:sldChg chg="del">
        <pc:chgData name="Chris Speller" userId="0a97f007-b978-4543-a8a0-9ee0abccdf0a" providerId="ADAL" clId="{F75533B5-4FC0-4EBE-B13C-56F979AD271E}" dt="2020-12-29T17:45:46.811" v="0" actId="47"/>
        <pc:sldMkLst>
          <pc:docMk/>
          <pc:sldMk cId="2275993738" sldId="4248"/>
        </pc:sldMkLst>
      </pc:sldChg>
      <pc:sldChg chg="del">
        <pc:chgData name="Chris Speller" userId="0a97f007-b978-4543-a8a0-9ee0abccdf0a" providerId="ADAL" clId="{F75533B5-4FC0-4EBE-B13C-56F979AD271E}" dt="2020-12-29T17:45:46.811" v="0" actId="47"/>
        <pc:sldMkLst>
          <pc:docMk/>
          <pc:sldMk cId="257398733" sldId="4249"/>
        </pc:sldMkLst>
      </pc:sldChg>
      <pc:sldChg chg="del">
        <pc:chgData name="Chris Speller" userId="0a97f007-b978-4543-a8a0-9ee0abccdf0a" providerId="ADAL" clId="{F75533B5-4FC0-4EBE-B13C-56F979AD271E}" dt="2020-12-29T17:45:46.811" v="0" actId="47"/>
        <pc:sldMkLst>
          <pc:docMk/>
          <pc:sldMk cId="3589607544" sldId="4250"/>
        </pc:sldMkLst>
      </pc:sldChg>
      <pc:sldChg chg="del">
        <pc:chgData name="Chris Speller" userId="0a97f007-b978-4543-a8a0-9ee0abccdf0a" providerId="ADAL" clId="{F75533B5-4FC0-4EBE-B13C-56F979AD271E}" dt="2020-12-29T17:45:46.811" v="0" actId="47"/>
        <pc:sldMkLst>
          <pc:docMk/>
          <pc:sldMk cId="1420928558" sldId="4251"/>
        </pc:sldMkLst>
      </pc:sldChg>
      <pc:sldChg chg="del">
        <pc:chgData name="Chris Speller" userId="0a97f007-b978-4543-a8a0-9ee0abccdf0a" providerId="ADAL" clId="{F75533B5-4FC0-4EBE-B13C-56F979AD271E}" dt="2020-12-29T17:45:46.811" v="0" actId="47"/>
        <pc:sldMkLst>
          <pc:docMk/>
          <pc:sldMk cId="1054977581" sldId="4252"/>
        </pc:sldMkLst>
      </pc:sldChg>
      <pc:sldChg chg="del">
        <pc:chgData name="Chris Speller" userId="0a97f007-b978-4543-a8a0-9ee0abccdf0a" providerId="ADAL" clId="{F75533B5-4FC0-4EBE-B13C-56F979AD271E}" dt="2020-12-29T17:45:46.811" v="0" actId="47"/>
        <pc:sldMkLst>
          <pc:docMk/>
          <pc:sldMk cId="346430679" sldId="4253"/>
        </pc:sldMkLst>
      </pc:sldChg>
      <pc:sldChg chg="del">
        <pc:chgData name="Chris Speller" userId="0a97f007-b978-4543-a8a0-9ee0abccdf0a" providerId="ADAL" clId="{F75533B5-4FC0-4EBE-B13C-56F979AD271E}" dt="2020-12-29T17:45:46.811" v="0" actId="47"/>
        <pc:sldMkLst>
          <pc:docMk/>
          <pc:sldMk cId="411323408" sldId="4254"/>
        </pc:sldMkLst>
      </pc:sldChg>
      <pc:sldChg chg="del">
        <pc:chgData name="Chris Speller" userId="0a97f007-b978-4543-a8a0-9ee0abccdf0a" providerId="ADAL" clId="{F75533B5-4FC0-4EBE-B13C-56F979AD271E}" dt="2020-12-29T17:45:46.811" v="0" actId="47"/>
        <pc:sldMkLst>
          <pc:docMk/>
          <pc:sldMk cId="3457442855" sldId="4255"/>
        </pc:sldMkLst>
      </pc:sldChg>
      <pc:sldChg chg="del">
        <pc:chgData name="Chris Speller" userId="0a97f007-b978-4543-a8a0-9ee0abccdf0a" providerId="ADAL" clId="{F75533B5-4FC0-4EBE-B13C-56F979AD271E}" dt="2020-12-29T17:45:46.811" v="0" actId="47"/>
        <pc:sldMkLst>
          <pc:docMk/>
          <pc:sldMk cId="2129615275" sldId="4256"/>
        </pc:sldMkLst>
      </pc:sldChg>
      <pc:sldChg chg="del">
        <pc:chgData name="Chris Speller" userId="0a97f007-b978-4543-a8a0-9ee0abccdf0a" providerId="ADAL" clId="{F75533B5-4FC0-4EBE-B13C-56F979AD271E}" dt="2020-12-29T17:45:46.811" v="0" actId="47"/>
        <pc:sldMkLst>
          <pc:docMk/>
          <pc:sldMk cId="2501177516" sldId="4257"/>
        </pc:sldMkLst>
      </pc:sldChg>
      <pc:sldChg chg="del">
        <pc:chgData name="Chris Speller" userId="0a97f007-b978-4543-a8a0-9ee0abccdf0a" providerId="ADAL" clId="{F75533B5-4FC0-4EBE-B13C-56F979AD271E}" dt="2020-12-29T17:45:46.811" v="0" actId="47"/>
        <pc:sldMkLst>
          <pc:docMk/>
          <pc:sldMk cId="65954862" sldId="4258"/>
        </pc:sldMkLst>
      </pc:sldChg>
      <pc:sldChg chg="del">
        <pc:chgData name="Chris Speller" userId="0a97f007-b978-4543-a8a0-9ee0abccdf0a" providerId="ADAL" clId="{F75533B5-4FC0-4EBE-B13C-56F979AD271E}" dt="2020-12-29T17:45:46.811" v="0" actId="47"/>
        <pc:sldMkLst>
          <pc:docMk/>
          <pc:sldMk cId="2679204873" sldId="4259"/>
        </pc:sldMkLst>
      </pc:sldChg>
      <pc:sldChg chg="del">
        <pc:chgData name="Chris Speller" userId="0a97f007-b978-4543-a8a0-9ee0abccdf0a" providerId="ADAL" clId="{F75533B5-4FC0-4EBE-B13C-56F979AD271E}" dt="2020-12-29T17:45:46.811" v="0" actId="47"/>
        <pc:sldMkLst>
          <pc:docMk/>
          <pc:sldMk cId="2210213353" sldId="4260"/>
        </pc:sldMkLst>
      </pc:sldChg>
      <pc:sldChg chg="del">
        <pc:chgData name="Chris Speller" userId="0a97f007-b978-4543-a8a0-9ee0abccdf0a" providerId="ADAL" clId="{F75533B5-4FC0-4EBE-B13C-56F979AD271E}" dt="2020-12-29T17:45:46.811" v="0" actId="47"/>
        <pc:sldMkLst>
          <pc:docMk/>
          <pc:sldMk cId="2108347254" sldId="4261"/>
        </pc:sldMkLst>
      </pc:sldChg>
      <pc:sldChg chg="del">
        <pc:chgData name="Chris Speller" userId="0a97f007-b978-4543-a8a0-9ee0abccdf0a" providerId="ADAL" clId="{F75533B5-4FC0-4EBE-B13C-56F979AD271E}" dt="2020-12-29T17:45:46.811" v="0" actId="47"/>
        <pc:sldMkLst>
          <pc:docMk/>
          <pc:sldMk cId="3941720206" sldId="4262"/>
        </pc:sldMkLst>
      </pc:sldChg>
      <pc:sldChg chg="del">
        <pc:chgData name="Chris Speller" userId="0a97f007-b978-4543-a8a0-9ee0abccdf0a" providerId="ADAL" clId="{F75533B5-4FC0-4EBE-B13C-56F979AD271E}" dt="2020-12-29T17:45:46.811" v="0" actId="47"/>
        <pc:sldMkLst>
          <pc:docMk/>
          <pc:sldMk cId="2059946790" sldId="4263"/>
        </pc:sldMkLst>
      </pc:sldChg>
      <pc:sldChg chg="del">
        <pc:chgData name="Chris Speller" userId="0a97f007-b978-4543-a8a0-9ee0abccdf0a" providerId="ADAL" clId="{F75533B5-4FC0-4EBE-B13C-56F979AD271E}" dt="2020-12-29T17:45:46.811" v="0" actId="47"/>
        <pc:sldMkLst>
          <pc:docMk/>
          <pc:sldMk cId="83876155" sldId="4264"/>
        </pc:sldMkLst>
      </pc:sldChg>
      <pc:sldChg chg="del">
        <pc:chgData name="Chris Speller" userId="0a97f007-b978-4543-a8a0-9ee0abccdf0a" providerId="ADAL" clId="{F75533B5-4FC0-4EBE-B13C-56F979AD271E}" dt="2020-12-29T17:45:46.811" v="0" actId="47"/>
        <pc:sldMkLst>
          <pc:docMk/>
          <pc:sldMk cId="3178339944" sldId="4265"/>
        </pc:sldMkLst>
      </pc:sldChg>
      <pc:sldChg chg="del">
        <pc:chgData name="Chris Speller" userId="0a97f007-b978-4543-a8a0-9ee0abccdf0a" providerId="ADAL" clId="{F75533B5-4FC0-4EBE-B13C-56F979AD271E}" dt="2020-12-29T17:45:46.811" v="0" actId="47"/>
        <pc:sldMkLst>
          <pc:docMk/>
          <pc:sldMk cId="3547795543" sldId="4266"/>
        </pc:sldMkLst>
      </pc:sldChg>
      <pc:sldChg chg="del">
        <pc:chgData name="Chris Speller" userId="0a97f007-b978-4543-a8a0-9ee0abccdf0a" providerId="ADAL" clId="{F75533B5-4FC0-4EBE-B13C-56F979AD271E}" dt="2020-12-29T17:45:46.811" v="0" actId="47"/>
        <pc:sldMkLst>
          <pc:docMk/>
          <pc:sldMk cId="4070391860" sldId="4267"/>
        </pc:sldMkLst>
      </pc:sldChg>
      <pc:sldChg chg="del">
        <pc:chgData name="Chris Speller" userId="0a97f007-b978-4543-a8a0-9ee0abccdf0a" providerId="ADAL" clId="{F75533B5-4FC0-4EBE-B13C-56F979AD271E}" dt="2020-12-29T17:45:46.811" v="0" actId="47"/>
        <pc:sldMkLst>
          <pc:docMk/>
          <pc:sldMk cId="354482536" sldId="4268"/>
        </pc:sldMkLst>
      </pc:sldChg>
      <pc:sldChg chg="del">
        <pc:chgData name="Chris Speller" userId="0a97f007-b978-4543-a8a0-9ee0abccdf0a" providerId="ADAL" clId="{F75533B5-4FC0-4EBE-B13C-56F979AD271E}" dt="2020-12-29T17:45:46.811" v="0" actId="47"/>
        <pc:sldMkLst>
          <pc:docMk/>
          <pc:sldMk cId="4289332131" sldId="4269"/>
        </pc:sldMkLst>
      </pc:sldChg>
      <pc:sldChg chg="del">
        <pc:chgData name="Chris Speller" userId="0a97f007-b978-4543-a8a0-9ee0abccdf0a" providerId="ADAL" clId="{F75533B5-4FC0-4EBE-B13C-56F979AD271E}" dt="2020-12-29T17:45:46.811" v="0" actId="47"/>
        <pc:sldMkLst>
          <pc:docMk/>
          <pc:sldMk cId="617033601" sldId="4270"/>
        </pc:sldMkLst>
      </pc:sldChg>
      <pc:sldChg chg="del">
        <pc:chgData name="Chris Speller" userId="0a97f007-b978-4543-a8a0-9ee0abccdf0a" providerId="ADAL" clId="{F75533B5-4FC0-4EBE-B13C-56F979AD271E}" dt="2020-12-29T17:45:46.811" v="0" actId="47"/>
        <pc:sldMkLst>
          <pc:docMk/>
          <pc:sldMk cId="216175041" sldId="4271"/>
        </pc:sldMkLst>
      </pc:sldChg>
      <pc:sldChg chg="del">
        <pc:chgData name="Chris Speller" userId="0a97f007-b978-4543-a8a0-9ee0abccdf0a" providerId="ADAL" clId="{F75533B5-4FC0-4EBE-B13C-56F979AD271E}" dt="2020-12-29T17:45:46.811" v="0" actId="47"/>
        <pc:sldMkLst>
          <pc:docMk/>
          <pc:sldMk cId="76720989" sldId="4272"/>
        </pc:sldMkLst>
      </pc:sldChg>
      <pc:sldChg chg="del">
        <pc:chgData name="Chris Speller" userId="0a97f007-b978-4543-a8a0-9ee0abccdf0a" providerId="ADAL" clId="{F75533B5-4FC0-4EBE-B13C-56F979AD271E}" dt="2020-12-29T17:45:46.811" v="0" actId="47"/>
        <pc:sldMkLst>
          <pc:docMk/>
          <pc:sldMk cId="2938329085" sldId="4273"/>
        </pc:sldMkLst>
      </pc:sldChg>
      <pc:sldChg chg="del">
        <pc:chgData name="Chris Speller" userId="0a97f007-b978-4543-a8a0-9ee0abccdf0a" providerId="ADAL" clId="{F75533B5-4FC0-4EBE-B13C-56F979AD271E}" dt="2020-12-29T17:45:46.811" v="0" actId="47"/>
        <pc:sldMkLst>
          <pc:docMk/>
          <pc:sldMk cId="4142667225" sldId="4274"/>
        </pc:sldMkLst>
      </pc:sldChg>
      <pc:sldChg chg="del">
        <pc:chgData name="Chris Speller" userId="0a97f007-b978-4543-a8a0-9ee0abccdf0a" providerId="ADAL" clId="{F75533B5-4FC0-4EBE-B13C-56F979AD271E}" dt="2020-12-29T17:45:46.811" v="0" actId="47"/>
        <pc:sldMkLst>
          <pc:docMk/>
          <pc:sldMk cId="2989613756" sldId="4275"/>
        </pc:sldMkLst>
      </pc:sldChg>
      <pc:sldChg chg="del">
        <pc:chgData name="Chris Speller" userId="0a97f007-b978-4543-a8a0-9ee0abccdf0a" providerId="ADAL" clId="{F75533B5-4FC0-4EBE-B13C-56F979AD271E}" dt="2020-12-29T17:45:46.811" v="0" actId="47"/>
        <pc:sldMkLst>
          <pc:docMk/>
          <pc:sldMk cId="4170870872" sldId="4276"/>
        </pc:sldMkLst>
      </pc:sldChg>
      <pc:sldChg chg="del">
        <pc:chgData name="Chris Speller" userId="0a97f007-b978-4543-a8a0-9ee0abccdf0a" providerId="ADAL" clId="{F75533B5-4FC0-4EBE-B13C-56F979AD271E}" dt="2020-12-29T17:45:46.811" v="0" actId="47"/>
        <pc:sldMkLst>
          <pc:docMk/>
          <pc:sldMk cId="2529603960" sldId="4277"/>
        </pc:sldMkLst>
      </pc:sldChg>
      <pc:sldChg chg="del">
        <pc:chgData name="Chris Speller" userId="0a97f007-b978-4543-a8a0-9ee0abccdf0a" providerId="ADAL" clId="{F75533B5-4FC0-4EBE-B13C-56F979AD271E}" dt="2020-12-29T17:45:46.811" v="0" actId="47"/>
        <pc:sldMkLst>
          <pc:docMk/>
          <pc:sldMk cId="1186578875" sldId="4278"/>
        </pc:sldMkLst>
      </pc:sldChg>
      <pc:sldChg chg="del">
        <pc:chgData name="Chris Speller" userId="0a97f007-b978-4543-a8a0-9ee0abccdf0a" providerId="ADAL" clId="{F75533B5-4FC0-4EBE-B13C-56F979AD271E}" dt="2020-12-29T17:45:46.811" v="0" actId="47"/>
        <pc:sldMkLst>
          <pc:docMk/>
          <pc:sldMk cId="3402914833" sldId="4279"/>
        </pc:sldMkLst>
      </pc:sldChg>
      <pc:sldChg chg="del">
        <pc:chgData name="Chris Speller" userId="0a97f007-b978-4543-a8a0-9ee0abccdf0a" providerId="ADAL" clId="{F75533B5-4FC0-4EBE-B13C-56F979AD271E}" dt="2020-12-29T17:45:46.811" v="0" actId="47"/>
        <pc:sldMkLst>
          <pc:docMk/>
          <pc:sldMk cId="2183125455" sldId="4280"/>
        </pc:sldMkLst>
      </pc:sldChg>
      <pc:sldChg chg="del">
        <pc:chgData name="Chris Speller" userId="0a97f007-b978-4543-a8a0-9ee0abccdf0a" providerId="ADAL" clId="{F75533B5-4FC0-4EBE-B13C-56F979AD271E}" dt="2020-12-29T17:45:46.811" v="0" actId="47"/>
        <pc:sldMkLst>
          <pc:docMk/>
          <pc:sldMk cId="1024507904" sldId="4281"/>
        </pc:sldMkLst>
      </pc:sldChg>
      <pc:sldChg chg="del">
        <pc:chgData name="Chris Speller" userId="0a97f007-b978-4543-a8a0-9ee0abccdf0a" providerId="ADAL" clId="{F75533B5-4FC0-4EBE-B13C-56F979AD271E}" dt="2020-12-29T17:45:46.811" v="0" actId="47"/>
        <pc:sldMkLst>
          <pc:docMk/>
          <pc:sldMk cId="1278225940" sldId="4282"/>
        </pc:sldMkLst>
      </pc:sldChg>
      <pc:sldChg chg="del">
        <pc:chgData name="Chris Speller" userId="0a97f007-b978-4543-a8a0-9ee0abccdf0a" providerId="ADAL" clId="{F75533B5-4FC0-4EBE-B13C-56F979AD271E}" dt="2020-12-29T17:45:46.811" v="0" actId="47"/>
        <pc:sldMkLst>
          <pc:docMk/>
          <pc:sldMk cId="3565691535" sldId="4283"/>
        </pc:sldMkLst>
      </pc:sldChg>
      <pc:sldChg chg="del">
        <pc:chgData name="Chris Speller" userId="0a97f007-b978-4543-a8a0-9ee0abccdf0a" providerId="ADAL" clId="{F75533B5-4FC0-4EBE-B13C-56F979AD271E}" dt="2020-12-29T17:45:46.811" v="0" actId="47"/>
        <pc:sldMkLst>
          <pc:docMk/>
          <pc:sldMk cId="2836158141" sldId="4284"/>
        </pc:sldMkLst>
      </pc:sldChg>
      <pc:sldChg chg="del">
        <pc:chgData name="Chris Speller" userId="0a97f007-b978-4543-a8a0-9ee0abccdf0a" providerId="ADAL" clId="{F75533B5-4FC0-4EBE-B13C-56F979AD271E}" dt="2020-12-29T17:45:46.811" v="0" actId="47"/>
        <pc:sldMkLst>
          <pc:docMk/>
          <pc:sldMk cId="491280613" sldId="4285"/>
        </pc:sldMkLst>
      </pc:sldChg>
      <pc:sldChg chg="del">
        <pc:chgData name="Chris Speller" userId="0a97f007-b978-4543-a8a0-9ee0abccdf0a" providerId="ADAL" clId="{F75533B5-4FC0-4EBE-B13C-56F979AD271E}" dt="2020-12-29T17:45:46.811" v="0" actId="47"/>
        <pc:sldMkLst>
          <pc:docMk/>
          <pc:sldMk cId="1780879411" sldId="4286"/>
        </pc:sldMkLst>
      </pc:sldChg>
      <pc:sldChg chg="del">
        <pc:chgData name="Chris Speller" userId="0a97f007-b978-4543-a8a0-9ee0abccdf0a" providerId="ADAL" clId="{F75533B5-4FC0-4EBE-B13C-56F979AD271E}" dt="2020-12-29T17:45:46.811" v="0" actId="47"/>
        <pc:sldMkLst>
          <pc:docMk/>
          <pc:sldMk cId="4095289239" sldId="4287"/>
        </pc:sldMkLst>
      </pc:sldChg>
      <pc:sldChg chg="del">
        <pc:chgData name="Chris Speller" userId="0a97f007-b978-4543-a8a0-9ee0abccdf0a" providerId="ADAL" clId="{F75533B5-4FC0-4EBE-B13C-56F979AD271E}" dt="2020-12-29T17:45:46.811" v="0" actId="47"/>
        <pc:sldMkLst>
          <pc:docMk/>
          <pc:sldMk cId="644414428" sldId="4288"/>
        </pc:sldMkLst>
      </pc:sldChg>
      <pc:sldChg chg="del">
        <pc:chgData name="Chris Speller" userId="0a97f007-b978-4543-a8a0-9ee0abccdf0a" providerId="ADAL" clId="{F75533B5-4FC0-4EBE-B13C-56F979AD271E}" dt="2020-12-29T17:45:46.811" v="0" actId="47"/>
        <pc:sldMkLst>
          <pc:docMk/>
          <pc:sldMk cId="293809435" sldId="4289"/>
        </pc:sldMkLst>
      </pc:sldChg>
      <pc:sldChg chg="del">
        <pc:chgData name="Chris Speller" userId="0a97f007-b978-4543-a8a0-9ee0abccdf0a" providerId="ADAL" clId="{F75533B5-4FC0-4EBE-B13C-56F979AD271E}" dt="2020-12-29T17:45:46.811" v="0" actId="47"/>
        <pc:sldMkLst>
          <pc:docMk/>
          <pc:sldMk cId="781360419" sldId="4290"/>
        </pc:sldMkLst>
      </pc:sldChg>
      <pc:sldChg chg="del">
        <pc:chgData name="Chris Speller" userId="0a97f007-b978-4543-a8a0-9ee0abccdf0a" providerId="ADAL" clId="{F75533B5-4FC0-4EBE-B13C-56F979AD271E}" dt="2020-12-29T17:45:46.811" v="0" actId="47"/>
        <pc:sldMkLst>
          <pc:docMk/>
          <pc:sldMk cId="1759290178" sldId="4291"/>
        </pc:sldMkLst>
      </pc:sldChg>
      <pc:sldChg chg="del">
        <pc:chgData name="Chris Speller" userId="0a97f007-b978-4543-a8a0-9ee0abccdf0a" providerId="ADAL" clId="{F75533B5-4FC0-4EBE-B13C-56F979AD271E}" dt="2020-12-29T17:45:46.811" v="0" actId="47"/>
        <pc:sldMkLst>
          <pc:docMk/>
          <pc:sldMk cId="2150508500" sldId="4292"/>
        </pc:sldMkLst>
      </pc:sldChg>
      <pc:sldChg chg="del">
        <pc:chgData name="Chris Speller" userId="0a97f007-b978-4543-a8a0-9ee0abccdf0a" providerId="ADAL" clId="{F75533B5-4FC0-4EBE-B13C-56F979AD271E}" dt="2020-12-29T17:45:46.811" v="0" actId="47"/>
        <pc:sldMkLst>
          <pc:docMk/>
          <pc:sldMk cId="857919995" sldId="4293"/>
        </pc:sldMkLst>
      </pc:sldChg>
      <pc:sldChg chg="del">
        <pc:chgData name="Chris Speller" userId="0a97f007-b978-4543-a8a0-9ee0abccdf0a" providerId="ADAL" clId="{F75533B5-4FC0-4EBE-B13C-56F979AD271E}" dt="2020-12-29T17:45:46.811" v="0" actId="47"/>
        <pc:sldMkLst>
          <pc:docMk/>
          <pc:sldMk cId="2098543876" sldId="4294"/>
        </pc:sldMkLst>
      </pc:sldChg>
      <pc:sldChg chg="del">
        <pc:chgData name="Chris Speller" userId="0a97f007-b978-4543-a8a0-9ee0abccdf0a" providerId="ADAL" clId="{F75533B5-4FC0-4EBE-B13C-56F979AD271E}" dt="2020-12-29T17:45:46.811" v="0" actId="47"/>
        <pc:sldMkLst>
          <pc:docMk/>
          <pc:sldMk cId="428548031" sldId="4295"/>
        </pc:sldMkLst>
      </pc:sldChg>
      <pc:sldChg chg="del">
        <pc:chgData name="Chris Speller" userId="0a97f007-b978-4543-a8a0-9ee0abccdf0a" providerId="ADAL" clId="{F75533B5-4FC0-4EBE-B13C-56F979AD271E}" dt="2020-12-29T17:45:46.811" v="0" actId="47"/>
        <pc:sldMkLst>
          <pc:docMk/>
          <pc:sldMk cId="2602853764" sldId="4296"/>
        </pc:sldMkLst>
      </pc:sldChg>
      <pc:sldChg chg="del">
        <pc:chgData name="Chris Speller" userId="0a97f007-b978-4543-a8a0-9ee0abccdf0a" providerId="ADAL" clId="{F75533B5-4FC0-4EBE-B13C-56F979AD271E}" dt="2020-12-29T17:45:46.811" v="0" actId="47"/>
        <pc:sldMkLst>
          <pc:docMk/>
          <pc:sldMk cId="4261010238" sldId="4297"/>
        </pc:sldMkLst>
      </pc:sldChg>
      <pc:sldChg chg="del">
        <pc:chgData name="Chris Speller" userId="0a97f007-b978-4543-a8a0-9ee0abccdf0a" providerId="ADAL" clId="{F75533B5-4FC0-4EBE-B13C-56F979AD271E}" dt="2020-12-29T17:45:46.811" v="0" actId="47"/>
        <pc:sldMkLst>
          <pc:docMk/>
          <pc:sldMk cId="1357221006" sldId="4298"/>
        </pc:sldMkLst>
      </pc:sldChg>
      <pc:sldChg chg="del">
        <pc:chgData name="Chris Speller" userId="0a97f007-b978-4543-a8a0-9ee0abccdf0a" providerId="ADAL" clId="{F75533B5-4FC0-4EBE-B13C-56F979AD271E}" dt="2020-12-29T17:45:46.811" v="0" actId="47"/>
        <pc:sldMkLst>
          <pc:docMk/>
          <pc:sldMk cId="2312047769" sldId="4299"/>
        </pc:sldMkLst>
      </pc:sldChg>
      <pc:sldChg chg="del">
        <pc:chgData name="Chris Speller" userId="0a97f007-b978-4543-a8a0-9ee0abccdf0a" providerId="ADAL" clId="{F75533B5-4FC0-4EBE-B13C-56F979AD271E}" dt="2020-12-29T17:45:46.811" v="0" actId="47"/>
        <pc:sldMkLst>
          <pc:docMk/>
          <pc:sldMk cId="320346525" sldId="4300"/>
        </pc:sldMkLst>
      </pc:sldChg>
      <pc:sldChg chg="del">
        <pc:chgData name="Chris Speller" userId="0a97f007-b978-4543-a8a0-9ee0abccdf0a" providerId="ADAL" clId="{F75533B5-4FC0-4EBE-B13C-56F979AD271E}" dt="2020-12-29T17:45:46.811" v="0" actId="47"/>
        <pc:sldMkLst>
          <pc:docMk/>
          <pc:sldMk cId="1378141197" sldId="4301"/>
        </pc:sldMkLst>
      </pc:sldChg>
      <pc:sldChg chg="del">
        <pc:chgData name="Chris Speller" userId="0a97f007-b978-4543-a8a0-9ee0abccdf0a" providerId="ADAL" clId="{F75533B5-4FC0-4EBE-B13C-56F979AD271E}" dt="2020-12-29T17:45:46.811" v="0" actId="47"/>
        <pc:sldMkLst>
          <pc:docMk/>
          <pc:sldMk cId="1096176284" sldId="4302"/>
        </pc:sldMkLst>
      </pc:sldChg>
      <pc:sldChg chg="del">
        <pc:chgData name="Chris Speller" userId="0a97f007-b978-4543-a8a0-9ee0abccdf0a" providerId="ADAL" clId="{F75533B5-4FC0-4EBE-B13C-56F979AD271E}" dt="2020-12-29T17:45:46.811" v="0" actId="47"/>
        <pc:sldMkLst>
          <pc:docMk/>
          <pc:sldMk cId="518878859" sldId="4303"/>
        </pc:sldMkLst>
      </pc:sldChg>
      <pc:sldChg chg="del">
        <pc:chgData name="Chris Speller" userId="0a97f007-b978-4543-a8a0-9ee0abccdf0a" providerId="ADAL" clId="{F75533B5-4FC0-4EBE-B13C-56F979AD271E}" dt="2020-12-29T17:45:46.811" v="0" actId="47"/>
        <pc:sldMkLst>
          <pc:docMk/>
          <pc:sldMk cId="3491002745" sldId="4304"/>
        </pc:sldMkLst>
      </pc:sldChg>
      <pc:sldChg chg="del">
        <pc:chgData name="Chris Speller" userId="0a97f007-b978-4543-a8a0-9ee0abccdf0a" providerId="ADAL" clId="{F75533B5-4FC0-4EBE-B13C-56F979AD271E}" dt="2020-12-29T17:45:46.811" v="0" actId="47"/>
        <pc:sldMkLst>
          <pc:docMk/>
          <pc:sldMk cId="651126028" sldId="4305"/>
        </pc:sldMkLst>
      </pc:sldChg>
      <pc:sldChg chg="del">
        <pc:chgData name="Chris Speller" userId="0a97f007-b978-4543-a8a0-9ee0abccdf0a" providerId="ADAL" clId="{F75533B5-4FC0-4EBE-B13C-56F979AD271E}" dt="2020-12-29T17:45:46.811" v="0" actId="47"/>
        <pc:sldMkLst>
          <pc:docMk/>
          <pc:sldMk cId="3747752280" sldId="4306"/>
        </pc:sldMkLst>
      </pc:sldChg>
      <pc:sldChg chg="del">
        <pc:chgData name="Chris Speller" userId="0a97f007-b978-4543-a8a0-9ee0abccdf0a" providerId="ADAL" clId="{F75533B5-4FC0-4EBE-B13C-56F979AD271E}" dt="2020-12-29T17:45:46.811" v="0" actId="47"/>
        <pc:sldMkLst>
          <pc:docMk/>
          <pc:sldMk cId="2650070710" sldId="4307"/>
        </pc:sldMkLst>
      </pc:sldChg>
      <pc:sldChg chg="del">
        <pc:chgData name="Chris Speller" userId="0a97f007-b978-4543-a8a0-9ee0abccdf0a" providerId="ADAL" clId="{F75533B5-4FC0-4EBE-B13C-56F979AD271E}" dt="2020-12-29T17:45:46.811" v="0" actId="47"/>
        <pc:sldMkLst>
          <pc:docMk/>
          <pc:sldMk cId="3030549656" sldId="4308"/>
        </pc:sldMkLst>
      </pc:sldChg>
      <pc:sldChg chg="del">
        <pc:chgData name="Chris Speller" userId="0a97f007-b978-4543-a8a0-9ee0abccdf0a" providerId="ADAL" clId="{F75533B5-4FC0-4EBE-B13C-56F979AD271E}" dt="2020-12-29T17:45:46.811" v="0" actId="47"/>
        <pc:sldMkLst>
          <pc:docMk/>
          <pc:sldMk cId="78102799" sldId="4309"/>
        </pc:sldMkLst>
      </pc:sldChg>
      <pc:sldChg chg="del">
        <pc:chgData name="Chris Speller" userId="0a97f007-b978-4543-a8a0-9ee0abccdf0a" providerId="ADAL" clId="{F75533B5-4FC0-4EBE-B13C-56F979AD271E}" dt="2020-12-29T17:45:46.811" v="0" actId="47"/>
        <pc:sldMkLst>
          <pc:docMk/>
          <pc:sldMk cId="2001606468" sldId="4310"/>
        </pc:sldMkLst>
      </pc:sldChg>
      <pc:sldChg chg="del">
        <pc:chgData name="Chris Speller" userId="0a97f007-b978-4543-a8a0-9ee0abccdf0a" providerId="ADAL" clId="{F75533B5-4FC0-4EBE-B13C-56F979AD271E}" dt="2020-12-29T17:45:46.811" v="0" actId="47"/>
        <pc:sldMkLst>
          <pc:docMk/>
          <pc:sldMk cId="362951097" sldId="4311"/>
        </pc:sldMkLst>
      </pc:sldChg>
      <pc:sldChg chg="del">
        <pc:chgData name="Chris Speller" userId="0a97f007-b978-4543-a8a0-9ee0abccdf0a" providerId="ADAL" clId="{F75533B5-4FC0-4EBE-B13C-56F979AD271E}" dt="2020-12-29T17:45:46.811" v="0" actId="47"/>
        <pc:sldMkLst>
          <pc:docMk/>
          <pc:sldMk cId="1335411940" sldId="4312"/>
        </pc:sldMkLst>
      </pc:sldChg>
      <pc:sldChg chg="del">
        <pc:chgData name="Chris Speller" userId="0a97f007-b978-4543-a8a0-9ee0abccdf0a" providerId="ADAL" clId="{F75533B5-4FC0-4EBE-B13C-56F979AD271E}" dt="2020-12-29T17:45:46.811" v="0" actId="47"/>
        <pc:sldMkLst>
          <pc:docMk/>
          <pc:sldMk cId="3426958770" sldId="4313"/>
        </pc:sldMkLst>
      </pc:sldChg>
      <pc:sldChg chg="del">
        <pc:chgData name="Chris Speller" userId="0a97f007-b978-4543-a8a0-9ee0abccdf0a" providerId="ADAL" clId="{F75533B5-4FC0-4EBE-B13C-56F979AD271E}" dt="2020-12-29T17:45:46.811" v="0" actId="47"/>
        <pc:sldMkLst>
          <pc:docMk/>
          <pc:sldMk cId="4094213754" sldId="4314"/>
        </pc:sldMkLst>
      </pc:sldChg>
      <pc:sldChg chg="del">
        <pc:chgData name="Chris Speller" userId="0a97f007-b978-4543-a8a0-9ee0abccdf0a" providerId="ADAL" clId="{F75533B5-4FC0-4EBE-B13C-56F979AD271E}" dt="2020-12-29T17:45:46.811" v="0" actId="47"/>
        <pc:sldMkLst>
          <pc:docMk/>
          <pc:sldMk cId="1655969786" sldId="4315"/>
        </pc:sldMkLst>
      </pc:sldChg>
      <pc:sldChg chg="del">
        <pc:chgData name="Chris Speller" userId="0a97f007-b978-4543-a8a0-9ee0abccdf0a" providerId="ADAL" clId="{F75533B5-4FC0-4EBE-B13C-56F979AD271E}" dt="2020-12-29T17:45:46.811" v="0" actId="47"/>
        <pc:sldMkLst>
          <pc:docMk/>
          <pc:sldMk cId="2159686522" sldId="4316"/>
        </pc:sldMkLst>
      </pc:sldChg>
      <pc:sldChg chg="del">
        <pc:chgData name="Chris Speller" userId="0a97f007-b978-4543-a8a0-9ee0abccdf0a" providerId="ADAL" clId="{F75533B5-4FC0-4EBE-B13C-56F979AD271E}" dt="2020-12-29T17:45:46.811" v="0" actId="47"/>
        <pc:sldMkLst>
          <pc:docMk/>
          <pc:sldMk cId="2136520566" sldId="4317"/>
        </pc:sldMkLst>
      </pc:sldChg>
      <pc:sldChg chg="del">
        <pc:chgData name="Chris Speller" userId="0a97f007-b978-4543-a8a0-9ee0abccdf0a" providerId="ADAL" clId="{F75533B5-4FC0-4EBE-B13C-56F979AD271E}" dt="2020-12-29T17:45:46.811" v="0" actId="47"/>
        <pc:sldMkLst>
          <pc:docMk/>
          <pc:sldMk cId="1171439970" sldId="4318"/>
        </pc:sldMkLst>
      </pc:sldChg>
      <pc:sldChg chg="del">
        <pc:chgData name="Chris Speller" userId="0a97f007-b978-4543-a8a0-9ee0abccdf0a" providerId="ADAL" clId="{F75533B5-4FC0-4EBE-B13C-56F979AD271E}" dt="2020-12-29T17:45:46.811" v="0" actId="47"/>
        <pc:sldMkLst>
          <pc:docMk/>
          <pc:sldMk cId="2223287902" sldId="4319"/>
        </pc:sldMkLst>
      </pc:sldChg>
      <pc:sldChg chg="del">
        <pc:chgData name="Chris Speller" userId="0a97f007-b978-4543-a8a0-9ee0abccdf0a" providerId="ADAL" clId="{F75533B5-4FC0-4EBE-B13C-56F979AD271E}" dt="2020-12-29T17:45:46.811" v="0" actId="47"/>
        <pc:sldMkLst>
          <pc:docMk/>
          <pc:sldMk cId="124636259" sldId="4320"/>
        </pc:sldMkLst>
      </pc:sldChg>
      <pc:sldChg chg="del">
        <pc:chgData name="Chris Speller" userId="0a97f007-b978-4543-a8a0-9ee0abccdf0a" providerId="ADAL" clId="{F75533B5-4FC0-4EBE-B13C-56F979AD271E}" dt="2020-12-29T17:45:46.811" v="0" actId="47"/>
        <pc:sldMkLst>
          <pc:docMk/>
          <pc:sldMk cId="1822654360" sldId="4321"/>
        </pc:sldMkLst>
      </pc:sldChg>
      <pc:sldChg chg="del">
        <pc:chgData name="Chris Speller" userId="0a97f007-b978-4543-a8a0-9ee0abccdf0a" providerId="ADAL" clId="{F75533B5-4FC0-4EBE-B13C-56F979AD271E}" dt="2020-12-29T17:45:46.811" v="0" actId="47"/>
        <pc:sldMkLst>
          <pc:docMk/>
          <pc:sldMk cId="3682970263" sldId="4322"/>
        </pc:sldMkLst>
      </pc:sldChg>
      <pc:sldChg chg="del">
        <pc:chgData name="Chris Speller" userId="0a97f007-b978-4543-a8a0-9ee0abccdf0a" providerId="ADAL" clId="{F75533B5-4FC0-4EBE-B13C-56F979AD271E}" dt="2020-12-29T17:45:46.811" v="0" actId="47"/>
        <pc:sldMkLst>
          <pc:docMk/>
          <pc:sldMk cId="2989112352" sldId="4323"/>
        </pc:sldMkLst>
      </pc:sldChg>
      <pc:sldChg chg="del">
        <pc:chgData name="Chris Speller" userId="0a97f007-b978-4543-a8a0-9ee0abccdf0a" providerId="ADAL" clId="{F75533B5-4FC0-4EBE-B13C-56F979AD271E}" dt="2020-12-29T17:45:46.811" v="0" actId="47"/>
        <pc:sldMkLst>
          <pc:docMk/>
          <pc:sldMk cId="3881575754" sldId="4324"/>
        </pc:sldMkLst>
      </pc:sldChg>
      <pc:sldChg chg="del">
        <pc:chgData name="Chris Speller" userId="0a97f007-b978-4543-a8a0-9ee0abccdf0a" providerId="ADAL" clId="{F75533B5-4FC0-4EBE-B13C-56F979AD271E}" dt="2020-12-29T17:45:46.811" v="0" actId="47"/>
        <pc:sldMkLst>
          <pc:docMk/>
          <pc:sldMk cId="4287601871" sldId="4325"/>
        </pc:sldMkLst>
      </pc:sldChg>
      <pc:sldChg chg="del">
        <pc:chgData name="Chris Speller" userId="0a97f007-b978-4543-a8a0-9ee0abccdf0a" providerId="ADAL" clId="{F75533B5-4FC0-4EBE-B13C-56F979AD271E}" dt="2020-12-29T17:45:46.811" v="0" actId="47"/>
        <pc:sldMkLst>
          <pc:docMk/>
          <pc:sldMk cId="129277302" sldId="4326"/>
        </pc:sldMkLst>
      </pc:sldChg>
      <pc:sldChg chg="del">
        <pc:chgData name="Chris Speller" userId="0a97f007-b978-4543-a8a0-9ee0abccdf0a" providerId="ADAL" clId="{F75533B5-4FC0-4EBE-B13C-56F979AD271E}" dt="2020-12-29T17:45:46.811" v="0" actId="47"/>
        <pc:sldMkLst>
          <pc:docMk/>
          <pc:sldMk cId="1648122644" sldId="4327"/>
        </pc:sldMkLst>
      </pc:sldChg>
      <pc:sldChg chg="del">
        <pc:chgData name="Chris Speller" userId="0a97f007-b978-4543-a8a0-9ee0abccdf0a" providerId="ADAL" clId="{F75533B5-4FC0-4EBE-B13C-56F979AD271E}" dt="2020-12-29T17:45:46.811" v="0" actId="47"/>
        <pc:sldMkLst>
          <pc:docMk/>
          <pc:sldMk cId="29208734" sldId="4328"/>
        </pc:sldMkLst>
      </pc:sldChg>
      <pc:sldChg chg="del">
        <pc:chgData name="Chris Speller" userId="0a97f007-b978-4543-a8a0-9ee0abccdf0a" providerId="ADAL" clId="{F75533B5-4FC0-4EBE-B13C-56F979AD271E}" dt="2020-12-29T17:45:46.811" v="0" actId="47"/>
        <pc:sldMkLst>
          <pc:docMk/>
          <pc:sldMk cId="2349785839" sldId="4329"/>
        </pc:sldMkLst>
      </pc:sldChg>
      <pc:sldChg chg="del">
        <pc:chgData name="Chris Speller" userId="0a97f007-b978-4543-a8a0-9ee0abccdf0a" providerId="ADAL" clId="{F75533B5-4FC0-4EBE-B13C-56F979AD271E}" dt="2020-12-29T17:45:46.811" v="0" actId="47"/>
        <pc:sldMkLst>
          <pc:docMk/>
          <pc:sldMk cId="553972512" sldId="4330"/>
        </pc:sldMkLst>
      </pc:sldChg>
      <pc:sldChg chg="del">
        <pc:chgData name="Chris Speller" userId="0a97f007-b978-4543-a8a0-9ee0abccdf0a" providerId="ADAL" clId="{F75533B5-4FC0-4EBE-B13C-56F979AD271E}" dt="2020-12-29T17:45:46.811" v="0" actId="47"/>
        <pc:sldMkLst>
          <pc:docMk/>
          <pc:sldMk cId="4132133966" sldId="4331"/>
        </pc:sldMkLst>
      </pc:sldChg>
      <pc:sldChg chg="del">
        <pc:chgData name="Chris Speller" userId="0a97f007-b978-4543-a8a0-9ee0abccdf0a" providerId="ADAL" clId="{F75533B5-4FC0-4EBE-B13C-56F979AD271E}" dt="2020-12-29T17:45:46.811" v="0" actId="47"/>
        <pc:sldMkLst>
          <pc:docMk/>
          <pc:sldMk cId="606068091" sldId="4332"/>
        </pc:sldMkLst>
      </pc:sldChg>
      <pc:sldChg chg="del">
        <pc:chgData name="Chris Speller" userId="0a97f007-b978-4543-a8a0-9ee0abccdf0a" providerId="ADAL" clId="{F75533B5-4FC0-4EBE-B13C-56F979AD271E}" dt="2020-12-29T17:45:46.811" v="0" actId="47"/>
        <pc:sldMkLst>
          <pc:docMk/>
          <pc:sldMk cId="2485689931" sldId="4333"/>
        </pc:sldMkLst>
      </pc:sldChg>
      <pc:sldChg chg="del">
        <pc:chgData name="Chris Speller" userId="0a97f007-b978-4543-a8a0-9ee0abccdf0a" providerId="ADAL" clId="{F75533B5-4FC0-4EBE-B13C-56F979AD271E}" dt="2020-12-29T17:45:46.811" v="0" actId="47"/>
        <pc:sldMkLst>
          <pc:docMk/>
          <pc:sldMk cId="3338241478" sldId="4334"/>
        </pc:sldMkLst>
      </pc:sldChg>
      <pc:sldChg chg="del">
        <pc:chgData name="Chris Speller" userId="0a97f007-b978-4543-a8a0-9ee0abccdf0a" providerId="ADAL" clId="{F75533B5-4FC0-4EBE-B13C-56F979AD271E}" dt="2020-12-29T17:45:46.811" v="0" actId="47"/>
        <pc:sldMkLst>
          <pc:docMk/>
          <pc:sldMk cId="303821772" sldId="4335"/>
        </pc:sldMkLst>
      </pc:sldChg>
      <pc:sldChg chg="del">
        <pc:chgData name="Chris Speller" userId="0a97f007-b978-4543-a8a0-9ee0abccdf0a" providerId="ADAL" clId="{F75533B5-4FC0-4EBE-B13C-56F979AD271E}" dt="2020-12-29T17:45:46.811" v="0" actId="47"/>
        <pc:sldMkLst>
          <pc:docMk/>
          <pc:sldMk cId="2600842726" sldId="4336"/>
        </pc:sldMkLst>
      </pc:sldChg>
      <pc:sldChg chg="del">
        <pc:chgData name="Chris Speller" userId="0a97f007-b978-4543-a8a0-9ee0abccdf0a" providerId="ADAL" clId="{F75533B5-4FC0-4EBE-B13C-56F979AD271E}" dt="2020-12-29T17:45:46.811" v="0" actId="47"/>
        <pc:sldMkLst>
          <pc:docMk/>
          <pc:sldMk cId="3966507312" sldId="4337"/>
        </pc:sldMkLst>
      </pc:sldChg>
      <pc:sldChg chg="del">
        <pc:chgData name="Chris Speller" userId="0a97f007-b978-4543-a8a0-9ee0abccdf0a" providerId="ADAL" clId="{F75533B5-4FC0-4EBE-B13C-56F979AD271E}" dt="2020-12-29T17:45:46.811" v="0" actId="47"/>
        <pc:sldMkLst>
          <pc:docMk/>
          <pc:sldMk cId="1394259227" sldId="4338"/>
        </pc:sldMkLst>
      </pc:sldChg>
      <pc:sldChg chg="del">
        <pc:chgData name="Chris Speller" userId="0a97f007-b978-4543-a8a0-9ee0abccdf0a" providerId="ADAL" clId="{F75533B5-4FC0-4EBE-B13C-56F979AD271E}" dt="2020-12-29T17:45:46.811" v="0" actId="47"/>
        <pc:sldMkLst>
          <pc:docMk/>
          <pc:sldMk cId="137472871" sldId="4339"/>
        </pc:sldMkLst>
      </pc:sldChg>
      <pc:sldChg chg="del">
        <pc:chgData name="Chris Speller" userId="0a97f007-b978-4543-a8a0-9ee0abccdf0a" providerId="ADAL" clId="{F75533B5-4FC0-4EBE-B13C-56F979AD271E}" dt="2020-12-29T17:45:46.811" v="0" actId="47"/>
        <pc:sldMkLst>
          <pc:docMk/>
          <pc:sldMk cId="1706374197" sldId="4340"/>
        </pc:sldMkLst>
      </pc:sldChg>
      <pc:sldChg chg="del">
        <pc:chgData name="Chris Speller" userId="0a97f007-b978-4543-a8a0-9ee0abccdf0a" providerId="ADAL" clId="{F75533B5-4FC0-4EBE-B13C-56F979AD271E}" dt="2020-12-29T17:45:46.811" v="0" actId="47"/>
        <pc:sldMkLst>
          <pc:docMk/>
          <pc:sldMk cId="368792193" sldId="4341"/>
        </pc:sldMkLst>
      </pc:sldChg>
      <pc:sldChg chg="del">
        <pc:chgData name="Chris Speller" userId="0a97f007-b978-4543-a8a0-9ee0abccdf0a" providerId="ADAL" clId="{F75533B5-4FC0-4EBE-B13C-56F979AD271E}" dt="2020-12-29T17:45:46.811" v="0" actId="47"/>
        <pc:sldMkLst>
          <pc:docMk/>
          <pc:sldMk cId="403156252" sldId="4342"/>
        </pc:sldMkLst>
      </pc:sldChg>
      <pc:sldChg chg="del">
        <pc:chgData name="Chris Speller" userId="0a97f007-b978-4543-a8a0-9ee0abccdf0a" providerId="ADAL" clId="{F75533B5-4FC0-4EBE-B13C-56F979AD271E}" dt="2020-12-29T17:45:46.811" v="0" actId="47"/>
        <pc:sldMkLst>
          <pc:docMk/>
          <pc:sldMk cId="3169151525" sldId="4343"/>
        </pc:sldMkLst>
      </pc:sldChg>
      <pc:sldChg chg="del">
        <pc:chgData name="Chris Speller" userId="0a97f007-b978-4543-a8a0-9ee0abccdf0a" providerId="ADAL" clId="{F75533B5-4FC0-4EBE-B13C-56F979AD271E}" dt="2020-12-29T17:45:46.811" v="0" actId="47"/>
        <pc:sldMkLst>
          <pc:docMk/>
          <pc:sldMk cId="3929094761" sldId="4344"/>
        </pc:sldMkLst>
      </pc:sldChg>
      <pc:sldChg chg="del">
        <pc:chgData name="Chris Speller" userId="0a97f007-b978-4543-a8a0-9ee0abccdf0a" providerId="ADAL" clId="{F75533B5-4FC0-4EBE-B13C-56F979AD271E}" dt="2020-12-29T17:45:46.811" v="0" actId="47"/>
        <pc:sldMkLst>
          <pc:docMk/>
          <pc:sldMk cId="1599286908" sldId="4345"/>
        </pc:sldMkLst>
      </pc:sldChg>
      <pc:sldChg chg="del">
        <pc:chgData name="Chris Speller" userId="0a97f007-b978-4543-a8a0-9ee0abccdf0a" providerId="ADAL" clId="{F75533B5-4FC0-4EBE-B13C-56F979AD271E}" dt="2020-12-29T17:45:46.811" v="0" actId="47"/>
        <pc:sldMkLst>
          <pc:docMk/>
          <pc:sldMk cId="3648941659" sldId="4346"/>
        </pc:sldMkLst>
      </pc:sldChg>
      <pc:sldChg chg="del">
        <pc:chgData name="Chris Speller" userId="0a97f007-b978-4543-a8a0-9ee0abccdf0a" providerId="ADAL" clId="{F75533B5-4FC0-4EBE-B13C-56F979AD271E}" dt="2020-12-29T17:45:46.811" v="0" actId="47"/>
        <pc:sldMkLst>
          <pc:docMk/>
          <pc:sldMk cId="3187692618" sldId="4347"/>
        </pc:sldMkLst>
      </pc:sldChg>
      <pc:sldChg chg="del">
        <pc:chgData name="Chris Speller" userId="0a97f007-b978-4543-a8a0-9ee0abccdf0a" providerId="ADAL" clId="{F75533B5-4FC0-4EBE-B13C-56F979AD271E}" dt="2020-12-29T17:45:46.811" v="0" actId="47"/>
        <pc:sldMkLst>
          <pc:docMk/>
          <pc:sldMk cId="2998809375" sldId="4348"/>
        </pc:sldMkLst>
      </pc:sldChg>
      <pc:sldChg chg="del">
        <pc:chgData name="Chris Speller" userId="0a97f007-b978-4543-a8a0-9ee0abccdf0a" providerId="ADAL" clId="{F75533B5-4FC0-4EBE-B13C-56F979AD271E}" dt="2020-12-29T17:45:46.811" v="0" actId="47"/>
        <pc:sldMkLst>
          <pc:docMk/>
          <pc:sldMk cId="2124668964" sldId="4349"/>
        </pc:sldMkLst>
      </pc:sldChg>
      <pc:sldChg chg="del">
        <pc:chgData name="Chris Speller" userId="0a97f007-b978-4543-a8a0-9ee0abccdf0a" providerId="ADAL" clId="{F75533B5-4FC0-4EBE-B13C-56F979AD271E}" dt="2020-12-29T17:45:46.811" v="0" actId="47"/>
        <pc:sldMkLst>
          <pc:docMk/>
          <pc:sldMk cId="3782760188" sldId="4350"/>
        </pc:sldMkLst>
      </pc:sldChg>
      <pc:sldChg chg="del">
        <pc:chgData name="Chris Speller" userId="0a97f007-b978-4543-a8a0-9ee0abccdf0a" providerId="ADAL" clId="{F75533B5-4FC0-4EBE-B13C-56F979AD271E}" dt="2020-12-29T17:45:46.811" v="0" actId="47"/>
        <pc:sldMkLst>
          <pc:docMk/>
          <pc:sldMk cId="1846821093" sldId="4374"/>
        </pc:sldMkLst>
      </pc:sldChg>
      <pc:sldChg chg="del">
        <pc:chgData name="Chris Speller" userId="0a97f007-b978-4543-a8a0-9ee0abccdf0a" providerId="ADAL" clId="{F75533B5-4FC0-4EBE-B13C-56F979AD271E}" dt="2020-12-29T17:45:46.811" v="0" actId="47"/>
        <pc:sldMkLst>
          <pc:docMk/>
          <pc:sldMk cId="1900040444" sldId="4375"/>
        </pc:sldMkLst>
      </pc:sldChg>
      <pc:sldChg chg="del">
        <pc:chgData name="Chris Speller" userId="0a97f007-b978-4543-a8a0-9ee0abccdf0a" providerId="ADAL" clId="{F75533B5-4FC0-4EBE-B13C-56F979AD271E}" dt="2020-12-29T17:45:46.811" v="0" actId="47"/>
        <pc:sldMkLst>
          <pc:docMk/>
          <pc:sldMk cId="2549520824" sldId="4376"/>
        </pc:sldMkLst>
      </pc:sldChg>
      <pc:sldChg chg="del">
        <pc:chgData name="Chris Speller" userId="0a97f007-b978-4543-a8a0-9ee0abccdf0a" providerId="ADAL" clId="{F75533B5-4FC0-4EBE-B13C-56F979AD271E}" dt="2020-12-29T17:45:46.811" v="0" actId="47"/>
        <pc:sldMkLst>
          <pc:docMk/>
          <pc:sldMk cId="2790506377" sldId="4377"/>
        </pc:sldMkLst>
      </pc:sldChg>
      <pc:sldChg chg="del">
        <pc:chgData name="Chris Speller" userId="0a97f007-b978-4543-a8a0-9ee0abccdf0a" providerId="ADAL" clId="{F75533B5-4FC0-4EBE-B13C-56F979AD271E}" dt="2020-12-29T17:45:46.811" v="0" actId="47"/>
        <pc:sldMkLst>
          <pc:docMk/>
          <pc:sldMk cId="1528161864" sldId="4378"/>
        </pc:sldMkLst>
      </pc:sldChg>
      <pc:sldChg chg="del">
        <pc:chgData name="Chris Speller" userId="0a97f007-b978-4543-a8a0-9ee0abccdf0a" providerId="ADAL" clId="{F75533B5-4FC0-4EBE-B13C-56F979AD271E}" dt="2020-12-29T17:45:46.811" v="0" actId="47"/>
        <pc:sldMkLst>
          <pc:docMk/>
          <pc:sldMk cId="682071622" sldId="4379"/>
        </pc:sldMkLst>
      </pc:sldChg>
      <pc:sldChg chg="del">
        <pc:chgData name="Chris Speller" userId="0a97f007-b978-4543-a8a0-9ee0abccdf0a" providerId="ADAL" clId="{F75533B5-4FC0-4EBE-B13C-56F979AD271E}" dt="2020-12-29T17:45:46.811" v="0" actId="47"/>
        <pc:sldMkLst>
          <pc:docMk/>
          <pc:sldMk cId="1628273680" sldId="4380"/>
        </pc:sldMkLst>
      </pc:sldChg>
      <pc:sldChg chg="del">
        <pc:chgData name="Chris Speller" userId="0a97f007-b978-4543-a8a0-9ee0abccdf0a" providerId="ADAL" clId="{F75533B5-4FC0-4EBE-B13C-56F979AD271E}" dt="2020-12-29T17:45:46.811" v="0" actId="47"/>
        <pc:sldMkLst>
          <pc:docMk/>
          <pc:sldMk cId="3833320758" sldId="4381"/>
        </pc:sldMkLst>
      </pc:sldChg>
      <pc:sldChg chg="del">
        <pc:chgData name="Chris Speller" userId="0a97f007-b978-4543-a8a0-9ee0abccdf0a" providerId="ADAL" clId="{F75533B5-4FC0-4EBE-B13C-56F979AD271E}" dt="2020-12-29T17:45:46.811" v="0" actId="47"/>
        <pc:sldMkLst>
          <pc:docMk/>
          <pc:sldMk cId="1794199320" sldId="4382"/>
        </pc:sldMkLst>
      </pc:sldChg>
      <pc:sldChg chg="del">
        <pc:chgData name="Chris Speller" userId="0a97f007-b978-4543-a8a0-9ee0abccdf0a" providerId="ADAL" clId="{F75533B5-4FC0-4EBE-B13C-56F979AD271E}" dt="2020-12-29T17:45:46.811" v="0" actId="47"/>
        <pc:sldMkLst>
          <pc:docMk/>
          <pc:sldMk cId="2109809766" sldId="4383"/>
        </pc:sldMkLst>
      </pc:sldChg>
      <pc:sldChg chg="del">
        <pc:chgData name="Chris Speller" userId="0a97f007-b978-4543-a8a0-9ee0abccdf0a" providerId="ADAL" clId="{F75533B5-4FC0-4EBE-B13C-56F979AD271E}" dt="2020-12-29T17:45:46.811" v="0" actId="47"/>
        <pc:sldMkLst>
          <pc:docMk/>
          <pc:sldMk cId="3537023154" sldId="4384"/>
        </pc:sldMkLst>
      </pc:sldChg>
      <pc:sldChg chg="del">
        <pc:chgData name="Chris Speller" userId="0a97f007-b978-4543-a8a0-9ee0abccdf0a" providerId="ADAL" clId="{F75533B5-4FC0-4EBE-B13C-56F979AD271E}" dt="2020-12-29T17:45:46.811" v="0" actId="47"/>
        <pc:sldMkLst>
          <pc:docMk/>
          <pc:sldMk cId="3707501530" sldId="4386"/>
        </pc:sldMkLst>
      </pc:sldChg>
      <pc:sldChg chg="del">
        <pc:chgData name="Chris Speller" userId="0a97f007-b978-4543-a8a0-9ee0abccdf0a" providerId="ADAL" clId="{F75533B5-4FC0-4EBE-B13C-56F979AD271E}" dt="2020-12-29T17:45:46.811" v="0" actId="47"/>
        <pc:sldMkLst>
          <pc:docMk/>
          <pc:sldMk cId="752214793" sldId="4387"/>
        </pc:sldMkLst>
      </pc:sldChg>
      <pc:sldChg chg="del">
        <pc:chgData name="Chris Speller" userId="0a97f007-b978-4543-a8a0-9ee0abccdf0a" providerId="ADAL" clId="{F75533B5-4FC0-4EBE-B13C-56F979AD271E}" dt="2020-12-29T17:45:46.811" v="0" actId="47"/>
        <pc:sldMkLst>
          <pc:docMk/>
          <pc:sldMk cId="58348421" sldId="4388"/>
        </pc:sldMkLst>
      </pc:sldChg>
      <pc:sldChg chg="del">
        <pc:chgData name="Chris Speller" userId="0a97f007-b978-4543-a8a0-9ee0abccdf0a" providerId="ADAL" clId="{F75533B5-4FC0-4EBE-B13C-56F979AD271E}" dt="2020-12-29T17:45:46.811" v="0" actId="47"/>
        <pc:sldMkLst>
          <pc:docMk/>
          <pc:sldMk cId="163338776" sldId="4389"/>
        </pc:sldMkLst>
      </pc:sldChg>
      <pc:sldChg chg="del">
        <pc:chgData name="Chris Speller" userId="0a97f007-b978-4543-a8a0-9ee0abccdf0a" providerId="ADAL" clId="{F75533B5-4FC0-4EBE-B13C-56F979AD271E}" dt="2020-12-29T17:45:46.811" v="0" actId="47"/>
        <pc:sldMkLst>
          <pc:docMk/>
          <pc:sldMk cId="129443274" sldId="4390"/>
        </pc:sldMkLst>
      </pc:sldChg>
      <pc:sldChg chg="del">
        <pc:chgData name="Chris Speller" userId="0a97f007-b978-4543-a8a0-9ee0abccdf0a" providerId="ADAL" clId="{F75533B5-4FC0-4EBE-B13C-56F979AD271E}" dt="2020-12-29T17:45:46.811" v="0" actId="47"/>
        <pc:sldMkLst>
          <pc:docMk/>
          <pc:sldMk cId="3940539771" sldId="4391"/>
        </pc:sldMkLst>
      </pc:sldChg>
      <pc:sldChg chg="del">
        <pc:chgData name="Chris Speller" userId="0a97f007-b978-4543-a8a0-9ee0abccdf0a" providerId="ADAL" clId="{F75533B5-4FC0-4EBE-B13C-56F979AD271E}" dt="2020-12-29T17:45:46.811" v="0" actId="47"/>
        <pc:sldMkLst>
          <pc:docMk/>
          <pc:sldMk cId="2728932380" sldId="4392"/>
        </pc:sldMkLst>
      </pc:sldChg>
      <pc:sldChg chg="del">
        <pc:chgData name="Chris Speller" userId="0a97f007-b978-4543-a8a0-9ee0abccdf0a" providerId="ADAL" clId="{F75533B5-4FC0-4EBE-B13C-56F979AD271E}" dt="2020-12-29T17:45:46.811" v="0" actId="47"/>
        <pc:sldMkLst>
          <pc:docMk/>
          <pc:sldMk cId="3340605949" sldId="4393"/>
        </pc:sldMkLst>
      </pc:sldChg>
      <pc:sldChg chg="del">
        <pc:chgData name="Chris Speller" userId="0a97f007-b978-4543-a8a0-9ee0abccdf0a" providerId="ADAL" clId="{F75533B5-4FC0-4EBE-B13C-56F979AD271E}" dt="2020-12-29T17:45:46.811" v="0" actId="47"/>
        <pc:sldMkLst>
          <pc:docMk/>
          <pc:sldMk cId="3919897455" sldId="4394"/>
        </pc:sldMkLst>
      </pc:sldChg>
      <pc:sldChg chg="del">
        <pc:chgData name="Chris Speller" userId="0a97f007-b978-4543-a8a0-9ee0abccdf0a" providerId="ADAL" clId="{F75533B5-4FC0-4EBE-B13C-56F979AD271E}" dt="2020-12-29T17:45:46.811" v="0" actId="47"/>
        <pc:sldMkLst>
          <pc:docMk/>
          <pc:sldMk cId="3506241001" sldId="4395"/>
        </pc:sldMkLst>
      </pc:sldChg>
      <pc:sldChg chg="del">
        <pc:chgData name="Chris Speller" userId="0a97f007-b978-4543-a8a0-9ee0abccdf0a" providerId="ADAL" clId="{F75533B5-4FC0-4EBE-B13C-56F979AD271E}" dt="2020-12-29T17:45:46.811" v="0" actId="47"/>
        <pc:sldMkLst>
          <pc:docMk/>
          <pc:sldMk cId="2520812939" sldId="4396"/>
        </pc:sldMkLst>
      </pc:sldChg>
      <pc:sldChg chg="del">
        <pc:chgData name="Chris Speller" userId="0a97f007-b978-4543-a8a0-9ee0abccdf0a" providerId="ADAL" clId="{F75533B5-4FC0-4EBE-B13C-56F979AD271E}" dt="2020-12-29T17:45:46.811" v="0" actId="47"/>
        <pc:sldMkLst>
          <pc:docMk/>
          <pc:sldMk cId="837963543" sldId="4397"/>
        </pc:sldMkLst>
      </pc:sldChg>
      <pc:sldChg chg="del">
        <pc:chgData name="Chris Speller" userId="0a97f007-b978-4543-a8a0-9ee0abccdf0a" providerId="ADAL" clId="{F75533B5-4FC0-4EBE-B13C-56F979AD271E}" dt="2020-12-29T17:45:46.811" v="0" actId="47"/>
        <pc:sldMkLst>
          <pc:docMk/>
          <pc:sldMk cId="3722164209" sldId="4398"/>
        </pc:sldMkLst>
      </pc:sldChg>
      <pc:sldChg chg="del">
        <pc:chgData name="Chris Speller" userId="0a97f007-b978-4543-a8a0-9ee0abccdf0a" providerId="ADAL" clId="{F75533B5-4FC0-4EBE-B13C-56F979AD271E}" dt="2020-12-29T17:45:46.811" v="0" actId="47"/>
        <pc:sldMkLst>
          <pc:docMk/>
          <pc:sldMk cId="3398954693" sldId="4399"/>
        </pc:sldMkLst>
      </pc:sldChg>
      <pc:sldChg chg="del">
        <pc:chgData name="Chris Speller" userId="0a97f007-b978-4543-a8a0-9ee0abccdf0a" providerId="ADAL" clId="{F75533B5-4FC0-4EBE-B13C-56F979AD271E}" dt="2020-12-29T17:45:46.811" v="0" actId="47"/>
        <pc:sldMkLst>
          <pc:docMk/>
          <pc:sldMk cId="1649969542" sldId="4400"/>
        </pc:sldMkLst>
      </pc:sldChg>
      <pc:sldChg chg="del">
        <pc:chgData name="Chris Speller" userId="0a97f007-b978-4543-a8a0-9ee0abccdf0a" providerId="ADAL" clId="{F75533B5-4FC0-4EBE-B13C-56F979AD271E}" dt="2020-12-29T17:45:46.811" v="0" actId="47"/>
        <pc:sldMkLst>
          <pc:docMk/>
          <pc:sldMk cId="1281400169" sldId="4401"/>
        </pc:sldMkLst>
      </pc:sldChg>
      <pc:sldChg chg="del">
        <pc:chgData name="Chris Speller" userId="0a97f007-b978-4543-a8a0-9ee0abccdf0a" providerId="ADAL" clId="{F75533B5-4FC0-4EBE-B13C-56F979AD271E}" dt="2020-12-29T17:45:46.811" v="0" actId="47"/>
        <pc:sldMkLst>
          <pc:docMk/>
          <pc:sldMk cId="3122864592" sldId="4402"/>
        </pc:sldMkLst>
      </pc:sldChg>
      <pc:sldChg chg="del">
        <pc:chgData name="Chris Speller" userId="0a97f007-b978-4543-a8a0-9ee0abccdf0a" providerId="ADAL" clId="{F75533B5-4FC0-4EBE-B13C-56F979AD271E}" dt="2020-12-29T17:45:46.811" v="0" actId="47"/>
        <pc:sldMkLst>
          <pc:docMk/>
          <pc:sldMk cId="1405214442" sldId="4403"/>
        </pc:sldMkLst>
      </pc:sldChg>
      <pc:sldChg chg="del">
        <pc:chgData name="Chris Speller" userId="0a97f007-b978-4543-a8a0-9ee0abccdf0a" providerId="ADAL" clId="{F75533B5-4FC0-4EBE-B13C-56F979AD271E}" dt="2020-12-29T17:45:46.811" v="0" actId="47"/>
        <pc:sldMkLst>
          <pc:docMk/>
          <pc:sldMk cId="2866644724" sldId="4406"/>
        </pc:sldMkLst>
      </pc:sldChg>
      <pc:sldChg chg="del">
        <pc:chgData name="Chris Speller" userId="0a97f007-b978-4543-a8a0-9ee0abccdf0a" providerId="ADAL" clId="{F75533B5-4FC0-4EBE-B13C-56F979AD271E}" dt="2020-12-29T17:45:46.811" v="0" actId="47"/>
        <pc:sldMkLst>
          <pc:docMk/>
          <pc:sldMk cId="349397977" sldId="4408"/>
        </pc:sldMkLst>
      </pc:sldChg>
      <pc:sldChg chg="del">
        <pc:chgData name="Chris Speller" userId="0a97f007-b978-4543-a8a0-9ee0abccdf0a" providerId="ADAL" clId="{F75533B5-4FC0-4EBE-B13C-56F979AD271E}" dt="2020-12-29T17:45:46.811" v="0" actId="47"/>
        <pc:sldMkLst>
          <pc:docMk/>
          <pc:sldMk cId="711047256" sldId="4409"/>
        </pc:sldMkLst>
      </pc:sldChg>
      <pc:sldChg chg="del">
        <pc:chgData name="Chris Speller" userId="0a97f007-b978-4543-a8a0-9ee0abccdf0a" providerId="ADAL" clId="{F75533B5-4FC0-4EBE-B13C-56F979AD271E}" dt="2020-12-29T17:45:46.811" v="0" actId="47"/>
        <pc:sldMkLst>
          <pc:docMk/>
          <pc:sldMk cId="365813682" sldId="4410"/>
        </pc:sldMkLst>
      </pc:sldChg>
      <pc:sldChg chg="del">
        <pc:chgData name="Chris Speller" userId="0a97f007-b978-4543-a8a0-9ee0abccdf0a" providerId="ADAL" clId="{F75533B5-4FC0-4EBE-B13C-56F979AD271E}" dt="2020-12-29T17:45:46.811" v="0" actId="47"/>
        <pc:sldMkLst>
          <pc:docMk/>
          <pc:sldMk cId="2354999837" sldId="4411"/>
        </pc:sldMkLst>
      </pc:sldChg>
      <pc:sldChg chg="del">
        <pc:chgData name="Chris Speller" userId="0a97f007-b978-4543-a8a0-9ee0abccdf0a" providerId="ADAL" clId="{F75533B5-4FC0-4EBE-B13C-56F979AD271E}" dt="2020-12-29T17:45:46.811" v="0" actId="47"/>
        <pc:sldMkLst>
          <pc:docMk/>
          <pc:sldMk cId="1833613140" sldId="4412"/>
        </pc:sldMkLst>
      </pc:sldChg>
      <pc:sldChg chg="del">
        <pc:chgData name="Chris Speller" userId="0a97f007-b978-4543-a8a0-9ee0abccdf0a" providerId="ADAL" clId="{F75533B5-4FC0-4EBE-B13C-56F979AD271E}" dt="2020-12-29T17:45:46.811" v="0" actId="47"/>
        <pc:sldMkLst>
          <pc:docMk/>
          <pc:sldMk cId="3371434852" sldId="4413"/>
        </pc:sldMkLst>
      </pc:sldChg>
      <pc:sldChg chg="del">
        <pc:chgData name="Chris Speller" userId="0a97f007-b978-4543-a8a0-9ee0abccdf0a" providerId="ADAL" clId="{F75533B5-4FC0-4EBE-B13C-56F979AD271E}" dt="2020-12-29T17:45:46.811" v="0" actId="47"/>
        <pc:sldMkLst>
          <pc:docMk/>
          <pc:sldMk cId="747234993" sldId="4414"/>
        </pc:sldMkLst>
      </pc:sldChg>
      <pc:sldChg chg="del">
        <pc:chgData name="Chris Speller" userId="0a97f007-b978-4543-a8a0-9ee0abccdf0a" providerId="ADAL" clId="{F75533B5-4FC0-4EBE-B13C-56F979AD271E}" dt="2020-12-29T17:45:46.811" v="0" actId="47"/>
        <pc:sldMkLst>
          <pc:docMk/>
          <pc:sldMk cId="1956045055" sldId="4415"/>
        </pc:sldMkLst>
      </pc:sldChg>
      <pc:sldChg chg="del">
        <pc:chgData name="Chris Speller" userId="0a97f007-b978-4543-a8a0-9ee0abccdf0a" providerId="ADAL" clId="{F75533B5-4FC0-4EBE-B13C-56F979AD271E}" dt="2020-12-29T17:45:46.811" v="0" actId="47"/>
        <pc:sldMkLst>
          <pc:docMk/>
          <pc:sldMk cId="3625686329" sldId="4416"/>
        </pc:sldMkLst>
      </pc:sldChg>
      <pc:sldChg chg="del">
        <pc:chgData name="Chris Speller" userId="0a97f007-b978-4543-a8a0-9ee0abccdf0a" providerId="ADAL" clId="{F75533B5-4FC0-4EBE-B13C-56F979AD271E}" dt="2020-12-29T17:45:46.811" v="0" actId="47"/>
        <pc:sldMkLst>
          <pc:docMk/>
          <pc:sldMk cId="1896877596" sldId="4417"/>
        </pc:sldMkLst>
      </pc:sldChg>
      <pc:sldChg chg="del">
        <pc:chgData name="Chris Speller" userId="0a97f007-b978-4543-a8a0-9ee0abccdf0a" providerId="ADAL" clId="{F75533B5-4FC0-4EBE-B13C-56F979AD271E}" dt="2020-12-29T17:45:46.811" v="0" actId="47"/>
        <pc:sldMkLst>
          <pc:docMk/>
          <pc:sldMk cId="2180042312" sldId="4418"/>
        </pc:sldMkLst>
      </pc:sldChg>
      <pc:sldChg chg="del">
        <pc:chgData name="Chris Speller" userId="0a97f007-b978-4543-a8a0-9ee0abccdf0a" providerId="ADAL" clId="{F75533B5-4FC0-4EBE-B13C-56F979AD271E}" dt="2020-12-29T17:45:46.811" v="0" actId="47"/>
        <pc:sldMkLst>
          <pc:docMk/>
          <pc:sldMk cId="1258683628" sldId="4419"/>
        </pc:sldMkLst>
      </pc:sldChg>
      <pc:sldChg chg="del">
        <pc:chgData name="Chris Speller" userId="0a97f007-b978-4543-a8a0-9ee0abccdf0a" providerId="ADAL" clId="{F75533B5-4FC0-4EBE-B13C-56F979AD271E}" dt="2020-12-29T17:45:46.811" v="0" actId="47"/>
        <pc:sldMkLst>
          <pc:docMk/>
          <pc:sldMk cId="3098187266" sldId="4420"/>
        </pc:sldMkLst>
      </pc:sldChg>
      <pc:sldChg chg="del">
        <pc:chgData name="Chris Speller" userId="0a97f007-b978-4543-a8a0-9ee0abccdf0a" providerId="ADAL" clId="{F75533B5-4FC0-4EBE-B13C-56F979AD271E}" dt="2020-12-29T17:45:46.811" v="0" actId="47"/>
        <pc:sldMkLst>
          <pc:docMk/>
          <pc:sldMk cId="2978471196" sldId="4421"/>
        </pc:sldMkLst>
      </pc:sldChg>
      <pc:sldChg chg="del">
        <pc:chgData name="Chris Speller" userId="0a97f007-b978-4543-a8a0-9ee0abccdf0a" providerId="ADAL" clId="{F75533B5-4FC0-4EBE-B13C-56F979AD271E}" dt="2020-12-29T17:45:46.811" v="0" actId="47"/>
        <pc:sldMkLst>
          <pc:docMk/>
          <pc:sldMk cId="1675599423" sldId="4422"/>
        </pc:sldMkLst>
      </pc:sldChg>
      <pc:sldChg chg="del">
        <pc:chgData name="Chris Speller" userId="0a97f007-b978-4543-a8a0-9ee0abccdf0a" providerId="ADAL" clId="{F75533B5-4FC0-4EBE-B13C-56F979AD271E}" dt="2020-12-29T17:45:46.811" v="0" actId="47"/>
        <pc:sldMkLst>
          <pc:docMk/>
          <pc:sldMk cId="2084130620" sldId="4423"/>
        </pc:sldMkLst>
      </pc:sldChg>
      <pc:sldChg chg="del">
        <pc:chgData name="Chris Speller" userId="0a97f007-b978-4543-a8a0-9ee0abccdf0a" providerId="ADAL" clId="{F75533B5-4FC0-4EBE-B13C-56F979AD271E}" dt="2020-12-29T17:45:46.811" v="0" actId="47"/>
        <pc:sldMkLst>
          <pc:docMk/>
          <pc:sldMk cId="1297230719" sldId="4424"/>
        </pc:sldMkLst>
      </pc:sldChg>
      <pc:sldChg chg="del">
        <pc:chgData name="Chris Speller" userId="0a97f007-b978-4543-a8a0-9ee0abccdf0a" providerId="ADAL" clId="{F75533B5-4FC0-4EBE-B13C-56F979AD271E}" dt="2020-12-29T17:45:46.811" v="0" actId="47"/>
        <pc:sldMkLst>
          <pc:docMk/>
          <pc:sldMk cId="983534492" sldId="4425"/>
        </pc:sldMkLst>
      </pc:sldChg>
      <pc:sldChg chg="del">
        <pc:chgData name="Chris Speller" userId="0a97f007-b978-4543-a8a0-9ee0abccdf0a" providerId="ADAL" clId="{F75533B5-4FC0-4EBE-B13C-56F979AD271E}" dt="2020-12-29T17:45:46.811" v="0" actId="47"/>
        <pc:sldMkLst>
          <pc:docMk/>
          <pc:sldMk cId="411116023" sldId="4426"/>
        </pc:sldMkLst>
      </pc:sldChg>
      <pc:sldChg chg="del">
        <pc:chgData name="Chris Speller" userId="0a97f007-b978-4543-a8a0-9ee0abccdf0a" providerId="ADAL" clId="{F75533B5-4FC0-4EBE-B13C-56F979AD271E}" dt="2020-12-29T17:45:46.811" v="0" actId="47"/>
        <pc:sldMkLst>
          <pc:docMk/>
          <pc:sldMk cId="73739107" sldId="4427"/>
        </pc:sldMkLst>
      </pc:sldChg>
      <pc:sldChg chg="del">
        <pc:chgData name="Chris Speller" userId="0a97f007-b978-4543-a8a0-9ee0abccdf0a" providerId="ADAL" clId="{F75533B5-4FC0-4EBE-B13C-56F979AD271E}" dt="2020-12-29T17:45:46.811" v="0" actId="47"/>
        <pc:sldMkLst>
          <pc:docMk/>
          <pc:sldMk cId="567776994" sldId="4428"/>
        </pc:sldMkLst>
      </pc:sldChg>
      <pc:sldChg chg="del">
        <pc:chgData name="Chris Speller" userId="0a97f007-b978-4543-a8a0-9ee0abccdf0a" providerId="ADAL" clId="{F75533B5-4FC0-4EBE-B13C-56F979AD271E}" dt="2020-12-29T17:45:46.811" v="0" actId="47"/>
        <pc:sldMkLst>
          <pc:docMk/>
          <pc:sldMk cId="1117418875" sldId="4429"/>
        </pc:sldMkLst>
      </pc:sldChg>
      <pc:sldChg chg="del">
        <pc:chgData name="Chris Speller" userId="0a97f007-b978-4543-a8a0-9ee0abccdf0a" providerId="ADAL" clId="{F75533B5-4FC0-4EBE-B13C-56F979AD271E}" dt="2020-12-29T17:45:46.811" v="0" actId="47"/>
        <pc:sldMkLst>
          <pc:docMk/>
          <pc:sldMk cId="3581144180" sldId="4430"/>
        </pc:sldMkLst>
      </pc:sldChg>
      <pc:sldChg chg="del">
        <pc:chgData name="Chris Speller" userId="0a97f007-b978-4543-a8a0-9ee0abccdf0a" providerId="ADAL" clId="{F75533B5-4FC0-4EBE-B13C-56F979AD271E}" dt="2020-12-29T17:45:46.811" v="0" actId="47"/>
        <pc:sldMkLst>
          <pc:docMk/>
          <pc:sldMk cId="1230182300" sldId="4431"/>
        </pc:sldMkLst>
      </pc:sldChg>
      <pc:sldChg chg="del">
        <pc:chgData name="Chris Speller" userId="0a97f007-b978-4543-a8a0-9ee0abccdf0a" providerId="ADAL" clId="{F75533B5-4FC0-4EBE-B13C-56F979AD271E}" dt="2020-12-29T17:45:46.811" v="0" actId="47"/>
        <pc:sldMkLst>
          <pc:docMk/>
          <pc:sldMk cId="3683530551" sldId="4432"/>
        </pc:sldMkLst>
      </pc:sldChg>
      <pc:sldChg chg="del">
        <pc:chgData name="Chris Speller" userId="0a97f007-b978-4543-a8a0-9ee0abccdf0a" providerId="ADAL" clId="{F75533B5-4FC0-4EBE-B13C-56F979AD271E}" dt="2020-12-29T17:45:46.811" v="0" actId="47"/>
        <pc:sldMkLst>
          <pc:docMk/>
          <pc:sldMk cId="3529969674" sldId="4433"/>
        </pc:sldMkLst>
      </pc:sldChg>
      <pc:sldChg chg="del">
        <pc:chgData name="Chris Speller" userId="0a97f007-b978-4543-a8a0-9ee0abccdf0a" providerId="ADAL" clId="{F75533B5-4FC0-4EBE-B13C-56F979AD271E}" dt="2020-12-29T17:45:46.811" v="0" actId="47"/>
        <pc:sldMkLst>
          <pc:docMk/>
          <pc:sldMk cId="1281779950" sldId="4435"/>
        </pc:sldMkLst>
      </pc:sldChg>
      <pc:sldChg chg="del">
        <pc:chgData name="Chris Speller" userId="0a97f007-b978-4543-a8a0-9ee0abccdf0a" providerId="ADAL" clId="{F75533B5-4FC0-4EBE-B13C-56F979AD271E}" dt="2020-12-29T17:45:46.811" v="0" actId="47"/>
        <pc:sldMkLst>
          <pc:docMk/>
          <pc:sldMk cId="2200499724" sldId="4436"/>
        </pc:sldMkLst>
      </pc:sldChg>
      <pc:sldChg chg="del">
        <pc:chgData name="Chris Speller" userId="0a97f007-b978-4543-a8a0-9ee0abccdf0a" providerId="ADAL" clId="{F75533B5-4FC0-4EBE-B13C-56F979AD271E}" dt="2020-12-29T17:45:46.811" v="0" actId="47"/>
        <pc:sldMkLst>
          <pc:docMk/>
          <pc:sldMk cId="1909355401" sldId="4437"/>
        </pc:sldMkLst>
      </pc:sldChg>
      <pc:sldChg chg="del">
        <pc:chgData name="Chris Speller" userId="0a97f007-b978-4543-a8a0-9ee0abccdf0a" providerId="ADAL" clId="{F75533B5-4FC0-4EBE-B13C-56F979AD271E}" dt="2020-12-29T17:45:46.811" v="0" actId="47"/>
        <pc:sldMkLst>
          <pc:docMk/>
          <pc:sldMk cId="691763340" sldId="4438"/>
        </pc:sldMkLst>
      </pc:sldChg>
      <pc:sldChg chg="del">
        <pc:chgData name="Chris Speller" userId="0a97f007-b978-4543-a8a0-9ee0abccdf0a" providerId="ADAL" clId="{F75533B5-4FC0-4EBE-B13C-56F979AD271E}" dt="2020-12-29T17:45:46.811" v="0" actId="47"/>
        <pc:sldMkLst>
          <pc:docMk/>
          <pc:sldMk cId="2236739099" sldId="4439"/>
        </pc:sldMkLst>
      </pc:sldChg>
      <pc:sldChg chg="del">
        <pc:chgData name="Chris Speller" userId="0a97f007-b978-4543-a8a0-9ee0abccdf0a" providerId="ADAL" clId="{F75533B5-4FC0-4EBE-B13C-56F979AD271E}" dt="2020-12-29T17:45:46.811" v="0" actId="47"/>
        <pc:sldMkLst>
          <pc:docMk/>
          <pc:sldMk cId="1861997323" sldId="4440"/>
        </pc:sldMkLst>
      </pc:sldChg>
      <pc:sldChg chg="del">
        <pc:chgData name="Chris Speller" userId="0a97f007-b978-4543-a8a0-9ee0abccdf0a" providerId="ADAL" clId="{F75533B5-4FC0-4EBE-B13C-56F979AD271E}" dt="2020-12-29T17:45:46.811" v="0" actId="47"/>
        <pc:sldMkLst>
          <pc:docMk/>
          <pc:sldMk cId="3682061435" sldId="4441"/>
        </pc:sldMkLst>
      </pc:sldChg>
      <pc:sldChg chg="del">
        <pc:chgData name="Chris Speller" userId="0a97f007-b978-4543-a8a0-9ee0abccdf0a" providerId="ADAL" clId="{F75533B5-4FC0-4EBE-B13C-56F979AD271E}" dt="2020-12-29T17:45:46.811" v="0" actId="47"/>
        <pc:sldMkLst>
          <pc:docMk/>
          <pc:sldMk cId="2852733966" sldId="4442"/>
        </pc:sldMkLst>
      </pc:sldChg>
      <pc:sldChg chg="del">
        <pc:chgData name="Chris Speller" userId="0a97f007-b978-4543-a8a0-9ee0abccdf0a" providerId="ADAL" clId="{F75533B5-4FC0-4EBE-B13C-56F979AD271E}" dt="2020-12-29T17:45:46.811" v="0" actId="47"/>
        <pc:sldMkLst>
          <pc:docMk/>
          <pc:sldMk cId="3667173257" sldId="4443"/>
        </pc:sldMkLst>
      </pc:sldChg>
      <pc:sldChg chg="del">
        <pc:chgData name="Chris Speller" userId="0a97f007-b978-4543-a8a0-9ee0abccdf0a" providerId="ADAL" clId="{F75533B5-4FC0-4EBE-B13C-56F979AD271E}" dt="2020-12-29T17:45:46.811" v="0" actId="47"/>
        <pc:sldMkLst>
          <pc:docMk/>
          <pc:sldMk cId="176286142" sldId="4444"/>
        </pc:sldMkLst>
      </pc:sldChg>
      <pc:sldChg chg="del">
        <pc:chgData name="Chris Speller" userId="0a97f007-b978-4543-a8a0-9ee0abccdf0a" providerId="ADAL" clId="{F75533B5-4FC0-4EBE-B13C-56F979AD271E}" dt="2020-12-29T17:45:46.811" v="0" actId="47"/>
        <pc:sldMkLst>
          <pc:docMk/>
          <pc:sldMk cId="3917865069" sldId="4445"/>
        </pc:sldMkLst>
      </pc:sldChg>
      <pc:sldChg chg="del">
        <pc:chgData name="Chris Speller" userId="0a97f007-b978-4543-a8a0-9ee0abccdf0a" providerId="ADAL" clId="{F75533B5-4FC0-4EBE-B13C-56F979AD271E}" dt="2020-12-29T17:45:46.811" v="0" actId="47"/>
        <pc:sldMkLst>
          <pc:docMk/>
          <pc:sldMk cId="4165014203" sldId="4446"/>
        </pc:sldMkLst>
      </pc:sldChg>
      <pc:sldChg chg="del">
        <pc:chgData name="Chris Speller" userId="0a97f007-b978-4543-a8a0-9ee0abccdf0a" providerId="ADAL" clId="{F75533B5-4FC0-4EBE-B13C-56F979AD271E}" dt="2020-12-29T17:45:46.811" v="0" actId="47"/>
        <pc:sldMkLst>
          <pc:docMk/>
          <pc:sldMk cId="1071971920" sldId="4447"/>
        </pc:sldMkLst>
      </pc:sldChg>
      <pc:sldChg chg="del">
        <pc:chgData name="Chris Speller" userId="0a97f007-b978-4543-a8a0-9ee0abccdf0a" providerId="ADAL" clId="{F75533B5-4FC0-4EBE-B13C-56F979AD271E}" dt="2020-12-29T17:45:46.811" v="0" actId="47"/>
        <pc:sldMkLst>
          <pc:docMk/>
          <pc:sldMk cId="1919862872" sldId="4448"/>
        </pc:sldMkLst>
      </pc:sldChg>
      <pc:sldChg chg="del">
        <pc:chgData name="Chris Speller" userId="0a97f007-b978-4543-a8a0-9ee0abccdf0a" providerId="ADAL" clId="{F75533B5-4FC0-4EBE-B13C-56F979AD271E}" dt="2020-12-29T17:45:46.811" v="0" actId="47"/>
        <pc:sldMkLst>
          <pc:docMk/>
          <pc:sldMk cId="3463900540" sldId="4449"/>
        </pc:sldMkLst>
      </pc:sldChg>
      <pc:sldChg chg="del">
        <pc:chgData name="Chris Speller" userId="0a97f007-b978-4543-a8a0-9ee0abccdf0a" providerId="ADAL" clId="{F75533B5-4FC0-4EBE-B13C-56F979AD271E}" dt="2020-12-29T17:45:46.811" v="0" actId="47"/>
        <pc:sldMkLst>
          <pc:docMk/>
          <pc:sldMk cId="3848266318" sldId="4450"/>
        </pc:sldMkLst>
      </pc:sldChg>
      <pc:sldChg chg="del">
        <pc:chgData name="Chris Speller" userId="0a97f007-b978-4543-a8a0-9ee0abccdf0a" providerId="ADAL" clId="{F75533B5-4FC0-4EBE-B13C-56F979AD271E}" dt="2020-12-29T17:45:46.811" v="0" actId="47"/>
        <pc:sldMkLst>
          <pc:docMk/>
          <pc:sldMk cId="1464918405" sldId="4451"/>
        </pc:sldMkLst>
      </pc:sldChg>
      <pc:sldChg chg="del">
        <pc:chgData name="Chris Speller" userId="0a97f007-b978-4543-a8a0-9ee0abccdf0a" providerId="ADAL" clId="{F75533B5-4FC0-4EBE-B13C-56F979AD271E}" dt="2020-12-29T17:45:46.811" v="0" actId="47"/>
        <pc:sldMkLst>
          <pc:docMk/>
          <pc:sldMk cId="848477770" sldId="4452"/>
        </pc:sldMkLst>
      </pc:sldChg>
      <pc:sldChg chg="del">
        <pc:chgData name="Chris Speller" userId="0a97f007-b978-4543-a8a0-9ee0abccdf0a" providerId="ADAL" clId="{F75533B5-4FC0-4EBE-B13C-56F979AD271E}" dt="2020-12-29T17:45:46.811" v="0" actId="47"/>
        <pc:sldMkLst>
          <pc:docMk/>
          <pc:sldMk cId="1941329064" sldId="4453"/>
        </pc:sldMkLst>
      </pc:sldChg>
      <pc:sldChg chg="del">
        <pc:chgData name="Chris Speller" userId="0a97f007-b978-4543-a8a0-9ee0abccdf0a" providerId="ADAL" clId="{F75533B5-4FC0-4EBE-B13C-56F979AD271E}" dt="2020-12-29T17:45:46.811" v="0" actId="47"/>
        <pc:sldMkLst>
          <pc:docMk/>
          <pc:sldMk cId="2313966492" sldId="4454"/>
        </pc:sldMkLst>
      </pc:sldChg>
      <pc:sldChg chg="del">
        <pc:chgData name="Chris Speller" userId="0a97f007-b978-4543-a8a0-9ee0abccdf0a" providerId="ADAL" clId="{F75533B5-4FC0-4EBE-B13C-56F979AD271E}" dt="2020-12-29T17:45:46.811" v="0" actId="47"/>
        <pc:sldMkLst>
          <pc:docMk/>
          <pc:sldMk cId="2938909195" sldId="4455"/>
        </pc:sldMkLst>
      </pc:sldChg>
      <pc:sldChg chg="del">
        <pc:chgData name="Chris Speller" userId="0a97f007-b978-4543-a8a0-9ee0abccdf0a" providerId="ADAL" clId="{F75533B5-4FC0-4EBE-B13C-56F979AD271E}" dt="2020-12-29T17:45:46.811" v="0" actId="47"/>
        <pc:sldMkLst>
          <pc:docMk/>
          <pc:sldMk cId="3682976716" sldId="4456"/>
        </pc:sldMkLst>
      </pc:sldChg>
      <pc:sldChg chg="del">
        <pc:chgData name="Chris Speller" userId="0a97f007-b978-4543-a8a0-9ee0abccdf0a" providerId="ADAL" clId="{F75533B5-4FC0-4EBE-B13C-56F979AD271E}" dt="2020-12-29T17:45:46.811" v="0" actId="47"/>
        <pc:sldMkLst>
          <pc:docMk/>
          <pc:sldMk cId="133360014" sldId="4457"/>
        </pc:sldMkLst>
      </pc:sldChg>
      <pc:sldChg chg="del">
        <pc:chgData name="Chris Speller" userId="0a97f007-b978-4543-a8a0-9ee0abccdf0a" providerId="ADAL" clId="{F75533B5-4FC0-4EBE-B13C-56F979AD271E}" dt="2020-12-29T17:45:46.811" v="0" actId="47"/>
        <pc:sldMkLst>
          <pc:docMk/>
          <pc:sldMk cId="1796808943" sldId="4458"/>
        </pc:sldMkLst>
      </pc:sldChg>
      <pc:sldChg chg="del">
        <pc:chgData name="Chris Speller" userId="0a97f007-b978-4543-a8a0-9ee0abccdf0a" providerId="ADAL" clId="{F75533B5-4FC0-4EBE-B13C-56F979AD271E}" dt="2020-12-29T17:45:46.811" v="0" actId="47"/>
        <pc:sldMkLst>
          <pc:docMk/>
          <pc:sldMk cId="3319787804" sldId="4459"/>
        </pc:sldMkLst>
      </pc:sldChg>
      <pc:sldChg chg="del">
        <pc:chgData name="Chris Speller" userId="0a97f007-b978-4543-a8a0-9ee0abccdf0a" providerId="ADAL" clId="{F75533B5-4FC0-4EBE-B13C-56F979AD271E}" dt="2020-12-29T17:45:46.811" v="0" actId="47"/>
        <pc:sldMkLst>
          <pc:docMk/>
          <pc:sldMk cId="830439883" sldId="4460"/>
        </pc:sldMkLst>
      </pc:sldChg>
      <pc:sldChg chg="del">
        <pc:chgData name="Chris Speller" userId="0a97f007-b978-4543-a8a0-9ee0abccdf0a" providerId="ADAL" clId="{F75533B5-4FC0-4EBE-B13C-56F979AD271E}" dt="2020-12-29T17:45:46.811" v="0" actId="47"/>
        <pc:sldMkLst>
          <pc:docMk/>
          <pc:sldMk cId="1646239338" sldId="4461"/>
        </pc:sldMkLst>
      </pc:sldChg>
      <pc:sldChg chg="del">
        <pc:chgData name="Chris Speller" userId="0a97f007-b978-4543-a8a0-9ee0abccdf0a" providerId="ADAL" clId="{F75533B5-4FC0-4EBE-B13C-56F979AD271E}" dt="2020-12-29T17:45:46.811" v="0" actId="47"/>
        <pc:sldMkLst>
          <pc:docMk/>
          <pc:sldMk cId="951039632" sldId="4462"/>
        </pc:sldMkLst>
      </pc:sldChg>
      <pc:sldChg chg="del">
        <pc:chgData name="Chris Speller" userId="0a97f007-b978-4543-a8a0-9ee0abccdf0a" providerId="ADAL" clId="{F75533B5-4FC0-4EBE-B13C-56F979AD271E}" dt="2020-12-29T17:45:46.811" v="0" actId="47"/>
        <pc:sldMkLst>
          <pc:docMk/>
          <pc:sldMk cId="47327065" sldId="4463"/>
        </pc:sldMkLst>
      </pc:sldChg>
      <pc:sldChg chg="del">
        <pc:chgData name="Chris Speller" userId="0a97f007-b978-4543-a8a0-9ee0abccdf0a" providerId="ADAL" clId="{F75533B5-4FC0-4EBE-B13C-56F979AD271E}" dt="2020-12-29T17:45:46.811" v="0" actId="47"/>
        <pc:sldMkLst>
          <pc:docMk/>
          <pc:sldMk cId="2363795935" sldId="4464"/>
        </pc:sldMkLst>
      </pc:sldChg>
      <pc:sldChg chg="del">
        <pc:chgData name="Chris Speller" userId="0a97f007-b978-4543-a8a0-9ee0abccdf0a" providerId="ADAL" clId="{F75533B5-4FC0-4EBE-B13C-56F979AD271E}" dt="2020-12-29T17:45:46.811" v="0" actId="47"/>
        <pc:sldMkLst>
          <pc:docMk/>
          <pc:sldMk cId="4158013522" sldId="4465"/>
        </pc:sldMkLst>
      </pc:sldChg>
      <pc:sldChg chg="del">
        <pc:chgData name="Chris Speller" userId="0a97f007-b978-4543-a8a0-9ee0abccdf0a" providerId="ADAL" clId="{F75533B5-4FC0-4EBE-B13C-56F979AD271E}" dt="2020-12-29T17:45:46.811" v="0" actId="47"/>
        <pc:sldMkLst>
          <pc:docMk/>
          <pc:sldMk cId="3914526714" sldId="4466"/>
        </pc:sldMkLst>
      </pc:sldChg>
      <pc:sldChg chg="del">
        <pc:chgData name="Chris Speller" userId="0a97f007-b978-4543-a8a0-9ee0abccdf0a" providerId="ADAL" clId="{F75533B5-4FC0-4EBE-B13C-56F979AD271E}" dt="2020-12-29T17:45:46.811" v="0" actId="47"/>
        <pc:sldMkLst>
          <pc:docMk/>
          <pc:sldMk cId="3353844501" sldId="4467"/>
        </pc:sldMkLst>
      </pc:sldChg>
      <pc:sldChg chg="del">
        <pc:chgData name="Chris Speller" userId="0a97f007-b978-4543-a8a0-9ee0abccdf0a" providerId="ADAL" clId="{F75533B5-4FC0-4EBE-B13C-56F979AD271E}" dt="2020-12-29T17:45:46.811" v="0" actId="47"/>
        <pc:sldMkLst>
          <pc:docMk/>
          <pc:sldMk cId="3552951428" sldId="4468"/>
        </pc:sldMkLst>
      </pc:sldChg>
      <pc:sldChg chg="del">
        <pc:chgData name="Chris Speller" userId="0a97f007-b978-4543-a8a0-9ee0abccdf0a" providerId="ADAL" clId="{F75533B5-4FC0-4EBE-B13C-56F979AD271E}" dt="2020-12-29T17:45:46.811" v="0" actId="47"/>
        <pc:sldMkLst>
          <pc:docMk/>
          <pc:sldMk cId="1465995" sldId="4469"/>
        </pc:sldMkLst>
      </pc:sldChg>
      <pc:sldChg chg="del">
        <pc:chgData name="Chris Speller" userId="0a97f007-b978-4543-a8a0-9ee0abccdf0a" providerId="ADAL" clId="{F75533B5-4FC0-4EBE-B13C-56F979AD271E}" dt="2020-12-29T17:45:46.811" v="0" actId="47"/>
        <pc:sldMkLst>
          <pc:docMk/>
          <pc:sldMk cId="4185594363" sldId="4470"/>
        </pc:sldMkLst>
      </pc:sldChg>
      <pc:sldChg chg="del">
        <pc:chgData name="Chris Speller" userId="0a97f007-b978-4543-a8a0-9ee0abccdf0a" providerId="ADAL" clId="{F75533B5-4FC0-4EBE-B13C-56F979AD271E}" dt="2020-12-29T17:45:46.811" v="0" actId="47"/>
        <pc:sldMkLst>
          <pc:docMk/>
          <pc:sldMk cId="3319471592" sldId="4471"/>
        </pc:sldMkLst>
      </pc:sldChg>
      <pc:sldChg chg="del">
        <pc:chgData name="Chris Speller" userId="0a97f007-b978-4543-a8a0-9ee0abccdf0a" providerId="ADAL" clId="{F75533B5-4FC0-4EBE-B13C-56F979AD271E}" dt="2020-12-29T17:45:46.811" v="0" actId="47"/>
        <pc:sldMkLst>
          <pc:docMk/>
          <pc:sldMk cId="1306398030" sldId="4472"/>
        </pc:sldMkLst>
      </pc:sldChg>
      <pc:sldChg chg="del">
        <pc:chgData name="Chris Speller" userId="0a97f007-b978-4543-a8a0-9ee0abccdf0a" providerId="ADAL" clId="{F75533B5-4FC0-4EBE-B13C-56F979AD271E}" dt="2020-12-29T17:45:46.811" v="0" actId="47"/>
        <pc:sldMkLst>
          <pc:docMk/>
          <pc:sldMk cId="122000720" sldId="4473"/>
        </pc:sldMkLst>
      </pc:sldChg>
      <pc:sldChg chg="del">
        <pc:chgData name="Chris Speller" userId="0a97f007-b978-4543-a8a0-9ee0abccdf0a" providerId="ADAL" clId="{F75533B5-4FC0-4EBE-B13C-56F979AD271E}" dt="2020-12-29T17:45:46.811" v="0" actId="47"/>
        <pc:sldMkLst>
          <pc:docMk/>
          <pc:sldMk cId="3308131964" sldId="4474"/>
        </pc:sldMkLst>
      </pc:sldChg>
      <pc:sldChg chg="del">
        <pc:chgData name="Chris Speller" userId="0a97f007-b978-4543-a8a0-9ee0abccdf0a" providerId="ADAL" clId="{F75533B5-4FC0-4EBE-B13C-56F979AD271E}" dt="2020-12-29T17:45:46.811" v="0" actId="47"/>
        <pc:sldMkLst>
          <pc:docMk/>
          <pc:sldMk cId="3121002040" sldId="4475"/>
        </pc:sldMkLst>
      </pc:sldChg>
      <pc:sldChg chg="del">
        <pc:chgData name="Chris Speller" userId="0a97f007-b978-4543-a8a0-9ee0abccdf0a" providerId="ADAL" clId="{F75533B5-4FC0-4EBE-B13C-56F979AD271E}" dt="2020-12-29T17:45:46.811" v="0" actId="47"/>
        <pc:sldMkLst>
          <pc:docMk/>
          <pc:sldMk cId="1203657526" sldId="4476"/>
        </pc:sldMkLst>
      </pc:sldChg>
      <pc:sldChg chg="del">
        <pc:chgData name="Chris Speller" userId="0a97f007-b978-4543-a8a0-9ee0abccdf0a" providerId="ADAL" clId="{F75533B5-4FC0-4EBE-B13C-56F979AD271E}" dt="2020-12-29T17:45:46.811" v="0" actId="47"/>
        <pc:sldMkLst>
          <pc:docMk/>
          <pc:sldMk cId="2098791717" sldId="4477"/>
        </pc:sldMkLst>
      </pc:sldChg>
      <pc:sldChg chg="del">
        <pc:chgData name="Chris Speller" userId="0a97f007-b978-4543-a8a0-9ee0abccdf0a" providerId="ADAL" clId="{F75533B5-4FC0-4EBE-B13C-56F979AD271E}" dt="2020-12-29T17:45:46.811" v="0" actId="47"/>
        <pc:sldMkLst>
          <pc:docMk/>
          <pc:sldMk cId="3274112386" sldId="4478"/>
        </pc:sldMkLst>
      </pc:sldChg>
      <pc:sldChg chg="del">
        <pc:chgData name="Chris Speller" userId="0a97f007-b978-4543-a8a0-9ee0abccdf0a" providerId="ADAL" clId="{F75533B5-4FC0-4EBE-B13C-56F979AD271E}" dt="2020-12-29T17:45:46.811" v="0" actId="47"/>
        <pc:sldMkLst>
          <pc:docMk/>
          <pc:sldMk cId="655253939" sldId="4479"/>
        </pc:sldMkLst>
      </pc:sldChg>
      <pc:sldChg chg="del">
        <pc:chgData name="Chris Speller" userId="0a97f007-b978-4543-a8a0-9ee0abccdf0a" providerId="ADAL" clId="{F75533B5-4FC0-4EBE-B13C-56F979AD271E}" dt="2020-12-29T17:45:46.811" v="0" actId="47"/>
        <pc:sldMkLst>
          <pc:docMk/>
          <pc:sldMk cId="3993220569" sldId="4480"/>
        </pc:sldMkLst>
      </pc:sldChg>
      <pc:sldChg chg="del">
        <pc:chgData name="Chris Speller" userId="0a97f007-b978-4543-a8a0-9ee0abccdf0a" providerId="ADAL" clId="{F75533B5-4FC0-4EBE-B13C-56F979AD271E}" dt="2020-12-29T17:45:46.811" v="0" actId="47"/>
        <pc:sldMkLst>
          <pc:docMk/>
          <pc:sldMk cId="4191087365" sldId="4481"/>
        </pc:sldMkLst>
      </pc:sldChg>
      <pc:sldChg chg="del">
        <pc:chgData name="Chris Speller" userId="0a97f007-b978-4543-a8a0-9ee0abccdf0a" providerId="ADAL" clId="{F75533B5-4FC0-4EBE-B13C-56F979AD271E}" dt="2020-12-29T17:45:46.811" v="0" actId="47"/>
        <pc:sldMkLst>
          <pc:docMk/>
          <pc:sldMk cId="1001161511" sldId="4482"/>
        </pc:sldMkLst>
      </pc:sldChg>
      <pc:sldChg chg="del">
        <pc:chgData name="Chris Speller" userId="0a97f007-b978-4543-a8a0-9ee0abccdf0a" providerId="ADAL" clId="{F75533B5-4FC0-4EBE-B13C-56F979AD271E}" dt="2020-12-29T17:45:46.811" v="0" actId="47"/>
        <pc:sldMkLst>
          <pc:docMk/>
          <pc:sldMk cId="2555301501" sldId="4483"/>
        </pc:sldMkLst>
      </pc:sldChg>
      <pc:sldChg chg="del">
        <pc:chgData name="Chris Speller" userId="0a97f007-b978-4543-a8a0-9ee0abccdf0a" providerId="ADAL" clId="{F75533B5-4FC0-4EBE-B13C-56F979AD271E}" dt="2020-12-29T17:45:46.811" v="0" actId="47"/>
        <pc:sldMkLst>
          <pc:docMk/>
          <pc:sldMk cId="3424583552" sldId="4484"/>
        </pc:sldMkLst>
      </pc:sldChg>
      <pc:sldChg chg="del">
        <pc:chgData name="Chris Speller" userId="0a97f007-b978-4543-a8a0-9ee0abccdf0a" providerId="ADAL" clId="{F75533B5-4FC0-4EBE-B13C-56F979AD271E}" dt="2020-12-29T17:45:46.811" v="0" actId="47"/>
        <pc:sldMkLst>
          <pc:docMk/>
          <pc:sldMk cId="702878474" sldId="4485"/>
        </pc:sldMkLst>
      </pc:sldChg>
      <pc:sldChg chg="del">
        <pc:chgData name="Chris Speller" userId="0a97f007-b978-4543-a8a0-9ee0abccdf0a" providerId="ADAL" clId="{F75533B5-4FC0-4EBE-B13C-56F979AD271E}" dt="2020-12-29T17:45:46.811" v="0" actId="47"/>
        <pc:sldMkLst>
          <pc:docMk/>
          <pc:sldMk cId="3865675001" sldId="4486"/>
        </pc:sldMkLst>
      </pc:sldChg>
      <pc:sldChg chg="del">
        <pc:chgData name="Chris Speller" userId="0a97f007-b978-4543-a8a0-9ee0abccdf0a" providerId="ADAL" clId="{F75533B5-4FC0-4EBE-B13C-56F979AD271E}" dt="2020-12-29T17:45:46.811" v="0" actId="47"/>
        <pc:sldMkLst>
          <pc:docMk/>
          <pc:sldMk cId="403734499" sldId="4487"/>
        </pc:sldMkLst>
      </pc:sldChg>
      <pc:sldChg chg="del">
        <pc:chgData name="Chris Speller" userId="0a97f007-b978-4543-a8a0-9ee0abccdf0a" providerId="ADAL" clId="{F75533B5-4FC0-4EBE-B13C-56F979AD271E}" dt="2020-12-29T17:45:46.811" v="0" actId="47"/>
        <pc:sldMkLst>
          <pc:docMk/>
          <pc:sldMk cId="2123053770" sldId="4488"/>
        </pc:sldMkLst>
      </pc:sldChg>
      <pc:sldChg chg="del">
        <pc:chgData name="Chris Speller" userId="0a97f007-b978-4543-a8a0-9ee0abccdf0a" providerId="ADAL" clId="{F75533B5-4FC0-4EBE-B13C-56F979AD271E}" dt="2020-12-29T17:45:46.811" v="0" actId="47"/>
        <pc:sldMkLst>
          <pc:docMk/>
          <pc:sldMk cId="2730185352" sldId="4489"/>
        </pc:sldMkLst>
      </pc:sldChg>
      <pc:sldChg chg="del">
        <pc:chgData name="Chris Speller" userId="0a97f007-b978-4543-a8a0-9ee0abccdf0a" providerId="ADAL" clId="{F75533B5-4FC0-4EBE-B13C-56F979AD271E}" dt="2020-12-29T17:45:46.811" v="0" actId="47"/>
        <pc:sldMkLst>
          <pc:docMk/>
          <pc:sldMk cId="3541113331" sldId="4490"/>
        </pc:sldMkLst>
      </pc:sldChg>
      <pc:sldChg chg="del">
        <pc:chgData name="Chris Speller" userId="0a97f007-b978-4543-a8a0-9ee0abccdf0a" providerId="ADAL" clId="{F75533B5-4FC0-4EBE-B13C-56F979AD271E}" dt="2020-12-29T17:45:46.811" v="0" actId="47"/>
        <pc:sldMkLst>
          <pc:docMk/>
          <pc:sldMk cId="2688760331" sldId="4492"/>
        </pc:sldMkLst>
      </pc:sldChg>
      <pc:sldChg chg="del">
        <pc:chgData name="Chris Speller" userId="0a97f007-b978-4543-a8a0-9ee0abccdf0a" providerId="ADAL" clId="{F75533B5-4FC0-4EBE-B13C-56F979AD271E}" dt="2020-12-29T17:45:46.811" v="0" actId="47"/>
        <pc:sldMkLst>
          <pc:docMk/>
          <pc:sldMk cId="485137838" sldId="4493"/>
        </pc:sldMkLst>
      </pc:sldChg>
      <pc:sldChg chg="del">
        <pc:chgData name="Chris Speller" userId="0a97f007-b978-4543-a8a0-9ee0abccdf0a" providerId="ADAL" clId="{F75533B5-4FC0-4EBE-B13C-56F979AD271E}" dt="2020-12-29T17:45:46.811" v="0" actId="47"/>
        <pc:sldMkLst>
          <pc:docMk/>
          <pc:sldMk cId="2464060000" sldId="4494"/>
        </pc:sldMkLst>
      </pc:sldChg>
      <pc:sldChg chg="del">
        <pc:chgData name="Chris Speller" userId="0a97f007-b978-4543-a8a0-9ee0abccdf0a" providerId="ADAL" clId="{F75533B5-4FC0-4EBE-B13C-56F979AD271E}" dt="2020-12-29T17:45:46.811" v="0" actId="47"/>
        <pc:sldMkLst>
          <pc:docMk/>
          <pc:sldMk cId="947543047" sldId="4495"/>
        </pc:sldMkLst>
      </pc:sldChg>
      <pc:sldChg chg="del">
        <pc:chgData name="Chris Speller" userId="0a97f007-b978-4543-a8a0-9ee0abccdf0a" providerId="ADAL" clId="{F75533B5-4FC0-4EBE-B13C-56F979AD271E}" dt="2020-12-29T17:45:46.811" v="0" actId="47"/>
        <pc:sldMkLst>
          <pc:docMk/>
          <pc:sldMk cId="2957512476" sldId="4496"/>
        </pc:sldMkLst>
      </pc:sldChg>
      <pc:sldChg chg="del">
        <pc:chgData name="Chris Speller" userId="0a97f007-b978-4543-a8a0-9ee0abccdf0a" providerId="ADAL" clId="{F75533B5-4FC0-4EBE-B13C-56F979AD271E}" dt="2020-12-29T17:45:46.811" v="0" actId="47"/>
        <pc:sldMkLst>
          <pc:docMk/>
          <pc:sldMk cId="3798357496" sldId="4497"/>
        </pc:sldMkLst>
      </pc:sldChg>
      <pc:sldChg chg="del">
        <pc:chgData name="Chris Speller" userId="0a97f007-b978-4543-a8a0-9ee0abccdf0a" providerId="ADAL" clId="{F75533B5-4FC0-4EBE-B13C-56F979AD271E}" dt="2020-12-29T17:45:46.811" v="0" actId="47"/>
        <pc:sldMkLst>
          <pc:docMk/>
          <pc:sldMk cId="4182356963" sldId="4498"/>
        </pc:sldMkLst>
      </pc:sldChg>
      <pc:sldChg chg="del">
        <pc:chgData name="Chris Speller" userId="0a97f007-b978-4543-a8a0-9ee0abccdf0a" providerId="ADAL" clId="{F75533B5-4FC0-4EBE-B13C-56F979AD271E}" dt="2020-12-29T17:45:46.811" v="0" actId="47"/>
        <pc:sldMkLst>
          <pc:docMk/>
          <pc:sldMk cId="3730039369" sldId="4499"/>
        </pc:sldMkLst>
      </pc:sldChg>
      <pc:sldChg chg="del">
        <pc:chgData name="Chris Speller" userId="0a97f007-b978-4543-a8a0-9ee0abccdf0a" providerId="ADAL" clId="{F75533B5-4FC0-4EBE-B13C-56F979AD271E}" dt="2020-12-29T17:45:46.811" v="0" actId="47"/>
        <pc:sldMkLst>
          <pc:docMk/>
          <pc:sldMk cId="3077886789" sldId="4500"/>
        </pc:sldMkLst>
      </pc:sldChg>
      <pc:sldChg chg="del">
        <pc:chgData name="Chris Speller" userId="0a97f007-b978-4543-a8a0-9ee0abccdf0a" providerId="ADAL" clId="{F75533B5-4FC0-4EBE-B13C-56F979AD271E}" dt="2020-12-29T17:45:46.811" v="0" actId="47"/>
        <pc:sldMkLst>
          <pc:docMk/>
          <pc:sldMk cId="1213576290" sldId="4502"/>
        </pc:sldMkLst>
      </pc:sldChg>
      <pc:sldChg chg="del">
        <pc:chgData name="Chris Speller" userId="0a97f007-b978-4543-a8a0-9ee0abccdf0a" providerId="ADAL" clId="{F75533B5-4FC0-4EBE-B13C-56F979AD271E}" dt="2020-12-29T17:45:46.811" v="0" actId="47"/>
        <pc:sldMkLst>
          <pc:docMk/>
          <pc:sldMk cId="1641048486" sldId="4503"/>
        </pc:sldMkLst>
      </pc:sldChg>
      <pc:sldChg chg="del">
        <pc:chgData name="Chris Speller" userId="0a97f007-b978-4543-a8a0-9ee0abccdf0a" providerId="ADAL" clId="{F75533B5-4FC0-4EBE-B13C-56F979AD271E}" dt="2020-12-29T17:45:46.811" v="0" actId="47"/>
        <pc:sldMkLst>
          <pc:docMk/>
          <pc:sldMk cId="2660690658" sldId="4505"/>
        </pc:sldMkLst>
      </pc:sldChg>
      <pc:sldChg chg="del">
        <pc:chgData name="Chris Speller" userId="0a97f007-b978-4543-a8a0-9ee0abccdf0a" providerId="ADAL" clId="{F75533B5-4FC0-4EBE-B13C-56F979AD271E}" dt="2020-12-29T17:45:46.811" v="0" actId="47"/>
        <pc:sldMkLst>
          <pc:docMk/>
          <pc:sldMk cId="1694247225" sldId="4506"/>
        </pc:sldMkLst>
      </pc:sldChg>
      <pc:sldChg chg="del">
        <pc:chgData name="Chris Speller" userId="0a97f007-b978-4543-a8a0-9ee0abccdf0a" providerId="ADAL" clId="{F75533B5-4FC0-4EBE-B13C-56F979AD271E}" dt="2020-12-29T17:45:46.811" v="0" actId="47"/>
        <pc:sldMkLst>
          <pc:docMk/>
          <pc:sldMk cId="1078048550" sldId="4507"/>
        </pc:sldMkLst>
      </pc:sldChg>
      <pc:sldChg chg="del">
        <pc:chgData name="Chris Speller" userId="0a97f007-b978-4543-a8a0-9ee0abccdf0a" providerId="ADAL" clId="{F75533B5-4FC0-4EBE-B13C-56F979AD271E}" dt="2020-12-29T17:45:46.811" v="0" actId="47"/>
        <pc:sldMkLst>
          <pc:docMk/>
          <pc:sldMk cId="3784380725" sldId="4508"/>
        </pc:sldMkLst>
      </pc:sldChg>
      <pc:sldChg chg="del">
        <pc:chgData name="Chris Speller" userId="0a97f007-b978-4543-a8a0-9ee0abccdf0a" providerId="ADAL" clId="{F75533B5-4FC0-4EBE-B13C-56F979AD271E}" dt="2020-12-29T17:45:46.811" v="0" actId="47"/>
        <pc:sldMkLst>
          <pc:docMk/>
          <pc:sldMk cId="2979925668" sldId="4509"/>
        </pc:sldMkLst>
      </pc:sldChg>
      <pc:sldChg chg="del">
        <pc:chgData name="Chris Speller" userId="0a97f007-b978-4543-a8a0-9ee0abccdf0a" providerId="ADAL" clId="{F75533B5-4FC0-4EBE-B13C-56F979AD271E}" dt="2020-12-29T17:45:46.811" v="0" actId="47"/>
        <pc:sldMkLst>
          <pc:docMk/>
          <pc:sldMk cId="2363798844" sldId="4510"/>
        </pc:sldMkLst>
      </pc:sldChg>
      <pc:sldChg chg="del">
        <pc:chgData name="Chris Speller" userId="0a97f007-b978-4543-a8a0-9ee0abccdf0a" providerId="ADAL" clId="{F75533B5-4FC0-4EBE-B13C-56F979AD271E}" dt="2020-12-29T17:45:46.811" v="0" actId="47"/>
        <pc:sldMkLst>
          <pc:docMk/>
          <pc:sldMk cId="122058731" sldId="4511"/>
        </pc:sldMkLst>
      </pc:sldChg>
      <pc:sldChg chg="del">
        <pc:chgData name="Chris Speller" userId="0a97f007-b978-4543-a8a0-9ee0abccdf0a" providerId="ADAL" clId="{F75533B5-4FC0-4EBE-B13C-56F979AD271E}" dt="2020-12-29T17:45:46.811" v="0" actId="47"/>
        <pc:sldMkLst>
          <pc:docMk/>
          <pc:sldMk cId="4020207182" sldId="4512"/>
        </pc:sldMkLst>
      </pc:sldChg>
      <pc:sldChg chg="del">
        <pc:chgData name="Chris Speller" userId="0a97f007-b978-4543-a8a0-9ee0abccdf0a" providerId="ADAL" clId="{F75533B5-4FC0-4EBE-B13C-56F979AD271E}" dt="2020-12-29T17:45:46.811" v="0" actId="47"/>
        <pc:sldMkLst>
          <pc:docMk/>
          <pc:sldMk cId="3802380517" sldId="4513"/>
        </pc:sldMkLst>
      </pc:sldChg>
      <pc:sldChg chg="del">
        <pc:chgData name="Chris Speller" userId="0a97f007-b978-4543-a8a0-9ee0abccdf0a" providerId="ADAL" clId="{F75533B5-4FC0-4EBE-B13C-56F979AD271E}" dt="2020-12-29T17:45:46.811" v="0" actId="47"/>
        <pc:sldMkLst>
          <pc:docMk/>
          <pc:sldMk cId="1742326299" sldId="4514"/>
        </pc:sldMkLst>
      </pc:sldChg>
      <pc:sldChg chg="del">
        <pc:chgData name="Chris Speller" userId="0a97f007-b978-4543-a8a0-9ee0abccdf0a" providerId="ADAL" clId="{F75533B5-4FC0-4EBE-B13C-56F979AD271E}" dt="2020-12-29T17:45:46.811" v="0" actId="47"/>
        <pc:sldMkLst>
          <pc:docMk/>
          <pc:sldMk cId="2726336304" sldId="4515"/>
        </pc:sldMkLst>
      </pc:sldChg>
      <pc:sldChg chg="del">
        <pc:chgData name="Chris Speller" userId="0a97f007-b978-4543-a8a0-9ee0abccdf0a" providerId="ADAL" clId="{F75533B5-4FC0-4EBE-B13C-56F979AD271E}" dt="2020-12-29T17:45:46.811" v="0" actId="47"/>
        <pc:sldMkLst>
          <pc:docMk/>
          <pc:sldMk cId="1167503934" sldId="4516"/>
        </pc:sldMkLst>
      </pc:sldChg>
      <pc:sldChg chg="del">
        <pc:chgData name="Chris Speller" userId="0a97f007-b978-4543-a8a0-9ee0abccdf0a" providerId="ADAL" clId="{F75533B5-4FC0-4EBE-B13C-56F979AD271E}" dt="2020-12-29T17:45:46.811" v="0" actId="47"/>
        <pc:sldMkLst>
          <pc:docMk/>
          <pc:sldMk cId="1772408238" sldId="4517"/>
        </pc:sldMkLst>
      </pc:sldChg>
      <pc:sldChg chg="del">
        <pc:chgData name="Chris Speller" userId="0a97f007-b978-4543-a8a0-9ee0abccdf0a" providerId="ADAL" clId="{F75533B5-4FC0-4EBE-B13C-56F979AD271E}" dt="2020-12-29T17:45:46.811" v="0" actId="47"/>
        <pc:sldMkLst>
          <pc:docMk/>
          <pc:sldMk cId="4273722310" sldId="4518"/>
        </pc:sldMkLst>
      </pc:sldChg>
      <pc:sldChg chg="del">
        <pc:chgData name="Chris Speller" userId="0a97f007-b978-4543-a8a0-9ee0abccdf0a" providerId="ADAL" clId="{F75533B5-4FC0-4EBE-B13C-56F979AD271E}" dt="2020-12-29T17:45:46.811" v="0" actId="47"/>
        <pc:sldMkLst>
          <pc:docMk/>
          <pc:sldMk cId="295255140" sldId="4519"/>
        </pc:sldMkLst>
      </pc:sldChg>
      <pc:sldChg chg="del">
        <pc:chgData name="Chris Speller" userId="0a97f007-b978-4543-a8a0-9ee0abccdf0a" providerId="ADAL" clId="{F75533B5-4FC0-4EBE-B13C-56F979AD271E}" dt="2020-12-29T17:45:46.811" v="0" actId="47"/>
        <pc:sldMkLst>
          <pc:docMk/>
          <pc:sldMk cId="4152195896" sldId="4520"/>
        </pc:sldMkLst>
      </pc:sldChg>
      <pc:sldChg chg="del">
        <pc:chgData name="Chris Speller" userId="0a97f007-b978-4543-a8a0-9ee0abccdf0a" providerId="ADAL" clId="{F75533B5-4FC0-4EBE-B13C-56F979AD271E}" dt="2020-12-29T17:45:46.811" v="0" actId="47"/>
        <pc:sldMkLst>
          <pc:docMk/>
          <pc:sldMk cId="1706827667" sldId="4521"/>
        </pc:sldMkLst>
      </pc:sldChg>
      <pc:sldChg chg="del">
        <pc:chgData name="Chris Speller" userId="0a97f007-b978-4543-a8a0-9ee0abccdf0a" providerId="ADAL" clId="{F75533B5-4FC0-4EBE-B13C-56F979AD271E}" dt="2020-12-29T17:45:46.811" v="0" actId="47"/>
        <pc:sldMkLst>
          <pc:docMk/>
          <pc:sldMk cId="864481998" sldId="4522"/>
        </pc:sldMkLst>
      </pc:sldChg>
      <pc:sldChg chg="del">
        <pc:chgData name="Chris Speller" userId="0a97f007-b978-4543-a8a0-9ee0abccdf0a" providerId="ADAL" clId="{F75533B5-4FC0-4EBE-B13C-56F979AD271E}" dt="2020-12-29T17:45:46.811" v="0" actId="47"/>
        <pc:sldMkLst>
          <pc:docMk/>
          <pc:sldMk cId="3936606956" sldId="4523"/>
        </pc:sldMkLst>
      </pc:sldChg>
      <pc:sldChg chg="del">
        <pc:chgData name="Chris Speller" userId="0a97f007-b978-4543-a8a0-9ee0abccdf0a" providerId="ADAL" clId="{F75533B5-4FC0-4EBE-B13C-56F979AD271E}" dt="2020-12-29T17:45:46.811" v="0" actId="47"/>
        <pc:sldMkLst>
          <pc:docMk/>
          <pc:sldMk cId="162314883" sldId="4524"/>
        </pc:sldMkLst>
      </pc:sldChg>
      <pc:sldChg chg="del">
        <pc:chgData name="Chris Speller" userId="0a97f007-b978-4543-a8a0-9ee0abccdf0a" providerId="ADAL" clId="{F75533B5-4FC0-4EBE-B13C-56F979AD271E}" dt="2020-12-29T17:45:46.811" v="0" actId="47"/>
        <pc:sldMkLst>
          <pc:docMk/>
          <pc:sldMk cId="3641800714" sldId="4525"/>
        </pc:sldMkLst>
      </pc:sldChg>
      <pc:sldChg chg="del">
        <pc:chgData name="Chris Speller" userId="0a97f007-b978-4543-a8a0-9ee0abccdf0a" providerId="ADAL" clId="{F75533B5-4FC0-4EBE-B13C-56F979AD271E}" dt="2020-12-29T17:45:46.811" v="0" actId="47"/>
        <pc:sldMkLst>
          <pc:docMk/>
          <pc:sldMk cId="430668102" sldId="4527"/>
        </pc:sldMkLst>
      </pc:sldChg>
      <pc:sldChg chg="del">
        <pc:chgData name="Chris Speller" userId="0a97f007-b978-4543-a8a0-9ee0abccdf0a" providerId="ADAL" clId="{F75533B5-4FC0-4EBE-B13C-56F979AD271E}" dt="2020-12-29T17:45:46.811" v="0" actId="47"/>
        <pc:sldMkLst>
          <pc:docMk/>
          <pc:sldMk cId="3068144040" sldId="4528"/>
        </pc:sldMkLst>
      </pc:sldChg>
      <pc:sldChg chg="del">
        <pc:chgData name="Chris Speller" userId="0a97f007-b978-4543-a8a0-9ee0abccdf0a" providerId="ADAL" clId="{F75533B5-4FC0-4EBE-B13C-56F979AD271E}" dt="2020-12-29T17:45:46.811" v="0" actId="47"/>
        <pc:sldMkLst>
          <pc:docMk/>
          <pc:sldMk cId="1201448274" sldId="4530"/>
        </pc:sldMkLst>
      </pc:sldChg>
      <pc:sldChg chg="del">
        <pc:chgData name="Chris Speller" userId="0a97f007-b978-4543-a8a0-9ee0abccdf0a" providerId="ADAL" clId="{F75533B5-4FC0-4EBE-B13C-56F979AD271E}" dt="2020-12-29T17:45:46.811" v="0" actId="47"/>
        <pc:sldMkLst>
          <pc:docMk/>
          <pc:sldMk cId="3304127777" sldId="4531"/>
        </pc:sldMkLst>
      </pc:sldChg>
      <pc:sldChg chg="del">
        <pc:chgData name="Chris Speller" userId="0a97f007-b978-4543-a8a0-9ee0abccdf0a" providerId="ADAL" clId="{F75533B5-4FC0-4EBE-B13C-56F979AD271E}" dt="2020-12-29T17:45:46.811" v="0" actId="47"/>
        <pc:sldMkLst>
          <pc:docMk/>
          <pc:sldMk cId="1353591398" sldId="4532"/>
        </pc:sldMkLst>
      </pc:sldChg>
      <pc:sldChg chg="del">
        <pc:chgData name="Chris Speller" userId="0a97f007-b978-4543-a8a0-9ee0abccdf0a" providerId="ADAL" clId="{F75533B5-4FC0-4EBE-B13C-56F979AD271E}" dt="2020-12-29T17:45:46.811" v="0" actId="47"/>
        <pc:sldMkLst>
          <pc:docMk/>
          <pc:sldMk cId="767070580" sldId="4533"/>
        </pc:sldMkLst>
      </pc:sldChg>
      <pc:sldChg chg="add">
        <pc:chgData name="Chris Speller" userId="0a97f007-b978-4543-a8a0-9ee0abccdf0a" providerId="ADAL" clId="{F75533B5-4FC0-4EBE-B13C-56F979AD271E}" dt="2021-02-04T17:47:14.699" v="5"/>
        <pc:sldMkLst>
          <pc:docMk/>
          <pc:sldMk cId="2784385368" sldId="4533"/>
        </pc:sldMkLst>
      </pc:sldChg>
      <pc:sldChg chg="del">
        <pc:chgData name="Chris Speller" userId="0a97f007-b978-4543-a8a0-9ee0abccdf0a" providerId="ADAL" clId="{F75533B5-4FC0-4EBE-B13C-56F979AD271E}" dt="2020-12-29T17:45:46.811" v="0" actId="47"/>
        <pc:sldMkLst>
          <pc:docMk/>
          <pc:sldMk cId="1418794456" sldId="4534"/>
        </pc:sldMkLst>
      </pc:sldChg>
      <pc:sldChg chg="del">
        <pc:chgData name="Chris Speller" userId="0a97f007-b978-4543-a8a0-9ee0abccdf0a" providerId="ADAL" clId="{F75533B5-4FC0-4EBE-B13C-56F979AD271E}" dt="2020-12-29T17:45:46.811" v="0" actId="47"/>
        <pc:sldMkLst>
          <pc:docMk/>
          <pc:sldMk cId="3343605041" sldId="4535"/>
        </pc:sldMkLst>
      </pc:sldChg>
      <pc:sldChg chg="del">
        <pc:chgData name="Chris Speller" userId="0a97f007-b978-4543-a8a0-9ee0abccdf0a" providerId="ADAL" clId="{F75533B5-4FC0-4EBE-B13C-56F979AD271E}" dt="2020-12-29T17:45:46.811" v="0" actId="47"/>
        <pc:sldMkLst>
          <pc:docMk/>
          <pc:sldMk cId="3989641810" sldId="4536"/>
        </pc:sldMkLst>
      </pc:sldChg>
      <pc:sldChg chg="del">
        <pc:chgData name="Chris Speller" userId="0a97f007-b978-4543-a8a0-9ee0abccdf0a" providerId="ADAL" clId="{F75533B5-4FC0-4EBE-B13C-56F979AD271E}" dt="2020-12-29T17:45:46.811" v="0" actId="47"/>
        <pc:sldMkLst>
          <pc:docMk/>
          <pc:sldMk cId="324072873" sldId="4537"/>
        </pc:sldMkLst>
      </pc:sldChg>
      <pc:sldChg chg="del">
        <pc:chgData name="Chris Speller" userId="0a97f007-b978-4543-a8a0-9ee0abccdf0a" providerId="ADAL" clId="{F75533B5-4FC0-4EBE-B13C-56F979AD271E}" dt="2020-12-29T17:45:46.811" v="0" actId="47"/>
        <pc:sldMkLst>
          <pc:docMk/>
          <pc:sldMk cId="2942092640" sldId="4538"/>
        </pc:sldMkLst>
      </pc:sldChg>
      <pc:sldChg chg="del">
        <pc:chgData name="Chris Speller" userId="0a97f007-b978-4543-a8a0-9ee0abccdf0a" providerId="ADAL" clId="{F75533B5-4FC0-4EBE-B13C-56F979AD271E}" dt="2020-12-29T17:45:46.811" v="0" actId="47"/>
        <pc:sldMkLst>
          <pc:docMk/>
          <pc:sldMk cId="1786563480" sldId="4539"/>
        </pc:sldMkLst>
      </pc:sldChg>
      <pc:sldChg chg="del">
        <pc:chgData name="Chris Speller" userId="0a97f007-b978-4543-a8a0-9ee0abccdf0a" providerId="ADAL" clId="{F75533B5-4FC0-4EBE-B13C-56F979AD271E}" dt="2020-12-29T17:45:46.811" v="0" actId="47"/>
        <pc:sldMkLst>
          <pc:docMk/>
          <pc:sldMk cId="2138088082" sldId="4540"/>
        </pc:sldMkLst>
      </pc:sldChg>
      <pc:sldChg chg="del">
        <pc:chgData name="Chris Speller" userId="0a97f007-b978-4543-a8a0-9ee0abccdf0a" providerId="ADAL" clId="{F75533B5-4FC0-4EBE-B13C-56F979AD271E}" dt="2020-12-29T17:45:46.811" v="0" actId="47"/>
        <pc:sldMkLst>
          <pc:docMk/>
          <pc:sldMk cId="1185784097" sldId="4541"/>
        </pc:sldMkLst>
      </pc:sldChg>
      <pc:sldChg chg="del">
        <pc:chgData name="Chris Speller" userId="0a97f007-b978-4543-a8a0-9ee0abccdf0a" providerId="ADAL" clId="{F75533B5-4FC0-4EBE-B13C-56F979AD271E}" dt="2020-12-29T17:45:46.811" v="0" actId="47"/>
        <pc:sldMkLst>
          <pc:docMk/>
          <pc:sldMk cId="2042301552" sldId="4542"/>
        </pc:sldMkLst>
      </pc:sldChg>
      <pc:sldChg chg="del">
        <pc:chgData name="Chris Speller" userId="0a97f007-b978-4543-a8a0-9ee0abccdf0a" providerId="ADAL" clId="{F75533B5-4FC0-4EBE-B13C-56F979AD271E}" dt="2020-12-29T17:45:46.811" v="0" actId="47"/>
        <pc:sldMkLst>
          <pc:docMk/>
          <pc:sldMk cId="1367160984" sldId="4543"/>
        </pc:sldMkLst>
      </pc:sldChg>
      <pc:sldChg chg="del">
        <pc:chgData name="Chris Speller" userId="0a97f007-b978-4543-a8a0-9ee0abccdf0a" providerId="ADAL" clId="{F75533B5-4FC0-4EBE-B13C-56F979AD271E}" dt="2020-12-29T17:45:46.811" v="0" actId="47"/>
        <pc:sldMkLst>
          <pc:docMk/>
          <pc:sldMk cId="4146199885" sldId="4544"/>
        </pc:sldMkLst>
      </pc:sldChg>
      <pc:sldChg chg="del">
        <pc:chgData name="Chris Speller" userId="0a97f007-b978-4543-a8a0-9ee0abccdf0a" providerId="ADAL" clId="{F75533B5-4FC0-4EBE-B13C-56F979AD271E}" dt="2020-12-29T17:45:46.811" v="0" actId="47"/>
        <pc:sldMkLst>
          <pc:docMk/>
          <pc:sldMk cId="2996557775" sldId="4545"/>
        </pc:sldMkLst>
      </pc:sldChg>
      <pc:sldChg chg="del">
        <pc:chgData name="Chris Speller" userId="0a97f007-b978-4543-a8a0-9ee0abccdf0a" providerId="ADAL" clId="{F75533B5-4FC0-4EBE-B13C-56F979AD271E}" dt="2020-12-29T17:45:46.811" v="0" actId="47"/>
        <pc:sldMkLst>
          <pc:docMk/>
          <pc:sldMk cId="3772858602" sldId="4546"/>
        </pc:sldMkLst>
      </pc:sldChg>
      <pc:sldChg chg="del">
        <pc:chgData name="Chris Speller" userId="0a97f007-b978-4543-a8a0-9ee0abccdf0a" providerId="ADAL" clId="{F75533B5-4FC0-4EBE-B13C-56F979AD271E}" dt="2020-12-29T17:45:46.811" v="0" actId="47"/>
        <pc:sldMkLst>
          <pc:docMk/>
          <pc:sldMk cId="3965021405" sldId="4547"/>
        </pc:sldMkLst>
      </pc:sldChg>
      <pc:sldChg chg="del">
        <pc:chgData name="Chris Speller" userId="0a97f007-b978-4543-a8a0-9ee0abccdf0a" providerId="ADAL" clId="{F75533B5-4FC0-4EBE-B13C-56F979AD271E}" dt="2020-12-29T17:45:46.811" v="0" actId="47"/>
        <pc:sldMkLst>
          <pc:docMk/>
          <pc:sldMk cId="2238517172" sldId="4548"/>
        </pc:sldMkLst>
      </pc:sldChg>
      <pc:sldChg chg="del">
        <pc:chgData name="Chris Speller" userId="0a97f007-b978-4543-a8a0-9ee0abccdf0a" providerId="ADAL" clId="{F75533B5-4FC0-4EBE-B13C-56F979AD271E}" dt="2020-12-29T17:45:46.811" v="0" actId="47"/>
        <pc:sldMkLst>
          <pc:docMk/>
          <pc:sldMk cId="1037951282" sldId="4549"/>
        </pc:sldMkLst>
      </pc:sldChg>
      <pc:sldChg chg="del">
        <pc:chgData name="Chris Speller" userId="0a97f007-b978-4543-a8a0-9ee0abccdf0a" providerId="ADAL" clId="{F75533B5-4FC0-4EBE-B13C-56F979AD271E}" dt="2020-12-29T17:45:46.811" v="0" actId="47"/>
        <pc:sldMkLst>
          <pc:docMk/>
          <pc:sldMk cId="1889302795" sldId="4550"/>
        </pc:sldMkLst>
      </pc:sldChg>
      <pc:sldChg chg="del">
        <pc:chgData name="Chris Speller" userId="0a97f007-b978-4543-a8a0-9ee0abccdf0a" providerId="ADAL" clId="{F75533B5-4FC0-4EBE-B13C-56F979AD271E}" dt="2020-12-29T17:45:46.811" v="0" actId="47"/>
        <pc:sldMkLst>
          <pc:docMk/>
          <pc:sldMk cId="3233431659" sldId="4551"/>
        </pc:sldMkLst>
      </pc:sldChg>
      <pc:sldChg chg="del">
        <pc:chgData name="Chris Speller" userId="0a97f007-b978-4543-a8a0-9ee0abccdf0a" providerId="ADAL" clId="{F75533B5-4FC0-4EBE-B13C-56F979AD271E}" dt="2020-12-29T17:45:46.811" v="0" actId="47"/>
        <pc:sldMkLst>
          <pc:docMk/>
          <pc:sldMk cId="2518799859" sldId="4552"/>
        </pc:sldMkLst>
      </pc:sldChg>
      <pc:sldChg chg="del">
        <pc:chgData name="Chris Speller" userId="0a97f007-b978-4543-a8a0-9ee0abccdf0a" providerId="ADAL" clId="{F75533B5-4FC0-4EBE-B13C-56F979AD271E}" dt="2020-12-29T17:45:46.811" v="0" actId="47"/>
        <pc:sldMkLst>
          <pc:docMk/>
          <pc:sldMk cId="2519555058" sldId="4553"/>
        </pc:sldMkLst>
      </pc:sldChg>
      <pc:sldChg chg="del">
        <pc:chgData name="Chris Speller" userId="0a97f007-b978-4543-a8a0-9ee0abccdf0a" providerId="ADAL" clId="{F75533B5-4FC0-4EBE-B13C-56F979AD271E}" dt="2020-12-29T17:45:46.811" v="0" actId="47"/>
        <pc:sldMkLst>
          <pc:docMk/>
          <pc:sldMk cId="3670170700" sldId="4554"/>
        </pc:sldMkLst>
      </pc:sldChg>
      <pc:sldChg chg="del">
        <pc:chgData name="Chris Speller" userId="0a97f007-b978-4543-a8a0-9ee0abccdf0a" providerId="ADAL" clId="{F75533B5-4FC0-4EBE-B13C-56F979AD271E}" dt="2020-12-29T17:45:46.811" v="0" actId="47"/>
        <pc:sldMkLst>
          <pc:docMk/>
          <pc:sldMk cId="407343145" sldId="4555"/>
        </pc:sldMkLst>
      </pc:sldChg>
      <pc:sldChg chg="del">
        <pc:chgData name="Chris Speller" userId="0a97f007-b978-4543-a8a0-9ee0abccdf0a" providerId="ADAL" clId="{F75533B5-4FC0-4EBE-B13C-56F979AD271E}" dt="2020-12-29T17:45:46.811" v="0" actId="47"/>
        <pc:sldMkLst>
          <pc:docMk/>
          <pc:sldMk cId="2711923444" sldId="4556"/>
        </pc:sldMkLst>
      </pc:sldChg>
      <pc:sldChg chg="del">
        <pc:chgData name="Chris Speller" userId="0a97f007-b978-4543-a8a0-9ee0abccdf0a" providerId="ADAL" clId="{F75533B5-4FC0-4EBE-B13C-56F979AD271E}" dt="2020-12-29T17:45:46.811" v="0" actId="47"/>
        <pc:sldMkLst>
          <pc:docMk/>
          <pc:sldMk cId="3934475735" sldId="4557"/>
        </pc:sldMkLst>
      </pc:sldChg>
      <pc:sldChg chg="del">
        <pc:chgData name="Chris Speller" userId="0a97f007-b978-4543-a8a0-9ee0abccdf0a" providerId="ADAL" clId="{F75533B5-4FC0-4EBE-B13C-56F979AD271E}" dt="2020-12-29T17:45:46.811" v="0" actId="47"/>
        <pc:sldMkLst>
          <pc:docMk/>
          <pc:sldMk cId="3525744109" sldId="4558"/>
        </pc:sldMkLst>
      </pc:sldChg>
      <pc:sldChg chg="del">
        <pc:chgData name="Chris Speller" userId="0a97f007-b978-4543-a8a0-9ee0abccdf0a" providerId="ADAL" clId="{F75533B5-4FC0-4EBE-B13C-56F979AD271E}" dt="2020-12-29T17:45:46.811" v="0" actId="47"/>
        <pc:sldMkLst>
          <pc:docMk/>
          <pc:sldMk cId="3894392143" sldId="4559"/>
        </pc:sldMkLst>
      </pc:sldChg>
      <pc:sldChg chg="del">
        <pc:chgData name="Chris Speller" userId="0a97f007-b978-4543-a8a0-9ee0abccdf0a" providerId="ADAL" clId="{F75533B5-4FC0-4EBE-B13C-56F979AD271E}" dt="2020-12-29T17:45:46.811" v="0" actId="47"/>
        <pc:sldMkLst>
          <pc:docMk/>
          <pc:sldMk cId="4221386615" sldId="4560"/>
        </pc:sldMkLst>
      </pc:sldChg>
      <pc:sldChg chg="del">
        <pc:chgData name="Chris Speller" userId="0a97f007-b978-4543-a8a0-9ee0abccdf0a" providerId="ADAL" clId="{F75533B5-4FC0-4EBE-B13C-56F979AD271E}" dt="2020-12-29T17:45:46.811" v="0" actId="47"/>
        <pc:sldMkLst>
          <pc:docMk/>
          <pc:sldMk cId="236408922" sldId="4561"/>
        </pc:sldMkLst>
      </pc:sldChg>
      <pc:sldChg chg="del">
        <pc:chgData name="Chris Speller" userId="0a97f007-b978-4543-a8a0-9ee0abccdf0a" providerId="ADAL" clId="{F75533B5-4FC0-4EBE-B13C-56F979AD271E}" dt="2020-12-29T17:45:46.811" v="0" actId="47"/>
        <pc:sldMkLst>
          <pc:docMk/>
          <pc:sldMk cId="1453675502" sldId="4562"/>
        </pc:sldMkLst>
      </pc:sldChg>
      <pc:sldChg chg="del">
        <pc:chgData name="Chris Speller" userId="0a97f007-b978-4543-a8a0-9ee0abccdf0a" providerId="ADAL" clId="{F75533B5-4FC0-4EBE-B13C-56F979AD271E}" dt="2020-12-29T17:45:46.811" v="0" actId="47"/>
        <pc:sldMkLst>
          <pc:docMk/>
          <pc:sldMk cId="418480896" sldId="4563"/>
        </pc:sldMkLst>
      </pc:sldChg>
      <pc:sldChg chg="del">
        <pc:chgData name="Chris Speller" userId="0a97f007-b978-4543-a8a0-9ee0abccdf0a" providerId="ADAL" clId="{F75533B5-4FC0-4EBE-B13C-56F979AD271E}" dt="2020-12-29T17:45:46.811" v="0" actId="47"/>
        <pc:sldMkLst>
          <pc:docMk/>
          <pc:sldMk cId="3588261864" sldId="4564"/>
        </pc:sldMkLst>
      </pc:sldChg>
      <pc:sldChg chg="del">
        <pc:chgData name="Chris Speller" userId="0a97f007-b978-4543-a8a0-9ee0abccdf0a" providerId="ADAL" clId="{F75533B5-4FC0-4EBE-B13C-56F979AD271E}" dt="2020-12-29T17:45:46.811" v="0" actId="47"/>
        <pc:sldMkLst>
          <pc:docMk/>
          <pc:sldMk cId="3628079707" sldId="4565"/>
        </pc:sldMkLst>
      </pc:sldChg>
      <pc:sldChg chg="del">
        <pc:chgData name="Chris Speller" userId="0a97f007-b978-4543-a8a0-9ee0abccdf0a" providerId="ADAL" clId="{F75533B5-4FC0-4EBE-B13C-56F979AD271E}" dt="2020-12-29T17:45:46.811" v="0" actId="47"/>
        <pc:sldMkLst>
          <pc:docMk/>
          <pc:sldMk cId="330628779" sldId="4566"/>
        </pc:sldMkLst>
      </pc:sldChg>
      <pc:sldChg chg="del">
        <pc:chgData name="Chris Speller" userId="0a97f007-b978-4543-a8a0-9ee0abccdf0a" providerId="ADAL" clId="{F75533B5-4FC0-4EBE-B13C-56F979AD271E}" dt="2020-12-29T17:45:46.811" v="0" actId="47"/>
        <pc:sldMkLst>
          <pc:docMk/>
          <pc:sldMk cId="3717682161" sldId="4567"/>
        </pc:sldMkLst>
      </pc:sldChg>
      <pc:sldChg chg="del">
        <pc:chgData name="Chris Speller" userId="0a97f007-b978-4543-a8a0-9ee0abccdf0a" providerId="ADAL" clId="{F75533B5-4FC0-4EBE-B13C-56F979AD271E}" dt="2020-12-29T17:45:46.811" v="0" actId="47"/>
        <pc:sldMkLst>
          <pc:docMk/>
          <pc:sldMk cId="2533642093" sldId="4568"/>
        </pc:sldMkLst>
      </pc:sldChg>
      <pc:sldChg chg="del">
        <pc:chgData name="Chris Speller" userId="0a97f007-b978-4543-a8a0-9ee0abccdf0a" providerId="ADAL" clId="{F75533B5-4FC0-4EBE-B13C-56F979AD271E}" dt="2020-12-29T17:45:46.811" v="0" actId="47"/>
        <pc:sldMkLst>
          <pc:docMk/>
          <pc:sldMk cId="2528269258" sldId="4570"/>
        </pc:sldMkLst>
      </pc:sldChg>
      <pc:sldChg chg="del">
        <pc:chgData name="Chris Speller" userId="0a97f007-b978-4543-a8a0-9ee0abccdf0a" providerId="ADAL" clId="{F75533B5-4FC0-4EBE-B13C-56F979AD271E}" dt="2020-12-29T17:45:46.811" v="0" actId="47"/>
        <pc:sldMkLst>
          <pc:docMk/>
          <pc:sldMk cId="3152532174" sldId="4571"/>
        </pc:sldMkLst>
      </pc:sldChg>
      <pc:sldChg chg="del">
        <pc:chgData name="Chris Speller" userId="0a97f007-b978-4543-a8a0-9ee0abccdf0a" providerId="ADAL" clId="{F75533B5-4FC0-4EBE-B13C-56F979AD271E}" dt="2020-12-29T17:45:46.811" v="0" actId="47"/>
        <pc:sldMkLst>
          <pc:docMk/>
          <pc:sldMk cId="1642714931" sldId="4572"/>
        </pc:sldMkLst>
      </pc:sldChg>
      <pc:sldChg chg="del">
        <pc:chgData name="Chris Speller" userId="0a97f007-b978-4543-a8a0-9ee0abccdf0a" providerId="ADAL" clId="{F75533B5-4FC0-4EBE-B13C-56F979AD271E}" dt="2020-12-29T17:45:46.811" v="0" actId="47"/>
        <pc:sldMkLst>
          <pc:docMk/>
          <pc:sldMk cId="3474301956" sldId="4574"/>
        </pc:sldMkLst>
      </pc:sldChg>
      <pc:sldChg chg="del">
        <pc:chgData name="Chris Speller" userId="0a97f007-b978-4543-a8a0-9ee0abccdf0a" providerId="ADAL" clId="{F75533B5-4FC0-4EBE-B13C-56F979AD271E}" dt="2020-12-29T17:45:46.811" v="0" actId="47"/>
        <pc:sldMkLst>
          <pc:docMk/>
          <pc:sldMk cId="3035778860" sldId="4575"/>
        </pc:sldMkLst>
      </pc:sldChg>
      <pc:sldChg chg="del">
        <pc:chgData name="Chris Speller" userId="0a97f007-b978-4543-a8a0-9ee0abccdf0a" providerId="ADAL" clId="{F75533B5-4FC0-4EBE-B13C-56F979AD271E}" dt="2020-12-29T17:45:46.811" v="0" actId="47"/>
        <pc:sldMkLst>
          <pc:docMk/>
          <pc:sldMk cId="305240551" sldId="4576"/>
        </pc:sldMkLst>
      </pc:sldChg>
      <pc:sldChg chg="del">
        <pc:chgData name="Chris Speller" userId="0a97f007-b978-4543-a8a0-9ee0abccdf0a" providerId="ADAL" clId="{F75533B5-4FC0-4EBE-B13C-56F979AD271E}" dt="2020-12-29T17:45:46.811" v="0" actId="47"/>
        <pc:sldMkLst>
          <pc:docMk/>
          <pc:sldMk cId="2622593686" sldId="4577"/>
        </pc:sldMkLst>
      </pc:sldChg>
      <pc:sldChg chg="del">
        <pc:chgData name="Chris Speller" userId="0a97f007-b978-4543-a8a0-9ee0abccdf0a" providerId="ADAL" clId="{F75533B5-4FC0-4EBE-B13C-56F979AD271E}" dt="2020-12-29T17:45:46.811" v="0" actId="47"/>
        <pc:sldMkLst>
          <pc:docMk/>
          <pc:sldMk cId="3799973764" sldId="4578"/>
        </pc:sldMkLst>
      </pc:sldChg>
      <pc:sldChg chg="del">
        <pc:chgData name="Chris Speller" userId="0a97f007-b978-4543-a8a0-9ee0abccdf0a" providerId="ADAL" clId="{F75533B5-4FC0-4EBE-B13C-56F979AD271E}" dt="2020-12-29T17:45:46.811" v="0" actId="47"/>
        <pc:sldMkLst>
          <pc:docMk/>
          <pc:sldMk cId="777721362" sldId="4579"/>
        </pc:sldMkLst>
      </pc:sldChg>
      <pc:sldChg chg="del">
        <pc:chgData name="Chris Speller" userId="0a97f007-b978-4543-a8a0-9ee0abccdf0a" providerId="ADAL" clId="{F75533B5-4FC0-4EBE-B13C-56F979AD271E}" dt="2020-12-29T17:45:46.811" v="0" actId="47"/>
        <pc:sldMkLst>
          <pc:docMk/>
          <pc:sldMk cId="3248531856" sldId="4580"/>
        </pc:sldMkLst>
      </pc:sldChg>
      <pc:sldChg chg="del">
        <pc:chgData name="Chris Speller" userId="0a97f007-b978-4543-a8a0-9ee0abccdf0a" providerId="ADAL" clId="{F75533B5-4FC0-4EBE-B13C-56F979AD271E}" dt="2020-12-29T17:45:46.811" v="0" actId="47"/>
        <pc:sldMkLst>
          <pc:docMk/>
          <pc:sldMk cId="3750191309" sldId="4581"/>
        </pc:sldMkLst>
      </pc:sldChg>
      <pc:sldChg chg="del">
        <pc:chgData name="Chris Speller" userId="0a97f007-b978-4543-a8a0-9ee0abccdf0a" providerId="ADAL" clId="{F75533B5-4FC0-4EBE-B13C-56F979AD271E}" dt="2020-12-29T17:45:46.811" v="0" actId="47"/>
        <pc:sldMkLst>
          <pc:docMk/>
          <pc:sldMk cId="3504407388" sldId="4582"/>
        </pc:sldMkLst>
      </pc:sldChg>
      <pc:sldChg chg="del">
        <pc:chgData name="Chris Speller" userId="0a97f007-b978-4543-a8a0-9ee0abccdf0a" providerId="ADAL" clId="{F75533B5-4FC0-4EBE-B13C-56F979AD271E}" dt="2020-12-29T17:45:46.811" v="0" actId="47"/>
        <pc:sldMkLst>
          <pc:docMk/>
          <pc:sldMk cId="1999573417" sldId="4583"/>
        </pc:sldMkLst>
      </pc:sldChg>
      <pc:sldChg chg="del">
        <pc:chgData name="Chris Speller" userId="0a97f007-b978-4543-a8a0-9ee0abccdf0a" providerId="ADAL" clId="{F75533B5-4FC0-4EBE-B13C-56F979AD271E}" dt="2020-12-29T17:45:46.811" v="0" actId="47"/>
        <pc:sldMkLst>
          <pc:docMk/>
          <pc:sldMk cId="3786059081" sldId="4584"/>
        </pc:sldMkLst>
      </pc:sldChg>
      <pc:sldChg chg="del">
        <pc:chgData name="Chris Speller" userId="0a97f007-b978-4543-a8a0-9ee0abccdf0a" providerId="ADAL" clId="{F75533B5-4FC0-4EBE-B13C-56F979AD271E}" dt="2020-12-29T17:45:46.811" v="0" actId="47"/>
        <pc:sldMkLst>
          <pc:docMk/>
          <pc:sldMk cId="1657687064" sldId="4585"/>
        </pc:sldMkLst>
      </pc:sldChg>
      <pc:sldChg chg="del">
        <pc:chgData name="Chris Speller" userId="0a97f007-b978-4543-a8a0-9ee0abccdf0a" providerId="ADAL" clId="{F75533B5-4FC0-4EBE-B13C-56F979AD271E}" dt="2020-12-29T17:45:46.811" v="0" actId="47"/>
        <pc:sldMkLst>
          <pc:docMk/>
          <pc:sldMk cId="4088117696" sldId="4586"/>
        </pc:sldMkLst>
      </pc:sldChg>
      <pc:sldChg chg="del">
        <pc:chgData name="Chris Speller" userId="0a97f007-b978-4543-a8a0-9ee0abccdf0a" providerId="ADAL" clId="{F75533B5-4FC0-4EBE-B13C-56F979AD271E}" dt="2020-12-29T17:45:46.811" v="0" actId="47"/>
        <pc:sldMkLst>
          <pc:docMk/>
          <pc:sldMk cId="203841692" sldId="4587"/>
        </pc:sldMkLst>
      </pc:sldChg>
      <pc:sldChg chg="del">
        <pc:chgData name="Chris Speller" userId="0a97f007-b978-4543-a8a0-9ee0abccdf0a" providerId="ADAL" clId="{F75533B5-4FC0-4EBE-B13C-56F979AD271E}" dt="2020-12-29T17:45:46.811" v="0" actId="47"/>
        <pc:sldMkLst>
          <pc:docMk/>
          <pc:sldMk cId="2740311225" sldId="4588"/>
        </pc:sldMkLst>
      </pc:sldChg>
      <pc:sldChg chg="del">
        <pc:chgData name="Chris Speller" userId="0a97f007-b978-4543-a8a0-9ee0abccdf0a" providerId="ADAL" clId="{F75533B5-4FC0-4EBE-B13C-56F979AD271E}" dt="2020-12-29T17:45:46.811" v="0" actId="47"/>
        <pc:sldMkLst>
          <pc:docMk/>
          <pc:sldMk cId="990977279" sldId="4589"/>
        </pc:sldMkLst>
      </pc:sldChg>
      <pc:sldChg chg="del">
        <pc:chgData name="Chris Speller" userId="0a97f007-b978-4543-a8a0-9ee0abccdf0a" providerId="ADAL" clId="{F75533B5-4FC0-4EBE-B13C-56F979AD271E}" dt="2020-12-29T17:45:46.811" v="0" actId="47"/>
        <pc:sldMkLst>
          <pc:docMk/>
          <pc:sldMk cId="1981162291" sldId="4590"/>
        </pc:sldMkLst>
      </pc:sldChg>
      <pc:sldChg chg="del">
        <pc:chgData name="Chris Speller" userId="0a97f007-b978-4543-a8a0-9ee0abccdf0a" providerId="ADAL" clId="{F75533B5-4FC0-4EBE-B13C-56F979AD271E}" dt="2020-12-29T17:45:46.811" v="0" actId="47"/>
        <pc:sldMkLst>
          <pc:docMk/>
          <pc:sldMk cId="220313717" sldId="4591"/>
        </pc:sldMkLst>
      </pc:sldChg>
      <pc:sldChg chg="del">
        <pc:chgData name="Chris Speller" userId="0a97f007-b978-4543-a8a0-9ee0abccdf0a" providerId="ADAL" clId="{F75533B5-4FC0-4EBE-B13C-56F979AD271E}" dt="2020-12-29T17:45:46.811" v="0" actId="47"/>
        <pc:sldMkLst>
          <pc:docMk/>
          <pc:sldMk cId="2982343416" sldId="4592"/>
        </pc:sldMkLst>
      </pc:sldChg>
      <pc:sldChg chg="del">
        <pc:chgData name="Chris Speller" userId="0a97f007-b978-4543-a8a0-9ee0abccdf0a" providerId="ADAL" clId="{F75533B5-4FC0-4EBE-B13C-56F979AD271E}" dt="2020-12-29T17:45:46.811" v="0" actId="47"/>
        <pc:sldMkLst>
          <pc:docMk/>
          <pc:sldMk cId="1460530352" sldId="4593"/>
        </pc:sldMkLst>
      </pc:sldChg>
      <pc:sldChg chg="del">
        <pc:chgData name="Chris Speller" userId="0a97f007-b978-4543-a8a0-9ee0abccdf0a" providerId="ADAL" clId="{F75533B5-4FC0-4EBE-B13C-56F979AD271E}" dt="2020-12-29T17:45:46.811" v="0" actId="47"/>
        <pc:sldMkLst>
          <pc:docMk/>
          <pc:sldMk cId="2270021779" sldId="4594"/>
        </pc:sldMkLst>
      </pc:sldChg>
      <pc:sldChg chg="del">
        <pc:chgData name="Chris Speller" userId="0a97f007-b978-4543-a8a0-9ee0abccdf0a" providerId="ADAL" clId="{F75533B5-4FC0-4EBE-B13C-56F979AD271E}" dt="2020-12-29T17:45:46.811" v="0" actId="47"/>
        <pc:sldMkLst>
          <pc:docMk/>
          <pc:sldMk cId="1033592188" sldId="4595"/>
        </pc:sldMkLst>
      </pc:sldChg>
      <pc:sldChg chg="del">
        <pc:chgData name="Chris Speller" userId="0a97f007-b978-4543-a8a0-9ee0abccdf0a" providerId="ADAL" clId="{F75533B5-4FC0-4EBE-B13C-56F979AD271E}" dt="2020-12-29T17:45:46.811" v="0" actId="47"/>
        <pc:sldMkLst>
          <pc:docMk/>
          <pc:sldMk cId="511682428" sldId="4596"/>
        </pc:sldMkLst>
      </pc:sldChg>
      <pc:sldChg chg="del">
        <pc:chgData name="Chris Speller" userId="0a97f007-b978-4543-a8a0-9ee0abccdf0a" providerId="ADAL" clId="{F75533B5-4FC0-4EBE-B13C-56F979AD271E}" dt="2020-12-29T17:45:46.811" v="0" actId="47"/>
        <pc:sldMkLst>
          <pc:docMk/>
          <pc:sldMk cId="1110435451" sldId="4597"/>
        </pc:sldMkLst>
      </pc:sldChg>
      <pc:sldChg chg="del">
        <pc:chgData name="Chris Speller" userId="0a97f007-b978-4543-a8a0-9ee0abccdf0a" providerId="ADAL" clId="{F75533B5-4FC0-4EBE-B13C-56F979AD271E}" dt="2020-12-29T17:45:46.811" v="0" actId="47"/>
        <pc:sldMkLst>
          <pc:docMk/>
          <pc:sldMk cId="3155062066" sldId="4598"/>
        </pc:sldMkLst>
      </pc:sldChg>
      <pc:sldChg chg="del">
        <pc:chgData name="Chris Speller" userId="0a97f007-b978-4543-a8a0-9ee0abccdf0a" providerId="ADAL" clId="{F75533B5-4FC0-4EBE-B13C-56F979AD271E}" dt="2020-12-29T17:45:46.811" v="0" actId="47"/>
        <pc:sldMkLst>
          <pc:docMk/>
          <pc:sldMk cId="2890445474" sldId="4599"/>
        </pc:sldMkLst>
      </pc:sldChg>
      <pc:sldChg chg="del">
        <pc:chgData name="Chris Speller" userId="0a97f007-b978-4543-a8a0-9ee0abccdf0a" providerId="ADAL" clId="{F75533B5-4FC0-4EBE-B13C-56F979AD271E}" dt="2020-12-29T17:45:46.811" v="0" actId="47"/>
        <pc:sldMkLst>
          <pc:docMk/>
          <pc:sldMk cId="1893386363" sldId="4602"/>
        </pc:sldMkLst>
      </pc:sldChg>
      <pc:sldChg chg="del">
        <pc:chgData name="Chris Speller" userId="0a97f007-b978-4543-a8a0-9ee0abccdf0a" providerId="ADAL" clId="{F75533B5-4FC0-4EBE-B13C-56F979AD271E}" dt="2020-12-29T17:45:46.811" v="0" actId="47"/>
        <pc:sldMkLst>
          <pc:docMk/>
          <pc:sldMk cId="3028327906" sldId="4603"/>
        </pc:sldMkLst>
      </pc:sldChg>
      <pc:sldChg chg="del">
        <pc:chgData name="Chris Speller" userId="0a97f007-b978-4543-a8a0-9ee0abccdf0a" providerId="ADAL" clId="{F75533B5-4FC0-4EBE-B13C-56F979AD271E}" dt="2020-12-29T17:45:46.811" v="0" actId="47"/>
        <pc:sldMkLst>
          <pc:docMk/>
          <pc:sldMk cId="1813725875" sldId="4604"/>
        </pc:sldMkLst>
      </pc:sldChg>
      <pc:sldChg chg="del">
        <pc:chgData name="Chris Speller" userId="0a97f007-b978-4543-a8a0-9ee0abccdf0a" providerId="ADAL" clId="{F75533B5-4FC0-4EBE-B13C-56F979AD271E}" dt="2020-12-29T17:45:46.811" v="0" actId="47"/>
        <pc:sldMkLst>
          <pc:docMk/>
          <pc:sldMk cId="631374950" sldId="4605"/>
        </pc:sldMkLst>
      </pc:sldChg>
      <pc:sldChg chg="del">
        <pc:chgData name="Chris Speller" userId="0a97f007-b978-4543-a8a0-9ee0abccdf0a" providerId="ADAL" clId="{F75533B5-4FC0-4EBE-B13C-56F979AD271E}" dt="2020-12-29T17:45:46.811" v="0" actId="47"/>
        <pc:sldMkLst>
          <pc:docMk/>
          <pc:sldMk cId="3261515165" sldId="4606"/>
        </pc:sldMkLst>
      </pc:sldChg>
      <pc:sldChg chg="del">
        <pc:chgData name="Chris Speller" userId="0a97f007-b978-4543-a8a0-9ee0abccdf0a" providerId="ADAL" clId="{F75533B5-4FC0-4EBE-B13C-56F979AD271E}" dt="2020-12-29T17:45:46.811" v="0" actId="47"/>
        <pc:sldMkLst>
          <pc:docMk/>
          <pc:sldMk cId="963903603" sldId="4607"/>
        </pc:sldMkLst>
      </pc:sldChg>
      <pc:sldChg chg="del">
        <pc:chgData name="Chris Speller" userId="0a97f007-b978-4543-a8a0-9ee0abccdf0a" providerId="ADAL" clId="{F75533B5-4FC0-4EBE-B13C-56F979AD271E}" dt="2020-12-29T17:45:46.811" v="0" actId="47"/>
        <pc:sldMkLst>
          <pc:docMk/>
          <pc:sldMk cId="1143502693" sldId="4608"/>
        </pc:sldMkLst>
      </pc:sldChg>
      <pc:sldChg chg="del">
        <pc:chgData name="Chris Speller" userId="0a97f007-b978-4543-a8a0-9ee0abccdf0a" providerId="ADAL" clId="{F75533B5-4FC0-4EBE-B13C-56F979AD271E}" dt="2020-12-29T17:45:46.811" v="0" actId="47"/>
        <pc:sldMkLst>
          <pc:docMk/>
          <pc:sldMk cId="1889298649" sldId="4609"/>
        </pc:sldMkLst>
      </pc:sldChg>
      <pc:sldChg chg="del">
        <pc:chgData name="Chris Speller" userId="0a97f007-b978-4543-a8a0-9ee0abccdf0a" providerId="ADAL" clId="{F75533B5-4FC0-4EBE-B13C-56F979AD271E}" dt="2020-12-29T17:45:46.811" v="0" actId="47"/>
        <pc:sldMkLst>
          <pc:docMk/>
          <pc:sldMk cId="2653519440" sldId="4610"/>
        </pc:sldMkLst>
      </pc:sldChg>
      <pc:sldChg chg="del">
        <pc:chgData name="Chris Speller" userId="0a97f007-b978-4543-a8a0-9ee0abccdf0a" providerId="ADAL" clId="{F75533B5-4FC0-4EBE-B13C-56F979AD271E}" dt="2020-12-29T17:45:46.811" v="0" actId="47"/>
        <pc:sldMkLst>
          <pc:docMk/>
          <pc:sldMk cId="3492745480" sldId="4611"/>
        </pc:sldMkLst>
      </pc:sldChg>
      <pc:sldChg chg="del">
        <pc:chgData name="Chris Speller" userId="0a97f007-b978-4543-a8a0-9ee0abccdf0a" providerId="ADAL" clId="{F75533B5-4FC0-4EBE-B13C-56F979AD271E}" dt="2020-12-29T17:45:46.811" v="0" actId="47"/>
        <pc:sldMkLst>
          <pc:docMk/>
          <pc:sldMk cId="3946941241" sldId="4612"/>
        </pc:sldMkLst>
      </pc:sldChg>
      <pc:sldChg chg="del">
        <pc:chgData name="Chris Speller" userId="0a97f007-b978-4543-a8a0-9ee0abccdf0a" providerId="ADAL" clId="{F75533B5-4FC0-4EBE-B13C-56F979AD271E}" dt="2020-12-29T17:45:46.811" v="0" actId="47"/>
        <pc:sldMkLst>
          <pc:docMk/>
          <pc:sldMk cId="1366021233" sldId="4613"/>
        </pc:sldMkLst>
      </pc:sldChg>
      <pc:sldChg chg="del">
        <pc:chgData name="Chris Speller" userId="0a97f007-b978-4543-a8a0-9ee0abccdf0a" providerId="ADAL" clId="{F75533B5-4FC0-4EBE-B13C-56F979AD271E}" dt="2020-12-29T17:45:46.811" v="0" actId="47"/>
        <pc:sldMkLst>
          <pc:docMk/>
          <pc:sldMk cId="1100569206" sldId="4614"/>
        </pc:sldMkLst>
      </pc:sldChg>
      <pc:sldChg chg="del">
        <pc:chgData name="Chris Speller" userId="0a97f007-b978-4543-a8a0-9ee0abccdf0a" providerId="ADAL" clId="{F75533B5-4FC0-4EBE-B13C-56F979AD271E}" dt="2020-12-29T17:45:46.811" v="0" actId="47"/>
        <pc:sldMkLst>
          <pc:docMk/>
          <pc:sldMk cId="1219662844" sldId="4615"/>
        </pc:sldMkLst>
      </pc:sldChg>
      <pc:sldChg chg="del">
        <pc:chgData name="Chris Speller" userId="0a97f007-b978-4543-a8a0-9ee0abccdf0a" providerId="ADAL" clId="{F75533B5-4FC0-4EBE-B13C-56F979AD271E}" dt="2020-12-29T17:45:46.811" v="0" actId="47"/>
        <pc:sldMkLst>
          <pc:docMk/>
          <pc:sldMk cId="26760009" sldId="4616"/>
        </pc:sldMkLst>
      </pc:sldChg>
      <pc:sldChg chg="del">
        <pc:chgData name="Chris Speller" userId="0a97f007-b978-4543-a8a0-9ee0abccdf0a" providerId="ADAL" clId="{F75533B5-4FC0-4EBE-B13C-56F979AD271E}" dt="2020-12-29T17:45:46.811" v="0" actId="47"/>
        <pc:sldMkLst>
          <pc:docMk/>
          <pc:sldMk cId="1836602720" sldId="4617"/>
        </pc:sldMkLst>
      </pc:sldChg>
      <pc:sldChg chg="del">
        <pc:chgData name="Chris Speller" userId="0a97f007-b978-4543-a8a0-9ee0abccdf0a" providerId="ADAL" clId="{F75533B5-4FC0-4EBE-B13C-56F979AD271E}" dt="2020-12-29T17:45:46.811" v="0" actId="47"/>
        <pc:sldMkLst>
          <pc:docMk/>
          <pc:sldMk cId="3579640227" sldId="4618"/>
        </pc:sldMkLst>
      </pc:sldChg>
      <pc:sldChg chg="del">
        <pc:chgData name="Chris Speller" userId="0a97f007-b978-4543-a8a0-9ee0abccdf0a" providerId="ADAL" clId="{F75533B5-4FC0-4EBE-B13C-56F979AD271E}" dt="2020-12-29T17:45:46.811" v="0" actId="47"/>
        <pc:sldMkLst>
          <pc:docMk/>
          <pc:sldMk cId="1960714001" sldId="4619"/>
        </pc:sldMkLst>
      </pc:sldChg>
      <pc:sldChg chg="del">
        <pc:chgData name="Chris Speller" userId="0a97f007-b978-4543-a8a0-9ee0abccdf0a" providerId="ADAL" clId="{F75533B5-4FC0-4EBE-B13C-56F979AD271E}" dt="2020-12-29T17:45:46.811" v="0" actId="47"/>
        <pc:sldMkLst>
          <pc:docMk/>
          <pc:sldMk cId="26315152" sldId="4620"/>
        </pc:sldMkLst>
      </pc:sldChg>
      <pc:sldChg chg="del">
        <pc:chgData name="Chris Speller" userId="0a97f007-b978-4543-a8a0-9ee0abccdf0a" providerId="ADAL" clId="{F75533B5-4FC0-4EBE-B13C-56F979AD271E}" dt="2020-12-29T17:45:46.811" v="0" actId="47"/>
        <pc:sldMkLst>
          <pc:docMk/>
          <pc:sldMk cId="3448678854" sldId="4621"/>
        </pc:sldMkLst>
      </pc:sldChg>
      <pc:sldChg chg="del">
        <pc:chgData name="Chris Speller" userId="0a97f007-b978-4543-a8a0-9ee0abccdf0a" providerId="ADAL" clId="{F75533B5-4FC0-4EBE-B13C-56F979AD271E}" dt="2020-12-29T17:45:46.811" v="0" actId="47"/>
        <pc:sldMkLst>
          <pc:docMk/>
          <pc:sldMk cId="2425432197" sldId="4622"/>
        </pc:sldMkLst>
      </pc:sldChg>
      <pc:sldChg chg="del">
        <pc:chgData name="Chris Speller" userId="0a97f007-b978-4543-a8a0-9ee0abccdf0a" providerId="ADAL" clId="{F75533B5-4FC0-4EBE-B13C-56F979AD271E}" dt="2020-12-29T17:45:46.811" v="0" actId="47"/>
        <pc:sldMkLst>
          <pc:docMk/>
          <pc:sldMk cId="2481700437" sldId="4623"/>
        </pc:sldMkLst>
      </pc:sldChg>
      <pc:sldChg chg="del">
        <pc:chgData name="Chris Speller" userId="0a97f007-b978-4543-a8a0-9ee0abccdf0a" providerId="ADAL" clId="{F75533B5-4FC0-4EBE-B13C-56F979AD271E}" dt="2020-12-29T17:45:46.811" v="0" actId="47"/>
        <pc:sldMkLst>
          <pc:docMk/>
          <pc:sldMk cId="1919178161" sldId="4624"/>
        </pc:sldMkLst>
      </pc:sldChg>
      <pc:sldChg chg="del">
        <pc:chgData name="Chris Speller" userId="0a97f007-b978-4543-a8a0-9ee0abccdf0a" providerId="ADAL" clId="{F75533B5-4FC0-4EBE-B13C-56F979AD271E}" dt="2020-12-29T17:45:46.811" v="0" actId="47"/>
        <pc:sldMkLst>
          <pc:docMk/>
          <pc:sldMk cId="862800217" sldId="4625"/>
        </pc:sldMkLst>
      </pc:sldChg>
      <pc:sldChg chg="del">
        <pc:chgData name="Chris Speller" userId="0a97f007-b978-4543-a8a0-9ee0abccdf0a" providerId="ADAL" clId="{F75533B5-4FC0-4EBE-B13C-56F979AD271E}" dt="2020-12-29T17:45:46.811" v="0" actId="47"/>
        <pc:sldMkLst>
          <pc:docMk/>
          <pc:sldMk cId="1681099681" sldId="4626"/>
        </pc:sldMkLst>
      </pc:sldChg>
      <pc:sldChg chg="del">
        <pc:chgData name="Chris Speller" userId="0a97f007-b978-4543-a8a0-9ee0abccdf0a" providerId="ADAL" clId="{F75533B5-4FC0-4EBE-B13C-56F979AD271E}" dt="2020-12-29T17:45:46.811" v="0" actId="47"/>
        <pc:sldMkLst>
          <pc:docMk/>
          <pc:sldMk cId="1745282758" sldId="4627"/>
        </pc:sldMkLst>
      </pc:sldChg>
      <pc:sldChg chg="del">
        <pc:chgData name="Chris Speller" userId="0a97f007-b978-4543-a8a0-9ee0abccdf0a" providerId="ADAL" clId="{F75533B5-4FC0-4EBE-B13C-56F979AD271E}" dt="2020-12-29T17:45:46.811" v="0" actId="47"/>
        <pc:sldMkLst>
          <pc:docMk/>
          <pc:sldMk cId="4003087885" sldId="4628"/>
        </pc:sldMkLst>
      </pc:sldChg>
      <pc:sldChg chg="del">
        <pc:chgData name="Chris Speller" userId="0a97f007-b978-4543-a8a0-9ee0abccdf0a" providerId="ADAL" clId="{F75533B5-4FC0-4EBE-B13C-56F979AD271E}" dt="2020-12-29T17:45:46.811" v="0" actId="47"/>
        <pc:sldMkLst>
          <pc:docMk/>
          <pc:sldMk cId="1840581306" sldId="4629"/>
        </pc:sldMkLst>
      </pc:sldChg>
      <pc:sldChg chg="del">
        <pc:chgData name="Chris Speller" userId="0a97f007-b978-4543-a8a0-9ee0abccdf0a" providerId="ADAL" clId="{F75533B5-4FC0-4EBE-B13C-56F979AD271E}" dt="2020-12-29T17:45:46.811" v="0" actId="47"/>
        <pc:sldMkLst>
          <pc:docMk/>
          <pc:sldMk cId="1148100216" sldId="4630"/>
        </pc:sldMkLst>
      </pc:sldChg>
      <pc:sldChg chg="del">
        <pc:chgData name="Chris Speller" userId="0a97f007-b978-4543-a8a0-9ee0abccdf0a" providerId="ADAL" clId="{F75533B5-4FC0-4EBE-B13C-56F979AD271E}" dt="2020-12-29T17:45:46.811" v="0" actId="47"/>
        <pc:sldMkLst>
          <pc:docMk/>
          <pc:sldMk cId="2461157379" sldId="4631"/>
        </pc:sldMkLst>
      </pc:sldChg>
      <pc:sldChg chg="del">
        <pc:chgData name="Chris Speller" userId="0a97f007-b978-4543-a8a0-9ee0abccdf0a" providerId="ADAL" clId="{F75533B5-4FC0-4EBE-B13C-56F979AD271E}" dt="2020-12-29T17:45:46.811" v="0" actId="47"/>
        <pc:sldMkLst>
          <pc:docMk/>
          <pc:sldMk cId="2993740349" sldId="4632"/>
        </pc:sldMkLst>
      </pc:sldChg>
      <pc:sldChg chg="del">
        <pc:chgData name="Chris Speller" userId="0a97f007-b978-4543-a8a0-9ee0abccdf0a" providerId="ADAL" clId="{F75533B5-4FC0-4EBE-B13C-56F979AD271E}" dt="2020-12-29T17:45:46.811" v="0" actId="47"/>
        <pc:sldMkLst>
          <pc:docMk/>
          <pc:sldMk cId="606388634" sldId="4633"/>
        </pc:sldMkLst>
      </pc:sldChg>
      <pc:sldChg chg="del">
        <pc:chgData name="Chris Speller" userId="0a97f007-b978-4543-a8a0-9ee0abccdf0a" providerId="ADAL" clId="{F75533B5-4FC0-4EBE-B13C-56F979AD271E}" dt="2020-12-29T17:45:46.811" v="0" actId="47"/>
        <pc:sldMkLst>
          <pc:docMk/>
          <pc:sldMk cId="4076990065" sldId="4634"/>
        </pc:sldMkLst>
      </pc:sldChg>
      <pc:sldChg chg="del">
        <pc:chgData name="Chris Speller" userId="0a97f007-b978-4543-a8a0-9ee0abccdf0a" providerId="ADAL" clId="{F75533B5-4FC0-4EBE-B13C-56F979AD271E}" dt="2020-12-29T17:45:46.811" v="0" actId="47"/>
        <pc:sldMkLst>
          <pc:docMk/>
          <pc:sldMk cId="1078526886" sldId="4635"/>
        </pc:sldMkLst>
      </pc:sldChg>
      <pc:sldChg chg="del">
        <pc:chgData name="Chris Speller" userId="0a97f007-b978-4543-a8a0-9ee0abccdf0a" providerId="ADAL" clId="{F75533B5-4FC0-4EBE-B13C-56F979AD271E}" dt="2020-12-29T17:45:46.811" v="0" actId="47"/>
        <pc:sldMkLst>
          <pc:docMk/>
          <pc:sldMk cId="1274898192" sldId="4636"/>
        </pc:sldMkLst>
      </pc:sldChg>
      <pc:sldChg chg="del">
        <pc:chgData name="Chris Speller" userId="0a97f007-b978-4543-a8a0-9ee0abccdf0a" providerId="ADAL" clId="{F75533B5-4FC0-4EBE-B13C-56F979AD271E}" dt="2020-12-29T17:45:46.811" v="0" actId="47"/>
        <pc:sldMkLst>
          <pc:docMk/>
          <pc:sldMk cId="1375153599" sldId="4637"/>
        </pc:sldMkLst>
      </pc:sldChg>
      <pc:sldChg chg="del">
        <pc:chgData name="Chris Speller" userId="0a97f007-b978-4543-a8a0-9ee0abccdf0a" providerId="ADAL" clId="{F75533B5-4FC0-4EBE-B13C-56F979AD271E}" dt="2020-12-29T17:45:46.811" v="0" actId="47"/>
        <pc:sldMkLst>
          <pc:docMk/>
          <pc:sldMk cId="951407588" sldId="4638"/>
        </pc:sldMkLst>
      </pc:sldChg>
      <pc:sldChg chg="del">
        <pc:chgData name="Chris Speller" userId="0a97f007-b978-4543-a8a0-9ee0abccdf0a" providerId="ADAL" clId="{F75533B5-4FC0-4EBE-B13C-56F979AD271E}" dt="2020-12-29T17:45:46.811" v="0" actId="47"/>
        <pc:sldMkLst>
          <pc:docMk/>
          <pc:sldMk cId="27925505" sldId="4639"/>
        </pc:sldMkLst>
      </pc:sldChg>
      <pc:sldChg chg="del">
        <pc:chgData name="Chris Speller" userId="0a97f007-b978-4543-a8a0-9ee0abccdf0a" providerId="ADAL" clId="{F75533B5-4FC0-4EBE-B13C-56F979AD271E}" dt="2020-12-29T17:45:46.811" v="0" actId="47"/>
        <pc:sldMkLst>
          <pc:docMk/>
          <pc:sldMk cId="2861323199" sldId="4640"/>
        </pc:sldMkLst>
      </pc:sldChg>
      <pc:sldChg chg="del">
        <pc:chgData name="Chris Speller" userId="0a97f007-b978-4543-a8a0-9ee0abccdf0a" providerId="ADAL" clId="{F75533B5-4FC0-4EBE-B13C-56F979AD271E}" dt="2020-12-29T17:45:46.811" v="0" actId="47"/>
        <pc:sldMkLst>
          <pc:docMk/>
          <pc:sldMk cId="2323481114" sldId="4641"/>
        </pc:sldMkLst>
      </pc:sldChg>
      <pc:sldChg chg="del">
        <pc:chgData name="Chris Speller" userId="0a97f007-b978-4543-a8a0-9ee0abccdf0a" providerId="ADAL" clId="{F75533B5-4FC0-4EBE-B13C-56F979AD271E}" dt="2020-12-29T17:45:46.811" v="0" actId="47"/>
        <pc:sldMkLst>
          <pc:docMk/>
          <pc:sldMk cId="4257046351" sldId="4642"/>
        </pc:sldMkLst>
      </pc:sldChg>
      <pc:sldChg chg="del">
        <pc:chgData name="Chris Speller" userId="0a97f007-b978-4543-a8a0-9ee0abccdf0a" providerId="ADAL" clId="{F75533B5-4FC0-4EBE-B13C-56F979AD271E}" dt="2020-12-29T17:45:46.811" v="0" actId="47"/>
        <pc:sldMkLst>
          <pc:docMk/>
          <pc:sldMk cId="1185910958" sldId="4643"/>
        </pc:sldMkLst>
      </pc:sldChg>
      <pc:sldChg chg="del">
        <pc:chgData name="Chris Speller" userId="0a97f007-b978-4543-a8a0-9ee0abccdf0a" providerId="ADAL" clId="{F75533B5-4FC0-4EBE-B13C-56F979AD271E}" dt="2020-12-29T17:45:46.811" v="0" actId="47"/>
        <pc:sldMkLst>
          <pc:docMk/>
          <pc:sldMk cId="3883326536" sldId="4644"/>
        </pc:sldMkLst>
      </pc:sldChg>
      <pc:sldChg chg="del">
        <pc:chgData name="Chris Speller" userId="0a97f007-b978-4543-a8a0-9ee0abccdf0a" providerId="ADAL" clId="{F75533B5-4FC0-4EBE-B13C-56F979AD271E}" dt="2020-12-29T17:45:46.811" v="0" actId="47"/>
        <pc:sldMkLst>
          <pc:docMk/>
          <pc:sldMk cId="3431391875" sldId="4645"/>
        </pc:sldMkLst>
      </pc:sldChg>
      <pc:sldChg chg="del">
        <pc:chgData name="Chris Speller" userId="0a97f007-b978-4543-a8a0-9ee0abccdf0a" providerId="ADAL" clId="{F75533B5-4FC0-4EBE-B13C-56F979AD271E}" dt="2020-12-29T17:45:46.811" v="0" actId="47"/>
        <pc:sldMkLst>
          <pc:docMk/>
          <pc:sldMk cId="2305171399" sldId="4646"/>
        </pc:sldMkLst>
      </pc:sldChg>
      <pc:sldChg chg="del">
        <pc:chgData name="Chris Speller" userId="0a97f007-b978-4543-a8a0-9ee0abccdf0a" providerId="ADAL" clId="{F75533B5-4FC0-4EBE-B13C-56F979AD271E}" dt="2020-12-29T17:45:46.811" v="0" actId="47"/>
        <pc:sldMkLst>
          <pc:docMk/>
          <pc:sldMk cId="2604414474" sldId="4647"/>
        </pc:sldMkLst>
      </pc:sldChg>
      <pc:sldChg chg="del">
        <pc:chgData name="Chris Speller" userId="0a97f007-b978-4543-a8a0-9ee0abccdf0a" providerId="ADAL" clId="{F75533B5-4FC0-4EBE-B13C-56F979AD271E}" dt="2020-12-29T17:45:46.811" v="0" actId="47"/>
        <pc:sldMkLst>
          <pc:docMk/>
          <pc:sldMk cId="3572604970" sldId="4648"/>
        </pc:sldMkLst>
      </pc:sldChg>
      <pc:sldChg chg="del">
        <pc:chgData name="Chris Speller" userId="0a97f007-b978-4543-a8a0-9ee0abccdf0a" providerId="ADAL" clId="{F75533B5-4FC0-4EBE-B13C-56F979AD271E}" dt="2020-12-29T17:45:46.811" v="0" actId="47"/>
        <pc:sldMkLst>
          <pc:docMk/>
          <pc:sldMk cId="1781872043" sldId="4649"/>
        </pc:sldMkLst>
      </pc:sldChg>
      <pc:sldChg chg="del">
        <pc:chgData name="Chris Speller" userId="0a97f007-b978-4543-a8a0-9ee0abccdf0a" providerId="ADAL" clId="{F75533B5-4FC0-4EBE-B13C-56F979AD271E}" dt="2020-12-29T17:45:46.811" v="0" actId="47"/>
        <pc:sldMkLst>
          <pc:docMk/>
          <pc:sldMk cId="2543983875" sldId="4650"/>
        </pc:sldMkLst>
      </pc:sldChg>
      <pc:sldChg chg="del">
        <pc:chgData name="Chris Speller" userId="0a97f007-b978-4543-a8a0-9ee0abccdf0a" providerId="ADAL" clId="{F75533B5-4FC0-4EBE-B13C-56F979AD271E}" dt="2020-12-29T17:45:46.811" v="0" actId="47"/>
        <pc:sldMkLst>
          <pc:docMk/>
          <pc:sldMk cId="986144933" sldId="4651"/>
        </pc:sldMkLst>
      </pc:sldChg>
      <pc:sldChg chg="del">
        <pc:chgData name="Chris Speller" userId="0a97f007-b978-4543-a8a0-9ee0abccdf0a" providerId="ADAL" clId="{F75533B5-4FC0-4EBE-B13C-56F979AD271E}" dt="2020-12-29T17:45:46.811" v="0" actId="47"/>
        <pc:sldMkLst>
          <pc:docMk/>
          <pc:sldMk cId="3520853917" sldId="4652"/>
        </pc:sldMkLst>
      </pc:sldChg>
      <pc:sldChg chg="del">
        <pc:chgData name="Chris Speller" userId="0a97f007-b978-4543-a8a0-9ee0abccdf0a" providerId="ADAL" clId="{F75533B5-4FC0-4EBE-B13C-56F979AD271E}" dt="2020-12-29T17:45:46.811" v="0" actId="47"/>
        <pc:sldMkLst>
          <pc:docMk/>
          <pc:sldMk cId="72694582" sldId="4653"/>
        </pc:sldMkLst>
      </pc:sldChg>
      <pc:sldChg chg="del">
        <pc:chgData name="Chris Speller" userId="0a97f007-b978-4543-a8a0-9ee0abccdf0a" providerId="ADAL" clId="{F75533B5-4FC0-4EBE-B13C-56F979AD271E}" dt="2020-12-29T17:45:46.811" v="0" actId="47"/>
        <pc:sldMkLst>
          <pc:docMk/>
          <pc:sldMk cId="3114374158" sldId="4654"/>
        </pc:sldMkLst>
      </pc:sldChg>
      <pc:sldChg chg="del">
        <pc:chgData name="Chris Speller" userId="0a97f007-b978-4543-a8a0-9ee0abccdf0a" providerId="ADAL" clId="{F75533B5-4FC0-4EBE-B13C-56F979AD271E}" dt="2020-12-29T17:45:46.811" v="0" actId="47"/>
        <pc:sldMkLst>
          <pc:docMk/>
          <pc:sldMk cId="3617635658" sldId="4655"/>
        </pc:sldMkLst>
      </pc:sldChg>
      <pc:sldChg chg="del">
        <pc:chgData name="Chris Speller" userId="0a97f007-b978-4543-a8a0-9ee0abccdf0a" providerId="ADAL" clId="{F75533B5-4FC0-4EBE-B13C-56F979AD271E}" dt="2020-12-29T17:45:46.811" v="0" actId="47"/>
        <pc:sldMkLst>
          <pc:docMk/>
          <pc:sldMk cId="1086684156" sldId="4656"/>
        </pc:sldMkLst>
      </pc:sldChg>
      <pc:sldChg chg="del">
        <pc:chgData name="Chris Speller" userId="0a97f007-b978-4543-a8a0-9ee0abccdf0a" providerId="ADAL" clId="{F75533B5-4FC0-4EBE-B13C-56F979AD271E}" dt="2020-12-29T17:45:46.811" v="0" actId="47"/>
        <pc:sldMkLst>
          <pc:docMk/>
          <pc:sldMk cId="4182490937" sldId="4657"/>
        </pc:sldMkLst>
      </pc:sldChg>
      <pc:sldChg chg="del">
        <pc:chgData name="Chris Speller" userId="0a97f007-b978-4543-a8a0-9ee0abccdf0a" providerId="ADAL" clId="{F75533B5-4FC0-4EBE-B13C-56F979AD271E}" dt="2020-12-29T17:45:46.811" v="0" actId="47"/>
        <pc:sldMkLst>
          <pc:docMk/>
          <pc:sldMk cId="2285133159" sldId="4658"/>
        </pc:sldMkLst>
      </pc:sldChg>
      <pc:sldChg chg="del">
        <pc:chgData name="Chris Speller" userId="0a97f007-b978-4543-a8a0-9ee0abccdf0a" providerId="ADAL" clId="{F75533B5-4FC0-4EBE-B13C-56F979AD271E}" dt="2020-12-29T17:45:46.811" v="0" actId="47"/>
        <pc:sldMkLst>
          <pc:docMk/>
          <pc:sldMk cId="3605042405" sldId="4659"/>
        </pc:sldMkLst>
      </pc:sldChg>
      <pc:sldChg chg="del">
        <pc:chgData name="Chris Speller" userId="0a97f007-b978-4543-a8a0-9ee0abccdf0a" providerId="ADAL" clId="{F75533B5-4FC0-4EBE-B13C-56F979AD271E}" dt="2020-12-29T17:45:46.811" v="0" actId="47"/>
        <pc:sldMkLst>
          <pc:docMk/>
          <pc:sldMk cId="3967901817" sldId="4660"/>
        </pc:sldMkLst>
      </pc:sldChg>
      <pc:sldChg chg="del">
        <pc:chgData name="Chris Speller" userId="0a97f007-b978-4543-a8a0-9ee0abccdf0a" providerId="ADAL" clId="{F75533B5-4FC0-4EBE-B13C-56F979AD271E}" dt="2020-12-29T17:45:46.811" v="0" actId="47"/>
        <pc:sldMkLst>
          <pc:docMk/>
          <pc:sldMk cId="48926013" sldId="4661"/>
        </pc:sldMkLst>
      </pc:sldChg>
      <pc:sldChg chg="del">
        <pc:chgData name="Chris Speller" userId="0a97f007-b978-4543-a8a0-9ee0abccdf0a" providerId="ADAL" clId="{F75533B5-4FC0-4EBE-B13C-56F979AD271E}" dt="2020-12-29T17:45:46.811" v="0" actId="47"/>
        <pc:sldMkLst>
          <pc:docMk/>
          <pc:sldMk cId="669520978" sldId="4665"/>
        </pc:sldMkLst>
      </pc:sldChg>
      <pc:sldChg chg="del">
        <pc:chgData name="Chris Speller" userId="0a97f007-b978-4543-a8a0-9ee0abccdf0a" providerId="ADAL" clId="{F75533B5-4FC0-4EBE-B13C-56F979AD271E}" dt="2020-12-29T17:45:46.811" v="0" actId="47"/>
        <pc:sldMkLst>
          <pc:docMk/>
          <pc:sldMk cId="1923248070" sldId="4666"/>
        </pc:sldMkLst>
      </pc:sldChg>
      <pc:sldChg chg="del">
        <pc:chgData name="Chris Speller" userId="0a97f007-b978-4543-a8a0-9ee0abccdf0a" providerId="ADAL" clId="{F75533B5-4FC0-4EBE-B13C-56F979AD271E}" dt="2020-12-29T17:45:46.811" v="0" actId="47"/>
        <pc:sldMkLst>
          <pc:docMk/>
          <pc:sldMk cId="400772245" sldId="4667"/>
        </pc:sldMkLst>
      </pc:sldChg>
      <pc:sldChg chg="del">
        <pc:chgData name="Chris Speller" userId="0a97f007-b978-4543-a8a0-9ee0abccdf0a" providerId="ADAL" clId="{F75533B5-4FC0-4EBE-B13C-56F979AD271E}" dt="2020-12-29T17:45:46.811" v="0" actId="47"/>
        <pc:sldMkLst>
          <pc:docMk/>
          <pc:sldMk cId="3456158154" sldId="4668"/>
        </pc:sldMkLst>
      </pc:sldChg>
      <pc:sldChg chg="del">
        <pc:chgData name="Chris Speller" userId="0a97f007-b978-4543-a8a0-9ee0abccdf0a" providerId="ADAL" clId="{F75533B5-4FC0-4EBE-B13C-56F979AD271E}" dt="2020-12-29T17:45:46.811" v="0" actId="47"/>
        <pc:sldMkLst>
          <pc:docMk/>
          <pc:sldMk cId="1787520619" sldId="4669"/>
        </pc:sldMkLst>
      </pc:sldChg>
      <pc:sldChg chg="del">
        <pc:chgData name="Chris Speller" userId="0a97f007-b978-4543-a8a0-9ee0abccdf0a" providerId="ADAL" clId="{F75533B5-4FC0-4EBE-B13C-56F979AD271E}" dt="2020-12-29T17:45:46.811" v="0" actId="47"/>
        <pc:sldMkLst>
          <pc:docMk/>
          <pc:sldMk cId="3757492660" sldId="4670"/>
        </pc:sldMkLst>
      </pc:sldChg>
      <pc:sldChg chg="del">
        <pc:chgData name="Chris Speller" userId="0a97f007-b978-4543-a8a0-9ee0abccdf0a" providerId="ADAL" clId="{F75533B5-4FC0-4EBE-B13C-56F979AD271E}" dt="2020-12-29T17:45:46.811" v="0" actId="47"/>
        <pc:sldMkLst>
          <pc:docMk/>
          <pc:sldMk cId="3315389213" sldId="4671"/>
        </pc:sldMkLst>
      </pc:sldChg>
      <pc:sldChg chg="del">
        <pc:chgData name="Chris Speller" userId="0a97f007-b978-4543-a8a0-9ee0abccdf0a" providerId="ADAL" clId="{F75533B5-4FC0-4EBE-B13C-56F979AD271E}" dt="2020-12-29T17:45:46.811" v="0" actId="47"/>
        <pc:sldMkLst>
          <pc:docMk/>
          <pc:sldMk cId="4273149637" sldId="4672"/>
        </pc:sldMkLst>
      </pc:sldChg>
      <pc:sldChg chg="del">
        <pc:chgData name="Chris Speller" userId="0a97f007-b978-4543-a8a0-9ee0abccdf0a" providerId="ADAL" clId="{F75533B5-4FC0-4EBE-B13C-56F979AD271E}" dt="2020-12-29T17:45:46.811" v="0" actId="47"/>
        <pc:sldMkLst>
          <pc:docMk/>
          <pc:sldMk cId="3824088707" sldId="4673"/>
        </pc:sldMkLst>
      </pc:sldChg>
      <pc:sldChg chg="del">
        <pc:chgData name="Chris Speller" userId="0a97f007-b978-4543-a8a0-9ee0abccdf0a" providerId="ADAL" clId="{F75533B5-4FC0-4EBE-B13C-56F979AD271E}" dt="2020-12-29T17:45:46.811" v="0" actId="47"/>
        <pc:sldMkLst>
          <pc:docMk/>
          <pc:sldMk cId="2664168530" sldId="4674"/>
        </pc:sldMkLst>
      </pc:sldChg>
      <pc:sldChg chg="del">
        <pc:chgData name="Chris Speller" userId="0a97f007-b978-4543-a8a0-9ee0abccdf0a" providerId="ADAL" clId="{F75533B5-4FC0-4EBE-B13C-56F979AD271E}" dt="2020-12-29T17:45:46.811" v="0" actId="47"/>
        <pc:sldMkLst>
          <pc:docMk/>
          <pc:sldMk cId="2669029292" sldId="4675"/>
        </pc:sldMkLst>
      </pc:sldChg>
      <pc:sldChg chg="del">
        <pc:chgData name="Chris Speller" userId="0a97f007-b978-4543-a8a0-9ee0abccdf0a" providerId="ADAL" clId="{F75533B5-4FC0-4EBE-B13C-56F979AD271E}" dt="2020-12-29T17:45:46.811" v="0" actId="47"/>
        <pc:sldMkLst>
          <pc:docMk/>
          <pc:sldMk cId="768522656" sldId="4676"/>
        </pc:sldMkLst>
      </pc:sldChg>
      <pc:sldChg chg="del">
        <pc:chgData name="Chris Speller" userId="0a97f007-b978-4543-a8a0-9ee0abccdf0a" providerId="ADAL" clId="{F75533B5-4FC0-4EBE-B13C-56F979AD271E}" dt="2020-12-29T17:45:46.811" v="0" actId="47"/>
        <pc:sldMkLst>
          <pc:docMk/>
          <pc:sldMk cId="3521198949" sldId="4677"/>
        </pc:sldMkLst>
      </pc:sldChg>
      <pc:sldChg chg="del">
        <pc:chgData name="Chris Speller" userId="0a97f007-b978-4543-a8a0-9ee0abccdf0a" providerId="ADAL" clId="{F75533B5-4FC0-4EBE-B13C-56F979AD271E}" dt="2020-12-29T17:45:46.811" v="0" actId="47"/>
        <pc:sldMkLst>
          <pc:docMk/>
          <pc:sldMk cId="1198700382" sldId="4678"/>
        </pc:sldMkLst>
      </pc:sldChg>
      <pc:sldChg chg="del">
        <pc:chgData name="Chris Speller" userId="0a97f007-b978-4543-a8a0-9ee0abccdf0a" providerId="ADAL" clId="{F75533B5-4FC0-4EBE-B13C-56F979AD271E}" dt="2020-12-29T17:45:46.811" v="0" actId="47"/>
        <pc:sldMkLst>
          <pc:docMk/>
          <pc:sldMk cId="3557773184" sldId="4679"/>
        </pc:sldMkLst>
      </pc:sldChg>
      <pc:sldChg chg="del">
        <pc:chgData name="Chris Speller" userId="0a97f007-b978-4543-a8a0-9ee0abccdf0a" providerId="ADAL" clId="{F75533B5-4FC0-4EBE-B13C-56F979AD271E}" dt="2020-12-29T17:45:46.811" v="0" actId="47"/>
        <pc:sldMkLst>
          <pc:docMk/>
          <pc:sldMk cId="1513839990" sldId="4680"/>
        </pc:sldMkLst>
      </pc:sldChg>
      <pc:sldChg chg="del">
        <pc:chgData name="Chris Speller" userId="0a97f007-b978-4543-a8a0-9ee0abccdf0a" providerId="ADAL" clId="{F75533B5-4FC0-4EBE-B13C-56F979AD271E}" dt="2020-12-29T17:45:46.811" v="0" actId="47"/>
        <pc:sldMkLst>
          <pc:docMk/>
          <pc:sldMk cId="1530931488" sldId="4681"/>
        </pc:sldMkLst>
      </pc:sldChg>
      <pc:sldChg chg="del">
        <pc:chgData name="Chris Speller" userId="0a97f007-b978-4543-a8a0-9ee0abccdf0a" providerId="ADAL" clId="{F75533B5-4FC0-4EBE-B13C-56F979AD271E}" dt="2020-12-29T17:45:46.811" v="0" actId="47"/>
        <pc:sldMkLst>
          <pc:docMk/>
          <pc:sldMk cId="2400900236" sldId="4682"/>
        </pc:sldMkLst>
      </pc:sldChg>
      <pc:sldChg chg="del">
        <pc:chgData name="Chris Speller" userId="0a97f007-b978-4543-a8a0-9ee0abccdf0a" providerId="ADAL" clId="{F75533B5-4FC0-4EBE-B13C-56F979AD271E}" dt="2020-12-29T17:45:46.811" v="0" actId="47"/>
        <pc:sldMkLst>
          <pc:docMk/>
          <pc:sldMk cId="518902891" sldId="4683"/>
        </pc:sldMkLst>
      </pc:sldChg>
      <pc:sldChg chg="del">
        <pc:chgData name="Chris Speller" userId="0a97f007-b978-4543-a8a0-9ee0abccdf0a" providerId="ADAL" clId="{F75533B5-4FC0-4EBE-B13C-56F979AD271E}" dt="2020-12-29T17:45:46.811" v="0" actId="47"/>
        <pc:sldMkLst>
          <pc:docMk/>
          <pc:sldMk cId="1166153105" sldId="4684"/>
        </pc:sldMkLst>
      </pc:sldChg>
      <pc:sldChg chg="del">
        <pc:chgData name="Chris Speller" userId="0a97f007-b978-4543-a8a0-9ee0abccdf0a" providerId="ADAL" clId="{F75533B5-4FC0-4EBE-B13C-56F979AD271E}" dt="2020-12-29T17:45:46.811" v="0" actId="47"/>
        <pc:sldMkLst>
          <pc:docMk/>
          <pc:sldMk cId="3318029915" sldId="4685"/>
        </pc:sldMkLst>
      </pc:sldChg>
      <pc:sldChg chg="del">
        <pc:chgData name="Chris Speller" userId="0a97f007-b978-4543-a8a0-9ee0abccdf0a" providerId="ADAL" clId="{F75533B5-4FC0-4EBE-B13C-56F979AD271E}" dt="2020-12-29T17:45:46.811" v="0" actId="47"/>
        <pc:sldMkLst>
          <pc:docMk/>
          <pc:sldMk cId="1564258006" sldId="4686"/>
        </pc:sldMkLst>
      </pc:sldChg>
      <pc:sldChg chg="del">
        <pc:chgData name="Chris Speller" userId="0a97f007-b978-4543-a8a0-9ee0abccdf0a" providerId="ADAL" clId="{F75533B5-4FC0-4EBE-B13C-56F979AD271E}" dt="2020-12-29T17:45:46.811" v="0" actId="47"/>
        <pc:sldMkLst>
          <pc:docMk/>
          <pc:sldMk cId="2350007303" sldId="4687"/>
        </pc:sldMkLst>
      </pc:sldChg>
      <pc:sldChg chg="del">
        <pc:chgData name="Chris Speller" userId="0a97f007-b978-4543-a8a0-9ee0abccdf0a" providerId="ADAL" clId="{F75533B5-4FC0-4EBE-B13C-56F979AD271E}" dt="2020-12-29T17:45:46.811" v="0" actId="47"/>
        <pc:sldMkLst>
          <pc:docMk/>
          <pc:sldMk cId="2651819508" sldId="4688"/>
        </pc:sldMkLst>
      </pc:sldChg>
      <pc:sldChg chg="del">
        <pc:chgData name="Chris Speller" userId="0a97f007-b978-4543-a8a0-9ee0abccdf0a" providerId="ADAL" clId="{F75533B5-4FC0-4EBE-B13C-56F979AD271E}" dt="2020-12-29T17:45:46.811" v="0" actId="47"/>
        <pc:sldMkLst>
          <pc:docMk/>
          <pc:sldMk cId="2344529361" sldId="4689"/>
        </pc:sldMkLst>
      </pc:sldChg>
      <pc:sldChg chg="del">
        <pc:chgData name="Chris Speller" userId="0a97f007-b978-4543-a8a0-9ee0abccdf0a" providerId="ADAL" clId="{F75533B5-4FC0-4EBE-B13C-56F979AD271E}" dt="2020-12-29T17:45:46.811" v="0" actId="47"/>
        <pc:sldMkLst>
          <pc:docMk/>
          <pc:sldMk cId="2838456479" sldId="4690"/>
        </pc:sldMkLst>
      </pc:sldChg>
      <pc:sldChg chg="del">
        <pc:chgData name="Chris Speller" userId="0a97f007-b978-4543-a8a0-9ee0abccdf0a" providerId="ADAL" clId="{F75533B5-4FC0-4EBE-B13C-56F979AD271E}" dt="2020-12-29T17:45:46.811" v="0" actId="47"/>
        <pc:sldMkLst>
          <pc:docMk/>
          <pc:sldMk cId="1537404804" sldId="4691"/>
        </pc:sldMkLst>
      </pc:sldChg>
      <pc:sldChg chg="del">
        <pc:chgData name="Chris Speller" userId="0a97f007-b978-4543-a8a0-9ee0abccdf0a" providerId="ADAL" clId="{F75533B5-4FC0-4EBE-B13C-56F979AD271E}" dt="2020-12-29T17:45:46.811" v="0" actId="47"/>
        <pc:sldMkLst>
          <pc:docMk/>
          <pc:sldMk cId="3411240283" sldId="4692"/>
        </pc:sldMkLst>
      </pc:sldChg>
      <pc:sldChg chg="del">
        <pc:chgData name="Chris Speller" userId="0a97f007-b978-4543-a8a0-9ee0abccdf0a" providerId="ADAL" clId="{F75533B5-4FC0-4EBE-B13C-56F979AD271E}" dt="2020-12-29T17:45:46.811" v="0" actId="47"/>
        <pc:sldMkLst>
          <pc:docMk/>
          <pc:sldMk cId="3920678769" sldId="4693"/>
        </pc:sldMkLst>
      </pc:sldChg>
      <pc:sldChg chg="del">
        <pc:chgData name="Chris Speller" userId="0a97f007-b978-4543-a8a0-9ee0abccdf0a" providerId="ADAL" clId="{F75533B5-4FC0-4EBE-B13C-56F979AD271E}" dt="2020-12-29T17:45:46.811" v="0" actId="47"/>
        <pc:sldMkLst>
          <pc:docMk/>
          <pc:sldMk cId="1218608361" sldId="4694"/>
        </pc:sldMkLst>
      </pc:sldChg>
      <pc:sldChg chg="del">
        <pc:chgData name="Chris Speller" userId="0a97f007-b978-4543-a8a0-9ee0abccdf0a" providerId="ADAL" clId="{F75533B5-4FC0-4EBE-B13C-56F979AD271E}" dt="2020-12-29T17:45:46.811" v="0" actId="47"/>
        <pc:sldMkLst>
          <pc:docMk/>
          <pc:sldMk cId="472327846" sldId="4695"/>
        </pc:sldMkLst>
      </pc:sldChg>
      <pc:sldChg chg="del">
        <pc:chgData name="Chris Speller" userId="0a97f007-b978-4543-a8a0-9ee0abccdf0a" providerId="ADAL" clId="{F75533B5-4FC0-4EBE-B13C-56F979AD271E}" dt="2020-12-29T17:45:46.811" v="0" actId="47"/>
        <pc:sldMkLst>
          <pc:docMk/>
          <pc:sldMk cId="397156148" sldId="4696"/>
        </pc:sldMkLst>
      </pc:sldChg>
      <pc:sldChg chg="del">
        <pc:chgData name="Chris Speller" userId="0a97f007-b978-4543-a8a0-9ee0abccdf0a" providerId="ADAL" clId="{F75533B5-4FC0-4EBE-B13C-56F979AD271E}" dt="2020-12-29T17:45:46.811" v="0" actId="47"/>
        <pc:sldMkLst>
          <pc:docMk/>
          <pc:sldMk cId="1051181830" sldId="4697"/>
        </pc:sldMkLst>
      </pc:sldChg>
      <pc:sldChg chg="del">
        <pc:chgData name="Chris Speller" userId="0a97f007-b978-4543-a8a0-9ee0abccdf0a" providerId="ADAL" clId="{F75533B5-4FC0-4EBE-B13C-56F979AD271E}" dt="2020-12-29T17:45:46.811" v="0" actId="47"/>
        <pc:sldMkLst>
          <pc:docMk/>
          <pc:sldMk cId="2640223970" sldId="4698"/>
        </pc:sldMkLst>
      </pc:sldChg>
      <pc:sldChg chg="del">
        <pc:chgData name="Chris Speller" userId="0a97f007-b978-4543-a8a0-9ee0abccdf0a" providerId="ADAL" clId="{F75533B5-4FC0-4EBE-B13C-56F979AD271E}" dt="2020-12-29T17:45:46.811" v="0" actId="47"/>
        <pc:sldMkLst>
          <pc:docMk/>
          <pc:sldMk cId="2529744694" sldId="4699"/>
        </pc:sldMkLst>
      </pc:sldChg>
      <pc:sldChg chg="del">
        <pc:chgData name="Chris Speller" userId="0a97f007-b978-4543-a8a0-9ee0abccdf0a" providerId="ADAL" clId="{F75533B5-4FC0-4EBE-B13C-56F979AD271E}" dt="2020-12-29T17:45:46.811" v="0" actId="47"/>
        <pc:sldMkLst>
          <pc:docMk/>
          <pc:sldMk cId="3402671952" sldId="4700"/>
        </pc:sldMkLst>
      </pc:sldChg>
      <pc:sldChg chg="del">
        <pc:chgData name="Chris Speller" userId="0a97f007-b978-4543-a8a0-9ee0abccdf0a" providerId="ADAL" clId="{F75533B5-4FC0-4EBE-B13C-56F979AD271E}" dt="2020-12-29T17:45:46.811" v="0" actId="47"/>
        <pc:sldMkLst>
          <pc:docMk/>
          <pc:sldMk cId="2455455967" sldId="4701"/>
        </pc:sldMkLst>
      </pc:sldChg>
      <pc:sldChg chg="del">
        <pc:chgData name="Chris Speller" userId="0a97f007-b978-4543-a8a0-9ee0abccdf0a" providerId="ADAL" clId="{F75533B5-4FC0-4EBE-B13C-56F979AD271E}" dt="2020-12-29T17:45:46.811" v="0" actId="47"/>
        <pc:sldMkLst>
          <pc:docMk/>
          <pc:sldMk cId="349865826" sldId="4702"/>
        </pc:sldMkLst>
      </pc:sldChg>
      <pc:sldChg chg="del">
        <pc:chgData name="Chris Speller" userId="0a97f007-b978-4543-a8a0-9ee0abccdf0a" providerId="ADAL" clId="{F75533B5-4FC0-4EBE-B13C-56F979AD271E}" dt="2020-12-29T17:45:46.811" v="0" actId="47"/>
        <pc:sldMkLst>
          <pc:docMk/>
          <pc:sldMk cId="310787479" sldId="4703"/>
        </pc:sldMkLst>
      </pc:sldChg>
      <pc:sldChg chg="del">
        <pc:chgData name="Chris Speller" userId="0a97f007-b978-4543-a8a0-9ee0abccdf0a" providerId="ADAL" clId="{F75533B5-4FC0-4EBE-B13C-56F979AD271E}" dt="2020-12-29T17:45:46.811" v="0" actId="47"/>
        <pc:sldMkLst>
          <pc:docMk/>
          <pc:sldMk cId="415256568" sldId="4704"/>
        </pc:sldMkLst>
      </pc:sldChg>
      <pc:sldChg chg="del">
        <pc:chgData name="Chris Speller" userId="0a97f007-b978-4543-a8a0-9ee0abccdf0a" providerId="ADAL" clId="{F75533B5-4FC0-4EBE-B13C-56F979AD271E}" dt="2020-12-29T17:45:46.811" v="0" actId="47"/>
        <pc:sldMkLst>
          <pc:docMk/>
          <pc:sldMk cId="2550158573" sldId="4705"/>
        </pc:sldMkLst>
      </pc:sldChg>
      <pc:sldChg chg="del">
        <pc:chgData name="Chris Speller" userId="0a97f007-b978-4543-a8a0-9ee0abccdf0a" providerId="ADAL" clId="{F75533B5-4FC0-4EBE-B13C-56F979AD271E}" dt="2020-12-29T17:45:46.811" v="0" actId="47"/>
        <pc:sldMkLst>
          <pc:docMk/>
          <pc:sldMk cId="1767509249" sldId="4706"/>
        </pc:sldMkLst>
      </pc:sldChg>
      <pc:sldChg chg="del">
        <pc:chgData name="Chris Speller" userId="0a97f007-b978-4543-a8a0-9ee0abccdf0a" providerId="ADAL" clId="{F75533B5-4FC0-4EBE-B13C-56F979AD271E}" dt="2020-12-29T17:45:46.811" v="0" actId="47"/>
        <pc:sldMkLst>
          <pc:docMk/>
          <pc:sldMk cId="1019856518" sldId="4707"/>
        </pc:sldMkLst>
      </pc:sldChg>
      <pc:sldChg chg="del">
        <pc:chgData name="Chris Speller" userId="0a97f007-b978-4543-a8a0-9ee0abccdf0a" providerId="ADAL" clId="{F75533B5-4FC0-4EBE-B13C-56F979AD271E}" dt="2020-12-29T17:45:46.811" v="0" actId="47"/>
        <pc:sldMkLst>
          <pc:docMk/>
          <pc:sldMk cId="1871808626" sldId="4708"/>
        </pc:sldMkLst>
      </pc:sldChg>
      <pc:sldChg chg="del">
        <pc:chgData name="Chris Speller" userId="0a97f007-b978-4543-a8a0-9ee0abccdf0a" providerId="ADAL" clId="{F75533B5-4FC0-4EBE-B13C-56F979AD271E}" dt="2020-12-29T17:45:46.811" v="0" actId="47"/>
        <pc:sldMkLst>
          <pc:docMk/>
          <pc:sldMk cId="3277389902" sldId="4709"/>
        </pc:sldMkLst>
      </pc:sldChg>
      <pc:sldChg chg="del">
        <pc:chgData name="Chris Speller" userId="0a97f007-b978-4543-a8a0-9ee0abccdf0a" providerId="ADAL" clId="{F75533B5-4FC0-4EBE-B13C-56F979AD271E}" dt="2020-12-29T17:45:46.811" v="0" actId="47"/>
        <pc:sldMkLst>
          <pc:docMk/>
          <pc:sldMk cId="2654510441" sldId="4710"/>
        </pc:sldMkLst>
      </pc:sldChg>
      <pc:sldChg chg="del">
        <pc:chgData name="Chris Speller" userId="0a97f007-b978-4543-a8a0-9ee0abccdf0a" providerId="ADAL" clId="{F75533B5-4FC0-4EBE-B13C-56F979AD271E}" dt="2020-12-29T17:45:46.811" v="0" actId="47"/>
        <pc:sldMkLst>
          <pc:docMk/>
          <pc:sldMk cId="3300339484" sldId="4711"/>
        </pc:sldMkLst>
      </pc:sldChg>
      <pc:sldChg chg="del">
        <pc:chgData name="Chris Speller" userId="0a97f007-b978-4543-a8a0-9ee0abccdf0a" providerId="ADAL" clId="{F75533B5-4FC0-4EBE-B13C-56F979AD271E}" dt="2020-12-29T17:45:46.811" v="0" actId="47"/>
        <pc:sldMkLst>
          <pc:docMk/>
          <pc:sldMk cId="2691464434" sldId="4712"/>
        </pc:sldMkLst>
      </pc:sldChg>
      <pc:sldChg chg="del">
        <pc:chgData name="Chris Speller" userId="0a97f007-b978-4543-a8a0-9ee0abccdf0a" providerId="ADAL" clId="{F75533B5-4FC0-4EBE-B13C-56F979AD271E}" dt="2020-12-29T17:45:46.811" v="0" actId="47"/>
        <pc:sldMkLst>
          <pc:docMk/>
          <pc:sldMk cId="650826284" sldId="4713"/>
        </pc:sldMkLst>
      </pc:sldChg>
      <pc:sldChg chg="del">
        <pc:chgData name="Chris Speller" userId="0a97f007-b978-4543-a8a0-9ee0abccdf0a" providerId="ADAL" clId="{F75533B5-4FC0-4EBE-B13C-56F979AD271E}" dt="2020-12-29T17:45:46.811" v="0" actId="47"/>
        <pc:sldMkLst>
          <pc:docMk/>
          <pc:sldMk cId="1003184656" sldId="4714"/>
        </pc:sldMkLst>
      </pc:sldChg>
      <pc:sldChg chg="del">
        <pc:chgData name="Chris Speller" userId="0a97f007-b978-4543-a8a0-9ee0abccdf0a" providerId="ADAL" clId="{F75533B5-4FC0-4EBE-B13C-56F979AD271E}" dt="2020-12-29T17:45:46.811" v="0" actId="47"/>
        <pc:sldMkLst>
          <pc:docMk/>
          <pc:sldMk cId="3197123677" sldId="4715"/>
        </pc:sldMkLst>
      </pc:sldChg>
      <pc:sldChg chg="del">
        <pc:chgData name="Chris Speller" userId="0a97f007-b978-4543-a8a0-9ee0abccdf0a" providerId="ADAL" clId="{F75533B5-4FC0-4EBE-B13C-56F979AD271E}" dt="2020-12-29T17:45:46.811" v="0" actId="47"/>
        <pc:sldMkLst>
          <pc:docMk/>
          <pc:sldMk cId="956989546" sldId="4716"/>
        </pc:sldMkLst>
      </pc:sldChg>
      <pc:sldChg chg="del">
        <pc:chgData name="Chris Speller" userId="0a97f007-b978-4543-a8a0-9ee0abccdf0a" providerId="ADAL" clId="{F75533B5-4FC0-4EBE-B13C-56F979AD271E}" dt="2020-12-29T17:45:46.811" v="0" actId="47"/>
        <pc:sldMkLst>
          <pc:docMk/>
          <pc:sldMk cId="919021932" sldId="4717"/>
        </pc:sldMkLst>
      </pc:sldChg>
      <pc:sldChg chg="del">
        <pc:chgData name="Chris Speller" userId="0a97f007-b978-4543-a8a0-9ee0abccdf0a" providerId="ADAL" clId="{F75533B5-4FC0-4EBE-B13C-56F979AD271E}" dt="2020-12-29T17:45:46.811" v="0" actId="47"/>
        <pc:sldMkLst>
          <pc:docMk/>
          <pc:sldMk cId="3409833731" sldId="4718"/>
        </pc:sldMkLst>
      </pc:sldChg>
      <pc:sldChg chg="del">
        <pc:chgData name="Chris Speller" userId="0a97f007-b978-4543-a8a0-9ee0abccdf0a" providerId="ADAL" clId="{F75533B5-4FC0-4EBE-B13C-56F979AD271E}" dt="2020-12-29T17:45:46.811" v="0" actId="47"/>
        <pc:sldMkLst>
          <pc:docMk/>
          <pc:sldMk cId="1719506396" sldId="4719"/>
        </pc:sldMkLst>
      </pc:sldChg>
      <pc:sldChg chg="del">
        <pc:chgData name="Chris Speller" userId="0a97f007-b978-4543-a8a0-9ee0abccdf0a" providerId="ADAL" clId="{F75533B5-4FC0-4EBE-B13C-56F979AD271E}" dt="2020-12-29T17:45:46.811" v="0" actId="47"/>
        <pc:sldMkLst>
          <pc:docMk/>
          <pc:sldMk cId="4165990354" sldId="4720"/>
        </pc:sldMkLst>
      </pc:sldChg>
      <pc:sldChg chg="del">
        <pc:chgData name="Chris Speller" userId="0a97f007-b978-4543-a8a0-9ee0abccdf0a" providerId="ADAL" clId="{F75533B5-4FC0-4EBE-B13C-56F979AD271E}" dt="2020-12-29T17:45:46.811" v="0" actId="47"/>
        <pc:sldMkLst>
          <pc:docMk/>
          <pc:sldMk cId="4294905586" sldId="4721"/>
        </pc:sldMkLst>
      </pc:sldChg>
      <pc:sldChg chg="del">
        <pc:chgData name="Chris Speller" userId="0a97f007-b978-4543-a8a0-9ee0abccdf0a" providerId="ADAL" clId="{F75533B5-4FC0-4EBE-B13C-56F979AD271E}" dt="2020-12-29T17:45:46.811" v="0" actId="47"/>
        <pc:sldMkLst>
          <pc:docMk/>
          <pc:sldMk cId="481416649" sldId="4722"/>
        </pc:sldMkLst>
      </pc:sldChg>
      <pc:sldChg chg="del">
        <pc:chgData name="Chris Speller" userId="0a97f007-b978-4543-a8a0-9ee0abccdf0a" providerId="ADAL" clId="{F75533B5-4FC0-4EBE-B13C-56F979AD271E}" dt="2020-12-29T17:45:46.811" v="0" actId="47"/>
        <pc:sldMkLst>
          <pc:docMk/>
          <pc:sldMk cId="3887761073" sldId="4723"/>
        </pc:sldMkLst>
      </pc:sldChg>
      <pc:sldChg chg="del">
        <pc:chgData name="Chris Speller" userId="0a97f007-b978-4543-a8a0-9ee0abccdf0a" providerId="ADAL" clId="{F75533B5-4FC0-4EBE-B13C-56F979AD271E}" dt="2020-12-29T17:45:46.811" v="0" actId="47"/>
        <pc:sldMkLst>
          <pc:docMk/>
          <pc:sldMk cId="1247337459" sldId="4724"/>
        </pc:sldMkLst>
      </pc:sldChg>
      <pc:sldChg chg="del">
        <pc:chgData name="Chris Speller" userId="0a97f007-b978-4543-a8a0-9ee0abccdf0a" providerId="ADAL" clId="{F75533B5-4FC0-4EBE-B13C-56F979AD271E}" dt="2020-12-29T17:45:46.811" v="0" actId="47"/>
        <pc:sldMkLst>
          <pc:docMk/>
          <pc:sldMk cId="2577155042" sldId="4725"/>
        </pc:sldMkLst>
      </pc:sldChg>
      <pc:sldChg chg="del">
        <pc:chgData name="Chris Speller" userId="0a97f007-b978-4543-a8a0-9ee0abccdf0a" providerId="ADAL" clId="{F75533B5-4FC0-4EBE-B13C-56F979AD271E}" dt="2020-12-29T17:45:46.811" v="0" actId="47"/>
        <pc:sldMkLst>
          <pc:docMk/>
          <pc:sldMk cId="148822467" sldId="4726"/>
        </pc:sldMkLst>
      </pc:sldChg>
      <pc:sldChg chg="del">
        <pc:chgData name="Chris Speller" userId="0a97f007-b978-4543-a8a0-9ee0abccdf0a" providerId="ADAL" clId="{F75533B5-4FC0-4EBE-B13C-56F979AD271E}" dt="2020-12-29T17:45:46.811" v="0" actId="47"/>
        <pc:sldMkLst>
          <pc:docMk/>
          <pc:sldMk cId="2404846231" sldId="4727"/>
        </pc:sldMkLst>
      </pc:sldChg>
      <pc:sldChg chg="del">
        <pc:chgData name="Chris Speller" userId="0a97f007-b978-4543-a8a0-9ee0abccdf0a" providerId="ADAL" clId="{F75533B5-4FC0-4EBE-B13C-56F979AD271E}" dt="2020-12-29T17:45:46.811" v="0" actId="47"/>
        <pc:sldMkLst>
          <pc:docMk/>
          <pc:sldMk cId="939501532" sldId="4728"/>
        </pc:sldMkLst>
      </pc:sldChg>
      <pc:sldChg chg="del">
        <pc:chgData name="Chris Speller" userId="0a97f007-b978-4543-a8a0-9ee0abccdf0a" providerId="ADAL" clId="{F75533B5-4FC0-4EBE-B13C-56F979AD271E}" dt="2020-12-29T17:45:46.811" v="0" actId="47"/>
        <pc:sldMkLst>
          <pc:docMk/>
          <pc:sldMk cId="1320308" sldId="4729"/>
        </pc:sldMkLst>
      </pc:sldChg>
      <pc:sldChg chg="del">
        <pc:chgData name="Chris Speller" userId="0a97f007-b978-4543-a8a0-9ee0abccdf0a" providerId="ADAL" clId="{F75533B5-4FC0-4EBE-B13C-56F979AD271E}" dt="2020-12-29T17:45:46.811" v="0" actId="47"/>
        <pc:sldMkLst>
          <pc:docMk/>
          <pc:sldMk cId="458172050" sldId="4730"/>
        </pc:sldMkLst>
      </pc:sldChg>
      <pc:sldChg chg="del">
        <pc:chgData name="Chris Speller" userId="0a97f007-b978-4543-a8a0-9ee0abccdf0a" providerId="ADAL" clId="{F75533B5-4FC0-4EBE-B13C-56F979AD271E}" dt="2020-12-29T17:45:46.811" v="0" actId="47"/>
        <pc:sldMkLst>
          <pc:docMk/>
          <pc:sldMk cId="2198875609" sldId="4731"/>
        </pc:sldMkLst>
      </pc:sldChg>
      <pc:sldChg chg="del">
        <pc:chgData name="Chris Speller" userId="0a97f007-b978-4543-a8a0-9ee0abccdf0a" providerId="ADAL" clId="{F75533B5-4FC0-4EBE-B13C-56F979AD271E}" dt="2020-12-29T17:45:46.811" v="0" actId="47"/>
        <pc:sldMkLst>
          <pc:docMk/>
          <pc:sldMk cId="3042043662" sldId="4732"/>
        </pc:sldMkLst>
      </pc:sldChg>
      <pc:sldChg chg="del">
        <pc:chgData name="Chris Speller" userId="0a97f007-b978-4543-a8a0-9ee0abccdf0a" providerId="ADAL" clId="{F75533B5-4FC0-4EBE-B13C-56F979AD271E}" dt="2020-12-29T17:45:46.811" v="0" actId="47"/>
        <pc:sldMkLst>
          <pc:docMk/>
          <pc:sldMk cId="3692030186" sldId="4733"/>
        </pc:sldMkLst>
      </pc:sldChg>
      <pc:sldChg chg="del">
        <pc:chgData name="Chris Speller" userId="0a97f007-b978-4543-a8a0-9ee0abccdf0a" providerId="ADAL" clId="{F75533B5-4FC0-4EBE-B13C-56F979AD271E}" dt="2020-12-29T17:45:46.811" v="0" actId="47"/>
        <pc:sldMkLst>
          <pc:docMk/>
          <pc:sldMk cId="1059763452" sldId="4734"/>
        </pc:sldMkLst>
      </pc:sldChg>
      <pc:sldChg chg="del">
        <pc:chgData name="Chris Speller" userId="0a97f007-b978-4543-a8a0-9ee0abccdf0a" providerId="ADAL" clId="{F75533B5-4FC0-4EBE-B13C-56F979AD271E}" dt="2020-12-29T17:45:46.811" v="0" actId="47"/>
        <pc:sldMkLst>
          <pc:docMk/>
          <pc:sldMk cId="130491783" sldId="4735"/>
        </pc:sldMkLst>
      </pc:sldChg>
      <pc:sldChg chg="del">
        <pc:chgData name="Chris Speller" userId="0a97f007-b978-4543-a8a0-9ee0abccdf0a" providerId="ADAL" clId="{F75533B5-4FC0-4EBE-B13C-56F979AD271E}" dt="2020-12-29T17:45:46.811" v="0" actId="47"/>
        <pc:sldMkLst>
          <pc:docMk/>
          <pc:sldMk cId="678123025" sldId="4736"/>
        </pc:sldMkLst>
      </pc:sldChg>
      <pc:sldChg chg="del">
        <pc:chgData name="Chris Speller" userId="0a97f007-b978-4543-a8a0-9ee0abccdf0a" providerId="ADAL" clId="{F75533B5-4FC0-4EBE-B13C-56F979AD271E}" dt="2020-12-29T17:45:46.811" v="0" actId="47"/>
        <pc:sldMkLst>
          <pc:docMk/>
          <pc:sldMk cId="1035632461" sldId="4737"/>
        </pc:sldMkLst>
      </pc:sldChg>
      <pc:sldChg chg="del">
        <pc:chgData name="Chris Speller" userId="0a97f007-b978-4543-a8a0-9ee0abccdf0a" providerId="ADAL" clId="{F75533B5-4FC0-4EBE-B13C-56F979AD271E}" dt="2020-12-29T17:45:46.811" v="0" actId="47"/>
        <pc:sldMkLst>
          <pc:docMk/>
          <pc:sldMk cId="810121915" sldId="4738"/>
        </pc:sldMkLst>
      </pc:sldChg>
      <pc:sldChg chg="del">
        <pc:chgData name="Chris Speller" userId="0a97f007-b978-4543-a8a0-9ee0abccdf0a" providerId="ADAL" clId="{F75533B5-4FC0-4EBE-B13C-56F979AD271E}" dt="2020-12-29T17:45:46.811" v="0" actId="47"/>
        <pc:sldMkLst>
          <pc:docMk/>
          <pc:sldMk cId="611007519" sldId="4739"/>
        </pc:sldMkLst>
      </pc:sldChg>
      <pc:sldChg chg="del">
        <pc:chgData name="Chris Speller" userId="0a97f007-b978-4543-a8a0-9ee0abccdf0a" providerId="ADAL" clId="{F75533B5-4FC0-4EBE-B13C-56F979AD271E}" dt="2020-12-29T17:45:46.811" v="0" actId="47"/>
        <pc:sldMkLst>
          <pc:docMk/>
          <pc:sldMk cId="2890707492" sldId="4740"/>
        </pc:sldMkLst>
      </pc:sldChg>
      <pc:sldChg chg="del">
        <pc:chgData name="Chris Speller" userId="0a97f007-b978-4543-a8a0-9ee0abccdf0a" providerId="ADAL" clId="{F75533B5-4FC0-4EBE-B13C-56F979AD271E}" dt="2020-12-29T17:45:46.811" v="0" actId="47"/>
        <pc:sldMkLst>
          <pc:docMk/>
          <pc:sldMk cId="1338366255" sldId="4741"/>
        </pc:sldMkLst>
      </pc:sldChg>
      <pc:sldChg chg="del">
        <pc:chgData name="Chris Speller" userId="0a97f007-b978-4543-a8a0-9ee0abccdf0a" providerId="ADAL" clId="{F75533B5-4FC0-4EBE-B13C-56F979AD271E}" dt="2020-12-29T17:45:46.811" v="0" actId="47"/>
        <pc:sldMkLst>
          <pc:docMk/>
          <pc:sldMk cId="2941040493" sldId="4742"/>
        </pc:sldMkLst>
      </pc:sldChg>
      <pc:sldChg chg="del">
        <pc:chgData name="Chris Speller" userId="0a97f007-b978-4543-a8a0-9ee0abccdf0a" providerId="ADAL" clId="{F75533B5-4FC0-4EBE-B13C-56F979AD271E}" dt="2020-12-29T17:45:46.811" v="0" actId="47"/>
        <pc:sldMkLst>
          <pc:docMk/>
          <pc:sldMk cId="3803252760" sldId="4743"/>
        </pc:sldMkLst>
      </pc:sldChg>
      <pc:sldChg chg="del">
        <pc:chgData name="Chris Speller" userId="0a97f007-b978-4543-a8a0-9ee0abccdf0a" providerId="ADAL" clId="{F75533B5-4FC0-4EBE-B13C-56F979AD271E}" dt="2020-12-29T17:45:46.811" v="0" actId="47"/>
        <pc:sldMkLst>
          <pc:docMk/>
          <pc:sldMk cId="3904373404" sldId="4744"/>
        </pc:sldMkLst>
      </pc:sldChg>
      <pc:sldChg chg="del">
        <pc:chgData name="Chris Speller" userId="0a97f007-b978-4543-a8a0-9ee0abccdf0a" providerId="ADAL" clId="{F75533B5-4FC0-4EBE-B13C-56F979AD271E}" dt="2020-12-29T17:45:46.811" v="0" actId="47"/>
        <pc:sldMkLst>
          <pc:docMk/>
          <pc:sldMk cId="2851023102" sldId="4745"/>
        </pc:sldMkLst>
      </pc:sldChg>
      <pc:sldChg chg="del">
        <pc:chgData name="Chris Speller" userId="0a97f007-b978-4543-a8a0-9ee0abccdf0a" providerId="ADAL" clId="{F75533B5-4FC0-4EBE-B13C-56F979AD271E}" dt="2020-12-29T17:45:46.811" v="0" actId="47"/>
        <pc:sldMkLst>
          <pc:docMk/>
          <pc:sldMk cId="3887651753" sldId="4747"/>
        </pc:sldMkLst>
      </pc:sldChg>
      <pc:sldChg chg="del">
        <pc:chgData name="Chris Speller" userId="0a97f007-b978-4543-a8a0-9ee0abccdf0a" providerId="ADAL" clId="{F75533B5-4FC0-4EBE-B13C-56F979AD271E}" dt="2020-12-29T17:45:46.811" v="0" actId="47"/>
        <pc:sldMkLst>
          <pc:docMk/>
          <pc:sldMk cId="1602537369" sldId="4749"/>
        </pc:sldMkLst>
      </pc:sldChg>
      <pc:sldChg chg="del">
        <pc:chgData name="Chris Speller" userId="0a97f007-b978-4543-a8a0-9ee0abccdf0a" providerId="ADAL" clId="{F75533B5-4FC0-4EBE-B13C-56F979AD271E}" dt="2020-12-29T17:45:46.811" v="0" actId="47"/>
        <pc:sldMkLst>
          <pc:docMk/>
          <pc:sldMk cId="2541972955" sldId="4750"/>
        </pc:sldMkLst>
      </pc:sldChg>
      <pc:sldChg chg="del">
        <pc:chgData name="Chris Speller" userId="0a97f007-b978-4543-a8a0-9ee0abccdf0a" providerId="ADAL" clId="{F75533B5-4FC0-4EBE-B13C-56F979AD271E}" dt="2020-12-29T17:45:46.811" v="0" actId="47"/>
        <pc:sldMkLst>
          <pc:docMk/>
          <pc:sldMk cId="2263167685" sldId="4751"/>
        </pc:sldMkLst>
      </pc:sldChg>
      <pc:sldChg chg="del">
        <pc:chgData name="Chris Speller" userId="0a97f007-b978-4543-a8a0-9ee0abccdf0a" providerId="ADAL" clId="{F75533B5-4FC0-4EBE-B13C-56F979AD271E}" dt="2020-12-29T17:45:46.811" v="0" actId="47"/>
        <pc:sldMkLst>
          <pc:docMk/>
          <pc:sldMk cId="3564549540" sldId="4752"/>
        </pc:sldMkLst>
      </pc:sldChg>
      <pc:sldChg chg="del">
        <pc:chgData name="Chris Speller" userId="0a97f007-b978-4543-a8a0-9ee0abccdf0a" providerId="ADAL" clId="{F75533B5-4FC0-4EBE-B13C-56F979AD271E}" dt="2020-12-29T17:45:46.811" v="0" actId="47"/>
        <pc:sldMkLst>
          <pc:docMk/>
          <pc:sldMk cId="252377457" sldId="4753"/>
        </pc:sldMkLst>
      </pc:sldChg>
      <pc:sldChg chg="del">
        <pc:chgData name="Chris Speller" userId="0a97f007-b978-4543-a8a0-9ee0abccdf0a" providerId="ADAL" clId="{F75533B5-4FC0-4EBE-B13C-56F979AD271E}" dt="2020-12-29T17:45:46.811" v="0" actId="47"/>
        <pc:sldMkLst>
          <pc:docMk/>
          <pc:sldMk cId="4048647874" sldId="4754"/>
        </pc:sldMkLst>
      </pc:sldChg>
      <pc:sldChg chg="del">
        <pc:chgData name="Chris Speller" userId="0a97f007-b978-4543-a8a0-9ee0abccdf0a" providerId="ADAL" clId="{F75533B5-4FC0-4EBE-B13C-56F979AD271E}" dt="2020-12-29T17:45:46.811" v="0" actId="47"/>
        <pc:sldMkLst>
          <pc:docMk/>
          <pc:sldMk cId="3631257385" sldId="4755"/>
        </pc:sldMkLst>
      </pc:sldChg>
      <pc:sldChg chg="del">
        <pc:chgData name="Chris Speller" userId="0a97f007-b978-4543-a8a0-9ee0abccdf0a" providerId="ADAL" clId="{F75533B5-4FC0-4EBE-B13C-56F979AD271E}" dt="2020-12-29T17:45:46.811" v="0" actId="47"/>
        <pc:sldMkLst>
          <pc:docMk/>
          <pc:sldMk cId="973599304" sldId="4756"/>
        </pc:sldMkLst>
      </pc:sldChg>
      <pc:sldChg chg="del">
        <pc:chgData name="Chris Speller" userId="0a97f007-b978-4543-a8a0-9ee0abccdf0a" providerId="ADAL" clId="{F75533B5-4FC0-4EBE-B13C-56F979AD271E}" dt="2020-12-29T17:45:46.811" v="0" actId="47"/>
        <pc:sldMkLst>
          <pc:docMk/>
          <pc:sldMk cId="781657429" sldId="4757"/>
        </pc:sldMkLst>
      </pc:sldChg>
      <pc:sldChg chg="del">
        <pc:chgData name="Chris Speller" userId="0a97f007-b978-4543-a8a0-9ee0abccdf0a" providerId="ADAL" clId="{F75533B5-4FC0-4EBE-B13C-56F979AD271E}" dt="2020-12-29T17:45:46.811" v="0" actId="47"/>
        <pc:sldMkLst>
          <pc:docMk/>
          <pc:sldMk cId="3667022957" sldId="4758"/>
        </pc:sldMkLst>
      </pc:sldChg>
      <pc:sldChg chg="del">
        <pc:chgData name="Chris Speller" userId="0a97f007-b978-4543-a8a0-9ee0abccdf0a" providerId="ADAL" clId="{F75533B5-4FC0-4EBE-B13C-56F979AD271E}" dt="2020-12-29T17:45:46.811" v="0" actId="47"/>
        <pc:sldMkLst>
          <pc:docMk/>
          <pc:sldMk cId="1533033452" sldId="4759"/>
        </pc:sldMkLst>
      </pc:sldChg>
      <pc:sldChg chg="del">
        <pc:chgData name="Chris Speller" userId="0a97f007-b978-4543-a8a0-9ee0abccdf0a" providerId="ADAL" clId="{F75533B5-4FC0-4EBE-B13C-56F979AD271E}" dt="2020-12-29T17:45:46.811" v="0" actId="47"/>
        <pc:sldMkLst>
          <pc:docMk/>
          <pc:sldMk cId="3125784753" sldId="4760"/>
        </pc:sldMkLst>
      </pc:sldChg>
      <pc:sldChg chg="del">
        <pc:chgData name="Chris Speller" userId="0a97f007-b978-4543-a8a0-9ee0abccdf0a" providerId="ADAL" clId="{F75533B5-4FC0-4EBE-B13C-56F979AD271E}" dt="2020-12-29T17:45:46.811" v="0" actId="47"/>
        <pc:sldMkLst>
          <pc:docMk/>
          <pc:sldMk cId="3110835765" sldId="4761"/>
        </pc:sldMkLst>
      </pc:sldChg>
      <pc:sldChg chg="del">
        <pc:chgData name="Chris Speller" userId="0a97f007-b978-4543-a8a0-9ee0abccdf0a" providerId="ADAL" clId="{F75533B5-4FC0-4EBE-B13C-56F979AD271E}" dt="2020-12-29T17:45:46.811" v="0" actId="47"/>
        <pc:sldMkLst>
          <pc:docMk/>
          <pc:sldMk cId="3363591782" sldId="4762"/>
        </pc:sldMkLst>
      </pc:sldChg>
      <pc:sldChg chg="del">
        <pc:chgData name="Chris Speller" userId="0a97f007-b978-4543-a8a0-9ee0abccdf0a" providerId="ADAL" clId="{F75533B5-4FC0-4EBE-B13C-56F979AD271E}" dt="2020-12-29T17:45:46.811" v="0" actId="47"/>
        <pc:sldMkLst>
          <pc:docMk/>
          <pc:sldMk cId="3039599442" sldId="4763"/>
        </pc:sldMkLst>
      </pc:sldChg>
      <pc:sldChg chg="del">
        <pc:chgData name="Chris Speller" userId="0a97f007-b978-4543-a8a0-9ee0abccdf0a" providerId="ADAL" clId="{F75533B5-4FC0-4EBE-B13C-56F979AD271E}" dt="2020-12-29T17:45:46.811" v="0" actId="47"/>
        <pc:sldMkLst>
          <pc:docMk/>
          <pc:sldMk cId="3498180728" sldId="4764"/>
        </pc:sldMkLst>
      </pc:sldChg>
      <pc:sldChg chg="del">
        <pc:chgData name="Chris Speller" userId="0a97f007-b978-4543-a8a0-9ee0abccdf0a" providerId="ADAL" clId="{F75533B5-4FC0-4EBE-B13C-56F979AD271E}" dt="2020-12-29T17:45:46.811" v="0" actId="47"/>
        <pc:sldMkLst>
          <pc:docMk/>
          <pc:sldMk cId="3600561981" sldId="4765"/>
        </pc:sldMkLst>
      </pc:sldChg>
      <pc:sldChg chg="del">
        <pc:chgData name="Chris Speller" userId="0a97f007-b978-4543-a8a0-9ee0abccdf0a" providerId="ADAL" clId="{F75533B5-4FC0-4EBE-B13C-56F979AD271E}" dt="2020-12-29T17:45:46.811" v="0" actId="47"/>
        <pc:sldMkLst>
          <pc:docMk/>
          <pc:sldMk cId="612324836" sldId="4766"/>
        </pc:sldMkLst>
      </pc:sldChg>
      <pc:sldChg chg="del">
        <pc:chgData name="Chris Speller" userId="0a97f007-b978-4543-a8a0-9ee0abccdf0a" providerId="ADAL" clId="{F75533B5-4FC0-4EBE-B13C-56F979AD271E}" dt="2020-12-29T17:45:46.811" v="0" actId="47"/>
        <pc:sldMkLst>
          <pc:docMk/>
          <pc:sldMk cId="4114146964" sldId="4767"/>
        </pc:sldMkLst>
      </pc:sldChg>
      <pc:sldChg chg="del">
        <pc:chgData name="Chris Speller" userId="0a97f007-b978-4543-a8a0-9ee0abccdf0a" providerId="ADAL" clId="{F75533B5-4FC0-4EBE-B13C-56F979AD271E}" dt="2020-12-29T17:45:46.811" v="0" actId="47"/>
        <pc:sldMkLst>
          <pc:docMk/>
          <pc:sldMk cId="1956256618" sldId="4768"/>
        </pc:sldMkLst>
      </pc:sldChg>
      <pc:sldChg chg="del">
        <pc:chgData name="Chris Speller" userId="0a97f007-b978-4543-a8a0-9ee0abccdf0a" providerId="ADAL" clId="{F75533B5-4FC0-4EBE-B13C-56F979AD271E}" dt="2020-12-29T17:45:46.811" v="0" actId="47"/>
        <pc:sldMkLst>
          <pc:docMk/>
          <pc:sldMk cId="2997868553" sldId="4769"/>
        </pc:sldMkLst>
      </pc:sldChg>
      <pc:sldChg chg="del">
        <pc:chgData name="Chris Speller" userId="0a97f007-b978-4543-a8a0-9ee0abccdf0a" providerId="ADAL" clId="{F75533B5-4FC0-4EBE-B13C-56F979AD271E}" dt="2020-12-29T17:45:46.811" v="0" actId="47"/>
        <pc:sldMkLst>
          <pc:docMk/>
          <pc:sldMk cId="2191840985" sldId="4770"/>
        </pc:sldMkLst>
      </pc:sldChg>
      <pc:sldChg chg="del">
        <pc:chgData name="Chris Speller" userId="0a97f007-b978-4543-a8a0-9ee0abccdf0a" providerId="ADAL" clId="{F75533B5-4FC0-4EBE-B13C-56F979AD271E}" dt="2020-12-29T17:45:46.811" v="0" actId="47"/>
        <pc:sldMkLst>
          <pc:docMk/>
          <pc:sldMk cId="1823974280" sldId="4771"/>
        </pc:sldMkLst>
      </pc:sldChg>
      <pc:sldChg chg="del">
        <pc:chgData name="Chris Speller" userId="0a97f007-b978-4543-a8a0-9ee0abccdf0a" providerId="ADAL" clId="{F75533B5-4FC0-4EBE-B13C-56F979AD271E}" dt="2020-12-29T17:45:46.811" v="0" actId="47"/>
        <pc:sldMkLst>
          <pc:docMk/>
          <pc:sldMk cId="2068782272" sldId="4772"/>
        </pc:sldMkLst>
      </pc:sldChg>
      <pc:sldChg chg="del">
        <pc:chgData name="Chris Speller" userId="0a97f007-b978-4543-a8a0-9ee0abccdf0a" providerId="ADAL" clId="{F75533B5-4FC0-4EBE-B13C-56F979AD271E}" dt="2020-12-29T17:45:46.811" v="0" actId="47"/>
        <pc:sldMkLst>
          <pc:docMk/>
          <pc:sldMk cId="2997510881" sldId="4773"/>
        </pc:sldMkLst>
      </pc:sldChg>
      <pc:sldChg chg="del">
        <pc:chgData name="Chris Speller" userId="0a97f007-b978-4543-a8a0-9ee0abccdf0a" providerId="ADAL" clId="{F75533B5-4FC0-4EBE-B13C-56F979AD271E}" dt="2020-12-29T17:45:46.811" v="0" actId="47"/>
        <pc:sldMkLst>
          <pc:docMk/>
          <pc:sldMk cId="2421078551" sldId="4774"/>
        </pc:sldMkLst>
      </pc:sldChg>
      <pc:sldChg chg="del">
        <pc:chgData name="Chris Speller" userId="0a97f007-b978-4543-a8a0-9ee0abccdf0a" providerId="ADAL" clId="{F75533B5-4FC0-4EBE-B13C-56F979AD271E}" dt="2020-12-29T17:45:46.811" v="0" actId="47"/>
        <pc:sldMkLst>
          <pc:docMk/>
          <pc:sldMk cId="1759388079" sldId="4776"/>
        </pc:sldMkLst>
      </pc:sldChg>
      <pc:sldChg chg="del">
        <pc:chgData name="Chris Speller" userId="0a97f007-b978-4543-a8a0-9ee0abccdf0a" providerId="ADAL" clId="{F75533B5-4FC0-4EBE-B13C-56F979AD271E}" dt="2020-12-29T17:45:46.811" v="0" actId="47"/>
        <pc:sldMkLst>
          <pc:docMk/>
          <pc:sldMk cId="2162884038" sldId="4777"/>
        </pc:sldMkLst>
      </pc:sldChg>
      <pc:sldChg chg="del">
        <pc:chgData name="Chris Speller" userId="0a97f007-b978-4543-a8a0-9ee0abccdf0a" providerId="ADAL" clId="{F75533B5-4FC0-4EBE-B13C-56F979AD271E}" dt="2020-12-29T17:45:46.811" v="0" actId="47"/>
        <pc:sldMkLst>
          <pc:docMk/>
          <pc:sldMk cId="1536990131" sldId="4778"/>
        </pc:sldMkLst>
      </pc:sldChg>
      <pc:sldChg chg="del">
        <pc:chgData name="Chris Speller" userId="0a97f007-b978-4543-a8a0-9ee0abccdf0a" providerId="ADAL" clId="{F75533B5-4FC0-4EBE-B13C-56F979AD271E}" dt="2020-12-29T17:45:46.811" v="0" actId="47"/>
        <pc:sldMkLst>
          <pc:docMk/>
          <pc:sldMk cId="1514630674" sldId="4779"/>
        </pc:sldMkLst>
      </pc:sldChg>
      <pc:sldChg chg="del">
        <pc:chgData name="Chris Speller" userId="0a97f007-b978-4543-a8a0-9ee0abccdf0a" providerId="ADAL" clId="{F75533B5-4FC0-4EBE-B13C-56F979AD271E}" dt="2020-12-29T17:45:46.811" v="0" actId="47"/>
        <pc:sldMkLst>
          <pc:docMk/>
          <pc:sldMk cId="2380715650" sldId="4780"/>
        </pc:sldMkLst>
      </pc:sldChg>
      <pc:sldChg chg="del">
        <pc:chgData name="Chris Speller" userId="0a97f007-b978-4543-a8a0-9ee0abccdf0a" providerId="ADAL" clId="{F75533B5-4FC0-4EBE-B13C-56F979AD271E}" dt="2020-12-29T17:45:46.811" v="0" actId="47"/>
        <pc:sldMkLst>
          <pc:docMk/>
          <pc:sldMk cId="2833618814" sldId="4781"/>
        </pc:sldMkLst>
      </pc:sldChg>
      <pc:sldChg chg="del">
        <pc:chgData name="Chris Speller" userId="0a97f007-b978-4543-a8a0-9ee0abccdf0a" providerId="ADAL" clId="{F75533B5-4FC0-4EBE-B13C-56F979AD271E}" dt="2020-12-29T17:45:46.811" v="0" actId="47"/>
        <pc:sldMkLst>
          <pc:docMk/>
          <pc:sldMk cId="2056657796" sldId="4783"/>
        </pc:sldMkLst>
      </pc:sldChg>
      <pc:sldChg chg="del">
        <pc:chgData name="Chris Speller" userId="0a97f007-b978-4543-a8a0-9ee0abccdf0a" providerId="ADAL" clId="{F75533B5-4FC0-4EBE-B13C-56F979AD271E}" dt="2020-12-29T17:45:46.811" v="0" actId="47"/>
        <pc:sldMkLst>
          <pc:docMk/>
          <pc:sldMk cId="4047713458" sldId="4784"/>
        </pc:sldMkLst>
      </pc:sldChg>
      <pc:sldChg chg="del">
        <pc:chgData name="Chris Speller" userId="0a97f007-b978-4543-a8a0-9ee0abccdf0a" providerId="ADAL" clId="{F75533B5-4FC0-4EBE-B13C-56F979AD271E}" dt="2020-12-29T17:45:46.811" v="0" actId="47"/>
        <pc:sldMkLst>
          <pc:docMk/>
          <pc:sldMk cId="117182409" sldId="4785"/>
        </pc:sldMkLst>
      </pc:sldChg>
      <pc:sldChg chg="del">
        <pc:chgData name="Chris Speller" userId="0a97f007-b978-4543-a8a0-9ee0abccdf0a" providerId="ADAL" clId="{F75533B5-4FC0-4EBE-B13C-56F979AD271E}" dt="2020-12-29T17:45:46.811" v="0" actId="47"/>
        <pc:sldMkLst>
          <pc:docMk/>
          <pc:sldMk cId="2913009773" sldId="4786"/>
        </pc:sldMkLst>
      </pc:sldChg>
      <pc:sldChg chg="del">
        <pc:chgData name="Chris Speller" userId="0a97f007-b978-4543-a8a0-9ee0abccdf0a" providerId="ADAL" clId="{F75533B5-4FC0-4EBE-B13C-56F979AD271E}" dt="2020-12-29T17:45:46.811" v="0" actId="47"/>
        <pc:sldMkLst>
          <pc:docMk/>
          <pc:sldMk cId="708492201" sldId="4787"/>
        </pc:sldMkLst>
      </pc:sldChg>
      <pc:sldChg chg="del">
        <pc:chgData name="Chris Speller" userId="0a97f007-b978-4543-a8a0-9ee0abccdf0a" providerId="ADAL" clId="{F75533B5-4FC0-4EBE-B13C-56F979AD271E}" dt="2020-12-29T17:45:46.811" v="0" actId="47"/>
        <pc:sldMkLst>
          <pc:docMk/>
          <pc:sldMk cId="1076677805" sldId="4788"/>
        </pc:sldMkLst>
      </pc:sldChg>
      <pc:sldChg chg="del">
        <pc:chgData name="Chris Speller" userId="0a97f007-b978-4543-a8a0-9ee0abccdf0a" providerId="ADAL" clId="{F75533B5-4FC0-4EBE-B13C-56F979AD271E}" dt="2020-12-29T17:45:46.811" v="0" actId="47"/>
        <pc:sldMkLst>
          <pc:docMk/>
          <pc:sldMk cId="4226032141" sldId="4789"/>
        </pc:sldMkLst>
      </pc:sldChg>
      <pc:sldChg chg="del">
        <pc:chgData name="Chris Speller" userId="0a97f007-b978-4543-a8a0-9ee0abccdf0a" providerId="ADAL" clId="{F75533B5-4FC0-4EBE-B13C-56F979AD271E}" dt="2020-12-29T17:45:46.811" v="0" actId="47"/>
        <pc:sldMkLst>
          <pc:docMk/>
          <pc:sldMk cId="996284980" sldId="4790"/>
        </pc:sldMkLst>
      </pc:sldChg>
      <pc:sldChg chg="del">
        <pc:chgData name="Chris Speller" userId="0a97f007-b978-4543-a8a0-9ee0abccdf0a" providerId="ADAL" clId="{F75533B5-4FC0-4EBE-B13C-56F979AD271E}" dt="2020-12-29T17:45:46.811" v="0" actId="47"/>
        <pc:sldMkLst>
          <pc:docMk/>
          <pc:sldMk cId="152820742" sldId="4791"/>
        </pc:sldMkLst>
      </pc:sldChg>
      <pc:sldChg chg="del">
        <pc:chgData name="Chris Speller" userId="0a97f007-b978-4543-a8a0-9ee0abccdf0a" providerId="ADAL" clId="{F75533B5-4FC0-4EBE-B13C-56F979AD271E}" dt="2020-12-29T17:45:46.811" v="0" actId="47"/>
        <pc:sldMkLst>
          <pc:docMk/>
          <pc:sldMk cId="2669175775" sldId="4792"/>
        </pc:sldMkLst>
      </pc:sldChg>
      <pc:sldChg chg="del">
        <pc:chgData name="Chris Speller" userId="0a97f007-b978-4543-a8a0-9ee0abccdf0a" providerId="ADAL" clId="{F75533B5-4FC0-4EBE-B13C-56F979AD271E}" dt="2020-12-29T17:45:46.811" v="0" actId="47"/>
        <pc:sldMkLst>
          <pc:docMk/>
          <pc:sldMk cId="193085125" sldId="4793"/>
        </pc:sldMkLst>
      </pc:sldChg>
      <pc:sldChg chg="del">
        <pc:chgData name="Chris Speller" userId="0a97f007-b978-4543-a8a0-9ee0abccdf0a" providerId="ADAL" clId="{F75533B5-4FC0-4EBE-B13C-56F979AD271E}" dt="2020-12-29T17:45:46.811" v="0" actId="47"/>
        <pc:sldMkLst>
          <pc:docMk/>
          <pc:sldMk cId="1185554860" sldId="4794"/>
        </pc:sldMkLst>
      </pc:sldChg>
      <pc:sldChg chg="del">
        <pc:chgData name="Chris Speller" userId="0a97f007-b978-4543-a8a0-9ee0abccdf0a" providerId="ADAL" clId="{F75533B5-4FC0-4EBE-B13C-56F979AD271E}" dt="2020-12-29T17:45:46.811" v="0" actId="47"/>
        <pc:sldMkLst>
          <pc:docMk/>
          <pc:sldMk cId="1034858135" sldId="4795"/>
        </pc:sldMkLst>
      </pc:sldChg>
      <pc:sldChg chg="del">
        <pc:chgData name="Chris Speller" userId="0a97f007-b978-4543-a8a0-9ee0abccdf0a" providerId="ADAL" clId="{F75533B5-4FC0-4EBE-B13C-56F979AD271E}" dt="2020-12-29T17:45:46.811" v="0" actId="47"/>
        <pc:sldMkLst>
          <pc:docMk/>
          <pc:sldMk cId="1384321938" sldId="4796"/>
        </pc:sldMkLst>
      </pc:sldChg>
      <pc:sldChg chg="del">
        <pc:chgData name="Chris Speller" userId="0a97f007-b978-4543-a8a0-9ee0abccdf0a" providerId="ADAL" clId="{F75533B5-4FC0-4EBE-B13C-56F979AD271E}" dt="2020-12-29T17:45:46.811" v="0" actId="47"/>
        <pc:sldMkLst>
          <pc:docMk/>
          <pc:sldMk cId="1152451855" sldId="4797"/>
        </pc:sldMkLst>
      </pc:sldChg>
      <pc:sldChg chg="del">
        <pc:chgData name="Chris Speller" userId="0a97f007-b978-4543-a8a0-9ee0abccdf0a" providerId="ADAL" clId="{F75533B5-4FC0-4EBE-B13C-56F979AD271E}" dt="2020-12-29T17:45:46.811" v="0" actId="47"/>
        <pc:sldMkLst>
          <pc:docMk/>
          <pc:sldMk cId="2663090923" sldId="4798"/>
        </pc:sldMkLst>
      </pc:sldChg>
      <pc:sldChg chg="del">
        <pc:chgData name="Chris Speller" userId="0a97f007-b978-4543-a8a0-9ee0abccdf0a" providerId="ADAL" clId="{F75533B5-4FC0-4EBE-B13C-56F979AD271E}" dt="2020-12-29T17:45:46.811" v="0" actId="47"/>
        <pc:sldMkLst>
          <pc:docMk/>
          <pc:sldMk cId="952973097" sldId="4799"/>
        </pc:sldMkLst>
      </pc:sldChg>
      <pc:sldChg chg="del">
        <pc:chgData name="Chris Speller" userId="0a97f007-b978-4543-a8a0-9ee0abccdf0a" providerId="ADAL" clId="{F75533B5-4FC0-4EBE-B13C-56F979AD271E}" dt="2020-12-29T17:45:46.811" v="0" actId="47"/>
        <pc:sldMkLst>
          <pc:docMk/>
          <pc:sldMk cId="2928068978" sldId="4800"/>
        </pc:sldMkLst>
      </pc:sldChg>
      <pc:sldChg chg="del">
        <pc:chgData name="Chris Speller" userId="0a97f007-b978-4543-a8a0-9ee0abccdf0a" providerId="ADAL" clId="{F75533B5-4FC0-4EBE-B13C-56F979AD271E}" dt="2020-12-29T17:45:46.811" v="0" actId="47"/>
        <pc:sldMkLst>
          <pc:docMk/>
          <pc:sldMk cId="3437583355" sldId="4801"/>
        </pc:sldMkLst>
      </pc:sldChg>
      <pc:sldChg chg="del">
        <pc:chgData name="Chris Speller" userId="0a97f007-b978-4543-a8a0-9ee0abccdf0a" providerId="ADAL" clId="{F75533B5-4FC0-4EBE-B13C-56F979AD271E}" dt="2020-12-29T17:45:46.811" v="0" actId="47"/>
        <pc:sldMkLst>
          <pc:docMk/>
          <pc:sldMk cId="2975195290" sldId="4803"/>
        </pc:sldMkLst>
      </pc:sldChg>
      <pc:sldChg chg="del">
        <pc:chgData name="Chris Speller" userId="0a97f007-b978-4543-a8a0-9ee0abccdf0a" providerId="ADAL" clId="{F75533B5-4FC0-4EBE-B13C-56F979AD271E}" dt="2020-12-29T17:45:46.811" v="0" actId="47"/>
        <pc:sldMkLst>
          <pc:docMk/>
          <pc:sldMk cId="4216652193" sldId="4804"/>
        </pc:sldMkLst>
      </pc:sldChg>
      <pc:sldChg chg="del">
        <pc:chgData name="Chris Speller" userId="0a97f007-b978-4543-a8a0-9ee0abccdf0a" providerId="ADAL" clId="{F75533B5-4FC0-4EBE-B13C-56F979AD271E}" dt="2020-12-29T17:45:46.811" v="0" actId="47"/>
        <pc:sldMkLst>
          <pc:docMk/>
          <pc:sldMk cId="1635688327" sldId="4805"/>
        </pc:sldMkLst>
      </pc:sldChg>
      <pc:sldChg chg="del">
        <pc:chgData name="Chris Speller" userId="0a97f007-b978-4543-a8a0-9ee0abccdf0a" providerId="ADAL" clId="{F75533B5-4FC0-4EBE-B13C-56F979AD271E}" dt="2020-12-29T17:45:46.811" v="0" actId="47"/>
        <pc:sldMkLst>
          <pc:docMk/>
          <pc:sldMk cId="1092440511" sldId="4806"/>
        </pc:sldMkLst>
      </pc:sldChg>
      <pc:sldChg chg="del">
        <pc:chgData name="Chris Speller" userId="0a97f007-b978-4543-a8a0-9ee0abccdf0a" providerId="ADAL" clId="{F75533B5-4FC0-4EBE-B13C-56F979AD271E}" dt="2020-12-29T17:45:46.811" v="0" actId="47"/>
        <pc:sldMkLst>
          <pc:docMk/>
          <pc:sldMk cId="1889287256" sldId="4807"/>
        </pc:sldMkLst>
      </pc:sldChg>
      <pc:sldChg chg="del">
        <pc:chgData name="Chris Speller" userId="0a97f007-b978-4543-a8a0-9ee0abccdf0a" providerId="ADAL" clId="{F75533B5-4FC0-4EBE-B13C-56F979AD271E}" dt="2020-12-29T17:45:46.811" v="0" actId="47"/>
        <pc:sldMkLst>
          <pc:docMk/>
          <pc:sldMk cId="1691909670" sldId="4808"/>
        </pc:sldMkLst>
      </pc:sldChg>
      <pc:sldChg chg="del">
        <pc:chgData name="Chris Speller" userId="0a97f007-b978-4543-a8a0-9ee0abccdf0a" providerId="ADAL" clId="{F75533B5-4FC0-4EBE-B13C-56F979AD271E}" dt="2020-12-29T17:45:46.811" v="0" actId="47"/>
        <pc:sldMkLst>
          <pc:docMk/>
          <pc:sldMk cId="979673783" sldId="4809"/>
        </pc:sldMkLst>
      </pc:sldChg>
      <pc:sldChg chg="del">
        <pc:chgData name="Chris Speller" userId="0a97f007-b978-4543-a8a0-9ee0abccdf0a" providerId="ADAL" clId="{F75533B5-4FC0-4EBE-B13C-56F979AD271E}" dt="2020-12-29T17:45:46.811" v="0" actId="47"/>
        <pc:sldMkLst>
          <pc:docMk/>
          <pc:sldMk cId="4010303233" sldId="4810"/>
        </pc:sldMkLst>
      </pc:sldChg>
      <pc:sldChg chg="del">
        <pc:chgData name="Chris Speller" userId="0a97f007-b978-4543-a8a0-9ee0abccdf0a" providerId="ADAL" clId="{F75533B5-4FC0-4EBE-B13C-56F979AD271E}" dt="2020-12-29T17:45:46.811" v="0" actId="47"/>
        <pc:sldMkLst>
          <pc:docMk/>
          <pc:sldMk cId="1693692386" sldId="4811"/>
        </pc:sldMkLst>
      </pc:sldChg>
      <pc:sldChg chg="del">
        <pc:chgData name="Chris Speller" userId="0a97f007-b978-4543-a8a0-9ee0abccdf0a" providerId="ADAL" clId="{F75533B5-4FC0-4EBE-B13C-56F979AD271E}" dt="2020-12-29T17:45:46.811" v="0" actId="47"/>
        <pc:sldMkLst>
          <pc:docMk/>
          <pc:sldMk cId="3965736570" sldId="4812"/>
        </pc:sldMkLst>
      </pc:sldChg>
      <pc:sldChg chg="del">
        <pc:chgData name="Chris Speller" userId="0a97f007-b978-4543-a8a0-9ee0abccdf0a" providerId="ADAL" clId="{F75533B5-4FC0-4EBE-B13C-56F979AD271E}" dt="2020-12-29T17:45:46.811" v="0" actId="47"/>
        <pc:sldMkLst>
          <pc:docMk/>
          <pc:sldMk cId="473863194" sldId="4813"/>
        </pc:sldMkLst>
      </pc:sldChg>
      <pc:sldChg chg="del">
        <pc:chgData name="Chris Speller" userId="0a97f007-b978-4543-a8a0-9ee0abccdf0a" providerId="ADAL" clId="{F75533B5-4FC0-4EBE-B13C-56F979AD271E}" dt="2020-12-29T17:45:46.811" v="0" actId="47"/>
        <pc:sldMkLst>
          <pc:docMk/>
          <pc:sldMk cId="3897751758" sldId="4814"/>
        </pc:sldMkLst>
      </pc:sldChg>
      <pc:sldChg chg="del">
        <pc:chgData name="Chris Speller" userId="0a97f007-b978-4543-a8a0-9ee0abccdf0a" providerId="ADAL" clId="{F75533B5-4FC0-4EBE-B13C-56F979AD271E}" dt="2020-12-29T17:45:46.811" v="0" actId="47"/>
        <pc:sldMkLst>
          <pc:docMk/>
          <pc:sldMk cId="678128543" sldId="4815"/>
        </pc:sldMkLst>
      </pc:sldChg>
      <pc:sldChg chg="del">
        <pc:chgData name="Chris Speller" userId="0a97f007-b978-4543-a8a0-9ee0abccdf0a" providerId="ADAL" clId="{F75533B5-4FC0-4EBE-B13C-56F979AD271E}" dt="2020-12-29T17:45:46.811" v="0" actId="47"/>
        <pc:sldMkLst>
          <pc:docMk/>
          <pc:sldMk cId="4163457884" sldId="4816"/>
        </pc:sldMkLst>
      </pc:sldChg>
      <pc:sldChg chg="del">
        <pc:chgData name="Chris Speller" userId="0a97f007-b978-4543-a8a0-9ee0abccdf0a" providerId="ADAL" clId="{F75533B5-4FC0-4EBE-B13C-56F979AD271E}" dt="2020-12-29T17:45:46.811" v="0" actId="47"/>
        <pc:sldMkLst>
          <pc:docMk/>
          <pc:sldMk cId="1083731323" sldId="4817"/>
        </pc:sldMkLst>
      </pc:sldChg>
      <pc:sldChg chg="del">
        <pc:chgData name="Chris Speller" userId="0a97f007-b978-4543-a8a0-9ee0abccdf0a" providerId="ADAL" clId="{F75533B5-4FC0-4EBE-B13C-56F979AD271E}" dt="2020-12-29T17:45:46.811" v="0" actId="47"/>
        <pc:sldMkLst>
          <pc:docMk/>
          <pc:sldMk cId="1739106831" sldId="4818"/>
        </pc:sldMkLst>
      </pc:sldChg>
      <pc:sldChg chg="del">
        <pc:chgData name="Chris Speller" userId="0a97f007-b978-4543-a8a0-9ee0abccdf0a" providerId="ADAL" clId="{F75533B5-4FC0-4EBE-B13C-56F979AD271E}" dt="2020-12-29T17:45:46.811" v="0" actId="47"/>
        <pc:sldMkLst>
          <pc:docMk/>
          <pc:sldMk cId="1572156607" sldId="4819"/>
        </pc:sldMkLst>
      </pc:sldChg>
      <pc:sldChg chg="del">
        <pc:chgData name="Chris Speller" userId="0a97f007-b978-4543-a8a0-9ee0abccdf0a" providerId="ADAL" clId="{F75533B5-4FC0-4EBE-B13C-56F979AD271E}" dt="2020-12-29T17:45:46.811" v="0" actId="47"/>
        <pc:sldMkLst>
          <pc:docMk/>
          <pc:sldMk cId="1183670436" sldId="4820"/>
        </pc:sldMkLst>
      </pc:sldChg>
      <pc:sldChg chg="del">
        <pc:chgData name="Chris Speller" userId="0a97f007-b978-4543-a8a0-9ee0abccdf0a" providerId="ADAL" clId="{F75533B5-4FC0-4EBE-B13C-56F979AD271E}" dt="2020-12-29T17:45:46.811" v="0" actId="47"/>
        <pc:sldMkLst>
          <pc:docMk/>
          <pc:sldMk cId="2192770776" sldId="4821"/>
        </pc:sldMkLst>
      </pc:sldChg>
      <pc:sldChg chg="del">
        <pc:chgData name="Chris Speller" userId="0a97f007-b978-4543-a8a0-9ee0abccdf0a" providerId="ADAL" clId="{F75533B5-4FC0-4EBE-B13C-56F979AD271E}" dt="2020-12-29T17:45:46.811" v="0" actId="47"/>
        <pc:sldMkLst>
          <pc:docMk/>
          <pc:sldMk cId="4065208540" sldId="4822"/>
        </pc:sldMkLst>
      </pc:sldChg>
      <pc:sldChg chg="del">
        <pc:chgData name="Chris Speller" userId="0a97f007-b978-4543-a8a0-9ee0abccdf0a" providerId="ADAL" clId="{F75533B5-4FC0-4EBE-B13C-56F979AD271E}" dt="2020-12-29T17:45:46.811" v="0" actId="47"/>
        <pc:sldMkLst>
          <pc:docMk/>
          <pc:sldMk cId="2794228147" sldId="4823"/>
        </pc:sldMkLst>
      </pc:sldChg>
      <pc:sldChg chg="del">
        <pc:chgData name="Chris Speller" userId="0a97f007-b978-4543-a8a0-9ee0abccdf0a" providerId="ADAL" clId="{F75533B5-4FC0-4EBE-B13C-56F979AD271E}" dt="2020-12-29T17:45:46.811" v="0" actId="47"/>
        <pc:sldMkLst>
          <pc:docMk/>
          <pc:sldMk cId="543198759" sldId="4824"/>
        </pc:sldMkLst>
      </pc:sldChg>
      <pc:sldChg chg="del">
        <pc:chgData name="Chris Speller" userId="0a97f007-b978-4543-a8a0-9ee0abccdf0a" providerId="ADAL" clId="{F75533B5-4FC0-4EBE-B13C-56F979AD271E}" dt="2020-12-29T17:45:46.811" v="0" actId="47"/>
        <pc:sldMkLst>
          <pc:docMk/>
          <pc:sldMk cId="1636709654" sldId="4825"/>
        </pc:sldMkLst>
      </pc:sldChg>
      <pc:sldChg chg="del">
        <pc:chgData name="Chris Speller" userId="0a97f007-b978-4543-a8a0-9ee0abccdf0a" providerId="ADAL" clId="{F75533B5-4FC0-4EBE-B13C-56F979AD271E}" dt="2020-12-29T17:45:46.811" v="0" actId="47"/>
        <pc:sldMkLst>
          <pc:docMk/>
          <pc:sldMk cId="3628733826" sldId="4826"/>
        </pc:sldMkLst>
      </pc:sldChg>
      <pc:sldChg chg="del">
        <pc:chgData name="Chris Speller" userId="0a97f007-b978-4543-a8a0-9ee0abccdf0a" providerId="ADAL" clId="{F75533B5-4FC0-4EBE-B13C-56F979AD271E}" dt="2020-12-29T17:45:46.811" v="0" actId="47"/>
        <pc:sldMkLst>
          <pc:docMk/>
          <pc:sldMk cId="1656997568" sldId="4827"/>
        </pc:sldMkLst>
      </pc:sldChg>
      <pc:sldChg chg="del">
        <pc:chgData name="Chris Speller" userId="0a97f007-b978-4543-a8a0-9ee0abccdf0a" providerId="ADAL" clId="{F75533B5-4FC0-4EBE-B13C-56F979AD271E}" dt="2020-12-29T17:45:46.811" v="0" actId="47"/>
        <pc:sldMkLst>
          <pc:docMk/>
          <pc:sldMk cId="476948630" sldId="4828"/>
        </pc:sldMkLst>
      </pc:sldChg>
      <pc:sldChg chg="del">
        <pc:chgData name="Chris Speller" userId="0a97f007-b978-4543-a8a0-9ee0abccdf0a" providerId="ADAL" clId="{F75533B5-4FC0-4EBE-B13C-56F979AD271E}" dt="2020-12-29T17:45:46.811" v="0" actId="47"/>
        <pc:sldMkLst>
          <pc:docMk/>
          <pc:sldMk cId="57237558" sldId="4829"/>
        </pc:sldMkLst>
      </pc:sldChg>
      <pc:sldChg chg="del">
        <pc:chgData name="Chris Speller" userId="0a97f007-b978-4543-a8a0-9ee0abccdf0a" providerId="ADAL" clId="{F75533B5-4FC0-4EBE-B13C-56F979AD271E}" dt="2020-12-29T17:45:46.811" v="0" actId="47"/>
        <pc:sldMkLst>
          <pc:docMk/>
          <pc:sldMk cId="2219674546" sldId="4830"/>
        </pc:sldMkLst>
      </pc:sldChg>
      <pc:sldChg chg="add ord">
        <pc:chgData name="Chris Speller" userId="0a97f007-b978-4543-a8a0-9ee0abccdf0a" providerId="ADAL" clId="{F75533B5-4FC0-4EBE-B13C-56F979AD271E}" dt="2021-02-04T17:47:09.139" v="4"/>
        <pc:sldMkLst>
          <pc:docMk/>
          <pc:sldMk cId="1278649837" sldId="4935"/>
        </pc:sldMkLst>
      </pc:sldChg>
      <pc:sldChg chg="add ord">
        <pc:chgData name="Chris Speller" userId="0a97f007-b978-4543-a8a0-9ee0abccdf0a" providerId="ADAL" clId="{F75533B5-4FC0-4EBE-B13C-56F979AD271E}" dt="2021-02-04T17:47:09.139" v="4"/>
        <pc:sldMkLst>
          <pc:docMk/>
          <pc:sldMk cId="1579773765" sldId="493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30/08/2021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30/08/2021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66484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30/08/2021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30/08/2021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30/08/2021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30/08/2021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2.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5.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18.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20.png"/><Relationship Id="rId7" Type="http://schemas.openxmlformats.org/officeDocument/2006/relationships/hyperlink" Target="https://www.drfrostmaths.com/" TargetMode="External"/><Relationship Id="rId2" Type="http://schemas.openxmlformats.org/officeDocument/2006/relationships/image" Target="../media/image219.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21.png"/></Relationships>
</file>

<file path=ppt/slides/_rels/slide6.xml.rels><?xml version="1.0" encoding="UTF-8" standalone="yes"?>
<Relationships xmlns="http://schemas.openxmlformats.org/package/2006/relationships"><Relationship Id="rId3" Type="http://schemas.openxmlformats.org/officeDocument/2006/relationships/image" Target="../media/image225.png"/><Relationship Id="rId2" Type="http://schemas.openxmlformats.org/officeDocument/2006/relationships/image" Target="../media/image224.png"/><Relationship Id="rId1" Type="http://schemas.openxmlformats.org/officeDocument/2006/relationships/slideLayout" Target="../slideLayouts/slideLayout12.xml"/><Relationship Id="rId4" Type="http://schemas.openxmlformats.org/officeDocument/2006/relationships/image" Target="../media/image226.png"/></Relationships>
</file>

<file path=ppt/slides/_rels/slide7.xml.rels><?xml version="1.0" encoding="UTF-8" standalone="yes"?>
<Relationships xmlns="http://schemas.openxmlformats.org/package/2006/relationships"><Relationship Id="rId3" Type="http://schemas.openxmlformats.org/officeDocument/2006/relationships/image" Target="../media/image228.png"/><Relationship Id="rId2" Type="http://schemas.openxmlformats.org/officeDocument/2006/relationships/image" Target="../media/image227.png"/><Relationship Id="rId1" Type="http://schemas.openxmlformats.org/officeDocument/2006/relationships/slideLayout" Target="../slideLayouts/slideLayout12.xml"/><Relationship Id="rId4" Type="http://schemas.openxmlformats.org/officeDocument/2006/relationships/image" Target="../media/image229.png"/></Relationships>
</file>

<file path=ppt/slides/_rels/slide8.xml.rels><?xml version="1.0" encoding="UTF-8" standalone="yes"?>
<Relationships xmlns="http://schemas.openxmlformats.org/package/2006/relationships"><Relationship Id="rId3" Type="http://schemas.openxmlformats.org/officeDocument/2006/relationships/image" Target="../media/image231.png"/><Relationship Id="rId2" Type="http://schemas.openxmlformats.org/officeDocument/2006/relationships/image" Target="../media/image230.png"/><Relationship Id="rId1" Type="http://schemas.openxmlformats.org/officeDocument/2006/relationships/slideLayout" Target="../slideLayouts/slideLayout12.xml"/><Relationship Id="rId4" Type="http://schemas.openxmlformats.org/officeDocument/2006/relationships/image" Target="../media/image2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9144000" cy="527222"/>
          </a:xfrm>
        </p:spPr>
        <p:txBody>
          <a:bodyPr/>
          <a:lstStyle/>
          <a:p>
            <a:r>
              <a:rPr lang="en-GB" dirty="0"/>
              <a:t>4.3) Loss of kinetic energy</a:t>
            </a:r>
          </a:p>
        </p:txBody>
      </p:sp>
    </p:spTree>
    <p:extLst>
      <p:ext uri="{BB962C8B-B14F-4D97-AF65-F5344CB8AC3E}">
        <p14:creationId xmlns:p14="http://schemas.microsoft.com/office/powerpoint/2010/main" val="3244334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7" y="466404"/>
            <a:ext cx="4572000" cy="369332"/>
          </a:xfrm>
          <a:prstGeom prst="rect">
            <a:avLst/>
          </a:prstGeom>
          <a:noFill/>
        </p:spPr>
        <p:txBody>
          <a:bodyPr wrap="square" rtlCol="0">
            <a:spAutoFit/>
          </a:bodyPr>
          <a:lstStyle/>
          <a:p>
            <a:r>
              <a:rPr lang="en-GB" dirty="0">
                <a:latin typeface="Candara" panose="020E0502030303020204" pitchFamily="34" charset="0"/>
              </a:rPr>
              <a:t>Find the loss in kinetic energy</a:t>
            </a:r>
          </a:p>
        </p:txBody>
      </p:sp>
      <p:sp>
        <p:nvSpPr>
          <p:cNvPr id="11" name="TextBox 10"/>
          <p:cNvSpPr txBox="1"/>
          <p:nvPr/>
        </p:nvSpPr>
        <p:spPr>
          <a:xfrm>
            <a:off x="4577017" y="457474"/>
            <a:ext cx="4572000" cy="369332"/>
          </a:xfrm>
          <a:prstGeom prst="rect">
            <a:avLst/>
          </a:prstGeom>
          <a:noFill/>
        </p:spPr>
        <p:txBody>
          <a:bodyPr wrap="square" rtlCol="0">
            <a:spAutoFit/>
          </a:bodyPr>
          <a:lstStyle/>
          <a:p>
            <a:r>
              <a:rPr lang="en-GB" dirty="0">
                <a:latin typeface="Candara" panose="020E0502030303020204" pitchFamily="34" charset="0"/>
              </a:rPr>
              <a:t>Find the loss in kinetic energy</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66983" y="2797837"/>
                <a:ext cx="4572000" cy="36933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60 </m:t>
                      </m:r>
                      <m:r>
                        <a:rPr lang="en-GB" b="0" i="1" smtClean="0">
                          <a:solidFill>
                            <a:srgbClr val="FF0000"/>
                          </a:solidFill>
                          <a:latin typeface="Cambria Math" panose="02040503050406030204" pitchFamily="18" charset="0"/>
                        </a:rPr>
                        <m:t>𝐽</m:t>
                      </m:r>
                    </m:oMath>
                  </m:oMathPara>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66983" y="2797837"/>
                <a:ext cx="4572000" cy="369332"/>
              </a:xfrm>
              <a:prstGeom prst="rect">
                <a:avLst/>
              </a:prstGeom>
              <a:blipFill>
                <a:blip r:embed="rId2"/>
                <a:stretch>
                  <a:fillRect b="-8197"/>
                </a:stretch>
              </a:blipFill>
            </p:spPr>
            <p:txBody>
              <a:bodyPr/>
              <a:lstStyle/>
              <a:p>
                <a:r>
                  <a:rPr lang="en-GB">
                    <a:noFill/>
                  </a:rPr>
                  <a:t> </a:t>
                </a:r>
              </a:p>
            </p:txBody>
          </p:sp>
        </mc:Fallback>
      </mc:AlternateContent>
      <p:pic>
        <p:nvPicPr>
          <p:cNvPr id="13" name="Picture 12">
            <a:extLst>
              <a:ext uri="{FF2B5EF4-FFF2-40B4-BE49-F238E27FC236}">
                <a16:creationId xmlns:a16="http://schemas.microsoft.com/office/drawing/2014/main" id="{B07F3F9C-1DEE-4315-B178-64AA84C65034}"/>
              </a:ext>
            </a:extLst>
          </p:cNvPr>
          <p:cNvPicPr>
            <a:picLocks noChangeAspect="1"/>
          </p:cNvPicPr>
          <p:nvPr/>
        </p:nvPicPr>
        <p:blipFill>
          <a:blip r:embed="rId3"/>
          <a:stretch>
            <a:fillRect/>
          </a:stretch>
        </p:blipFill>
        <p:spPr>
          <a:xfrm>
            <a:off x="6024700" y="815624"/>
            <a:ext cx="1676634" cy="1952898"/>
          </a:xfrm>
          <a:prstGeom prst="rect">
            <a:avLst/>
          </a:prstGeom>
        </p:spPr>
      </p:pic>
      <p:pic>
        <p:nvPicPr>
          <p:cNvPr id="7" name="Picture 6">
            <a:extLst>
              <a:ext uri="{FF2B5EF4-FFF2-40B4-BE49-F238E27FC236}">
                <a16:creationId xmlns:a16="http://schemas.microsoft.com/office/drawing/2014/main" id="{BC95D944-25AB-471F-88C1-F5FC0D6D9817}"/>
              </a:ext>
            </a:extLst>
          </p:cNvPr>
          <p:cNvPicPr>
            <a:picLocks noChangeAspect="1"/>
          </p:cNvPicPr>
          <p:nvPr/>
        </p:nvPicPr>
        <p:blipFill>
          <a:blip r:embed="rId4"/>
          <a:stretch>
            <a:fillRect/>
          </a:stretch>
        </p:blipFill>
        <p:spPr>
          <a:xfrm>
            <a:off x="1422283" y="923330"/>
            <a:ext cx="1600423" cy="1867161"/>
          </a:xfrm>
          <a:prstGeom prst="rect">
            <a:avLst/>
          </a:prstGeom>
        </p:spPr>
      </p:pic>
      <p:sp>
        <p:nvSpPr>
          <p:cNvPr id="14" name="TextBox 13">
            <a:extLst>
              <a:ext uri="{FF2B5EF4-FFF2-40B4-BE49-F238E27FC236}">
                <a16:creationId xmlns:a16="http://schemas.microsoft.com/office/drawing/2014/main" id="{AD2C2B76-43B0-4EF3-9EE3-AD50CE4515FF}"/>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 used with permission from DrFrostMaths: </a:t>
            </a:r>
            <a:r>
              <a:rPr lang="en-GB" sz="1400" dirty="0">
                <a:latin typeface="Candara" panose="020E0502030303020204" pitchFamily="34" charset="0"/>
                <a:hlinkClick r:id="rId5"/>
              </a:rPr>
              <a:t>https://www.drfrostmaths.com/</a:t>
            </a:r>
            <a:endParaRPr lang="en-GB" sz="1400" dirty="0">
              <a:latin typeface="Candara" panose="020E0502030303020204" pitchFamily="34" charset="0"/>
            </a:endParaRPr>
          </a:p>
        </p:txBody>
      </p:sp>
    </p:spTree>
    <p:extLst>
      <p:ext uri="{BB962C8B-B14F-4D97-AF65-F5344CB8AC3E}">
        <p14:creationId xmlns:p14="http://schemas.microsoft.com/office/powerpoint/2010/main" val="362075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7" y="466404"/>
            <a:ext cx="4572000" cy="369332"/>
          </a:xfrm>
          <a:prstGeom prst="rect">
            <a:avLst/>
          </a:prstGeom>
          <a:noFill/>
        </p:spPr>
        <p:txBody>
          <a:bodyPr wrap="square" rtlCol="0">
            <a:spAutoFit/>
          </a:bodyPr>
          <a:lstStyle/>
          <a:p>
            <a:r>
              <a:rPr lang="en-GB" dirty="0">
                <a:latin typeface="Candara" panose="020E0502030303020204" pitchFamily="34" charset="0"/>
              </a:rPr>
              <a:t>Find the total loss in kinetic energy</a:t>
            </a:r>
          </a:p>
        </p:txBody>
      </p:sp>
      <p:sp>
        <p:nvSpPr>
          <p:cNvPr id="11" name="TextBox 10"/>
          <p:cNvSpPr txBox="1"/>
          <p:nvPr/>
        </p:nvSpPr>
        <p:spPr>
          <a:xfrm>
            <a:off x="4577017" y="457474"/>
            <a:ext cx="4572000" cy="369332"/>
          </a:xfrm>
          <a:prstGeom prst="rect">
            <a:avLst/>
          </a:prstGeom>
          <a:noFill/>
        </p:spPr>
        <p:txBody>
          <a:bodyPr wrap="square" rtlCol="0">
            <a:spAutoFit/>
          </a:bodyPr>
          <a:lstStyle/>
          <a:p>
            <a:r>
              <a:rPr lang="en-GB" dirty="0">
                <a:latin typeface="Candara" panose="020E0502030303020204" pitchFamily="34" charset="0"/>
              </a:rPr>
              <a:t>Find the total loss in kinetic energy</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66983" y="2797837"/>
                <a:ext cx="4572000" cy="36933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6 </m:t>
                      </m:r>
                      <m:r>
                        <a:rPr lang="en-GB" b="0" i="1" smtClean="0">
                          <a:solidFill>
                            <a:srgbClr val="FF0000"/>
                          </a:solidFill>
                          <a:latin typeface="Cambria Math" panose="02040503050406030204" pitchFamily="18" charset="0"/>
                        </a:rPr>
                        <m:t>𝐽</m:t>
                      </m:r>
                    </m:oMath>
                  </m:oMathPara>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66983" y="2797837"/>
                <a:ext cx="4572000" cy="369332"/>
              </a:xfrm>
              <a:prstGeom prst="rect">
                <a:avLst/>
              </a:prstGeom>
              <a:blipFill>
                <a:blip r:embed="rId2"/>
                <a:stretch>
                  <a:fillRect b="-8197"/>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C42ECE45-21A4-49AF-B895-1D17395B2FC4}"/>
              </a:ext>
            </a:extLst>
          </p:cNvPr>
          <p:cNvPicPr>
            <a:picLocks noChangeAspect="1"/>
          </p:cNvPicPr>
          <p:nvPr/>
        </p:nvPicPr>
        <p:blipFill>
          <a:blip r:embed="rId3"/>
          <a:stretch>
            <a:fillRect/>
          </a:stretch>
        </p:blipFill>
        <p:spPr>
          <a:xfrm>
            <a:off x="5643361" y="903006"/>
            <a:ext cx="2886478" cy="1686160"/>
          </a:xfrm>
          <a:prstGeom prst="rect">
            <a:avLst/>
          </a:prstGeom>
        </p:spPr>
      </p:pic>
      <p:pic>
        <p:nvPicPr>
          <p:cNvPr id="14" name="Picture 13">
            <a:extLst>
              <a:ext uri="{FF2B5EF4-FFF2-40B4-BE49-F238E27FC236}">
                <a16:creationId xmlns:a16="http://schemas.microsoft.com/office/drawing/2014/main" id="{4EFEE28A-B0C2-401D-8CAB-C4D0873F1DF0}"/>
              </a:ext>
            </a:extLst>
          </p:cNvPr>
          <p:cNvPicPr>
            <a:picLocks noChangeAspect="1"/>
          </p:cNvPicPr>
          <p:nvPr/>
        </p:nvPicPr>
        <p:blipFill>
          <a:blip r:embed="rId4"/>
          <a:stretch>
            <a:fillRect/>
          </a:stretch>
        </p:blipFill>
        <p:spPr>
          <a:xfrm>
            <a:off x="809165" y="914401"/>
            <a:ext cx="2943636" cy="1771897"/>
          </a:xfrm>
          <a:prstGeom prst="rect">
            <a:avLst/>
          </a:prstGeom>
        </p:spPr>
      </p:pic>
      <p:sp>
        <p:nvSpPr>
          <p:cNvPr id="15" name="TextBox 14">
            <a:extLst>
              <a:ext uri="{FF2B5EF4-FFF2-40B4-BE49-F238E27FC236}">
                <a16:creationId xmlns:a16="http://schemas.microsoft.com/office/drawing/2014/main" id="{C0FFBBD0-DF6F-4DD4-AE8C-EF5C5F2CA401}"/>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 used with permission from DrFrostMaths: </a:t>
            </a:r>
            <a:r>
              <a:rPr lang="en-GB" sz="1400" dirty="0">
                <a:latin typeface="Candara" panose="020E0502030303020204" pitchFamily="34" charset="0"/>
                <a:hlinkClick r:id="rId5"/>
              </a:rPr>
              <a:t>https://www.drfrostmaths.com/</a:t>
            </a:r>
            <a:endParaRPr lang="en-GB" sz="1400" dirty="0">
              <a:latin typeface="Candara" panose="020E0502030303020204" pitchFamily="34" charset="0"/>
            </a:endParaRPr>
          </a:p>
        </p:txBody>
      </p:sp>
    </p:spTree>
    <p:extLst>
      <p:ext uri="{BB962C8B-B14F-4D97-AF65-F5344CB8AC3E}">
        <p14:creationId xmlns:p14="http://schemas.microsoft.com/office/powerpoint/2010/main" val="102474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7" y="466404"/>
            <a:ext cx="4572000" cy="646331"/>
          </a:xfrm>
          <a:prstGeom prst="rect">
            <a:avLst/>
          </a:prstGeom>
          <a:noFill/>
        </p:spPr>
        <p:txBody>
          <a:bodyPr wrap="square" rtlCol="0">
            <a:spAutoFit/>
          </a:bodyPr>
          <a:lstStyle/>
          <a:p>
            <a:r>
              <a:rPr lang="en-GB" dirty="0">
                <a:latin typeface="Candara" panose="020E0502030303020204" pitchFamily="34" charset="0"/>
              </a:rPr>
              <a:t>Find the percentage of kinetic energy lost in the collision.</a:t>
            </a:r>
          </a:p>
        </p:txBody>
      </p:sp>
      <p:sp>
        <p:nvSpPr>
          <p:cNvPr id="11" name="TextBox 10"/>
          <p:cNvSpPr txBox="1"/>
          <p:nvPr/>
        </p:nvSpPr>
        <p:spPr>
          <a:xfrm>
            <a:off x="4577017" y="457474"/>
            <a:ext cx="4572000" cy="646331"/>
          </a:xfrm>
          <a:prstGeom prst="rect">
            <a:avLst/>
          </a:prstGeom>
          <a:noFill/>
        </p:spPr>
        <p:txBody>
          <a:bodyPr wrap="square" rtlCol="0">
            <a:spAutoFit/>
          </a:bodyPr>
          <a:lstStyle/>
          <a:p>
            <a:r>
              <a:rPr lang="en-GB" dirty="0">
                <a:latin typeface="Candara" panose="020E0502030303020204" pitchFamily="34" charset="0"/>
              </a:rPr>
              <a:t>Find the percentage of kinetic energy lost in the collision.</a:t>
            </a: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77017" y="3244334"/>
                <a:ext cx="4572000" cy="36933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75%</m:t>
                      </m:r>
                    </m:oMath>
                  </m:oMathPara>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77017" y="3244334"/>
                <a:ext cx="4572000" cy="369332"/>
              </a:xfrm>
              <a:prstGeom prst="rect">
                <a:avLst/>
              </a:prstGeom>
              <a:blipFill>
                <a:blip r:embed="rId2"/>
                <a:stretch>
                  <a:fillRect/>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C42ECE45-21A4-49AF-B895-1D17395B2FC4}"/>
              </a:ext>
            </a:extLst>
          </p:cNvPr>
          <p:cNvPicPr>
            <a:picLocks noChangeAspect="1"/>
          </p:cNvPicPr>
          <p:nvPr/>
        </p:nvPicPr>
        <p:blipFill>
          <a:blip r:embed="rId3"/>
          <a:stretch>
            <a:fillRect/>
          </a:stretch>
        </p:blipFill>
        <p:spPr>
          <a:xfrm>
            <a:off x="5681461" y="1395272"/>
            <a:ext cx="2886478" cy="1686160"/>
          </a:xfrm>
          <a:prstGeom prst="rect">
            <a:avLst/>
          </a:prstGeom>
        </p:spPr>
      </p:pic>
      <p:pic>
        <p:nvPicPr>
          <p:cNvPr id="14" name="Picture 13">
            <a:extLst>
              <a:ext uri="{FF2B5EF4-FFF2-40B4-BE49-F238E27FC236}">
                <a16:creationId xmlns:a16="http://schemas.microsoft.com/office/drawing/2014/main" id="{4EFEE28A-B0C2-401D-8CAB-C4D0873F1DF0}"/>
              </a:ext>
            </a:extLst>
          </p:cNvPr>
          <p:cNvPicPr>
            <a:picLocks noChangeAspect="1"/>
          </p:cNvPicPr>
          <p:nvPr/>
        </p:nvPicPr>
        <p:blipFill>
          <a:blip r:embed="rId4"/>
          <a:stretch>
            <a:fillRect/>
          </a:stretch>
        </p:blipFill>
        <p:spPr>
          <a:xfrm>
            <a:off x="809165" y="1395272"/>
            <a:ext cx="2943636" cy="1771897"/>
          </a:xfrm>
          <a:prstGeom prst="rect">
            <a:avLst/>
          </a:prstGeom>
        </p:spPr>
      </p:pic>
      <p:sp>
        <p:nvSpPr>
          <p:cNvPr id="13" name="TextBox 12">
            <a:extLst>
              <a:ext uri="{FF2B5EF4-FFF2-40B4-BE49-F238E27FC236}">
                <a16:creationId xmlns:a16="http://schemas.microsoft.com/office/drawing/2014/main" id="{22452994-C898-4A68-9C58-3F827A59799A}"/>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 used with permission from DrFrostMaths: </a:t>
            </a:r>
            <a:r>
              <a:rPr lang="en-GB" sz="1400" dirty="0">
                <a:latin typeface="Candara" panose="020E0502030303020204" pitchFamily="34" charset="0"/>
                <a:hlinkClick r:id="rId5"/>
              </a:rPr>
              <a:t>https://www.drfrostmaths.com/</a:t>
            </a:r>
            <a:endParaRPr lang="en-GB" sz="1400" dirty="0">
              <a:latin typeface="Candara" panose="020E0502030303020204" pitchFamily="34" charset="0"/>
            </a:endParaRPr>
          </a:p>
        </p:txBody>
      </p:sp>
    </p:spTree>
    <p:extLst>
      <p:ext uri="{BB962C8B-B14F-4D97-AF65-F5344CB8AC3E}">
        <p14:creationId xmlns:p14="http://schemas.microsoft.com/office/powerpoint/2010/main" val="293059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69332"/>
              </a:xfrm>
              <a:prstGeom prst="rect">
                <a:avLst/>
              </a:prstGeom>
              <a:noFill/>
            </p:spPr>
            <p:txBody>
              <a:bodyPr wrap="square" rtlCol="0">
                <a:spAutoFit/>
              </a:bodyPr>
              <a:lstStyle/>
              <a:p>
                <a:r>
                  <a:rPr lang="en-GB" dirty="0">
                    <a:latin typeface="Candara" panose="020E0502030303020204" pitchFamily="34" charset="0"/>
                  </a:rPr>
                  <a:t>Find the loss in kinetic energy, in terms of </a:t>
                </a:r>
                <a14:m>
                  <m:oMath xmlns:m="http://schemas.openxmlformats.org/officeDocument/2006/math">
                    <m:r>
                      <a:rPr lang="en-GB" i="1">
                        <a:latin typeface="Cambria Math" panose="02040503050406030204" pitchFamily="18" charset="0"/>
                      </a:rPr>
                      <m:t>𝑒</m:t>
                    </m:r>
                  </m:oMath>
                </a14:m>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69332"/>
              </a:xfrm>
              <a:prstGeom prst="rect">
                <a:avLst/>
              </a:prstGeom>
              <a:blipFill>
                <a:blip r:embed="rId2"/>
                <a:stretch>
                  <a:fillRect l="-1067" t="-10000"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69332"/>
              </a:xfrm>
              <a:prstGeom prst="rect">
                <a:avLst/>
              </a:prstGeom>
              <a:noFill/>
            </p:spPr>
            <p:txBody>
              <a:bodyPr wrap="square" rtlCol="0">
                <a:spAutoFit/>
              </a:bodyPr>
              <a:lstStyle/>
              <a:p>
                <a:r>
                  <a:rPr lang="en-GB" dirty="0">
                    <a:latin typeface="Candara" panose="020E0502030303020204" pitchFamily="34" charset="0"/>
                  </a:rPr>
                  <a:t>Find the loss in kinetic energy, in terms of </a:t>
                </a:r>
                <a14:m>
                  <m:oMath xmlns:m="http://schemas.openxmlformats.org/officeDocument/2006/math">
                    <m:r>
                      <a:rPr lang="en-GB" b="0" i="1" smtClean="0">
                        <a:latin typeface="Cambria Math" panose="02040503050406030204" pitchFamily="18" charset="0"/>
                      </a:rPr>
                      <m:t>𝑒</m:t>
                    </m:r>
                  </m:oMath>
                </a14:m>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69332"/>
              </a:xfrm>
              <a:prstGeom prst="rect">
                <a:avLst/>
              </a:prstGeom>
              <a:blipFill>
                <a:blip r:embed="rId3"/>
                <a:stretch>
                  <a:fillRect l="-1200"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66983" y="2874727"/>
                <a:ext cx="4572000" cy="36933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64(1−</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𝑒</m:t>
                          </m:r>
                        </m:e>
                        <m:sup>
                          <m:r>
                            <a:rPr lang="en-GB" b="0" i="1" smtClean="0">
                              <a:solidFill>
                                <a:srgbClr val="FF0000"/>
                              </a:solidFill>
                              <a:latin typeface="Cambria Math" panose="02040503050406030204" pitchFamily="18" charset="0"/>
                            </a:rPr>
                            <m:t>2</m:t>
                          </m:r>
                        </m:sup>
                      </m:sSup>
                      <m:r>
                        <a:rPr lang="en-GB" b="0" i="1" smtClean="0">
                          <a:solidFill>
                            <a:srgbClr val="FF0000"/>
                          </a:solidFill>
                          <a:latin typeface="Cambria Math" panose="02040503050406030204" pitchFamily="18" charset="0"/>
                        </a:rPr>
                        <m:t>)</m:t>
                      </m:r>
                    </m:oMath>
                  </m:oMathPara>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66983" y="2874727"/>
                <a:ext cx="4572000" cy="369332"/>
              </a:xfrm>
              <a:prstGeom prst="rect">
                <a:avLst/>
              </a:prstGeom>
              <a:blipFill>
                <a:blip r:embed="rId4"/>
                <a:stretch>
                  <a:fillRect b="-13333"/>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FC9295BE-6567-4398-8D07-84F8F7E1821E}"/>
              </a:ext>
            </a:extLst>
          </p:cNvPr>
          <p:cNvPicPr>
            <a:picLocks noChangeAspect="1"/>
          </p:cNvPicPr>
          <p:nvPr/>
        </p:nvPicPr>
        <p:blipFill>
          <a:blip r:embed="rId5"/>
          <a:stretch>
            <a:fillRect/>
          </a:stretch>
        </p:blipFill>
        <p:spPr>
          <a:xfrm>
            <a:off x="5643393" y="912423"/>
            <a:ext cx="2429214" cy="1876687"/>
          </a:xfrm>
          <a:prstGeom prst="rect">
            <a:avLst/>
          </a:prstGeom>
        </p:spPr>
      </p:pic>
      <p:pic>
        <p:nvPicPr>
          <p:cNvPr id="13" name="Picture 12">
            <a:extLst>
              <a:ext uri="{FF2B5EF4-FFF2-40B4-BE49-F238E27FC236}">
                <a16:creationId xmlns:a16="http://schemas.microsoft.com/office/drawing/2014/main" id="{0048C2DE-47D7-48FD-BB3C-E600CC2C5E7D}"/>
              </a:ext>
            </a:extLst>
          </p:cNvPr>
          <p:cNvPicPr>
            <a:picLocks noChangeAspect="1"/>
          </p:cNvPicPr>
          <p:nvPr/>
        </p:nvPicPr>
        <p:blipFill>
          <a:blip r:embed="rId6"/>
          <a:stretch>
            <a:fillRect/>
          </a:stretch>
        </p:blipFill>
        <p:spPr>
          <a:xfrm>
            <a:off x="1104481" y="887080"/>
            <a:ext cx="2353003" cy="1857634"/>
          </a:xfrm>
          <a:prstGeom prst="rect">
            <a:avLst/>
          </a:prstGeom>
        </p:spPr>
      </p:pic>
      <p:sp>
        <p:nvSpPr>
          <p:cNvPr id="15" name="TextBox 14">
            <a:extLst>
              <a:ext uri="{FF2B5EF4-FFF2-40B4-BE49-F238E27FC236}">
                <a16:creationId xmlns:a16="http://schemas.microsoft.com/office/drawing/2014/main" id="{C2F217B9-B600-4FA8-92DC-F8F0BCACD3E1}"/>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 used with permission from DrFrostMaths: </a:t>
            </a:r>
            <a:r>
              <a:rPr lang="en-GB" sz="1400" dirty="0">
                <a:latin typeface="Candara" panose="020E0502030303020204" pitchFamily="34" charset="0"/>
                <a:hlinkClick r:id="rId7"/>
              </a:rPr>
              <a:t>https://www.drfrostmaths.com/</a:t>
            </a:r>
            <a:endParaRPr lang="en-GB" sz="1400" dirty="0">
              <a:latin typeface="Candara" panose="020E0502030303020204" pitchFamily="34" charset="0"/>
            </a:endParaRPr>
          </a:p>
        </p:txBody>
      </p:sp>
    </p:spTree>
    <p:extLst>
      <p:ext uri="{BB962C8B-B14F-4D97-AF65-F5344CB8AC3E}">
        <p14:creationId xmlns:p14="http://schemas.microsoft.com/office/powerpoint/2010/main" val="407231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532762"/>
              </a:xfrm>
              <a:prstGeom prst="rect">
                <a:avLst/>
              </a:prstGeom>
              <a:noFill/>
            </p:spPr>
            <p:txBody>
              <a:bodyPr wrap="square" rtlCol="0">
                <a:spAutoFit/>
              </a:bodyPr>
              <a:lstStyle/>
              <a:p>
                <a:r>
                  <a:rPr lang="en-GB" dirty="0">
                    <a:latin typeface="Candara" panose="020E0502030303020204" pitchFamily="34" charset="0"/>
                  </a:rPr>
                  <a:t>Two spheres A and B have massed </a:t>
                </a:r>
                <a14:m>
                  <m:oMath xmlns:m="http://schemas.openxmlformats.org/officeDocument/2006/math">
                    <m:r>
                      <a:rPr lang="en-GB" b="0" i="1" smtClean="0">
                        <a:latin typeface="Cambria Math" panose="02040503050406030204" pitchFamily="18" charset="0"/>
                      </a:rPr>
                      <m:t>6</m:t>
                    </m:r>
                    <m:r>
                      <a:rPr lang="en-GB" i="1">
                        <a:latin typeface="Cambria Math" panose="02040503050406030204" pitchFamily="18" charset="0"/>
                      </a:rPr>
                      <m:t> </m:t>
                    </m:r>
                    <m:r>
                      <a:rPr lang="en-GB" i="1">
                        <a:latin typeface="Cambria Math" panose="02040503050406030204" pitchFamily="18" charset="0"/>
                      </a:rPr>
                      <m:t>𝑘𝑔</m:t>
                    </m:r>
                  </m:oMath>
                </a14:m>
                <a:r>
                  <a:rPr lang="en-GB" dirty="0">
                    <a:latin typeface="Candara" panose="020E0502030303020204" pitchFamily="34" charset="0"/>
                  </a:rPr>
                  <a:t> and </a:t>
                </a:r>
                <a14:m>
                  <m:oMath xmlns:m="http://schemas.openxmlformats.org/officeDocument/2006/math">
                    <m:r>
                      <a:rPr lang="en-GB" b="0" i="1" smtClean="0">
                        <a:latin typeface="Cambria Math" panose="02040503050406030204" pitchFamily="18" charset="0"/>
                      </a:rPr>
                      <m:t>10</m:t>
                    </m:r>
                    <m:r>
                      <a:rPr lang="en-GB" i="1">
                        <a:latin typeface="Cambria Math" panose="02040503050406030204" pitchFamily="18" charset="0"/>
                      </a:rPr>
                      <m:t> </m:t>
                    </m:r>
                    <m:r>
                      <a:rPr lang="en-GB" i="1">
                        <a:latin typeface="Cambria Math" panose="02040503050406030204" pitchFamily="18" charset="0"/>
                      </a:rPr>
                      <m:t>𝑘𝑔</m:t>
                    </m:r>
                  </m:oMath>
                </a14:m>
                <a:r>
                  <a:rPr lang="en-GB" dirty="0">
                    <a:latin typeface="Candara" panose="020E0502030303020204" pitchFamily="34" charset="0"/>
                  </a:rPr>
                  <a:t> respectively. A and B move towards each other in opposite directions along the same straight line on a smooth horizontal surface with speeds </a:t>
                </a:r>
                <a14:m>
                  <m:oMath xmlns:m="http://schemas.openxmlformats.org/officeDocument/2006/math">
                    <m:r>
                      <a:rPr lang="en-GB" b="0" i="1" smtClean="0">
                        <a:latin typeface="Cambria Math" panose="02040503050406030204" pitchFamily="18" charset="0"/>
                      </a:rPr>
                      <m:t>6</m:t>
                    </m:r>
                    <m:r>
                      <a:rPr lang="en-GB" i="1">
                        <a:latin typeface="Cambria Math" panose="02040503050406030204" pitchFamily="18" charset="0"/>
                      </a:rPr>
                      <m:t> </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and </a:t>
                </a:r>
                <a14:m>
                  <m:oMath xmlns:m="http://schemas.openxmlformats.org/officeDocument/2006/math">
                    <m:r>
                      <a:rPr lang="en-GB" b="0" i="1" smtClean="0">
                        <a:latin typeface="Cambria Math" panose="02040503050406030204" pitchFamily="18" charset="0"/>
                      </a:rPr>
                      <m:t>4</m:t>
                    </m:r>
                    <m:r>
                      <a:rPr lang="en-GB" i="1">
                        <a:latin typeface="Cambria Math" panose="02040503050406030204" pitchFamily="18" charset="0"/>
                      </a:rPr>
                      <m:t> </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respectively.</a:t>
                </a:r>
              </a:p>
              <a:p>
                <a:r>
                  <a:rPr lang="en-GB" dirty="0">
                    <a:latin typeface="Candara" panose="020E0502030303020204" pitchFamily="34" charset="0"/>
                  </a:rPr>
                  <a:t>Given that the coefficient of restitution is </a:t>
                </a:r>
                <a14:m>
                  <m:oMath xmlns:m="http://schemas.openxmlformats.org/officeDocument/2006/math">
                    <m:f>
                      <m:fPr>
                        <m:ctrlPr>
                          <a:rPr lang="en-GB" i="1">
                            <a:latin typeface="Cambria Math" panose="02040503050406030204" pitchFamily="18" charset="0"/>
                          </a:rPr>
                        </m:ctrlPr>
                      </m:fPr>
                      <m:num>
                        <m:r>
                          <a:rPr lang="en-GB" b="0" i="1" smtClean="0">
                            <a:latin typeface="Cambria Math" panose="02040503050406030204" pitchFamily="18" charset="0"/>
                          </a:rPr>
                          <m:t>2</m:t>
                        </m:r>
                      </m:num>
                      <m:den>
                        <m:r>
                          <a:rPr lang="en-GB" i="1">
                            <a:latin typeface="Cambria Math" panose="02040503050406030204" pitchFamily="18" charset="0"/>
                          </a:rPr>
                          <m:t>5</m:t>
                        </m:r>
                      </m:den>
                    </m:f>
                  </m:oMath>
                </a14:m>
                <a:r>
                  <a:rPr lang="en-GB" dirty="0">
                    <a:latin typeface="Candara" panose="020E0502030303020204" pitchFamily="34" charset="0"/>
                  </a:rPr>
                  <a:t>, find:</a:t>
                </a:r>
              </a:p>
              <a:p>
                <a:pPr marL="342900" indent="-342900">
                  <a:buAutoNum type="alphaLcParenR"/>
                </a:pPr>
                <a:r>
                  <a:rPr lang="en-GB" dirty="0">
                    <a:latin typeface="Candara" panose="020E0502030303020204" pitchFamily="34" charset="0"/>
                  </a:rPr>
                  <a:t>The velocities of the spheres after the collision</a:t>
                </a:r>
              </a:p>
              <a:p>
                <a:pPr marL="342900" indent="-342900">
                  <a:buAutoNum type="alphaLcParenR"/>
                </a:pPr>
                <a:r>
                  <a:rPr lang="en-GB" dirty="0">
                    <a:latin typeface="Candara" panose="020E0502030303020204" pitchFamily="34" charset="0"/>
                  </a:rPr>
                  <a:t>The loss of kinetic energy due to the impact</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532762"/>
              </a:xfrm>
              <a:prstGeom prst="rect">
                <a:avLst/>
              </a:prstGeom>
              <a:blipFill>
                <a:blip r:embed="rId2"/>
                <a:stretch>
                  <a:fillRect l="-1067" t="-1036" b="-19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532762"/>
              </a:xfrm>
              <a:prstGeom prst="rect">
                <a:avLst/>
              </a:prstGeom>
              <a:noFill/>
            </p:spPr>
            <p:txBody>
              <a:bodyPr wrap="square" rtlCol="0">
                <a:spAutoFit/>
              </a:bodyPr>
              <a:lstStyle/>
              <a:p>
                <a:r>
                  <a:rPr lang="en-GB" dirty="0">
                    <a:latin typeface="Candara" panose="020E0502030303020204" pitchFamily="34" charset="0"/>
                  </a:rPr>
                  <a:t>Two spheres A and B have massed </a:t>
                </a:r>
                <a14:m>
                  <m:oMath xmlns:m="http://schemas.openxmlformats.org/officeDocument/2006/math">
                    <m:r>
                      <a:rPr lang="en-GB" b="0" i="1" smtClean="0">
                        <a:latin typeface="Cambria Math" panose="02040503050406030204" pitchFamily="18" charset="0"/>
                      </a:rPr>
                      <m:t>3 </m:t>
                    </m:r>
                    <m:r>
                      <a:rPr lang="en-GB" b="0" i="1" smtClean="0">
                        <a:latin typeface="Cambria Math" panose="02040503050406030204" pitchFamily="18" charset="0"/>
                      </a:rPr>
                      <m:t>𝑘𝑔</m:t>
                    </m:r>
                  </m:oMath>
                </a14:m>
                <a:r>
                  <a:rPr lang="en-GB" dirty="0">
                    <a:latin typeface="Candara" panose="020E0502030303020204" pitchFamily="34" charset="0"/>
                  </a:rPr>
                  <a:t> and </a:t>
                </a:r>
                <a14:m>
                  <m:oMath xmlns:m="http://schemas.openxmlformats.org/officeDocument/2006/math">
                    <m:r>
                      <a:rPr lang="en-GB" b="0" i="1" smtClean="0">
                        <a:latin typeface="Cambria Math" panose="02040503050406030204" pitchFamily="18" charset="0"/>
                      </a:rPr>
                      <m:t>5 </m:t>
                    </m:r>
                    <m:r>
                      <a:rPr lang="en-GB" b="0" i="1" smtClean="0">
                        <a:latin typeface="Cambria Math" panose="02040503050406030204" pitchFamily="18" charset="0"/>
                      </a:rPr>
                      <m:t>𝑘𝑔</m:t>
                    </m:r>
                  </m:oMath>
                </a14:m>
                <a:r>
                  <a:rPr lang="en-GB" dirty="0">
                    <a:latin typeface="Candara" panose="020E0502030303020204" pitchFamily="34" charset="0"/>
                  </a:rPr>
                  <a:t> respectively. A and B move towards each other in opposite directions along the same straight line on a smooth horizontal surface with speeds </a:t>
                </a:r>
                <a14:m>
                  <m:oMath xmlns:m="http://schemas.openxmlformats.org/officeDocument/2006/math">
                    <m:r>
                      <a:rPr lang="en-GB" b="0" i="1" smtClean="0">
                        <a:latin typeface="Cambria Math" panose="02040503050406030204" pitchFamily="18" charset="0"/>
                      </a:rPr>
                      <m:t>3 </m:t>
                    </m:r>
                    <m:r>
                      <a:rPr lang="en-GB" b="0" i="1" smtClean="0">
                        <a:latin typeface="Cambria Math" panose="02040503050406030204" pitchFamily="18" charset="0"/>
                      </a:rPr>
                      <m:t>𝑚</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and </a:t>
                </a:r>
                <a14:m>
                  <m:oMath xmlns:m="http://schemas.openxmlformats.org/officeDocument/2006/math">
                    <m:r>
                      <a:rPr lang="en-GB" b="0" i="1" smtClean="0">
                        <a:latin typeface="Cambria Math" panose="02040503050406030204" pitchFamily="18" charset="0"/>
                      </a:rPr>
                      <m:t>2 </m:t>
                    </m:r>
                    <m:r>
                      <a:rPr lang="en-GB" b="0" i="1" smtClean="0">
                        <a:latin typeface="Cambria Math" panose="02040503050406030204" pitchFamily="18" charset="0"/>
                      </a:rPr>
                      <m:t>𝑚</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respectively.</a:t>
                </a:r>
              </a:p>
              <a:p>
                <a:r>
                  <a:rPr lang="en-GB" dirty="0">
                    <a:latin typeface="Candara" panose="020E0502030303020204" pitchFamily="34" charset="0"/>
                  </a:rPr>
                  <a:t>Given that the coefficient of restitution is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3</m:t>
                        </m:r>
                      </m:num>
                      <m:den>
                        <m:r>
                          <a:rPr lang="en-GB" b="0" i="1" smtClean="0">
                            <a:latin typeface="Cambria Math" panose="02040503050406030204" pitchFamily="18" charset="0"/>
                          </a:rPr>
                          <m:t>5</m:t>
                        </m:r>
                      </m:den>
                    </m:f>
                  </m:oMath>
                </a14:m>
                <a:r>
                  <a:rPr lang="en-GB" dirty="0">
                    <a:latin typeface="Candara" panose="020E0502030303020204" pitchFamily="34" charset="0"/>
                  </a:rPr>
                  <a:t>, find:</a:t>
                </a:r>
              </a:p>
              <a:p>
                <a:pPr marL="342900" indent="-342900">
                  <a:buAutoNum type="alphaLcParenR"/>
                </a:pPr>
                <a:r>
                  <a:rPr lang="en-GB" dirty="0">
                    <a:latin typeface="Candara" panose="020E0502030303020204" pitchFamily="34" charset="0"/>
                  </a:rPr>
                  <a:t>The velocities of the spheres after the collision</a:t>
                </a:r>
              </a:p>
              <a:p>
                <a:pPr marL="342900" indent="-342900">
                  <a:buAutoNum type="alphaLcParenR"/>
                </a:pPr>
                <a:r>
                  <a:rPr lang="en-GB" dirty="0">
                    <a:latin typeface="Candara" panose="020E0502030303020204" pitchFamily="34" charset="0"/>
                  </a:rPr>
                  <a:t>The loss of kinetic energy due to the impact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532762"/>
              </a:xfrm>
              <a:prstGeom prst="rect">
                <a:avLst/>
              </a:prstGeom>
              <a:blipFill>
                <a:blip r:embed="rId3"/>
                <a:stretch>
                  <a:fillRect l="-1200" t="-862" b="-17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82034" y="3873794"/>
                <a:ext cx="4572000" cy="923330"/>
              </a:xfrm>
              <a:prstGeom prst="rect">
                <a:avLst/>
              </a:prstGeom>
              <a:noFill/>
            </p:spPr>
            <p:txBody>
              <a:bodyPr wrap="square" rtlCol="0">
                <a:spAutoFit/>
              </a:bodyPr>
              <a:lstStyle/>
              <a:p>
                <a:r>
                  <a:rPr lang="en-GB" dirty="0">
                    <a:solidFill>
                      <a:srgbClr val="FF0000"/>
                    </a:solidFill>
                    <a:latin typeface="Candara" panose="020E0502030303020204" pitchFamily="34" charset="0"/>
                  </a:rPr>
                  <a:t>a) A: Direction reversed and speed </a:t>
                </a:r>
                <a14:m>
                  <m:oMath xmlns:m="http://schemas.openxmlformats.org/officeDocument/2006/math">
                    <m:r>
                      <a:rPr lang="en-GB" b="0" i="1" smtClean="0">
                        <a:solidFill>
                          <a:srgbClr val="FF0000"/>
                        </a:solidFill>
                        <a:latin typeface="Cambria Math" panose="02040503050406030204" pitchFamily="18" charset="0"/>
                      </a:rPr>
                      <m:t>2 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endParaRPr lang="en-GB" b="0"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     B: Direction reversed and speed </a:t>
                </a:r>
                <a14:m>
                  <m:oMath xmlns:m="http://schemas.openxmlformats.org/officeDocument/2006/math">
                    <m:r>
                      <a:rPr lang="en-GB" b="0" i="1" smtClean="0">
                        <a:solidFill>
                          <a:srgbClr val="FF0000"/>
                        </a:solidFill>
                        <a:latin typeface="Cambria Math" panose="02040503050406030204" pitchFamily="18" charset="0"/>
                      </a:rPr>
                      <m:t>1 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b) </a:t>
                </a:r>
                <a14:m>
                  <m:oMath xmlns:m="http://schemas.openxmlformats.org/officeDocument/2006/math">
                    <m:r>
                      <a:rPr lang="en-GB" b="0" i="1" smtClean="0">
                        <a:solidFill>
                          <a:srgbClr val="FF0000"/>
                        </a:solidFill>
                        <a:latin typeface="Cambria Math" panose="02040503050406030204" pitchFamily="18" charset="0"/>
                      </a:rPr>
                      <m:t>15 </m:t>
                    </m:r>
                    <m:r>
                      <a:rPr lang="en-GB" b="0" i="1" smtClean="0">
                        <a:solidFill>
                          <a:srgbClr val="FF0000"/>
                        </a:solidFill>
                        <a:latin typeface="Cambria Math" panose="02040503050406030204" pitchFamily="18" charset="0"/>
                      </a:rPr>
                      <m:t>𝐽</m:t>
                    </m:r>
                  </m:oMath>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82034" y="3873794"/>
                <a:ext cx="4572000" cy="923330"/>
              </a:xfrm>
              <a:prstGeom prst="rect">
                <a:avLst/>
              </a:prstGeom>
              <a:blipFill>
                <a:blip r:embed="rId4"/>
                <a:stretch>
                  <a:fillRect l="-1200" t="-3289" b="-9211"/>
                </a:stretch>
              </a:blipFill>
            </p:spPr>
            <p:txBody>
              <a:bodyPr/>
              <a:lstStyle/>
              <a:p>
                <a:r>
                  <a:rPr lang="en-GB">
                    <a:noFill/>
                  </a:rPr>
                  <a:t> </a:t>
                </a:r>
              </a:p>
            </p:txBody>
          </p:sp>
        </mc:Fallback>
      </mc:AlternateContent>
    </p:spTree>
    <p:extLst>
      <p:ext uri="{BB962C8B-B14F-4D97-AF65-F5344CB8AC3E}">
        <p14:creationId xmlns:p14="http://schemas.microsoft.com/office/powerpoint/2010/main" val="178347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2585323"/>
              </a:xfrm>
              <a:prstGeom prst="rect">
                <a:avLst/>
              </a:prstGeom>
              <a:noFill/>
            </p:spPr>
            <p:txBody>
              <a:bodyPr wrap="square" rtlCol="0">
                <a:spAutoFit/>
              </a:bodyPr>
              <a:lstStyle/>
              <a:p>
                <a:r>
                  <a:rPr lang="en-GB" dirty="0">
                    <a:latin typeface="Candara" panose="020E0502030303020204" pitchFamily="34" charset="0"/>
                  </a:rPr>
                  <a:t>A gun of mass 1200 kg fires a shell of mass 24 kg with speed </a:t>
                </a:r>
                <a14:m>
                  <m:oMath xmlns:m="http://schemas.openxmlformats.org/officeDocument/2006/math">
                    <m:r>
                      <a:rPr lang="en-GB" b="0" i="1" smtClean="0">
                        <a:latin typeface="Cambria Math" panose="02040503050406030204" pitchFamily="18" charset="0"/>
                      </a:rPr>
                      <m:t>4</m:t>
                    </m:r>
                    <m:r>
                      <a:rPr lang="en-GB" i="1">
                        <a:latin typeface="Cambria Math" panose="02040503050406030204" pitchFamily="18" charset="0"/>
                      </a:rPr>
                      <m:t>00 </m:t>
                    </m:r>
                    <m:r>
                      <a:rPr lang="en-GB" i="1">
                        <a:latin typeface="Cambria Math" panose="02040503050406030204" pitchFamily="18" charset="0"/>
                      </a:rPr>
                      <m:t>𝑚</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a:t>
                </a:r>
              </a:p>
              <a:p>
                <a:pPr marL="342900" indent="-342900">
                  <a:buAutoNum type="alphaLcParenR"/>
                </a:pPr>
                <a:r>
                  <a:rPr lang="en-GB" dirty="0">
                    <a:latin typeface="Candara" panose="020E0502030303020204" pitchFamily="34" charset="0"/>
                  </a:rPr>
                  <a:t>Find the velocity of the gun after firing</a:t>
                </a:r>
              </a:p>
              <a:p>
                <a:pPr marL="342900" indent="-342900">
                  <a:buAutoNum type="alphaLcParenR"/>
                </a:pPr>
                <a:r>
                  <a:rPr lang="en-GB" dirty="0">
                    <a:latin typeface="Candara" panose="020E0502030303020204" pitchFamily="34" charset="0"/>
                  </a:rPr>
                  <a:t>Find the total kinetic energy generated on firing</a:t>
                </a:r>
              </a:p>
              <a:p>
                <a:pPr marL="342900" indent="-342900">
                  <a:buAutoNum type="alphaLcParenR"/>
                </a:pPr>
                <a:r>
                  <a:rPr lang="en-GB" dirty="0">
                    <a:latin typeface="Candara" panose="020E0502030303020204" pitchFamily="34" charset="0"/>
                  </a:rPr>
                  <a:t>Show that the ratio of the energy of the gun to the energy of the shell is equal to the ratio of the speed of the gun to the speed of the shell after firing</a:t>
                </a: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2585323"/>
              </a:xfrm>
              <a:prstGeom prst="rect">
                <a:avLst/>
              </a:prstGeom>
              <a:blipFill>
                <a:blip r:embed="rId2"/>
                <a:stretch>
                  <a:fillRect l="-1067" t="-1415" r="-2267" b="-28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2585323"/>
              </a:xfrm>
              <a:prstGeom prst="rect">
                <a:avLst/>
              </a:prstGeom>
              <a:noFill/>
            </p:spPr>
            <p:txBody>
              <a:bodyPr wrap="square" rtlCol="0">
                <a:spAutoFit/>
              </a:bodyPr>
              <a:lstStyle/>
              <a:p>
                <a:r>
                  <a:rPr lang="en-GB" dirty="0">
                    <a:latin typeface="Candara" panose="020E0502030303020204" pitchFamily="34" charset="0"/>
                  </a:rPr>
                  <a:t>A gun of mass 600 kg fires a shell of mass 12 kg with speed </a:t>
                </a:r>
                <a14:m>
                  <m:oMath xmlns:m="http://schemas.openxmlformats.org/officeDocument/2006/math">
                    <m:r>
                      <a:rPr lang="en-GB" b="0" i="1" smtClean="0">
                        <a:latin typeface="Cambria Math" panose="02040503050406030204" pitchFamily="18" charset="0"/>
                      </a:rPr>
                      <m:t>200 </m:t>
                    </m:r>
                    <m:r>
                      <a:rPr lang="en-GB" b="0" i="1" smtClean="0">
                        <a:latin typeface="Cambria Math" panose="02040503050406030204" pitchFamily="18" charset="0"/>
                      </a:rPr>
                      <m:t>𝑚</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a:t>
                </a:r>
              </a:p>
              <a:p>
                <a:pPr marL="342900" indent="-342900">
                  <a:buAutoNum type="alphaLcParenR"/>
                </a:pPr>
                <a:r>
                  <a:rPr lang="en-GB" dirty="0">
                    <a:latin typeface="Candara" panose="020E0502030303020204" pitchFamily="34" charset="0"/>
                  </a:rPr>
                  <a:t>Find the velocity of the gun after firing</a:t>
                </a:r>
              </a:p>
              <a:p>
                <a:pPr marL="342900" indent="-342900">
                  <a:buAutoNum type="alphaLcParenR"/>
                </a:pPr>
                <a:r>
                  <a:rPr lang="en-GB" dirty="0">
                    <a:latin typeface="Candara" panose="020E0502030303020204" pitchFamily="34" charset="0"/>
                  </a:rPr>
                  <a:t>Find the total kinetic energy generated on firing</a:t>
                </a:r>
              </a:p>
              <a:p>
                <a:pPr marL="342900" indent="-342900">
                  <a:buAutoNum type="alphaLcParenR"/>
                </a:pPr>
                <a:r>
                  <a:rPr lang="en-GB" dirty="0">
                    <a:latin typeface="Candara" panose="020E0502030303020204" pitchFamily="34" charset="0"/>
                  </a:rPr>
                  <a:t>Show that the ratio of the energy of the gun to the energy of the shell is equal to the ratio of the speed of the gun to the speed of the shell after firing</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2585323"/>
              </a:xfrm>
              <a:prstGeom prst="rect">
                <a:avLst/>
              </a:prstGeom>
              <a:blipFill>
                <a:blip r:embed="rId3"/>
                <a:stretch>
                  <a:fillRect l="-1200" t="-1179" r="-2133" b="-28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82034" y="3042797"/>
                <a:ext cx="4572000" cy="1200329"/>
              </a:xfrm>
              <a:prstGeom prst="rect">
                <a:avLst/>
              </a:prstGeom>
              <a:noFill/>
            </p:spPr>
            <p:txBody>
              <a:bodyPr wrap="square" rtlCol="0">
                <a:spAutoFit/>
              </a:bodyPr>
              <a:lstStyle/>
              <a:p>
                <a:pPr marL="342900" indent="-342900">
                  <a:buAutoNum type="alphaLcParenR"/>
                </a:pPr>
                <a:r>
                  <a:rPr lang="en-GB" dirty="0">
                    <a:solidFill>
                      <a:srgbClr val="FF0000"/>
                    </a:solidFill>
                    <a:latin typeface="Candara" panose="020E0502030303020204" pitchFamily="34" charset="0"/>
                  </a:rPr>
                  <a:t>Direction of gun reversed and speed </a:t>
                </a:r>
                <a14:m>
                  <m:oMath xmlns:m="http://schemas.openxmlformats.org/officeDocument/2006/math">
                    <m:r>
                      <a:rPr lang="en-GB" b="0" i="1" smtClean="0">
                        <a:solidFill>
                          <a:srgbClr val="FF0000"/>
                        </a:solidFill>
                        <a:latin typeface="Cambria Math" panose="02040503050406030204" pitchFamily="18" charset="0"/>
                      </a:rPr>
                      <m:t>4 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endParaRPr lang="en-GB" dirty="0">
                  <a:solidFill>
                    <a:srgbClr val="FF0000"/>
                  </a:solidFill>
                  <a:latin typeface="Candara" panose="020E0502030303020204" pitchFamily="34" charset="0"/>
                </a:endParaRPr>
              </a:p>
              <a:p>
                <a:pPr marL="342900" indent="-342900">
                  <a:buAutoNum type="alphaLcParenR"/>
                </a:pPr>
                <a:r>
                  <a:rPr lang="en-GB" dirty="0">
                    <a:solidFill>
                      <a:srgbClr val="FF0000"/>
                    </a:solidFill>
                    <a:latin typeface="Candara" panose="020E0502030303020204" pitchFamily="34" charset="0"/>
                  </a:rPr>
                  <a:t> </a:t>
                </a:r>
                <a14:m>
                  <m:oMath xmlns:m="http://schemas.openxmlformats.org/officeDocument/2006/math">
                    <m:r>
                      <a:rPr lang="en-GB" b="0" i="1" smtClean="0">
                        <a:solidFill>
                          <a:srgbClr val="FF0000"/>
                        </a:solidFill>
                        <a:latin typeface="Cambria Math" panose="02040503050406030204" pitchFamily="18" charset="0"/>
                      </a:rPr>
                      <m:t>244800 </m:t>
                    </m:r>
                    <m:r>
                      <a:rPr lang="en-GB" b="0" i="1" smtClean="0">
                        <a:solidFill>
                          <a:srgbClr val="FF0000"/>
                        </a:solidFill>
                        <a:latin typeface="Cambria Math" panose="02040503050406030204" pitchFamily="18" charset="0"/>
                      </a:rPr>
                      <m:t>𝐽</m:t>
                    </m:r>
                  </m:oMath>
                </a14:m>
                <a:endParaRPr lang="en-GB" dirty="0">
                  <a:solidFill>
                    <a:srgbClr val="FF0000"/>
                  </a:solidFill>
                  <a:latin typeface="Candara" panose="020E0502030303020204" pitchFamily="34" charset="0"/>
                </a:endParaRPr>
              </a:p>
              <a:p>
                <a:pPr marL="342900" indent="-342900">
                  <a:buAutoNum type="alphaLcParenR"/>
                </a:pPr>
                <a:r>
                  <a:rPr lang="en-GB" dirty="0">
                    <a:solidFill>
                      <a:srgbClr val="FF0000"/>
                    </a:solidFill>
                    <a:latin typeface="Candara" panose="020E0502030303020204" pitchFamily="34" charset="0"/>
                  </a:rPr>
                  <a:t>Shown. Both ratios </a:t>
                </a:r>
                <a14:m>
                  <m:oMath xmlns:m="http://schemas.openxmlformats.org/officeDocument/2006/math">
                    <m:r>
                      <a:rPr lang="en-GB" b="0" i="1" smtClean="0">
                        <a:solidFill>
                          <a:srgbClr val="FF0000"/>
                        </a:solidFill>
                        <a:latin typeface="Cambria Math" panose="02040503050406030204" pitchFamily="18" charset="0"/>
                      </a:rPr>
                      <m:t>1:50</m:t>
                    </m:r>
                  </m:oMath>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82034" y="3042797"/>
                <a:ext cx="4572000" cy="1200329"/>
              </a:xfrm>
              <a:prstGeom prst="rect">
                <a:avLst/>
              </a:prstGeom>
              <a:blipFill>
                <a:blip r:embed="rId4"/>
                <a:stretch>
                  <a:fillRect l="-1200" t="-2538" b="-7107"/>
                </a:stretch>
              </a:blipFill>
            </p:spPr>
            <p:txBody>
              <a:bodyPr/>
              <a:lstStyle/>
              <a:p>
                <a:r>
                  <a:rPr lang="en-GB">
                    <a:noFill/>
                  </a:rPr>
                  <a:t> </a:t>
                </a:r>
              </a:p>
            </p:txBody>
          </p:sp>
        </mc:Fallback>
      </mc:AlternateContent>
    </p:spTree>
    <p:extLst>
      <p:ext uri="{BB962C8B-B14F-4D97-AF65-F5344CB8AC3E}">
        <p14:creationId xmlns:p14="http://schemas.microsoft.com/office/powerpoint/2010/main" val="333135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7" y="466404"/>
                <a:ext cx="4572000" cy="3416320"/>
              </a:xfrm>
              <a:prstGeom prst="rect">
                <a:avLst/>
              </a:prstGeom>
              <a:noFill/>
            </p:spPr>
            <p:txBody>
              <a:bodyPr wrap="square" rtlCol="0">
                <a:spAutoFit/>
              </a:bodyPr>
              <a:lstStyle/>
              <a:p>
                <a:r>
                  <a:rPr lang="en-US" dirty="0">
                    <a:latin typeface="Candara" panose="020E0502030303020204" pitchFamily="34" charset="0"/>
                  </a:rPr>
                  <a:t>Two particles A and B, of masses 400g and 600g respectively, are connected by a light inextensible string. The particles are side by side at rest on a smooth floor and A is projected with speed </a:t>
                </a:r>
                <a14:m>
                  <m:oMath xmlns:m="http://schemas.openxmlformats.org/officeDocument/2006/math">
                    <m:r>
                      <a:rPr lang="en-GB" b="0" i="1" smtClean="0">
                        <a:latin typeface="Cambria Math" panose="02040503050406030204" pitchFamily="18" charset="0"/>
                      </a:rPr>
                      <m:t>12</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𝑠</m:t>
                        </m:r>
                      </m:e>
                      <m:sup>
                        <m:r>
                          <a:rPr lang="en-US" i="1">
                            <a:latin typeface="Cambria Math" panose="02040503050406030204" pitchFamily="18" charset="0"/>
                          </a:rPr>
                          <m:t>−1</m:t>
                        </m:r>
                      </m:sup>
                    </m:sSup>
                  </m:oMath>
                </a14:m>
                <a:r>
                  <a:rPr lang="en-GB" dirty="0">
                    <a:latin typeface="Candara" panose="020E0502030303020204" pitchFamily="34" charset="0"/>
                  </a:rPr>
                  <a:t> directly away from B. When the string becomes taut, particle B is jerked into motion and A and B then move with a common speed in the direction of the projection of A. Find:</a:t>
                </a:r>
              </a:p>
              <a:p>
                <a:pPr marL="342900" indent="-342900">
                  <a:buAutoNum type="alphaLcParenR"/>
                </a:pPr>
                <a:r>
                  <a:rPr lang="en-US" dirty="0">
                    <a:latin typeface="Candara" panose="020E0502030303020204" pitchFamily="34" charset="0"/>
                  </a:rPr>
                  <a:t>the common speed of the particles after the string becomes taut</a:t>
                </a:r>
              </a:p>
              <a:p>
                <a:pPr marL="342900" indent="-342900">
                  <a:buAutoNum type="alphaLcParenR"/>
                </a:pPr>
                <a:r>
                  <a:rPr lang="en-US" dirty="0">
                    <a:latin typeface="Candara" panose="020E0502030303020204" pitchFamily="34" charset="0"/>
                  </a:rPr>
                  <a:t>The loss in kinetic energy due to the jerk</a:t>
                </a:r>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7" y="466404"/>
                <a:ext cx="4572000" cy="3416320"/>
              </a:xfrm>
              <a:prstGeom prst="rect">
                <a:avLst/>
              </a:prstGeom>
              <a:blipFill>
                <a:blip r:embed="rId2"/>
                <a:stretch>
                  <a:fillRect l="-1067" t="-1071" b="-19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3416320"/>
              </a:xfrm>
              <a:prstGeom prst="rect">
                <a:avLst/>
              </a:prstGeom>
              <a:noFill/>
            </p:spPr>
            <p:txBody>
              <a:bodyPr wrap="square" rtlCol="0">
                <a:spAutoFit/>
              </a:bodyPr>
              <a:lstStyle/>
              <a:p>
                <a:r>
                  <a:rPr lang="en-US" dirty="0">
                    <a:latin typeface="Candara" panose="020E0502030303020204" pitchFamily="34" charset="0"/>
                  </a:rPr>
                  <a:t>Two particles A and B, of masses 200g and 300g respectively, are connected by a light inextensible string. The particles are side by side at rest on a smooth floor and A is projected with speed </a:t>
                </a:r>
                <a14:m>
                  <m:oMath xmlns:m="http://schemas.openxmlformats.org/officeDocument/2006/math">
                    <m:r>
                      <a:rPr lang="en-US" i="1">
                        <a:latin typeface="Cambria Math" panose="02040503050406030204" pitchFamily="18" charset="0"/>
                      </a:rPr>
                      <m:t>6</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𝑠</m:t>
                        </m:r>
                      </m:e>
                      <m:sup>
                        <m:r>
                          <a:rPr lang="en-US" i="1">
                            <a:latin typeface="Cambria Math" panose="02040503050406030204" pitchFamily="18" charset="0"/>
                          </a:rPr>
                          <m:t>−1</m:t>
                        </m:r>
                      </m:sup>
                    </m:sSup>
                  </m:oMath>
                </a14:m>
                <a:r>
                  <a:rPr lang="en-GB" dirty="0">
                    <a:latin typeface="Candara" panose="020E0502030303020204" pitchFamily="34" charset="0"/>
                  </a:rPr>
                  <a:t> directly away from B. When the string becomes taut, particle B is jerked into motion and A and B then move with a common speed in the direction of the projection of A. Find:</a:t>
                </a:r>
              </a:p>
              <a:p>
                <a:pPr marL="342900" indent="-342900">
                  <a:buAutoNum type="alphaLcParenR"/>
                </a:pPr>
                <a:r>
                  <a:rPr lang="en-US" dirty="0">
                    <a:latin typeface="Candara" panose="020E0502030303020204" pitchFamily="34" charset="0"/>
                  </a:rPr>
                  <a:t>the common speed of the particles after the string becomes taut</a:t>
                </a:r>
              </a:p>
              <a:p>
                <a:pPr marL="342900" indent="-342900">
                  <a:buAutoNum type="alphaLcParenR"/>
                </a:pPr>
                <a:r>
                  <a:rPr lang="en-US" dirty="0">
                    <a:latin typeface="Candara" panose="020E0502030303020204" pitchFamily="34" charset="0"/>
                  </a:rPr>
                  <a:t>The loss in kinetic energy due to the jerk</a:t>
                </a:r>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3416320"/>
              </a:xfrm>
              <a:prstGeom prst="rect">
                <a:avLst/>
              </a:prstGeom>
              <a:blipFill>
                <a:blip r:embed="rId3"/>
                <a:stretch>
                  <a:fillRect l="-1200" t="-893" b="-19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BB204BF-F99B-415F-BDC2-DDBA9C6AC34B}"/>
                  </a:ext>
                </a:extLst>
              </p:cNvPr>
              <p:cNvSpPr txBox="1"/>
              <p:nvPr/>
            </p:nvSpPr>
            <p:spPr>
              <a:xfrm>
                <a:off x="4582034" y="3873794"/>
                <a:ext cx="4572000" cy="646331"/>
              </a:xfrm>
              <a:prstGeom prst="rect">
                <a:avLst/>
              </a:prstGeom>
              <a:noFill/>
            </p:spPr>
            <p:txBody>
              <a:bodyPr wrap="square" rtlCol="0">
                <a:spAutoFit/>
              </a:bodyPr>
              <a:lstStyle/>
              <a:p>
                <a:r>
                  <a:rPr lang="en-GB" dirty="0">
                    <a:solidFill>
                      <a:srgbClr val="FF0000"/>
                    </a:solidFill>
                    <a:latin typeface="Candara" panose="020E0502030303020204" pitchFamily="34" charset="0"/>
                  </a:rPr>
                  <a:t>a) </a:t>
                </a:r>
                <a14:m>
                  <m:oMath xmlns:m="http://schemas.openxmlformats.org/officeDocument/2006/math">
                    <m:r>
                      <a:rPr lang="en-GB" b="0" i="1" smtClean="0">
                        <a:solidFill>
                          <a:srgbClr val="FF0000"/>
                        </a:solidFill>
                        <a:latin typeface="Cambria Math" panose="02040503050406030204" pitchFamily="18" charset="0"/>
                      </a:rPr>
                      <m:t>2.4 </m:t>
                    </m:r>
                    <m:r>
                      <a:rPr lang="en-GB" b="0" i="1" smtClean="0">
                        <a:solidFill>
                          <a:srgbClr val="FF0000"/>
                        </a:solidFill>
                        <a:latin typeface="Cambria Math" panose="02040503050406030204" pitchFamily="18" charset="0"/>
                      </a:rPr>
                      <m:t>𝑚</m:t>
                    </m:r>
                    <m:sSup>
                      <m:sSupPr>
                        <m:ctrlPr>
                          <a:rPr lang="en-GB" b="0" i="1" smtClean="0">
                            <a:solidFill>
                              <a:srgbClr val="FF0000"/>
                            </a:solidFill>
                            <a:latin typeface="Cambria Math" panose="02040503050406030204" pitchFamily="18" charset="0"/>
                          </a:rPr>
                        </m:ctrlPr>
                      </m:sSupPr>
                      <m:e>
                        <m:r>
                          <a:rPr lang="en-GB" b="0" i="1" smtClean="0">
                            <a:solidFill>
                              <a:srgbClr val="FF0000"/>
                            </a:solidFill>
                            <a:latin typeface="Cambria Math" panose="02040503050406030204" pitchFamily="18" charset="0"/>
                          </a:rPr>
                          <m:t>𝑠</m:t>
                        </m:r>
                      </m:e>
                      <m:sup>
                        <m:r>
                          <a:rPr lang="en-GB" b="0" i="1" smtClean="0">
                            <a:solidFill>
                              <a:srgbClr val="FF0000"/>
                            </a:solidFill>
                            <a:latin typeface="Cambria Math" panose="02040503050406030204" pitchFamily="18" charset="0"/>
                          </a:rPr>
                          <m:t>−1</m:t>
                        </m:r>
                      </m:sup>
                    </m:sSup>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b) </a:t>
                </a:r>
                <a14:m>
                  <m:oMath xmlns:m="http://schemas.openxmlformats.org/officeDocument/2006/math">
                    <m:r>
                      <a:rPr lang="en-GB" b="0" i="1" smtClean="0">
                        <a:solidFill>
                          <a:srgbClr val="FF0000"/>
                        </a:solidFill>
                        <a:latin typeface="Cambria Math" panose="02040503050406030204" pitchFamily="18" charset="0"/>
                      </a:rPr>
                      <m:t>2.16 </m:t>
                    </m:r>
                    <m:r>
                      <a:rPr lang="en-GB" b="0" i="1" smtClean="0">
                        <a:solidFill>
                          <a:srgbClr val="FF0000"/>
                        </a:solidFill>
                        <a:latin typeface="Cambria Math" panose="02040503050406030204" pitchFamily="18" charset="0"/>
                      </a:rPr>
                      <m:t>𝐽</m:t>
                    </m:r>
                  </m:oMath>
                </a14:m>
                <a:endParaRPr lang="en-GB" dirty="0">
                  <a:solidFill>
                    <a:srgbClr val="FF0000"/>
                  </a:solidFill>
                  <a:latin typeface="Candara" panose="020E0502030303020204" pitchFamily="34" charset="0"/>
                </a:endParaRPr>
              </a:p>
            </p:txBody>
          </p:sp>
        </mc:Choice>
        <mc:Fallback xmlns="">
          <p:sp>
            <p:nvSpPr>
              <p:cNvPr id="12" name="TextBox 11">
                <a:extLst>
                  <a:ext uri="{FF2B5EF4-FFF2-40B4-BE49-F238E27FC236}">
                    <a16:creationId xmlns:a16="http://schemas.microsoft.com/office/drawing/2014/main" id="{ABB204BF-F99B-415F-BDC2-DDBA9C6AC34B}"/>
                  </a:ext>
                </a:extLst>
              </p:cNvPr>
              <p:cNvSpPr txBox="1">
                <a:spLocks noRot="1" noChangeAspect="1" noMove="1" noResize="1" noEditPoints="1" noAdjustHandles="1" noChangeArrowheads="1" noChangeShapeType="1" noTextEdit="1"/>
              </p:cNvSpPr>
              <p:nvPr/>
            </p:nvSpPr>
            <p:spPr>
              <a:xfrm>
                <a:off x="4582034" y="3873794"/>
                <a:ext cx="4572000" cy="646331"/>
              </a:xfrm>
              <a:prstGeom prst="rect">
                <a:avLst/>
              </a:prstGeom>
              <a:blipFill>
                <a:blip r:embed="rId4"/>
                <a:stretch>
                  <a:fillRect l="-1200" t="-4717" b="-14151"/>
                </a:stretch>
              </a:blipFill>
            </p:spPr>
            <p:txBody>
              <a:bodyPr/>
              <a:lstStyle/>
              <a:p>
                <a:r>
                  <a:rPr lang="en-GB">
                    <a:noFill/>
                  </a:rPr>
                  <a:t> </a:t>
                </a:r>
              </a:p>
            </p:txBody>
          </p:sp>
        </mc:Fallback>
      </mc:AlternateContent>
    </p:spTree>
    <p:extLst>
      <p:ext uri="{BB962C8B-B14F-4D97-AF65-F5344CB8AC3E}">
        <p14:creationId xmlns:p14="http://schemas.microsoft.com/office/powerpoint/2010/main" val="428155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7B37D5-289E-4E21-8508-523FDEF24EFC}">
  <ds:schemaRefs>
    <ds:schemaRef ds:uri="http://schemas.microsoft.com/sharepoint/v3/contenttype/forms"/>
  </ds:schemaRefs>
</ds:datastoreItem>
</file>

<file path=customXml/itemProps2.xml><?xml version="1.0" encoding="utf-8"?>
<ds:datastoreItem xmlns:ds="http://schemas.openxmlformats.org/officeDocument/2006/customXml" ds:itemID="{69BE2931-449C-4059-B63D-7B3C8BB55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C636AB-F115-4085-B91A-A68997221572}">
  <ds:schemaRefs>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13844</TotalTime>
  <Words>773</Words>
  <Application>Microsoft Office PowerPoint</Application>
  <PresentationFormat>On-screen Show (4:3)</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Cambria Math</vt:lpstr>
      <vt:lpstr>Candara</vt:lpstr>
      <vt:lpstr>Office Theme</vt:lpstr>
      <vt:lpstr>4.3) Loss of kinetic energy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584</cp:revision>
  <dcterms:created xsi:type="dcterms:W3CDTF">2020-05-18T02:11:06Z</dcterms:created>
  <dcterms:modified xsi:type="dcterms:W3CDTF">2021-08-30T10:37:35Z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