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5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9.png"/><Relationship Id="rId2" Type="http://schemas.openxmlformats.org/officeDocument/2006/relationships/image" Target="../media/image4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1.png"/><Relationship Id="rId2" Type="http://schemas.openxmlformats.org/officeDocument/2006/relationships/image" Target="../media/image32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40.png"/><Relationship Id="rId2" Type="http://schemas.openxmlformats.org/officeDocument/2006/relationships/image" Target="../media/image32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70.png"/><Relationship Id="rId2" Type="http://schemas.openxmlformats.org/officeDocument/2006/relationships/image" Target="../media/image3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8.png"/><Relationship Id="rId2" Type="http://schemas.openxmlformats.org/officeDocument/2006/relationships/image" Target="../media/image3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1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3.png"/><Relationship Id="rId2" Type="http://schemas.openxmlformats.org/officeDocument/2006/relationships/image" Target="../media/image4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6.png"/><Relationship Id="rId2" Type="http://schemas.openxmlformats.org/officeDocument/2006/relationships/image" Target="../media/image4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4.2) Quartic graphs</a:t>
            </a:r>
          </a:p>
        </p:txBody>
      </p:sp>
    </p:spTree>
    <p:extLst>
      <p:ext uri="{BB962C8B-B14F-4D97-AF65-F5344CB8AC3E}">
        <p14:creationId xmlns:p14="http://schemas.microsoft.com/office/powerpoint/2010/main" val="182304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F015F48-6D0D-4B71-9A77-5662BF7E7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272" y="1298359"/>
            <a:ext cx="4270382" cy="363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6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7D417CE3-774B-40C0-9CA4-853EA33D9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297" y="1285081"/>
            <a:ext cx="4008352" cy="39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(2−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47B62BE-0E99-438F-BC4C-A08EA975A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725" y="1242459"/>
            <a:ext cx="3965601" cy="395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5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1A068CF-9775-4654-9115-4FB7B5948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726" y="1261643"/>
            <a:ext cx="4188794" cy="4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1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DD178A1-E306-437F-867C-583545B28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292" y="1306318"/>
            <a:ext cx="3918896" cy="31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6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88731DC-65E1-49C8-8A32-858627D0B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693" y="1251010"/>
            <a:ext cx="4210444" cy="328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B5DEA7B-F69B-48E8-8BB9-C98C0C2C0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805" y="1169551"/>
            <a:ext cx="4308390" cy="35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9D497B1-A9C6-406E-96F3-C3366D255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540" y="1312221"/>
            <a:ext cx="4095203" cy="341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932E1B0-4B60-4E1A-8F86-8308B8107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070" y="1243972"/>
            <a:ext cx="4181778" cy="349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16093</TotalTime>
  <Words>434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4.2) Quartic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2021-09-02T17:57:36Z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