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7502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3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6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6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8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6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36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3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7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7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8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6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7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8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6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38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4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8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38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9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38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39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4.2) Resultant moments</a:t>
            </a:r>
          </a:p>
        </p:txBody>
      </p:sp>
    </p:spTree>
    <p:extLst>
      <p:ext uri="{BB962C8B-B14F-4D97-AF65-F5344CB8AC3E}">
        <p14:creationId xmlns:p14="http://schemas.microsoft.com/office/powerpoint/2010/main" val="2351632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resultant moment acting about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r="-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Calculate the resultant moment acting about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r="-5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6063" y="2955932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anticlockwise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063" y="2955932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73F37615-5DFE-4373-B1BB-A2B3352A7C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55768" y="921312"/>
            <a:ext cx="2232595" cy="176711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31F00E5-D636-4CCB-9DF2-3520B49310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3956" y="1034316"/>
            <a:ext cx="2464278" cy="154110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C0E0482-DBE1-4ACF-8F52-78025396D862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42572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rod is light. Calculate the resultant moment acting about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rod is light. Calculate the resultant moment acting about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42900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𝑁𝑚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clockwise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42900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>
            <a:extLst>
              <a:ext uri="{FF2B5EF4-FFF2-40B4-BE49-F238E27FC236}">
                <a16:creationId xmlns:a16="http://schemas.microsoft.com/office/drawing/2014/main" id="{405CCB82-72E0-476C-8E25-5818B3AC18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7894" y="1274236"/>
            <a:ext cx="4080211" cy="206113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F1C1823-4AA8-4144-BE8C-311D8A2C92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4047" y="1389734"/>
            <a:ext cx="3513872" cy="183014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439F4AC-F5C4-424C-9208-53083E4FF554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86544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resultant moment acting about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69332"/>
              </a:xfrm>
              <a:prstGeom prst="rect">
                <a:avLst/>
              </a:prstGeom>
              <a:blipFill>
                <a:blip r:embed="rId2"/>
                <a:stretch>
                  <a:fillRect l="-1067"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resultant moment acting about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69332"/>
              </a:xfrm>
              <a:prstGeom prst="rect">
                <a:avLst/>
              </a:prstGeom>
              <a:blipFill>
                <a:blip r:embed="rId3"/>
                <a:stretch>
                  <a:fillRect l="-1200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6063" y="2955932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40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𝑁𝑚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=392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clockwise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063" y="2955932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9B8E556D-B4D1-4921-8D40-E4D2C9E9A5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9930" y="887302"/>
            <a:ext cx="4298505" cy="151194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5C75B63-3097-49E7-BA8C-C636B2CFD7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6496" y="915372"/>
            <a:ext cx="4035779" cy="142244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77E459C-1D24-48F3-8B7F-41229A028CB2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75491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rod is light. Calculate the resultant moment acting about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rod is light. Calculate the resultant moment acting about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821708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clockwise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821708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40C5DFF7-A7BD-4A6D-B408-AC21A103A4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06223" y="1200464"/>
            <a:ext cx="4315813" cy="152474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EED9250-1332-4424-AC99-8C8E6410D3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8409" y="1300245"/>
            <a:ext cx="4229368" cy="142929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1DF7CFF-120D-410A-A665-C59AB9729E3E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4541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rod is light. Calculate the resultant moment acting about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rod is light. Calculate the resultant moment acting about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24433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6.02 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anticlockwise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4433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>
            <a:extLst>
              <a:ext uri="{FF2B5EF4-FFF2-40B4-BE49-F238E27FC236}">
                <a16:creationId xmlns:a16="http://schemas.microsoft.com/office/drawing/2014/main" id="{BEE68288-04B2-4FAA-8CEF-BF703EBF91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8198" y="1122065"/>
            <a:ext cx="4110606" cy="199325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A783A86-887D-427D-9CF7-0D5BBDB8EA7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5196" y="1251078"/>
            <a:ext cx="4138283" cy="199325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07DBBCF-D7E2-451B-BD36-33FFFB3E2FE5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23093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rod is light. Calculate the resultant moment acting about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Two forces act on a lamina. Calculate the resultant moment about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24433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5.31 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clockwise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24433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193759F9-8A7A-4896-9768-8398D1AA4C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56564" y="1103805"/>
            <a:ext cx="2294863" cy="204228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C58FFF9-AB97-429C-B397-7790A8A2031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4563" y="1095488"/>
            <a:ext cx="2294864" cy="186329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7AEA0195-6CBD-4B9B-ACEC-67C7B81115D9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99527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set of forces act on a light rod.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resultant moment of P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26 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𝑁𝑚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clockwise.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set of forces act on a light rod.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resultant moment of P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48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𝑁𝑚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clockwise. 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66983" y="357822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57822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E952D1EB-3360-4BD2-9EE1-9F771582BC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5780" y="1389734"/>
            <a:ext cx="4171998" cy="218849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F5BABAC-F0C4-4164-8B6E-3A4E7FBAAF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86935" y="1384152"/>
            <a:ext cx="4091285" cy="213483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517D944-882C-4BFE-8A81-EA1C4D5B7770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70375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EC87CD-41A7-446C-AAE9-6ECFB53563F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17564</TotalTime>
  <Words>333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Candara</vt:lpstr>
      <vt:lpstr>Office Theme</vt:lpstr>
      <vt:lpstr>4.2) Resultant moments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554</cp:revision>
  <dcterms:created xsi:type="dcterms:W3CDTF">2020-05-18T02:11:06Z</dcterms:created>
  <dcterms:modified xsi:type="dcterms:W3CDTF">2021-09-04T22:00:09Z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