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66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png"/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660674" cy="527222"/>
          </a:xfrm>
        </p:spPr>
        <p:txBody>
          <a:bodyPr/>
          <a:lstStyle/>
          <a:p>
            <a:r>
              <a:rPr lang="en-GB" dirty="0"/>
              <a:t>4.2) Direct collision with a smooth plane</a:t>
            </a:r>
          </a:p>
        </p:txBody>
      </p:sp>
    </p:spTree>
    <p:extLst>
      <p:ext uri="{BB962C8B-B14F-4D97-AF65-F5344CB8AC3E}">
        <p14:creationId xmlns:p14="http://schemas.microsoft.com/office/powerpoint/2010/main" val="17330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Particle collides normally with a fixed vertical plane. The speed immediately before the collision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. The speed immediately after the collision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. Find the value of the coefficient of restitution, 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r="-2000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Particle collides normally with a fixed vertical plane. The speed immediately before the collision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. The speed immediately after the collision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. Find the value of the coefficient of restitution, 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r="-18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934802"/>
                <a:ext cx="4572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934802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73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small sphere collides normally with a fixed vertical wall. Before the impact the sphere is moving with 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 smooth horizontal floor. The coefficient of restitution between the sphere and the wall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speed of the sphere after the collision.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r="-16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small sphere collides normally with a fixed vertical wall. Before the impact the sphere is moving with 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 smooth horizontal floor. The coefficient of restitution between the sphere and the wall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speed of the sphere after the collision.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467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222100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22100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10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falls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from rest onto a smooth horizontal plane. It then rebounds to a height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coefficient of restitution between the particle and the plane.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r="-10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falls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22.5 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from rest onto a smooth horizontal plane. It then rebounds to a height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coefficient of restitution between the particle and the plane.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r="-933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80190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0.667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0190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2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42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kg lies on a smooth horizontal surface. Initially the particle is at rest at a point O midway between a pair of fixed parallel vertical walls, which are 4 m apart. 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is projected from O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a direction perpendicular to the walls. The coefficient of restitution between the particle and each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magnitude of the impulse on the particle due to the first impact with a wall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𝑚𝑢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particle returns to O, having bounced off each wall once, 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 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42151"/>
              </a:xfrm>
              <a:prstGeom prst="rect">
                <a:avLst/>
              </a:prstGeom>
              <a:blipFill>
                <a:blip r:embed="rId2"/>
                <a:stretch>
                  <a:fillRect l="-667" t="-503" r="-1333" b="-1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4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kg lies on a smooth horizontal surface. Initially the particle is at rest at a point O midway between a pair of fixed parallel vertical walls, which are 2 m apart.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is projected from O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a direction perpendicular to the walls. The coefficient of restitution between the particle and each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magnitude of the impulse on the particle due to the first impact with a wall is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𝑚𝑢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particle returns to O, having bounced off each wall once,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 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42664"/>
              </a:xfrm>
              <a:prstGeom prst="rect">
                <a:avLst/>
              </a:prstGeom>
              <a:blipFill>
                <a:blip r:embed="rId3"/>
                <a:stretch>
                  <a:fillRect l="-800" t="-502" r="-1200" b="-1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4100138"/>
                <a:ext cx="4572000" cy="884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4100138"/>
                <a:ext cx="4572000" cy="884986"/>
              </a:xfrm>
              <a:prstGeom prst="rect">
                <a:avLst/>
              </a:prstGeom>
              <a:blipFill>
                <a:blip r:embed="rId4"/>
                <a:stretch>
                  <a:fillRect l="-1200" b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1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ball is dropped from a height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h𝑚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. The coefficient of restitution between the ball and the ground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What is the total distance travelled by the ball before it comes to rest permanently?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r="-6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3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ball is dropped from a height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h𝑚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. The coefficient of restitution between the ball and the ground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Show that the total distance travelled by the ball before it comes to rest permanently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3121"/>
              </a:xfrm>
              <a:prstGeom prst="rect">
                <a:avLst/>
              </a:prstGeom>
              <a:blipFill>
                <a:blip r:embed="rId3"/>
                <a:stretch>
                  <a:fillRect l="-1200" t="-1497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BB204BF-F99B-415F-BDC2-DDBA9C6AC34B}"/>
              </a:ext>
            </a:extLst>
          </p:cNvPr>
          <p:cNvSpPr txBox="1"/>
          <p:nvPr/>
        </p:nvSpPr>
        <p:spPr>
          <a:xfrm>
            <a:off x="4566983" y="249979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1928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13843</TotalTime>
  <Words>737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4.2) Direct collision with a smooth plane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2021-08-30T10:36:47Z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