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98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40.png"/><Relationship Id="rId2" Type="http://schemas.openxmlformats.org/officeDocument/2006/relationships/image" Target="../media/image30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81.png"/><Relationship Id="rId2" Type="http://schemas.openxmlformats.org/officeDocument/2006/relationships/image" Target="../media/image307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7.png"/><Relationship Id="rId2" Type="http://schemas.openxmlformats.org/officeDocument/2006/relationships/image" Target="../media/image311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11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3.png"/><Relationship Id="rId2" Type="http://schemas.openxmlformats.org/officeDocument/2006/relationships/image" Target="../media/image318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13.png"/><Relationship Id="rId2" Type="http://schemas.openxmlformats.org/officeDocument/2006/relationships/image" Target="../media/image120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14.png"/><Relationship Id="rId2" Type="http://schemas.openxmlformats.org/officeDocument/2006/relationships/image" Target="../media/image123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0.png"/><Relationship Id="rId2" Type="http://schemas.openxmlformats.org/officeDocument/2006/relationships/image" Target="../media/image25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40.png"/><Relationship Id="rId2" Type="http://schemas.openxmlformats.org/officeDocument/2006/relationships/image" Target="../media/image26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70.png"/><Relationship Id="rId2" Type="http://schemas.openxmlformats.org/officeDocument/2006/relationships/image" Target="../media/image26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90.png"/><Relationship Id="rId2" Type="http://schemas.openxmlformats.org/officeDocument/2006/relationships/image" Target="../media/image28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80.png"/><Relationship Id="rId2" Type="http://schemas.openxmlformats.org/officeDocument/2006/relationships/image" Target="../media/image29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12.png"/><Relationship Id="rId2" Type="http://schemas.openxmlformats.org/officeDocument/2006/relationships/image" Target="../media/image30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4.1) Cubic graphs</a:t>
            </a:r>
          </a:p>
        </p:txBody>
      </p:sp>
    </p:spTree>
    <p:extLst>
      <p:ext uri="{BB962C8B-B14F-4D97-AF65-F5344CB8AC3E}">
        <p14:creationId xmlns:p14="http://schemas.microsoft.com/office/powerpoint/2010/main" val="1116128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−1)(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+2)(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86604F02-2D78-4C9E-B9A0-C399BF92A7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9258" y="1473256"/>
            <a:ext cx="3879791" cy="391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60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graphs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−9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 b="-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graphs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2000" t="-1429" b="-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99F8A0EB-25AE-4D7E-BF4B-3EA8FF197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9907" y="1312908"/>
            <a:ext cx="1875745" cy="19150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1F03A47-EEE9-4F2F-8DD1-DDC51B764B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6084" y="3877985"/>
            <a:ext cx="1779568" cy="260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1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shown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shown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E816842-1E66-4D32-A899-E92801029093}"/>
                  </a:ext>
                </a:extLst>
              </p:cNvPr>
              <p:cNvSpPr/>
              <p:nvPr/>
            </p:nvSpPr>
            <p:spPr>
              <a:xfrm>
                <a:off x="4571999" y="508398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E816842-1E66-4D32-A899-E928010290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5083986"/>
                <a:ext cx="457200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8D862E1-2C37-40B8-812B-0DEE39173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2224" y="1477328"/>
            <a:ext cx="3371552" cy="33527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BBAC95-2878-4C41-B69E-348517DC32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224" y="1461596"/>
            <a:ext cx="3371552" cy="338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16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shown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shown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E816842-1E66-4D32-A899-E92801029093}"/>
                  </a:ext>
                </a:extLst>
              </p:cNvPr>
              <p:cNvSpPr/>
              <p:nvPr/>
            </p:nvSpPr>
            <p:spPr>
              <a:xfrm>
                <a:off x="4571999" y="508398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E816842-1E66-4D32-A899-E928010290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5083986"/>
                <a:ext cx="457200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FFB4CDEB-7725-4AA0-8D19-D5B8A41ED3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0852" y="1525565"/>
            <a:ext cx="3384918" cy="34167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B809EE-19BA-497F-8F26-CDACB8F41C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635" y="1477328"/>
            <a:ext cx="3496248" cy="347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1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A curve is a positive cubic, touches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 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crosses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 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Write a possible equation for the curve.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r="-1067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A curve is a positive cubic, touches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 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crosses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 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Write a possible equation for the curve.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r="-1067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134968F-62FB-4DF7-8BD1-122FE921AB09}"/>
                  </a:ext>
                </a:extLst>
              </p:cNvPr>
              <p:cNvSpPr/>
              <p:nvPr/>
            </p:nvSpPr>
            <p:spPr>
              <a:xfrm>
                <a:off x="4572000" y="145302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134968F-62FB-4DF7-8BD1-122FE921AB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3027"/>
                <a:ext cx="4572001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2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−2)(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785652"/>
              </a:xfrm>
              <a:prstGeom prst="rect">
                <a:avLst/>
              </a:prstGeom>
              <a:blipFill>
                <a:blip r:embed="rId3"/>
                <a:stretch>
                  <a:fillRect l="-2000" t="-1288" b="-12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6F53F8B-84FB-4200-A08F-AB518537F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6691" y="1391478"/>
            <a:ext cx="2485724" cy="518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34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1)(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−2)(3−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−2)(3−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2000" t="-1429" b="-1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E9E4F33-63D7-41AC-B05F-FD497DBF47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8874" y="1399429"/>
            <a:ext cx="2858252" cy="528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09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3A0D05E-D84C-4F93-825B-AB1631EBC1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506" y="1429000"/>
            <a:ext cx="4128987" cy="414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11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60EC07F-1CDF-49CF-8A1F-D434AB83C1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576" y="1466430"/>
            <a:ext cx="3562847" cy="350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8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33964316-DF1A-44FB-AFC7-A3DCFEC144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6892" y="1439624"/>
            <a:ext cx="3996100" cy="397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1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650968D-F90E-4AA3-B87C-8F39D1D05F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3516" y="1518407"/>
            <a:ext cx="4028967" cy="406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0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BCC4AB3-4041-4CB1-AEA2-17CAE388CB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4025" y="1510019"/>
            <a:ext cx="4067949" cy="440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0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Sketch the graph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0FFDD9E2-9389-4EEF-8878-CA89ECE001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2018" y="1476462"/>
            <a:ext cx="4271963" cy="425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65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46096E-BF35-4EB4-82E0-B31EDFD8A51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16092</TotalTime>
  <Words>784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Candara</vt:lpstr>
      <vt:lpstr>Office Theme</vt:lpstr>
      <vt:lpstr>4.1) Cubic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574</cp:revision>
  <dcterms:created xsi:type="dcterms:W3CDTF">2020-05-18T02:11:06Z</dcterms:created>
  <dcterms:modified xsi:type="dcterms:W3CDTF">2021-09-02T17:56:50Z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