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99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37.png"/><Relationship Id="rId7" Type="http://schemas.openxmlformats.org/officeDocument/2006/relationships/image" Target="../media/image3.png"/><Relationship Id="rId2" Type="http://schemas.openxmlformats.org/officeDocument/2006/relationships/image" Target="../media/image33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40.png"/><Relationship Id="rId9" Type="http://schemas.openxmlformats.org/officeDocument/2006/relationships/hyperlink" Target="https://www.drfrostmaths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7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3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5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7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3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5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8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5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3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4.1) Moments</a:t>
            </a:r>
          </a:p>
        </p:txBody>
      </p:sp>
    </p:spTree>
    <p:extLst>
      <p:ext uri="{BB962C8B-B14F-4D97-AF65-F5344CB8AC3E}">
        <p14:creationId xmlns:p14="http://schemas.microsoft.com/office/powerpoint/2010/main" val="309235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moment of the force about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r="-40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moment of the force about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r="-26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629356"/>
                <a:ext cx="4572001" cy="3416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200 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clockwise</a:t>
                </a: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629356"/>
                <a:ext cx="4572001" cy="3416320"/>
              </a:xfrm>
              <a:prstGeom prst="rect">
                <a:avLst/>
              </a:prstGeom>
              <a:blipFill>
                <a:blip r:embed="rId4"/>
                <a:stretch>
                  <a:fillRect t="-8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>
            <a:extLst>
              <a:ext uri="{FF2B5EF4-FFF2-40B4-BE49-F238E27FC236}">
                <a16:creationId xmlns:a16="http://schemas.microsoft.com/office/drawing/2014/main" id="{C3D72713-CD7B-452E-A228-656111773D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37389" y="914400"/>
            <a:ext cx="1621760" cy="143518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C02E02F-633E-4541-9962-939FE43D7F9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65025" y="3606834"/>
            <a:ext cx="1201177" cy="165252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E201567-CA99-4AB6-B269-4AEEBC91326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21056" y="914400"/>
            <a:ext cx="1548647" cy="119405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96E40BA-8A95-485F-8554-F566FFC82A6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28800" y="3914112"/>
            <a:ext cx="1140903" cy="105792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23130CE-8C72-4E49-B34A-924FED73F63E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9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570252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moment of the force about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r="-40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moment of the force about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r="-26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8694" y="2750951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50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𝑁𝑚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=25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694" y="2750951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6AF93881-3289-4A0C-8CD7-FEADCA02F5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1020" y="943615"/>
            <a:ext cx="2162631" cy="177750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F8F4039-8F10-48F1-A0E0-1C19BECE89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30350" y="846746"/>
            <a:ext cx="1971412" cy="190420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3FA52B3-4EE1-4A0C-9C69-8BE9EA97918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51223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moment of the force about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r="-40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moment of the force about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r="-26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8694" y="2750951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33.6 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 clockwise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694" y="2750951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E67746C-F2A2-4530-802B-5C18F4AECD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2889" y="914401"/>
            <a:ext cx="1748425" cy="17071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19EA1F2-C47B-4980-8279-EF874459C5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93947" y="904720"/>
            <a:ext cx="1941372" cy="172129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491E14F-98D7-4B64-93D9-F52CFD692F01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6446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forces act on a lamina. Find the moment of each of the forces about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r="-80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forces act on a lamina. Find the moment of each of the forces about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r="-66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8694" y="2750951"/>
                <a:ext cx="4572001" cy="8253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Moment</m:t>
                      </m:r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of</m:t>
                      </m:r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5</m:t>
                      </m:r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force</m:t>
                      </m:r>
                      <m:r>
                        <m:rPr>
                          <m:nor/>
                        </m:rPr>
                        <a:rPr lang="en-GB" sz="1600" b="0" i="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GB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10 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Nm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clockwise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Moment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of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8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force</m:t>
                      </m:r>
                      <m:r>
                        <a:rPr lang="en-GB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12.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3 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Nm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anticlockwise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(3 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sf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694" y="2750951"/>
                <a:ext cx="4572001" cy="825354"/>
              </a:xfrm>
              <a:prstGeom prst="rect">
                <a:avLst/>
              </a:prstGeom>
              <a:blipFill>
                <a:blip r:embed="rId4"/>
                <a:stretch>
                  <a:fillRect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62B48279-0AAB-45D5-AFAA-0B930E0E64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3628" y="1103805"/>
            <a:ext cx="3124636" cy="173379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7F95011-DBAE-4E1D-90DB-04AF1E5F49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0957" y="1160932"/>
            <a:ext cx="2180051" cy="188240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CB6BAE1-BCB4-41A5-846F-04898BEC8DAC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82806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EC87CD-41A7-446C-AAE9-6ECFB53563F8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17563</TotalTime>
  <Words>204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 Math</vt:lpstr>
      <vt:lpstr>Candara</vt:lpstr>
      <vt:lpstr>Office Theme</vt:lpstr>
      <vt:lpstr>4.1) Moments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553</cp:revision>
  <dcterms:created xsi:type="dcterms:W3CDTF">2020-05-18T02:11:06Z</dcterms:created>
  <dcterms:modified xsi:type="dcterms:W3CDTF">2021-09-04T21:59:18Z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