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Speller" initials="CS" lastIdx="2" clrIdx="0">
    <p:extLst>
      <p:ext uri="{19B8F6BF-5375-455C-9EA6-DF929625EA0E}">
        <p15:presenceInfo xmlns:p15="http://schemas.microsoft.com/office/powerpoint/2012/main" userId="S::Chris.Speller@paddington-academy.org::0a97f007-b978-4543-a8a0-9ee0abccdf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94660"/>
  </p:normalViewPr>
  <p:slideViewPr>
    <p:cSldViewPr snapToGrid="0">
      <p:cViewPr varScale="1">
        <p:scale>
          <a:sx n="105" d="100"/>
          <a:sy n="105" d="100"/>
        </p:scale>
        <p:origin x="972" y="138"/>
      </p:cViewPr>
      <p:guideLst/>
    </p:cSldViewPr>
  </p:slideViewPr>
  <p:notesTextViewPr>
    <p:cViewPr>
      <p:scale>
        <a:sx n="1" d="1"/>
        <a:sy n="1" d="1"/>
      </p:scale>
      <p:origin x="0" y="0"/>
    </p:cViewPr>
  </p:notesTextViewPr>
  <p:notesViewPr>
    <p:cSldViewPr snapToGrid="0">
      <p:cViewPr varScale="1">
        <p:scale>
          <a:sx n="88" d="100"/>
          <a:sy n="88" d="100"/>
        </p:scale>
        <p:origin x="93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4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Speller" userId="0a97f007-b978-4543-a8a0-9ee0abccdf0a" providerId="ADAL" clId="{49AE9936-2127-4A5C-BBB9-F2ECFFFA535D}"/>
    <pc:docChg chg="modSld">
      <pc:chgData name="Chris Speller" userId="0a97f007-b978-4543-a8a0-9ee0abccdf0a" providerId="ADAL" clId="{49AE9936-2127-4A5C-BBB9-F2ECFFFA535D}" dt="2020-12-16T14:05:23.619" v="1" actId="20577"/>
      <pc:docMkLst>
        <pc:docMk/>
      </pc:docMkLst>
      <pc:sldChg chg="modSp">
        <pc:chgData name="Chris Speller" userId="0a97f007-b978-4543-a8a0-9ee0abccdf0a" providerId="ADAL" clId="{49AE9936-2127-4A5C-BBB9-F2ECFFFA535D}" dt="2020-12-16T14:05:23.619" v="1" actId="20577"/>
        <pc:sldMkLst>
          <pc:docMk/>
          <pc:sldMk cId="2728932380" sldId="4392"/>
        </pc:sldMkLst>
        <pc:spChg chg="mod">
          <ac:chgData name="Chris Speller" userId="0a97f007-b978-4543-a8a0-9ee0abccdf0a" providerId="ADAL" clId="{49AE9936-2127-4A5C-BBB9-F2ECFFFA535D}" dt="2020-12-16T14:05:23.619" v="1" actId="20577"/>
          <ac:spMkLst>
            <pc:docMk/>
            <pc:sldMk cId="2728932380" sldId="4392"/>
            <ac:spMk id="11" creationId="{00000000-0000-0000-0000-000000000000}"/>
          </ac:spMkLst>
        </pc:spChg>
      </pc:sldChg>
    </pc:docChg>
  </pc:docChgLst>
  <pc:docChgLst>
    <pc:chgData name="Chris Speller" userId="0a97f007-b978-4543-a8a0-9ee0abccdf0a" providerId="ADAL" clId="{D87621BB-2E2D-4D88-B948-1EDB64269BFA}"/>
    <pc:docChg chg="custSel addSld modSld">
      <pc:chgData name="Chris Speller" userId="0a97f007-b978-4543-a8a0-9ee0abccdf0a" providerId="ADAL" clId="{D87621BB-2E2D-4D88-B948-1EDB64269BFA}" dt="2020-12-14T13:51:08.911" v="918" actId="20577"/>
      <pc:docMkLst>
        <pc:docMk/>
      </pc:docMkLst>
      <pc:sldChg chg="modSp">
        <pc:chgData name="Chris Speller" userId="0a97f007-b978-4543-a8a0-9ee0abccdf0a" providerId="ADAL" clId="{D87621BB-2E2D-4D88-B948-1EDB64269BFA}" dt="2020-12-14T13:36:00.199" v="828" actId="20577"/>
        <pc:sldMkLst>
          <pc:docMk/>
          <pc:sldMk cId="2354999837" sldId="4411"/>
        </pc:sldMkLst>
        <pc:spChg chg="mod">
          <ac:chgData name="Chris Speller" userId="0a97f007-b978-4543-a8a0-9ee0abccdf0a" providerId="ADAL" clId="{D87621BB-2E2D-4D88-B948-1EDB64269BFA}" dt="2020-12-14T13:35:39.465" v="826" actId="20577"/>
          <ac:spMkLst>
            <pc:docMk/>
            <pc:sldMk cId="2354999837" sldId="4411"/>
            <ac:spMk id="10" creationId="{00000000-0000-0000-0000-000000000000}"/>
          </ac:spMkLst>
        </pc:spChg>
        <pc:spChg chg="mod">
          <ac:chgData name="Chris Speller" userId="0a97f007-b978-4543-a8a0-9ee0abccdf0a" providerId="ADAL" clId="{D87621BB-2E2D-4D88-B948-1EDB64269BFA}" dt="2020-12-14T13:36:00.199" v="828" actId="20577"/>
          <ac:spMkLst>
            <pc:docMk/>
            <pc:sldMk cId="2354999837" sldId="4411"/>
            <ac:spMk id="11" creationId="{00000000-0000-0000-0000-000000000000}"/>
          </ac:spMkLst>
        </pc:spChg>
      </pc:sldChg>
      <pc:sldChg chg="delSp modSp delAnim">
        <pc:chgData name="Chris Speller" userId="0a97f007-b978-4543-a8a0-9ee0abccdf0a" providerId="ADAL" clId="{D87621BB-2E2D-4D88-B948-1EDB64269BFA}" dt="2020-12-14T13:38:55.215" v="830" actId="478"/>
        <pc:sldMkLst>
          <pc:docMk/>
          <pc:sldMk cId="3371434852" sldId="4413"/>
        </pc:sldMkLst>
        <pc:spChg chg="mod">
          <ac:chgData name="Chris Speller" userId="0a97f007-b978-4543-a8a0-9ee0abccdf0a" providerId="ADAL" clId="{D87621BB-2E2D-4D88-B948-1EDB64269BFA}" dt="2020-12-14T13:35:43.521" v="827" actId="20577"/>
          <ac:spMkLst>
            <pc:docMk/>
            <pc:sldMk cId="3371434852" sldId="4413"/>
            <ac:spMk id="10" creationId="{00000000-0000-0000-0000-000000000000}"/>
          </ac:spMkLst>
        </pc:spChg>
        <pc:spChg chg="mod">
          <ac:chgData name="Chris Speller" userId="0a97f007-b978-4543-a8a0-9ee0abccdf0a" providerId="ADAL" clId="{D87621BB-2E2D-4D88-B948-1EDB64269BFA}" dt="2020-12-14T13:36:03.576" v="829" actId="20577"/>
          <ac:spMkLst>
            <pc:docMk/>
            <pc:sldMk cId="3371434852" sldId="4413"/>
            <ac:spMk id="11" creationId="{00000000-0000-0000-0000-000000000000}"/>
          </ac:spMkLst>
        </pc:spChg>
        <pc:picChg chg="del">
          <ac:chgData name="Chris Speller" userId="0a97f007-b978-4543-a8a0-9ee0abccdf0a" providerId="ADAL" clId="{D87621BB-2E2D-4D88-B948-1EDB64269BFA}" dt="2020-12-14T13:38:55.215" v="830" actId="478"/>
          <ac:picMkLst>
            <pc:docMk/>
            <pc:sldMk cId="3371434852" sldId="4413"/>
            <ac:picMk id="3" creationId="{2D573B54-E779-4D24-AE00-CB37F1276F5F}"/>
          </ac:picMkLst>
        </pc:picChg>
      </pc:sldChg>
      <pc:sldChg chg="modSp">
        <pc:chgData name="Chris Speller" userId="0a97f007-b978-4543-a8a0-9ee0abccdf0a" providerId="ADAL" clId="{D87621BB-2E2D-4D88-B948-1EDB64269BFA}" dt="2020-12-14T13:04:43.405" v="308" actId="20577"/>
        <pc:sldMkLst>
          <pc:docMk/>
          <pc:sldMk cId="830439883" sldId="4460"/>
        </pc:sldMkLst>
        <pc:spChg chg="mod">
          <ac:chgData name="Chris Speller" userId="0a97f007-b978-4543-a8a0-9ee0abccdf0a" providerId="ADAL" clId="{D87621BB-2E2D-4D88-B948-1EDB64269BFA}" dt="2020-12-14T13:03:46.820" v="259" actId="20577"/>
          <ac:spMkLst>
            <pc:docMk/>
            <pc:sldMk cId="830439883" sldId="4460"/>
            <ac:spMk id="10" creationId="{00000000-0000-0000-0000-000000000000}"/>
          </ac:spMkLst>
        </pc:spChg>
        <pc:spChg chg="mod">
          <ac:chgData name="Chris Speller" userId="0a97f007-b978-4543-a8a0-9ee0abccdf0a" providerId="ADAL" clId="{D87621BB-2E2D-4D88-B948-1EDB64269BFA}" dt="2020-12-14T13:04:01.602" v="262" actId="20577"/>
          <ac:spMkLst>
            <pc:docMk/>
            <pc:sldMk cId="830439883" sldId="4460"/>
            <ac:spMk id="11" creationId="{00000000-0000-0000-0000-000000000000}"/>
          </ac:spMkLst>
        </pc:spChg>
        <pc:spChg chg="mod">
          <ac:chgData name="Chris Speller" userId="0a97f007-b978-4543-a8a0-9ee0abccdf0a" providerId="ADAL" clId="{D87621BB-2E2D-4D88-B948-1EDB64269BFA}" dt="2020-12-14T13:04:43.405" v="308" actId="20577"/>
          <ac:spMkLst>
            <pc:docMk/>
            <pc:sldMk cId="830439883" sldId="4460"/>
            <ac:spMk id="12" creationId="{C24385B1-56CC-4BCF-9B84-8EA2D3337E37}"/>
          </ac:spMkLst>
        </pc:spChg>
      </pc:sldChg>
      <pc:sldChg chg="modSp add modAnim">
        <pc:chgData name="Chris Speller" userId="0a97f007-b978-4543-a8a0-9ee0abccdf0a" providerId="ADAL" clId="{D87621BB-2E2D-4D88-B948-1EDB64269BFA}" dt="2020-12-14T12:46:28.763" v="43" actId="20577"/>
        <pc:sldMkLst>
          <pc:docMk/>
          <pc:sldMk cId="1646239338" sldId="4461"/>
        </pc:sldMkLst>
        <pc:spChg chg="mod">
          <ac:chgData name="Chris Speller" userId="0a97f007-b978-4543-a8a0-9ee0abccdf0a" providerId="ADAL" clId="{D87621BB-2E2D-4D88-B948-1EDB64269BFA}" dt="2020-12-14T12:45:43.823" v="23" actId="20577"/>
          <ac:spMkLst>
            <pc:docMk/>
            <pc:sldMk cId="1646239338" sldId="4461"/>
            <ac:spMk id="10" creationId="{00000000-0000-0000-0000-000000000000}"/>
          </ac:spMkLst>
        </pc:spChg>
        <pc:spChg chg="mod">
          <ac:chgData name="Chris Speller" userId="0a97f007-b978-4543-a8a0-9ee0abccdf0a" providerId="ADAL" clId="{D87621BB-2E2D-4D88-B948-1EDB64269BFA}" dt="2020-12-14T12:46:14.680" v="35" actId="20577"/>
          <ac:spMkLst>
            <pc:docMk/>
            <pc:sldMk cId="1646239338" sldId="4461"/>
            <ac:spMk id="11" creationId="{00000000-0000-0000-0000-000000000000}"/>
          </ac:spMkLst>
        </pc:spChg>
        <pc:spChg chg="mod">
          <ac:chgData name="Chris Speller" userId="0a97f007-b978-4543-a8a0-9ee0abccdf0a" providerId="ADAL" clId="{D87621BB-2E2D-4D88-B948-1EDB64269BFA}" dt="2020-12-14T12:46:28.763" v="43" actId="20577"/>
          <ac:spMkLst>
            <pc:docMk/>
            <pc:sldMk cId="1646239338" sldId="4461"/>
            <ac:spMk id="12" creationId="{00000000-0000-0000-0000-000000000000}"/>
          </ac:spMkLst>
        </pc:spChg>
      </pc:sldChg>
      <pc:sldChg chg="modSp add">
        <pc:chgData name="Chris Speller" userId="0a97f007-b978-4543-a8a0-9ee0abccdf0a" providerId="ADAL" clId="{D87621BB-2E2D-4D88-B948-1EDB64269BFA}" dt="2020-12-14T13:08:55.599" v="336" actId="6549"/>
        <pc:sldMkLst>
          <pc:docMk/>
          <pc:sldMk cId="951039632" sldId="4462"/>
        </pc:sldMkLst>
        <pc:spChg chg="mod">
          <ac:chgData name="Chris Speller" userId="0a97f007-b978-4543-a8a0-9ee0abccdf0a" providerId="ADAL" clId="{D87621BB-2E2D-4D88-B948-1EDB64269BFA}" dt="2020-12-14T13:08:55.599" v="336" actId="6549"/>
          <ac:spMkLst>
            <pc:docMk/>
            <pc:sldMk cId="951039632" sldId="4462"/>
            <ac:spMk id="10" creationId="{00000000-0000-0000-0000-000000000000}"/>
          </ac:spMkLst>
        </pc:spChg>
        <pc:spChg chg="mod">
          <ac:chgData name="Chris Speller" userId="0a97f007-b978-4543-a8a0-9ee0abccdf0a" providerId="ADAL" clId="{D87621BB-2E2D-4D88-B948-1EDB64269BFA}" dt="2020-12-14T13:06:06.684" v="317" actId="403"/>
          <ac:spMkLst>
            <pc:docMk/>
            <pc:sldMk cId="951039632" sldId="4462"/>
            <ac:spMk id="11" creationId="{00000000-0000-0000-0000-000000000000}"/>
          </ac:spMkLst>
        </pc:spChg>
        <pc:spChg chg="mod">
          <ac:chgData name="Chris Speller" userId="0a97f007-b978-4543-a8a0-9ee0abccdf0a" providerId="ADAL" clId="{D87621BB-2E2D-4D88-B948-1EDB64269BFA}" dt="2020-12-14T13:06:28.366" v="330" actId="20577"/>
          <ac:spMkLst>
            <pc:docMk/>
            <pc:sldMk cId="951039632" sldId="4462"/>
            <ac:spMk id="12" creationId="{C24385B1-56CC-4BCF-9B84-8EA2D3337E37}"/>
          </ac:spMkLst>
        </pc:spChg>
      </pc:sldChg>
      <pc:sldChg chg="modSp add modAnim">
        <pc:chgData name="Chris Speller" userId="0a97f007-b978-4543-a8a0-9ee0abccdf0a" providerId="ADAL" clId="{D87621BB-2E2D-4D88-B948-1EDB64269BFA}" dt="2020-12-14T13:12:03.410" v="366" actId="20577"/>
        <pc:sldMkLst>
          <pc:docMk/>
          <pc:sldMk cId="47327065" sldId="4463"/>
        </pc:sldMkLst>
        <pc:spChg chg="mod">
          <ac:chgData name="Chris Speller" userId="0a97f007-b978-4543-a8a0-9ee0abccdf0a" providerId="ADAL" clId="{D87621BB-2E2D-4D88-B948-1EDB64269BFA}" dt="2020-12-14T13:12:03.410" v="366" actId="20577"/>
          <ac:spMkLst>
            <pc:docMk/>
            <pc:sldMk cId="47327065" sldId="4463"/>
            <ac:spMk id="10" creationId="{00000000-0000-0000-0000-000000000000}"/>
          </ac:spMkLst>
        </pc:spChg>
        <pc:spChg chg="mod">
          <ac:chgData name="Chris Speller" userId="0a97f007-b978-4543-a8a0-9ee0abccdf0a" providerId="ADAL" clId="{D87621BB-2E2D-4D88-B948-1EDB64269BFA}" dt="2020-12-14T13:10:05.684" v="344"/>
          <ac:spMkLst>
            <pc:docMk/>
            <pc:sldMk cId="47327065" sldId="4463"/>
            <ac:spMk id="11" creationId="{00000000-0000-0000-0000-000000000000}"/>
          </ac:spMkLst>
        </pc:spChg>
        <pc:spChg chg="mod">
          <ac:chgData name="Chris Speller" userId="0a97f007-b978-4543-a8a0-9ee0abccdf0a" providerId="ADAL" clId="{D87621BB-2E2D-4D88-B948-1EDB64269BFA}" dt="2020-12-14T13:10:50.775" v="348" actId="207"/>
          <ac:spMkLst>
            <pc:docMk/>
            <pc:sldMk cId="47327065" sldId="4463"/>
            <ac:spMk id="12" creationId="{C24385B1-56CC-4BCF-9B84-8EA2D3337E37}"/>
          </ac:spMkLst>
        </pc:spChg>
      </pc:sldChg>
      <pc:sldChg chg="modSp add">
        <pc:chgData name="Chris Speller" userId="0a97f007-b978-4543-a8a0-9ee0abccdf0a" providerId="ADAL" clId="{D87621BB-2E2D-4D88-B948-1EDB64269BFA}" dt="2020-12-14T13:13:21.307" v="372" actId="20577"/>
        <pc:sldMkLst>
          <pc:docMk/>
          <pc:sldMk cId="2363795935" sldId="4464"/>
        </pc:sldMkLst>
        <pc:spChg chg="mod">
          <ac:chgData name="Chris Speller" userId="0a97f007-b978-4543-a8a0-9ee0abccdf0a" providerId="ADAL" clId="{D87621BB-2E2D-4D88-B948-1EDB64269BFA}" dt="2020-12-14T13:13:21.307" v="372" actId="20577"/>
          <ac:spMkLst>
            <pc:docMk/>
            <pc:sldMk cId="2363795935" sldId="4464"/>
            <ac:spMk id="10" creationId="{00000000-0000-0000-0000-000000000000}"/>
          </ac:spMkLst>
        </pc:spChg>
        <pc:spChg chg="mod">
          <ac:chgData name="Chris Speller" userId="0a97f007-b978-4543-a8a0-9ee0abccdf0a" providerId="ADAL" clId="{D87621BB-2E2D-4D88-B948-1EDB64269BFA}" dt="2020-12-14T13:12:37.164" v="369"/>
          <ac:spMkLst>
            <pc:docMk/>
            <pc:sldMk cId="2363795935" sldId="4464"/>
            <ac:spMk id="11" creationId="{00000000-0000-0000-0000-000000000000}"/>
          </ac:spMkLst>
        </pc:spChg>
        <pc:spChg chg="mod">
          <ac:chgData name="Chris Speller" userId="0a97f007-b978-4543-a8a0-9ee0abccdf0a" providerId="ADAL" clId="{D87621BB-2E2D-4D88-B948-1EDB64269BFA}" dt="2020-12-14T13:12:56.556" v="371" actId="207"/>
          <ac:spMkLst>
            <pc:docMk/>
            <pc:sldMk cId="2363795935" sldId="4464"/>
            <ac:spMk id="12" creationId="{C24385B1-56CC-4BCF-9B84-8EA2D3337E37}"/>
          </ac:spMkLst>
        </pc:spChg>
      </pc:sldChg>
      <pc:sldChg chg="modSp add modAnim">
        <pc:chgData name="Chris Speller" userId="0a97f007-b978-4543-a8a0-9ee0abccdf0a" providerId="ADAL" clId="{D87621BB-2E2D-4D88-B948-1EDB64269BFA}" dt="2020-12-14T13:28:21.917" v="733"/>
        <pc:sldMkLst>
          <pc:docMk/>
          <pc:sldMk cId="4158013522" sldId="4465"/>
        </pc:sldMkLst>
        <pc:spChg chg="mod">
          <ac:chgData name="Chris Speller" userId="0a97f007-b978-4543-a8a0-9ee0abccdf0a" providerId="ADAL" clId="{D87621BB-2E2D-4D88-B948-1EDB64269BFA}" dt="2020-12-14T13:28:21.917" v="733"/>
          <ac:spMkLst>
            <pc:docMk/>
            <pc:sldMk cId="4158013522" sldId="4465"/>
            <ac:spMk id="10" creationId="{00000000-0000-0000-0000-000000000000}"/>
          </ac:spMkLst>
        </pc:spChg>
        <pc:spChg chg="mod">
          <ac:chgData name="Chris Speller" userId="0a97f007-b978-4543-a8a0-9ee0abccdf0a" providerId="ADAL" clId="{D87621BB-2E2D-4D88-B948-1EDB64269BFA}" dt="2020-12-14T13:23:22.497" v="599"/>
          <ac:spMkLst>
            <pc:docMk/>
            <pc:sldMk cId="4158013522" sldId="4465"/>
            <ac:spMk id="11" creationId="{00000000-0000-0000-0000-000000000000}"/>
          </ac:spMkLst>
        </pc:spChg>
        <pc:spChg chg="mod">
          <ac:chgData name="Chris Speller" userId="0a97f007-b978-4543-a8a0-9ee0abccdf0a" providerId="ADAL" clId="{D87621BB-2E2D-4D88-B948-1EDB64269BFA}" dt="2020-12-14T13:24:28.738" v="721" actId="20577"/>
          <ac:spMkLst>
            <pc:docMk/>
            <pc:sldMk cId="4158013522" sldId="4465"/>
            <ac:spMk id="12" creationId="{C24385B1-56CC-4BCF-9B84-8EA2D3337E37}"/>
          </ac:spMkLst>
        </pc:spChg>
      </pc:sldChg>
      <pc:sldChg chg="modSp add">
        <pc:chgData name="Chris Speller" userId="0a97f007-b978-4543-a8a0-9ee0abccdf0a" providerId="ADAL" clId="{D87621BB-2E2D-4D88-B948-1EDB64269BFA}" dt="2020-12-14T13:31:01.415" v="767" actId="20577"/>
        <pc:sldMkLst>
          <pc:docMk/>
          <pc:sldMk cId="3914526714" sldId="4466"/>
        </pc:sldMkLst>
        <pc:spChg chg="mod">
          <ac:chgData name="Chris Speller" userId="0a97f007-b978-4543-a8a0-9ee0abccdf0a" providerId="ADAL" clId="{D87621BB-2E2D-4D88-B948-1EDB64269BFA}" dt="2020-12-14T13:31:01.415" v="767" actId="20577"/>
          <ac:spMkLst>
            <pc:docMk/>
            <pc:sldMk cId="3914526714" sldId="4466"/>
            <ac:spMk id="10" creationId="{00000000-0000-0000-0000-000000000000}"/>
          </ac:spMkLst>
        </pc:spChg>
        <pc:spChg chg="mod">
          <ac:chgData name="Chris Speller" userId="0a97f007-b978-4543-a8a0-9ee0abccdf0a" providerId="ADAL" clId="{D87621BB-2E2D-4D88-B948-1EDB64269BFA}" dt="2020-12-14T13:30:47.262" v="745"/>
          <ac:spMkLst>
            <pc:docMk/>
            <pc:sldMk cId="3914526714" sldId="4466"/>
            <ac:spMk id="11" creationId="{00000000-0000-0000-0000-000000000000}"/>
          </ac:spMkLst>
        </pc:spChg>
        <pc:spChg chg="mod">
          <ac:chgData name="Chris Speller" userId="0a97f007-b978-4543-a8a0-9ee0abccdf0a" providerId="ADAL" clId="{D87621BB-2E2D-4D88-B948-1EDB64269BFA}" dt="2020-12-14T13:30:57.098" v="765" actId="20577"/>
          <ac:spMkLst>
            <pc:docMk/>
            <pc:sldMk cId="3914526714" sldId="4466"/>
            <ac:spMk id="12" creationId="{C24385B1-56CC-4BCF-9B84-8EA2D3337E37}"/>
          </ac:spMkLst>
        </pc:spChg>
      </pc:sldChg>
      <pc:sldChg chg="modSp add">
        <pc:chgData name="Chris Speller" userId="0a97f007-b978-4543-a8a0-9ee0abccdf0a" providerId="ADAL" clId="{D87621BB-2E2D-4D88-B948-1EDB64269BFA}" dt="2020-12-14T13:33:17.703" v="825" actId="20577"/>
        <pc:sldMkLst>
          <pc:docMk/>
          <pc:sldMk cId="3353844501" sldId="4467"/>
        </pc:sldMkLst>
        <pc:spChg chg="mod">
          <ac:chgData name="Chris Speller" userId="0a97f007-b978-4543-a8a0-9ee0abccdf0a" providerId="ADAL" clId="{D87621BB-2E2D-4D88-B948-1EDB64269BFA}" dt="2020-12-14T13:33:17.703" v="825" actId="20577"/>
          <ac:spMkLst>
            <pc:docMk/>
            <pc:sldMk cId="3353844501" sldId="4467"/>
            <ac:spMk id="10" creationId="{00000000-0000-0000-0000-000000000000}"/>
          </ac:spMkLst>
        </pc:spChg>
        <pc:spChg chg="mod">
          <ac:chgData name="Chris Speller" userId="0a97f007-b978-4543-a8a0-9ee0abccdf0a" providerId="ADAL" clId="{D87621BB-2E2D-4D88-B948-1EDB64269BFA}" dt="2020-12-14T13:32:37.722" v="799"/>
          <ac:spMkLst>
            <pc:docMk/>
            <pc:sldMk cId="3353844501" sldId="4467"/>
            <ac:spMk id="11" creationId="{00000000-0000-0000-0000-000000000000}"/>
          </ac:spMkLst>
        </pc:spChg>
        <pc:spChg chg="mod">
          <ac:chgData name="Chris Speller" userId="0a97f007-b978-4543-a8a0-9ee0abccdf0a" providerId="ADAL" clId="{D87621BB-2E2D-4D88-B948-1EDB64269BFA}" dt="2020-12-14T13:32:55.623" v="817" actId="20577"/>
          <ac:spMkLst>
            <pc:docMk/>
            <pc:sldMk cId="3353844501" sldId="4467"/>
            <ac:spMk id="12" creationId="{C24385B1-56CC-4BCF-9B84-8EA2D3337E37}"/>
          </ac:spMkLst>
        </pc:spChg>
      </pc:sldChg>
      <pc:sldChg chg="addSp delSp modSp add delAnim modAnim">
        <pc:chgData name="Chris Speller" userId="0a97f007-b978-4543-a8a0-9ee0abccdf0a" providerId="ADAL" clId="{D87621BB-2E2D-4D88-B948-1EDB64269BFA}" dt="2020-12-14T13:51:08.911" v="918" actId="20577"/>
        <pc:sldMkLst>
          <pc:docMk/>
          <pc:sldMk cId="3552951428" sldId="4468"/>
        </pc:sldMkLst>
        <pc:spChg chg="mod">
          <ac:chgData name="Chris Speller" userId="0a97f007-b978-4543-a8a0-9ee0abccdf0a" providerId="ADAL" clId="{D87621BB-2E2D-4D88-B948-1EDB64269BFA}" dt="2020-12-14T13:51:08.911" v="918" actId="20577"/>
          <ac:spMkLst>
            <pc:docMk/>
            <pc:sldMk cId="3552951428" sldId="4468"/>
            <ac:spMk id="10" creationId="{00000000-0000-0000-0000-000000000000}"/>
          </ac:spMkLst>
        </pc:spChg>
        <pc:spChg chg="mod">
          <ac:chgData name="Chris Speller" userId="0a97f007-b978-4543-a8a0-9ee0abccdf0a" providerId="ADAL" clId="{D87621BB-2E2D-4D88-B948-1EDB64269BFA}" dt="2020-12-14T13:47:18.669" v="903" actId="20577"/>
          <ac:spMkLst>
            <pc:docMk/>
            <pc:sldMk cId="3552951428" sldId="4468"/>
            <ac:spMk id="11" creationId="{00000000-0000-0000-0000-000000000000}"/>
          </ac:spMkLst>
        </pc:spChg>
        <pc:spChg chg="del mod">
          <ac:chgData name="Chris Speller" userId="0a97f007-b978-4543-a8a0-9ee0abccdf0a" providerId="ADAL" clId="{D87621BB-2E2D-4D88-B948-1EDB64269BFA}" dt="2020-12-14T13:50:10.910" v="906" actId="478"/>
          <ac:spMkLst>
            <pc:docMk/>
            <pc:sldMk cId="3552951428" sldId="4468"/>
            <ac:spMk id="12" creationId="{C24385B1-56CC-4BCF-9B84-8EA2D3337E37}"/>
          </ac:spMkLst>
        </pc:spChg>
        <pc:picChg chg="add del mod">
          <ac:chgData name="Chris Speller" userId="0a97f007-b978-4543-a8a0-9ee0abccdf0a" providerId="ADAL" clId="{D87621BB-2E2D-4D88-B948-1EDB64269BFA}" dt="2020-12-14T13:50:43.865" v="909" actId="478"/>
          <ac:picMkLst>
            <pc:docMk/>
            <pc:sldMk cId="3552951428" sldId="4468"/>
            <ac:picMk id="2" creationId="{F14CCEA9-4689-4B34-9A13-ADF9D17D9C8C}"/>
          </ac:picMkLst>
        </pc:picChg>
        <pc:picChg chg="add mod">
          <ac:chgData name="Chris Speller" userId="0a97f007-b978-4543-a8a0-9ee0abccdf0a" providerId="ADAL" clId="{D87621BB-2E2D-4D88-B948-1EDB64269BFA}" dt="2020-12-14T13:50:50.355" v="914" actId="1076"/>
          <ac:picMkLst>
            <pc:docMk/>
            <pc:sldMk cId="3552951428" sldId="4468"/>
            <ac:picMk id="3" creationId="{76ED7B0C-09A0-43EC-A1A4-654E40A23F70}"/>
          </ac:picMkLst>
        </pc:picChg>
      </pc:sldChg>
    </pc:docChg>
  </pc:docChgLst>
  <pc:docChgLst>
    <pc:chgData name="Chris Speller" userId="0a97f007-b978-4543-a8a0-9ee0abccdf0a" providerId="ADAL" clId="{B8B649C5-C549-4FEB-BF49-7EEBAD02D5DE}"/>
    <pc:docChg chg="undo redo custSel addSld delSld modSld sldOrd modMainMaster">
      <pc:chgData name="Chris Speller" userId="0a97f007-b978-4543-a8a0-9ee0abccdf0a" providerId="ADAL" clId="{B8B649C5-C549-4FEB-BF49-7EEBAD02D5DE}" dt="2020-12-23T13:47:55.528" v="42783" actId="27636"/>
      <pc:docMkLst>
        <pc:docMk/>
      </pc:docMkLst>
      <pc:sldChg chg="modSp add modAnim">
        <pc:chgData name="Chris Speller" userId="0a97f007-b978-4543-a8a0-9ee0abccdf0a" providerId="ADAL" clId="{B8B649C5-C549-4FEB-BF49-7EEBAD02D5DE}" dt="2020-12-20T16:14:03.124" v="3006" actId="20577"/>
        <pc:sldMkLst>
          <pc:docMk/>
          <pc:sldMk cId="3693764538" sldId="3904"/>
        </pc:sldMkLst>
        <pc:spChg chg="mod">
          <ac:chgData name="Chris Speller" userId="0a97f007-b978-4543-a8a0-9ee0abccdf0a" providerId="ADAL" clId="{B8B649C5-C549-4FEB-BF49-7EEBAD02D5DE}" dt="2020-12-20T16:14:03.124" v="3006" actId="20577"/>
          <ac:spMkLst>
            <pc:docMk/>
            <pc:sldMk cId="3693764538" sldId="3904"/>
            <ac:spMk id="10" creationId="{00000000-0000-0000-0000-000000000000}"/>
          </ac:spMkLst>
        </pc:spChg>
        <pc:spChg chg="mod">
          <ac:chgData name="Chris Speller" userId="0a97f007-b978-4543-a8a0-9ee0abccdf0a" providerId="ADAL" clId="{B8B649C5-C549-4FEB-BF49-7EEBAD02D5DE}" dt="2020-12-20T16:13:58.340" v="3003" actId="20577"/>
          <ac:spMkLst>
            <pc:docMk/>
            <pc:sldMk cId="3693764538" sldId="3904"/>
            <ac:spMk id="11" creationId="{00000000-0000-0000-0000-000000000000}"/>
          </ac:spMkLst>
        </pc:spChg>
      </pc:sldChg>
      <pc:sldChg chg="addSp modSp add modAnim">
        <pc:chgData name="Chris Speller" userId="0a97f007-b978-4543-a8a0-9ee0abccdf0a" providerId="ADAL" clId="{B8B649C5-C549-4FEB-BF49-7EEBAD02D5DE}" dt="2020-12-20T23:21:59.704" v="7616" actId="2711"/>
        <pc:sldMkLst>
          <pc:docMk/>
          <pc:sldMk cId="2465052058" sldId="3906"/>
        </pc:sldMkLst>
        <pc:spChg chg="mod">
          <ac:chgData name="Chris Speller" userId="0a97f007-b978-4543-a8a0-9ee0abccdf0a" providerId="ADAL" clId="{B8B649C5-C549-4FEB-BF49-7EEBAD02D5DE}" dt="2020-12-20T23:21:56.457" v="7615" actId="2711"/>
          <ac:spMkLst>
            <pc:docMk/>
            <pc:sldMk cId="2465052058" sldId="3906"/>
            <ac:spMk id="10" creationId="{00000000-0000-0000-0000-000000000000}"/>
          </ac:spMkLst>
        </pc:spChg>
        <pc:spChg chg="mod">
          <ac:chgData name="Chris Speller" userId="0a97f007-b978-4543-a8a0-9ee0abccdf0a" providerId="ADAL" clId="{B8B649C5-C549-4FEB-BF49-7EEBAD02D5DE}" dt="2020-12-20T23:21:59.704" v="7616" actId="2711"/>
          <ac:spMkLst>
            <pc:docMk/>
            <pc:sldMk cId="2465052058" sldId="3906"/>
            <ac:spMk id="11" creationId="{00000000-0000-0000-0000-000000000000}"/>
          </ac:spMkLst>
        </pc:spChg>
        <pc:spChg chg="add mod">
          <ac:chgData name="Chris Speller" userId="0a97f007-b978-4543-a8a0-9ee0abccdf0a" providerId="ADAL" clId="{B8B649C5-C549-4FEB-BF49-7EEBAD02D5DE}" dt="2020-12-20T16:23:28.736" v="3309" actId="404"/>
          <ac:spMkLst>
            <pc:docMk/>
            <pc:sldMk cId="2465052058" sldId="3906"/>
            <ac:spMk id="14" creationId="{37BD3C66-C1BB-4A75-96FE-EE6697A5F5E7}"/>
          </ac:spMkLst>
        </pc:spChg>
      </pc:sldChg>
      <pc:sldChg chg="add">
        <pc:chgData name="Chris Speller" userId="0a97f007-b978-4543-a8a0-9ee0abccdf0a" providerId="ADAL" clId="{B8B649C5-C549-4FEB-BF49-7EEBAD02D5DE}" dt="2020-12-20T16:18:07.246" v="3136"/>
        <pc:sldMkLst>
          <pc:docMk/>
          <pc:sldMk cId="3513814994" sldId="3906"/>
        </pc:sldMkLst>
      </pc:sldChg>
      <pc:sldChg chg="addSp modSp add modAnim">
        <pc:chgData name="Chris Speller" userId="0a97f007-b978-4543-a8a0-9ee0abccdf0a" providerId="ADAL" clId="{B8B649C5-C549-4FEB-BF49-7EEBAD02D5DE}" dt="2020-12-20T23:20:18.482" v="7581" actId="2711"/>
        <pc:sldMkLst>
          <pc:docMk/>
          <pc:sldMk cId="2565329950" sldId="3907"/>
        </pc:sldMkLst>
        <pc:spChg chg="mod">
          <ac:chgData name="Chris Speller" userId="0a97f007-b978-4543-a8a0-9ee0abccdf0a" providerId="ADAL" clId="{B8B649C5-C549-4FEB-BF49-7EEBAD02D5DE}" dt="2020-12-20T23:20:14.755" v="7580" actId="2711"/>
          <ac:spMkLst>
            <pc:docMk/>
            <pc:sldMk cId="2565329950" sldId="3907"/>
            <ac:spMk id="10" creationId="{00000000-0000-0000-0000-000000000000}"/>
          </ac:spMkLst>
        </pc:spChg>
        <pc:spChg chg="mod">
          <ac:chgData name="Chris Speller" userId="0a97f007-b978-4543-a8a0-9ee0abccdf0a" providerId="ADAL" clId="{B8B649C5-C549-4FEB-BF49-7EEBAD02D5DE}" dt="2020-12-20T23:20:18.482" v="7581" actId="2711"/>
          <ac:spMkLst>
            <pc:docMk/>
            <pc:sldMk cId="2565329950" sldId="3907"/>
            <ac:spMk id="11" creationId="{00000000-0000-0000-0000-000000000000}"/>
          </ac:spMkLst>
        </pc:spChg>
        <pc:spChg chg="add mod">
          <ac:chgData name="Chris Speller" userId="0a97f007-b978-4543-a8a0-9ee0abccdf0a" providerId="ADAL" clId="{B8B649C5-C549-4FEB-BF49-7EEBAD02D5DE}" dt="2020-12-20T19:32:14.827" v="3655"/>
          <ac:spMkLst>
            <pc:docMk/>
            <pc:sldMk cId="2565329950" sldId="3907"/>
            <ac:spMk id="13" creationId="{548D03C2-A8EB-4F9B-9C8B-3BAD4877DE97}"/>
          </ac:spMkLst>
        </pc:spChg>
      </pc:sldChg>
      <pc:sldChg chg="addSp modSp add modAnim">
        <pc:chgData name="Chris Speller" userId="0a97f007-b978-4543-a8a0-9ee0abccdf0a" providerId="ADAL" clId="{B8B649C5-C549-4FEB-BF49-7EEBAD02D5DE}" dt="2020-12-20T19:54:51.301" v="4047" actId="20577"/>
        <pc:sldMkLst>
          <pc:docMk/>
          <pc:sldMk cId="581645618" sldId="3910"/>
        </pc:sldMkLst>
        <pc:spChg chg="add mod">
          <ac:chgData name="Chris Speller" userId="0a97f007-b978-4543-a8a0-9ee0abccdf0a" providerId="ADAL" clId="{B8B649C5-C549-4FEB-BF49-7EEBAD02D5DE}" dt="2020-12-20T19:54:51.301" v="4047" actId="20577"/>
          <ac:spMkLst>
            <pc:docMk/>
            <pc:sldMk cId="581645618" sldId="3910"/>
            <ac:spMk id="12" creationId="{2C7064E4-14A6-4E21-9F66-68D76F323FA8}"/>
          </ac:spMkLst>
        </pc:spChg>
      </pc:sldChg>
      <pc:sldChg chg="addSp modSp add modAnim">
        <pc:chgData name="Chris Speller" userId="0a97f007-b978-4543-a8a0-9ee0abccdf0a" providerId="ADAL" clId="{B8B649C5-C549-4FEB-BF49-7EEBAD02D5DE}" dt="2020-12-20T19:54:31.011" v="4032" actId="20577"/>
        <pc:sldMkLst>
          <pc:docMk/>
          <pc:sldMk cId="3693541020" sldId="3911"/>
        </pc:sldMkLst>
        <pc:spChg chg="add mod">
          <ac:chgData name="Chris Speller" userId="0a97f007-b978-4543-a8a0-9ee0abccdf0a" providerId="ADAL" clId="{B8B649C5-C549-4FEB-BF49-7EEBAD02D5DE}" dt="2020-12-20T19:54:31.011" v="4032" actId="20577"/>
          <ac:spMkLst>
            <pc:docMk/>
            <pc:sldMk cId="3693541020" sldId="3911"/>
            <ac:spMk id="12" creationId="{4424BA4D-88C5-4688-92D4-15CFC147C061}"/>
          </ac:spMkLst>
        </pc:spChg>
      </pc:sldChg>
      <pc:sldChg chg="addSp modSp add modAnim">
        <pc:chgData name="Chris Speller" userId="0a97f007-b978-4543-a8a0-9ee0abccdf0a" providerId="ADAL" clId="{B8B649C5-C549-4FEB-BF49-7EEBAD02D5DE}" dt="2020-12-20T23:19:48.080" v="7577" actId="2711"/>
        <pc:sldMkLst>
          <pc:docMk/>
          <pc:sldMk cId="2564498884" sldId="3912"/>
        </pc:sldMkLst>
        <pc:spChg chg="mod">
          <ac:chgData name="Chris Speller" userId="0a97f007-b978-4543-a8a0-9ee0abccdf0a" providerId="ADAL" clId="{B8B649C5-C549-4FEB-BF49-7EEBAD02D5DE}" dt="2020-12-20T23:19:48.080" v="7577" actId="2711"/>
          <ac:spMkLst>
            <pc:docMk/>
            <pc:sldMk cId="2564498884" sldId="3912"/>
            <ac:spMk id="10" creationId="{00000000-0000-0000-0000-000000000000}"/>
          </ac:spMkLst>
        </pc:spChg>
        <pc:spChg chg="add mod">
          <ac:chgData name="Chris Speller" userId="0a97f007-b978-4543-a8a0-9ee0abccdf0a" providerId="ADAL" clId="{B8B649C5-C549-4FEB-BF49-7EEBAD02D5DE}" dt="2020-12-20T19:54:19.080" v="4027" actId="20577"/>
          <ac:spMkLst>
            <pc:docMk/>
            <pc:sldMk cId="2564498884" sldId="3912"/>
            <ac:spMk id="12" creationId="{4032F047-A76B-4BA3-9B76-60FB9A81137C}"/>
          </ac:spMkLst>
        </pc:spChg>
      </pc:sldChg>
      <pc:sldChg chg="addSp modSp add mod modAnim">
        <pc:chgData name="Chris Speller" userId="0a97f007-b978-4543-a8a0-9ee0abccdf0a" providerId="ADAL" clId="{B8B649C5-C549-4FEB-BF49-7EEBAD02D5DE}" dt="2020-12-20T23:19:13.718" v="7576" actId="403"/>
        <pc:sldMkLst>
          <pc:docMk/>
          <pc:sldMk cId="680041335" sldId="3915"/>
        </pc:sldMkLst>
        <pc:spChg chg="mod">
          <ac:chgData name="Chris Speller" userId="0a97f007-b978-4543-a8a0-9ee0abccdf0a" providerId="ADAL" clId="{B8B649C5-C549-4FEB-BF49-7EEBAD02D5DE}" dt="2020-12-20T23:19:04.135" v="7571" actId="404"/>
          <ac:spMkLst>
            <pc:docMk/>
            <pc:sldMk cId="680041335" sldId="3915"/>
            <ac:spMk id="10" creationId="{00000000-0000-0000-0000-000000000000}"/>
          </ac:spMkLst>
        </pc:spChg>
        <pc:spChg chg="mod">
          <ac:chgData name="Chris Speller" userId="0a97f007-b978-4543-a8a0-9ee0abccdf0a" providerId="ADAL" clId="{B8B649C5-C549-4FEB-BF49-7EEBAD02D5DE}" dt="2020-12-20T23:19:08.155" v="7573" actId="404"/>
          <ac:spMkLst>
            <pc:docMk/>
            <pc:sldMk cId="680041335" sldId="3915"/>
            <ac:spMk id="11" creationId="{00000000-0000-0000-0000-000000000000}"/>
          </ac:spMkLst>
        </pc:spChg>
        <pc:spChg chg="add mod">
          <ac:chgData name="Chris Speller" userId="0a97f007-b978-4543-a8a0-9ee0abccdf0a" providerId="ADAL" clId="{B8B649C5-C549-4FEB-BF49-7EEBAD02D5DE}" dt="2020-12-20T23:19:13.718" v="7576" actId="403"/>
          <ac:spMkLst>
            <pc:docMk/>
            <pc:sldMk cId="680041335" sldId="3915"/>
            <ac:spMk id="12" creationId="{A7680ABE-41A1-40F9-BFFB-CBB4E167423A}"/>
          </ac:spMkLst>
        </pc:spChg>
      </pc:sldChg>
      <pc:sldChg chg="modSp add mod">
        <pc:chgData name="Chris Speller" userId="0a97f007-b978-4543-a8a0-9ee0abccdf0a" providerId="ADAL" clId="{B8B649C5-C549-4FEB-BF49-7EEBAD02D5DE}" dt="2020-12-20T23:19:00.054" v="7569" actId="2711"/>
        <pc:sldMkLst>
          <pc:docMk/>
          <pc:sldMk cId="2668014835" sldId="3916"/>
        </pc:sldMkLst>
        <pc:spChg chg="mod">
          <ac:chgData name="Chris Speller" userId="0a97f007-b978-4543-a8a0-9ee0abccdf0a" providerId="ADAL" clId="{B8B649C5-C549-4FEB-BF49-7EEBAD02D5DE}" dt="2020-12-20T23:18:53.221" v="7566" actId="404"/>
          <ac:spMkLst>
            <pc:docMk/>
            <pc:sldMk cId="2668014835" sldId="3916"/>
            <ac:spMk id="10" creationId="{00000000-0000-0000-0000-000000000000}"/>
          </ac:spMkLst>
        </pc:spChg>
        <pc:spChg chg="mod">
          <ac:chgData name="Chris Speller" userId="0a97f007-b978-4543-a8a0-9ee0abccdf0a" providerId="ADAL" clId="{B8B649C5-C549-4FEB-BF49-7EEBAD02D5DE}" dt="2020-12-20T23:18:56.607" v="7568" actId="404"/>
          <ac:spMkLst>
            <pc:docMk/>
            <pc:sldMk cId="2668014835" sldId="3916"/>
            <ac:spMk id="11" creationId="{00000000-0000-0000-0000-000000000000}"/>
          </ac:spMkLst>
        </pc:spChg>
        <pc:spChg chg="mod">
          <ac:chgData name="Chris Speller" userId="0a97f007-b978-4543-a8a0-9ee0abccdf0a" providerId="ADAL" clId="{B8B649C5-C549-4FEB-BF49-7EEBAD02D5DE}" dt="2020-12-20T23:19:00.054" v="7569" actId="2711"/>
          <ac:spMkLst>
            <pc:docMk/>
            <pc:sldMk cId="2668014835" sldId="3916"/>
            <ac:spMk id="12" creationId="{FC9165CE-D5EE-4384-8C71-216C7F56C0C7}"/>
          </ac:spMkLst>
        </pc:spChg>
      </pc:sldChg>
      <pc:sldChg chg="modSp add mod modAnim">
        <pc:chgData name="Chris Speller" userId="0a97f007-b978-4543-a8a0-9ee0abccdf0a" providerId="ADAL" clId="{B8B649C5-C549-4FEB-BF49-7EEBAD02D5DE}" dt="2020-12-20T23:18:11.002" v="7549" actId="2711"/>
        <pc:sldMkLst>
          <pc:docMk/>
          <pc:sldMk cId="2482038218" sldId="3917"/>
        </pc:sldMkLst>
        <pc:spChg chg="mod">
          <ac:chgData name="Chris Speller" userId="0a97f007-b978-4543-a8a0-9ee0abccdf0a" providerId="ADAL" clId="{B8B649C5-C549-4FEB-BF49-7EEBAD02D5DE}" dt="2020-12-20T23:18:04.485" v="7546" actId="404"/>
          <ac:spMkLst>
            <pc:docMk/>
            <pc:sldMk cId="2482038218" sldId="3917"/>
            <ac:spMk id="10" creationId="{00000000-0000-0000-0000-000000000000}"/>
          </ac:spMkLst>
        </pc:spChg>
        <pc:spChg chg="mod">
          <ac:chgData name="Chris Speller" userId="0a97f007-b978-4543-a8a0-9ee0abccdf0a" providerId="ADAL" clId="{B8B649C5-C549-4FEB-BF49-7EEBAD02D5DE}" dt="2020-12-20T23:18:08.400" v="7548" actId="404"/>
          <ac:spMkLst>
            <pc:docMk/>
            <pc:sldMk cId="2482038218" sldId="3917"/>
            <ac:spMk id="11" creationId="{00000000-0000-0000-0000-000000000000}"/>
          </ac:spMkLst>
        </pc:spChg>
        <pc:spChg chg="mod">
          <ac:chgData name="Chris Speller" userId="0a97f007-b978-4543-a8a0-9ee0abccdf0a" providerId="ADAL" clId="{B8B649C5-C549-4FEB-BF49-7EEBAD02D5DE}" dt="2020-12-20T23:18:11.002" v="7549" actId="2711"/>
          <ac:spMkLst>
            <pc:docMk/>
            <pc:sldMk cId="2482038218" sldId="3917"/>
            <ac:spMk id="12" creationId="{FC9165CE-D5EE-4384-8C71-216C7F56C0C7}"/>
          </ac:spMkLst>
        </pc:spChg>
      </pc:sldChg>
      <pc:sldChg chg="modSp add mod modAnim">
        <pc:chgData name="Chris Speller" userId="0a97f007-b978-4543-a8a0-9ee0abccdf0a" providerId="ADAL" clId="{B8B649C5-C549-4FEB-BF49-7EEBAD02D5DE}" dt="2020-12-20T23:17:58.930" v="7544" actId="2711"/>
        <pc:sldMkLst>
          <pc:docMk/>
          <pc:sldMk cId="1293384083" sldId="3920"/>
        </pc:sldMkLst>
        <pc:spChg chg="mod">
          <ac:chgData name="Chris Speller" userId="0a97f007-b978-4543-a8a0-9ee0abccdf0a" providerId="ADAL" clId="{B8B649C5-C549-4FEB-BF49-7EEBAD02D5DE}" dt="2020-12-20T23:17:51.514" v="7541" actId="404"/>
          <ac:spMkLst>
            <pc:docMk/>
            <pc:sldMk cId="1293384083" sldId="3920"/>
            <ac:spMk id="10" creationId="{00000000-0000-0000-0000-000000000000}"/>
          </ac:spMkLst>
        </pc:spChg>
        <pc:spChg chg="mod">
          <ac:chgData name="Chris Speller" userId="0a97f007-b978-4543-a8a0-9ee0abccdf0a" providerId="ADAL" clId="{B8B649C5-C549-4FEB-BF49-7EEBAD02D5DE}" dt="2020-12-20T23:17:55.031" v="7543" actId="404"/>
          <ac:spMkLst>
            <pc:docMk/>
            <pc:sldMk cId="1293384083" sldId="3920"/>
            <ac:spMk id="11" creationId="{00000000-0000-0000-0000-000000000000}"/>
          </ac:spMkLst>
        </pc:spChg>
        <pc:spChg chg="mod">
          <ac:chgData name="Chris Speller" userId="0a97f007-b978-4543-a8a0-9ee0abccdf0a" providerId="ADAL" clId="{B8B649C5-C549-4FEB-BF49-7EEBAD02D5DE}" dt="2020-12-20T23:17:58.930" v="7544" actId="2711"/>
          <ac:spMkLst>
            <pc:docMk/>
            <pc:sldMk cId="1293384083" sldId="3920"/>
            <ac:spMk id="12" creationId="{FC9165CE-D5EE-4384-8C71-216C7F56C0C7}"/>
          </ac:spMkLst>
        </pc:spChg>
      </pc:sldChg>
      <pc:sldChg chg="modSp add">
        <pc:chgData name="Chris Speller" userId="0a97f007-b978-4543-a8a0-9ee0abccdf0a" providerId="ADAL" clId="{B8B649C5-C549-4FEB-BF49-7EEBAD02D5DE}" dt="2020-12-20T20:05:03.450" v="4279" actId="20577"/>
        <pc:sldMkLst>
          <pc:docMk/>
          <pc:sldMk cId="833693275" sldId="3921"/>
        </pc:sldMkLst>
        <pc:spChg chg="mod">
          <ac:chgData name="Chris Speller" userId="0a97f007-b978-4543-a8a0-9ee0abccdf0a" providerId="ADAL" clId="{B8B649C5-C549-4FEB-BF49-7EEBAD02D5DE}" dt="2020-12-20T20:05:03.450" v="4279" actId="20577"/>
          <ac:spMkLst>
            <pc:docMk/>
            <pc:sldMk cId="833693275" sldId="3921"/>
            <ac:spMk id="11" creationId="{00000000-0000-0000-0000-000000000000}"/>
          </ac:spMkLst>
        </pc:spChg>
      </pc:sldChg>
      <pc:sldChg chg="modSp add">
        <pc:chgData name="Chris Speller" userId="0a97f007-b978-4543-a8a0-9ee0abccdf0a" providerId="ADAL" clId="{B8B649C5-C549-4FEB-BF49-7EEBAD02D5DE}" dt="2020-12-20T23:17:38.887" v="7535" actId="2711"/>
        <pc:sldMkLst>
          <pc:docMk/>
          <pc:sldMk cId="970779450" sldId="3924"/>
        </pc:sldMkLst>
        <pc:spChg chg="mod">
          <ac:chgData name="Chris Speller" userId="0a97f007-b978-4543-a8a0-9ee0abccdf0a" providerId="ADAL" clId="{B8B649C5-C549-4FEB-BF49-7EEBAD02D5DE}" dt="2020-12-20T23:17:31.776" v="7532" actId="404"/>
          <ac:spMkLst>
            <pc:docMk/>
            <pc:sldMk cId="970779450" sldId="3924"/>
            <ac:spMk id="10" creationId="{00000000-0000-0000-0000-000000000000}"/>
          </ac:spMkLst>
        </pc:spChg>
        <pc:spChg chg="mod">
          <ac:chgData name="Chris Speller" userId="0a97f007-b978-4543-a8a0-9ee0abccdf0a" providerId="ADAL" clId="{B8B649C5-C549-4FEB-BF49-7EEBAD02D5DE}" dt="2020-12-20T23:17:33.421" v="7533" actId="404"/>
          <ac:spMkLst>
            <pc:docMk/>
            <pc:sldMk cId="970779450" sldId="3924"/>
            <ac:spMk id="11" creationId="{00000000-0000-0000-0000-000000000000}"/>
          </ac:spMkLst>
        </pc:spChg>
        <pc:spChg chg="mod">
          <ac:chgData name="Chris Speller" userId="0a97f007-b978-4543-a8a0-9ee0abccdf0a" providerId="ADAL" clId="{B8B649C5-C549-4FEB-BF49-7EEBAD02D5DE}" dt="2020-12-20T23:17:38.887" v="7535" actId="2711"/>
          <ac:spMkLst>
            <pc:docMk/>
            <pc:sldMk cId="970779450" sldId="3924"/>
            <ac:spMk id="12" creationId="{0EAE4C1C-A1FE-4E20-854E-A830CE3A6FFA}"/>
          </ac:spMkLst>
        </pc:spChg>
      </pc:sldChg>
      <pc:sldChg chg="add">
        <pc:chgData name="Chris Speller" userId="0a97f007-b978-4543-a8a0-9ee0abccdf0a" providerId="ADAL" clId="{B8B649C5-C549-4FEB-BF49-7EEBAD02D5DE}" dt="2020-12-20T19:35:56.142" v="3692"/>
        <pc:sldMkLst>
          <pc:docMk/>
          <pc:sldMk cId="2924645112" sldId="3924"/>
        </pc:sldMkLst>
      </pc:sldChg>
      <pc:sldChg chg="modSp add">
        <pc:chgData name="Chris Speller" userId="0a97f007-b978-4543-a8a0-9ee0abccdf0a" providerId="ADAL" clId="{B8B649C5-C549-4FEB-BF49-7EEBAD02D5DE}" dt="2020-12-20T23:17:46.441" v="7539" actId="404"/>
        <pc:sldMkLst>
          <pc:docMk/>
          <pc:sldMk cId="1781496644" sldId="3925"/>
        </pc:sldMkLst>
        <pc:spChg chg="mod">
          <ac:chgData name="Chris Speller" userId="0a97f007-b978-4543-a8a0-9ee0abccdf0a" providerId="ADAL" clId="{B8B649C5-C549-4FEB-BF49-7EEBAD02D5DE}" dt="2020-12-20T23:17:43.276" v="7537" actId="404"/>
          <ac:spMkLst>
            <pc:docMk/>
            <pc:sldMk cId="1781496644" sldId="3925"/>
            <ac:spMk id="10" creationId="{00000000-0000-0000-0000-000000000000}"/>
          </ac:spMkLst>
        </pc:spChg>
        <pc:spChg chg="mod">
          <ac:chgData name="Chris Speller" userId="0a97f007-b978-4543-a8a0-9ee0abccdf0a" providerId="ADAL" clId="{B8B649C5-C549-4FEB-BF49-7EEBAD02D5DE}" dt="2020-12-20T23:17:46.441" v="7539" actId="404"/>
          <ac:spMkLst>
            <pc:docMk/>
            <pc:sldMk cId="1781496644" sldId="3925"/>
            <ac:spMk id="11" creationId="{00000000-0000-0000-0000-000000000000}"/>
          </ac:spMkLst>
        </pc:spChg>
      </pc:sldChg>
      <pc:sldChg chg="modSp add mod">
        <pc:chgData name="Chris Speller" userId="0a97f007-b978-4543-a8a0-9ee0abccdf0a" providerId="ADAL" clId="{B8B649C5-C549-4FEB-BF49-7EEBAD02D5DE}" dt="2020-12-20T23:17:21.685" v="7529" actId="2711"/>
        <pc:sldMkLst>
          <pc:docMk/>
          <pc:sldMk cId="4266632463" sldId="3926"/>
        </pc:sldMkLst>
        <pc:spChg chg="mod">
          <ac:chgData name="Chris Speller" userId="0a97f007-b978-4543-a8a0-9ee0abccdf0a" providerId="ADAL" clId="{B8B649C5-C549-4FEB-BF49-7EEBAD02D5DE}" dt="2020-12-20T23:17:15.047" v="7526" actId="404"/>
          <ac:spMkLst>
            <pc:docMk/>
            <pc:sldMk cId="4266632463" sldId="3926"/>
            <ac:spMk id="10" creationId="{00000000-0000-0000-0000-000000000000}"/>
          </ac:spMkLst>
        </pc:spChg>
        <pc:spChg chg="mod">
          <ac:chgData name="Chris Speller" userId="0a97f007-b978-4543-a8a0-9ee0abccdf0a" providerId="ADAL" clId="{B8B649C5-C549-4FEB-BF49-7EEBAD02D5DE}" dt="2020-12-20T23:17:18.790" v="7528" actId="404"/>
          <ac:spMkLst>
            <pc:docMk/>
            <pc:sldMk cId="4266632463" sldId="3926"/>
            <ac:spMk id="11" creationId="{00000000-0000-0000-0000-000000000000}"/>
          </ac:spMkLst>
        </pc:spChg>
        <pc:spChg chg="mod">
          <ac:chgData name="Chris Speller" userId="0a97f007-b978-4543-a8a0-9ee0abccdf0a" providerId="ADAL" clId="{B8B649C5-C549-4FEB-BF49-7EEBAD02D5DE}" dt="2020-12-20T23:17:21.685" v="7529" actId="2711"/>
          <ac:spMkLst>
            <pc:docMk/>
            <pc:sldMk cId="4266632463" sldId="3926"/>
            <ac:spMk id="14" creationId="{6C9731CF-F321-4669-AFBA-A84EE7B30EED}"/>
          </ac:spMkLst>
        </pc:spChg>
      </pc:sldChg>
      <pc:sldChg chg="modSp add mod modAnim">
        <pc:chgData name="Chris Speller" userId="0a97f007-b978-4543-a8a0-9ee0abccdf0a" providerId="ADAL" clId="{B8B649C5-C549-4FEB-BF49-7EEBAD02D5DE}" dt="2020-12-20T23:17:09.317" v="7524" actId="2711"/>
        <pc:sldMkLst>
          <pc:docMk/>
          <pc:sldMk cId="3038948477" sldId="3927"/>
        </pc:sldMkLst>
        <pc:spChg chg="mod">
          <ac:chgData name="Chris Speller" userId="0a97f007-b978-4543-a8a0-9ee0abccdf0a" providerId="ADAL" clId="{B8B649C5-C549-4FEB-BF49-7EEBAD02D5DE}" dt="2020-12-20T23:16:57.321" v="7520" actId="404"/>
          <ac:spMkLst>
            <pc:docMk/>
            <pc:sldMk cId="3038948477" sldId="3927"/>
            <ac:spMk id="10" creationId="{00000000-0000-0000-0000-000000000000}"/>
          </ac:spMkLst>
        </pc:spChg>
        <pc:spChg chg="mod">
          <ac:chgData name="Chris Speller" userId="0a97f007-b978-4543-a8a0-9ee0abccdf0a" providerId="ADAL" clId="{B8B649C5-C549-4FEB-BF49-7EEBAD02D5DE}" dt="2020-12-20T23:17:06.070" v="7523" actId="404"/>
          <ac:spMkLst>
            <pc:docMk/>
            <pc:sldMk cId="3038948477" sldId="3927"/>
            <ac:spMk id="11" creationId="{00000000-0000-0000-0000-000000000000}"/>
          </ac:spMkLst>
        </pc:spChg>
        <pc:spChg chg="mod">
          <ac:chgData name="Chris Speller" userId="0a97f007-b978-4543-a8a0-9ee0abccdf0a" providerId="ADAL" clId="{B8B649C5-C549-4FEB-BF49-7EEBAD02D5DE}" dt="2020-12-20T23:17:09.317" v="7524" actId="2711"/>
          <ac:spMkLst>
            <pc:docMk/>
            <pc:sldMk cId="3038948477" sldId="3927"/>
            <ac:spMk id="12" creationId="{0C562BBC-F18C-4242-B9C8-A8367AE4229C}"/>
          </ac:spMkLst>
        </pc:spChg>
      </pc:sldChg>
      <pc:sldChg chg="add">
        <pc:chgData name="Chris Speller" userId="0a97f007-b978-4543-a8a0-9ee0abccdf0a" providerId="ADAL" clId="{B8B649C5-C549-4FEB-BF49-7EEBAD02D5DE}" dt="2020-12-20T19:36:15.942" v="3696"/>
        <pc:sldMkLst>
          <pc:docMk/>
          <pc:sldMk cId="3744319082" sldId="3928"/>
        </pc:sldMkLst>
      </pc:sldChg>
      <pc:sldChg chg="add del">
        <pc:chgData name="Chris Speller" userId="0a97f007-b978-4543-a8a0-9ee0abccdf0a" providerId="ADAL" clId="{B8B649C5-C549-4FEB-BF49-7EEBAD02D5DE}" dt="2020-12-21T19:43:44.233" v="20698" actId="47"/>
        <pc:sldMkLst>
          <pc:docMk/>
          <pc:sldMk cId="2827207511" sldId="3992"/>
        </pc:sldMkLst>
      </pc:sldChg>
      <pc:sldChg chg="addSp delSp modSp add mod modAnim">
        <pc:chgData name="Chris Speller" userId="0a97f007-b978-4543-a8a0-9ee0abccdf0a" providerId="ADAL" clId="{B8B649C5-C549-4FEB-BF49-7EEBAD02D5DE}" dt="2020-12-21T15:06:14.081" v="14740" actId="22"/>
        <pc:sldMkLst>
          <pc:docMk/>
          <pc:sldMk cId="3363638441" sldId="3993"/>
        </pc:sldMkLst>
        <pc:spChg chg="mod">
          <ac:chgData name="Chris Speller" userId="0a97f007-b978-4543-a8a0-9ee0abccdf0a" providerId="ADAL" clId="{B8B649C5-C549-4FEB-BF49-7EEBAD02D5DE}" dt="2020-12-21T15:04:27.151" v="14724" actId="6549"/>
          <ac:spMkLst>
            <pc:docMk/>
            <pc:sldMk cId="3363638441" sldId="3993"/>
            <ac:spMk id="10" creationId="{00000000-0000-0000-0000-000000000000}"/>
          </ac:spMkLst>
        </pc:spChg>
        <pc:spChg chg="mod">
          <ac:chgData name="Chris Speller" userId="0a97f007-b978-4543-a8a0-9ee0abccdf0a" providerId="ADAL" clId="{B8B649C5-C549-4FEB-BF49-7EEBAD02D5DE}" dt="2020-12-21T15:04:58.650" v="14732" actId="20577"/>
          <ac:spMkLst>
            <pc:docMk/>
            <pc:sldMk cId="3363638441" sldId="3993"/>
            <ac:spMk id="11" creationId="{00000000-0000-0000-0000-000000000000}"/>
          </ac:spMkLst>
        </pc:spChg>
        <pc:spChg chg="add mod">
          <ac:chgData name="Chris Speller" userId="0a97f007-b978-4543-a8a0-9ee0abccdf0a" providerId="ADAL" clId="{B8B649C5-C549-4FEB-BF49-7EEBAD02D5DE}" dt="2020-12-21T15:05:09.496" v="14736" actId="6549"/>
          <ac:spMkLst>
            <pc:docMk/>
            <pc:sldMk cId="3363638441" sldId="3993"/>
            <ac:spMk id="12" creationId="{243D3520-A5EB-4DB7-95D1-13EDF7A8B3FC}"/>
          </ac:spMkLst>
        </pc:spChg>
        <pc:spChg chg="add del">
          <ac:chgData name="Chris Speller" userId="0a97f007-b978-4543-a8a0-9ee0abccdf0a" providerId="ADAL" clId="{B8B649C5-C549-4FEB-BF49-7EEBAD02D5DE}" dt="2020-12-21T15:06:14.081" v="14740" actId="22"/>
          <ac:spMkLst>
            <pc:docMk/>
            <pc:sldMk cId="3363638441" sldId="3993"/>
            <ac:spMk id="13" creationId="{D956B2B7-D025-4F26-A0B9-9CCFAC74AD23}"/>
          </ac:spMkLst>
        </pc:spChg>
      </pc:sldChg>
      <pc:sldChg chg="modSp add modAnim">
        <pc:chgData name="Chris Speller" userId="0a97f007-b978-4543-a8a0-9ee0abccdf0a" providerId="ADAL" clId="{B8B649C5-C549-4FEB-BF49-7EEBAD02D5DE}" dt="2020-12-20T21:22:26.057" v="6131" actId="20577"/>
        <pc:sldMkLst>
          <pc:docMk/>
          <pc:sldMk cId="1587189628" sldId="3995"/>
        </pc:sldMkLst>
        <pc:spChg chg="mod">
          <ac:chgData name="Chris Speller" userId="0a97f007-b978-4543-a8a0-9ee0abccdf0a" providerId="ADAL" clId="{B8B649C5-C549-4FEB-BF49-7EEBAD02D5DE}" dt="2020-12-20T21:22:26.057" v="6131" actId="20577"/>
          <ac:spMkLst>
            <pc:docMk/>
            <pc:sldMk cId="1587189628" sldId="3995"/>
            <ac:spMk id="10" creationId="{00000000-0000-0000-0000-000000000000}"/>
          </ac:spMkLst>
        </pc:spChg>
        <pc:spChg chg="mod">
          <ac:chgData name="Chris Speller" userId="0a97f007-b978-4543-a8a0-9ee0abccdf0a" providerId="ADAL" clId="{B8B649C5-C549-4FEB-BF49-7EEBAD02D5DE}" dt="2020-12-20T21:20:36.664" v="6114" actId="6549"/>
          <ac:spMkLst>
            <pc:docMk/>
            <pc:sldMk cId="1587189628" sldId="3995"/>
            <ac:spMk id="11" creationId="{00000000-0000-0000-0000-000000000000}"/>
          </ac:spMkLst>
        </pc:spChg>
      </pc:sldChg>
      <pc:sldChg chg="modSp add mod">
        <pc:chgData name="Chris Speller" userId="0a97f007-b978-4543-a8a0-9ee0abccdf0a" providerId="ADAL" clId="{B8B649C5-C549-4FEB-BF49-7EEBAD02D5DE}" dt="2020-12-21T15:05:18.585" v="14738" actId="6549"/>
        <pc:sldMkLst>
          <pc:docMk/>
          <pc:sldMk cId="472227038" sldId="3996"/>
        </pc:sldMkLst>
        <pc:spChg chg="mod">
          <ac:chgData name="Chris Speller" userId="0a97f007-b978-4543-a8a0-9ee0abccdf0a" providerId="ADAL" clId="{B8B649C5-C549-4FEB-BF49-7EEBAD02D5DE}" dt="2020-12-21T15:05:18.585" v="14738" actId="6549"/>
          <ac:spMkLst>
            <pc:docMk/>
            <pc:sldMk cId="472227038" sldId="3996"/>
            <ac:spMk id="2" creationId="{69081019-A6CB-4F3B-A979-71738C28D87F}"/>
          </ac:spMkLst>
        </pc:spChg>
      </pc:sldChg>
      <pc:sldChg chg="modSp add">
        <pc:chgData name="Chris Speller" userId="0a97f007-b978-4543-a8a0-9ee0abccdf0a" providerId="ADAL" clId="{B8B649C5-C549-4FEB-BF49-7EEBAD02D5DE}" dt="2020-12-21T15:50:10.758" v="14799" actId="6549"/>
        <pc:sldMkLst>
          <pc:docMk/>
          <pc:sldMk cId="1573794698" sldId="4002"/>
        </pc:sldMkLst>
        <pc:spChg chg="mod">
          <ac:chgData name="Chris Speller" userId="0a97f007-b978-4543-a8a0-9ee0abccdf0a" providerId="ADAL" clId="{B8B649C5-C549-4FEB-BF49-7EEBAD02D5DE}" dt="2020-12-21T15:50:10.758" v="14799" actId="6549"/>
          <ac:spMkLst>
            <pc:docMk/>
            <pc:sldMk cId="1573794698" sldId="4002"/>
            <ac:spMk id="10" creationId="{00000000-0000-0000-0000-000000000000}"/>
          </ac:spMkLst>
        </pc:spChg>
      </pc:sldChg>
      <pc:sldChg chg="addSp delSp modSp add mod delAnim modAnim">
        <pc:chgData name="Chris Speller" userId="0a97f007-b978-4543-a8a0-9ee0abccdf0a" providerId="ADAL" clId="{B8B649C5-C549-4FEB-BF49-7EEBAD02D5DE}" dt="2020-12-21T15:55:59.713" v="14928" actId="478"/>
        <pc:sldMkLst>
          <pc:docMk/>
          <pc:sldMk cId="786753493" sldId="4003"/>
        </pc:sldMkLst>
        <pc:spChg chg="mod">
          <ac:chgData name="Chris Speller" userId="0a97f007-b978-4543-a8a0-9ee0abccdf0a" providerId="ADAL" clId="{B8B649C5-C549-4FEB-BF49-7EEBAD02D5DE}" dt="2020-12-21T15:55:36.217" v="14906" actId="6549"/>
          <ac:spMkLst>
            <pc:docMk/>
            <pc:sldMk cId="786753493" sldId="4003"/>
            <ac:spMk id="10" creationId="{00000000-0000-0000-0000-000000000000}"/>
          </ac:spMkLst>
        </pc:spChg>
        <pc:spChg chg="mod">
          <ac:chgData name="Chris Speller" userId="0a97f007-b978-4543-a8a0-9ee0abccdf0a" providerId="ADAL" clId="{B8B649C5-C549-4FEB-BF49-7EEBAD02D5DE}" dt="2020-12-21T15:55:36.852" v="14909" actId="6549"/>
          <ac:spMkLst>
            <pc:docMk/>
            <pc:sldMk cId="786753493" sldId="4003"/>
            <ac:spMk id="11" creationId="{00000000-0000-0000-0000-000000000000}"/>
          </ac:spMkLst>
        </pc:spChg>
        <pc:spChg chg="add mod">
          <ac:chgData name="Chris Speller" userId="0a97f007-b978-4543-a8a0-9ee0abccdf0a" providerId="ADAL" clId="{B8B649C5-C549-4FEB-BF49-7EEBAD02D5DE}" dt="2020-12-21T15:55:54.602" v="14927" actId="113"/>
          <ac:spMkLst>
            <pc:docMk/>
            <pc:sldMk cId="786753493" sldId="4003"/>
            <ac:spMk id="12" creationId="{9D23E696-9C92-47B0-B583-71DD160BDE58}"/>
          </ac:spMkLst>
        </pc:spChg>
        <pc:picChg chg="del">
          <ac:chgData name="Chris Speller" userId="0a97f007-b978-4543-a8a0-9ee0abccdf0a" providerId="ADAL" clId="{B8B649C5-C549-4FEB-BF49-7EEBAD02D5DE}" dt="2020-12-21T15:55:59.713" v="14928" actId="478"/>
          <ac:picMkLst>
            <pc:docMk/>
            <pc:sldMk cId="786753493" sldId="4003"/>
            <ac:picMk id="2" creationId="{29A6CC0A-08DE-4F2C-9D8B-8981970B9CFA}"/>
          </ac:picMkLst>
        </pc:picChg>
      </pc:sldChg>
      <pc:sldChg chg="addSp modSp add mod modAnim">
        <pc:chgData name="Chris Speller" userId="0a97f007-b978-4543-a8a0-9ee0abccdf0a" providerId="ADAL" clId="{B8B649C5-C549-4FEB-BF49-7EEBAD02D5DE}" dt="2020-12-21T15:59:03.540" v="15191" actId="6549"/>
        <pc:sldMkLst>
          <pc:docMk/>
          <pc:sldMk cId="2009564673" sldId="4004"/>
        </pc:sldMkLst>
        <pc:spChg chg="add mod">
          <ac:chgData name="Chris Speller" userId="0a97f007-b978-4543-a8a0-9ee0abccdf0a" providerId="ADAL" clId="{B8B649C5-C549-4FEB-BF49-7EEBAD02D5DE}" dt="2020-12-21T15:59:03.540" v="15191" actId="6549"/>
          <ac:spMkLst>
            <pc:docMk/>
            <pc:sldMk cId="2009564673" sldId="4004"/>
            <ac:spMk id="12" creationId="{A3CB56F6-B94B-48EC-91BC-8E9351996551}"/>
          </ac:spMkLst>
        </pc:spChg>
      </pc:sldChg>
      <pc:sldChg chg="addSp delSp modSp add mod delAnim modAnim">
        <pc:chgData name="Chris Speller" userId="0a97f007-b978-4543-a8a0-9ee0abccdf0a" providerId="ADAL" clId="{B8B649C5-C549-4FEB-BF49-7EEBAD02D5DE}" dt="2020-12-21T16:00:25.461" v="15354" actId="20577"/>
        <pc:sldMkLst>
          <pc:docMk/>
          <pc:sldMk cId="388527253" sldId="4005"/>
        </pc:sldMkLst>
        <pc:spChg chg="add mod">
          <ac:chgData name="Chris Speller" userId="0a97f007-b978-4543-a8a0-9ee0abccdf0a" providerId="ADAL" clId="{B8B649C5-C549-4FEB-BF49-7EEBAD02D5DE}" dt="2020-12-21T16:00:25.461" v="15354" actId="20577"/>
          <ac:spMkLst>
            <pc:docMk/>
            <pc:sldMk cId="388527253" sldId="4005"/>
            <ac:spMk id="12" creationId="{9347598D-554A-4F43-96FF-3829B92D9CC2}"/>
          </ac:spMkLst>
        </pc:spChg>
        <pc:picChg chg="del">
          <ac:chgData name="Chris Speller" userId="0a97f007-b978-4543-a8a0-9ee0abccdf0a" providerId="ADAL" clId="{B8B649C5-C549-4FEB-BF49-7EEBAD02D5DE}" dt="2020-12-21T15:59:11.602" v="15193" actId="478"/>
          <ac:picMkLst>
            <pc:docMk/>
            <pc:sldMk cId="388527253" sldId="4005"/>
            <ac:picMk id="2" creationId="{7F18D40C-4FB8-4917-A644-0FBAC84BDF77}"/>
          </ac:picMkLst>
        </pc:picChg>
        <pc:inkChg chg="del">
          <ac:chgData name="Chris Speller" userId="0a97f007-b978-4543-a8a0-9ee0abccdf0a" providerId="ADAL" clId="{B8B649C5-C549-4FEB-BF49-7EEBAD02D5DE}" dt="2020-12-21T15:59:10.546" v="15192" actId="478"/>
          <ac:inkMkLst>
            <pc:docMk/>
            <pc:sldMk cId="388527253" sldId="4005"/>
            <ac:inkMk id="3" creationId="{B0A5ECAD-0888-4BAF-BCFD-2DAFEF1D64BB}"/>
          </ac:inkMkLst>
        </pc:inkChg>
      </pc:sldChg>
      <pc:sldChg chg="addSp delSp modSp add mod delAnim modAnim">
        <pc:chgData name="Chris Speller" userId="0a97f007-b978-4543-a8a0-9ee0abccdf0a" providerId="ADAL" clId="{B8B649C5-C549-4FEB-BF49-7EEBAD02D5DE}" dt="2020-12-21T16:06:36.541" v="15388" actId="122"/>
        <pc:sldMkLst>
          <pc:docMk/>
          <pc:sldMk cId="4069029249" sldId="4006"/>
        </pc:sldMkLst>
        <pc:spChg chg="mod">
          <ac:chgData name="Chris Speller" userId="0a97f007-b978-4543-a8a0-9ee0abccdf0a" providerId="ADAL" clId="{B8B649C5-C549-4FEB-BF49-7EEBAD02D5DE}" dt="2020-12-21T16:06:35.565" v="15387" actId="122"/>
          <ac:spMkLst>
            <pc:docMk/>
            <pc:sldMk cId="4069029249" sldId="4006"/>
            <ac:spMk id="10" creationId="{00000000-0000-0000-0000-000000000000}"/>
          </ac:spMkLst>
        </pc:spChg>
        <pc:spChg chg="mod">
          <ac:chgData name="Chris Speller" userId="0a97f007-b978-4543-a8a0-9ee0abccdf0a" providerId="ADAL" clId="{B8B649C5-C549-4FEB-BF49-7EEBAD02D5DE}" dt="2020-12-21T16:06:36.541" v="15388" actId="122"/>
          <ac:spMkLst>
            <pc:docMk/>
            <pc:sldMk cId="4069029249" sldId="4006"/>
            <ac:spMk id="11" creationId="{00000000-0000-0000-0000-000000000000}"/>
          </ac:spMkLst>
        </pc:spChg>
        <pc:spChg chg="add mod">
          <ac:chgData name="Chris Speller" userId="0a97f007-b978-4543-a8a0-9ee0abccdf0a" providerId="ADAL" clId="{B8B649C5-C549-4FEB-BF49-7EEBAD02D5DE}" dt="2020-12-21T16:03:13.609" v="15359" actId="207"/>
          <ac:spMkLst>
            <pc:docMk/>
            <pc:sldMk cId="4069029249" sldId="4006"/>
            <ac:spMk id="12" creationId="{73E0DEAD-D471-4D79-8969-EFCB7025263B}"/>
          </ac:spMkLst>
        </pc:spChg>
        <pc:picChg chg="del">
          <ac:chgData name="Chris Speller" userId="0a97f007-b978-4543-a8a0-9ee0abccdf0a" providerId="ADAL" clId="{B8B649C5-C549-4FEB-BF49-7EEBAD02D5DE}" dt="2020-12-21T16:02:46.120" v="15356" actId="478"/>
          <ac:picMkLst>
            <pc:docMk/>
            <pc:sldMk cId="4069029249" sldId="4006"/>
            <ac:picMk id="3" creationId="{8AEE6031-C901-4EE5-8917-BEBB28FECE04}"/>
          </ac:picMkLst>
        </pc:picChg>
        <pc:picChg chg="add del mod">
          <ac:chgData name="Chris Speller" userId="0a97f007-b978-4543-a8a0-9ee0abccdf0a" providerId="ADAL" clId="{B8B649C5-C549-4FEB-BF49-7EEBAD02D5DE}" dt="2020-12-21T16:06:13.175" v="15386" actId="478"/>
          <ac:picMkLst>
            <pc:docMk/>
            <pc:sldMk cId="4069029249" sldId="4006"/>
            <ac:picMk id="7" creationId="{3F2D6FE6-211C-4932-A5D9-E1A8D89394A5}"/>
          </ac:picMkLst>
        </pc:picChg>
        <pc:inkChg chg="del">
          <ac:chgData name="Chris Speller" userId="0a97f007-b978-4543-a8a0-9ee0abccdf0a" providerId="ADAL" clId="{B8B649C5-C549-4FEB-BF49-7EEBAD02D5DE}" dt="2020-12-21T16:02:43.616" v="15355" actId="478"/>
          <ac:inkMkLst>
            <pc:docMk/>
            <pc:sldMk cId="4069029249" sldId="4006"/>
            <ac:inkMk id="2" creationId="{5F3E0E0D-C5BA-47DB-862A-5B22855A6056}"/>
          </ac:inkMkLst>
        </pc:inkChg>
      </pc:sldChg>
      <pc:sldChg chg="addSp delSp modSp add mod delAnim modAnim">
        <pc:chgData name="Chris Speller" userId="0a97f007-b978-4543-a8a0-9ee0abccdf0a" providerId="ADAL" clId="{B8B649C5-C549-4FEB-BF49-7EEBAD02D5DE}" dt="2020-12-21T16:07:18.454" v="15398" actId="113"/>
        <pc:sldMkLst>
          <pc:docMk/>
          <pc:sldMk cId="225922720" sldId="4007"/>
        </pc:sldMkLst>
        <pc:spChg chg="add mod">
          <ac:chgData name="Chris Speller" userId="0a97f007-b978-4543-a8a0-9ee0abccdf0a" providerId="ADAL" clId="{B8B649C5-C549-4FEB-BF49-7EEBAD02D5DE}" dt="2020-12-21T16:07:18.454" v="15398" actId="113"/>
          <ac:spMkLst>
            <pc:docMk/>
            <pc:sldMk cId="225922720" sldId="4007"/>
            <ac:spMk id="12" creationId="{02C59E93-5098-4A24-863D-C5D8EC843ED3}"/>
          </ac:spMkLst>
        </pc:spChg>
        <pc:picChg chg="del">
          <ac:chgData name="Chris Speller" userId="0a97f007-b978-4543-a8a0-9ee0abccdf0a" providerId="ADAL" clId="{B8B649C5-C549-4FEB-BF49-7EEBAD02D5DE}" dt="2020-12-21T16:06:57.864" v="15391" actId="478"/>
          <ac:picMkLst>
            <pc:docMk/>
            <pc:sldMk cId="225922720" sldId="4007"/>
            <ac:picMk id="2" creationId="{B5CE4FA5-2273-4854-8B28-5D895586C9BD}"/>
          </ac:picMkLst>
        </pc:picChg>
      </pc:sldChg>
      <pc:sldChg chg="add del">
        <pc:chgData name="Chris Speller" userId="0a97f007-b978-4543-a8a0-9ee0abccdf0a" providerId="ADAL" clId="{B8B649C5-C549-4FEB-BF49-7EEBAD02D5DE}" dt="2020-12-20T21:26:18.307" v="6142"/>
        <pc:sldMkLst>
          <pc:docMk/>
          <pc:sldMk cId="2960417181" sldId="4008"/>
        </pc:sldMkLst>
      </pc:sldChg>
      <pc:sldChg chg="addSp delSp modSp add mod delAnim modAnim">
        <pc:chgData name="Chris Speller" userId="0a97f007-b978-4543-a8a0-9ee0abccdf0a" providerId="ADAL" clId="{B8B649C5-C549-4FEB-BF49-7EEBAD02D5DE}" dt="2020-12-21T16:08:18.165" v="15438" actId="20577"/>
        <pc:sldMkLst>
          <pc:docMk/>
          <pc:sldMk cId="3730089100" sldId="4013"/>
        </pc:sldMkLst>
        <pc:spChg chg="add mod">
          <ac:chgData name="Chris Speller" userId="0a97f007-b978-4543-a8a0-9ee0abccdf0a" providerId="ADAL" clId="{B8B649C5-C549-4FEB-BF49-7EEBAD02D5DE}" dt="2020-12-21T16:08:18.165" v="15438" actId="20577"/>
          <ac:spMkLst>
            <pc:docMk/>
            <pc:sldMk cId="3730089100" sldId="4013"/>
            <ac:spMk id="12" creationId="{615C85A5-8D87-4456-99E2-9DC87E7339D1}"/>
          </ac:spMkLst>
        </pc:spChg>
        <pc:picChg chg="del">
          <ac:chgData name="Chris Speller" userId="0a97f007-b978-4543-a8a0-9ee0abccdf0a" providerId="ADAL" clId="{B8B649C5-C549-4FEB-BF49-7EEBAD02D5DE}" dt="2020-12-21T16:07:33.624" v="15399" actId="478"/>
          <ac:picMkLst>
            <pc:docMk/>
            <pc:sldMk cId="3730089100" sldId="4013"/>
            <ac:picMk id="2" creationId="{B5CE4FA5-2273-4854-8B28-5D895586C9BD}"/>
          </ac:picMkLst>
        </pc:picChg>
      </pc:sldChg>
      <pc:sldChg chg="addSp delSp modSp add mod delAnim modAnim">
        <pc:chgData name="Chris Speller" userId="0a97f007-b978-4543-a8a0-9ee0abccdf0a" providerId="ADAL" clId="{B8B649C5-C549-4FEB-BF49-7EEBAD02D5DE}" dt="2020-12-21T17:32:21.196" v="15796" actId="2711"/>
        <pc:sldMkLst>
          <pc:docMk/>
          <pc:sldMk cId="3885664458" sldId="4014"/>
        </pc:sldMkLst>
        <pc:spChg chg="mod">
          <ac:chgData name="Chris Speller" userId="0a97f007-b978-4543-a8a0-9ee0abccdf0a" providerId="ADAL" clId="{B8B649C5-C549-4FEB-BF49-7EEBAD02D5DE}" dt="2020-12-21T17:01:46.259" v="15573" actId="1076"/>
          <ac:spMkLst>
            <pc:docMk/>
            <pc:sldMk cId="3885664458" sldId="4014"/>
            <ac:spMk id="8" creationId="{00000000-0000-0000-0000-000000000000}"/>
          </ac:spMkLst>
        </pc:spChg>
        <pc:spChg chg="mod">
          <ac:chgData name="Chris Speller" userId="0a97f007-b978-4543-a8a0-9ee0abccdf0a" providerId="ADAL" clId="{B8B649C5-C549-4FEB-BF49-7EEBAD02D5DE}" dt="2020-12-21T17:32:21.196" v="15796" actId="2711"/>
          <ac:spMkLst>
            <pc:docMk/>
            <pc:sldMk cId="3885664458" sldId="4014"/>
            <ac:spMk id="10" creationId="{00000000-0000-0000-0000-000000000000}"/>
          </ac:spMkLst>
        </pc:spChg>
        <pc:spChg chg="mod">
          <ac:chgData name="Chris Speller" userId="0a97f007-b978-4543-a8a0-9ee0abccdf0a" providerId="ADAL" clId="{B8B649C5-C549-4FEB-BF49-7EEBAD02D5DE}" dt="2020-12-21T16:14:08.634" v="15534" actId="14100"/>
          <ac:spMkLst>
            <pc:docMk/>
            <pc:sldMk cId="3885664458" sldId="4014"/>
            <ac:spMk id="11" creationId="{00000000-0000-0000-0000-000000000000}"/>
          </ac:spMkLst>
        </pc:spChg>
        <pc:spChg chg="add mod">
          <ac:chgData name="Chris Speller" userId="0a97f007-b978-4543-a8a0-9ee0abccdf0a" providerId="ADAL" clId="{B8B649C5-C549-4FEB-BF49-7EEBAD02D5DE}" dt="2020-12-21T17:01:43.127" v="15570" actId="14100"/>
          <ac:spMkLst>
            <pc:docMk/>
            <pc:sldMk cId="3885664458" sldId="4014"/>
            <ac:spMk id="12" creationId="{08F77ADB-BC1A-4A83-BB47-04546FC220C4}"/>
          </ac:spMkLst>
        </pc:spChg>
        <pc:picChg chg="del mod">
          <ac:chgData name="Chris Speller" userId="0a97f007-b978-4543-a8a0-9ee0abccdf0a" providerId="ADAL" clId="{B8B649C5-C549-4FEB-BF49-7EEBAD02D5DE}" dt="2020-12-21T16:14:24.511" v="15552" actId="478"/>
          <ac:picMkLst>
            <pc:docMk/>
            <pc:sldMk cId="3885664458" sldId="4014"/>
            <ac:picMk id="2" creationId="{B9D0820D-CDA0-49FF-B5E7-06FC7FEBB885}"/>
          </ac:picMkLst>
        </pc:picChg>
      </pc:sldChg>
      <pc:sldChg chg="add del">
        <pc:chgData name="Chris Speller" userId="0a97f007-b978-4543-a8a0-9ee0abccdf0a" providerId="ADAL" clId="{B8B649C5-C549-4FEB-BF49-7EEBAD02D5DE}" dt="2020-12-21T17:03:58.064" v="15723" actId="47"/>
        <pc:sldMkLst>
          <pc:docMk/>
          <pc:sldMk cId="570659147" sldId="4016"/>
        </pc:sldMkLst>
      </pc:sldChg>
      <pc:sldChg chg="addSp delSp modSp add mod delAnim modAnim">
        <pc:chgData name="Chris Speller" userId="0a97f007-b978-4543-a8a0-9ee0abccdf0a" providerId="ADAL" clId="{B8B649C5-C549-4FEB-BF49-7EEBAD02D5DE}" dt="2020-12-21T17:42:24.029" v="16163" actId="20577"/>
        <pc:sldMkLst>
          <pc:docMk/>
          <pc:sldMk cId="788143293" sldId="4017"/>
        </pc:sldMkLst>
        <pc:spChg chg="mod">
          <ac:chgData name="Chris Speller" userId="0a97f007-b978-4543-a8a0-9ee0abccdf0a" providerId="ADAL" clId="{B8B649C5-C549-4FEB-BF49-7EEBAD02D5DE}" dt="2020-12-21T17:42:20.030" v="16161" actId="20577"/>
          <ac:spMkLst>
            <pc:docMk/>
            <pc:sldMk cId="788143293" sldId="4017"/>
            <ac:spMk id="10" creationId="{00000000-0000-0000-0000-000000000000}"/>
          </ac:spMkLst>
        </pc:spChg>
        <pc:spChg chg="mod">
          <ac:chgData name="Chris Speller" userId="0a97f007-b978-4543-a8a0-9ee0abccdf0a" providerId="ADAL" clId="{B8B649C5-C549-4FEB-BF49-7EEBAD02D5DE}" dt="2020-12-21T17:42:24.029" v="16163" actId="20577"/>
          <ac:spMkLst>
            <pc:docMk/>
            <pc:sldMk cId="788143293" sldId="4017"/>
            <ac:spMk id="11" creationId="{00000000-0000-0000-0000-000000000000}"/>
          </ac:spMkLst>
        </pc:spChg>
        <pc:spChg chg="add mod">
          <ac:chgData name="Chris Speller" userId="0a97f007-b978-4543-a8a0-9ee0abccdf0a" providerId="ADAL" clId="{B8B649C5-C549-4FEB-BF49-7EEBAD02D5DE}" dt="2020-12-21T17:36:34.667" v="15891" actId="2711"/>
          <ac:spMkLst>
            <pc:docMk/>
            <pc:sldMk cId="788143293" sldId="4017"/>
            <ac:spMk id="12" creationId="{22835BE3-44B6-4CBB-8958-996FD3749AC1}"/>
          </ac:spMkLst>
        </pc:spChg>
        <pc:picChg chg="del">
          <ac:chgData name="Chris Speller" userId="0a97f007-b978-4543-a8a0-9ee0abccdf0a" providerId="ADAL" clId="{B8B649C5-C549-4FEB-BF49-7EEBAD02D5DE}" dt="2020-12-21T17:31:12.211" v="15784" actId="478"/>
          <ac:picMkLst>
            <pc:docMk/>
            <pc:sldMk cId="788143293" sldId="4017"/>
            <ac:picMk id="2" creationId="{B45498E9-C393-40C4-A7C6-E3B4AC8EF466}"/>
          </ac:picMkLst>
        </pc:picChg>
        <pc:inkChg chg="del">
          <ac:chgData name="Chris Speller" userId="0a97f007-b978-4543-a8a0-9ee0abccdf0a" providerId="ADAL" clId="{B8B649C5-C549-4FEB-BF49-7EEBAD02D5DE}" dt="2020-12-21T17:04:00.488" v="15724" actId="478"/>
          <ac:inkMkLst>
            <pc:docMk/>
            <pc:sldMk cId="788143293" sldId="4017"/>
            <ac:inkMk id="3" creationId="{2AC83D22-C92E-432E-82B5-7CDF04F44035}"/>
          </ac:inkMkLst>
        </pc:inkChg>
      </pc:sldChg>
      <pc:sldChg chg="addSp modSp add mod modAnim">
        <pc:chgData name="Chris Speller" userId="0a97f007-b978-4543-a8a0-9ee0abccdf0a" providerId="ADAL" clId="{B8B649C5-C549-4FEB-BF49-7EEBAD02D5DE}" dt="2020-12-21T15:55:07.360" v="14895" actId="20577"/>
        <pc:sldMkLst>
          <pc:docMk/>
          <pc:sldMk cId="323536547" sldId="4020"/>
        </pc:sldMkLst>
        <pc:spChg chg="mod">
          <ac:chgData name="Chris Speller" userId="0a97f007-b978-4543-a8a0-9ee0abccdf0a" providerId="ADAL" clId="{B8B649C5-C549-4FEB-BF49-7EEBAD02D5DE}" dt="2020-12-21T15:53:17.178" v="14838" actId="2711"/>
          <ac:spMkLst>
            <pc:docMk/>
            <pc:sldMk cId="323536547" sldId="4020"/>
            <ac:spMk id="10" creationId="{00000000-0000-0000-0000-000000000000}"/>
          </ac:spMkLst>
        </pc:spChg>
        <pc:spChg chg="mod">
          <ac:chgData name="Chris Speller" userId="0a97f007-b978-4543-a8a0-9ee0abccdf0a" providerId="ADAL" clId="{B8B649C5-C549-4FEB-BF49-7EEBAD02D5DE}" dt="2020-12-21T15:53:20.703" v="14839" actId="2711"/>
          <ac:spMkLst>
            <pc:docMk/>
            <pc:sldMk cId="323536547" sldId="4020"/>
            <ac:spMk id="11" creationId="{00000000-0000-0000-0000-000000000000}"/>
          </ac:spMkLst>
        </pc:spChg>
        <pc:spChg chg="add mod">
          <ac:chgData name="Chris Speller" userId="0a97f007-b978-4543-a8a0-9ee0abccdf0a" providerId="ADAL" clId="{B8B649C5-C549-4FEB-BF49-7EEBAD02D5DE}" dt="2020-12-21T15:55:07.360" v="14895" actId="20577"/>
          <ac:spMkLst>
            <pc:docMk/>
            <pc:sldMk cId="323536547" sldId="4020"/>
            <ac:spMk id="12" creationId="{EF0645FF-998D-4BEE-90EB-207ECC5E8894}"/>
          </ac:spMkLst>
        </pc:spChg>
      </pc:sldChg>
      <pc:sldChg chg="addSp delSp modSp add mod modAnim">
        <pc:chgData name="Chris Speller" userId="0a97f007-b978-4543-a8a0-9ee0abccdf0a" providerId="ADAL" clId="{B8B649C5-C549-4FEB-BF49-7EEBAD02D5DE}" dt="2020-12-21T16:10:16.486" v="15488" actId="478"/>
        <pc:sldMkLst>
          <pc:docMk/>
          <pc:sldMk cId="2553565533" sldId="4023"/>
        </pc:sldMkLst>
        <pc:spChg chg="add mod">
          <ac:chgData name="Chris Speller" userId="0a97f007-b978-4543-a8a0-9ee0abccdf0a" providerId="ADAL" clId="{B8B649C5-C549-4FEB-BF49-7EEBAD02D5DE}" dt="2020-12-21T16:10:10.305" v="15487" actId="20577"/>
          <ac:spMkLst>
            <pc:docMk/>
            <pc:sldMk cId="2553565533" sldId="4023"/>
            <ac:spMk id="12" creationId="{2C165E82-126B-40B4-A56C-A2AED024F982}"/>
          </ac:spMkLst>
        </pc:spChg>
        <pc:picChg chg="del">
          <ac:chgData name="Chris Speller" userId="0a97f007-b978-4543-a8a0-9ee0abccdf0a" providerId="ADAL" clId="{B8B649C5-C549-4FEB-BF49-7EEBAD02D5DE}" dt="2020-12-21T16:09:00.636" v="15439" actId="478"/>
          <ac:picMkLst>
            <pc:docMk/>
            <pc:sldMk cId="2553565533" sldId="4023"/>
            <ac:picMk id="3" creationId="{2C01B660-EDFD-4C77-8721-C49B0B550B19}"/>
          </ac:picMkLst>
        </pc:picChg>
        <pc:picChg chg="add del mod">
          <ac:chgData name="Chris Speller" userId="0a97f007-b978-4543-a8a0-9ee0abccdf0a" providerId="ADAL" clId="{B8B649C5-C549-4FEB-BF49-7EEBAD02D5DE}" dt="2020-12-21T16:10:16.486" v="15488" actId="478"/>
          <ac:picMkLst>
            <pc:docMk/>
            <pc:sldMk cId="2553565533" sldId="4023"/>
            <ac:picMk id="6" creationId="{A8E11A8E-0D14-441D-8FCC-0C9680BB0425}"/>
          </ac:picMkLst>
        </pc:picChg>
      </pc:sldChg>
      <pc:sldChg chg="delSp add del mod delAnim">
        <pc:chgData name="Chris Speller" userId="0a97f007-b978-4543-a8a0-9ee0abccdf0a" providerId="ADAL" clId="{B8B649C5-C549-4FEB-BF49-7EEBAD02D5DE}" dt="2020-12-21T18:00:47.525" v="16723" actId="47"/>
        <pc:sldMkLst>
          <pc:docMk/>
          <pc:sldMk cId="1009693792" sldId="4035"/>
        </pc:sldMkLst>
        <pc:picChg chg="del">
          <ac:chgData name="Chris Speller" userId="0a97f007-b978-4543-a8a0-9ee0abccdf0a" providerId="ADAL" clId="{B8B649C5-C549-4FEB-BF49-7EEBAD02D5DE}" dt="2020-12-21T17:57:54.164" v="16680" actId="478"/>
          <ac:picMkLst>
            <pc:docMk/>
            <pc:sldMk cId="1009693792" sldId="4035"/>
            <ac:picMk id="12" creationId="{5EF3FA62-FA4E-4CDF-BBDD-946EE219C9C0}"/>
          </ac:picMkLst>
        </pc:picChg>
        <pc:inkChg chg="del">
          <ac:chgData name="Chris Speller" userId="0a97f007-b978-4543-a8a0-9ee0abccdf0a" providerId="ADAL" clId="{B8B649C5-C549-4FEB-BF49-7EEBAD02D5DE}" dt="2020-12-21T17:57:53.563" v="16679" actId="478"/>
          <ac:inkMkLst>
            <pc:docMk/>
            <pc:sldMk cId="1009693792" sldId="4035"/>
            <ac:inkMk id="2" creationId="{129FD31F-B978-40DD-AD70-812302F31837}"/>
          </ac:inkMkLst>
        </pc:inkChg>
      </pc:sldChg>
      <pc:sldChg chg="addSp delSp modSp add mod modAnim">
        <pc:chgData name="Chris Speller" userId="0a97f007-b978-4543-a8a0-9ee0abccdf0a" providerId="ADAL" clId="{B8B649C5-C549-4FEB-BF49-7EEBAD02D5DE}" dt="2020-12-21T18:14:55.815" v="17191" actId="20577"/>
        <pc:sldMkLst>
          <pc:docMk/>
          <pc:sldMk cId="1212800800" sldId="4037"/>
        </pc:sldMkLst>
        <pc:spChg chg="mod">
          <ac:chgData name="Chris Speller" userId="0a97f007-b978-4543-a8a0-9ee0abccdf0a" providerId="ADAL" clId="{B8B649C5-C549-4FEB-BF49-7EEBAD02D5DE}" dt="2020-12-21T18:14:28.515" v="17161" actId="20577"/>
          <ac:spMkLst>
            <pc:docMk/>
            <pc:sldMk cId="1212800800" sldId="4037"/>
            <ac:spMk id="10" creationId="{00000000-0000-0000-0000-000000000000}"/>
          </ac:spMkLst>
        </pc:spChg>
        <pc:spChg chg="mod">
          <ac:chgData name="Chris Speller" userId="0a97f007-b978-4543-a8a0-9ee0abccdf0a" providerId="ADAL" clId="{B8B649C5-C549-4FEB-BF49-7EEBAD02D5DE}" dt="2020-12-21T18:14:38.954" v="17169" actId="20577"/>
          <ac:spMkLst>
            <pc:docMk/>
            <pc:sldMk cId="1212800800" sldId="4037"/>
            <ac:spMk id="11" creationId="{00000000-0000-0000-0000-000000000000}"/>
          </ac:spMkLst>
        </pc:spChg>
        <pc:spChg chg="add mod">
          <ac:chgData name="Chris Speller" userId="0a97f007-b978-4543-a8a0-9ee0abccdf0a" providerId="ADAL" clId="{B8B649C5-C549-4FEB-BF49-7EEBAD02D5DE}" dt="2020-12-21T18:13:23.182" v="17061" actId="20577"/>
          <ac:spMkLst>
            <pc:docMk/>
            <pc:sldMk cId="1212800800" sldId="4037"/>
            <ac:spMk id="12" creationId="{752B9874-566D-425B-9B0C-D55C5C65E7A4}"/>
          </ac:spMkLst>
        </pc:spChg>
        <pc:inkChg chg="del">
          <ac:chgData name="Chris Speller" userId="0a97f007-b978-4543-a8a0-9ee0abccdf0a" providerId="ADAL" clId="{B8B649C5-C549-4FEB-BF49-7EEBAD02D5DE}" dt="2020-12-21T18:11:41.417" v="16957" actId="478"/>
          <ac:inkMkLst>
            <pc:docMk/>
            <pc:sldMk cId="1212800800" sldId="4037"/>
            <ac:inkMk id="2" creationId="{2B91254C-7755-4989-B20E-4A045C91B6E4}"/>
          </ac:inkMkLst>
        </pc:inkChg>
      </pc:sldChg>
      <pc:sldChg chg="addSp delSp modSp add mod delAnim modAnim">
        <pc:chgData name="Chris Speller" userId="0a97f007-b978-4543-a8a0-9ee0abccdf0a" providerId="ADAL" clId="{B8B649C5-C549-4FEB-BF49-7EEBAD02D5DE}" dt="2020-12-21T18:16:50.202" v="17259" actId="478"/>
        <pc:sldMkLst>
          <pc:docMk/>
          <pc:sldMk cId="441069801" sldId="4038"/>
        </pc:sldMkLst>
        <pc:spChg chg="mod">
          <ac:chgData name="Chris Speller" userId="0a97f007-b978-4543-a8a0-9ee0abccdf0a" providerId="ADAL" clId="{B8B649C5-C549-4FEB-BF49-7EEBAD02D5DE}" dt="2020-12-21T18:16:24.625" v="17205" actId="2711"/>
          <ac:spMkLst>
            <pc:docMk/>
            <pc:sldMk cId="441069801" sldId="4038"/>
            <ac:spMk id="10" creationId="{00000000-0000-0000-0000-000000000000}"/>
          </ac:spMkLst>
        </pc:spChg>
        <pc:spChg chg="mod">
          <ac:chgData name="Chris Speller" userId="0a97f007-b978-4543-a8a0-9ee0abccdf0a" providerId="ADAL" clId="{B8B649C5-C549-4FEB-BF49-7EEBAD02D5DE}" dt="2020-12-21T18:16:27.863" v="17206" actId="2711"/>
          <ac:spMkLst>
            <pc:docMk/>
            <pc:sldMk cId="441069801" sldId="4038"/>
            <ac:spMk id="11" creationId="{00000000-0000-0000-0000-000000000000}"/>
          </ac:spMkLst>
        </pc:spChg>
        <pc:spChg chg="add mod">
          <ac:chgData name="Chris Speller" userId="0a97f007-b978-4543-a8a0-9ee0abccdf0a" providerId="ADAL" clId="{B8B649C5-C549-4FEB-BF49-7EEBAD02D5DE}" dt="2020-12-21T18:16:47.678" v="17257" actId="404"/>
          <ac:spMkLst>
            <pc:docMk/>
            <pc:sldMk cId="441069801" sldId="4038"/>
            <ac:spMk id="12" creationId="{CFD4E4E2-5DAF-436D-95D6-3C413B8FFC53}"/>
          </ac:spMkLst>
        </pc:spChg>
        <pc:picChg chg="del mod">
          <ac:chgData name="Chris Speller" userId="0a97f007-b978-4543-a8a0-9ee0abccdf0a" providerId="ADAL" clId="{B8B649C5-C549-4FEB-BF49-7EEBAD02D5DE}" dt="2020-12-21T18:16:49.762" v="17258" actId="478"/>
          <ac:picMkLst>
            <pc:docMk/>
            <pc:sldMk cId="441069801" sldId="4038"/>
            <ac:picMk id="7" creationId="{E3B33DC8-C613-4140-B16B-C58C83D3D076}"/>
          </ac:picMkLst>
        </pc:picChg>
        <pc:picChg chg="del mod">
          <ac:chgData name="Chris Speller" userId="0a97f007-b978-4543-a8a0-9ee0abccdf0a" providerId="ADAL" clId="{B8B649C5-C549-4FEB-BF49-7EEBAD02D5DE}" dt="2020-12-21T18:16:50.202" v="17259" actId="478"/>
          <ac:picMkLst>
            <pc:docMk/>
            <pc:sldMk cId="441069801" sldId="4038"/>
            <ac:picMk id="15" creationId="{314BE502-CB93-4EF4-9031-EA6DFA080825}"/>
          </ac:picMkLst>
        </pc:picChg>
        <pc:inkChg chg="del">
          <ac:chgData name="Chris Speller" userId="0a97f007-b978-4543-a8a0-9ee0abccdf0a" providerId="ADAL" clId="{B8B649C5-C549-4FEB-BF49-7EEBAD02D5DE}" dt="2020-12-21T18:16:16.113" v="17202" actId="478"/>
          <ac:inkMkLst>
            <pc:docMk/>
            <pc:sldMk cId="441069801" sldId="4038"/>
            <ac:inkMk id="2" creationId="{4D5F687C-DDF3-44B2-9E52-66070CD4608D}"/>
          </ac:inkMkLst>
        </pc:inkChg>
      </pc:sldChg>
      <pc:sldChg chg="addSp delSp modSp add mod addAnim delAnim modAnim">
        <pc:chgData name="Chris Speller" userId="0a97f007-b978-4543-a8a0-9ee0abccdf0a" providerId="ADAL" clId="{B8B649C5-C549-4FEB-BF49-7EEBAD02D5DE}" dt="2020-12-21T18:37:21.280" v="18585" actId="478"/>
        <pc:sldMkLst>
          <pc:docMk/>
          <pc:sldMk cId="3663918249" sldId="4039"/>
        </pc:sldMkLst>
        <pc:spChg chg="mod">
          <ac:chgData name="Chris Speller" userId="0a97f007-b978-4543-a8a0-9ee0abccdf0a" providerId="ADAL" clId="{B8B649C5-C549-4FEB-BF49-7EEBAD02D5DE}" dt="2020-12-21T18:35:57.002" v="18379" actId="404"/>
          <ac:spMkLst>
            <pc:docMk/>
            <pc:sldMk cId="3663918249" sldId="4039"/>
            <ac:spMk id="10" creationId="{00000000-0000-0000-0000-000000000000}"/>
          </ac:spMkLst>
        </pc:spChg>
        <pc:spChg chg="mod">
          <ac:chgData name="Chris Speller" userId="0a97f007-b978-4543-a8a0-9ee0abccdf0a" providerId="ADAL" clId="{B8B649C5-C549-4FEB-BF49-7EEBAD02D5DE}" dt="2020-12-21T18:36:03.250" v="18381" actId="404"/>
          <ac:spMkLst>
            <pc:docMk/>
            <pc:sldMk cId="3663918249" sldId="4039"/>
            <ac:spMk id="11" creationId="{00000000-0000-0000-0000-000000000000}"/>
          </ac:spMkLst>
        </pc:spChg>
        <pc:spChg chg="add mod">
          <ac:chgData name="Chris Speller" userId="0a97f007-b978-4543-a8a0-9ee0abccdf0a" providerId="ADAL" clId="{B8B649C5-C549-4FEB-BF49-7EEBAD02D5DE}" dt="2020-12-21T18:37:15.959" v="18583" actId="20577"/>
          <ac:spMkLst>
            <pc:docMk/>
            <pc:sldMk cId="3663918249" sldId="4039"/>
            <ac:spMk id="13" creationId="{14625303-26F6-424C-A186-49B1882CCBC0}"/>
          </ac:spMkLst>
        </pc:spChg>
        <pc:picChg chg="add del mod">
          <ac:chgData name="Chris Speller" userId="0a97f007-b978-4543-a8a0-9ee0abccdf0a" providerId="ADAL" clId="{B8B649C5-C549-4FEB-BF49-7EEBAD02D5DE}" dt="2020-12-21T18:37:21.280" v="18585" actId="478"/>
          <ac:picMkLst>
            <pc:docMk/>
            <pc:sldMk cId="3663918249" sldId="4039"/>
            <ac:picMk id="3" creationId="{088A463C-86E9-4B82-917D-6551084C08DB}"/>
          </ac:picMkLst>
        </pc:picChg>
        <pc:picChg chg="add del mod">
          <ac:chgData name="Chris Speller" userId="0a97f007-b978-4543-a8a0-9ee0abccdf0a" providerId="ADAL" clId="{B8B649C5-C549-4FEB-BF49-7EEBAD02D5DE}" dt="2020-12-21T18:37:20.913" v="18584" actId="478"/>
          <ac:picMkLst>
            <pc:docMk/>
            <pc:sldMk cId="3663918249" sldId="4039"/>
            <ac:picMk id="12" creationId="{CC47E4C6-E1E3-4EC8-9273-EB167FA29CFD}"/>
          </ac:picMkLst>
        </pc:picChg>
        <pc:inkChg chg="del">
          <ac:chgData name="Chris Speller" userId="0a97f007-b978-4543-a8a0-9ee0abccdf0a" providerId="ADAL" clId="{B8B649C5-C549-4FEB-BF49-7EEBAD02D5DE}" dt="2020-12-21T18:29:50.687" v="18144" actId="478"/>
          <ac:inkMkLst>
            <pc:docMk/>
            <pc:sldMk cId="3663918249" sldId="4039"/>
            <ac:inkMk id="2" creationId="{8219CECD-2547-47F5-BB00-FF5914FE7654}"/>
          </ac:inkMkLst>
        </pc:inkChg>
      </pc:sldChg>
      <pc:sldChg chg="delSp modSp add del mod delAnim">
        <pc:chgData name="Chris Speller" userId="0a97f007-b978-4543-a8a0-9ee0abccdf0a" providerId="ADAL" clId="{B8B649C5-C549-4FEB-BF49-7EEBAD02D5DE}" dt="2020-12-21T18:39:26.328" v="18646" actId="47"/>
        <pc:sldMkLst>
          <pc:docMk/>
          <pc:sldMk cId="1378579045" sldId="4042"/>
        </pc:sldMkLst>
        <pc:spChg chg="mod">
          <ac:chgData name="Chris Speller" userId="0a97f007-b978-4543-a8a0-9ee0abccdf0a" providerId="ADAL" clId="{B8B649C5-C549-4FEB-BF49-7EEBAD02D5DE}" dt="2020-12-21T18:37:44.678" v="18591"/>
          <ac:spMkLst>
            <pc:docMk/>
            <pc:sldMk cId="1378579045" sldId="4042"/>
            <ac:spMk id="11" creationId="{00000000-0000-0000-0000-000000000000}"/>
          </ac:spMkLst>
        </pc:spChg>
        <pc:picChg chg="del mod">
          <ac:chgData name="Chris Speller" userId="0a97f007-b978-4543-a8a0-9ee0abccdf0a" providerId="ADAL" clId="{B8B649C5-C549-4FEB-BF49-7EEBAD02D5DE}" dt="2020-12-21T18:39:20.632" v="18645" actId="478"/>
          <ac:picMkLst>
            <pc:docMk/>
            <pc:sldMk cId="1378579045" sldId="4042"/>
            <ac:picMk id="2" creationId="{B9FCFFB4-7806-499D-BCCD-EFC8BAAB2174}"/>
          </ac:picMkLst>
        </pc:picChg>
        <pc:picChg chg="del">
          <ac:chgData name="Chris Speller" userId="0a97f007-b978-4543-a8a0-9ee0abccdf0a" providerId="ADAL" clId="{B8B649C5-C549-4FEB-BF49-7EEBAD02D5DE}" dt="2020-12-21T18:39:20.376" v="18644" actId="478"/>
          <ac:picMkLst>
            <pc:docMk/>
            <pc:sldMk cId="1378579045" sldId="4042"/>
            <ac:picMk id="6" creationId="{3FF6522E-1E15-4754-9C30-9224692E07B2}"/>
          </ac:picMkLst>
        </pc:picChg>
        <pc:inkChg chg="del mod">
          <ac:chgData name="Chris Speller" userId="0a97f007-b978-4543-a8a0-9ee0abccdf0a" providerId="ADAL" clId="{B8B649C5-C549-4FEB-BF49-7EEBAD02D5DE}" dt="2020-12-21T18:37:35.287" v="18590" actId="478"/>
          <ac:inkMkLst>
            <pc:docMk/>
            <pc:sldMk cId="1378579045" sldId="4042"/>
            <ac:inkMk id="3" creationId="{4479E7DE-77CD-48C2-ACF8-1EC294851476}"/>
          </ac:inkMkLst>
        </pc:inkChg>
        <pc:inkChg chg="del">
          <ac:chgData name="Chris Speller" userId="0a97f007-b978-4543-a8a0-9ee0abccdf0a" providerId="ADAL" clId="{B8B649C5-C549-4FEB-BF49-7EEBAD02D5DE}" dt="2020-12-21T18:39:19.990" v="18643" actId="478"/>
          <ac:inkMkLst>
            <pc:docMk/>
            <pc:sldMk cId="1378579045" sldId="4042"/>
            <ac:inkMk id="7" creationId="{2E56E360-F877-4E11-95B1-633E3E624D2C}"/>
          </ac:inkMkLst>
        </pc:inkChg>
      </pc:sldChg>
      <pc:sldChg chg="addSp delSp modSp add mod delAnim modAnim">
        <pc:chgData name="Chris Speller" userId="0a97f007-b978-4543-a8a0-9ee0abccdf0a" providerId="ADAL" clId="{B8B649C5-C549-4FEB-BF49-7EEBAD02D5DE}" dt="2020-12-21T18:45:52.621" v="18800" actId="20577"/>
        <pc:sldMkLst>
          <pc:docMk/>
          <pc:sldMk cId="3055594513" sldId="4044"/>
        </pc:sldMkLst>
        <pc:spChg chg="mod">
          <ac:chgData name="Chris Speller" userId="0a97f007-b978-4543-a8a0-9ee0abccdf0a" providerId="ADAL" clId="{B8B649C5-C549-4FEB-BF49-7EEBAD02D5DE}" dt="2020-12-21T18:43:18.253" v="18745" actId="404"/>
          <ac:spMkLst>
            <pc:docMk/>
            <pc:sldMk cId="3055594513" sldId="4044"/>
            <ac:spMk id="10" creationId="{00000000-0000-0000-0000-000000000000}"/>
          </ac:spMkLst>
        </pc:spChg>
        <pc:spChg chg="add mod">
          <ac:chgData name="Chris Speller" userId="0a97f007-b978-4543-a8a0-9ee0abccdf0a" providerId="ADAL" clId="{B8B649C5-C549-4FEB-BF49-7EEBAD02D5DE}" dt="2020-12-21T18:43:22.116" v="18747" actId="20577"/>
          <ac:spMkLst>
            <pc:docMk/>
            <pc:sldMk cId="3055594513" sldId="4044"/>
            <ac:spMk id="11" creationId="{279CC686-E163-40B2-A0E1-A3D6236929F4}"/>
          </ac:spMkLst>
        </pc:spChg>
        <pc:spChg chg="add mod">
          <ac:chgData name="Chris Speller" userId="0a97f007-b978-4543-a8a0-9ee0abccdf0a" providerId="ADAL" clId="{B8B649C5-C549-4FEB-BF49-7EEBAD02D5DE}" dt="2020-12-21T18:45:52.621" v="18800" actId="20577"/>
          <ac:spMkLst>
            <pc:docMk/>
            <pc:sldMk cId="3055594513" sldId="4044"/>
            <ac:spMk id="12" creationId="{849C1D19-CBD2-4E1B-B336-6D17411F33D9}"/>
          </ac:spMkLst>
        </pc:spChg>
        <pc:picChg chg="del mod">
          <ac:chgData name="Chris Speller" userId="0a97f007-b978-4543-a8a0-9ee0abccdf0a" providerId="ADAL" clId="{B8B649C5-C549-4FEB-BF49-7EEBAD02D5DE}" dt="2020-12-21T18:41:42.831" v="18675" actId="478"/>
          <ac:picMkLst>
            <pc:docMk/>
            <pc:sldMk cId="3055594513" sldId="4044"/>
            <ac:picMk id="3" creationId="{CE91C33C-5CCE-492A-8712-EF86ACCA789D}"/>
          </ac:picMkLst>
        </pc:picChg>
        <pc:picChg chg="del mod">
          <ac:chgData name="Chris Speller" userId="0a97f007-b978-4543-a8a0-9ee0abccdf0a" providerId="ADAL" clId="{B8B649C5-C549-4FEB-BF49-7EEBAD02D5DE}" dt="2020-12-21T18:41:44.048" v="18676" actId="478"/>
          <ac:picMkLst>
            <pc:docMk/>
            <pc:sldMk cId="3055594513" sldId="4044"/>
            <ac:picMk id="7" creationId="{3C98DA7A-D4F2-4633-AA37-9C04848E5537}"/>
          </ac:picMkLst>
        </pc:picChg>
        <pc:inkChg chg="del">
          <ac:chgData name="Chris Speller" userId="0a97f007-b978-4543-a8a0-9ee0abccdf0a" providerId="ADAL" clId="{B8B649C5-C549-4FEB-BF49-7EEBAD02D5DE}" dt="2020-12-21T18:40:59.662" v="18660" actId="478"/>
          <ac:inkMkLst>
            <pc:docMk/>
            <pc:sldMk cId="3055594513" sldId="4044"/>
            <ac:inkMk id="2" creationId="{730BDE12-C2B7-454D-8150-0499CBBE19A0}"/>
          </ac:inkMkLst>
        </pc:inkChg>
      </pc:sldChg>
      <pc:sldChg chg="addSp delSp modSp add mod delAnim modAnim">
        <pc:chgData name="Chris Speller" userId="0a97f007-b978-4543-a8a0-9ee0abccdf0a" providerId="ADAL" clId="{B8B649C5-C549-4FEB-BF49-7EEBAD02D5DE}" dt="2020-12-21T18:56:26.844" v="19262" actId="122"/>
        <pc:sldMkLst>
          <pc:docMk/>
          <pc:sldMk cId="3542262345" sldId="4065"/>
        </pc:sldMkLst>
        <pc:spChg chg="mod">
          <ac:chgData name="Chris Speller" userId="0a97f007-b978-4543-a8a0-9ee0abccdf0a" providerId="ADAL" clId="{B8B649C5-C549-4FEB-BF49-7EEBAD02D5DE}" dt="2020-12-21T18:55:46.779" v="19238" actId="20577"/>
          <ac:spMkLst>
            <pc:docMk/>
            <pc:sldMk cId="3542262345" sldId="4065"/>
            <ac:spMk id="10" creationId="{00000000-0000-0000-0000-000000000000}"/>
          </ac:spMkLst>
        </pc:spChg>
        <pc:spChg chg="mod">
          <ac:chgData name="Chris Speller" userId="0a97f007-b978-4543-a8a0-9ee0abccdf0a" providerId="ADAL" clId="{B8B649C5-C549-4FEB-BF49-7EEBAD02D5DE}" dt="2020-12-21T18:55:53.325" v="19240" actId="20577"/>
          <ac:spMkLst>
            <pc:docMk/>
            <pc:sldMk cId="3542262345" sldId="4065"/>
            <ac:spMk id="11" creationId="{8E8498FE-22C5-4A1B-AA8D-26CEB58B8375}"/>
          </ac:spMkLst>
        </pc:spChg>
        <pc:spChg chg="add mod">
          <ac:chgData name="Chris Speller" userId="0a97f007-b978-4543-a8a0-9ee0abccdf0a" providerId="ADAL" clId="{B8B649C5-C549-4FEB-BF49-7EEBAD02D5DE}" dt="2020-12-21T18:56:26.844" v="19262" actId="122"/>
          <ac:spMkLst>
            <pc:docMk/>
            <pc:sldMk cId="3542262345" sldId="4065"/>
            <ac:spMk id="13" creationId="{A6C5E012-4C27-4AF5-9D1B-3F536B164AB0}"/>
          </ac:spMkLst>
        </pc:spChg>
        <pc:picChg chg="del">
          <ac:chgData name="Chris Speller" userId="0a97f007-b978-4543-a8a0-9ee0abccdf0a" providerId="ADAL" clId="{B8B649C5-C549-4FEB-BF49-7EEBAD02D5DE}" dt="2020-12-21T18:55:21.390" v="19215" actId="478"/>
          <ac:picMkLst>
            <pc:docMk/>
            <pc:sldMk cId="3542262345" sldId="4065"/>
            <ac:picMk id="12" creationId="{257B4FC3-84F8-4998-95C5-D0C4E182C9F8}"/>
          </ac:picMkLst>
        </pc:picChg>
        <pc:inkChg chg="del">
          <ac:chgData name="Chris Speller" userId="0a97f007-b978-4543-a8a0-9ee0abccdf0a" providerId="ADAL" clId="{B8B649C5-C549-4FEB-BF49-7EEBAD02D5DE}" dt="2020-12-21T18:55:20.621" v="19214" actId="478"/>
          <ac:inkMkLst>
            <pc:docMk/>
            <pc:sldMk cId="3542262345" sldId="4065"/>
            <ac:inkMk id="2" creationId="{6C78D663-710E-4DC7-BFF8-AC844C081553}"/>
          </ac:inkMkLst>
        </pc:inkChg>
      </pc:sldChg>
      <pc:sldChg chg="add del">
        <pc:chgData name="Chris Speller" userId="0a97f007-b978-4543-a8a0-9ee0abccdf0a" providerId="ADAL" clId="{B8B649C5-C549-4FEB-BF49-7EEBAD02D5DE}" dt="2020-12-21T18:58:17.407" v="19316" actId="47"/>
        <pc:sldMkLst>
          <pc:docMk/>
          <pc:sldMk cId="8765585" sldId="4067"/>
        </pc:sldMkLst>
      </pc:sldChg>
      <pc:sldChg chg="delSp modSp add del mod delAnim">
        <pc:chgData name="Chris Speller" userId="0a97f007-b978-4543-a8a0-9ee0abccdf0a" providerId="ADAL" clId="{B8B649C5-C549-4FEB-BF49-7EEBAD02D5DE}" dt="2020-12-21T19:00:23.005" v="19449" actId="47"/>
        <pc:sldMkLst>
          <pc:docMk/>
          <pc:sldMk cId="2393044934" sldId="4072"/>
        </pc:sldMkLst>
        <pc:picChg chg="mod">
          <ac:chgData name="Chris Speller" userId="0a97f007-b978-4543-a8a0-9ee0abccdf0a" providerId="ADAL" clId="{B8B649C5-C549-4FEB-BF49-7EEBAD02D5DE}" dt="2020-12-21T18:58:39.861" v="19319" actId="1076"/>
          <ac:picMkLst>
            <pc:docMk/>
            <pc:sldMk cId="2393044934" sldId="4072"/>
            <ac:picMk id="7" creationId="{8815C705-0A88-451D-B9EA-EBFA06B1EBEE}"/>
          </ac:picMkLst>
        </pc:picChg>
        <pc:picChg chg="del">
          <ac:chgData name="Chris Speller" userId="0a97f007-b978-4543-a8a0-9ee0abccdf0a" providerId="ADAL" clId="{B8B649C5-C549-4FEB-BF49-7EEBAD02D5DE}" dt="2020-12-21T18:58:28.014" v="19318" actId="478"/>
          <ac:picMkLst>
            <pc:docMk/>
            <pc:sldMk cId="2393044934" sldId="4072"/>
            <ac:picMk id="13" creationId="{CD4341B5-DB1D-473D-9E8C-8183EB5F0F9B}"/>
          </ac:picMkLst>
        </pc:picChg>
        <pc:inkChg chg="del">
          <ac:chgData name="Chris Speller" userId="0a97f007-b978-4543-a8a0-9ee0abccdf0a" providerId="ADAL" clId="{B8B649C5-C549-4FEB-BF49-7EEBAD02D5DE}" dt="2020-12-21T18:58:25.325" v="19317" actId="478"/>
          <ac:inkMkLst>
            <pc:docMk/>
            <pc:sldMk cId="2393044934" sldId="4072"/>
            <ac:inkMk id="2" creationId="{A3DD5B7E-F0B3-435B-8A67-8C3C4688C0B2}"/>
          </ac:inkMkLst>
        </pc:inkChg>
      </pc:sldChg>
      <pc:sldChg chg="add del">
        <pc:chgData name="Chris Speller" userId="0a97f007-b978-4543-a8a0-9ee0abccdf0a" providerId="ADAL" clId="{B8B649C5-C549-4FEB-BF49-7EEBAD02D5DE}" dt="2020-12-21T19:12:05.699" v="19578" actId="47"/>
        <pc:sldMkLst>
          <pc:docMk/>
          <pc:sldMk cId="760526311" sldId="4077"/>
        </pc:sldMkLst>
      </pc:sldChg>
      <pc:sldChg chg="add del">
        <pc:chgData name="Chris Speller" userId="0a97f007-b978-4543-a8a0-9ee0abccdf0a" providerId="ADAL" clId="{B8B649C5-C549-4FEB-BF49-7EEBAD02D5DE}" dt="2020-12-21T19:13:21.573" v="19671" actId="47"/>
        <pc:sldMkLst>
          <pc:docMk/>
          <pc:sldMk cId="2680576228" sldId="4078"/>
        </pc:sldMkLst>
      </pc:sldChg>
      <pc:sldChg chg="addSp delSp modSp add mod addAnim delAnim modAnim">
        <pc:chgData name="Chris Speller" userId="0a97f007-b978-4543-a8a0-9ee0abccdf0a" providerId="ADAL" clId="{B8B649C5-C549-4FEB-BF49-7EEBAD02D5DE}" dt="2020-12-21T22:15:47.319" v="20768" actId="478"/>
        <pc:sldMkLst>
          <pc:docMk/>
          <pc:sldMk cId="3648602230" sldId="4092"/>
        </pc:sldMkLst>
        <pc:spChg chg="mod">
          <ac:chgData name="Chris Speller" userId="0a97f007-b978-4543-a8a0-9ee0abccdf0a" providerId="ADAL" clId="{B8B649C5-C549-4FEB-BF49-7EEBAD02D5DE}" dt="2020-12-21T22:15:28.273" v="20751" actId="2711"/>
          <ac:spMkLst>
            <pc:docMk/>
            <pc:sldMk cId="3648602230" sldId="4092"/>
            <ac:spMk id="10" creationId="{00000000-0000-0000-0000-000000000000}"/>
          </ac:spMkLst>
        </pc:spChg>
        <pc:spChg chg="mod">
          <ac:chgData name="Chris Speller" userId="0a97f007-b978-4543-a8a0-9ee0abccdf0a" providerId="ADAL" clId="{B8B649C5-C549-4FEB-BF49-7EEBAD02D5DE}" dt="2020-12-21T22:15:32.655" v="20752" actId="2711"/>
          <ac:spMkLst>
            <pc:docMk/>
            <pc:sldMk cId="3648602230" sldId="4092"/>
            <ac:spMk id="11" creationId="{8E8498FE-22C5-4A1B-AA8D-26CEB58B8375}"/>
          </ac:spMkLst>
        </pc:spChg>
        <pc:spChg chg="add mod">
          <ac:chgData name="Chris Speller" userId="0a97f007-b978-4543-a8a0-9ee0abccdf0a" providerId="ADAL" clId="{B8B649C5-C549-4FEB-BF49-7EEBAD02D5DE}" dt="2020-12-21T22:15:43.868" v="20767" actId="20577"/>
          <ac:spMkLst>
            <pc:docMk/>
            <pc:sldMk cId="3648602230" sldId="4092"/>
            <ac:spMk id="12" creationId="{3287C2E5-963F-4146-BC2F-70FFA3BFF62A}"/>
          </ac:spMkLst>
        </pc:spChg>
        <pc:picChg chg="add del mod">
          <ac:chgData name="Chris Speller" userId="0a97f007-b978-4543-a8a0-9ee0abccdf0a" providerId="ADAL" clId="{B8B649C5-C549-4FEB-BF49-7EEBAD02D5DE}" dt="2020-12-21T22:15:47.319" v="20768" actId="478"/>
          <ac:picMkLst>
            <pc:docMk/>
            <pc:sldMk cId="3648602230" sldId="4092"/>
            <ac:picMk id="3" creationId="{3885BA50-AE74-4B7E-BB59-EE5C763CA494}"/>
          </ac:picMkLst>
        </pc:picChg>
        <pc:inkChg chg="del">
          <ac:chgData name="Chris Speller" userId="0a97f007-b978-4543-a8a0-9ee0abccdf0a" providerId="ADAL" clId="{B8B649C5-C549-4FEB-BF49-7EEBAD02D5DE}" dt="2020-12-21T19:47:31.303" v="20715" actId="478"/>
          <ac:inkMkLst>
            <pc:docMk/>
            <pc:sldMk cId="3648602230" sldId="4092"/>
            <ac:inkMk id="2" creationId="{15BED958-E71A-4DC6-898A-DF28FD1C7EE3}"/>
          </ac:inkMkLst>
        </pc:inkChg>
      </pc:sldChg>
      <pc:sldChg chg="addSp delSp modSp add mod delAnim modAnim">
        <pc:chgData name="Chris Speller" userId="0a97f007-b978-4543-a8a0-9ee0abccdf0a" providerId="ADAL" clId="{B8B649C5-C549-4FEB-BF49-7EEBAD02D5DE}" dt="2020-12-21T22:20:58.943" v="21038" actId="2711"/>
        <pc:sldMkLst>
          <pc:docMk/>
          <pc:sldMk cId="1339275060" sldId="4093"/>
        </pc:sldMkLst>
        <pc:spChg chg="mod">
          <ac:chgData name="Chris Speller" userId="0a97f007-b978-4543-a8a0-9ee0abccdf0a" providerId="ADAL" clId="{B8B649C5-C549-4FEB-BF49-7EEBAD02D5DE}" dt="2020-12-21T22:20:58.943" v="21038" actId="2711"/>
          <ac:spMkLst>
            <pc:docMk/>
            <pc:sldMk cId="1339275060" sldId="4093"/>
            <ac:spMk id="10" creationId="{00000000-0000-0000-0000-000000000000}"/>
          </ac:spMkLst>
        </pc:spChg>
        <pc:spChg chg="mod">
          <ac:chgData name="Chris Speller" userId="0a97f007-b978-4543-a8a0-9ee0abccdf0a" providerId="ADAL" clId="{B8B649C5-C549-4FEB-BF49-7EEBAD02D5DE}" dt="2020-12-21T22:16:15.100" v="20772" actId="2711"/>
          <ac:spMkLst>
            <pc:docMk/>
            <pc:sldMk cId="1339275060" sldId="4093"/>
            <ac:spMk id="11" creationId="{8E8498FE-22C5-4A1B-AA8D-26CEB58B8375}"/>
          </ac:spMkLst>
        </pc:spChg>
        <pc:spChg chg="add mod">
          <ac:chgData name="Chris Speller" userId="0a97f007-b978-4543-a8a0-9ee0abccdf0a" providerId="ADAL" clId="{B8B649C5-C549-4FEB-BF49-7EEBAD02D5DE}" dt="2020-12-21T22:20:39.372" v="21034" actId="20577"/>
          <ac:spMkLst>
            <pc:docMk/>
            <pc:sldMk cId="1339275060" sldId="4093"/>
            <ac:spMk id="12" creationId="{20B542CF-68F9-4BD0-9514-E3AD718A1EB0}"/>
          </ac:spMkLst>
        </pc:spChg>
        <pc:picChg chg="del mod">
          <ac:chgData name="Chris Speller" userId="0a97f007-b978-4543-a8a0-9ee0abccdf0a" providerId="ADAL" clId="{B8B649C5-C549-4FEB-BF49-7EEBAD02D5DE}" dt="2020-12-21T22:20:44.899" v="21035" actId="478"/>
          <ac:picMkLst>
            <pc:docMk/>
            <pc:sldMk cId="1339275060" sldId="4093"/>
            <ac:picMk id="2" creationId="{1C7363D7-B7B8-4493-92ED-4007BCE5D424}"/>
          </ac:picMkLst>
        </pc:picChg>
        <pc:inkChg chg="del">
          <ac:chgData name="Chris Speller" userId="0a97f007-b978-4543-a8a0-9ee0abccdf0a" providerId="ADAL" clId="{B8B649C5-C549-4FEB-BF49-7EEBAD02D5DE}" dt="2020-12-21T22:16:17.213" v="20773" actId="478"/>
          <ac:inkMkLst>
            <pc:docMk/>
            <pc:sldMk cId="1339275060" sldId="4093"/>
            <ac:inkMk id="3" creationId="{27CF1D30-E826-428D-B5F8-670136C937EB}"/>
          </ac:inkMkLst>
        </pc:inkChg>
      </pc:sldChg>
      <pc:sldChg chg="add del">
        <pc:chgData name="Chris Speller" userId="0a97f007-b978-4543-a8a0-9ee0abccdf0a" providerId="ADAL" clId="{B8B649C5-C549-4FEB-BF49-7EEBAD02D5DE}" dt="2020-12-21T22:22:14.872" v="21107" actId="47"/>
        <pc:sldMkLst>
          <pc:docMk/>
          <pc:sldMk cId="1148854778" sldId="4094"/>
        </pc:sldMkLst>
      </pc:sldChg>
      <pc:sldChg chg="delSp add del mod">
        <pc:chgData name="Chris Speller" userId="0a97f007-b978-4543-a8a0-9ee0abccdf0a" providerId="ADAL" clId="{B8B649C5-C549-4FEB-BF49-7EEBAD02D5DE}" dt="2020-12-21T22:26:48.221" v="21259" actId="47"/>
        <pc:sldMkLst>
          <pc:docMk/>
          <pc:sldMk cId="1041034135" sldId="4095"/>
        </pc:sldMkLst>
        <pc:inkChg chg="del">
          <ac:chgData name="Chris Speller" userId="0a97f007-b978-4543-a8a0-9ee0abccdf0a" providerId="ADAL" clId="{B8B649C5-C549-4FEB-BF49-7EEBAD02D5DE}" dt="2020-12-21T22:23:01.981" v="21124" actId="478"/>
          <ac:inkMkLst>
            <pc:docMk/>
            <pc:sldMk cId="1041034135" sldId="4095"/>
            <ac:inkMk id="3" creationId="{CED99E13-D196-475D-9272-ECAF224CE90D}"/>
          </ac:inkMkLst>
        </pc:inkChg>
      </pc:sldChg>
      <pc:sldChg chg="add del">
        <pc:chgData name="Chris Speller" userId="0a97f007-b978-4543-a8a0-9ee0abccdf0a" providerId="ADAL" clId="{B8B649C5-C549-4FEB-BF49-7EEBAD02D5DE}" dt="2020-12-21T22:26:48.631" v="21260" actId="47"/>
        <pc:sldMkLst>
          <pc:docMk/>
          <pc:sldMk cId="183562473" sldId="4096"/>
        </pc:sldMkLst>
      </pc:sldChg>
      <pc:sldChg chg="add del">
        <pc:chgData name="Chris Speller" userId="0a97f007-b978-4543-a8a0-9ee0abccdf0a" providerId="ADAL" clId="{B8B649C5-C549-4FEB-BF49-7EEBAD02D5DE}" dt="2020-12-21T22:28:11.542" v="21302" actId="47"/>
        <pc:sldMkLst>
          <pc:docMk/>
          <pc:sldMk cId="120149138" sldId="4097"/>
        </pc:sldMkLst>
      </pc:sldChg>
      <pc:sldChg chg="add del">
        <pc:chgData name="Chris Speller" userId="0a97f007-b978-4543-a8a0-9ee0abccdf0a" providerId="ADAL" clId="{B8B649C5-C549-4FEB-BF49-7EEBAD02D5DE}" dt="2020-12-21T22:30:36.219" v="21387" actId="47"/>
        <pc:sldMkLst>
          <pc:docMk/>
          <pc:sldMk cId="1286244277" sldId="4098"/>
        </pc:sldMkLst>
      </pc:sldChg>
      <pc:sldChg chg="modSp add mod">
        <pc:chgData name="Chris Speller" userId="0a97f007-b978-4543-a8a0-9ee0abccdf0a" providerId="ADAL" clId="{B8B649C5-C549-4FEB-BF49-7EEBAD02D5DE}" dt="2020-12-21T18:02:12.432" v="16789" actId="1076"/>
        <pc:sldMkLst>
          <pc:docMk/>
          <pc:sldMk cId="1892628838" sldId="4105"/>
        </pc:sldMkLst>
        <pc:spChg chg="mod">
          <ac:chgData name="Chris Speller" userId="0a97f007-b978-4543-a8a0-9ee0abccdf0a" providerId="ADAL" clId="{B8B649C5-C549-4FEB-BF49-7EEBAD02D5DE}" dt="2020-12-21T18:02:12.432" v="16789" actId="1076"/>
          <ac:spMkLst>
            <pc:docMk/>
            <pc:sldMk cId="1892628838" sldId="4105"/>
            <ac:spMk id="2" creationId="{73CCCBC7-7A8F-4BCF-BA26-99ECB2451053}"/>
          </ac:spMkLst>
        </pc:spChg>
        <pc:spChg chg="mod">
          <ac:chgData name="Chris Speller" userId="0a97f007-b978-4543-a8a0-9ee0abccdf0a" providerId="ADAL" clId="{B8B649C5-C549-4FEB-BF49-7EEBAD02D5DE}" dt="2020-12-21T18:02:08.453" v="16788" actId="20577"/>
          <ac:spMkLst>
            <pc:docMk/>
            <pc:sldMk cId="1892628838" sldId="4105"/>
            <ac:spMk id="10" creationId="{00000000-0000-0000-0000-000000000000}"/>
          </ac:spMkLst>
        </pc:spChg>
        <pc:spChg chg="mod">
          <ac:chgData name="Chris Speller" userId="0a97f007-b978-4543-a8a0-9ee0abccdf0a" providerId="ADAL" clId="{B8B649C5-C549-4FEB-BF49-7EEBAD02D5DE}" dt="2020-12-21T18:01:50.146" v="16773" actId="2711"/>
          <ac:spMkLst>
            <pc:docMk/>
            <pc:sldMk cId="1892628838" sldId="4105"/>
            <ac:spMk id="11" creationId="{8E8498FE-22C5-4A1B-AA8D-26CEB58B8375}"/>
          </ac:spMkLst>
        </pc:spChg>
      </pc:sldChg>
      <pc:sldChg chg="modSp add">
        <pc:chgData name="Chris Speller" userId="0a97f007-b978-4543-a8a0-9ee0abccdf0a" providerId="ADAL" clId="{B8B649C5-C549-4FEB-BF49-7EEBAD02D5DE}" dt="2020-12-21T18:03:39.872" v="16792" actId="2711"/>
        <pc:sldMkLst>
          <pc:docMk/>
          <pc:sldMk cId="485450338" sldId="4106"/>
        </pc:sldMkLst>
        <pc:spChg chg="mod">
          <ac:chgData name="Chris Speller" userId="0a97f007-b978-4543-a8a0-9ee0abccdf0a" providerId="ADAL" clId="{B8B649C5-C549-4FEB-BF49-7EEBAD02D5DE}" dt="2020-12-21T18:03:36.383" v="16791" actId="2711"/>
          <ac:spMkLst>
            <pc:docMk/>
            <pc:sldMk cId="485450338" sldId="4106"/>
            <ac:spMk id="10" creationId="{00000000-0000-0000-0000-000000000000}"/>
          </ac:spMkLst>
        </pc:spChg>
        <pc:spChg chg="mod">
          <ac:chgData name="Chris Speller" userId="0a97f007-b978-4543-a8a0-9ee0abccdf0a" providerId="ADAL" clId="{B8B649C5-C549-4FEB-BF49-7EEBAD02D5DE}" dt="2020-12-21T18:03:39.872" v="16792" actId="2711"/>
          <ac:spMkLst>
            <pc:docMk/>
            <pc:sldMk cId="485450338" sldId="4106"/>
            <ac:spMk id="11" creationId="{8E8498FE-22C5-4A1B-AA8D-26CEB58B8375}"/>
          </ac:spMkLst>
        </pc:spChg>
      </pc:sldChg>
      <pc:sldChg chg="addSp delSp modSp add mod delAnim modAnim">
        <pc:chgData name="Chris Speller" userId="0a97f007-b978-4543-a8a0-9ee0abccdf0a" providerId="ADAL" clId="{B8B649C5-C549-4FEB-BF49-7EEBAD02D5DE}" dt="2020-12-21T18:11:33.507" v="16956" actId="478"/>
        <pc:sldMkLst>
          <pc:docMk/>
          <pc:sldMk cId="1643828466" sldId="4107"/>
        </pc:sldMkLst>
        <pc:spChg chg="mod">
          <ac:chgData name="Chris Speller" userId="0a97f007-b978-4543-a8a0-9ee0abccdf0a" providerId="ADAL" clId="{B8B649C5-C549-4FEB-BF49-7EEBAD02D5DE}" dt="2020-12-21T18:08:34.405" v="16930" actId="2711"/>
          <ac:spMkLst>
            <pc:docMk/>
            <pc:sldMk cId="1643828466" sldId="4107"/>
            <ac:spMk id="10" creationId="{00000000-0000-0000-0000-000000000000}"/>
          </ac:spMkLst>
        </pc:spChg>
        <pc:spChg chg="mod">
          <ac:chgData name="Chris Speller" userId="0a97f007-b978-4543-a8a0-9ee0abccdf0a" providerId="ADAL" clId="{B8B649C5-C549-4FEB-BF49-7EEBAD02D5DE}" dt="2020-12-21T18:08:37.766" v="16931" actId="2711"/>
          <ac:spMkLst>
            <pc:docMk/>
            <pc:sldMk cId="1643828466" sldId="4107"/>
            <ac:spMk id="11" creationId="{8E8498FE-22C5-4A1B-AA8D-26CEB58B8375}"/>
          </ac:spMkLst>
        </pc:spChg>
        <pc:spChg chg="add mod">
          <ac:chgData name="Chris Speller" userId="0a97f007-b978-4543-a8a0-9ee0abccdf0a" providerId="ADAL" clId="{B8B649C5-C549-4FEB-BF49-7EEBAD02D5DE}" dt="2020-12-21T18:08:52.577" v="16955" actId="20577"/>
          <ac:spMkLst>
            <pc:docMk/>
            <pc:sldMk cId="1643828466" sldId="4107"/>
            <ac:spMk id="12" creationId="{96924B9D-0A00-43E6-A8D4-6AD60EAABDE1}"/>
          </ac:spMkLst>
        </pc:spChg>
        <pc:picChg chg="del mod">
          <ac:chgData name="Chris Speller" userId="0a97f007-b978-4543-a8a0-9ee0abccdf0a" providerId="ADAL" clId="{B8B649C5-C549-4FEB-BF49-7EEBAD02D5DE}" dt="2020-12-21T18:11:33.507" v="16956" actId="478"/>
          <ac:picMkLst>
            <pc:docMk/>
            <pc:sldMk cId="1643828466" sldId="4107"/>
            <ac:picMk id="3" creationId="{5E2D66D7-E5D6-4EEE-BD3A-97E1A490E088}"/>
          </ac:picMkLst>
        </pc:picChg>
      </pc:sldChg>
      <pc:sldChg chg="addSp delSp modSp add mod delAnim modAnim">
        <pc:chgData name="Chris Speller" userId="0a97f007-b978-4543-a8a0-9ee0abccdf0a" providerId="ADAL" clId="{B8B649C5-C549-4FEB-BF49-7EEBAD02D5DE}" dt="2020-12-21T18:05:38.889" v="16929" actId="207"/>
        <pc:sldMkLst>
          <pc:docMk/>
          <pc:sldMk cId="780495866" sldId="4108"/>
        </pc:sldMkLst>
        <pc:spChg chg="mod">
          <ac:chgData name="Chris Speller" userId="0a97f007-b978-4543-a8a0-9ee0abccdf0a" providerId="ADAL" clId="{B8B649C5-C549-4FEB-BF49-7EEBAD02D5DE}" dt="2020-12-21T18:03:45.367" v="16793" actId="2711"/>
          <ac:spMkLst>
            <pc:docMk/>
            <pc:sldMk cId="780495866" sldId="4108"/>
            <ac:spMk id="10" creationId="{00000000-0000-0000-0000-000000000000}"/>
          </ac:spMkLst>
        </pc:spChg>
        <pc:spChg chg="mod">
          <ac:chgData name="Chris Speller" userId="0a97f007-b978-4543-a8a0-9ee0abccdf0a" providerId="ADAL" clId="{B8B649C5-C549-4FEB-BF49-7EEBAD02D5DE}" dt="2020-12-21T18:03:48.559" v="16794" actId="2711"/>
          <ac:spMkLst>
            <pc:docMk/>
            <pc:sldMk cId="780495866" sldId="4108"/>
            <ac:spMk id="11" creationId="{8E8498FE-22C5-4A1B-AA8D-26CEB58B8375}"/>
          </ac:spMkLst>
        </pc:spChg>
        <pc:spChg chg="add mod">
          <ac:chgData name="Chris Speller" userId="0a97f007-b978-4543-a8a0-9ee0abccdf0a" providerId="ADAL" clId="{B8B649C5-C549-4FEB-BF49-7EEBAD02D5DE}" dt="2020-12-21T18:05:38.889" v="16929" actId="207"/>
          <ac:spMkLst>
            <pc:docMk/>
            <pc:sldMk cId="780495866" sldId="4108"/>
            <ac:spMk id="12" creationId="{BADB7630-CEA4-4043-A8BC-4C1560BD4FB0}"/>
          </ac:spMkLst>
        </pc:spChg>
        <pc:picChg chg="del mod">
          <ac:chgData name="Chris Speller" userId="0a97f007-b978-4543-a8a0-9ee0abccdf0a" providerId="ADAL" clId="{B8B649C5-C549-4FEB-BF49-7EEBAD02D5DE}" dt="2020-12-21T18:05:32.883" v="16927" actId="478"/>
          <ac:picMkLst>
            <pc:docMk/>
            <pc:sldMk cId="780495866" sldId="4108"/>
            <ac:picMk id="2" creationId="{BFB6A515-4B7D-4E3A-83C0-1A9B1B27244C}"/>
          </ac:picMkLst>
        </pc:picChg>
      </pc:sldChg>
      <pc:sldChg chg="add del">
        <pc:chgData name="Chris Speller" userId="0a97f007-b978-4543-a8a0-9ee0abccdf0a" providerId="ADAL" clId="{B8B649C5-C549-4FEB-BF49-7EEBAD02D5DE}" dt="2020-12-21T22:40:59.673" v="22056" actId="47"/>
        <pc:sldMkLst>
          <pc:docMk/>
          <pc:sldMk cId="1489684787" sldId="4112"/>
        </pc:sldMkLst>
      </pc:sldChg>
      <pc:sldChg chg="add del">
        <pc:chgData name="Chris Speller" userId="0a97f007-b978-4543-a8a0-9ee0abccdf0a" providerId="ADAL" clId="{B8B649C5-C549-4FEB-BF49-7EEBAD02D5DE}" dt="2020-12-21T22:41:54.221" v="22121" actId="47"/>
        <pc:sldMkLst>
          <pc:docMk/>
          <pc:sldMk cId="4034901910" sldId="4113"/>
        </pc:sldMkLst>
      </pc:sldChg>
      <pc:sldChg chg="add del">
        <pc:chgData name="Chris Speller" userId="0a97f007-b978-4543-a8a0-9ee0abccdf0a" providerId="ADAL" clId="{B8B649C5-C549-4FEB-BF49-7EEBAD02D5DE}" dt="2020-12-21T22:43:02.954" v="22151" actId="47"/>
        <pc:sldMkLst>
          <pc:docMk/>
          <pc:sldMk cId="3698915152" sldId="4114"/>
        </pc:sldMkLst>
      </pc:sldChg>
      <pc:sldChg chg="addSp delSp modSp add mod delAnim modAnim">
        <pc:chgData name="Chris Speller" userId="0a97f007-b978-4543-a8a0-9ee0abccdf0a" providerId="ADAL" clId="{B8B649C5-C549-4FEB-BF49-7EEBAD02D5DE}" dt="2020-12-21T22:48:01.036" v="22299" actId="20577"/>
        <pc:sldMkLst>
          <pc:docMk/>
          <pc:sldMk cId="3768180464" sldId="4117"/>
        </pc:sldMkLst>
        <pc:spChg chg="add mod">
          <ac:chgData name="Chris Speller" userId="0a97f007-b978-4543-a8a0-9ee0abccdf0a" providerId="ADAL" clId="{B8B649C5-C549-4FEB-BF49-7EEBAD02D5DE}" dt="2020-12-21T22:48:01.036" v="22299" actId="20577"/>
          <ac:spMkLst>
            <pc:docMk/>
            <pc:sldMk cId="3768180464" sldId="4117"/>
            <ac:spMk id="12" creationId="{E0DD08B6-6D01-4928-A0B4-4AF1007A3A11}"/>
          </ac:spMkLst>
        </pc:spChg>
        <pc:picChg chg="del">
          <ac:chgData name="Chris Speller" userId="0a97f007-b978-4543-a8a0-9ee0abccdf0a" providerId="ADAL" clId="{B8B649C5-C549-4FEB-BF49-7EEBAD02D5DE}" dt="2020-12-21T22:47:49.116" v="22293" actId="478"/>
          <ac:picMkLst>
            <pc:docMk/>
            <pc:sldMk cId="3768180464" sldId="4117"/>
            <ac:picMk id="3" creationId="{81DF96B3-2B38-452D-B9EC-D5CE329BA475}"/>
          </ac:picMkLst>
        </pc:picChg>
      </pc:sldChg>
      <pc:sldChg chg="addSp delSp modSp add mod delAnim modAnim">
        <pc:chgData name="Chris Speller" userId="0a97f007-b978-4543-a8a0-9ee0abccdf0a" providerId="ADAL" clId="{B8B649C5-C549-4FEB-BF49-7EEBAD02D5DE}" dt="2020-12-21T22:55:07.019" v="22476" actId="20577"/>
        <pc:sldMkLst>
          <pc:docMk/>
          <pc:sldMk cId="2730867190" sldId="4118"/>
        </pc:sldMkLst>
        <pc:spChg chg="mod">
          <ac:chgData name="Chris Speller" userId="0a97f007-b978-4543-a8a0-9ee0abccdf0a" providerId="ADAL" clId="{B8B649C5-C549-4FEB-BF49-7EEBAD02D5DE}" dt="2020-12-21T22:54:19.825" v="22425" actId="122"/>
          <ac:spMkLst>
            <pc:docMk/>
            <pc:sldMk cId="2730867190" sldId="4118"/>
            <ac:spMk id="10" creationId="{00000000-0000-0000-0000-000000000000}"/>
          </ac:spMkLst>
        </pc:spChg>
        <pc:spChg chg="mod">
          <ac:chgData name="Chris Speller" userId="0a97f007-b978-4543-a8a0-9ee0abccdf0a" providerId="ADAL" clId="{B8B649C5-C549-4FEB-BF49-7EEBAD02D5DE}" dt="2020-12-21T22:54:50.168" v="22452" actId="20577"/>
          <ac:spMkLst>
            <pc:docMk/>
            <pc:sldMk cId="2730867190" sldId="4118"/>
            <ac:spMk id="11" creationId="{8E8498FE-22C5-4A1B-AA8D-26CEB58B8375}"/>
          </ac:spMkLst>
        </pc:spChg>
        <pc:spChg chg="add mod">
          <ac:chgData name="Chris Speller" userId="0a97f007-b978-4543-a8a0-9ee0abccdf0a" providerId="ADAL" clId="{B8B649C5-C549-4FEB-BF49-7EEBAD02D5DE}" dt="2020-12-21T22:55:07.019" v="22476" actId="20577"/>
          <ac:spMkLst>
            <pc:docMk/>
            <pc:sldMk cId="2730867190" sldId="4118"/>
            <ac:spMk id="12" creationId="{62EE917D-3AC4-4379-B4D6-4BBDB8E803DE}"/>
          </ac:spMkLst>
        </pc:spChg>
        <pc:picChg chg="del">
          <ac:chgData name="Chris Speller" userId="0a97f007-b978-4543-a8a0-9ee0abccdf0a" providerId="ADAL" clId="{B8B649C5-C549-4FEB-BF49-7EEBAD02D5DE}" dt="2020-12-21T22:49:10.932" v="22332" actId="478"/>
          <ac:picMkLst>
            <pc:docMk/>
            <pc:sldMk cId="2730867190" sldId="4118"/>
            <ac:picMk id="2" creationId="{0C38D93E-5AFF-4BB7-BB3F-B4571D1642D2}"/>
          </ac:picMkLst>
        </pc:picChg>
      </pc:sldChg>
      <pc:sldChg chg="addSp delSp modSp add mod delAnim modAnim">
        <pc:chgData name="Chris Speller" userId="0a97f007-b978-4543-a8a0-9ee0abccdf0a" providerId="ADAL" clId="{B8B649C5-C549-4FEB-BF49-7EEBAD02D5DE}" dt="2020-12-21T22:51:35.682" v="22377" actId="1076"/>
        <pc:sldMkLst>
          <pc:docMk/>
          <pc:sldMk cId="436483716" sldId="4122"/>
        </pc:sldMkLst>
        <pc:spChg chg="mod">
          <ac:chgData name="Chris Speller" userId="0a97f007-b978-4543-a8a0-9ee0abccdf0a" providerId="ADAL" clId="{B8B649C5-C549-4FEB-BF49-7EEBAD02D5DE}" dt="2020-12-21T22:51:16.646" v="22361" actId="2711"/>
          <ac:spMkLst>
            <pc:docMk/>
            <pc:sldMk cId="436483716" sldId="4122"/>
            <ac:spMk id="10" creationId="{00000000-0000-0000-0000-000000000000}"/>
          </ac:spMkLst>
        </pc:spChg>
        <pc:spChg chg="mod">
          <ac:chgData name="Chris Speller" userId="0a97f007-b978-4543-a8a0-9ee0abccdf0a" providerId="ADAL" clId="{B8B649C5-C549-4FEB-BF49-7EEBAD02D5DE}" dt="2020-12-21T22:51:20.123" v="22362" actId="2711"/>
          <ac:spMkLst>
            <pc:docMk/>
            <pc:sldMk cId="436483716" sldId="4122"/>
            <ac:spMk id="11" creationId="{8E8498FE-22C5-4A1B-AA8D-26CEB58B8375}"/>
          </ac:spMkLst>
        </pc:spChg>
        <pc:spChg chg="add mod">
          <ac:chgData name="Chris Speller" userId="0a97f007-b978-4543-a8a0-9ee0abccdf0a" providerId="ADAL" clId="{B8B649C5-C549-4FEB-BF49-7EEBAD02D5DE}" dt="2020-12-21T22:51:35.682" v="22377" actId="1076"/>
          <ac:spMkLst>
            <pc:docMk/>
            <pc:sldMk cId="436483716" sldId="4122"/>
            <ac:spMk id="12" creationId="{A3147EB5-737D-45A0-9E12-C53D9F9C066A}"/>
          </ac:spMkLst>
        </pc:spChg>
        <pc:picChg chg="del">
          <ac:chgData name="Chris Speller" userId="0a97f007-b978-4543-a8a0-9ee0abccdf0a" providerId="ADAL" clId="{B8B649C5-C549-4FEB-BF49-7EEBAD02D5DE}" dt="2020-12-21T22:51:32.643" v="22375" actId="478"/>
          <ac:picMkLst>
            <pc:docMk/>
            <pc:sldMk cId="436483716" sldId="4122"/>
            <ac:picMk id="3" creationId="{78B61D16-A307-44F9-9516-7E99FC8DA206}"/>
          </ac:picMkLst>
        </pc:picChg>
        <pc:picChg chg="del">
          <ac:chgData name="Chris Speller" userId="0a97f007-b978-4543-a8a0-9ee0abccdf0a" providerId="ADAL" clId="{B8B649C5-C549-4FEB-BF49-7EEBAD02D5DE}" dt="2020-12-21T22:51:33.429" v="22376" actId="478"/>
          <ac:picMkLst>
            <pc:docMk/>
            <pc:sldMk cId="436483716" sldId="4122"/>
            <ac:picMk id="6" creationId="{91AE9B90-3B31-4F70-B59D-284E70C243F1}"/>
          </ac:picMkLst>
        </pc:picChg>
      </pc:sldChg>
      <pc:sldChg chg="addSp delSp modSp add mod delAnim modAnim">
        <pc:chgData name="Chris Speller" userId="0a97f007-b978-4543-a8a0-9ee0abccdf0a" providerId="ADAL" clId="{B8B649C5-C549-4FEB-BF49-7EEBAD02D5DE}" dt="2020-12-21T22:52:15.030" v="22390" actId="1076"/>
        <pc:sldMkLst>
          <pc:docMk/>
          <pc:sldMk cId="1538889073" sldId="4123"/>
        </pc:sldMkLst>
        <pc:spChg chg="mod">
          <ac:chgData name="Chris Speller" userId="0a97f007-b978-4543-a8a0-9ee0abccdf0a" providerId="ADAL" clId="{B8B649C5-C549-4FEB-BF49-7EEBAD02D5DE}" dt="2020-12-21T22:51:53.838" v="22380" actId="2711"/>
          <ac:spMkLst>
            <pc:docMk/>
            <pc:sldMk cId="1538889073" sldId="4123"/>
            <ac:spMk id="10" creationId="{00000000-0000-0000-0000-000000000000}"/>
          </ac:spMkLst>
        </pc:spChg>
        <pc:spChg chg="mod">
          <ac:chgData name="Chris Speller" userId="0a97f007-b978-4543-a8a0-9ee0abccdf0a" providerId="ADAL" clId="{B8B649C5-C549-4FEB-BF49-7EEBAD02D5DE}" dt="2020-12-21T22:52:02.899" v="22381" actId="2711"/>
          <ac:spMkLst>
            <pc:docMk/>
            <pc:sldMk cId="1538889073" sldId="4123"/>
            <ac:spMk id="11" creationId="{8E8498FE-22C5-4A1B-AA8D-26CEB58B8375}"/>
          </ac:spMkLst>
        </pc:spChg>
        <pc:spChg chg="add mod">
          <ac:chgData name="Chris Speller" userId="0a97f007-b978-4543-a8a0-9ee0abccdf0a" providerId="ADAL" clId="{B8B649C5-C549-4FEB-BF49-7EEBAD02D5DE}" dt="2020-12-21T22:52:15.030" v="22390" actId="1076"/>
          <ac:spMkLst>
            <pc:docMk/>
            <pc:sldMk cId="1538889073" sldId="4123"/>
            <ac:spMk id="12" creationId="{054FB437-53E4-4FE1-8439-51960ECF4647}"/>
          </ac:spMkLst>
        </pc:spChg>
        <pc:picChg chg="del">
          <ac:chgData name="Chris Speller" userId="0a97f007-b978-4543-a8a0-9ee0abccdf0a" providerId="ADAL" clId="{B8B649C5-C549-4FEB-BF49-7EEBAD02D5DE}" dt="2020-12-21T22:52:05.116" v="22382" actId="478"/>
          <ac:picMkLst>
            <pc:docMk/>
            <pc:sldMk cId="1538889073" sldId="4123"/>
            <ac:picMk id="2" creationId="{6F509FC9-16B6-4F88-A27B-248652F6C37D}"/>
          </ac:picMkLst>
        </pc:picChg>
      </pc:sldChg>
      <pc:sldChg chg="addSp delSp modSp add mod addAnim delAnim modAnim">
        <pc:chgData name="Chris Speller" userId="0a97f007-b978-4543-a8a0-9ee0abccdf0a" providerId="ADAL" clId="{B8B649C5-C549-4FEB-BF49-7EEBAD02D5DE}" dt="2020-12-21T23:00:34.780" v="22646" actId="6549"/>
        <pc:sldMkLst>
          <pc:docMk/>
          <pc:sldMk cId="2203216561" sldId="4125"/>
        </pc:sldMkLst>
        <pc:spChg chg="mod">
          <ac:chgData name="Chris Speller" userId="0a97f007-b978-4543-a8a0-9ee0abccdf0a" providerId="ADAL" clId="{B8B649C5-C549-4FEB-BF49-7EEBAD02D5DE}" dt="2020-12-21T23:00:32.487" v="22645" actId="6549"/>
          <ac:spMkLst>
            <pc:docMk/>
            <pc:sldMk cId="2203216561" sldId="4125"/>
            <ac:spMk id="10" creationId="{00000000-0000-0000-0000-000000000000}"/>
          </ac:spMkLst>
        </pc:spChg>
        <pc:spChg chg="mod">
          <ac:chgData name="Chris Speller" userId="0a97f007-b978-4543-a8a0-9ee0abccdf0a" providerId="ADAL" clId="{B8B649C5-C549-4FEB-BF49-7EEBAD02D5DE}" dt="2020-12-21T23:00:34.780" v="22646" actId="6549"/>
          <ac:spMkLst>
            <pc:docMk/>
            <pc:sldMk cId="2203216561" sldId="4125"/>
            <ac:spMk id="11" creationId="{8E8498FE-22C5-4A1B-AA8D-26CEB58B8375}"/>
          </ac:spMkLst>
        </pc:spChg>
        <pc:spChg chg="add mod">
          <ac:chgData name="Chris Speller" userId="0a97f007-b978-4543-a8a0-9ee0abccdf0a" providerId="ADAL" clId="{B8B649C5-C549-4FEB-BF49-7EEBAD02D5DE}" dt="2020-12-21T22:58:35.158" v="22618" actId="20577"/>
          <ac:spMkLst>
            <pc:docMk/>
            <pc:sldMk cId="2203216561" sldId="4125"/>
            <ac:spMk id="12" creationId="{1B76AE14-EE6D-47C1-906B-FFD4ECE1A246}"/>
          </ac:spMkLst>
        </pc:spChg>
        <pc:picChg chg="del mod">
          <ac:chgData name="Chris Speller" userId="0a97f007-b978-4543-a8a0-9ee0abccdf0a" providerId="ADAL" clId="{B8B649C5-C549-4FEB-BF49-7EEBAD02D5DE}" dt="2020-12-21T22:58:38.067" v="22619" actId="478"/>
          <ac:picMkLst>
            <pc:docMk/>
            <pc:sldMk cId="2203216561" sldId="4125"/>
            <ac:picMk id="2" creationId="{3CF9E08C-96E2-4998-8FF3-9896227C36F3}"/>
          </ac:picMkLst>
        </pc:picChg>
        <pc:picChg chg="add del">
          <ac:chgData name="Chris Speller" userId="0a97f007-b978-4543-a8a0-9ee0abccdf0a" providerId="ADAL" clId="{B8B649C5-C549-4FEB-BF49-7EEBAD02D5DE}" dt="2020-12-21T22:57:51.771" v="22603" actId="478"/>
          <ac:picMkLst>
            <pc:docMk/>
            <pc:sldMk cId="2203216561" sldId="4125"/>
            <ac:picMk id="3" creationId="{A2BFB49F-9D44-49C9-ACA1-42DD9F34C4DB}"/>
          </ac:picMkLst>
        </pc:picChg>
      </pc:sldChg>
      <pc:sldChg chg="addSp delSp modSp add mod delAnim modAnim">
        <pc:chgData name="Chris Speller" userId="0a97f007-b978-4543-a8a0-9ee0abccdf0a" providerId="ADAL" clId="{B8B649C5-C549-4FEB-BF49-7EEBAD02D5DE}" dt="2020-12-21T22:57:41.762" v="22600" actId="20577"/>
        <pc:sldMkLst>
          <pc:docMk/>
          <pc:sldMk cId="2094885951" sldId="4139"/>
        </pc:sldMkLst>
        <pc:spChg chg="mod">
          <ac:chgData name="Chris Speller" userId="0a97f007-b978-4543-a8a0-9ee0abccdf0a" providerId="ADAL" clId="{B8B649C5-C549-4FEB-BF49-7EEBAD02D5DE}" dt="2020-12-21T22:57:31.355" v="22592" actId="2711"/>
          <ac:spMkLst>
            <pc:docMk/>
            <pc:sldMk cId="2094885951" sldId="4139"/>
            <ac:spMk id="10" creationId="{00000000-0000-0000-0000-000000000000}"/>
          </ac:spMkLst>
        </pc:spChg>
        <pc:spChg chg="mod">
          <ac:chgData name="Chris Speller" userId="0a97f007-b978-4543-a8a0-9ee0abccdf0a" providerId="ADAL" clId="{B8B649C5-C549-4FEB-BF49-7EEBAD02D5DE}" dt="2020-12-21T22:57:34.833" v="22593" actId="2711"/>
          <ac:spMkLst>
            <pc:docMk/>
            <pc:sldMk cId="2094885951" sldId="4139"/>
            <ac:spMk id="11" creationId="{8E8498FE-22C5-4A1B-AA8D-26CEB58B8375}"/>
          </ac:spMkLst>
        </pc:spChg>
        <pc:spChg chg="add mod">
          <ac:chgData name="Chris Speller" userId="0a97f007-b978-4543-a8a0-9ee0abccdf0a" providerId="ADAL" clId="{B8B649C5-C549-4FEB-BF49-7EEBAD02D5DE}" dt="2020-12-21T22:57:41.762" v="22600" actId="20577"/>
          <ac:spMkLst>
            <pc:docMk/>
            <pc:sldMk cId="2094885951" sldId="4139"/>
            <ac:spMk id="12" creationId="{00FEDFBC-7E59-4DA5-A433-7D441F9A6C53}"/>
          </ac:spMkLst>
        </pc:spChg>
        <pc:picChg chg="del mod">
          <ac:chgData name="Chris Speller" userId="0a97f007-b978-4543-a8a0-9ee0abccdf0a" providerId="ADAL" clId="{B8B649C5-C549-4FEB-BF49-7EEBAD02D5DE}" dt="2020-12-21T22:57:24.026" v="22591" actId="478"/>
          <ac:picMkLst>
            <pc:docMk/>
            <pc:sldMk cId="2094885951" sldId="4139"/>
            <ac:picMk id="13" creationId="{7324AAB9-7CD8-456B-A57D-BE3C504CE2B3}"/>
          </ac:picMkLst>
        </pc:picChg>
      </pc:sldChg>
      <pc:sldChg chg="add del">
        <pc:chgData name="Chris Speller" userId="0a97f007-b978-4543-a8a0-9ee0abccdf0a" providerId="ADAL" clId="{B8B649C5-C549-4FEB-BF49-7EEBAD02D5DE}" dt="2020-12-21T23:12:34.239" v="23237" actId="47"/>
        <pc:sldMkLst>
          <pc:docMk/>
          <pc:sldMk cId="1039658066" sldId="4150"/>
        </pc:sldMkLst>
      </pc:sldChg>
      <pc:sldChg chg="add del">
        <pc:chgData name="Chris Speller" userId="0a97f007-b978-4543-a8a0-9ee0abccdf0a" providerId="ADAL" clId="{B8B649C5-C549-4FEB-BF49-7EEBAD02D5DE}" dt="2020-12-21T23:13:18.507" v="23265" actId="47"/>
        <pc:sldMkLst>
          <pc:docMk/>
          <pc:sldMk cId="3960948177" sldId="4152"/>
        </pc:sldMkLst>
      </pc:sldChg>
      <pc:sldChg chg="delSp add del mod delAnim">
        <pc:chgData name="Chris Speller" userId="0a97f007-b978-4543-a8a0-9ee0abccdf0a" providerId="ADAL" clId="{B8B649C5-C549-4FEB-BF49-7EEBAD02D5DE}" dt="2020-12-21T23:15:04.600" v="23315" actId="47"/>
        <pc:sldMkLst>
          <pc:docMk/>
          <pc:sldMk cId="3168888385" sldId="4154"/>
        </pc:sldMkLst>
        <pc:picChg chg="del">
          <ac:chgData name="Chris Speller" userId="0a97f007-b978-4543-a8a0-9ee0abccdf0a" providerId="ADAL" clId="{B8B649C5-C549-4FEB-BF49-7EEBAD02D5DE}" dt="2020-12-21T23:13:50.554" v="23278" actId="478"/>
          <ac:picMkLst>
            <pc:docMk/>
            <pc:sldMk cId="3168888385" sldId="4154"/>
            <ac:picMk id="6" creationId="{17491B76-7F99-474B-90D0-F0BA8ACF4A44}"/>
          </ac:picMkLst>
        </pc:picChg>
      </pc:sldChg>
      <pc:sldChg chg="addSp delSp modSp add mod addAnim delAnim modAnim">
        <pc:chgData name="Chris Speller" userId="0a97f007-b978-4543-a8a0-9ee0abccdf0a" providerId="ADAL" clId="{B8B649C5-C549-4FEB-BF49-7EEBAD02D5DE}" dt="2020-12-21T23:30:51.345" v="23737" actId="478"/>
        <pc:sldMkLst>
          <pc:docMk/>
          <pc:sldMk cId="4102643410" sldId="4155"/>
        </pc:sldMkLst>
        <pc:spChg chg="mod">
          <ac:chgData name="Chris Speller" userId="0a97f007-b978-4543-a8a0-9ee0abccdf0a" providerId="ADAL" clId="{B8B649C5-C549-4FEB-BF49-7EEBAD02D5DE}" dt="2020-12-21T23:30:46.404" v="23736" actId="20577"/>
          <ac:spMkLst>
            <pc:docMk/>
            <pc:sldMk cId="4102643410" sldId="4155"/>
            <ac:spMk id="10" creationId="{00000000-0000-0000-0000-000000000000}"/>
          </ac:spMkLst>
        </pc:spChg>
        <pc:spChg chg="mod">
          <ac:chgData name="Chris Speller" userId="0a97f007-b978-4543-a8a0-9ee0abccdf0a" providerId="ADAL" clId="{B8B649C5-C549-4FEB-BF49-7EEBAD02D5DE}" dt="2020-12-21T23:28:24.819" v="23702" actId="404"/>
          <ac:spMkLst>
            <pc:docMk/>
            <pc:sldMk cId="4102643410" sldId="4155"/>
            <ac:spMk id="11" creationId="{8E8498FE-22C5-4A1B-AA8D-26CEB58B8375}"/>
          </ac:spMkLst>
        </pc:spChg>
        <pc:spChg chg="add del mod">
          <ac:chgData name="Chris Speller" userId="0a97f007-b978-4543-a8a0-9ee0abccdf0a" providerId="ADAL" clId="{B8B649C5-C549-4FEB-BF49-7EEBAD02D5DE}" dt="2020-12-21T23:30:51.345" v="23737" actId="478"/>
          <ac:spMkLst>
            <pc:docMk/>
            <pc:sldMk cId="4102643410" sldId="4155"/>
            <ac:spMk id="12" creationId="{123F9A8B-8D70-491A-B4CA-C703D77C9F7E}"/>
          </ac:spMkLst>
        </pc:spChg>
        <pc:spChg chg="add mod">
          <ac:chgData name="Chris Speller" userId="0a97f007-b978-4543-a8a0-9ee0abccdf0a" providerId="ADAL" clId="{B8B649C5-C549-4FEB-BF49-7EEBAD02D5DE}" dt="2020-12-21T23:28:35.786" v="23717" actId="20577"/>
          <ac:spMkLst>
            <pc:docMk/>
            <pc:sldMk cId="4102643410" sldId="4155"/>
            <ac:spMk id="13" creationId="{41DEA40D-975A-47F4-9334-C0272BD71989}"/>
          </ac:spMkLst>
        </pc:spChg>
        <pc:picChg chg="add del mod">
          <ac:chgData name="Chris Speller" userId="0a97f007-b978-4543-a8a0-9ee0abccdf0a" providerId="ADAL" clId="{B8B649C5-C549-4FEB-BF49-7EEBAD02D5DE}" dt="2020-12-21T23:29:11.456" v="23723" actId="478"/>
          <ac:picMkLst>
            <pc:docMk/>
            <pc:sldMk cId="4102643410" sldId="4155"/>
            <ac:picMk id="7" creationId="{17D145CF-FE04-41AA-90FC-0CDCA0686FCD}"/>
          </ac:picMkLst>
        </pc:picChg>
      </pc:sldChg>
      <pc:sldChg chg="addSp delSp modSp add mod delAnim modAnim">
        <pc:chgData name="Chris Speller" userId="0a97f007-b978-4543-a8a0-9ee0abccdf0a" providerId="ADAL" clId="{B8B649C5-C549-4FEB-BF49-7EEBAD02D5DE}" dt="2020-12-21T23:31:14.711" v="23751" actId="478"/>
        <pc:sldMkLst>
          <pc:docMk/>
          <pc:sldMk cId="516040873" sldId="4158"/>
        </pc:sldMkLst>
        <pc:spChg chg="mod">
          <ac:chgData name="Chris Speller" userId="0a97f007-b978-4543-a8a0-9ee0abccdf0a" providerId="ADAL" clId="{B8B649C5-C549-4FEB-BF49-7EEBAD02D5DE}" dt="2020-12-21T23:30:58.686" v="23738" actId="2711"/>
          <ac:spMkLst>
            <pc:docMk/>
            <pc:sldMk cId="516040873" sldId="4158"/>
            <ac:spMk id="10" creationId="{00000000-0000-0000-0000-000000000000}"/>
          </ac:spMkLst>
        </pc:spChg>
        <pc:spChg chg="mod">
          <ac:chgData name="Chris Speller" userId="0a97f007-b978-4543-a8a0-9ee0abccdf0a" providerId="ADAL" clId="{B8B649C5-C549-4FEB-BF49-7EEBAD02D5DE}" dt="2020-12-21T23:31:02.610" v="23739" actId="2711"/>
          <ac:spMkLst>
            <pc:docMk/>
            <pc:sldMk cId="516040873" sldId="4158"/>
            <ac:spMk id="11" creationId="{8E8498FE-22C5-4A1B-AA8D-26CEB58B8375}"/>
          </ac:spMkLst>
        </pc:spChg>
        <pc:spChg chg="add mod">
          <ac:chgData name="Chris Speller" userId="0a97f007-b978-4543-a8a0-9ee0abccdf0a" providerId="ADAL" clId="{B8B649C5-C549-4FEB-BF49-7EEBAD02D5DE}" dt="2020-12-21T23:31:12.770" v="23750" actId="20577"/>
          <ac:spMkLst>
            <pc:docMk/>
            <pc:sldMk cId="516040873" sldId="4158"/>
            <ac:spMk id="12" creationId="{5E977CBE-1900-4FA1-ABF6-BE890D1BEE9C}"/>
          </ac:spMkLst>
        </pc:spChg>
        <pc:picChg chg="del">
          <ac:chgData name="Chris Speller" userId="0a97f007-b978-4543-a8a0-9ee0abccdf0a" providerId="ADAL" clId="{B8B649C5-C549-4FEB-BF49-7EEBAD02D5DE}" dt="2020-12-21T23:31:14.711" v="23751" actId="478"/>
          <ac:picMkLst>
            <pc:docMk/>
            <pc:sldMk cId="516040873" sldId="4158"/>
            <ac:picMk id="2" creationId="{AFF174D9-C411-440D-BF3D-608D204C0606}"/>
          </ac:picMkLst>
        </pc:picChg>
      </pc:sldChg>
      <pc:sldChg chg="add del">
        <pc:chgData name="Chris Speller" userId="0a97f007-b978-4543-a8a0-9ee0abccdf0a" providerId="ADAL" clId="{B8B649C5-C549-4FEB-BF49-7EEBAD02D5DE}" dt="2020-12-21T23:32:14.722" v="23830" actId="47"/>
        <pc:sldMkLst>
          <pc:docMk/>
          <pc:sldMk cId="14375300" sldId="4159"/>
        </pc:sldMkLst>
      </pc:sldChg>
      <pc:sldChg chg="delSp add del mod delAnim">
        <pc:chgData name="Chris Speller" userId="0a97f007-b978-4543-a8a0-9ee0abccdf0a" providerId="ADAL" clId="{B8B649C5-C549-4FEB-BF49-7EEBAD02D5DE}" dt="2020-12-21T23:39:17.245" v="24144" actId="47"/>
        <pc:sldMkLst>
          <pc:docMk/>
          <pc:sldMk cId="3002062085" sldId="4160"/>
        </pc:sldMkLst>
        <pc:spChg chg="del">
          <ac:chgData name="Chris Speller" userId="0a97f007-b978-4543-a8a0-9ee0abccdf0a" providerId="ADAL" clId="{B8B649C5-C549-4FEB-BF49-7EEBAD02D5DE}" dt="2020-12-21T23:39:03.699" v="24128" actId="478"/>
          <ac:spMkLst>
            <pc:docMk/>
            <pc:sldMk cId="3002062085" sldId="4160"/>
            <ac:spMk id="12" creationId="{C396DFB8-FBE6-4DF3-933D-E2369E878ACB}"/>
          </ac:spMkLst>
        </pc:spChg>
        <pc:picChg chg="del">
          <ac:chgData name="Chris Speller" userId="0a97f007-b978-4543-a8a0-9ee0abccdf0a" providerId="ADAL" clId="{B8B649C5-C549-4FEB-BF49-7EEBAD02D5DE}" dt="2020-12-21T23:39:02.598" v="24127" actId="478"/>
          <ac:picMkLst>
            <pc:docMk/>
            <pc:sldMk cId="3002062085" sldId="4160"/>
            <ac:picMk id="3" creationId="{83EFB383-55BE-4063-AB7F-A4763ACE60A7}"/>
          </ac:picMkLst>
        </pc:picChg>
        <pc:inkChg chg="del">
          <ac:chgData name="Chris Speller" userId="0a97f007-b978-4543-a8a0-9ee0abccdf0a" providerId="ADAL" clId="{B8B649C5-C549-4FEB-BF49-7EEBAD02D5DE}" dt="2020-12-21T23:38:58.310" v="24126" actId="478"/>
          <ac:inkMkLst>
            <pc:docMk/>
            <pc:sldMk cId="3002062085" sldId="4160"/>
            <ac:inkMk id="2" creationId="{845DF8CD-459C-4322-A59B-843D7492AE8D}"/>
          </ac:inkMkLst>
        </pc:inkChg>
      </pc:sldChg>
      <pc:sldChg chg="delSp add del mod">
        <pc:chgData name="Chris Speller" userId="0a97f007-b978-4543-a8a0-9ee0abccdf0a" providerId="ADAL" clId="{B8B649C5-C549-4FEB-BF49-7EEBAD02D5DE}" dt="2020-12-21T23:41:30.210" v="24190" actId="47"/>
        <pc:sldMkLst>
          <pc:docMk/>
          <pc:sldMk cId="2710190017" sldId="4162"/>
        </pc:sldMkLst>
        <pc:inkChg chg="del">
          <ac:chgData name="Chris Speller" userId="0a97f007-b978-4543-a8a0-9ee0abccdf0a" providerId="ADAL" clId="{B8B649C5-C549-4FEB-BF49-7EEBAD02D5DE}" dt="2020-12-21T23:40:04.981" v="24157" actId="478"/>
          <ac:inkMkLst>
            <pc:docMk/>
            <pc:sldMk cId="2710190017" sldId="4162"/>
            <ac:inkMk id="3" creationId="{82AE6089-4A84-41B7-929C-2D1BA2961D54}"/>
          </ac:inkMkLst>
        </pc:inkChg>
      </pc:sldChg>
      <pc:sldChg chg="addSp delSp modSp add mod delAnim modAnim">
        <pc:chgData name="Chris Speller" userId="0a97f007-b978-4543-a8a0-9ee0abccdf0a" providerId="ADAL" clId="{B8B649C5-C549-4FEB-BF49-7EEBAD02D5DE}" dt="2020-12-21T23:43:05.966" v="24262" actId="478"/>
        <pc:sldMkLst>
          <pc:docMk/>
          <pc:sldMk cId="3989229538" sldId="4164"/>
        </pc:sldMkLst>
        <pc:spChg chg="mod">
          <ac:chgData name="Chris Speller" userId="0a97f007-b978-4543-a8a0-9ee0abccdf0a" providerId="ADAL" clId="{B8B649C5-C549-4FEB-BF49-7EEBAD02D5DE}" dt="2020-12-21T23:42:23.935" v="24208" actId="20577"/>
          <ac:spMkLst>
            <pc:docMk/>
            <pc:sldMk cId="3989229538" sldId="4164"/>
            <ac:spMk id="10" creationId="{00000000-0000-0000-0000-000000000000}"/>
          </ac:spMkLst>
        </pc:spChg>
        <pc:spChg chg="mod">
          <ac:chgData name="Chris Speller" userId="0a97f007-b978-4543-a8a0-9ee0abccdf0a" providerId="ADAL" clId="{B8B649C5-C549-4FEB-BF49-7EEBAD02D5DE}" dt="2020-12-21T23:42:13.819" v="24204" actId="404"/>
          <ac:spMkLst>
            <pc:docMk/>
            <pc:sldMk cId="3989229538" sldId="4164"/>
            <ac:spMk id="11" creationId="{8E8498FE-22C5-4A1B-AA8D-26CEB58B8375}"/>
          </ac:spMkLst>
        </pc:spChg>
        <pc:spChg chg="add mod">
          <ac:chgData name="Chris Speller" userId="0a97f007-b978-4543-a8a0-9ee0abccdf0a" providerId="ADAL" clId="{B8B649C5-C549-4FEB-BF49-7EEBAD02D5DE}" dt="2020-12-21T23:43:03.413" v="24260" actId="20577"/>
          <ac:spMkLst>
            <pc:docMk/>
            <pc:sldMk cId="3989229538" sldId="4164"/>
            <ac:spMk id="12" creationId="{FED538D0-CDD1-447E-81AC-02CD67EA1D27}"/>
          </ac:spMkLst>
        </pc:spChg>
        <pc:picChg chg="del mod">
          <ac:chgData name="Chris Speller" userId="0a97f007-b978-4543-a8a0-9ee0abccdf0a" providerId="ADAL" clId="{B8B649C5-C549-4FEB-BF49-7EEBAD02D5DE}" dt="2020-12-21T23:43:05.734" v="24261" actId="478"/>
          <ac:picMkLst>
            <pc:docMk/>
            <pc:sldMk cId="3989229538" sldId="4164"/>
            <ac:picMk id="3" creationId="{A68F072D-654D-4A76-B514-632A3AF8F877}"/>
          </ac:picMkLst>
        </pc:picChg>
        <pc:picChg chg="del">
          <ac:chgData name="Chris Speller" userId="0a97f007-b978-4543-a8a0-9ee0abccdf0a" providerId="ADAL" clId="{B8B649C5-C549-4FEB-BF49-7EEBAD02D5DE}" dt="2020-12-21T23:43:05.966" v="24262" actId="478"/>
          <ac:picMkLst>
            <pc:docMk/>
            <pc:sldMk cId="3989229538" sldId="4164"/>
            <ac:picMk id="7" creationId="{46B5AE6C-A56D-4C52-88B3-28C3988FE851}"/>
          </ac:picMkLst>
        </pc:picChg>
      </pc:sldChg>
      <pc:sldChg chg="addSp delSp modSp add mod addAnim delAnim modAnim">
        <pc:chgData name="Chris Speller" userId="0a97f007-b978-4543-a8a0-9ee0abccdf0a" providerId="ADAL" clId="{B8B649C5-C549-4FEB-BF49-7EEBAD02D5DE}" dt="2020-12-21T23:44:58.110" v="24282" actId="478"/>
        <pc:sldMkLst>
          <pc:docMk/>
          <pc:sldMk cId="2818084709" sldId="4167"/>
        </pc:sldMkLst>
        <pc:spChg chg="mod">
          <ac:chgData name="Chris Speller" userId="0a97f007-b978-4543-a8a0-9ee0abccdf0a" providerId="ADAL" clId="{B8B649C5-C549-4FEB-BF49-7EEBAD02D5DE}" dt="2020-12-21T23:44:38.359" v="24281" actId="20577"/>
          <ac:spMkLst>
            <pc:docMk/>
            <pc:sldMk cId="2818084709" sldId="4167"/>
            <ac:spMk id="10" creationId="{00000000-0000-0000-0000-000000000000}"/>
          </ac:spMkLst>
        </pc:spChg>
        <pc:spChg chg="mod">
          <ac:chgData name="Chris Speller" userId="0a97f007-b978-4543-a8a0-9ee0abccdf0a" providerId="ADAL" clId="{B8B649C5-C549-4FEB-BF49-7EEBAD02D5DE}" dt="2020-12-21T23:43:25.939" v="24265" actId="2711"/>
          <ac:spMkLst>
            <pc:docMk/>
            <pc:sldMk cId="2818084709" sldId="4167"/>
            <ac:spMk id="11" creationId="{8E8498FE-22C5-4A1B-AA8D-26CEB58B8375}"/>
          </ac:spMkLst>
        </pc:spChg>
        <pc:spChg chg="add mod">
          <ac:chgData name="Chris Speller" userId="0a97f007-b978-4543-a8a0-9ee0abccdf0a" providerId="ADAL" clId="{B8B649C5-C549-4FEB-BF49-7EEBAD02D5DE}" dt="2020-12-21T23:43:41.249" v="24276" actId="20577"/>
          <ac:spMkLst>
            <pc:docMk/>
            <pc:sldMk cId="2818084709" sldId="4167"/>
            <ac:spMk id="12" creationId="{DBA3D513-FED9-48A3-B3A9-30F9DF707DF4}"/>
          </ac:spMkLst>
        </pc:spChg>
        <pc:picChg chg="add del">
          <ac:chgData name="Chris Speller" userId="0a97f007-b978-4543-a8a0-9ee0abccdf0a" providerId="ADAL" clId="{B8B649C5-C549-4FEB-BF49-7EEBAD02D5DE}" dt="2020-12-21T23:44:58.110" v="24282" actId="478"/>
          <ac:picMkLst>
            <pc:docMk/>
            <pc:sldMk cId="2818084709" sldId="4167"/>
            <ac:picMk id="2" creationId="{DCF95F97-425E-4545-9246-D0A35E597DF9}"/>
          </ac:picMkLst>
        </pc:picChg>
        <pc:inkChg chg="del">
          <ac:chgData name="Chris Speller" userId="0a97f007-b978-4543-a8a0-9ee0abccdf0a" providerId="ADAL" clId="{B8B649C5-C549-4FEB-BF49-7EEBAD02D5DE}" dt="2020-12-21T23:43:15.005" v="24263" actId="478"/>
          <ac:inkMkLst>
            <pc:docMk/>
            <pc:sldMk cId="2818084709" sldId="4167"/>
            <ac:inkMk id="3" creationId="{FA02405C-104F-40F6-AF9D-4B5BA414AC00}"/>
          </ac:inkMkLst>
        </pc:inkChg>
      </pc:sldChg>
      <pc:sldChg chg="addSp delSp modSp add mod addAnim delAnim modAnim">
        <pc:chgData name="Chris Speller" userId="0a97f007-b978-4543-a8a0-9ee0abccdf0a" providerId="ADAL" clId="{B8B649C5-C549-4FEB-BF49-7EEBAD02D5DE}" dt="2020-12-21T23:49:42.285" v="24330" actId="478"/>
        <pc:sldMkLst>
          <pc:docMk/>
          <pc:sldMk cId="4031554572" sldId="4173"/>
        </pc:sldMkLst>
        <pc:spChg chg="mod">
          <ac:chgData name="Chris Speller" userId="0a97f007-b978-4543-a8a0-9ee0abccdf0a" providerId="ADAL" clId="{B8B649C5-C549-4FEB-BF49-7EEBAD02D5DE}" dt="2020-12-21T23:49:33.032" v="24329" actId="20577"/>
          <ac:spMkLst>
            <pc:docMk/>
            <pc:sldMk cId="4031554572" sldId="4173"/>
            <ac:spMk id="10" creationId="{00000000-0000-0000-0000-000000000000}"/>
          </ac:spMkLst>
        </pc:spChg>
        <pc:spChg chg="mod">
          <ac:chgData name="Chris Speller" userId="0a97f007-b978-4543-a8a0-9ee0abccdf0a" providerId="ADAL" clId="{B8B649C5-C549-4FEB-BF49-7EEBAD02D5DE}" dt="2020-12-21T23:48:18.853" v="24313" actId="2711"/>
          <ac:spMkLst>
            <pc:docMk/>
            <pc:sldMk cId="4031554572" sldId="4173"/>
            <ac:spMk id="11" creationId="{8E8498FE-22C5-4A1B-AA8D-26CEB58B8375}"/>
          </ac:spMkLst>
        </pc:spChg>
        <pc:spChg chg="add mod">
          <ac:chgData name="Chris Speller" userId="0a97f007-b978-4543-a8a0-9ee0abccdf0a" providerId="ADAL" clId="{B8B649C5-C549-4FEB-BF49-7EEBAD02D5DE}" dt="2020-12-21T23:48:39.248" v="24320" actId="20577"/>
          <ac:spMkLst>
            <pc:docMk/>
            <pc:sldMk cId="4031554572" sldId="4173"/>
            <ac:spMk id="12" creationId="{73A11D92-BF57-436A-918B-3F23BAB418E6}"/>
          </ac:spMkLst>
        </pc:spChg>
        <pc:picChg chg="add del mod">
          <ac:chgData name="Chris Speller" userId="0a97f007-b978-4543-a8a0-9ee0abccdf0a" providerId="ADAL" clId="{B8B649C5-C549-4FEB-BF49-7EEBAD02D5DE}" dt="2020-12-21T23:49:42.285" v="24330" actId="478"/>
          <ac:picMkLst>
            <pc:docMk/>
            <pc:sldMk cId="4031554572" sldId="4173"/>
            <ac:picMk id="3" creationId="{AB1A707E-42E0-45A6-AD84-FB7C684694E0}"/>
          </ac:picMkLst>
        </pc:picChg>
      </pc:sldChg>
      <pc:sldChg chg="delSp add del mod">
        <pc:chgData name="Chris Speller" userId="0a97f007-b978-4543-a8a0-9ee0abccdf0a" providerId="ADAL" clId="{B8B649C5-C549-4FEB-BF49-7EEBAD02D5DE}" dt="2020-12-21T23:52:08.104" v="24419" actId="47"/>
        <pc:sldMkLst>
          <pc:docMk/>
          <pc:sldMk cId="313687673" sldId="4175"/>
        </pc:sldMkLst>
        <pc:inkChg chg="del">
          <ac:chgData name="Chris Speller" userId="0a97f007-b978-4543-a8a0-9ee0abccdf0a" providerId="ADAL" clId="{B8B649C5-C549-4FEB-BF49-7EEBAD02D5DE}" dt="2020-12-21T23:48:26.469" v="24314" actId="478"/>
          <ac:inkMkLst>
            <pc:docMk/>
            <pc:sldMk cId="313687673" sldId="4175"/>
            <ac:inkMk id="3" creationId="{C9968DA2-CFA3-4218-A47A-A2901BA48AAE}"/>
          </ac:inkMkLst>
        </pc:inkChg>
      </pc:sldChg>
      <pc:sldChg chg="addSp delSp modSp add mod delAnim modAnim">
        <pc:chgData name="Chris Speller" userId="0a97f007-b978-4543-a8a0-9ee0abccdf0a" providerId="ADAL" clId="{B8B649C5-C549-4FEB-BF49-7EEBAD02D5DE}" dt="2020-12-21T23:53:50.805" v="24467" actId="478"/>
        <pc:sldMkLst>
          <pc:docMk/>
          <pc:sldMk cId="752321252" sldId="4176"/>
        </pc:sldMkLst>
        <pc:spChg chg="mod">
          <ac:chgData name="Chris Speller" userId="0a97f007-b978-4543-a8a0-9ee0abccdf0a" providerId="ADAL" clId="{B8B649C5-C549-4FEB-BF49-7EEBAD02D5DE}" dt="2020-12-21T23:52:54.680" v="24444" actId="20577"/>
          <ac:spMkLst>
            <pc:docMk/>
            <pc:sldMk cId="752321252" sldId="4176"/>
            <ac:spMk id="10" creationId="{00000000-0000-0000-0000-000000000000}"/>
          </ac:spMkLst>
        </pc:spChg>
        <pc:spChg chg="mod">
          <ac:chgData name="Chris Speller" userId="0a97f007-b978-4543-a8a0-9ee0abccdf0a" providerId="ADAL" clId="{B8B649C5-C549-4FEB-BF49-7EEBAD02D5DE}" dt="2020-12-21T23:52:22.717" v="24423" actId="2711"/>
          <ac:spMkLst>
            <pc:docMk/>
            <pc:sldMk cId="752321252" sldId="4176"/>
            <ac:spMk id="11" creationId="{8E8498FE-22C5-4A1B-AA8D-26CEB58B8375}"/>
          </ac:spMkLst>
        </pc:spChg>
        <pc:spChg chg="add mod">
          <ac:chgData name="Chris Speller" userId="0a97f007-b978-4543-a8a0-9ee0abccdf0a" providerId="ADAL" clId="{B8B649C5-C549-4FEB-BF49-7EEBAD02D5DE}" dt="2020-12-21T23:53:47.967" v="24465" actId="20577"/>
          <ac:spMkLst>
            <pc:docMk/>
            <pc:sldMk cId="752321252" sldId="4176"/>
            <ac:spMk id="12" creationId="{718CE7B9-0BD4-444E-B992-1A9B6E9B1873}"/>
          </ac:spMkLst>
        </pc:spChg>
        <pc:picChg chg="del mod">
          <ac:chgData name="Chris Speller" userId="0a97f007-b978-4543-a8a0-9ee0abccdf0a" providerId="ADAL" clId="{B8B649C5-C549-4FEB-BF49-7EEBAD02D5DE}" dt="2020-12-21T23:53:50.805" v="24467" actId="478"/>
          <ac:picMkLst>
            <pc:docMk/>
            <pc:sldMk cId="752321252" sldId="4176"/>
            <ac:picMk id="3" creationId="{2A8053DE-DC7A-481C-9FBD-769D93C6A75F}"/>
          </ac:picMkLst>
        </pc:picChg>
        <pc:picChg chg="del mod">
          <ac:chgData name="Chris Speller" userId="0a97f007-b978-4543-a8a0-9ee0abccdf0a" providerId="ADAL" clId="{B8B649C5-C549-4FEB-BF49-7EEBAD02D5DE}" dt="2020-12-21T23:53:50.382" v="24466" actId="478"/>
          <ac:picMkLst>
            <pc:docMk/>
            <pc:sldMk cId="752321252" sldId="4176"/>
            <ac:picMk id="7" creationId="{E3A3ED81-875C-45D6-B28E-E81A259736AA}"/>
          </ac:picMkLst>
        </pc:picChg>
      </pc:sldChg>
      <pc:sldChg chg="modSp mod">
        <pc:chgData name="Chris Speller" userId="0a97f007-b978-4543-a8a0-9ee0abccdf0a" providerId="ADAL" clId="{B8B649C5-C549-4FEB-BF49-7EEBAD02D5DE}" dt="2020-12-23T13:47:55.512" v="42781" actId="27636"/>
        <pc:sldMkLst>
          <pc:docMk/>
          <pc:sldMk cId="1096176284" sldId="4302"/>
        </pc:sldMkLst>
        <pc:spChg chg="mod">
          <ac:chgData name="Chris Speller" userId="0a97f007-b978-4543-a8a0-9ee0abccdf0a" providerId="ADAL" clId="{B8B649C5-C549-4FEB-BF49-7EEBAD02D5DE}" dt="2020-12-23T13:47:55.512" v="42781" actId="27636"/>
          <ac:spMkLst>
            <pc:docMk/>
            <pc:sldMk cId="1096176284" sldId="4302"/>
            <ac:spMk id="2" creationId="{E16FD57A-7896-48B4-B078-61962DD83C7A}"/>
          </ac:spMkLst>
        </pc:spChg>
      </pc:sldChg>
      <pc:sldChg chg="modSp mod">
        <pc:chgData name="Chris Speller" userId="0a97f007-b978-4543-a8a0-9ee0abccdf0a" providerId="ADAL" clId="{B8B649C5-C549-4FEB-BF49-7EEBAD02D5DE}" dt="2020-12-22T23:02:16.990" v="35592" actId="1076"/>
        <pc:sldMkLst>
          <pc:docMk/>
          <pc:sldMk cId="518878859" sldId="4303"/>
        </pc:sldMkLst>
        <pc:spChg chg="mod">
          <ac:chgData name="Chris Speller" userId="0a97f007-b978-4543-a8a0-9ee0abccdf0a" providerId="ADAL" clId="{B8B649C5-C549-4FEB-BF49-7EEBAD02D5DE}" dt="2020-12-22T23:02:16.990" v="35592" actId="1076"/>
          <ac:spMkLst>
            <pc:docMk/>
            <pc:sldMk cId="518878859" sldId="4303"/>
            <ac:spMk id="2" creationId="{E16FD57A-7896-48B4-B078-61962DD83C7A}"/>
          </ac:spMkLst>
        </pc:spChg>
      </pc:sldChg>
      <pc:sldChg chg="modSp mod">
        <pc:chgData name="Chris Speller" userId="0a97f007-b978-4543-a8a0-9ee0abccdf0a" providerId="ADAL" clId="{B8B649C5-C549-4FEB-BF49-7EEBAD02D5DE}" dt="2020-12-22T23:02:30.029" v="35594" actId="1076"/>
        <pc:sldMkLst>
          <pc:docMk/>
          <pc:sldMk cId="3030549656" sldId="4308"/>
        </pc:sldMkLst>
        <pc:spChg chg="mod">
          <ac:chgData name="Chris Speller" userId="0a97f007-b978-4543-a8a0-9ee0abccdf0a" providerId="ADAL" clId="{B8B649C5-C549-4FEB-BF49-7EEBAD02D5DE}" dt="2020-12-22T23:02:30.029" v="35594" actId="1076"/>
          <ac:spMkLst>
            <pc:docMk/>
            <pc:sldMk cId="3030549656" sldId="4308"/>
            <ac:spMk id="2" creationId="{E16FD57A-7896-48B4-B078-61962DD83C7A}"/>
          </ac:spMkLst>
        </pc:spChg>
      </pc:sldChg>
      <pc:sldChg chg="modSp mod">
        <pc:chgData name="Chris Speller" userId="0a97f007-b978-4543-a8a0-9ee0abccdf0a" providerId="ADAL" clId="{B8B649C5-C549-4FEB-BF49-7EEBAD02D5DE}" dt="2020-12-23T13:47:55.523" v="42782" actId="27636"/>
        <pc:sldMkLst>
          <pc:docMk/>
          <pc:sldMk cId="606068091" sldId="4332"/>
        </pc:sldMkLst>
        <pc:spChg chg="mod">
          <ac:chgData name="Chris Speller" userId="0a97f007-b978-4543-a8a0-9ee0abccdf0a" providerId="ADAL" clId="{B8B649C5-C549-4FEB-BF49-7EEBAD02D5DE}" dt="2020-12-23T13:47:55.523" v="42782" actId="27636"/>
          <ac:spMkLst>
            <pc:docMk/>
            <pc:sldMk cId="606068091" sldId="4332"/>
            <ac:spMk id="2" creationId="{E16FD57A-7896-48B4-B078-61962DD83C7A}"/>
          </ac:spMkLst>
        </pc:spChg>
      </pc:sldChg>
      <pc:sldChg chg="modSp mod">
        <pc:chgData name="Chris Speller" userId="0a97f007-b978-4543-a8a0-9ee0abccdf0a" providerId="ADAL" clId="{B8B649C5-C549-4FEB-BF49-7EEBAD02D5DE}" dt="2020-12-23T13:47:55.528" v="42783" actId="27636"/>
        <pc:sldMkLst>
          <pc:docMk/>
          <pc:sldMk cId="3338241478" sldId="4334"/>
        </pc:sldMkLst>
        <pc:spChg chg="mod">
          <ac:chgData name="Chris Speller" userId="0a97f007-b978-4543-a8a0-9ee0abccdf0a" providerId="ADAL" clId="{B8B649C5-C549-4FEB-BF49-7EEBAD02D5DE}" dt="2020-12-23T13:47:55.528" v="42783" actId="27636"/>
          <ac:spMkLst>
            <pc:docMk/>
            <pc:sldMk cId="3338241478" sldId="4334"/>
            <ac:spMk id="2" creationId="{E16FD57A-7896-48B4-B078-61962DD83C7A}"/>
          </ac:spMkLst>
        </pc:spChg>
      </pc:sldChg>
      <pc:sldChg chg="modSp">
        <pc:chgData name="Chris Speller" userId="0a97f007-b978-4543-a8a0-9ee0abccdf0a" providerId="ADAL" clId="{B8B649C5-C549-4FEB-BF49-7EEBAD02D5DE}" dt="2020-12-21T23:10:22.705" v="23172" actId="2711"/>
        <pc:sldMkLst>
          <pc:docMk/>
          <pc:sldMk cId="3537023154" sldId="4384"/>
        </pc:sldMkLst>
        <pc:spChg chg="mod">
          <ac:chgData name="Chris Speller" userId="0a97f007-b978-4543-a8a0-9ee0abccdf0a" providerId="ADAL" clId="{B8B649C5-C549-4FEB-BF49-7EEBAD02D5DE}" dt="2020-12-21T23:10:19.744" v="23171" actId="2711"/>
          <ac:spMkLst>
            <pc:docMk/>
            <pc:sldMk cId="3537023154" sldId="4384"/>
            <ac:spMk id="10" creationId="{00000000-0000-0000-0000-000000000000}"/>
          </ac:spMkLst>
        </pc:spChg>
        <pc:spChg chg="mod">
          <ac:chgData name="Chris Speller" userId="0a97f007-b978-4543-a8a0-9ee0abccdf0a" providerId="ADAL" clId="{B8B649C5-C549-4FEB-BF49-7EEBAD02D5DE}" dt="2020-12-21T23:10:22.705" v="23172" actId="2711"/>
          <ac:spMkLst>
            <pc:docMk/>
            <pc:sldMk cId="3537023154" sldId="4384"/>
            <ac:spMk id="11" creationId="{00000000-0000-0000-0000-000000000000}"/>
          </ac:spMkLst>
        </pc:spChg>
      </pc:sldChg>
      <pc:sldChg chg="modSp">
        <pc:chgData name="Chris Speller" userId="0a97f007-b978-4543-a8a0-9ee0abccdf0a" providerId="ADAL" clId="{B8B649C5-C549-4FEB-BF49-7EEBAD02D5DE}" dt="2020-12-22T09:13:01.536" v="24477" actId="2711"/>
        <pc:sldMkLst>
          <pc:docMk/>
          <pc:sldMk cId="1956045055" sldId="4415"/>
        </pc:sldMkLst>
        <pc:spChg chg="mod">
          <ac:chgData name="Chris Speller" userId="0a97f007-b978-4543-a8a0-9ee0abccdf0a" providerId="ADAL" clId="{B8B649C5-C549-4FEB-BF49-7EEBAD02D5DE}" dt="2020-12-22T09:12:58.872" v="24476" actId="2711"/>
          <ac:spMkLst>
            <pc:docMk/>
            <pc:sldMk cId="1956045055" sldId="4415"/>
            <ac:spMk id="10" creationId="{00000000-0000-0000-0000-000000000000}"/>
          </ac:spMkLst>
        </pc:spChg>
        <pc:spChg chg="mod">
          <ac:chgData name="Chris Speller" userId="0a97f007-b978-4543-a8a0-9ee0abccdf0a" providerId="ADAL" clId="{B8B649C5-C549-4FEB-BF49-7EEBAD02D5DE}" dt="2020-12-22T09:13:01.536" v="24477" actId="2711"/>
          <ac:spMkLst>
            <pc:docMk/>
            <pc:sldMk cId="1956045055" sldId="4415"/>
            <ac:spMk id="11" creationId="{00000000-0000-0000-0000-000000000000}"/>
          </ac:spMkLst>
        </pc:spChg>
      </pc:sldChg>
      <pc:sldChg chg="modSp">
        <pc:chgData name="Chris Speller" userId="0a97f007-b978-4543-a8a0-9ee0abccdf0a" providerId="ADAL" clId="{B8B649C5-C549-4FEB-BF49-7EEBAD02D5DE}" dt="2020-12-22T09:12:53.593" v="24475" actId="404"/>
        <pc:sldMkLst>
          <pc:docMk/>
          <pc:sldMk cId="3625686329" sldId="4416"/>
        </pc:sldMkLst>
        <pc:spChg chg="mod">
          <ac:chgData name="Chris Speller" userId="0a97f007-b978-4543-a8a0-9ee0abccdf0a" providerId="ADAL" clId="{B8B649C5-C549-4FEB-BF49-7EEBAD02D5DE}" dt="2020-12-22T09:12:41.874" v="24473" actId="404"/>
          <ac:spMkLst>
            <pc:docMk/>
            <pc:sldMk cId="3625686329" sldId="4416"/>
            <ac:spMk id="10" creationId="{00000000-0000-0000-0000-000000000000}"/>
          </ac:spMkLst>
        </pc:spChg>
        <pc:spChg chg="mod">
          <ac:chgData name="Chris Speller" userId="0a97f007-b978-4543-a8a0-9ee0abccdf0a" providerId="ADAL" clId="{B8B649C5-C549-4FEB-BF49-7EEBAD02D5DE}" dt="2020-12-22T09:12:53.593" v="24475" actId="404"/>
          <ac:spMkLst>
            <pc:docMk/>
            <pc:sldMk cId="3625686329" sldId="4416"/>
            <ac:spMk id="11" creationId="{00000000-0000-0000-0000-000000000000}"/>
          </ac:spMkLst>
        </pc:spChg>
      </pc:sldChg>
      <pc:sldChg chg="modSp">
        <pc:chgData name="Chris Speller" userId="0a97f007-b978-4543-a8a0-9ee0abccdf0a" providerId="ADAL" clId="{B8B649C5-C549-4FEB-BF49-7EEBAD02D5DE}" dt="2020-12-22T09:12:35.457" v="24471" actId="404"/>
        <pc:sldMkLst>
          <pc:docMk/>
          <pc:sldMk cId="1896877596" sldId="4417"/>
        </pc:sldMkLst>
        <pc:spChg chg="mod">
          <ac:chgData name="Chris Speller" userId="0a97f007-b978-4543-a8a0-9ee0abccdf0a" providerId="ADAL" clId="{B8B649C5-C549-4FEB-BF49-7EEBAD02D5DE}" dt="2020-12-22T09:12:31.381" v="24469" actId="404"/>
          <ac:spMkLst>
            <pc:docMk/>
            <pc:sldMk cId="1896877596" sldId="4417"/>
            <ac:spMk id="10" creationId="{00000000-0000-0000-0000-000000000000}"/>
          </ac:spMkLst>
        </pc:spChg>
        <pc:spChg chg="mod">
          <ac:chgData name="Chris Speller" userId="0a97f007-b978-4543-a8a0-9ee0abccdf0a" providerId="ADAL" clId="{B8B649C5-C549-4FEB-BF49-7EEBAD02D5DE}" dt="2020-12-22T09:12:35.457" v="24471" actId="404"/>
          <ac:spMkLst>
            <pc:docMk/>
            <pc:sldMk cId="1896877596" sldId="4417"/>
            <ac:spMk id="11" creationId="{00000000-0000-0000-0000-000000000000}"/>
          </ac:spMkLst>
        </pc:spChg>
      </pc:sldChg>
      <pc:sldChg chg="modSp">
        <pc:chgData name="Chris Speller" userId="0a97f007-b978-4543-a8a0-9ee0abccdf0a" providerId="ADAL" clId="{B8B649C5-C549-4FEB-BF49-7EEBAD02D5DE}" dt="2020-12-23T13:42:40.680" v="42764" actId="2711"/>
        <pc:sldMkLst>
          <pc:docMk/>
          <pc:sldMk cId="567776994" sldId="4428"/>
        </pc:sldMkLst>
        <pc:spChg chg="mod">
          <ac:chgData name="Chris Speller" userId="0a97f007-b978-4543-a8a0-9ee0abccdf0a" providerId="ADAL" clId="{B8B649C5-C549-4FEB-BF49-7EEBAD02D5DE}" dt="2020-12-23T13:42:37.961" v="42763" actId="2711"/>
          <ac:spMkLst>
            <pc:docMk/>
            <pc:sldMk cId="567776994" sldId="4428"/>
            <ac:spMk id="10" creationId="{00000000-0000-0000-0000-000000000000}"/>
          </ac:spMkLst>
        </pc:spChg>
        <pc:spChg chg="mod">
          <ac:chgData name="Chris Speller" userId="0a97f007-b978-4543-a8a0-9ee0abccdf0a" providerId="ADAL" clId="{B8B649C5-C549-4FEB-BF49-7EEBAD02D5DE}" dt="2020-12-23T13:42:40.680" v="42764" actId="2711"/>
          <ac:spMkLst>
            <pc:docMk/>
            <pc:sldMk cId="567776994" sldId="4428"/>
            <ac:spMk id="11" creationId="{00000000-0000-0000-0000-000000000000}"/>
          </ac:spMkLst>
        </pc:spChg>
      </pc:sldChg>
      <pc:sldChg chg="modSp">
        <pc:chgData name="Chris Speller" userId="0a97f007-b978-4543-a8a0-9ee0abccdf0a" providerId="ADAL" clId="{B8B649C5-C549-4FEB-BF49-7EEBAD02D5DE}" dt="2020-12-23T13:42:47.857" v="42766" actId="2711"/>
        <pc:sldMkLst>
          <pc:docMk/>
          <pc:sldMk cId="1117418875" sldId="4429"/>
        </pc:sldMkLst>
        <pc:spChg chg="mod">
          <ac:chgData name="Chris Speller" userId="0a97f007-b978-4543-a8a0-9ee0abccdf0a" providerId="ADAL" clId="{B8B649C5-C549-4FEB-BF49-7EEBAD02D5DE}" dt="2020-12-23T13:42:45.307" v="42765" actId="2711"/>
          <ac:spMkLst>
            <pc:docMk/>
            <pc:sldMk cId="1117418875" sldId="4429"/>
            <ac:spMk id="10" creationId="{00000000-0000-0000-0000-000000000000}"/>
          </ac:spMkLst>
        </pc:spChg>
        <pc:spChg chg="mod">
          <ac:chgData name="Chris Speller" userId="0a97f007-b978-4543-a8a0-9ee0abccdf0a" providerId="ADAL" clId="{B8B649C5-C549-4FEB-BF49-7EEBAD02D5DE}" dt="2020-12-23T13:42:47.857" v="42766" actId="2711"/>
          <ac:spMkLst>
            <pc:docMk/>
            <pc:sldMk cId="1117418875" sldId="4429"/>
            <ac:spMk id="11" creationId="{00000000-0000-0000-0000-000000000000}"/>
          </ac:spMkLst>
        </pc:spChg>
      </pc:sldChg>
      <pc:sldChg chg="modSp">
        <pc:chgData name="Chris Speller" userId="0a97f007-b978-4543-a8a0-9ee0abccdf0a" providerId="ADAL" clId="{B8B649C5-C549-4FEB-BF49-7EEBAD02D5DE}" dt="2020-12-23T13:42:55.130" v="42768" actId="2711"/>
        <pc:sldMkLst>
          <pc:docMk/>
          <pc:sldMk cId="3581144180" sldId="4430"/>
        </pc:sldMkLst>
        <pc:spChg chg="mod">
          <ac:chgData name="Chris Speller" userId="0a97f007-b978-4543-a8a0-9ee0abccdf0a" providerId="ADAL" clId="{B8B649C5-C549-4FEB-BF49-7EEBAD02D5DE}" dt="2020-12-23T13:42:51.753" v="42767" actId="2711"/>
          <ac:spMkLst>
            <pc:docMk/>
            <pc:sldMk cId="3581144180" sldId="4430"/>
            <ac:spMk id="10" creationId="{00000000-0000-0000-0000-000000000000}"/>
          </ac:spMkLst>
        </pc:spChg>
        <pc:spChg chg="mod">
          <ac:chgData name="Chris Speller" userId="0a97f007-b978-4543-a8a0-9ee0abccdf0a" providerId="ADAL" clId="{B8B649C5-C549-4FEB-BF49-7EEBAD02D5DE}" dt="2020-12-23T13:42:55.130" v="42768" actId="2711"/>
          <ac:spMkLst>
            <pc:docMk/>
            <pc:sldMk cId="3581144180" sldId="4430"/>
            <ac:spMk id="11" creationId="{00000000-0000-0000-0000-000000000000}"/>
          </ac:spMkLst>
        </pc:spChg>
      </pc:sldChg>
      <pc:sldChg chg="modSp">
        <pc:chgData name="Chris Speller" userId="0a97f007-b978-4543-a8a0-9ee0abccdf0a" providerId="ADAL" clId="{B8B649C5-C549-4FEB-BF49-7EEBAD02D5DE}" dt="2020-12-23T13:43:09.229" v="42772" actId="2711"/>
        <pc:sldMkLst>
          <pc:docMk/>
          <pc:sldMk cId="1230182300" sldId="4431"/>
        </pc:sldMkLst>
        <pc:spChg chg="mod">
          <ac:chgData name="Chris Speller" userId="0a97f007-b978-4543-a8a0-9ee0abccdf0a" providerId="ADAL" clId="{B8B649C5-C549-4FEB-BF49-7EEBAD02D5DE}" dt="2020-12-23T13:43:05.963" v="42771" actId="2711"/>
          <ac:spMkLst>
            <pc:docMk/>
            <pc:sldMk cId="1230182300" sldId="4431"/>
            <ac:spMk id="10" creationId="{00000000-0000-0000-0000-000000000000}"/>
          </ac:spMkLst>
        </pc:spChg>
        <pc:spChg chg="mod">
          <ac:chgData name="Chris Speller" userId="0a97f007-b978-4543-a8a0-9ee0abccdf0a" providerId="ADAL" clId="{B8B649C5-C549-4FEB-BF49-7EEBAD02D5DE}" dt="2020-12-23T13:43:09.229" v="42772" actId="2711"/>
          <ac:spMkLst>
            <pc:docMk/>
            <pc:sldMk cId="1230182300" sldId="4431"/>
            <ac:spMk id="11" creationId="{00000000-0000-0000-0000-000000000000}"/>
          </ac:spMkLst>
        </pc:spChg>
      </pc:sldChg>
      <pc:sldChg chg="modSp">
        <pc:chgData name="Chris Speller" userId="0a97f007-b978-4543-a8a0-9ee0abccdf0a" providerId="ADAL" clId="{B8B649C5-C549-4FEB-BF49-7EEBAD02D5DE}" dt="2020-12-23T13:43:16.137" v="42774" actId="2711"/>
        <pc:sldMkLst>
          <pc:docMk/>
          <pc:sldMk cId="3683530551" sldId="4432"/>
        </pc:sldMkLst>
        <pc:spChg chg="mod">
          <ac:chgData name="Chris Speller" userId="0a97f007-b978-4543-a8a0-9ee0abccdf0a" providerId="ADAL" clId="{B8B649C5-C549-4FEB-BF49-7EEBAD02D5DE}" dt="2020-12-23T13:43:13.308" v="42773" actId="2711"/>
          <ac:spMkLst>
            <pc:docMk/>
            <pc:sldMk cId="3683530551" sldId="4432"/>
            <ac:spMk id="10" creationId="{00000000-0000-0000-0000-000000000000}"/>
          </ac:spMkLst>
        </pc:spChg>
        <pc:spChg chg="mod">
          <ac:chgData name="Chris Speller" userId="0a97f007-b978-4543-a8a0-9ee0abccdf0a" providerId="ADAL" clId="{B8B649C5-C549-4FEB-BF49-7EEBAD02D5DE}" dt="2020-12-23T13:43:16.137" v="42774" actId="2711"/>
          <ac:spMkLst>
            <pc:docMk/>
            <pc:sldMk cId="3683530551" sldId="4432"/>
            <ac:spMk id="11" creationId="{00000000-0000-0000-0000-000000000000}"/>
          </ac:spMkLst>
        </pc:spChg>
      </pc:sldChg>
      <pc:sldChg chg="modSp mod">
        <pc:chgData name="Chris Speller" userId="0a97f007-b978-4543-a8a0-9ee0abccdf0a" providerId="ADAL" clId="{B8B649C5-C549-4FEB-BF49-7EEBAD02D5DE}" dt="2020-12-23T13:43:01.102" v="42770" actId="2711"/>
        <pc:sldMkLst>
          <pc:docMk/>
          <pc:sldMk cId="3529969674" sldId="4433"/>
        </pc:sldMkLst>
        <pc:spChg chg="mod">
          <ac:chgData name="Chris Speller" userId="0a97f007-b978-4543-a8a0-9ee0abccdf0a" providerId="ADAL" clId="{B8B649C5-C549-4FEB-BF49-7EEBAD02D5DE}" dt="2020-12-23T13:42:58.539" v="42769" actId="2711"/>
          <ac:spMkLst>
            <pc:docMk/>
            <pc:sldMk cId="3529969674" sldId="4433"/>
            <ac:spMk id="10" creationId="{00000000-0000-0000-0000-000000000000}"/>
          </ac:spMkLst>
        </pc:spChg>
        <pc:spChg chg="mod">
          <ac:chgData name="Chris Speller" userId="0a97f007-b978-4543-a8a0-9ee0abccdf0a" providerId="ADAL" clId="{B8B649C5-C549-4FEB-BF49-7EEBAD02D5DE}" dt="2020-12-23T13:43:01.102" v="42770" actId="2711"/>
          <ac:spMkLst>
            <pc:docMk/>
            <pc:sldMk cId="3529969674" sldId="4433"/>
            <ac:spMk id="11" creationId="{00000000-0000-0000-0000-000000000000}"/>
          </ac:spMkLst>
        </pc:spChg>
      </pc:sldChg>
      <pc:sldChg chg="modSp">
        <pc:chgData name="Chris Speller" userId="0a97f007-b978-4543-a8a0-9ee0abccdf0a" providerId="ADAL" clId="{B8B649C5-C549-4FEB-BF49-7EEBAD02D5DE}" dt="2020-12-23T13:43:23.374" v="42776" actId="2711"/>
        <pc:sldMkLst>
          <pc:docMk/>
          <pc:sldMk cId="1281779950" sldId="4435"/>
        </pc:sldMkLst>
        <pc:spChg chg="mod">
          <ac:chgData name="Chris Speller" userId="0a97f007-b978-4543-a8a0-9ee0abccdf0a" providerId="ADAL" clId="{B8B649C5-C549-4FEB-BF49-7EEBAD02D5DE}" dt="2020-12-23T13:43:20.786" v="42775" actId="2711"/>
          <ac:spMkLst>
            <pc:docMk/>
            <pc:sldMk cId="1281779950" sldId="4435"/>
            <ac:spMk id="10" creationId="{00000000-0000-0000-0000-000000000000}"/>
          </ac:spMkLst>
        </pc:spChg>
        <pc:spChg chg="mod">
          <ac:chgData name="Chris Speller" userId="0a97f007-b978-4543-a8a0-9ee0abccdf0a" providerId="ADAL" clId="{B8B649C5-C549-4FEB-BF49-7EEBAD02D5DE}" dt="2020-12-23T13:43:23.374" v="42776" actId="2711"/>
          <ac:spMkLst>
            <pc:docMk/>
            <pc:sldMk cId="1281779950" sldId="4435"/>
            <ac:spMk id="11" creationId="{00000000-0000-0000-0000-000000000000}"/>
          </ac:spMkLst>
        </pc:spChg>
      </pc:sldChg>
      <pc:sldChg chg="modSp">
        <pc:chgData name="Chris Speller" userId="0a97f007-b978-4543-a8a0-9ee0abccdf0a" providerId="ADAL" clId="{B8B649C5-C549-4FEB-BF49-7EEBAD02D5DE}" dt="2020-12-23T13:43:29.909" v="42778" actId="2711"/>
        <pc:sldMkLst>
          <pc:docMk/>
          <pc:sldMk cId="2200499724" sldId="4436"/>
        </pc:sldMkLst>
        <pc:spChg chg="mod">
          <ac:chgData name="Chris Speller" userId="0a97f007-b978-4543-a8a0-9ee0abccdf0a" providerId="ADAL" clId="{B8B649C5-C549-4FEB-BF49-7EEBAD02D5DE}" dt="2020-12-23T13:43:26.564" v="42777" actId="2711"/>
          <ac:spMkLst>
            <pc:docMk/>
            <pc:sldMk cId="2200499724" sldId="4436"/>
            <ac:spMk id="10" creationId="{00000000-0000-0000-0000-000000000000}"/>
          </ac:spMkLst>
        </pc:spChg>
        <pc:spChg chg="mod">
          <ac:chgData name="Chris Speller" userId="0a97f007-b978-4543-a8a0-9ee0abccdf0a" providerId="ADAL" clId="{B8B649C5-C549-4FEB-BF49-7EEBAD02D5DE}" dt="2020-12-23T13:43:29.909" v="42778" actId="2711"/>
          <ac:spMkLst>
            <pc:docMk/>
            <pc:sldMk cId="2200499724" sldId="4436"/>
            <ac:spMk id="11" creationId="{00000000-0000-0000-0000-000000000000}"/>
          </ac:spMkLst>
        </pc:spChg>
      </pc:sldChg>
      <pc:sldChg chg="modSp mod">
        <pc:chgData name="Chris Speller" userId="0a97f007-b978-4543-a8a0-9ee0abccdf0a" providerId="ADAL" clId="{B8B649C5-C549-4FEB-BF49-7EEBAD02D5DE}" dt="2020-12-23T13:43:35.570" v="42780" actId="2711"/>
        <pc:sldMkLst>
          <pc:docMk/>
          <pc:sldMk cId="1909355401" sldId="4437"/>
        </pc:sldMkLst>
        <pc:spChg chg="mod">
          <ac:chgData name="Chris Speller" userId="0a97f007-b978-4543-a8a0-9ee0abccdf0a" providerId="ADAL" clId="{B8B649C5-C549-4FEB-BF49-7EEBAD02D5DE}" dt="2020-12-23T13:43:33.097" v="42779" actId="2711"/>
          <ac:spMkLst>
            <pc:docMk/>
            <pc:sldMk cId="1909355401" sldId="4437"/>
            <ac:spMk id="10" creationId="{00000000-0000-0000-0000-000000000000}"/>
          </ac:spMkLst>
        </pc:spChg>
        <pc:spChg chg="mod">
          <ac:chgData name="Chris Speller" userId="0a97f007-b978-4543-a8a0-9ee0abccdf0a" providerId="ADAL" clId="{B8B649C5-C549-4FEB-BF49-7EEBAD02D5DE}" dt="2020-12-23T13:43:35.570" v="42780" actId="2711"/>
          <ac:spMkLst>
            <pc:docMk/>
            <pc:sldMk cId="1909355401" sldId="4437"/>
            <ac:spMk id="11" creationId="{00000000-0000-0000-0000-000000000000}"/>
          </ac:spMkLst>
        </pc:spChg>
      </pc:sldChg>
      <pc:sldChg chg="modSp">
        <pc:chgData name="Chris Speller" userId="0a97f007-b978-4543-a8a0-9ee0abccdf0a" providerId="ADAL" clId="{B8B649C5-C549-4FEB-BF49-7EEBAD02D5DE}" dt="2020-12-23T13:41:30.071" v="42748" actId="2711"/>
        <pc:sldMkLst>
          <pc:docMk/>
          <pc:sldMk cId="2236739099" sldId="4439"/>
        </pc:sldMkLst>
        <pc:spChg chg="mod">
          <ac:chgData name="Chris Speller" userId="0a97f007-b978-4543-a8a0-9ee0abccdf0a" providerId="ADAL" clId="{B8B649C5-C549-4FEB-BF49-7EEBAD02D5DE}" dt="2020-12-23T13:41:26.595" v="42747" actId="2711"/>
          <ac:spMkLst>
            <pc:docMk/>
            <pc:sldMk cId="2236739099" sldId="4439"/>
            <ac:spMk id="10" creationId="{00000000-0000-0000-0000-000000000000}"/>
          </ac:spMkLst>
        </pc:spChg>
        <pc:spChg chg="mod">
          <ac:chgData name="Chris Speller" userId="0a97f007-b978-4543-a8a0-9ee0abccdf0a" providerId="ADAL" clId="{B8B649C5-C549-4FEB-BF49-7EEBAD02D5DE}" dt="2020-12-23T13:41:30.071" v="42748" actId="2711"/>
          <ac:spMkLst>
            <pc:docMk/>
            <pc:sldMk cId="2236739099" sldId="4439"/>
            <ac:spMk id="11" creationId="{00000000-0000-0000-0000-000000000000}"/>
          </ac:spMkLst>
        </pc:spChg>
      </pc:sldChg>
      <pc:sldChg chg="modSp">
        <pc:chgData name="Chris Speller" userId="0a97f007-b978-4543-a8a0-9ee0abccdf0a" providerId="ADAL" clId="{B8B649C5-C549-4FEB-BF49-7EEBAD02D5DE}" dt="2020-12-23T13:41:37.166" v="42750" actId="2711"/>
        <pc:sldMkLst>
          <pc:docMk/>
          <pc:sldMk cId="1861997323" sldId="4440"/>
        </pc:sldMkLst>
        <pc:spChg chg="mod">
          <ac:chgData name="Chris Speller" userId="0a97f007-b978-4543-a8a0-9ee0abccdf0a" providerId="ADAL" clId="{B8B649C5-C549-4FEB-BF49-7EEBAD02D5DE}" dt="2020-12-23T13:41:34.043" v="42749" actId="2711"/>
          <ac:spMkLst>
            <pc:docMk/>
            <pc:sldMk cId="1861997323" sldId="4440"/>
            <ac:spMk id="10" creationId="{00000000-0000-0000-0000-000000000000}"/>
          </ac:spMkLst>
        </pc:spChg>
        <pc:spChg chg="mod">
          <ac:chgData name="Chris Speller" userId="0a97f007-b978-4543-a8a0-9ee0abccdf0a" providerId="ADAL" clId="{B8B649C5-C549-4FEB-BF49-7EEBAD02D5DE}" dt="2020-12-23T13:41:37.166" v="42750" actId="2711"/>
          <ac:spMkLst>
            <pc:docMk/>
            <pc:sldMk cId="1861997323" sldId="4440"/>
            <ac:spMk id="11" creationId="{00000000-0000-0000-0000-000000000000}"/>
          </ac:spMkLst>
        </pc:spChg>
      </pc:sldChg>
      <pc:sldChg chg="modSp">
        <pc:chgData name="Chris Speller" userId="0a97f007-b978-4543-a8a0-9ee0abccdf0a" providerId="ADAL" clId="{B8B649C5-C549-4FEB-BF49-7EEBAD02D5DE}" dt="2020-12-23T13:41:44.278" v="42752" actId="2711"/>
        <pc:sldMkLst>
          <pc:docMk/>
          <pc:sldMk cId="3682061435" sldId="4441"/>
        </pc:sldMkLst>
        <pc:spChg chg="mod">
          <ac:chgData name="Chris Speller" userId="0a97f007-b978-4543-a8a0-9ee0abccdf0a" providerId="ADAL" clId="{B8B649C5-C549-4FEB-BF49-7EEBAD02D5DE}" dt="2020-12-23T13:41:41.231" v="42751" actId="2711"/>
          <ac:spMkLst>
            <pc:docMk/>
            <pc:sldMk cId="3682061435" sldId="4441"/>
            <ac:spMk id="10" creationId="{00000000-0000-0000-0000-000000000000}"/>
          </ac:spMkLst>
        </pc:spChg>
        <pc:spChg chg="mod">
          <ac:chgData name="Chris Speller" userId="0a97f007-b978-4543-a8a0-9ee0abccdf0a" providerId="ADAL" clId="{B8B649C5-C549-4FEB-BF49-7EEBAD02D5DE}" dt="2020-12-23T13:41:44.278" v="42752" actId="2711"/>
          <ac:spMkLst>
            <pc:docMk/>
            <pc:sldMk cId="3682061435" sldId="4441"/>
            <ac:spMk id="11" creationId="{00000000-0000-0000-0000-000000000000}"/>
          </ac:spMkLst>
        </pc:spChg>
      </pc:sldChg>
      <pc:sldChg chg="modSp">
        <pc:chgData name="Chris Speller" userId="0a97f007-b978-4543-a8a0-9ee0abccdf0a" providerId="ADAL" clId="{B8B649C5-C549-4FEB-BF49-7EEBAD02D5DE}" dt="2020-12-23T13:41:51.463" v="42754" actId="2711"/>
        <pc:sldMkLst>
          <pc:docMk/>
          <pc:sldMk cId="2852733966" sldId="4442"/>
        </pc:sldMkLst>
        <pc:spChg chg="mod">
          <ac:chgData name="Chris Speller" userId="0a97f007-b978-4543-a8a0-9ee0abccdf0a" providerId="ADAL" clId="{B8B649C5-C549-4FEB-BF49-7EEBAD02D5DE}" dt="2020-12-23T13:41:48.805" v="42753" actId="2711"/>
          <ac:spMkLst>
            <pc:docMk/>
            <pc:sldMk cId="2852733966" sldId="4442"/>
            <ac:spMk id="10" creationId="{00000000-0000-0000-0000-000000000000}"/>
          </ac:spMkLst>
        </pc:spChg>
        <pc:spChg chg="mod">
          <ac:chgData name="Chris Speller" userId="0a97f007-b978-4543-a8a0-9ee0abccdf0a" providerId="ADAL" clId="{B8B649C5-C549-4FEB-BF49-7EEBAD02D5DE}" dt="2020-12-23T13:41:51.463" v="42754" actId="2711"/>
          <ac:spMkLst>
            <pc:docMk/>
            <pc:sldMk cId="2852733966" sldId="4442"/>
            <ac:spMk id="11" creationId="{00000000-0000-0000-0000-000000000000}"/>
          </ac:spMkLst>
        </pc:spChg>
      </pc:sldChg>
      <pc:sldChg chg="modSp mod">
        <pc:chgData name="Chris Speller" userId="0a97f007-b978-4543-a8a0-9ee0abccdf0a" providerId="ADAL" clId="{B8B649C5-C549-4FEB-BF49-7EEBAD02D5DE}" dt="2020-12-23T13:42:00.827" v="42756" actId="2711"/>
        <pc:sldMkLst>
          <pc:docMk/>
          <pc:sldMk cId="3667173257" sldId="4443"/>
        </pc:sldMkLst>
        <pc:spChg chg="mod">
          <ac:chgData name="Chris Speller" userId="0a97f007-b978-4543-a8a0-9ee0abccdf0a" providerId="ADAL" clId="{B8B649C5-C549-4FEB-BF49-7EEBAD02D5DE}" dt="2020-12-23T13:41:58.433" v="42755" actId="2711"/>
          <ac:spMkLst>
            <pc:docMk/>
            <pc:sldMk cId="3667173257" sldId="4443"/>
            <ac:spMk id="10" creationId="{00000000-0000-0000-0000-000000000000}"/>
          </ac:spMkLst>
        </pc:spChg>
        <pc:spChg chg="mod">
          <ac:chgData name="Chris Speller" userId="0a97f007-b978-4543-a8a0-9ee0abccdf0a" providerId="ADAL" clId="{B8B649C5-C549-4FEB-BF49-7EEBAD02D5DE}" dt="2020-12-23T13:42:00.827" v="42756" actId="2711"/>
          <ac:spMkLst>
            <pc:docMk/>
            <pc:sldMk cId="3667173257" sldId="4443"/>
            <ac:spMk id="11" creationId="{00000000-0000-0000-0000-000000000000}"/>
          </ac:spMkLst>
        </pc:spChg>
      </pc:sldChg>
      <pc:sldChg chg="modSp mod">
        <pc:chgData name="Chris Speller" userId="0a97f007-b978-4543-a8a0-9ee0abccdf0a" providerId="ADAL" clId="{B8B649C5-C549-4FEB-BF49-7EEBAD02D5DE}" dt="2020-12-23T13:42:06.307" v="42758" actId="2711"/>
        <pc:sldMkLst>
          <pc:docMk/>
          <pc:sldMk cId="176286142" sldId="4444"/>
        </pc:sldMkLst>
        <pc:spChg chg="mod">
          <ac:chgData name="Chris Speller" userId="0a97f007-b978-4543-a8a0-9ee0abccdf0a" providerId="ADAL" clId="{B8B649C5-C549-4FEB-BF49-7EEBAD02D5DE}" dt="2020-12-23T13:42:03.903" v="42757" actId="2711"/>
          <ac:spMkLst>
            <pc:docMk/>
            <pc:sldMk cId="176286142" sldId="4444"/>
            <ac:spMk id="10" creationId="{00000000-0000-0000-0000-000000000000}"/>
          </ac:spMkLst>
        </pc:spChg>
        <pc:spChg chg="mod">
          <ac:chgData name="Chris Speller" userId="0a97f007-b978-4543-a8a0-9ee0abccdf0a" providerId="ADAL" clId="{B8B649C5-C549-4FEB-BF49-7EEBAD02D5DE}" dt="2020-12-23T13:42:06.307" v="42758" actId="2711"/>
          <ac:spMkLst>
            <pc:docMk/>
            <pc:sldMk cId="176286142" sldId="4444"/>
            <ac:spMk id="11" creationId="{00000000-0000-0000-0000-000000000000}"/>
          </ac:spMkLst>
        </pc:spChg>
      </pc:sldChg>
      <pc:sldChg chg="modSp">
        <pc:chgData name="Chris Speller" userId="0a97f007-b978-4543-a8a0-9ee0abccdf0a" providerId="ADAL" clId="{B8B649C5-C549-4FEB-BF49-7EEBAD02D5DE}" dt="2020-12-23T13:42:13.469" v="42760" actId="2711"/>
        <pc:sldMkLst>
          <pc:docMk/>
          <pc:sldMk cId="3917865069" sldId="4445"/>
        </pc:sldMkLst>
        <pc:spChg chg="mod">
          <ac:chgData name="Chris Speller" userId="0a97f007-b978-4543-a8a0-9ee0abccdf0a" providerId="ADAL" clId="{B8B649C5-C549-4FEB-BF49-7EEBAD02D5DE}" dt="2020-12-23T13:42:10.845" v="42759" actId="2711"/>
          <ac:spMkLst>
            <pc:docMk/>
            <pc:sldMk cId="3917865069" sldId="4445"/>
            <ac:spMk id="10" creationId="{00000000-0000-0000-0000-000000000000}"/>
          </ac:spMkLst>
        </pc:spChg>
        <pc:spChg chg="mod">
          <ac:chgData name="Chris Speller" userId="0a97f007-b978-4543-a8a0-9ee0abccdf0a" providerId="ADAL" clId="{B8B649C5-C549-4FEB-BF49-7EEBAD02D5DE}" dt="2020-12-23T13:42:13.469" v="42760" actId="2711"/>
          <ac:spMkLst>
            <pc:docMk/>
            <pc:sldMk cId="3917865069" sldId="4445"/>
            <ac:spMk id="11" creationId="{00000000-0000-0000-0000-000000000000}"/>
          </ac:spMkLst>
        </pc:spChg>
      </pc:sldChg>
      <pc:sldChg chg="modSp">
        <pc:chgData name="Chris Speller" userId="0a97f007-b978-4543-a8a0-9ee0abccdf0a" providerId="ADAL" clId="{B8B649C5-C549-4FEB-BF49-7EEBAD02D5DE}" dt="2020-12-23T13:42:21.719" v="42762" actId="2711"/>
        <pc:sldMkLst>
          <pc:docMk/>
          <pc:sldMk cId="4165014203" sldId="4446"/>
        </pc:sldMkLst>
        <pc:spChg chg="mod">
          <ac:chgData name="Chris Speller" userId="0a97f007-b978-4543-a8a0-9ee0abccdf0a" providerId="ADAL" clId="{B8B649C5-C549-4FEB-BF49-7EEBAD02D5DE}" dt="2020-12-23T13:42:18.531" v="42761" actId="2711"/>
          <ac:spMkLst>
            <pc:docMk/>
            <pc:sldMk cId="4165014203" sldId="4446"/>
            <ac:spMk id="10" creationId="{00000000-0000-0000-0000-000000000000}"/>
          </ac:spMkLst>
        </pc:spChg>
        <pc:spChg chg="mod">
          <ac:chgData name="Chris Speller" userId="0a97f007-b978-4543-a8a0-9ee0abccdf0a" providerId="ADAL" clId="{B8B649C5-C549-4FEB-BF49-7EEBAD02D5DE}" dt="2020-12-23T13:42:21.719" v="42762" actId="2711"/>
          <ac:spMkLst>
            <pc:docMk/>
            <pc:sldMk cId="4165014203" sldId="4446"/>
            <ac:spMk id="11" creationId="{00000000-0000-0000-0000-000000000000}"/>
          </ac:spMkLst>
        </pc:spChg>
      </pc:sldChg>
      <pc:sldChg chg="modSp add mod modAnim">
        <pc:chgData name="Chris Speller" userId="0a97f007-b978-4543-a8a0-9ee0abccdf0a" providerId="ADAL" clId="{B8B649C5-C549-4FEB-BF49-7EEBAD02D5DE}" dt="2020-12-20T23:32:36.225" v="7876" actId="20577"/>
        <pc:sldMkLst>
          <pc:docMk/>
          <pc:sldMk cId="4185594363" sldId="4470"/>
        </pc:sldMkLst>
        <pc:spChg chg="mod">
          <ac:chgData name="Chris Speller" userId="0a97f007-b978-4543-a8a0-9ee0abccdf0a" providerId="ADAL" clId="{B8B649C5-C549-4FEB-BF49-7EEBAD02D5DE}" dt="2020-12-20T23:32:20.043" v="7866" actId="20577"/>
          <ac:spMkLst>
            <pc:docMk/>
            <pc:sldMk cId="4185594363" sldId="4470"/>
            <ac:spMk id="10" creationId="{00000000-0000-0000-0000-000000000000}"/>
          </ac:spMkLst>
        </pc:spChg>
        <pc:spChg chg="mod">
          <ac:chgData name="Chris Speller" userId="0a97f007-b978-4543-a8a0-9ee0abccdf0a" providerId="ADAL" clId="{B8B649C5-C549-4FEB-BF49-7EEBAD02D5DE}" dt="2020-12-20T23:32:29.144" v="7873" actId="20577"/>
          <ac:spMkLst>
            <pc:docMk/>
            <pc:sldMk cId="4185594363" sldId="4470"/>
            <ac:spMk id="11" creationId="{00000000-0000-0000-0000-000000000000}"/>
          </ac:spMkLst>
        </pc:spChg>
        <pc:spChg chg="mod">
          <ac:chgData name="Chris Speller" userId="0a97f007-b978-4543-a8a0-9ee0abccdf0a" providerId="ADAL" clId="{B8B649C5-C549-4FEB-BF49-7EEBAD02D5DE}" dt="2020-12-20T23:32:36.225" v="7876" actId="20577"/>
          <ac:spMkLst>
            <pc:docMk/>
            <pc:sldMk cId="4185594363" sldId="4470"/>
            <ac:spMk id="12" creationId="{00000000-0000-0000-0000-000000000000}"/>
          </ac:spMkLst>
        </pc:spChg>
      </pc:sldChg>
      <pc:sldChg chg="modSp add mod modAnim">
        <pc:chgData name="Chris Speller" userId="0a97f007-b978-4543-a8a0-9ee0abccdf0a" providerId="ADAL" clId="{B8B649C5-C549-4FEB-BF49-7EEBAD02D5DE}" dt="2020-12-20T23:31:57.001" v="7855" actId="1076"/>
        <pc:sldMkLst>
          <pc:docMk/>
          <pc:sldMk cId="3319471592" sldId="4471"/>
        </pc:sldMkLst>
        <pc:spChg chg="mod">
          <ac:chgData name="Chris Speller" userId="0a97f007-b978-4543-a8a0-9ee0abccdf0a" providerId="ADAL" clId="{B8B649C5-C549-4FEB-BF49-7EEBAD02D5DE}" dt="2020-12-20T23:31:46.020" v="7850" actId="404"/>
          <ac:spMkLst>
            <pc:docMk/>
            <pc:sldMk cId="3319471592" sldId="4471"/>
            <ac:spMk id="10" creationId="{00000000-0000-0000-0000-000000000000}"/>
          </ac:spMkLst>
        </pc:spChg>
        <pc:spChg chg="mod">
          <ac:chgData name="Chris Speller" userId="0a97f007-b978-4543-a8a0-9ee0abccdf0a" providerId="ADAL" clId="{B8B649C5-C549-4FEB-BF49-7EEBAD02D5DE}" dt="2020-12-20T23:31:50.109" v="7852" actId="404"/>
          <ac:spMkLst>
            <pc:docMk/>
            <pc:sldMk cId="3319471592" sldId="4471"/>
            <ac:spMk id="11" creationId="{00000000-0000-0000-0000-000000000000}"/>
          </ac:spMkLst>
        </pc:spChg>
        <pc:spChg chg="mod">
          <ac:chgData name="Chris Speller" userId="0a97f007-b978-4543-a8a0-9ee0abccdf0a" providerId="ADAL" clId="{B8B649C5-C549-4FEB-BF49-7EEBAD02D5DE}" dt="2020-12-20T23:31:57.001" v="7855" actId="1076"/>
          <ac:spMkLst>
            <pc:docMk/>
            <pc:sldMk cId="3319471592" sldId="4471"/>
            <ac:spMk id="12" creationId="{00000000-0000-0000-0000-000000000000}"/>
          </ac:spMkLst>
        </pc:spChg>
      </pc:sldChg>
      <pc:sldChg chg="modSp add mod">
        <pc:chgData name="Chris Speller" userId="0a97f007-b978-4543-a8a0-9ee0abccdf0a" providerId="ADAL" clId="{B8B649C5-C549-4FEB-BF49-7EEBAD02D5DE}" dt="2020-12-20T23:31:36.849" v="7847" actId="404"/>
        <pc:sldMkLst>
          <pc:docMk/>
          <pc:sldMk cId="1306398030" sldId="4472"/>
        </pc:sldMkLst>
        <pc:spChg chg="mod">
          <ac:chgData name="Chris Speller" userId="0a97f007-b978-4543-a8a0-9ee0abccdf0a" providerId="ADAL" clId="{B8B649C5-C549-4FEB-BF49-7EEBAD02D5DE}" dt="2020-12-20T23:31:29.256" v="7844" actId="20577"/>
          <ac:spMkLst>
            <pc:docMk/>
            <pc:sldMk cId="1306398030" sldId="4472"/>
            <ac:spMk id="10" creationId="{00000000-0000-0000-0000-000000000000}"/>
          </ac:spMkLst>
        </pc:spChg>
        <pc:spChg chg="mod">
          <ac:chgData name="Chris Speller" userId="0a97f007-b978-4543-a8a0-9ee0abccdf0a" providerId="ADAL" clId="{B8B649C5-C549-4FEB-BF49-7EEBAD02D5DE}" dt="2020-12-20T23:31:26.594" v="7842" actId="404"/>
          <ac:spMkLst>
            <pc:docMk/>
            <pc:sldMk cId="1306398030" sldId="4472"/>
            <ac:spMk id="11" creationId="{00000000-0000-0000-0000-000000000000}"/>
          </ac:spMkLst>
        </pc:spChg>
        <pc:spChg chg="mod">
          <ac:chgData name="Chris Speller" userId="0a97f007-b978-4543-a8a0-9ee0abccdf0a" providerId="ADAL" clId="{B8B649C5-C549-4FEB-BF49-7EEBAD02D5DE}" dt="2020-12-20T23:31:36.849" v="7847" actId="404"/>
          <ac:spMkLst>
            <pc:docMk/>
            <pc:sldMk cId="1306398030" sldId="4472"/>
            <ac:spMk id="12" creationId="{00000000-0000-0000-0000-000000000000}"/>
          </ac:spMkLst>
        </pc:spChg>
      </pc:sldChg>
      <pc:sldChg chg="modSp add mod modAnim">
        <pc:chgData name="Chris Speller" userId="0a97f007-b978-4543-a8a0-9ee0abccdf0a" providerId="ADAL" clId="{B8B649C5-C549-4FEB-BF49-7EEBAD02D5DE}" dt="2020-12-20T23:31:39.361" v="7848" actId="404"/>
        <pc:sldMkLst>
          <pc:docMk/>
          <pc:sldMk cId="122000720" sldId="4473"/>
        </pc:sldMkLst>
        <pc:spChg chg="mod">
          <ac:chgData name="Chris Speller" userId="0a97f007-b978-4543-a8a0-9ee0abccdf0a" providerId="ADAL" clId="{B8B649C5-C549-4FEB-BF49-7EEBAD02D5DE}" dt="2020-12-20T23:31:31.679" v="7846" actId="20577"/>
          <ac:spMkLst>
            <pc:docMk/>
            <pc:sldMk cId="122000720" sldId="4473"/>
            <ac:spMk id="10" creationId="{00000000-0000-0000-0000-000000000000}"/>
          </ac:spMkLst>
        </pc:spChg>
        <pc:spChg chg="mod">
          <ac:chgData name="Chris Speller" userId="0a97f007-b978-4543-a8a0-9ee0abccdf0a" providerId="ADAL" clId="{B8B649C5-C549-4FEB-BF49-7EEBAD02D5DE}" dt="2020-12-20T23:31:08.982" v="7837" actId="404"/>
          <ac:spMkLst>
            <pc:docMk/>
            <pc:sldMk cId="122000720" sldId="4473"/>
            <ac:spMk id="11" creationId="{00000000-0000-0000-0000-000000000000}"/>
          </ac:spMkLst>
        </pc:spChg>
        <pc:spChg chg="mod">
          <ac:chgData name="Chris Speller" userId="0a97f007-b978-4543-a8a0-9ee0abccdf0a" providerId="ADAL" clId="{B8B649C5-C549-4FEB-BF49-7EEBAD02D5DE}" dt="2020-12-20T23:31:39.361" v="7848" actId="404"/>
          <ac:spMkLst>
            <pc:docMk/>
            <pc:sldMk cId="122000720" sldId="4473"/>
            <ac:spMk id="12" creationId="{00000000-0000-0000-0000-000000000000}"/>
          </ac:spMkLst>
        </pc:spChg>
      </pc:sldChg>
      <pc:sldChg chg="modSp add mod">
        <pc:chgData name="Chris Speller" userId="0a97f007-b978-4543-a8a0-9ee0abccdf0a" providerId="ADAL" clId="{B8B649C5-C549-4FEB-BF49-7EEBAD02D5DE}" dt="2020-12-20T23:30:48.273" v="7827" actId="404"/>
        <pc:sldMkLst>
          <pc:docMk/>
          <pc:sldMk cId="3308131964" sldId="4474"/>
        </pc:sldMkLst>
        <pc:spChg chg="mod">
          <ac:chgData name="Chris Speller" userId="0a97f007-b978-4543-a8a0-9ee0abccdf0a" providerId="ADAL" clId="{B8B649C5-C549-4FEB-BF49-7EEBAD02D5DE}" dt="2020-12-20T23:30:40.999" v="7822" actId="404"/>
          <ac:spMkLst>
            <pc:docMk/>
            <pc:sldMk cId="3308131964" sldId="4474"/>
            <ac:spMk id="10" creationId="{00000000-0000-0000-0000-000000000000}"/>
          </ac:spMkLst>
        </pc:spChg>
        <pc:spChg chg="mod">
          <ac:chgData name="Chris Speller" userId="0a97f007-b978-4543-a8a0-9ee0abccdf0a" providerId="ADAL" clId="{B8B649C5-C549-4FEB-BF49-7EEBAD02D5DE}" dt="2020-12-20T23:30:44.283" v="7824" actId="404"/>
          <ac:spMkLst>
            <pc:docMk/>
            <pc:sldMk cId="3308131964" sldId="4474"/>
            <ac:spMk id="11" creationId="{00000000-0000-0000-0000-000000000000}"/>
          </ac:spMkLst>
        </pc:spChg>
        <pc:spChg chg="mod">
          <ac:chgData name="Chris Speller" userId="0a97f007-b978-4543-a8a0-9ee0abccdf0a" providerId="ADAL" clId="{B8B649C5-C549-4FEB-BF49-7EEBAD02D5DE}" dt="2020-12-20T23:30:48.273" v="7827" actId="404"/>
          <ac:spMkLst>
            <pc:docMk/>
            <pc:sldMk cId="3308131964" sldId="4474"/>
            <ac:spMk id="12" creationId="{00000000-0000-0000-0000-000000000000}"/>
          </ac:spMkLst>
        </pc:spChg>
      </pc:sldChg>
      <pc:sldChg chg="modSp add mod">
        <pc:chgData name="Chris Speller" userId="0a97f007-b978-4543-a8a0-9ee0abccdf0a" providerId="ADAL" clId="{B8B649C5-C549-4FEB-BF49-7EEBAD02D5DE}" dt="2020-12-20T23:31:01.505" v="7833" actId="1076"/>
        <pc:sldMkLst>
          <pc:docMk/>
          <pc:sldMk cId="3121002040" sldId="4475"/>
        </pc:sldMkLst>
        <pc:spChg chg="mod">
          <ac:chgData name="Chris Speller" userId="0a97f007-b978-4543-a8a0-9ee0abccdf0a" providerId="ADAL" clId="{B8B649C5-C549-4FEB-BF49-7EEBAD02D5DE}" dt="2020-12-20T23:30:53.098" v="7829" actId="404"/>
          <ac:spMkLst>
            <pc:docMk/>
            <pc:sldMk cId="3121002040" sldId="4475"/>
            <ac:spMk id="10" creationId="{00000000-0000-0000-0000-000000000000}"/>
          </ac:spMkLst>
        </pc:spChg>
        <pc:spChg chg="mod">
          <ac:chgData name="Chris Speller" userId="0a97f007-b978-4543-a8a0-9ee0abccdf0a" providerId="ADAL" clId="{B8B649C5-C549-4FEB-BF49-7EEBAD02D5DE}" dt="2020-12-20T23:30:56.740" v="7831" actId="404"/>
          <ac:spMkLst>
            <pc:docMk/>
            <pc:sldMk cId="3121002040" sldId="4475"/>
            <ac:spMk id="11" creationId="{00000000-0000-0000-0000-000000000000}"/>
          </ac:spMkLst>
        </pc:spChg>
        <pc:spChg chg="mod">
          <ac:chgData name="Chris Speller" userId="0a97f007-b978-4543-a8a0-9ee0abccdf0a" providerId="ADAL" clId="{B8B649C5-C549-4FEB-BF49-7EEBAD02D5DE}" dt="2020-12-20T23:31:01.505" v="7833" actId="1076"/>
          <ac:spMkLst>
            <pc:docMk/>
            <pc:sldMk cId="3121002040" sldId="4475"/>
            <ac:spMk id="12" creationId="{00000000-0000-0000-0000-000000000000}"/>
          </ac:spMkLst>
        </pc:spChg>
      </pc:sldChg>
      <pc:sldChg chg="modSp add mod">
        <pc:chgData name="Chris Speller" userId="0a97f007-b978-4543-a8a0-9ee0abccdf0a" providerId="ADAL" clId="{B8B649C5-C549-4FEB-BF49-7EEBAD02D5DE}" dt="2020-12-20T23:30:36.762" v="7820" actId="404"/>
        <pc:sldMkLst>
          <pc:docMk/>
          <pc:sldMk cId="1203657526" sldId="4476"/>
        </pc:sldMkLst>
        <pc:spChg chg="mod">
          <ac:chgData name="Chris Speller" userId="0a97f007-b978-4543-a8a0-9ee0abccdf0a" providerId="ADAL" clId="{B8B649C5-C549-4FEB-BF49-7EEBAD02D5DE}" dt="2020-12-20T23:30:33.755" v="7818" actId="20577"/>
          <ac:spMkLst>
            <pc:docMk/>
            <pc:sldMk cId="1203657526" sldId="4476"/>
            <ac:spMk id="10" creationId="{00000000-0000-0000-0000-000000000000}"/>
          </ac:spMkLst>
        </pc:spChg>
        <pc:spChg chg="mod">
          <ac:chgData name="Chris Speller" userId="0a97f007-b978-4543-a8a0-9ee0abccdf0a" providerId="ADAL" clId="{B8B649C5-C549-4FEB-BF49-7EEBAD02D5DE}" dt="2020-12-20T23:30:36.762" v="7820" actId="404"/>
          <ac:spMkLst>
            <pc:docMk/>
            <pc:sldMk cId="1203657526" sldId="4476"/>
            <ac:spMk id="11" creationId="{00000000-0000-0000-0000-000000000000}"/>
          </ac:spMkLst>
        </pc:spChg>
        <pc:spChg chg="mod">
          <ac:chgData name="Chris Speller" userId="0a97f007-b978-4543-a8a0-9ee0abccdf0a" providerId="ADAL" clId="{B8B649C5-C549-4FEB-BF49-7EEBAD02D5DE}" dt="2020-12-20T10:52:38.124" v="641" actId="20577"/>
          <ac:spMkLst>
            <pc:docMk/>
            <pc:sldMk cId="1203657526" sldId="4476"/>
            <ac:spMk id="12" creationId="{00000000-0000-0000-0000-000000000000}"/>
          </ac:spMkLst>
        </pc:spChg>
      </pc:sldChg>
      <pc:sldChg chg="modSp add mod modAnim">
        <pc:chgData name="Chris Speller" userId="0a97f007-b978-4543-a8a0-9ee0abccdf0a" providerId="ADAL" clId="{B8B649C5-C549-4FEB-BF49-7EEBAD02D5DE}" dt="2020-12-20T23:30:28.751" v="7815" actId="404"/>
        <pc:sldMkLst>
          <pc:docMk/>
          <pc:sldMk cId="2098791717" sldId="4477"/>
        </pc:sldMkLst>
        <pc:spChg chg="mod">
          <ac:chgData name="Chris Speller" userId="0a97f007-b978-4543-a8a0-9ee0abccdf0a" providerId="ADAL" clId="{B8B649C5-C549-4FEB-BF49-7EEBAD02D5DE}" dt="2020-12-20T23:30:12.871" v="7808" actId="20577"/>
          <ac:spMkLst>
            <pc:docMk/>
            <pc:sldMk cId="2098791717" sldId="4477"/>
            <ac:spMk id="10" creationId="{00000000-0000-0000-0000-000000000000}"/>
          </ac:spMkLst>
        </pc:spChg>
        <pc:spChg chg="mod">
          <ac:chgData name="Chris Speller" userId="0a97f007-b978-4543-a8a0-9ee0abccdf0a" providerId="ADAL" clId="{B8B649C5-C549-4FEB-BF49-7EEBAD02D5DE}" dt="2020-12-20T23:30:16.717" v="7810" actId="404"/>
          <ac:spMkLst>
            <pc:docMk/>
            <pc:sldMk cId="2098791717" sldId="4477"/>
            <ac:spMk id="11" creationId="{00000000-0000-0000-0000-000000000000}"/>
          </ac:spMkLst>
        </pc:spChg>
        <pc:spChg chg="mod">
          <ac:chgData name="Chris Speller" userId="0a97f007-b978-4543-a8a0-9ee0abccdf0a" providerId="ADAL" clId="{B8B649C5-C549-4FEB-BF49-7EEBAD02D5DE}" dt="2020-12-20T23:30:28.751" v="7815" actId="404"/>
          <ac:spMkLst>
            <pc:docMk/>
            <pc:sldMk cId="2098791717" sldId="4477"/>
            <ac:spMk id="12" creationId="{00000000-0000-0000-0000-000000000000}"/>
          </ac:spMkLst>
        </pc:spChg>
      </pc:sldChg>
      <pc:sldChg chg="modSp add mod">
        <pc:chgData name="Chris Speller" userId="0a97f007-b978-4543-a8a0-9ee0abccdf0a" providerId="ADAL" clId="{B8B649C5-C549-4FEB-BF49-7EEBAD02D5DE}" dt="2020-12-20T23:30:05.786" v="7805" actId="404"/>
        <pc:sldMkLst>
          <pc:docMk/>
          <pc:sldMk cId="3274112386" sldId="4478"/>
        </pc:sldMkLst>
        <pc:spChg chg="mod">
          <ac:chgData name="Chris Speller" userId="0a97f007-b978-4543-a8a0-9ee0abccdf0a" providerId="ADAL" clId="{B8B649C5-C549-4FEB-BF49-7EEBAD02D5DE}" dt="2020-12-20T23:30:00.135" v="7802" actId="20577"/>
          <ac:spMkLst>
            <pc:docMk/>
            <pc:sldMk cId="3274112386" sldId="4478"/>
            <ac:spMk id="10" creationId="{00000000-0000-0000-0000-000000000000}"/>
          </ac:spMkLst>
        </pc:spChg>
        <pc:spChg chg="mod">
          <ac:chgData name="Chris Speller" userId="0a97f007-b978-4543-a8a0-9ee0abccdf0a" providerId="ADAL" clId="{B8B649C5-C549-4FEB-BF49-7EEBAD02D5DE}" dt="2020-12-20T23:30:02.941" v="7804" actId="404"/>
          <ac:spMkLst>
            <pc:docMk/>
            <pc:sldMk cId="3274112386" sldId="4478"/>
            <ac:spMk id="11" creationId="{00000000-0000-0000-0000-000000000000}"/>
          </ac:spMkLst>
        </pc:spChg>
        <pc:spChg chg="mod">
          <ac:chgData name="Chris Speller" userId="0a97f007-b978-4543-a8a0-9ee0abccdf0a" providerId="ADAL" clId="{B8B649C5-C549-4FEB-BF49-7EEBAD02D5DE}" dt="2020-12-20T23:30:05.786" v="7805" actId="404"/>
          <ac:spMkLst>
            <pc:docMk/>
            <pc:sldMk cId="3274112386" sldId="4478"/>
            <ac:spMk id="12" creationId="{00000000-0000-0000-0000-000000000000}"/>
          </ac:spMkLst>
        </pc:spChg>
      </pc:sldChg>
      <pc:sldChg chg="modSp add mod">
        <pc:chgData name="Chris Speller" userId="0a97f007-b978-4543-a8a0-9ee0abccdf0a" providerId="ADAL" clId="{B8B649C5-C549-4FEB-BF49-7EEBAD02D5DE}" dt="2020-12-20T23:29:54.541" v="7799" actId="404"/>
        <pc:sldMkLst>
          <pc:docMk/>
          <pc:sldMk cId="655253939" sldId="4479"/>
        </pc:sldMkLst>
        <pc:spChg chg="mod">
          <ac:chgData name="Chris Speller" userId="0a97f007-b978-4543-a8a0-9ee0abccdf0a" providerId="ADAL" clId="{B8B649C5-C549-4FEB-BF49-7EEBAD02D5DE}" dt="2020-12-20T23:29:49.149" v="7796" actId="20577"/>
          <ac:spMkLst>
            <pc:docMk/>
            <pc:sldMk cId="655253939" sldId="4479"/>
            <ac:spMk id="10" creationId="{00000000-0000-0000-0000-000000000000}"/>
          </ac:spMkLst>
        </pc:spChg>
        <pc:spChg chg="mod">
          <ac:chgData name="Chris Speller" userId="0a97f007-b978-4543-a8a0-9ee0abccdf0a" providerId="ADAL" clId="{B8B649C5-C549-4FEB-BF49-7EEBAD02D5DE}" dt="2020-12-20T23:29:52.094" v="7798" actId="404"/>
          <ac:spMkLst>
            <pc:docMk/>
            <pc:sldMk cId="655253939" sldId="4479"/>
            <ac:spMk id="11" creationId="{00000000-0000-0000-0000-000000000000}"/>
          </ac:spMkLst>
        </pc:spChg>
        <pc:spChg chg="mod">
          <ac:chgData name="Chris Speller" userId="0a97f007-b978-4543-a8a0-9ee0abccdf0a" providerId="ADAL" clId="{B8B649C5-C549-4FEB-BF49-7EEBAD02D5DE}" dt="2020-12-20T23:29:54.541" v="7799" actId="404"/>
          <ac:spMkLst>
            <pc:docMk/>
            <pc:sldMk cId="655253939" sldId="4479"/>
            <ac:spMk id="12" creationId="{00000000-0000-0000-0000-000000000000}"/>
          </ac:spMkLst>
        </pc:spChg>
      </pc:sldChg>
      <pc:sldChg chg="modSp add mod">
        <pc:chgData name="Chris Speller" userId="0a97f007-b978-4543-a8a0-9ee0abccdf0a" providerId="ADAL" clId="{B8B649C5-C549-4FEB-BF49-7EEBAD02D5DE}" dt="2020-12-20T23:29:42.072" v="7792" actId="1076"/>
        <pc:sldMkLst>
          <pc:docMk/>
          <pc:sldMk cId="3993220569" sldId="4480"/>
        </pc:sldMkLst>
        <pc:spChg chg="mod">
          <ac:chgData name="Chris Speller" userId="0a97f007-b978-4543-a8a0-9ee0abccdf0a" providerId="ADAL" clId="{B8B649C5-C549-4FEB-BF49-7EEBAD02D5DE}" dt="2020-12-20T23:29:33.253" v="7786" actId="404"/>
          <ac:spMkLst>
            <pc:docMk/>
            <pc:sldMk cId="3993220569" sldId="4480"/>
            <ac:spMk id="10" creationId="{00000000-0000-0000-0000-000000000000}"/>
          </ac:spMkLst>
        </pc:spChg>
        <pc:spChg chg="mod">
          <ac:chgData name="Chris Speller" userId="0a97f007-b978-4543-a8a0-9ee0abccdf0a" providerId="ADAL" clId="{B8B649C5-C549-4FEB-BF49-7EEBAD02D5DE}" dt="2020-12-20T23:29:37.293" v="7789" actId="404"/>
          <ac:spMkLst>
            <pc:docMk/>
            <pc:sldMk cId="3993220569" sldId="4480"/>
            <ac:spMk id="11" creationId="{00000000-0000-0000-0000-000000000000}"/>
          </ac:spMkLst>
        </pc:spChg>
        <pc:spChg chg="mod">
          <ac:chgData name="Chris Speller" userId="0a97f007-b978-4543-a8a0-9ee0abccdf0a" providerId="ADAL" clId="{B8B649C5-C549-4FEB-BF49-7EEBAD02D5DE}" dt="2020-12-20T23:29:42.072" v="7792" actId="1076"/>
          <ac:spMkLst>
            <pc:docMk/>
            <pc:sldMk cId="3993220569" sldId="4480"/>
            <ac:spMk id="12" creationId="{00000000-0000-0000-0000-000000000000}"/>
          </ac:spMkLst>
        </pc:spChg>
      </pc:sldChg>
      <pc:sldChg chg="add del">
        <pc:chgData name="Chris Speller" userId="0a97f007-b978-4543-a8a0-9ee0abccdf0a" providerId="ADAL" clId="{B8B649C5-C549-4FEB-BF49-7EEBAD02D5DE}" dt="2020-12-20T11:17:48.258" v="897"/>
        <pc:sldMkLst>
          <pc:docMk/>
          <pc:sldMk cId="2476759425" sldId="4481"/>
        </pc:sldMkLst>
      </pc:sldChg>
      <pc:sldChg chg="modSp add mod modAnim">
        <pc:chgData name="Chris Speller" userId="0a97f007-b978-4543-a8a0-9ee0abccdf0a" providerId="ADAL" clId="{B8B649C5-C549-4FEB-BF49-7EEBAD02D5DE}" dt="2020-12-20T23:29:23.661" v="7783" actId="2711"/>
        <pc:sldMkLst>
          <pc:docMk/>
          <pc:sldMk cId="4191087365" sldId="4481"/>
        </pc:sldMkLst>
        <pc:spChg chg="mod">
          <ac:chgData name="Chris Speller" userId="0a97f007-b978-4543-a8a0-9ee0abccdf0a" providerId="ADAL" clId="{B8B649C5-C549-4FEB-BF49-7EEBAD02D5DE}" dt="2020-12-20T23:29:20.333" v="7780" actId="2711"/>
          <ac:spMkLst>
            <pc:docMk/>
            <pc:sldMk cId="4191087365" sldId="4481"/>
            <ac:spMk id="10" creationId="{00000000-0000-0000-0000-000000000000}"/>
          </ac:spMkLst>
        </pc:spChg>
        <pc:spChg chg="mod">
          <ac:chgData name="Chris Speller" userId="0a97f007-b978-4543-a8a0-9ee0abccdf0a" providerId="ADAL" clId="{B8B649C5-C549-4FEB-BF49-7EEBAD02D5DE}" dt="2020-12-20T23:29:23.661" v="7783" actId="2711"/>
          <ac:spMkLst>
            <pc:docMk/>
            <pc:sldMk cId="4191087365" sldId="4481"/>
            <ac:spMk id="11" creationId="{00000000-0000-0000-0000-000000000000}"/>
          </ac:spMkLst>
        </pc:spChg>
        <pc:spChg chg="mod">
          <ac:chgData name="Chris Speller" userId="0a97f007-b978-4543-a8a0-9ee0abccdf0a" providerId="ADAL" clId="{B8B649C5-C549-4FEB-BF49-7EEBAD02D5DE}" dt="2020-12-20T11:19:14.044" v="991" actId="20577"/>
          <ac:spMkLst>
            <pc:docMk/>
            <pc:sldMk cId="4191087365" sldId="4481"/>
            <ac:spMk id="12" creationId="{00000000-0000-0000-0000-000000000000}"/>
          </ac:spMkLst>
        </pc:spChg>
      </pc:sldChg>
      <pc:sldChg chg="modSp add mod">
        <pc:chgData name="Chris Speller" userId="0a97f007-b978-4543-a8a0-9ee0abccdf0a" providerId="ADAL" clId="{B8B649C5-C549-4FEB-BF49-7EEBAD02D5DE}" dt="2020-12-20T23:29:08.567" v="7777" actId="404"/>
        <pc:sldMkLst>
          <pc:docMk/>
          <pc:sldMk cId="1001161511" sldId="4482"/>
        </pc:sldMkLst>
        <pc:spChg chg="mod">
          <ac:chgData name="Chris Speller" userId="0a97f007-b978-4543-a8a0-9ee0abccdf0a" providerId="ADAL" clId="{B8B649C5-C549-4FEB-BF49-7EEBAD02D5DE}" dt="2020-12-20T23:29:00.324" v="7773" actId="403"/>
          <ac:spMkLst>
            <pc:docMk/>
            <pc:sldMk cId="1001161511" sldId="4482"/>
            <ac:spMk id="10" creationId="{00000000-0000-0000-0000-000000000000}"/>
          </ac:spMkLst>
        </pc:spChg>
        <pc:spChg chg="mod">
          <ac:chgData name="Chris Speller" userId="0a97f007-b978-4543-a8a0-9ee0abccdf0a" providerId="ADAL" clId="{B8B649C5-C549-4FEB-BF49-7EEBAD02D5DE}" dt="2020-12-20T23:29:03.446" v="7775" actId="404"/>
          <ac:spMkLst>
            <pc:docMk/>
            <pc:sldMk cId="1001161511" sldId="4482"/>
            <ac:spMk id="11" creationId="{00000000-0000-0000-0000-000000000000}"/>
          </ac:spMkLst>
        </pc:spChg>
        <pc:spChg chg="mod">
          <ac:chgData name="Chris Speller" userId="0a97f007-b978-4543-a8a0-9ee0abccdf0a" providerId="ADAL" clId="{B8B649C5-C549-4FEB-BF49-7EEBAD02D5DE}" dt="2020-12-20T23:29:08.567" v="7777" actId="404"/>
          <ac:spMkLst>
            <pc:docMk/>
            <pc:sldMk cId="1001161511" sldId="4482"/>
            <ac:spMk id="12" creationId="{00000000-0000-0000-0000-000000000000}"/>
          </ac:spMkLst>
        </pc:spChg>
      </pc:sldChg>
      <pc:sldChg chg="modSp add mod">
        <pc:chgData name="Chris Speller" userId="0a97f007-b978-4543-a8a0-9ee0abccdf0a" providerId="ADAL" clId="{B8B649C5-C549-4FEB-BF49-7EEBAD02D5DE}" dt="2020-12-20T23:28:55.247" v="7769" actId="1076"/>
        <pc:sldMkLst>
          <pc:docMk/>
          <pc:sldMk cId="2555301501" sldId="4483"/>
        </pc:sldMkLst>
        <pc:spChg chg="mod">
          <ac:chgData name="Chris Speller" userId="0a97f007-b978-4543-a8a0-9ee0abccdf0a" providerId="ADAL" clId="{B8B649C5-C549-4FEB-BF49-7EEBAD02D5DE}" dt="2020-12-20T23:28:47.840" v="7765" actId="20577"/>
          <ac:spMkLst>
            <pc:docMk/>
            <pc:sldMk cId="2555301501" sldId="4483"/>
            <ac:spMk id="10" creationId="{00000000-0000-0000-0000-000000000000}"/>
          </ac:spMkLst>
        </pc:spChg>
        <pc:spChg chg="mod">
          <ac:chgData name="Chris Speller" userId="0a97f007-b978-4543-a8a0-9ee0abccdf0a" providerId="ADAL" clId="{B8B649C5-C549-4FEB-BF49-7EEBAD02D5DE}" dt="2020-12-20T23:28:50.496" v="7767" actId="404"/>
          <ac:spMkLst>
            <pc:docMk/>
            <pc:sldMk cId="2555301501" sldId="4483"/>
            <ac:spMk id="11" creationId="{00000000-0000-0000-0000-000000000000}"/>
          </ac:spMkLst>
        </pc:spChg>
        <pc:spChg chg="mod">
          <ac:chgData name="Chris Speller" userId="0a97f007-b978-4543-a8a0-9ee0abccdf0a" providerId="ADAL" clId="{B8B649C5-C549-4FEB-BF49-7EEBAD02D5DE}" dt="2020-12-20T23:28:55.247" v="7769" actId="1076"/>
          <ac:spMkLst>
            <pc:docMk/>
            <pc:sldMk cId="2555301501" sldId="4483"/>
            <ac:spMk id="12" creationId="{00000000-0000-0000-0000-000000000000}"/>
          </ac:spMkLst>
        </pc:spChg>
      </pc:sldChg>
      <pc:sldChg chg="modSp add mod">
        <pc:chgData name="Chris Speller" userId="0a97f007-b978-4543-a8a0-9ee0abccdf0a" providerId="ADAL" clId="{B8B649C5-C549-4FEB-BF49-7EEBAD02D5DE}" dt="2020-12-20T23:28:34.203" v="7760" actId="404"/>
        <pc:sldMkLst>
          <pc:docMk/>
          <pc:sldMk cId="3424583552" sldId="4484"/>
        </pc:sldMkLst>
        <pc:spChg chg="mod">
          <ac:chgData name="Chris Speller" userId="0a97f007-b978-4543-a8a0-9ee0abccdf0a" providerId="ADAL" clId="{B8B649C5-C549-4FEB-BF49-7EEBAD02D5DE}" dt="2020-12-20T23:28:28.439" v="7757" actId="404"/>
          <ac:spMkLst>
            <pc:docMk/>
            <pc:sldMk cId="3424583552" sldId="4484"/>
            <ac:spMk id="10" creationId="{00000000-0000-0000-0000-000000000000}"/>
          </ac:spMkLst>
        </pc:spChg>
        <pc:spChg chg="mod">
          <ac:chgData name="Chris Speller" userId="0a97f007-b978-4543-a8a0-9ee0abccdf0a" providerId="ADAL" clId="{B8B649C5-C549-4FEB-BF49-7EEBAD02D5DE}" dt="2020-12-20T23:28:31.765" v="7759" actId="404"/>
          <ac:spMkLst>
            <pc:docMk/>
            <pc:sldMk cId="3424583552" sldId="4484"/>
            <ac:spMk id="11" creationId="{00000000-0000-0000-0000-000000000000}"/>
          </ac:spMkLst>
        </pc:spChg>
        <pc:spChg chg="mod">
          <ac:chgData name="Chris Speller" userId="0a97f007-b978-4543-a8a0-9ee0abccdf0a" providerId="ADAL" clId="{B8B649C5-C549-4FEB-BF49-7EEBAD02D5DE}" dt="2020-12-20T23:28:34.203" v="7760" actId="404"/>
          <ac:spMkLst>
            <pc:docMk/>
            <pc:sldMk cId="3424583552" sldId="4484"/>
            <ac:spMk id="12" creationId="{00000000-0000-0000-0000-000000000000}"/>
          </ac:spMkLst>
        </pc:spChg>
      </pc:sldChg>
      <pc:sldChg chg="modSp add mod modAnim">
        <pc:chgData name="Chris Speller" userId="0a97f007-b978-4543-a8a0-9ee0abccdf0a" providerId="ADAL" clId="{B8B649C5-C549-4FEB-BF49-7EEBAD02D5DE}" dt="2020-12-20T23:28:37.772" v="7761" actId="404"/>
        <pc:sldMkLst>
          <pc:docMk/>
          <pc:sldMk cId="702878474" sldId="4485"/>
        </pc:sldMkLst>
        <pc:spChg chg="mod">
          <ac:chgData name="Chris Speller" userId="0a97f007-b978-4543-a8a0-9ee0abccdf0a" providerId="ADAL" clId="{B8B649C5-C549-4FEB-BF49-7EEBAD02D5DE}" dt="2020-12-20T23:28:16.221" v="7751" actId="404"/>
          <ac:spMkLst>
            <pc:docMk/>
            <pc:sldMk cId="702878474" sldId="4485"/>
            <ac:spMk id="10" creationId="{00000000-0000-0000-0000-000000000000}"/>
          </ac:spMkLst>
        </pc:spChg>
        <pc:spChg chg="mod">
          <ac:chgData name="Chris Speller" userId="0a97f007-b978-4543-a8a0-9ee0abccdf0a" providerId="ADAL" clId="{B8B649C5-C549-4FEB-BF49-7EEBAD02D5DE}" dt="2020-12-20T23:28:20.939" v="7753" actId="404"/>
          <ac:spMkLst>
            <pc:docMk/>
            <pc:sldMk cId="702878474" sldId="4485"/>
            <ac:spMk id="11" creationId="{00000000-0000-0000-0000-000000000000}"/>
          </ac:spMkLst>
        </pc:spChg>
        <pc:spChg chg="mod">
          <ac:chgData name="Chris Speller" userId="0a97f007-b978-4543-a8a0-9ee0abccdf0a" providerId="ADAL" clId="{B8B649C5-C549-4FEB-BF49-7EEBAD02D5DE}" dt="2020-12-20T23:28:37.772" v="7761" actId="404"/>
          <ac:spMkLst>
            <pc:docMk/>
            <pc:sldMk cId="702878474" sldId="4485"/>
            <ac:spMk id="12" creationId="{00000000-0000-0000-0000-000000000000}"/>
          </ac:spMkLst>
        </pc:spChg>
      </pc:sldChg>
      <pc:sldChg chg="add del">
        <pc:chgData name="Chris Speller" userId="0a97f007-b978-4543-a8a0-9ee0abccdf0a" providerId="ADAL" clId="{B8B649C5-C549-4FEB-BF49-7EEBAD02D5DE}" dt="2020-12-20T11:47:32.706" v="1416"/>
        <pc:sldMkLst>
          <pc:docMk/>
          <pc:sldMk cId="2933405920" sldId="4486"/>
        </pc:sldMkLst>
      </pc:sldChg>
      <pc:sldChg chg="modSp add mod">
        <pc:chgData name="Chris Speller" userId="0a97f007-b978-4543-a8a0-9ee0abccdf0a" providerId="ADAL" clId="{B8B649C5-C549-4FEB-BF49-7EEBAD02D5DE}" dt="2020-12-20T23:28:11.148" v="7749" actId="404"/>
        <pc:sldMkLst>
          <pc:docMk/>
          <pc:sldMk cId="3865675001" sldId="4486"/>
        </pc:sldMkLst>
        <pc:spChg chg="mod">
          <ac:chgData name="Chris Speller" userId="0a97f007-b978-4543-a8a0-9ee0abccdf0a" providerId="ADAL" clId="{B8B649C5-C549-4FEB-BF49-7EEBAD02D5DE}" dt="2020-12-20T23:28:05.717" v="7746" actId="20577"/>
          <ac:spMkLst>
            <pc:docMk/>
            <pc:sldMk cId="3865675001" sldId="4486"/>
            <ac:spMk id="10" creationId="{00000000-0000-0000-0000-000000000000}"/>
          </ac:spMkLst>
        </pc:spChg>
        <pc:spChg chg="mod">
          <ac:chgData name="Chris Speller" userId="0a97f007-b978-4543-a8a0-9ee0abccdf0a" providerId="ADAL" clId="{B8B649C5-C549-4FEB-BF49-7EEBAD02D5DE}" dt="2020-12-20T23:28:08.997" v="7748" actId="404"/>
          <ac:spMkLst>
            <pc:docMk/>
            <pc:sldMk cId="3865675001" sldId="4486"/>
            <ac:spMk id="11" creationId="{00000000-0000-0000-0000-000000000000}"/>
          </ac:spMkLst>
        </pc:spChg>
        <pc:spChg chg="mod">
          <ac:chgData name="Chris Speller" userId="0a97f007-b978-4543-a8a0-9ee0abccdf0a" providerId="ADAL" clId="{B8B649C5-C549-4FEB-BF49-7EEBAD02D5DE}" dt="2020-12-20T23:28:11.148" v="7749" actId="404"/>
          <ac:spMkLst>
            <pc:docMk/>
            <pc:sldMk cId="3865675001" sldId="4486"/>
            <ac:spMk id="12" creationId="{00000000-0000-0000-0000-000000000000}"/>
          </ac:spMkLst>
        </pc:spChg>
      </pc:sldChg>
      <pc:sldChg chg="modSp add mod">
        <pc:chgData name="Chris Speller" userId="0a97f007-b978-4543-a8a0-9ee0abccdf0a" providerId="ADAL" clId="{B8B649C5-C549-4FEB-BF49-7EEBAD02D5DE}" dt="2020-12-20T23:29:16.396" v="7779" actId="2711"/>
        <pc:sldMkLst>
          <pc:docMk/>
          <pc:sldMk cId="403734499" sldId="4487"/>
        </pc:sldMkLst>
        <pc:spChg chg="mod">
          <ac:chgData name="Chris Speller" userId="0a97f007-b978-4543-a8a0-9ee0abccdf0a" providerId="ADAL" clId="{B8B649C5-C549-4FEB-BF49-7EEBAD02D5DE}" dt="2020-12-20T23:29:12.972" v="7778" actId="2711"/>
          <ac:spMkLst>
            <pc:docMk/>
            <pc:sldMk cId="403734499" sldId="4487"/>
            <ac:spMk id="10" creationId="{00000000-0000-0000-0000-000000000000}"/>
          </ac:spMkLst>
        </pc:spChg>
        <pc:spChg chg="mod">
          <ac:chgData name="Chris Speller" userId="0a97f007-b978-4543-a8a0-9ee0abccdf0a" providerId="ADAL" clId="{B8B649C5-C549-4FEB-BF49-7EEBAD02D5DE}" dt="2020-12-20T23:29:16.396" v="7779" actId="2711"/>
          <ac:spMkLst>
            <pc:docMk/>
            <pc:sldMk cId="403734499" sldId="4487"/>
            <ac:spMk id="11" creationId="{00000000-0000-0000-0000-000000000000}"/>
          </ac:spMkLst>
        </pc:spChg>
        <pc:spChg chg="mod">
          <ac:chgData name="Chris Speller" userId="0a97f007-b978-4543-a8a0-9ee0abccdf0a" providerId="ADAL" clId="{B8B649C5-C549-4FEB-BF49-7EEBAD02D5DE}" dt="2020-12-20T11:49:15.300" v="1517" actId="20577"/>
          <ac:spMkLst>
            <pc:docMk/>
            <pc:sldMk cId="403734499" sldId="4487"/>
            <ac:spMk id="12" creationId="{00000000-0000-0000-0000-000000000000}"/>
          </ac:spMkLst>
        </pc:spChg>
      </pc:sldChg>
      <pc:sldChg chg="modSp add">
        <pc:chgData name="Chris Speller" userId="0a97f007-b978-4543-a8a0-9ee0abccdf0a" providerId="ADAL" clId="{B8B649C5-C549-4FEB-BF49-7EEBAD02D5DE}" dt="2020-12-20T23:27:58.456" v="7743" actId="404"/>
        <pc:sldMkLst>
          <pc:docMk/>
          <pc:sldMk cId="2123053770" sldId="4488"/>
        </pc:sldMkLst>
        <pc:spChg chg="mod">
          <ac:chgData name="Chris Speller" userId="0a97f007-b978-4543-a8a0-9ee0abccdf0a" providerId="ADAL" clId="{B8B649C5-C549-4FEB-BF49-7EEBAD02D5DE}" dt="2020-12-20T23:27:55.019" v="7741" actId="404"/>
          <ac:spMkLst>
            <pc:docMk/>
            <pc:sldMk cId="2123053770" sldId="4488"/>
            <ac:spMk id="10" creationId="{00000000-0000-0000-0000-000000000000}"/>
          </ac:spMkLst>
        </pc:spChg>
        <pc:spChg chg="mod">
          <ac:chgData name="Chris Speller" userId="0a97f007-b978-4543-a8a0-9ee0abccdf0a" providerId="ADAL" clId="{B8B649C5-C549-4FEB-BF49-7EEBAD02D5DE}" dt="2020-12-20T23:27:58.456" v="7743" actId="404"/>
          <ac:spMkLst>
            <pc:docMk/>
            <pc:sldMk cId="2123053770" sldId="4488"/>
            <ac:spMk id="11" creationId="{00000000-0000-0000-0000-000000000000}"/>
          </ac:spMkLst>
        </pc:spChg>
        <pc:spChg chg="mod">
          <ac:chgData name="Chris Speller" userId="0a97f007-b978-4543-a8a0-9ee0abccdf0a" providerId="ADAL" clId="{B8B649C5-C549-4FEB-BF49-7EEBAD02D5DE}" dt="2020-12-20T11:52:07.052" v="1623" actId="20577"/>
          <ac:spMkLst>
            <pc:docMk/>
            <pc:sldMk cId="2123053770" sldId="4488"/>
            <ac:spMk id="12" creationId="{00000000-0000-0000-0000-000000000000}"/>
          </ac:spMkLst>
        </pc:spChg>
      </pc:sldChg>
      <pc:sldChg chg="modSp add">
        <pc:chgData name="Chris Speller" userId="0a97f007-b978-4543-a8a0-9ee0abccdf0a" providerId="ADAL" clId="{B8B649C5-C549-4FEB-BF49-7EEBAD02D5DE}" dt="2020-12-20T23:27:49.463" v="7739" actId="404"/>
        <pc:sldMkLst>
          <pc:docMk/>
          <pc:sldMk cId="2730185352" sldId="4489"/>
        </pc:sldMkLst>
        <pc:spChg chg="mod">
          <ac:chgData name="Chris Speller" userId="0a97f007-b978-4543-a8a0-9ee0abccdf0a" providerId="ADAL" clId="{B8B649C5-C549-4FEB-BF49-7EEBAD02D5DE}" dt="2020-12-20T23:27:43.603" v="7736" actId="404"/>
          <ac:spMkLst>
            <pc:docMk/>
            <pc:sldMk cId="2730185352" sldId="4489"/>
            <ac:spMk id="10" creationId="{00000000-0000-0000-0000-000000000000}"/>
          </ac:spMkLst>
        </pc:spChg>
        <pc:spChg chg="mod">
          <ac:chgData name="Chris Speller" userId="0a97f007-b978-4543-a8a0-9ee0abccdf0a" providerId="ADAL" clId="{B8B649C5-C549-4FEB-BF49-7EEBAD02D5DE}" dt="2020-12-20T23:27:47.604" v="7738" actId="404"/>
          <ac:spMkLst>
            <pc:docMk/>
            <pc:sldMk cId="2730185352" sldId="4489"/>
            <ac:spMk id="11" creationId="{00000000-0000-0000-0000-000000000000}"/>
          </ac:spMkLst>
        </pc:spChg>
        <pc:spChg chg="mod">
          <ac:chgData name="Chris Speller" userId="0a97f007-b978-4543-a8a0-9ee0abccdf0a" providerId="ADAL" clId="{B8B649C5-C549-4FEB-BF49-7EEBAD02D5DE}" dt="2020-12-20T23:27:49.463" v="7739" actId="404"/>
          <ac:spMkLst>
            <pc:docMk/>
            <pc:sldMk cId="2730185352" sldId="4489"/>
            <ac:spMk id="12" creationId="{00000000-0000-0000-0000-000000000000}"/>
          </ac:spMkLst>
        </pc:spChg>
      </pc:sldChg>
      <pc:sldChg chg="modSp add">
        <pc:chgData name="Chris Speller" userId="0a97f007-b978-4543-a8a0-9ee0abccdf0a" providerId="ADAL" clId="{B8B649C5-C549-4FEB-BF49-7EEBAD02D5DE}" dt="2020-12-20T23:26:12.752" v="7734" actId="404"/>
        <pc:sldMkLst>
          <pc:docMk/>
          <pc:sldMk cId="3541113331" sldId="4490"/>
        </pc:sldMkLst>
        <pc:spChg chg="mod">
          <ac:chgData name="Chris Speller" userId="0a97f007-b978-4543-a8a0-9ee0abccdf0a" providerId="ADAL" clId="{B8B649C5-C549-4FEB-BF49-7EEBAD02D5DE}" dt="2020-12-20T23:26:03.578" v="7731" actId="404"/>
          <ac:spMkLst>
            <pc:docMk/>
            <pc:sldMk cId="3541113331" sldId="4490"/>
            <ac:spMk id="10" creationId="{00000000-0000-0000-0000-000000000000}"/>
          </ac:spMkLst>
        </pc:spChg>
        <pc:spChg chg="mod">
          <ac:chgData name="Chris Speller" userId="0a97f007-b978-4543-a8a0-9ee0abccdf0a" providerId="ADAL" clId="{B8B649C5-C549-4FEB-BF49-7EEBAD02D5DE}" dt="2020-12-20T23:26:10.523" v="7733" actId="404"/>
          <ac:spMkLst>
            <pc:docMk/>
            <pc:sldMk cId="3541113331" sldId="4490"/>
            <ac:spMk id="11" creationId="{00000000-0000-0000-0000-000000000000}"/>
          </ac:spMkLst>
        </pc:spChg>
        <pc:spChg chg="mod">
          <ac:chgData name="Chris Speller" userId="0a97f007-b978-4543-a8a0-9ee0abccdf0a" providerId="ADAL" clId="{B8B649C5-C549-4FEB-BF49-7EEBAD02D5DE}" dt="2020-12-20T23:26:12.752" v="7734" actId="404"/>
          <ac:spMkLst>
            <pc:docMk/>
            <pc:sldMk cId="3541113331" sldId="4490"/>
            <ac:spMk id="12" creationId="{00000000-0000-0000-0000-000000000000}"/>
          </ac:spMkLst>
        </pc:spChg>
      </pc:sldChg>
      <pc:sldChg chg="add del">
        <pc:chgData name="Chris Speller" userId="0a97f007-b978-4543-a8a0-9ee0abccdf0a" providerId="ADAL" clId="{B8B649C5-C549-4FEB-BF49-7EEBAD02D5DE}" dt="2020-12-20T15:12:31.540" v="1872"/>
        <pc:sldMkLst>
          <pc:docMk/>
          <pc:sldMk cId="691916376" sldId="4491"/>
        </pc:sldMkLst>
      </pc:sldChg>
      <pc:sldChg chg="add del">
        <pc:chgData name="Chris Speller" userId="0a97f007-b978-4543-a8a0-9ee0abccdf0a" providerId="ADAL" clId="{B8B649C5-C549-4FEB-BF49-7EEBAD02D5DE}" dt="2020-12-20T15:13:35.529" v="1874"/>
        <pc:sldMkLst>
          <pc:docMk/>
          <pc:sldMk cId="2634924759" sldId="4491"/>
        </pc:sldMkLst>
      </pc:sldChg>
      <pc:sldChg chg="modSp add">
        <pc:chgData name="Chris Speller" userId="0a97f007-b978-4543-a8a0-9ee0abccdf0a" providerId="ADAL" clId="{B8B649C5-C549-4FEB-BF49-7EEBAD02D5DE}" dt="2020-12-20T15:13:45.214" v="1878" actId="20577"/>
        <pc:sldMkLst>
          <pc:docMk/>
          <pc:sldMk cId="3459164693" sldId="4491"/>
        </pc:sldMkLst>
        <pc:spChg chg="mod">
          <ac:chgData name="Chris Speller" userId="0a97f007-b978-4543-a8a0-9ee0abccdf0a" providerId="ADAL" clId="{B8B649C5-C549-4FEB-BF49-7EEBAD02D5DE}" dt="2020-12-20T15:13:38.704" v="1876" actId="20577"/>
          <ac:spMkLst>
            <pc:docMk/>
            <pc:sldMk cId="3459164693" sldId="4491"/>
            <ac:spMk id="10" creationId="{00000000-0000-0000-0000-000000000000}"/>
          </ac:spMkLst>
        </pc:spChg>
        <pc:spChg chg="mod">
          <ac:chgData name="Chris Speller" userId="0a97f007-b978-4543-a8a0-9ee0abccdf0a" providerId="ADAL" clId="{B8B649C5-C549-4FEB-BF49-7EEBAD02D5DE}" dt="2020-12-20T15:13:40.287" v="1877" actId="20577"/>
          <ac:spMkLst>
            <pc:docMk/>
            <pc:sldMk cId="3459164693" sldId="4491"/>
            <ac:spMk id="11" creationId="{00000000-0000-0000-0000-000000000000}"/>
          </ac:spMkLst>
        </pc:spChg>
        <pc:spChg chg="mod">
          <ac:chgData name="Chris Speller" userId="0a97f007-b978-4543-a8a0-9ee0abccdf0a" providerId="ADAL" clId="{B8B649C5-C549-4FEB-BF49-7EEBAD02D5DE}" dt="2020-12-20T15:13:45.214" v="1878" actId="20577"/>
          <ac:spMkLst>
            <pc:docMk/>
            <pc:sldMk cId="3459164693" sldId="4491"/>
            <ac:spMk id="12" creationId="{00000000-0000-0000-0000-000000000000}"/>
          </ac:spMkLst>
        </pc:spChg>
      </pc:sldChg>
      <pc:sldChg chg="modSp add">
        <pc:chgData name="Chris Speller" userId="0a97f007-b978-4543-a8a0-9ee0abccdf0a" providerId="ADAL" clId="{B8B649C5-C549-4FEB-BF49-7EEBAD02D5DE}" dt="2020-12-20T23:25:54.851" v="7729" actId="404"/>
        <pc:sldMkLst>
          <pc:docMk/>
          <pc:sldMk cId="2688760331" sldId="4492"/>
        </pc:sldMkLst>
        <pc:spChg chg="mod">
          <ac:chgData name="Chris Speller" userId="0a97f007-b978-4543-a8a0-9ee0abccdf0a" providerId="ADAL" clId="{B8B649C5-C549-4FEB-BF49-7EEBAD02D5DE}" dt="2020-12-20T23:24:46.090" v="7697" actId="404"/>
          <ac:spMkLst>
            <pc:docMk/>
            <pc:sldMk cId="2688760331" sldId="4492"/>
            <ac:spMk id="10" creationId="{00000000-0000-0000-0000-000000000000}"/>
          </ac:spMkLst>
        </pc:spChg>
        <pc:spChg chg="mod">
          <ac:chgData name="Chris Speller" userId="0a97f007-b978-4543-a8a0-9ee0abccdf0a" providerId="ADAL" clId="{B8B649C5-C549-4FEB-BF49-7EEBAD02D5DE}" dt="2020-12-20T23:25:52.836" v="7728" actId="20577"/>
          <ac:spMkLst>
            <pc:docMk/>
            <pc:sldMk cId="2688760331" sldId="4492"/>
            <ac:spMk id="11" creationId="{00000000-0000-0000-0000-000000000000}"/>
          </ac:spMkLst>
        </pc:spChg>
        <pc:spChg chg="mod">
          <ac:chgData name="Chris Speller" userId="0a97f007-b978-4543-a8a0-9ee0abccdf0a" providerId="ADAL" clId="{B8B649C5-C549-4FEB-BF49-7EEBAD02D5DE}" dt="2020-12-20T23:25:54.851" v="7729" actId="404"/>
          <ac:spMkLst>
            <pc:docMk/>
            <pc:sldMk cId="2688760331" sldId="4492"/>
            <ac:spMk id="12" creationId="{00000000-0000-0000-0000-000000000000}"/>
          </ac:spMkLst>
        </pc:spChg>
      </pc:sldChg>
      <pc:sldChg chg="modSp add mod modAnim">
        <pc:chgData name="Chris Speller" userId="0a97f007-b978-4543-a8a0-9ee0abccdf0a" providerId="ADAL" clId="{B8B649C5-C549-4FEB-BF49-7EEBAD02D5DE}" dt="2020-12-20T23:24:40.177" v="7695" actId="1076"/>
        <pc:sldMkLst>
          <pc:docMk/>
          <pc:sldMk cId="485137838" sldId="4493"/>
        </pc:sldMkLst>
        <pc:spChg chg="mod">
          <ac:chgData name="Chris Speller" userId="0a97f007-b978-4543-a8a0-9ee0abccdf0a" providerId="ADAL" clId="{B8B649C5-C549-4FEB-BF49-7EEBAD02D5DE}" dt="2020-12-20T23:24:32.345" v="7691" actId="404"/>
          <ac:spMkLst>
            <pc:docMk/>
            <pc:sldMk cId="485137838" sldId="4493"/>
            <ac:spMk id="10" creationId="{00000000-0000-0000-0000-000000000000}"/>
          </ac:spMkLst>
        </pc:spChg>
        <pc:spChg chg="mod">
          <ac:chgData name="Chris Speller" userId="0a97f007-b978-4543-a8a0-9ee0abccdf0a" providerId="ADAL" clId="{B8B649C5-C549-4FEB-BF49-7EEBAD02D5DE}" dt="2020-12-20T23:24:35.745" v="7693" actId="404"/>
          <ac:spMkLst>
            <pc:docMk/>
            <pc:sldMk cId="485137838" sldId="4493"/>
            <ac:spMk id="11" creationId="{00000000-0000-0000-0000-000000000000}"/>
          </ac:spMkLst>
        </pc:spChg>
        <pc:spChg chg="mod">
          <ac:chgData name="Chris Speller" userId="0a97f007-b978-4543-a8a0-9ee0abccdf0a" providerId="ADAL" clId="{B8B649C5-C549-4FEB-BF49-7EEBAD02D5DE}" dt="2020-12-20T23:24:40.177" v="7695" actId="1076"/>
          <ac:spMkLst>
            <pc:docMk/>
            <pc:sldMk cId="485137838" sldId="4493"/>
            <ac:spMk id="12" creationId="{00000000-0000-0000-0000-000000000000}"/>
          </ac:spMkLst>
        </pc:spChg>
      </pc:sldChg>
      <pc:sldChg chg="modSp add modAnim">
        <pc:chgData name="Chris Speller" userId="0a97f007-b978-4543-a8a0-9ee0abccdf0a" providerId="ADAL" clId="{B8B649C5-C549-4FEB-BF49-7EEBAD02D5DE}" dt="2020-12-20T23:24:26.188" v="7689" actId="404"/>
        <pc:sldMkLst>
          <pc:docMk/>
          <pc:sldMk cId="2464060000" sldId="4494"/>
        </pc:sldMkLst>
        <pc:spChg chg="mod">
          <ac:chgData name="Chris Speller" userId="0a97f007-b978-4543-a8a0-9ee0abccdf0a" providerId="ADAL" clId="{B8B649C5-C549-4FEB-BF49-7EEBAD02D5DE}" dt="2020-12-20T23:24:20.167" v="7686" actId="404"/>
          <ac:spMkLst>
            <pc:docMk/>
            <pc:sldMk cId="2464060000" sldId="4494"/>
            <ac:spMk id="10" creationId="{00000000-0000-0000-0000-000000000000}"/>
          </ac:spMkLst>
        </pc:spChg>
        <pc:spChg chg="mod">
          <ac:chgData name="Chris Speller" userId="0a97f007-b978-4543-a8a0-9ee0abccdf0a" providerId="ADAL" clId="{B8B649C5-C549-4FEB-BF49-7EEBAD02D5DE}" dt="2020-12-20T23:24:23.890" v="7688" actId="404"/>
          <ac:spMkLst>
            <pc:docMk/>
            <pc:sldMk cId="2464060000" sldId="4494"/>
            <ac:spMk id="11" creationId="{00000000-0000-0000-0000-000000000000}"/>
          </ac:spMkLst>
        </pc:spChg>
        <pc:spChg chg="mod">
          <ac:chgData name="Chris Speller" userId="0a97f007-b978-4543-a8a0-9ee0abccdf0a" providerId="ADAL" clId="{B8B649C5-C549-4FEB-BF49-7EEBAD02D5DE}" dt="2020-12-20T23:24:26.188" v="7689" actId="404"/>
          <ac:spMkLst>
            <pc:docMk/>
            <pc:sldMk cId="2464060000" sldId="4494"/>
            <ac:spMk id="12" creationId="{00000000-0000-0000-0000-000000000000}"/>
          </ac:spMkLst>
        </pc:spChg>
      </pc:sldChg>
      <pc:sldChg chg="modSp add modAnim">
        <pc:chgData name="Chris Speller" userId="0a97f007-b978-4543-a8a0-9ee0abccdf0a" providerId="ADAL" clId="{B8B649C5-C549-4FEB-BF49-7EEBAD02D5DE}" dt="2020-12-20T23:23:59.273" v="7676" actId="404"/>
        <pc:sldMkLst>
          <pc:docMk/>
          <pc:sldMk cId="947543047" sldId="4495"/>
        </pc:sldMkLst>
        <pc:spChg chg="mod">
          <ac:chgData name="Chris Speller" userId="0a97f007-b978-4543-a8a0-9ee0abccdf0a" providerId="ADAL" clId="{B8B649C5-C549-4FEB-BF49-7EEBAD02D5DE}" dt="2020-12-20T23:23:56.753" v="7675" actId="404"/>
          <ac:spMkLst>
            <pc:docMk/>
            <pc:sldMk cId="947543047" sldId="4495"/>
            <ac:spMk id="10" creationId="{00000000-0000-0000-0000-000000000000}"/>
          </ac:spMkLst>
        </pc:spChg>
        <pc:spChg chg="mod">
          <ac:chgData name="Chris Speller" userId="0a97f007-b978-4543-a8a0-9ee0abccdf0a" providerId="ADAL" clId="{B8B649C5-C549-4FEB-BF49-7EEBAD02D5DE}" dt="2020-12-20T23:23:53.611" v="7674" actId="404"/>
          <ac:spMkLst>
            <pc:docMk/>
            <pc:sldMk cId="947543047" sldId="4495"/>
            <ac:spMk id="11" creationId="{00000000-0000-0000-0000-000000000000}"/>
          </ac:spMkLst>
        </pc:spChg>
        <pc:spChg chg="mod">
          <ac:chgData name="Chris Speller" userId="0a97f007-b978-4543-a8a0-9ee0abccdf0a" providerId="ADAL" clId="{B8B649C5-C549-4FEB-BF49-7EEBAD02D5DE}" dt="2020-12-20T23:23:59.273" v="7676" actId="404"/>
          <ac:spMkLst>
            <pc:docMk/>
            <pc:sldMk cId="947543047" sldId="4495"/>
            <ac:spMk id="12" creationId="{00000000-0000-0000-0000-000000000000}"/>
          </ac:spMkLst>
        </pc:spChg>
      </pc:sldChg>
      <pc:sldChg chg="modSp add mod modAnim">
        <pc:chgData name="Chris Speller" userId="0a97f007-b978-4543-a8a0-9ee0abccdf0a" providerId="ADAL" clId="{B8B649C5-C549-4FEB-BF49-7EEBAD02D5DE}" dt="2020-12-20T23:23:44.971" v="7671" actId="1076"/>
        <pc:sldMkLst>
          <pc:docMk/>
          <pc:sldMk cId="2957512476" sldId="4496"/>
        </pc:sldMkLst>
        <pc:spChg chg="mod">
          <ac:chgData name="Chris Speller" userId="0a97f007-b978-4543-a8a0-9ee0abccdf0a" providerId="ADAL" clId="{B8B649C5-C549-4FEB-BF49-7EEBAD02D5DE}" dt="2020-12-20T23:23:36.857" v="7667" actId="404"/>
          <ac:spMkLst>
            <pc:docMk/>
            <pc:sldMk cId="2957512476" sldId="4496"/>
            <ac:spMk id="10" creationId="{00000000-0000-0000-0000-000000000000}"/>
          </ac:spMkLst>
        </pc:spChg>
        <pc:spChg chg="mod">
          <ac:chgData name="Chris Speller" userId="0a97f007-b978-4543-a8a0-9ee0abccdf0a" providerId="ADAL" clId="{B8B649C5-C549-4FEB-BF49-7EEBAD02D5DE}" dt="2020-12-20T23:23:40.805" v="7669" actId="404"/>
          <ac:spMkLst>
            <pc:docMk/>
            <pc:sldMk cId="2957512476" sldId="4496"/>
            <ac:spMk id="11" creationId="{00000000-0000-0000-0000-000000000000}"/>
          </ac:spMkLst>
        </pc:spChg>
        <pc:spChg chg="mod">
          <ac:chgData name="Chris Speller" userId="0a97f007-b978-4543-a8a0-9ee0abccdf0a" providerId="ADAL" clId="{B8B649C5-C549-4FEB-BF49-7EEBAD02D5DE}" dt="2020-12-20T23:23:44.971" v="7671" actId="1076"/>
          <ac:spMkLst>
            <pc:docMk/>
            <pc:sldMk cId="2957512476" sldId="4496"/>
            <ac:spMk id="12" creationId="{00000000-0000-0000-0000-000000000000}"/>
          </ac:spMkLst>
        </pc:spChg>
      </pc:sldChg>
      <pc:sldChg chg="addSp modSp add modAnim">
        <pc:chgData name="Chris Speller" userId="0a97f007-b978-4543-a8a0-9ee0abccdf0a" providerId="ADAL" clId="{B8B649C5-C549-4FEB-BF49-7EEBAD02D5DE}" dt="2020-12-20T23:23:11.263" v="7665" actId="2711"/>
        <pc:sldMkLst>
          <pc:docMk/>
          <pc:sldMk cId="3798357496" sldId="4497"/>
        </pc:sldMkLst>
        <pc:spChg chg="mod">
          <ac:chgData name="Chris Speller" userId="0a97f007-b978-4543-a8a0-9ee0abccdf0a" providerId="ADAL" clId="{B8B649C5-C549-4FEB-BF49-7EEBAD02D5DE}" dt="2020-12-20T23:23:00.130" v="7661" actId="404"/>
          <ac:spMkLst>
            <pc:docMk/>
            <pc:sldMk cId="3798357496" sldId="4497"/>
            <ac:spMk id="10" creationId="{00000000-0000-0000-0000-000000000000}"/>
          </ac:spMkLst>
        </pc:spChg>
        <pc:spChg chg="mod">
          <ac:chgData name="Chris Speller" userId="0a97f007-b978-4543-a8a0-9ee0abccdf0a" providerId="ADAL" clId="{B8B649C5-C549-4FEB-BF49-7EEBAD02D5DE}" dt="2020-12-20T23:23:03.515" v="7663" actId="404"/>
          <ac:spMkLst>
            <pc:docMk/>
            <pc:sldMk cId="3798357496" sldId="4497"/>
            <ac:spMk id="11" creationId="{00000000-0000-0000-0000-000000000000}"/>
          </ac:spMkLst>
        </pc:spChg>
        <pc:spChg chg="mod">
          <ac:chgData name="Chris Speller" userId="0a97f007-b978-4543-a8a0-9ee0abccdf0a" providerId="ADAL" clId="{B8B649C5-C549-4FEB-BF49-7EEBAD02D5DE}" dt="2020-12-20T23:23:11.263" v="7665" actId="2711"/>
          <ac:spMkLst>
            <pc:docMk/>
            <pc:sldMk cId="3798357496" sldId="4497"/>
            <ac:spMk id="12" creationId="{00000000-0000-0000-0000-000000000000}"/>
          </ac:spMkLst>
        </pc:spChg>
        <pc:picChg chg="add mod">
          <ac:chgData name="Chris Speller" userId="0a97f007-b978-4543-a8a0-9ee0abccdf0a" providerId="ADAL" clId="{B8B649C5-C549-4FEB-BF49-7EEBAD02D5DE}" dt="2020-12-20T15:33:38.263" v="2406"/>
          <ac:picMkLst>
            <pc:docMk/>
            <pc:sldMk cId="3798357496" sldId="4497"/>
            <ac:picMk id="13" creationId="{9E3CFBE6-AF94-4F0C-9830-21B4803EF836}"/>
          </ac:picMkLst>
        </pc:picChg>
        <pc:picChg chg="add mod">
          <ac:chgData name="Chris Speller" userId="0a97f007-b978-4543-a8a0-9ee0abccdf0a" providerId="ADAL" clId="{B8B649C5-C549-4FEB-BF49-7EEBAD02D5DE}" dt="2020-12-20T15:33:38.263" v="2406"/>
          <ac:picMkLst>
            <pc:docMk/>
            <pc:sldMk cId="3798357496" sldId="4497"/>
            <ac:picMk id="14" creationId="{0C432F03-CC51-4487-950F-C11EF25AEC55}"/>
          </ac:picMkLst>
        </pc:picChg>
      </pc:sldChg>
      <pc:sldChg chg="modSp add mod modAnim">
        <pc:chgData name="Chris Speller" userId="0a97f007-b978-4543-a8a0-9ee0abccdf0a" providerId="ADAL" clId="{B8B649C5-C549-4FEB-BF49-7EEBAD02D5DE}" dt="2020-12-20T23:24:15.464" v="7684" actId="403"/>
        <pc:sldMkLst>
          <pc:docMk/>
          <pc:sldMk cId="4182356963" sldId="4498"/>
        </pc:sldMkLst>
        <pc:spChg chg="mod">
          <ac:chgData name="Chris Speller" userId="0a97f007-b978-4543-a8a0-9ee0abccdf0a" providerId="ADAL" clId="{B8B649C5-C549-4FEB-BF49-7EEBAD02D5DE}" dt="2020-12-20T23:24:05.379" v="7678" actId="404"/>
          <ac:spMkLst>
            <pc:docMk/>
            <pc:sldMk cId="4182356963" sldId="4498"/>
            <ac:spMk id="10" creationId="{00000000-0000-0000-0000-000000000000}"/>
          </ac:spMkLst>
        </pc:spChg>
        <pc:spChg chg="mod">
          <ac:chgData name="Chris Speller" userId="0a97f007-b978-4543-a8a0-9ee0abccdf0a" providerId="ADAL" clId="{B8B649C5-C549-4FEB-BF49-7EEBAD02D5DE}" dt="2020-12-20T23:24:08.932" v="7680" actId="404"/>
          <ac:spMkLst>
            <pc:docMk/>
            <pc:sldMk cId="4182356963" sldId="4498"/>
            <ac:spMk id="11" creationId="{00000000-0000-0000-0000-000000000000}"/>
          </ac:spMkLst>
        </pc:spChg>
        <pc:spChg chg="mod">
          <ac:chgData name="Chris Speller" userId="0a97f007-b978-4543-a8a0-9ee0abccdf0a" providerId="ADAL" clId="{B8B649C5-C549-4FEB-BF49-7EEBAD02D5DE}" dt="2020-12-20T23:24:15.464" v="7684" actId="403"/>
          <ac:spMkLst>
            <pc:docMk/>
            <pc:sldMk cId="4182356963" sldId="4498"/>
            <ac:spMk id="12" creationId="{00000000-0000-0000-0000-000000000000}"/>
          </ac:spMkLst>
        </pc:spChg>
      </pc:sldChg>
      <pc:sldChg chg="delSp modSp add modAnim">
        <pc:chgData name="Chris Speller" userId="0a97f007-b978-4543-a8a0-9ee0abccdf0a" providerId="ADAL" clId="{B8B649C5-C549-4FEB-BF49-7EEBAD02D5DE}" dt="2020-12-20T15:43:55.158" v="2713" actId="120"/>
        <pc:sldMkLst>
          <pc:docMk/>
          <pc:sldMk cId="3730039369" sldId="4499"/>
        </pc:sldMkLst>
        <pc:spChg chg="mod">
          <ac:chgData name="Chris Speller" userId="0a97f007-b978-4543-a8a0-9ee0abccdf0a" providerId="ADAL" clId="{B8B649C5-C549-4FEB-BF49-7EEBAD02D5DE}" dt="2020-12-20T15:42:36.935" v="2679" actId="20577"/>
          <ac:spMkLst>
            <pc:docMk/>
            <pc:sldMk cId="3730039369" sldId="4499"/>
            <ac:spMk id="10" creationId="{00000000-0000-0000-0000-000000000000}"/>
          </ac:spMkLst>
        </pc:spChg>
        <pc:spChg chg="mod">
          <ac:chgData name="Chris Speller" userId="0a97f007-b978-4543-a8a0-9ee0abccdf0a" providerId="ADAL" clId="{B8B649C5-C549-4FEB-BF49-7EEBAD02D5DE}" dt="2020-12-20T15:42:45.557" v="2682" actId="20577"/>
          <ac:spMkLst>
            <pc:docMk/>
            <pc:sldMk cId="3730039369" sldId="4499"/>
            <ac:spMk id="11" creationId="{00000000-0000-0000-0000-000000000000}"/>
          </ac:spMkLst>
        </pc:spChg>
        <pc:spChg chg="del mod">
          <ac:chgData name="Chris Speller" userId="0a97f007-b978-4543-a8a0-9ee0abccdf0a" providerId="ADAL" clId="{B8B649C5-C549-4FEB-BF49-7EEBAD02D5DE}" dt="2020-12-20T15:43:55.158" v="2713" actId="120"/>
          <ac:spMkLst>
            <pc:docMk/>
            <pc:sldMk cId="3730039369" sldId="4499"/>
            <ac:spMk id="12" creationId="{00000000-0000-0000-0000-000000000000}"/>
          </ac:spMkLst>
        </pc:spChg>
      </pc:sldChg>
      <pc:sldChg chg="modSp add modAnim">
        <pc:chgData name="Chris Speller" userId="0a97f007-b978-4543-a8a0-9ee0abccdf0a" providerId="ADAL" clId="{B8B649C5-C549-4FEB-BF49-7EEBAD02D5DE}" dt="2020-12-20T23:22:50.888" v="7659" actId="2711"/>
        <pc:sldMkLst>
          <pc:docMk/>
          <pc:sldMk cId="3077886789" sldId="4500"/>
        </pc:sldMkLst>
        <pc:spChg chg="mod">
          <ac:chgData name="Chris Speller" userId="0a97f007-b978-4543-a8a0-9ee0abccdf0a" providerId="ADAL" clId="{B8B649C5-C549-4FEB-BF49-7EEBAD02D5DE}" dt="2020-12-20T23:22:48.179" v="7658" actId="2711"/>
          <ac:spMkLst>
            <pc:docMk/>
            <pc:sldMk cId="3077886789" sldId="4500"/>
            <ac:spMk id="10" creationId="{00000000-0000-0000-0000-000000000000}"/>
          </ac:spMkLst>
        </pc:spChg>
        <pc:spChg chg="mod">
          <ac:chgData name="Chris Speller" userId="0a97f007-b978-4543-a8a0-9ee0abccdf0a" providerId="ADAL" clId="{B8B649C5-C549-4FEB-BF49-7EEBAD02D5DE}" dt="2020-12-20T23:22:50.888" v="7659" actId="2711"/>
          <ac:spMkLst>
            <pc:docMk/>
            <pc:sldMk cId="3077886789" sldId="4500"/>
            <ac:spMk id="11" creationId="{00000000-0000-0000-0000-000000000000}"/>
          </ac:spMkLst>
        </pc:spChg>
        <pc:spChg chg="mod">
          <ac:chgData name="Chris Speller" userId="0a97f007-b978-4543-a8a0-9ee0abccdf0a" providerId="ADAL" clId="{B8B649C5-C549-4FEB-BF49-7EEBAD02D5DE}" dt="2020-12-20T15:46:39.494" v="2898" actId="122"/>
          <ac:spMkLst>
            <pc:docMk/>
            <pc:sldMk cId="3077886789" sldId="4500"/>
            <ac:spMk id="12" creationId="{00000000-0000-0000-0000-000000000000}"/>
          </ac:spMkLst>
        </pc:spChg>
      </pc:sldChg>
      <pc:sldChg chg="modSp add">
        <pc:chgData name="Chris Speller" userId="0a97f007-b978-4543-a8a0-9ee0abccdf0a" providerId="ADAL" clId="{B8B649C5-C549-4FEB-BF49-7EEBAD02D5DE}" dt="2020-12-20T15:49:23.521" v="2904" actId="20577"/>
        <pc:sldMkLst>
          <pc:docMk/>
          <pc:sldMk cId="736403741" sldId="4501"/>
        </pc:sldMkLst>
        <pc:spChg chg="mod">
          <ac:chgData name="Chris Speller" userId="0a97f007-b978-4543-a8a0-9ee0abccdf0a" providerId="ADAL" clId="{B8B649C5-C549-4FEB-BF49-7EEBAD02D5DE}" dt="2020-12-20T15:49:23.521" v="2904" actId="20577"/>
          <ac:spMkLst>
            <pc:docMk/>
            <pc:sldMk cId="736403741" sldId="4501"/>
            <ac:spMk id="10" creationId="{00000000-0000-0000-0000-000000000000}"/>
          </ac:spMkLst>
        </pc:spChg>
      </pc:sldChg>
      <pc:sldChg chg="modSp add mod">
        <pc:chgData name="Chris Speller" userId="0a97f007-b978-4543-a8a0-9ee0abccdf0a" providerId="ADAL" clId="{B8B649C5-C549-4FEB-BF49-7EEBAD02D5DE}" dt="2020-12-20T23:22:43.261" v="7657" actId="20577"/>
        <pc:sldMkLst>
          <pc:docMk/>
          <pc:sldMk cId="1213576290" sldId="4502"/>
        </pc:sldMkLst>
        <pc:spChg chg="mod">
          <ac:chgData name="Chris Speller" userId="0a97f007-b978-4543-a8a0-9ee0abccdf0a" providerId="ADAL" clId="{B8B649C5-C549-4FEB-BF49-7EEBAD02D5DE}" dt="2020-12-20T23:22:43.261" v="7657" actId="20577"/>
          <ac:spMkLst>
            <pc:docMk/>
            <pc:sldMk cId="1213576290" sldId="4502"/>
            <ac:spMk id="10" creationId="{00000000-0000-0000-0000-000000000000}"/>
          </ac:spMkLst>
        </pc:spChg>
        <pc:spChg chg="mod">
          <ac:chgData name="Chris Speller" userId="0a97f007-b978-4543-a8a0-9ee0abccdf0a" providerId="ADAL" clId="{B8B649C5-C549-4FEB-BF49-7EEBAD02D5DE}" dt="2020-12-20T23:22:22.845" v="7619" actId="2711"/>
          <ac:spMkLst>
            <pc:docMk/>
            <pc:sldMk cId="1213576290" sldId="4502"/>
            <ac:spMk id="11" creationId="{00000000-0000-0000-0000-000000000000}"/>
          </ac:spMkLst>
        </pc:spChg>
        <pc:spChg chg="mod">
          <ac:chgData name="Chris Speller" userId="0a97f007-b978-4543-a8a0-9ee0abccdf0a" providerId="ADAL" clId="{B8B649C5-C549-4FEB-BF49-7EEBAD02D5DE}" dt="2020-12-20T15:56:33.807" v="2930" actId="20577"/>
          <ac:spMkLst>
            <pc:docMk/>
            <pc:sldMk cId="1213576290" sldId="4502"/>
            <ac:spMk id="12" creationId="{00000000-0000-0000-0000-000000000000}"/>
          </ac:spMkLst>
        </pc:spChg>
      </pc:sldChg>
      <pc:sldChg chg="modSp add">
        <pc:chgData name="Chris Speller" userId="0a97f007-b978-4543-a8a0-9ee0abccdf0a" providerId="ADAL" clId="{B8B649C5-C549-4FEB-BF49-7EEBAD02D5DE}" dt="2020-12-20T16:14:34.009" v="3047" actId="6549"/>
        <pc:sldMkLst>
          <pc:docMk/>
          <pc:sldMk cId="1641048486" sldId="4503"/>
        </pc:sldMkLst>
        <pc:spChg chg="mod">
          <ac:chgData name="Chris Speller" userId="0a97f007-b978-4543-a8a0-9ee0abccdf0a" providerId="ADAL" clId="{B8B649C5-C549-4FEB-BF49-7EEBAD02D5DE}" dt="2020-12-20T16:14:27.686" v="3041" actId="20577"/>
          <ac:spMkLst>
            <pc:docMk/>
            <pc:sldMk cId="1641048486" sldId="4503"/>
            <ac:spMk id="10" creationId="{00000000-0000-0000-0000-000000000000}"/>
          </ac:spMkLst>
        </pc:spChg>
        <pc:spChg chg="mod">
          <ac:chgData name="Chris Speller" userId="0a97f007-b978-4543-a8a0-9ee0abccdf0a" providerId="ADAL" clId="{B8B649C5-C549-4FEB-BF49-7EEBAD02D5DE}" dt="2020-12-20T16:14:34.009" v="3047" actId="6549"/>
          <ac:spMkLst>
            <pc:docMk/>
            <pc:sldMk cId="1641048486" sldId="4503"/>
            <ac:spMk id="11" creationId="{00000000-0000-0000-0000-000000000000}"/>
          </ac:spMkLst>
        </pc:spChg>
      </pc:sldChg>
      <pc:sldChg chg="add del">
        <pc:chgData name="Chris Speller" userId="0a97f007-b978-4543-a8a0-9ee0abccdf0a" providerId="ADAL" clId="{B8B649C5-C549-4FEB-BF49-7EEBAD02D5DE}" dt="2020-12-20T16:13:29.454" v="2969"/>
        <pc:sldMkLst>
          <pc:docMk/>
          <pc:sldMk cId="3692898237" sldId="4503"/>
        </pc:sldMkLst>
      </pc:sldChg>
      <pc:sldChg chg="add">
        <pc:chgData name="Chris Speller" userId="0a97f007-b978-4543-a8a0-9ee0abccdf0a" providerId="ADAL" clId="{B8B649C5-C549-4FEB-BF49-7EEBAD02D5DE}" dt="2020-12-20T16:14:43.191" v="3048"/>
        <pc:sldMkLst>
          <pc:docMk/>
          <pc:sldMk cId="3511991253" sldId="4504"/>
        </pc:sldMkLst>
      </pc:sldChg>
      <pc:sldChg chg="addSp modSp add modAnim">
        <pc:chgData name="Chris Speller" userId="0a97f007-b978-4543-a8a0-9ee0abccdf0a" providerId="ADAL" clId="{B8B649C5-C549-4FEB-BF49-7EEBAD02D5DE}" dt="2020-12-20T16:17:54.144" v="3134" actId="20577"/>
        <pc:sldMkLst>
          <pc:docMk/>
          <pc:sldMk cId="1337658057" sldId="4505"/>
        </pc:sldMkLst>
        <pc:spChg chg="mod">
          <ac:chgData name="Chris Speller" userId="0a97f007-b978-4543-a8a0-9ee0abccdf0a" providerId="ADAL" clId="{B8B649C5-C549-4FEB-BF49-7EEBAD02D5DE}" dt="2020-12-20T16:15:08.512" v="3050"/>
          <ac:spMkLst>
            <pc:docMk/>
            <pc:sldMk cId="1337658057" sldId="4505"/>
            <ac:spMk id="11" creationId="{00000000-0000-0000-0000-000000000000}"/>
          </ac:spMkLst>
        </pc:spChg>
        <pc:spChg chg="add mod">
          <ac:chgData name="Chris Speller" userId="0a97f007-b978-4543-a8a0-9ee0abccdf0a" providerId="ADAL" clId="{B8B649C5-C549-4FEB-BF49-7EEBAD02D5DE}" dt="2020-12-20T16:17:54.144" v="3134" actId="20577"/>
          <ac:spMkLst>
            <pc:docMk/>
            <pc:sldMk cId="1337658057" sldId="4505"/>
            <ac:spMk id="12" creationId="{6C159A82-0688-4DFA-9D15-0584E172CEC9}"/>
          </ac:spMkLst>
        </pc:spChg>
      </pc:sldChg>
      <pc:sldChg chg="modSp add mod">
        <pc:chgData name="Chris Speller" userId="0a97f007-b978-4543-a8a0-9ee0abccdf0a" providerId="ADAL" clId="{B8B649C5-C549-4FEB-BF49-7EEBAD02D5DE}" dt="2020-12-20T23:22:09.101" v="7617" actId="2711"/>
        <pc:sldMkLst>
          <pc:docMk/>
          <pc:sldMk cId="2660690658" sldId="4505"/>
        </pc:sldMkLst>
        <pc:spChg chg="mod">
          <ac:chgData name="Chris Speller" userId="0a97f007-b978-4543-a8a0-9ee0abccdf0a" providerId="ADAL" clId="{B8B649C5-C549-4FEB-BF49-7EEBAD02D5DE}" dt="2020-12-20T23:22:09.101" v="7617" actId="2711"/>
          <ac:spMkLst>
            <pc:docMk/>
            <pc:sldMk cId="2660690658" sldId="4505"/>
            <ac:spMk id="10" creationId="{00000000-0000-0000-0000-000000000000}"/>
          </ac:spMkLst>
        </pc:spChg>
        <pc:spChg chg="mod">
          <ac:chgData name="Chris Speller" userId="0a97f007-b978-4543-a8a0-9ee0abccdf0a" providerId="ADAL" clId="{B8B649C5-C549-4FEB-BF49-7EEBAD02D5DE}" dt="2020-12-20T16:23:35.022" v="3313" actId="20577"/>
          <ac:spMkLst>
            <pc:docMk/>
            <pc:sldMk cId="2660690658" sldId="4505"/>
            <ac:spMk id="12" creationId="{6C159A82-0688-4DFA-9D15-0584E172CEC9}"/>
          </ac:spMkLst>
        </pc:spChg>
      </pc:sldChg>
      <pc:sldChg chg="add">
        <pc:chgData name="Chris Speller" userId="0a97f007-b978-4543-a8a0-9ee0abccdf0a" providerId="ADAL" clId="{B8B649C5-C549-4FEB-BF49-7EEBAD02D5DE}" dt="2020-12-20T16:17:57.802" v="3135"/>
        <pc:sldMkLst>
          <pc:docMk/>
          <pc:sldMk cId="358377127" sldId="4506"/>
        </pc:sldMkLst>
      </pc:sldChg>
      <pc:sldChg chg="modSp add">
        <pc:chgData name="Chris Speller" userId="0a97f007-b978-4543-a8a0-9ee0abccdf0a" providerId="ADAL" clId="{B8B649C5-C549-4FEB-BF49-7EEBAD02D5DE}" dt="2020-12-20T23:21:52.315" v="7614" actId="2711"/>
        <pc:sldMkLst>
          <pc:docMk/>
          <pc:sldMk cId="1694247225" sldId="4506"/>
        </pc:sldMkLst>
        <pc:spChg chg="mod">
          <ac:chgData name="Chris Speller" userId="0a97f007-b978-4543-a8a0-9ee0abccdf0a" providerId="ADAL" clId="{B8B649C5-C549-4FEB-BF49-7EEBAD02D5DE}" dt="2020-12-20T23:21:47.987" v="7613" actId="2711"/>
          <ac:spMkLst>
            <pc:docMk/>
            <pc:sldMk cId="1694247225" sldId="4506"/>
            <ac:spMk id="10" creationId="{00000000-0000-0000-0000-000000000000}"/>
          </ac:spMkLst>
        </pc:spChg>
        <pc:spChg chg="mod">
          <ac:chgData name="Chris Speller" userId="0a97f007-b978-4543-a8a0-9ee0abccdf0a" providerId="ADAL" clId="{B8B649C5-C549-4FEB-BF49-7EEBAD02D5DE}" dt="2020-12-20T23:21:52.315" v="7614" actId="2711"/>
          <ac:spMkLst>
            <pc:docMk/>
            <pc:sldMk cId="1694247225" sldId="4506"/>
            <ac:spMk id="11" creationId="{00000000-0000-0000-0000-000000000000}"/>
          </ac:spMkLst>
        </pc:spChg>
        <pc:spChg chg="mod">
          <ac:chgData name="Chris Speller" userId="0a97f007-b978-4543-a8a0-9ee0abccdf0a" providerId="ADAL" clId="{B8B649C5-C549-4FEB-BF49-7EEBAD02D5DE}" dt="2020-12-20T16:25:14.128" v="3323" actId="20577"/>
          <ac:spMkLst>
            <pc:docMk/>
            <pc:sldMk cId="1694247225" sldId="4506"/>
            <ac:spMk id="14" creationId="{37BD3C66-C1BB-4A75-96FE-EE6697A5F5E7}"/>
          </ac:spMkLst>
        </pc:spChg>
      </pc:sldChg>
      <pc:sldChg chg="add">
        <pc:chgData name="Chris Speller" userId="0a97f007-b978-4543-a8a0-9ee0abccdf0a" providerId="ADAL" clId="{B8B649C5-C549-4FEB-BF49-7EEBAD02D5DE}" dt="2020-12-20T16:18:30.458" v="3138"/>
        <pc:sldMkLst>
          <pc:docMk/>
          <pc:sldMk cId="2051611634" sldId="4506"/>
        </pc:sldMkLst>
      </pc:sldChg>
      <pc:sldChg chg="modSp add mod modAnim">
        <pc:chgData name="Chris Speller" userId="0a97f007-b978-4543-a8a0-9ee0abccdf0a" providerId="ADAL" clId="{B8B649C5-C549-4FEB-BF49-7EEBAD02D5DE}" dt="2020-12-20T23:21:44.384" v="7612" actId="14100"/>
        <pc:sldMkLst>
          <pc:docMk/>
          <pc:sldMk cId="1078048550" sldId="4507"/>
        </pc:sldMkLst>
        <pc:spChg chg="mod">
          <ac:chgData name="Chris Speller" userId="0a97f007-b978-4543-a8a0-9ee0abccdf0a" providerId="ADAL" clId="{B8B649C5-C549-4FEB-BF49-7EEBAD02D5DE}" dt="2020-12-20T23:21:44.384" v="7612" actId="14100"/>
          <ac:spMkLst>
            <pc:docMk/>
            <pc:sldMk cId="1078048550" sldId="4507"/>
            <ac:spMk id="10" creationId="{00000000-0000-0000-0000-000000000000}"/>
          </ac:spMkLst>
        </pc:spChg>
        <pc:spChg chg="mod">
          <ac:chgData name="Chris Speller" userId="0a97f007-b978-4543-a8a0-9ee0abccdf0a" providerId="ADAL" clId="{B8B649C5-C549-4FEB-BF49-7EEBAD02D5DE}" dt="2020-12-20T23:21:39.982" v="7610" actId="14100"/>
          <ac:spMkLst>
            <pc:docMk/>
            <pc:sldMk cId="1078048550" sldId="4507"/>
            <ac:spMk id="11" creationId="{00000000-0000-0000-0000-000000000000}"/>
          </ac:spMkLst>
        </pc:spChg>
        <pc:spChg chg="mod">
          <ac:chgData name="Chris Speller" userId="0a97f007-b978-4543-a8a0-9ee0abccdf0a" providerId="ADAL" clId="{B8B649C5-C549-4FEB-BF49-7EEBAD02D5DE}" dt="2020-12-20T16:27:17.919" v="3481" actId="20577"/>
          <ac:spMkLst>
            <pc:docMk/>
            <pc:sldMk cId="1078048550" sldId="4507"/>
            <ac:spMk id="14" creationId="{37BD3C66-C1BB-4A75-96FE-EE6697A5F5E7}"/>
          </ac:spMkLst>
        </pc:spChg>
      </pc:sldChg>
      <pc:sldChg chg="add">
        <pc:chgData name="Chris Speller" userId="0a97f007-b978-4543-a8a0-9ee0abccdf0a" providerId="ADAL" clId="{B8B649C5-C549-4FEB-BF49-7EEBAD02D5DE}" dt="2020-12-20T16:18:10.164" v="3137"/>
        <pc:sldMkLst>
          <pc:docMk/>
          <pc:sldMk cId="2735887015" sldId="4507"/>
        </pc:sldMkLst>
      </pc:sldChg>
      <pc:sldChg chg="add">
        <pc:chgData name="Chris Speller" userId="0a97f007-b978-4543-a8a0-9ee0abccdf0a" providerId="ADAL" clId="{B8B649C5-C549-4FEB-BF49-7EEBAD02D5DE}" dt="2020-12-20T16:18:10.164" v="3137"/>
        <pc:sldMkLst>
          <pc:docMk/>
          <pc:sldMk cId="3297022532" sldId="4508"/>
        </pc:sldMkLst>
      </pc:sldChg>
      <pc:sldChg chg="modSp add mod">
        <pc:chgData name="Chris Speller" userId="0a97f007-b978-4543-a8a0-9ee0abccdf0a" providerId="ADAL" clId="{B8B649C5-C549-4FEB-BF49-7EEBAD02D5DE}" dt="2020-12-20T23:20:51.744" v="7591" actId="1076"/>
        <pc:sldMkLst>
          <pc:docMk/>
          <pc:sldMk cId="3784380725" sldId="4508"/>
        </pc:sldMkLst>
        <pc:spChg chg="mod">
          <ac:chgData name="Chris Speller" userId="0a97f007-b978-4543-a8a0-9ee0abccdf0a" providerId="ADAL" clId="{B8B649C5-C549-4FEB-BF49-7EEBAD02D5DE}" dt="2020-12-20T23:20:41.260" v="7586" actId="404"/>
          <ac:spMkLst>
            <pc:docMk/>
            <pc:sldMk cId="3784380725" sldId="4508"/>
            <ac:spMk id="10" creationId="{00000000-0000-0000-0000-000000000000}"/>
          </ac:spMkLst>
        </pc:spChg>
        <pc:spChg chg="mod">
          <ac:chgData name="Chris Speller" userId="0a97f007-b978-4543-a8a0-9ee0abccdf0a" providerId="ADAL" clId="{B8B649C5-C549-4FEB-BF49-7EEBAD02D5DE}" dt="2020-12-20T23:20:47.394" v="7589" actId="404"/>
          <ac:spMkLst>
            <pc:docMk/>
            <pc:sldMk cId="3784380725" sldId="4508"/>
            <ac:spMk id="11" creationId="{00000000-0000-0000-0000-000000000000}"/>
          </ac:spMkLst>
        </pc:spChg>
        <pc:spChg chg="mod">
          <ac:chgData name="Chris Speller" userId="0a97f007-b978-4543-a8a0-9ee0abccdf0a" providerId="ADAL" clId="{B8B649C5-C549-4FEB-BF49-7EEBAD02D5DE}" dt="2020-12-20T23:20:51.744" v="7591" actId="1076"/>
          <ac:spMkLst>
            <pc:docMk/>
            <pc:sldMk cId="3784380725" sldId="4508"/>
            <ac:spMk id="14" creationId="{37BD3C66-C1BB-4A75-96FE-EE6697A5F5E7}"/>
          </ac:spMkLst>
        </pc:spChg>
      </pc:sldChg>
      <pc:sldChg chg="add del">
        <pc:chgData name="Chris Speller" userId="0a97f007-b978-4543-a8a0-9ee0abccdf0a" providerId="ADAL" clId="{B8B649C5-C549-4FEB-BF49-7EEBAD02D5DE}" dt="2020-12-20T16:29:49.268" v="3618"/>
        <pc:sldMkLst>
          <pc:docMk/>
          <pc:sldMk cId="181795642" sldId="4509"/>
        </pc:sldMkLst>
      </pc:sldChg>
      <pc:sldChg chg="add del">
        <pc:chgData name="Chris Speller" userId="0a97f007-b978-4543-a8a0-9ee0abccdf0a" providerId="ADAL" clId="{B8B649C5-C549-4FEB-BF49-7EEBAD02D5DE}" dt="2020-12-20T19:32:51.227" v="3665"/>
        <pc:sldMkLst>
          <pc:docMk/>
          <pc:sldMk cId="1143516854" sldId="4509"/>
        </pc:sldMkLst>
      </pc:sldChg>
      <pc:sldChg chg="modSp add">
        <pc:chgData name="Chris Speller" userId="0a97f007-b978-4543-a8a0-9ee0abccdf0a" providerId="ADAL" clId="{B8B649C5-C549-4FEB-BF49-7EEBAD02D5DE}" dt="2020-12-20T23:20:26.327" v="7583" actId="2711"/>
        <pc:sldMkLst>
          <pc:docMk/>
          <pc:sldMk cId="2979925668" sldId="4509"/>
        </pc:sldMkLst>
        <pc:spChg chg="mod">
          <ac:chgData name="Chris Speller" userId="0a97f007-b978-4543-a8a0-9ee0abccdf0a" providerId="ADAL" clId="{B8B649C5-C549-4FEB-BF49-7EEBAD02D5DE}" dt="2020-12-20T23:20:23.312" v="7582" actId="2711"/>
          <ac:spMkLst>
            <pc:docMk/>
            <pc:sldMk cId="2979925668" sldId="4509"/>
            <ac:spMk id="10" creationId="{00000000-0000-0000-0000-000000000000}"/>
          </ac:spMkLst>
        </pc:spChg>
        <pc:spChg chg="mod">
          <ac:chgData name="Chris Speller" userId="0a97f007-b978-4543-a8a0-9ee0abccdf0a" providerId="ADAL" clId="{B8B649C5-C549-4FEB-BF49-7EEBAD02D5DE}" dt="2020-12-20T23:20:26.327" v="7583" actId="2711"/>
          <ac:spMkLst>
            <pc:docMk/>
            <pc:sldMk cId="2979925668" sldId="4509"/>
            <ac:spMk id="11" creationId="{00000000-0000-0000-0000-000000000000}"/>
          </ac:spMkLst>
        </pc:spChg>
        <pc:spChg chg="mod">
          <ac:chgData name="Chris Speller" userId="0a97f007-b978-4543-a8a0-9ee0abccdf0a" providerId="ADAL" clId="{B8B649C5-C549-4FEB-BF49-7EEBAD02D5DE}" dt="2020-12-20T19:33:28.655" v="3683" actId="20577"/>
          <ac:spMkLst>
            <pc:docMk/>
            <pc:sldMk cId="2979925668" sldId="4509"/>
            <ac:spMk id="13" creationId="{548D03C2-A8EB-4F9B-9C8B-3BAD4877DE97}"/>
          </ac:spMkLst>
        </pc:spChg>
      </pc:sldChg>
      <pc:sldChg chg="add">
        <pc:chgData name="Chris Speller" userId="0a97f007-b978-4543-a8a0-9ee0abccdf0a" providerId="ADAL" clId="{B8B649C5-C549-4FEB-BF49-7EEBAD02D5DE}" dt="2020-12-20T19:33:47.486" v="3684"/>
        <pc:sldMkLst>
          <pc:docMk/>
          <pc:sldMk cId="696110256" sldId="4510"/>
        </pc:sldMkLst>
      </pc:sldChg>
      <pc:sldChg chg="modSp add modAnim">
        <pc:chgData name="Chris Speller" userId="0a97f007-b978-4543-a8a0-9ee0abccdf0a" providerId="ADAL" clId="{B8B649C5-C549-4FEB-BF49-7EEBAD02D5DE}" dt="2020-12-20T23:20:02.496" v="7579" actId="2711"/>
        <pc:sldMkLst>
          <pc:docMk/>
          <pc:sldMk cId="2363798844" sldId="4510"/>
        </pc:sldMkLst>
        <pc:spChg chg="mod">
          <ac:chgData name="Chris Speller" userId="0a97f007-b978-4543-a8a0-9ee0abccdf0a" providerId="ADAL" clId="{B8B649C5-C549-4FEB-BF49-7EEBAD02D5DE}" dt="2020-12-20T23:19:56.329" v="7578" actId="2711"/>
          <ac:spMkLst>
            <pc:docMk/>
            <pc:sldMk cId="2363798844" sldId="4510"/>
            <ac:spMk id="10" creationId="{00000000-0000-0000-0000-000000000000}"/>
          </ac:spMkLst>
        </pc:spChg>
        <pc:spChg chg="mod">
          <ac:chgData name="Chris Speller" userId="0a97f007-b978-4543-a8a0-9ee0abccdf0a" providerId="ADAL" clId="{B8B649C5-C549-4FEB-BF49-7EEBAD02D5DE}" dt="2020-12-20T23:20:02.496" v="7579" actId="2711"/>
          <ac:spMkLst>
            <pc:docMk/>
            <pc:sldMk cId="2363798844" sldId="4510"/>
            <ac:spMk id="11" creationId="{00000000-0000-0000-0000-000000000000}"/>
          </ac:spMkLst>
        </pc:spChg>
        <pc:spChg chg="mod">
          <ac:chgData name="Chris Speller" userId="0a97f007-b978-4543-a8a0-9ee0abccdf0a" providerId="ADAL" clId="{B8B649C5-C549-4FEB-BF49-7EEBAD02D5DE}" dt="2020-12-20T19:42:11.819" v="3877" actId="20577"/>
          <ac:spMkLst>
            <pc:docMk/>
            <pc:sldMk cId="2363798844" sldId="4510"/>
            <ac:spMk id="13" creationId="{548D03C2-A8EB-4F9B-9C8B-3BAD4877DE97}"/>
          </ac:spMkLst>
        </pc:spChg>
      </pc:sldChg>
      <pc:sldChg chg="addSp modSp add mod modAnim">
        <pc:chgData name="Chris Speller" userId="0a97f007-b978-4543-a8a0-9ee0abccdf0a" providerId="ADAL" clId="{B8B649C5-C549-4FEB-BF49-7EEBAD02D5DE}" dt="2020-12-20T23:18:29.828" v="7555" actId="2711"/>
        <pc:sldMkLst>
          <pc:docMk/>
          <pc:sldMk cId="122058731" sldId="4511"/>
        </pc:sldMkLst>
        <pc:spChg chg="mod">
          <ac:chgData name="Chris Speller" userId="0a97f007-b978-4543-a8a0-9ee0abccdf0a" providerId="ADAL" clId="{B8B649C5-C549-4FEB-BF49-7EEBAD02D5DE}" dt="2020-12-20T23:18:15.903" v="7551" actId="404"/>
          <ac:spMkLst>
            <pc:docMk/>
            <pc:sldMk cId="122058731" sldId="4511"/>
            <ac:spMk id="10" creationId="{00000000-0000-0000-0000-000000000000}"/>
          </ac:spMkLst>
        </pc:spChg>
        <pc:spChg chg="mod">
          <ac:chgData name="Chris Speller" userId="0a97f007-b978-4543-a8a0-9ee0abccdf0a" providerId="ADAL" clId="{B8B649C5-C549-4FEB-BF49-7EEBAD02D5DE}" dt="2020-12-20T23:18:21.351" v="7553" actId="404"/>
          <ac:spMkLst>
            <pc:docMk/>
            <pc:sldMk cId="122058731" sldId="4511"/>
            <ac:spMk id="11" creationId="{00000000-0000-0000-0000-000000000000}"/>
          </ac:spMkLst>
        </pc:spChg>
        <pc:spChg chg="add mod">
          <ac:chgData name="Chris Speller" userId="0a97f007-b978-4543-a8a0-9ee0abccdf0a" providerId="ADAL" clId="{B8B649C5-C549-4FEB-BF49-7EEBAD02D5DE}" dt="2020-12-20T23:18:29.828" v="7555" actId="2711"/>
          <ac:spMkLst>
            <pc:docMk/>
            <pc:sldMk cId="122058731" sldId="4511"/>
            <ac:spMk id="12" creationId="{C655DED3-397D-46C6-B295-F9B81DB827DE}"/>
          </ac:spMkLst>
        </pc:spChg>
      </pc:sldChg>
      <pc:sldChg chg="addSp modSp add mod modAnim">
        <pc:chgData name="Chris Speller" userId="0a97f007-b978-4543-a8a0-9ee0abccdf0a" providerId="ADAL" clId="{B8B649C5-C549-4FEB-BF49-7EEBAD02D5DE}" dt="2020-12-20T23:16:15.455" v="7507" actId="2711"/>
        <pc:sldMkLst>
          <pc:docMk/>
          <pc:sldMk cId="4020207182" sldId="4512"/>
        </pc:sldMkLst>
        <pc:spChg chg="mod">
          <ac:chgData name="Chris Speller" userId="0a97f007-b978-4543-a8a0-9ee0abccdf0a" providerId="ADAL" clId="{B8B649C5-C549-4FEB-BF49-7EEBAD02D5DE}" dt="2020-12-20T23:16:07.008" v="7505" actId="2711"/>
          <ac:spMkLst>
            <pc:docMk/>
            <pc:sldMk cId="4020207182" sldId="4512"/>
            <ac:spMk id="10" creationId="{00000000-0000-0000-0000-000000000000}"/>
          </ac:spMkLst>
        </pc:spChg>
        <pc:spChg chg="mod">
          <ac:chgData name="Chris Speller" userId="0a97f007-b978-4543-a8a0-9ee0abccdf0a" providerId="ADAL" clId="{B8B649C5-C549-4FEB-BF49-7EEBAD02D5DE}" dt="2020-12-20T23:16:12.017" v="7506" actId="2711"/>
          <ac:spMkLst>
            <pc:docMk/>
            <pc:sldMk cId="4020207182" sldId="4512"/>
            <ac:spMk id="11" creationId="{00000000-0000-0000-0000-000000000000}"/>
          </ac:spMkLst>
        </pc:spChg>
        <pc:spChg chg="add mod">
          <ac:chgData name="Chris Speller" userId="0a97f007-b978-4543-a8a0-9ee0abccdf0a" providerId="ADAL" clId="{B8B649C5-C549-4FEB-BF49-7EEBAD02D5DE}" dt="2020-12-20T20:26:57.603" v="4802" actId="20577"/>
          <ac:spMkLst>
            <pc:docMk/>
            <pc:sldMk cId="4020207182" sldId="4512"/>
            <ac:spMk id="12" creationId="{C1E73531-A4FA-46B6-836B-4D2FF6C5BE53}"/>
          </ac:spMkLst>
        </pc:spChg>
        <pc:spChg chg="add mod">
          <ac:chgData name="Chris Speller" userId="0a97f007-b978-4543-a8a0-9ee0abccdf0a" providerId="ADAL" clId="{B8B649C5-C549-4FEB-BF49-7EEBAD02D5DE}" dt="2020-12-20T23:16:15.455" v="7507" actId="2711"/>
          <ac:spMkLst>
            <pc:docMk/>
            <pc:sldMk cId="4020207182" sldId="4512"/>
            <ac:spMk id="13" creationId="{8DE4C543-8245-4569-8AA1-6C6A4C094DEE}"/>
          </ac:spMkLst>
        </pc:spChg>
      </pc:sldChg>
      <pc:sldChg chg="addSp delSp modSp add mod modAnim">
        <pc:chgData name="Chris Speller" userId="0a97f007-b978-4543-a8a0-9ee0abccdf0a" providerId="ADAL" clId="{B8B649C5-C549-4FEB-BF49-7EEBAD02D5DE}" dt="2020-12-20T23:15:44.048" v="7502" actId="2711"/>
        <pc:sldMkLst>
          <pc:docMk/>
          <pc:sldMk cId="3802380517" sldId="4513"/>
        </pc:sldMkLst>
        <pc:spChg chg="mod">
          <ac:chgData name="Chris Speller" userId="0a97f007-b978-4543-a8a0-9ee0abccdf0a" providerId="ADAL" clId="{B8B649C5-C549-4FEB-BF49-7EEBAD02D5DE}" dt="2020-12-20T23:15:35.815" v="7500" actId="2711"/>
          <ac:spMkLst>
            <pc:docMk/>
            <pc:sldMk cId="3802380517" sldId="4513"/>
            <ac:spMk id="10" creationId="{00000000-0000-0000-0000-000000000000}"/>
          </ac:spMkLst>
        </pc:spChg>
        <pc:spChg chg="mod">
          <ac:chgData name="Chris Speller" userId="0a97f007-b978-4543-a8a0-9ee0abccdf0a" providerId="ADAL" clId="{B8B649C5-C549-4FEB-BF49-7EEBAD02D5DE}" dt="2020-12-20T23:15:40.841" v="7501" actId="2711"/>
          <ac:spMkLst>
            <pc:docMk/>
            <pc:sldMk cId="3802380517" sldId="4513"/>
            <ac:spMk id="11" creationId="{00000000-0000-0000-0000-000000000000}"/>
          </ac:spMkLst>
        </pc:spChg>
        <pc:spChg chg="add del mod">
          <ac:chgData name="Chris Speller" userId="0a97f007-b978-4543-a8a0-9ee0abccdf0a" providerId="ADAL" clId="{B8B649C5-C549-4FEB-BF49-7EEBAD02D5DE}" dt="2020-12-20T20:32:36.966" v="4877"/>
          <ac:spMkLst>
            <pc:docMk/>
            <pc:sldMk cId="3802380517" sldId="4513"/>
            <ac:spMk id="12" creationId="{3D099C9F-54B2-4F44-BFCA-BA1FDC9E6E8B}"/>
          </ac:spMkLst>
        </pc:spChg>
        <pc:spChg chg="add mod">
          <ac:chgData name="Chris Speller" userId="0a97f007-b978-4543-a8a0-9ee0abccdf0a" providerId="ADAL" clId="{B8B649C5-C549-4FEB-BF49-7EEBAD02D5DE}" dt="2020-12-20T23:15:44.048" v="7502" actId="2711"/>
          <ac:spMkLst>
            <pc:docMk/>
            <pc:sldMk cId="3802380517" sldId="4513"/>
            <ac:spMk id="13" creationId="{A4BF3742-9161-49C6-8044-8CF97847E694}"/>
          </ac:spMkLst>
        </pc:spChg>
      </pc:sldChg>
      <pc:sldChg chg="addSp modSp add mod modAnim">
        <pc:chgData name="Chris Speller" userId="0a97f007-b978-4543-a8a0-9ee0abccdf0a" providerId="ADAL" clId="{B8B649C5-C549-4FEB-BF49-7EEBAD02D5DE}" dt="2020-12-20T23:15:20.536" v="7498" actId="1076"/>
        <pc:sldMkLst>
          <pc:docMk/>
          <pc:sldMk cId="1742326299" sldId="4514"/>
        </pc:sldMkLst>
        <pc:spChg chg="mod">
          <ac:chgData name="Chris Speller" userId="0a97f007-b978-4543-a8a0-9ee0abccdf0a" providerId="ADAL" clId="{B8B649C5-C549-4FEB-BF49-7EEBAD02D5DE}" dt="2020-12-20T23:15:08.448" v="7493" actId="2711"/>
          <ac:spMkLst>
            <pc:docMk/>
            <pc:sldMk cId="1742326299" sldId="4514"/>
            <ac:spMk id="10" creationId="{00000000-0000-0000-0000-000000000000}"/>
          </ac:spMkLst>
        </pc:spChg>
        <pc:spChg chg="mod">
          <ac:chgData name="Chris Speller" userId="0a97f007-b978-4543-a8a0-9ee0abccdf0a" providerId="ADAL" clId="{B8B649C5-C549-4FEB-BF49-7EEBAD02D5DE}" dt="2020-12-20T23:15:11.489" v="7496" actId="2711"/>
          <ac:spMkLst>
            <pc:docMk/>
            <pc:sldMk cId="1742326299" sldId="4514"/>
            <ac:spMk id="11" creationId="{00000000-0000-0000-0000-000000000000}"/>
          </ac:spMkLst>
        </pc:spChg>
        <pc:spChg chg="add mod">
          <ac:chgData name="Chris Speller" userId="0a97f007-b978-4543-a8a0-9ee0abccdf0a" providerId="ADAL" clId="{B8B649C5-C549-4FEB-BF49-7EEBAD02D5DE}" dt="2020-12-20T23:15:20.536" v="7498" actId="1076"/>
          <ac:spMkLst>
            <pc:docMk/>
            <pc:sldMk cId="1742326299" sldId="4514"/>
            <ac:spMk id="12" creationId="{FEDA1F6C-08D0-4179-B4E6-945CF5F1BE86}"/>
          </ac:spMkLst>
        </pc:spChg>
      </pc:sldChg>
      <pc:sldChg chg="modSp add modAnim">
        <pc:chgData name="Chris Speller" userId="0a97f007-b978-4543-a8a0-9ee0abccdf0a" providerId="ADAL" clId="{B8B649C5-C549-4FEB-BF49-7EEBAD02D5DE}" dt="2020-12-20T23:16:48.134" v="7518" actId="2711"/>
        <pc:sldMkLst>
          <pc:docMk/>
          <pc:sldMk cId="2726336304" sldId="4515"/>
        </pc:sldMkLst>
        <pc:spChg chg="mod">
          <ac:chgData name="Chris Speller" userId="0a97f007-b978-4543-a8a0-9ee0abccdf0a" providerId="ADAL" clId="{B8B649C5-C549-4FEB-BF49-7EEBAD02D5DE}" dt="2020-12-20T23:16:41.172" v="7516" actId="2711"/>
          <ac:spMkLst>
            <pc:docMk/>
            <pc:sldMk cId="2726336304" sldId="4515"/>
            <ac:spMk id="10" creationId="{00000000-0000-0000-0000-000000000000}"/>
          </ac:spMkLst>
        </pc:spChg>
        <pc:spChg chg="mod">
          <ac:chgData name="Chris Speller" userId="0a97f007-b978-4543-a8a0-9ee0abccdf0a" providerId="ADAL" clId="{B8B649C5-C549-4FEB-BF49-7EEBAD02D5DE}" dt="2020-12-20T23:16:44.772" v="7517" actId="2711"/>
          <ac:spMkLst>
            <pc:docMk/>
            <pc:sldMk cId="2726336304" sldId="4515"/>
            <ac:spMk id="11" creationId="{00000000-0000-0000-0000-000000000000}"/>
          </ac:spMkLst>
        </pc:spChg>
        <pc:spChg chg="mod">
          <ac:chgData name="Chris Speller" userId="0a97f007-b978-4543-a8a0-9ee0abccdf0a" providerId="ADAL" clId="{B8B649C5-C549-4FEB-BF49-7EEBAD02D5DE}" dt="2020-12-20T23:16:48.134" v="7518" actId="2711"/>
          <ac:spMkLst>
            <pc:docMk/>
            <pc:sldMk cId="2726336304" sldId="4515"/>
            <ac:spMk id="12" creationId="{0C562BBC-F18C-4242-B9C8-A8367AE4229C}"/>
          </ac:spMkLst>
        </pc:spChg>
      </pc:sldChg>
      <pc:sldChg chg="modSp add mod">
        <pc:chgData name="Chris Speller" userId="0a97f007-b978-4543-a8a0-9ee0abccdf0a" providerId="ADAL" clId="{B8B649C5-C549-4FEB-BF49-7EEBAD02D5DE}" dt="2020-12-20T23:18:45.485" v="7564" actId="2711"/>
        <pc:sldMkLst>
          <pc:docMk/>
          <pc:sldMk cId="1167503934" sldId="4516"/>
        </pc:sldMkLst>
        <pc:spChg chg="mod">
          <ac:chgData name="Chris Speller" userId="0a97f007-b978-4543-a8a0-9ee0abccdf0a" providerId="ADAL" clId="{B8B649C5-C549-4FEB-BF49-7EEBAD02D5DE}" dt="2020-12-20T23:18:37.691" v="7560" actId="20577"/>
          <ac:spMkLst>
            <pc:docMk/>
            <pc:sldMk cId="1167503934" sldId="4516"/>
            <ac:spMk id="10" creationId="{00000000-0000-0000-0000-000000000000}"/>
          </ac:spMkLst>
        </pc:spChg>
        <pc:spChg chg="mod">
          <ac:chgData name="Chris Speller" userId="0a97f007-b978-4543-a8a0-9ee0abccdf0a" providerId="ADAL" clId="{B8B649C5-C549-4FEB-BF49-7EEBAD02D5DE}" dt="2020-12-20T23:18:41.869" v="7563" actId="404"/>
          <ac:spMkLst>
            <pc:docMk/>
            <pc:sldMk cId="1167503934" sldId="4516"/>
            <ac:spMk id="11" creationId="{00000000-0000-0000-0000-000000000000}"/>
          </ac:spMkLst>
        </pc:spChg>
        <pc:spChg chg="mod">
          <ac:chgData name="Chris Speller" userId="0a97f007-b978-4543-a8a0-9ee0abccdf0a" providerId="ADAL" clId="{B8B649C5-C549-4FEB-BF49-7EEBAD02D5DE}" dt="2020-12-20T23:18:45.485" v="7564" actId="2711"/>
          <ac:spMkLst>
            <pc:docMk/>
            <pc:sldMk cId="1167503934" sldId="4516"/>
            <ac:spMk id="12" creationId="{FC9165CE-D5EE-4384-8C71-216C7F56C0C7}"/>
          </ac:spMkLst>
        </pc:spChg>
      </pc:sldChg>
      <pc:sldChg chg="add del">
        <pc:chgData name="Chris Speller" userId="0a97f007-b978-4543-a8a0-9ee0abccdf0a" providerId="ADAL" clId="{B8B649C5-C549-4FEB-BF49-7EEBAD02D5DE}" dt="2020-12-20T20:48:54.238" v="5216"/>
        <pc:sldMkLst>
          <pc:docMk/>
          <pc:sldMk cId="1074414942" sldId="4517"/>
        </pc:sldMkLst>
      </pc:sldChg>
      <pc:sldChg chg="modSp add modAnim">
        <pc:chgData name="Chris Speller" userId="0a97f007-b978-4543-a8a0-9ee0abccdf0a" providerId="ADAL" clId="{B8B649C5-C549-4FEB-BF49-7EEBAD02D5DE}" dt="2020-12-20T23:16:37.849" v="7515" actId="2711"/>
        <pc:sldMkLst>
          <pc:docMk/>
          <pc:sldMk cId="1772408238" sldId="4517"/>
        </pc:sldMkLst>
        <pc:spChg chg="mod">
          <ac:chgData name="Chris Speller" userId="0a97f007-b978-4543-a8a0-9ee0abccdf0a" providerId="ADAL" clId="{B8B649C5-C549-4FEB-BF49-7EEBAD02D5DE}" dt="2020-12-20T23:16:32.050" v="7513" actId="2711"/>
          <ac:spMkLst>
            <pc:docMk/>
            <pc:sldMk cId="1772408238" sldId="4517"/>
            <ac:spMk id="10" creationId="{00000000-0000-0000-0000-000000000000}"/>
          </ac:spMkLst>
        </pc:spChg>
        <pc:spChg chg="mod">
          <ac:chgData name="Chris Speller" userId="0a97f007-b978-4543-a8a0-9ee0abccdf0a" providerId="ADAL" clId="{B8B649C5-C549-4FEB-BF49-7EEBAD02D5DE}" dt="2020-12-20T23:16:34.714" v="7514" actId="2711"/>
          <ac:spMkLst>
            <pc:docMk/>
            <pc:sldMk cId="1772408238" sldId="4517"/>
            <ac:spMk id="11" creationId="{00000000-0000-0000-0000-000000000000}"/>
          </ac:spMkLst>
        </pc:spChg>
        <pc:spChg chg="mod">
          <ac:chgData name="Chris Speller" userId="0a97f007-b978-4543-a8a0-9ee0abccdf0a" providerId="ADAL" clId="{B8B649C5-C549-4FEB-BF49-7EEBAD02D5DE}" dt="2020-12-20T23:16:37.849" v="7515" actId="2711"/>
          <ac:spMkLst>
            <pc:docMk/>
            <pc:sldMk cId="1772408238" sldId="4517"/>
            <ac:spMk id="12" creationId="{0C562BBC-F18C-4242-B9C8-A8367AE4229C}"/>
          </ac:spMkLst>
        </pc:spChg>
      </pc:sldChg>
      <pc:sldChg chg="modSp add modAnim">
        <pc:chgData name="Chris Speller" userId="0a97f007-b978-4543-a8a0-9ee0abccdf0a" providerId="ADAL" clId="{B8B649C5-C549-4FEB-BF49-7EEBAD02D5DE}" dt="2020-12-20T23:16:27.899" v="7512" actId="2711"/>
        <pc:sldMkLst>
          <pc:docMk/>
          <pc:sldMk cId="4273722310" sldId="4518"/>
        </pc:sldMkLst>
        <pc:spChg chg="mod">
          <ac:chgData name="Chris Speller" userId="0a97f007-b978-4543-a8a0-9ee0abccdf0a" providerId="ADAL" clId="{B8B649C5-C549-4FEB-BF49-7EEBAD02D5DE}" dt="2020-12-20T23:16:19.875" v="7508" actId="2711"/>
          <ac:spMkLst>
            <pc:docMk/>
            <pc:sldMk cId="4273722310" sldId="4518"/>
            <ac:spMk id="10" creationId="{00000000-0000-0000-0000-000000000000}"/>
          </ac:spMkLst>
        </pc:spChg>
        <pc:spChg chg="mod">
          <ac:chgData name="Chris Speller" userId="0a97f007-b978-4543-a8a0-9ee0abccdf0a" providerId="ADAL" clId="{B8B649C5-C549-4FEB-BF49-7EEBAD02D5DE}" dt="2020-12-20T23:16:24.104" v="7511" actId="2711"/>
          <ac:spMkLst>
            <pc:docMk/>
            <pc:sldMk cId="4273722310" sldId="4518"/>
            <ac:spMk id="11" creationId="{00000000-0000-0000-0000-000000000000}"/>
          </ac:spMkLst>
        </pc:spChg>
        <pc:spChg chg="mod">
          <ac:chgData name="Chris Speller" userId="0a97f007-b978-4543-a8a0-9ee0abccdf0a" providerId="ADAL" clId="{B8B649C5-C549-4FEB-BF49-7EEBAD02D5DE}" dt="2020-12-20T23:16:27.899" v="7512" actId="2711"/>
          <ac:spMkLst>
            <pc:docMk/>
            <pc:sldMk cId="4273722310" sldId="4518"/>
            <ac:spMk id="12" creationId="{0C562BBC-F18C-4242-B9C8-A8367AE4229C}"/>
          </ac:spMkLst>
        </pc:spChg>
      </pc:sldChg>
      <pc:sldChg chg="modSp add mod">
        <pc:chgData name="Chris Speller" userId="0a97f007-b978-4543-a8a0-9ee0abccdf0a" providerId="ADAL" clId="{B8B649C5-C549-4FEB-BF49-7EEBAD02D5DE}" dt="2020-12-20T23:15:24.442" v="7499" actId="2711"/>
        <pc:sldMkLst>
          <pc:docMk/>
          <pc:sldMk cId="295255140" sldId="4519"/>
        </pc:sldMkLst>
        <pc:spChg chg="mod">
          <ac:chgData name="Chris Speller" userId="0a97f007-b978-4543-a8a0-9ee0abccdf0a" providerId="ADAL" clId="{B8B649C5-C549-4FEB-BF49-7EEBAD02D5DE}" dt="2020-12-20T23:14:52.849" v="7490" actId="2711"/>
          <ac:spMkLst>
            <pc:docMk/>
            <pc:sldMk cId="295255140" sldId="4519"/>
            <ac:spMk id="10" creationId="{00000000-0000-0000-0000-000000000000}"/>
          </ac:spMkLst>
        </pc:spChg>
        <pc:spChg chg="mod">
          <ac:chgData name="Chris Speller" userId="0a97f007-b978-4543-a8a0-9ee0abccdf0a" providerId="ADAL" clId="{B8B649C5-C549-4FEB-BF49-7EEBAD02D5DE}" dt="2020-12-20T23:14:56.604" v="7491" actId="2711"/>
          <ac:spMkLst>
            <pc:docMk/>
            <pc:sldMk cId="295255140" sldId="4519"/>
            <ac:spMk id="11" creationId="{00000000-0000-0000-0000-000000000000}"/>
          </ac:spMkLst>
        </pc:spChg>
        <pc:spChg chg="mod">
          <ac:chgData name="Chris Speller" userId="0a97f007-b978-4543-a8a0-9ee0abccdf0a" providerId="ADAL" clId="{B8B649C5-C549-4FEB-BF49-7EEBAD02D5DE}" dt="2020-12-20T23:15:24.442" v="7499" actId="2711"/>
          <ac:spMkLst>
            <pc:docMk/>
            <pc:sldMk cId="295255140" sldId="4519"/>
            <ac:spMk id="12" creationId="{FEDA1F6C-08D0-4179-B4E6-945CF5F1BE86}"/>
          </ac:spMkLst>
        </pc:spChg>
      </pc:sldChg>
      <pc:sldChg chg="modSp add mod modAnim">
        <pc:chgData name="Chris Speller" userId="0a97f007-b978-4543-a8a0-9ee0abccdf0a" providerId="ADAL" clId="{B8B649C5-C549-4FEB-BF49-7EEBAD02D5DE}" dt="2020-12-20T23:15:57.579" v="7504" actId="2711"/>
        <pc:sldMkLst>
          <pc:docMk/>
          <pc:sldMk cId="4152195896" sldId="4520"/>
        </pc:sldMkLst>
        <pc:spChg chg="mod">
          <ac:chgData name="Chris Speller" userId="0a97f007-b978-4543-a8a0-9ee0abccdf0a" providerId="ADAL" clId="{B8B649C5-C549-4FEB-BF49-7EEBAD02D5DE}" dt="2020-12-20T23:15:48.561" v="7503" actId="2711"/>
          <ac:spMkLst>
            <pc:docMk/>
            <pc:sldMk cId="4152195896" sldId="4520"/>
            <ac:spMk id="10" creationId="{00000000-0000-0000-0000-000000000000}"/>
          </ac:spMkLst>
        </pc:spChg>
        <pc:spChg chg="mod">
          <ac:chgData name="Chris Speller" userId="0a97f007-b978-4543-a8a0-9ee0abccdf0a" providerId="ADAL" clId="{B8B649C5-C549-4FEB-BF49-7EEBAD02D5DE}" dt="2020-12-20T23:15:57.579" v="7504" actId="2711"/>
          <ac:spMkLst>
            <pc:docMk/>
            <pc:sldMk cId="4152195896" sldId="4520"/>
            <ac:spMk id="11" creationId="{00000000-0000-0000-0000-000000000000}"/>
          </ac:spMkLst>
        </pc:spChg>
        <pc:spChg chg="mod">
          <ac:chgData name="Chris Speller" userId="0a97f007-b978-4543-a8a0-9ee0abccdf0a" providerId="ADAL" clId="{B8B649C5-C549-4FEB-BF49-7EEBAD02D5DE}" dt="2020-12-20T23:15:57.579" v="7504" actId="2711"/>
          <ac:spMkLst>
            <pc:docMk/>
            <pc:sldMk cId="4152195896" sldId="4520"/>
            <ac:spMk id="12" creationId="{C1E73531-A4FA-46B6-836B-4D2FF6C5BE53}"/>
          </ac:spMkLst>
        </pc:spChg>
        <pc:spChg chg="mod">
          <ac:chgData name="Chris Speller" userId="0a97f007-b978-4543-a8a0-9ee0abccdf0a" providerId="ADAL" clId="{B8B649C5-C549-4FEB-BF49-7EEBAD02D5DE}" dt="2020-12-20T23:15:57.579" v="7504" actId="2711"/>
          <ac:spMkLst>
            <pc:docMk/>
            <pc:sldMk cId="4152195896" sldId="4520"/>
            <ac:spMk id="13" creationId="{8DE4C543-8245-4569-8AA1-6C6A4C094DEE}"/>
          </ac:spMkLst>
        </pc:spChg>
      </pc:sldChg>
      <pc:sldChg chg="addSp delSp modSp add mod modAnim">
        <pc:chgData name="Chris Speller" userId="0a97f007-b978-4543-a8a0-9ee0abccdf0a" providerId="ADAL" clId="{B8B649C5-C549-4FEB-BF49-7EEBAD02D5DE}" dt="2020-12-21T17:57:46.534" v="16678" actId="20577"/>
        <pc:sldMkLst>
          <pc:docMk/>
          <pc:sldMk cId="1706827667" sldId="4521"/>
        </pc:sldMkLst>
        <pc:spChg chg="mod">
          <ac:chgData name="Chris Speller" userId="0a97f007-b978-4543-a8a0-9ee0abccdf0a" providerId="ADAL" clId="{B8B649C5-C549-4FEB-BF49-7EEBAD02D5DE}" dt="2020-12-21T17:56:45.322" v="16621" actId="2711"/>
          <ac:spMkLst>
            <pc:docMk/>
            <pc:sldMk cId="1706827667" sldId="4521"/>
            <ac:spMk id="10" creationId="{00000000-0000-0000-0000-000000000000}"/>
          </ac:spMkLst>
        </pc:spChg>
        <pc:spChg chg="mod">
          <ac:chgData name="Chris Speller" userId="0a97f007-b978-4543-a8a0-9ee0abccdf0a" providerId="ADAL" clId="{B8B649C5-C549-4FEB-BF49-7EEBAD02D5DE}" dt="2020-12-21T17:56:42.261" v="16620" actId="2711"/>
          <ac:spMkLst>
            <pc:docMk/>
            <pc:sldMk cId="1706827667" sldId="4521"/>
            <ac:spMk id="11" creationId="{00000000-0000-0000-0000-000000000000}"/>
          </ac:spMkLst>
        </pc:spChg>
        <pc:spChg chg="add mod">
          <ac:chgData name="Chris Speller" userId="0a97f007-b978-4543-a8a0-9ee0abccdf0a" providerId="ADAL" clId="{B8B649C5-C549-4FEB-BF49-7EEBAD02D5DE}" dt="2020-12-21T17:57:46.534" v="16678" actId="20577"/>
          <ac:spMkLst>
            <pc:docMk/>
            <pc:sldMk cId="1706827667" sldId="4521"/>
            <ac:spMk id="12" creationId="{42D9EC7C-4EC0-492B-9CDD-DE169B1F477B}"/>
          </ac:spMkLst>
        </pc:spChg>
        <pc:spChg chg="add del mod">
          <ac:chgData name="Chris Speller" userId="0a97f007-b978-4543-a8a0-9ee0abccdf0a" providerId="ADAL" clId="{B8B649C5-C549-4FEB-BF49-7EEBAD02D5DE}" dt="2020-12-21T17:57:18.916" v="16646"/>
          <ac:spMkLst>
            <pc:docMk/>
            <pc:sldMk cId="1706827667" sldId="4521"/>
            <ac:spMk id="13" creationId="{6560E055-F3D3-4421-976D-D4549F5788BC}"/>
          </ac:spMkLst>
        </pc:spChg>
        <pc:inkChg chg="del">
          <ac:chgData name="Chris Speller" userId="0a97f007-b978-4543-a8a0-9ee0abccdf0a" providerId="ADAL" clId="{B8B649C5-C549-4FEB-BF49-7EEBAD02D5DE}" dt="2020-12-21T17:55:58.124" v="16611" actId="478"/>
          <ac:inkMkLst>
            <pc:docMk/>
            <pc:sldMk cId="1706827667" sldId="4521"/>
            <ac:inkMk id="2" creationId="{1DCCBE10-5514-4B97-9B1D-F270BCE9DB64}"/>
          </ac:inkMkLst>
        </pc:inkChg>
      </pc:sldChg>
      <pc:sldChg chg="addSp delSp modSp add mod delAnim modAnim">
        <pc:chgData name="Chris Speller" userId="0a97f007-b978-4543-a8a0-9ee0abccdf0a" providerId="ADAL" clId="{B8B649C5-C549-4FEB-BF49-7EEBAD02D5DE}" dt="2020-12-21T16:11:56.327" v="15525" actId="478"/>
        <pc:sldMkLst>
          <pc:docMk/>
          <pc:sldMk cId="864481998" sldId="4522"/>
        </pc:sldMkLst>
        <pc:spChg chg="add mod">
          <ac:chgData name="Chris Speller" userId="0a97f007-b978-4543-a8a0-9ee0abccdf0a" providerId="ADAL" clId="{B8B649C5-C549-4FEB-BF49-7EEBAD02D5DE}" dt="2020-12-21T16:11:46.746" v="15523" actId="6549"/>
          <ac:spMkLst>
            <pc:docMk/>
            <pc:sldMk cId="864481998" sldId="4522"/>
            <ac:spMk id="13" creationId="{81DB7AE3-F2AF-45B1-8B8B-7D4A04FA9533}"/>
          </ac:spMkLst>
        </pc:spChg>
        <pc:picChg chg="del mod">
          <ac:chgData name="Chris Speller" userId="0a97f007-b978-4543-a8a0-9ee0abccdf0a" providerId="ADAL" clId="{B8B649C5-C549-4FEB-BF49-7EEBAD02D5DE}" dt="2020-12-21T16:11:52.447" v="15524" actId="478"/>
          <ac:picMkLst>
            <pc:docMk/>
            <pc:sldMk cId="864481998" sldId="4522"/>
            <ac:picMk id="3" creationId="{03891867-5C75-4E98-9F09-C5A3D75F6E92}"/>
          </ac:picMkLst>
        </pc:picChg>
        <pc:picChg chg="del">
          <ac:chgData name="Chris Speller" userId="0a97f007-b978-4543-a8a0-9ee0abccdf0a" providerId="ADAL" clId="{B8B649C5-C549-4FEB-BF49-7EEBAD02D5DE}" dt="2020-12-21T16:11:56.327" v="15525" actId="478"/>
          <ac:picMkLst>
            <pc:docMk/>
            <pc:sldMk cId="864481998" sldId="4522"/>
            <ac:picMk id="12" creationId="{2D1D0C3E-741A-4AA1-9502-B43FAE1ACA0A}"/>
          </ac:picMkLst>
        </pc:picChg>
      </pc:sldChg>
      <pc:sldChg chg="addSp delSp modSp add mod delAnim modAnim">
        <pc:chgData name="Chris Speller" userId="0a97f007-b978-4543-a8a0-9ee0abccdf0a" providerId="ADAL" clId="{B8B649C5-C549-4FEB-BF49-7EEBAD02D5DE}" dt="2020-12-21T23:48:04.668" v="24311" actId="478"/>
        <pc:sldMkLst>
          <pc:docMk/>
          <pc:sldMk cId="3936606956" sldId="4523"/>
        </pc:sldMkLst>
        <pc:spChg chg="mod">
          <ac:chgData name="Chris Speller" userId="0a97f007-b978-4543-a8a0-9ee0abccdf0a" providerId="ADAL" clId="{B8B649C5-C549-4FEB-BF49-7EEBAD02D5DE}" dt="2020-12-21T23:47:59.599" v="24310" actId="20577"/>
          <ac:spMkLst>
            <pc:docMk/>
            <pc:sldMk cId="3936606956" sldId="4523"/>
            <ac:spMk id="10" creationId="{00000000-0000-0000-0000-000000000000}"/>
          </ac:spMkLst>
        </pc:spChg>
        <pc:spChg chg="mod">
          <ac:chgData name="Chris Speller" userId="0a97f007-b978-4543-a8a0-9ee0abccdf0a" providerId="ADAL" clId="{B8B649C5-C549-4FEB-BF49-7EEBAD02D5DE}" dt="2020-12-21T23:47:22.080" v="24301" actId="113"/>
          <ac:spMkLst>
            <pc:docMk/>
            <pc:sldMk cId="3936606956" sldId="4523"/>
            <ac:spMk id="11" creationId="{8E8498FE-22C5-4A1B-AA8D-26CEB58B8375}"/>
          </ac:spMkLst>
        </pc:spChg>
        <pc:spChg chg="add mod">
          <ac:chgData name="Chris Speller" userId="0a97f007-b978-4543-a8a0-9ee0abccdf0a" providerId="ADAL" clId="{B8B649C5-C549-4FEB-BF49-7EEBAD02D5DE}" dt="2020-12-21T23:45:29.667" v="24297" actId="1076"/>
          <ac:spMkLst>
            <pc:docMk/>
            <pc:sldMk cId="3936606956" sldId="4523"/>
            <ac:spMk id="12" creationId="{674093E5-77FE-44F9-ADE1-8DFEA0A83B3F}"/>
          </ac:spMkLst>
        </pc:spChg>
        <pc:picChg chg="del">
          <ac:chgData name="Chris Speller" userId="0a97f007-b978-4543-a8a0-9ee0abccdf0a" providerId="ADAL" clId="{B8B649C5-C549-4FEB-BF49-7EEBAD02D5DE}" dt="2020-12-21T23:45:35.158" v="24298" actId="478"/>
          <ac:picMkLst>
            <pc:docMk/>
            <pc:sldMk cId="3936606956" sldId="4523"/>
            <ac:picMk id="13" creationId="{BAB12D45-7E02-4F29-B306-57B4AA4721AC}"/>
          </ac:picMkLst>
        </pc:picChg>
        <pc:inkChg chg="del mod">
          <ac:chgData name="Chris Speller" userId="0a97f007-b978-4543-a8a0-9ee0abccdf0a" providerId="ADAL" clId="{B8B649C5-C549-4FEB-BF49-7EEBAD02D5DE}" dt="2020-12-21T23:48:04.668" v="24311" actId="478"/>
          <ac:inkMkLst>
            <pc:docMk/>
            <pc:sldMk cId="3936606956" sldId="4523"/>
            <ac:inkMk id="2" creationId="{3C3ACE76-317C-4CB0-930C-4A548B7B87FF}"/>
          </ac:inkMkLst>
        </pc:inkChg>
      </pc:sldChg>
      <pc:sldChg chg="modSp add mod">
        <pc:chgData name="Chris Speller" userId="0a97f007-b978-4543-a8a0-9ee0abccdf0a" providerId="ADAL" clId="{B8B649C5-C549-4FEB-BF49-7EEBAD02D5DE}" dt="2020-12-20T23:13:17.404" v="7487" actId="2711"/>
        <pc:sldMkLst>
          <pc:docMk/>
          <pc:sldMk cId="162314883" sldId="4524"/>
        </pc:sldMkLst>
        <pc:spChg chg="mod">
          <ac:chgData name="Chris Speller" userId="0a97f007-b978-4543-a8a0-9ee0abccdf0a" providerId="ADAL" clId="{B8B649C5-C549-4FEB-BF49-7EEBAD02D5DE}" dt="2020-12-20T23:13:14.771" v="7486" actId="2711"/>
          <ac:spMkLst>
            <pc:docMk/>
            <pc:sldMk cId="162314883" sldId="4524"/>
            <ac:spMk id="10" creationId="{00000000-0000-0000-0000-000000000000}"/>
          </ac:spMkLst>
        </pc:spChg>
        <pc:spChg chg="mod">
          <ac:chgData name="Chris Speller" userId="0a97f007-b978-4543-a8a0-9ee0abccdf0a" providerId="ADAL" clId="{B8B649C5-C549-4FEB-BF49-7EEBAD02D5DE}" dt="2020-12-20T23:13:17.404" v="7487" actId="2711"/>
          <ac:spMkLst>
            <pc:docMk/>
            <pc:sldMk cId="162314883" sldId="4524"/>
            <ac:spMk id="11" creationId="{00000000-0000-0000-0000-000000000000}"/>
          </ac:spMkLst>
        </pc:spChg>
        <pc:spChg chg="mod">
          <ac:chgData name="Chris Speller" userId="0a97f007-b978-4543-a8a0-9ee0abccdf0a" providerId="ADAL" clId="{B8B649C5-C549-4FEB-BF49-7EEBAD02D5DE}" dt="2020-12-20T22:29:09.083" v="6343" actId="20577"/>
          <ac:spMkLst>
            <pc:docMk/>
            <pc:sldMk cId="162314883" sldId="4524"/>
            <ac:spMk id="12" creationId="{FEDA1F6C-08D0-4179-B4E6-945CF5F1BE86}"/>
          </ac:spMkLst>
        </pc:spChg>
      </pc:sldChg>
      <pc:sldChg chg="modSp add modAnim">
        <pc:chgData name="Chris Speller" userId="0a97f007-b978-4543-a8a0-9ee0abccdf0a" providerId="ADAL" clId="{B8B649C5-C549-4FEB-BF49-7EEBAD02D5DE}" dt="2020-12-20T23:13:10.539" v="7485" actId="2711"/>
        <pc:sldMkLst>
          <pc:docMk/>
          <pc:sldMk cId="3641800714" sldId="4525"/>
        </pc:sldMkLst>
        <pc:spChg chg="mod">
          <ac:chgData name="Chris Speller" userId="0a97f007-b978-4543-a8a0-9ee0abccdf0a" providerId="ADAL" clId="{B8B649C5-C549-4FEB-BF49-7EEBAD02D5DE}" dt="2020-12-20T23:13:07.244" v="7484" actId="2711"/>
          <ac:spMkLst>
            <pc:docMk/>
            <pc:sldMk cId="3641800714" sldId="4525"/>
            <ac:spMk id="10" creationId="{00000000-0000-0000-0000-000000000000}"/>
          </ac:spMkLst>
        </pc:spChg>
        <pc:spChg chg="mod">
          <ac:chgData name="Chris Speller" userId="0a97f007-b978-4543-a8a0-9ee0abccdf0a" providerId="ADAL" clId="{B8B649C5-C549-4FEB-BF49-7EEBAD02D5DE}" dt="2020-12-20T23:13:10.539" v="7485" actId="2711"/>
          <ac:spMkLst>
            <pc:docMk/>
            <pc:sldMk cId="3641800714" sldId="4525"/>
            <ac:spMk id="11" creationId="{00000000-0000-0000-0000-000000000000}"/>
          </ac:spMkLst>
        </pc:spChg>
        <pc:spChg chg="mod">
          <ac:chgData name="Chris Speller" userId="0a97f007-b978-4543-a8a0-9ee0abccdf0a" providerId="ADAL" clId="{B8B649C5-C549-4FEB-BF49-7EEBAD02D5DE}" dt="2020-12-20T22:31:03.283" v="6441" actId="20577"/>
          <ac:spMkLst>
            <pc:docMk/>
            <pc:sldMk cId="3641800714" sldId="4525"/>
            <ac:spMk id="12" creationId="{FEDA1F6C-08D0-4179-B4E6-945CF5F1BE86}"/>
          </ac:spMkLst>
        </pc:spChg>
      </pc:sldChg>
      <pc:sldChg chg="modSp add del mod">
        <pc:chgData name="Chris Speller" userId="0a97f007-b978-4543-a8a0-9ee0abccdf0a" providerId="ADAL" clId="{B8B649C5-C549-4FEB-BF49-7EEBAD02D5DE}" dt="2020-12-20T22:31:45.352" v="6448" actId="47"/>
        <pc:sldMkLst>
          <pc:docMk/>
          <pc:sldMk cId="2080662451" sldId="4526"/>
        </pc:sldMkLst>
        <pc:spChg chg="mod">
          <ac:chgData name="Chris Speller" userId="0a97f007-b978-4543-a8a0-9ee0abccdf0a" providerId="ADAL" clId="{B8B649C5-C549-4FEB-BF49-7EEBAD02D5DE}" dt="2020-12-20T22:31:39.559" v="6446" actId="20577"/>
          <ac:spMkLst>
            <pc:docMk/>
            <pc:sldMk cId="2080662451" sldId="4526"/>
            <ac:spMk id="10" creationId="{00000000-0000-0000-0000-000000000000}"/>
          </ac:spMkLst>
        </pc:spChg>
      </pc:sldChg>
      <pc:sldChg chg="modSp add mod">
        <pc:chgData name="Chris Speller" userId="0a97f007-b978-4543-a8a0-9ee0abccdf0a" providerId="ADAL" clId="{B8B649C5-C549-4FEB-BF49-7EEBAD02D5DE}" dt="2020-12-20T23:13:03.011" v="7483" actId="2711"/>
        <pc:sldMkLst>
          <pc:docMk/>
          <pc:sldMk cId="430668102" sldId="4527"/>
        </pc:sldMkLst>
        <pc:spChg chg="mod">
          <ac:chgData name="Chris Speller" userId="0a97f007-b978-4543-a8a0-9ee0abccdf0a" providerId="ADAL" clId="{B8B649C5-C549-4FEB-BF49-7EEBAD02D5DE}" dt="2020-12-20T23:12:59.858" v="7482" actId="2711"/>
          <ac:spMkLst>
            <pc:docMk/>
            <pc:sldMk cId="430668102" sldId="4527"/>
            <ac:spMk id="10" creationId="{00000000-0000-0000-0000-000000000000}"/>
          </ac:spMkLst>
        </pc:spChg>
        <pc:spChg chg="mod">
          <ac:chgData name="Chris Speller" userId="0a97f007-b978-4543-a8a0-9ee0abccdf0a" providerId="ADAL" clId="{B8B649C5-C549-4FEB-BF49-7EEBAD02D5DE}" dt="2020-12-20T23:13:03.011" v="7483" actId="2711"/>
          <ac:spMkLst>
            <pc:docMk/>
            <pc:sldMk cId="430668102" sldId="4527"/>
            <ac:spMk id="11" creationId="{00000000-0000-0000-0000-000000000000}"/>
          </ac:spMkLst>
        </pc:spChg>
        <pc:spChg chg="mod">
          <ac:chgData name="Chris Speller" userId="0a97f007-b978-4543-a8a0-9ee0abccdf0a" providerId="ADAL" clId="{B8B649C5-C549-4FEB-BF49-7EEBAD02D5DE}" dt="2020-12-20T22:33:14.409" v="6485" actId="20577"/>
          <ac:spMkLst>
            <pc:docMk/>
            <pc:sldMk cId="430668102" sldId="4527"/>
            <ac:spMk id="12" creationId="{FEDA1F6C-08D0-4179-B4E6-945CF5F1BE86}"/>
          </ac:spMkLst>
        </pc:spChg>
      </pc:sldChg>
      <pc:sldChg chg="modSp add mod modAnim">
        <pc:chgData name="Chris Speller" userId="0a97f007-b978-4543-a8a0-9ee0abccdf0a" providerId="ADAL" clId="{B8B649C5-C549-4FEB-BF49-7EEBAD02D5DE}" dt="2020-12-20T23:12:56.027" v="7481" actId="2711"/>
        <pc:sldMkLst>
          <pc:docMk/>
          <pc:sldMk cId="3068144040" sldId="4528"/>
        </pc:sldMkLst>
        <pc:spChg chg="mod">
          <ac:chgData name="Chris Speller" userId="0a97f007-b978-4543-a8a0-9ee0abccdf0a" providerId="ADAL" clId="{B8B649C5-C549-4FEB-BF49-7EEBAD02D5DE}" dt="2020-12-20T23:12:52.838" v="7480" actId="2711"/>
          <ac:spMkLst>
            <pc:docMk/>
            <pc:sldMk cId="3068144040" sldId="4528"/>
            <ac:spMk id="10" creationId="{00000000-0000-0000-0000-000000000000}"/>
          </ac:spMkLst>
        </pc:spChg>
        <pc:spChg chg="mod">
          <ac:chgData name="Chris Speller" userId="0a97f007-b978-4543-a8a0-9ee0abccdf0a" providerId="ADAL" clId="{B8B649C5-C549-4FEB-BF49-7EEBAD02D5DE}" dt="2020-12-20T23:12:56.027" v="7481" actId="2711"/>
          <ac:spMkLst>
            <pc:docMk/>
            <pc:sldMk cId="3068144040" sldId="4528"/>
            <ac:spMk id="11" creationId="{00000000-0000-0000-0000-000000000000}"/>
          </ac:spMkLst>
        </pc:spChg>
        <pc:spChg chg="mod">
          <ac:chgData name="Chris Speller" userId="0a97f007-b978-4543-a8a0-9ee0abccdf0a" providerId="ADAL" clId="{B8B649C5-C549-4FEB-BF49-7EEBAD02D5DE}" dt="2020-12-20T22:34:50.115" v="6527" actId="20577"/>
          <ac:spMkLst>
            <pc:docMk/>
            <pc:sldMk cId="3068144040" sldId="4528"/>
            <ac:spMk id="12" creationId="{FEDA1F6C-08D0-4179-B4E6-945CF5F1BE86}"/>
          </ac:spMkLst>
        </pc:spChg>
      </pc:sldChg>
      <pc:sldChg chg="add del">
        <pc:chgData name="Chris Speller" userId="0a97f007-b978-4543-a8a0-9ee0abccdf0a" providerId="ADAL" clId="{B8B649C5-C549-4FEB-BF49-7EEBAD02D5DE}" dt="2020-12-20T22:37:29.325" v="6558" actId="47"/>
        <pc:sldMkLst>
          <pc:docMk/>
          <pc:sldMk cId="1611949308" sldId="4529"/>
        </pc:sldMkLst>
      </pc:sldChg>
      <pc:sldChg chg="modSp add mod">
        <pc:chgData name="Chris Speller" userId="0a97f007-b978-4543-a8a0-9ee0abccdf0a" providerId="ADAL" clId="{B8B649C5-C549-4FEB-BF49-7EEBAD02D5DE}" dt="2020-12-20T23:12:49.110" v="7479" actId="2711"/>
        <pc:sldMkLst>
          <pc:docMk/>
          <pc:sldMk cId="1201448274" sldId="4530"/>
        </pc:sldMkLst>
        <pc:spChg chg="mod">
          <ac:chgData name="Chris Speller" userId="0a97f007-b978-4543-a8a0-9ee0abccdf0a" providerId="ADAL" clId="{B8B649C5-C549-4FEB-BF49-7EEBAD02D5DE}" dt="2020-12-20T23:12:45.836" v="7478" actId="2711"/>
          <ac:spMkLst>
            <pc:docMk/>
            <pc:sldMk cId="1201448274" sldId="4530"/>
            <ac:spMk id="10" creationId="{00000000-0000-0000-0000-000000000000}"/>
          </ac:spMkLst>
        </pc:spChg>
        <pc:spChg chg="mod">
          <ac:chgData name="Chris Speller" userId="0a97f007-b978-4543-a8a0-9ee0abccdf0a" providerId="ADAL" clId="{B8B649C5-C549-4FEB-BF49-7EEBAD02D5DE}" dt="2020-12-20T23:12:49.110" v="7479" actId="2711"/>
          <ac:spMkLst>
            <pc:docMk/>
            <pc:sldMk cId="1201448274" sldId="4530"/>
            <ac:spMk id="11" creationId="{00000000-0000-0000-0000-000000000000}"/>
          </ac:spMkLst>
        </pc:spChg>
        <pc:spChg chg="mod">
          <ac:chgData name="Chris Speller" userId="0a97f007-b978-4543-a8a0-9ee0abccdf0a" providerId="ADAL" clId="{B8B649C5-C549-4FEB-BF49-7EEBAD02D5DE}" dt="2020-12-20T22:38:45.365" v="6573" actId="20577"/>
          <ac:spMkLst>
            <pc:docMk/>
            <pc:sldMk cId="1201448274" sldId="4530"/>
            <ac:spMk id="12" creationId="{FEDA1F6C-08D0-4179-B4E6-945CF5F1BE86}"/>
          </ac:spMkLst>
        </pc:spChg>
      </pc:sldChg>
      <pc:sldChg chg="modSp add mod modAnim">
        <pc:chgData name="Chris Speller" userId="0a97f007-b978-4543-a8a0-9ee0abccdf0a" providerId="ADAL" clId="{B8B649C5-C549-4FEB-BF49-7EEBAD02D5DE}" dt="2020-12-20T23:12:40.842" v="7477" actId="2711"/>
        <pc:sldMkLst>
          <pc:docMk/>
          <pc:sldMk cId="3304127777" sldId="4531"/>
        </pc:sldMkLst>
        <pc:spChg chg="mod">
          <ac:chgData name="Chris Speller" userId="0a97f007-b978-4543-a8a0-9ee0abccdf0a" providerId="ADAL" clId="{B8B649C5-C549-4FEB-BF49-7EEBAD02D5DE}" dt="2020-12-20T23:12:37.734" v="7476" actId="2711"/>
          <ac:spMkLst>
            <pc:docMk/>
            <pc:sldMk cId="3304127777" sldId="4531"/>
            <ac:spMk id="10" creationId="{00000000-0000-0000-0000-000000000000}"/>
          </ac:spMkLst>
        </pc:spChg>
        <pc:spChg chg="mod">
          <ac:chgData name="Chris Speller" userId="0a97f007-b978-4543-a8a0-9ee0abccdf0a" providerId="ADAL" clId="{B8B649C5-C549-4FEB-BF49-7EEBAD02D5DE}" dt="2020-12-20T23:12:40.842" v="7477" actId="2711"/>
          <ac:spMkLst>
            <pc:docMk/>
            <pc:sldMk cId="3304127777" sldId="4531"/>
            <ac:spMk id="11" creationId="{00000000-0000-0000-0000-000000000000}"/>
          </ac:spMkLst>
        </pc:spChg>
        <pc:spChg chg="mod">
          <ac:chgData name="Chris Speller" userId="0a97f007-b978-4543-a8a0-9ee0abccdf0a" providerId="ADAL" clId="{B8B649C5-C549-4FEB-BF49-7EEBAD02D5DE}" dt="2020-12-20T22:40:03.688" v="6644" actId="20577"/>
          <ac:spMkLst>
            <pc:docMk/>
            <pc:sldMk cId="3304127777" sldId="4531"/>
            <ac:spMk id="12" creationId="{FEDA1F6C-08D0-4179-B4E6-945CF5F1BE86}"/>
          </ac:spMkLst>
        </pc:spChg>
      </pc:sldChg>
      <pc:sldChg chg="modSp add mod modAnim">
        <pc:chgData name="Chris Speller" userId="0a97f007-b978-4543-a8a0-9ee0abccdf0a" providerId="ADAL" clId="{B8B649C5-C549-4FEB-BF49-7EEBAD02D5DE}" dt="2020-12-20T23:12:33.443" v="7475" actId="2711"/>
        <pc:sldMkLst>
          <pc:docMk/>
          <pc:sldMk cId="1353591398" sldId="4532"/>
        </pc:sldMkLst>
        <pc:spChg chg="mod">
          <ac:chgData name="Chris Speller" userId="0a97f007-b978-4543-a8a0-9ee0abccdf0a" providerId="ADAL" clId="{B8B649C5-C549-4FEB-BF49-7EEBAD02D5DE}" dt="2020-12-20T23:12:30.773" v="7474" actId="2711"/>
          <ac:spMkLst>
            <pc:docMk/>
            <pc:sldMk cId="1353591398" sldId="4532"/>
            <ac:spMk id="10" creationId="{00000000-0000-0000-0000-000000000000}"/>
          </ac:spMkLst>
        </pc:spChg>
        <pc:spChg chg="mod">
          <ac:chgData name="Chris Speller" userId="0a97f007-b978-4543-a8a0-9ee0abccdf0a" providerId="ADAL" clId="{B8B649C5-C549-4FEB-BF49-7EEBAD02D5DE}" dt="2020-12-20T23:12:33.443" v="7475" actId="2711"/>
          <ac:spMkLst>
            <pc:docMk/>
            <pc:sldMk cId="1353591398" sldId="4532"/>
            <ac:spMk id="11" creationId="{00000000-0000-0000-0000-000000000000}"/>
          </ac:spMkLst>
        </pc:spChg>
        <pc:spChg chg="mod">
          <ac:chgData name="Chris Speller" userId="0a97f007-b978-4543-a8a0-9ee0abccdf0a" providerId="ADAL" clId="{B8B649C5-C549-4FEB-BF49-7EEBAD02D5DE}" dt="2020-12-20T22:45:10.504" v="6762" actId="20577"/>
          <ac:spMkLst>
            <pc:docMk/>
            <pc:sldMk cId="1353591398" sldId="4532"/>
            <ac:spMk id="12" creationId="{FEDA1F6C-08D0-4179-B4E6-945CF5F1BE86}"/>
          </ac:spMkLst>
        </pc:spChg>
      </pc:sldChg>
      <pc:sldChg chg="modSp add mod">
        <pc:chgData name="Chris Speller" userId="0a97f007-b978-4543-a8a0-9ee0abccdf0a" providerId="ADAL" clId="{B8B649C5-C549-4FEB-BF49-7EEBAD02D5DE}" dt="2020-12-20T23:12:26.719" v="7473" actId="404"/>
        <pc:sldMkLst>
          <pc:docMk/>
          <pc:sldMk cId="767070580" sldId="4533"/>
        </pc:sldMkLst>
        <pc:spChg chg="mod">
          <ac:chgData name="Chris Speller" userId="0a97f007-b978-4543-a8a0-9ee0abccdf0a" providerId="ADAL" clId="{B8B649C5-C549-4FEB-BF49-7EEBAD02D5DE}" dt="2020-12-20T23:12:22.310" v="7471" actId="404"/>
          <ac:spMkLst>
            <pc:docMk/>
            <pc:sldMk cId="767070580" sldId="4533"/>
            <ac:spMk id="10" creationId="{00000000-0000-0000-0000-000000000000}"/>
          </ac:spMkLst>
        </pc:spChg>
        <pc:spChg chg="mod">
          <ac:chgData name="Chris Speller" userId="0a97f007-b978-4543-a8a0-9ee0abccdf0a" providerId="ADAL" clId="{B8B649C5-C549-4FEB-BF49-7EEBAD02D5DE}" dt="2020-12-20T23:12:26.719" v="7473" actId="404"/>
          <ac:spMkLst>
            <pc:docMk/>
            <pc:sldMk cId="767070580" sldId="4533"/>
            <ac:spMk id="11" creationId="{00000000-0000-0000-0000-000000000000}"/>
          </ac:spMkLst>
        </pc:spChg>
        <pc:spChg chg="mod">
          <ac:chgData name="Chris Speller" userId="0a97f007-b978-4543-a8a0-9ee0abccdf0a" providerId="ADAL" clId="{B8B649C5-C549-4FEB-BF49-7EEBAD02D5DE}" dt="2020-12-20T22:51:49.594" v="6891" actId="20577"/>
          <ac:spMkLst>
            <pc:docMk/>
            <pc:sldMk cId="767070580" sldId="4533"/>
            <ac:spMk id="12" creationId="{FEDA1F6C-08D0-4179-B4E6-945CF5F1BE86}"/>
          </ac:spMkLst>
        </pc:spChg>
      </pc:sldChg>
      <pc:sldChg chg="modSp add mod">
        <pc:chgData name="Chris Speller" userId="0a97f007-b978-4543-a8a0-9ee0abccdf0a" providerId="ADAL" clId="{B8B649C5-C549-4FEB-BF49-7EEBAD02D5DE}" dt="2020-12-20T22:59:11.810" v="7155" actId="20577"/>
        <pc:sldMkLst>
          <pc:docMk/>
          <pc:sldMk cId="1418794456" sldId="4534"/>
        </pc:sldMkLst>
        <pc:spChg chg="mod">
          <ac:chgData name="Chris Speller" userId="0a97f007-b978-4543-a8a0-9ee0abccdf0a" providerId="ADAL" clId="{B8B649C5-C549-4FEB-BF49-7EEBAD02D5DE}" dt="2020-12-20T22:59:11.810" v="7155" actId="20577"/>
          <ac:spMkLst>
            <pc:docMk/>
            <pc:sldMk cId="1418794456" sldId="4534"/>
            <ac:spMk id="10" creationId="{00000000-0000-0000-0000-000000000000}"/>
          </ac:spMkLst>
        </pc:spChg>
        <pc:spChg chg="mod">
          <ac:chgData name="Chris Speller" userId="0a97f007-b978-4543-a8a0-9ee0abccdf0a" providerId="ADAL" clId="{B8B649C5-C549-4FEB-BF49-7EEBAD02D5DE}" dt="2020-12-20T22:56:01.388" v="7128"/>
          <ac:spMkLst>
            <pc:docMk/>
            <pc:sldMk cId="1418794456" sldId="4534"/>
            <ac:spMk id="11" creationId="{00000000-0000-0000-0000-000000000000}"/>
          </ac:spMkLst>
        </pc:spChg>
        <pc:spChg chg="mod">
          <ac:chgData name="Chris Speller" userId="0a97f007-b978-4543-a8a0-9ee0abccdf0a" providerId="ADAL" clId="{B8B649C5-C549-4FEB-BF49-7EEBAD02D5DE}" dt="2020-12-20T22:56:16.487" v="7142" actId="1076"/>
          <ac:spMkLst>
            <pc:docMk/>
            <pc:sldMk cId="1418794456" sldId="4534"/>
            <ac:spMk id="12" creationId="{FEDA1F6C-08D0-4179-B4E6-945CF5F1BE86}"/>
          </ac:spMkLst>
        </pc:spChg>
      </pc:sldChg>
      <pc:sldChg chg="add del">
        <pc:chgData name="Chris Speller" userId="0a97f007-b978-4543-a8a0-9ee0abccdf0a" providerId="ADAL" clId="{B8B649C5-C549-4FEB-BF49-7EEBAD02D5DE}" dt="2020-12-20T22:52:20.661" v="6893"/>
        <pc:sldMkLst>
          <pc:docMk/>
          <pc:sldMk cId="3252863080" sldId="4534"/>
        </pc:sldMkLst>
      </pc:sldChg>
      <pc:sldChg chg="add del">
        <pc:chgData name="Chris Speller" userId="0a97f007-b978-4543-a8a0-9ee0abccdf0a" providerId="ADAL" clId="{B8B649C5-C549-4FEB-BF49-7EEBAD02D5DE}" dt="2020-12-20T22:59:42.193" v="7157"/>
        <pc:sldMkLst>
          <pc:docMk/>
          <pc:sldMk cId="2323361934" sldId="4535"/>
        </pc:sldMkLst>
      </pc:sldChg>
      <pc:sldChg chg="modSp add">
        <pc:chgData name="Chris Speller" userId="0a97f007-b978-4543-a8a0-9ee0abccdf0a" providerId="ADAL" clId="{B8B649C5-C549-4FEB-BF49-7EEBAD02D5DE}" dt="2020-12-20T23:12:07.053" v="7469" actId="2711"/>
        <pc:sldMkLst>
          <pc:docMk/>
          <pc:sldMk cId="3343605041" sldId="4535"/>
        </pc:sldMkLst>
        <pc:spChg chg="mod">
          <ac:chgData name="Chris Speller" userId="0a97f007-b978-4543-a8a0-9ee0abccdf0a" providerId="ADAL" clId="{B8B649C5-C549-4FEB-BF49-7EEBAD02D5DE}" dt="2020-12-20T23:12:03.196" v="7468" actId="2711"/>
          <ac:spMkLst>
            <pc:docMk/>
            <pc:sldMk cId="3343605041" sldId="4535"/>
            <ac:spMk id="10" creationId="{00000000-0000-0000-0000-000000000000}"/>
          </ac:spMkLst>
        </pc:spChg>
        <pc:spChg chg="mod">
          <ac:chgData name="Chris Speller" userId="0a97f007-b978-4543-a8a0-9ee0abccdf0a" providerId="ADAL" clId="{B8B649C5-C549-4FEB-BF49-7EEBAD02D5DE}" dt="2020-12-20T23:12:07.053" v="7469" actId="2711"/>
          <ac:spMkLst>
            <pc:docMk/>
            <pc:sldMk cId="3343605041" sldId="4535"/>
            <ac:spMk id="11" creationId="{00000000-0000-0000-0000-000000000000}"/>
          </ac:spMkLst>
        </pc:spChg>
        <pc:spChg chg="mod">
          <ac:chgData name="Chris Speller" userId="0a97f007-b978-4543-a8a0-9ee0abccdf0a" providerId="ADAL" clId="{B8B649C5-C549-4FEB-BF49-7EEBAD02D5DE}" dt="2020-12-20T23:00:42.213" v="7183" actId="20577"/>
          <ac:spMkLst>
            <pc:docMk/>
            <pc:sldMk cId="3343605041" sldId="4535"/>
            <ac:spMk id="12" creationId="{FEDA1F6C-08D0-4179-B4E6-945CF5F1BE86}"/>
          </ac:spMkLst>
        </pc:spChg>
      </pc:sldChg>
      <pc:sldChg chg="modSp add">
        <pc:chgData name="Chris Speller" userId="0a97f007-b978-4543-a8a0-9ee0abccdf0a" providerId="ADAL" clId="{B8B649C5-C549-4FEB-BF49-7EEBAD02D5DE}" dt="2020-12-20T23:11:58.427" v="7467" actId="2711"/>
        <pc:sldMkLst>
          <pc:docMk/>
          <pc:sldMk cId="3989641810" sldId="4536"/>
        </pc:sldMkLst>
        <pc:spChg chg="mod">
          <ac:chgData name="Chris Speller" userId="0a97f007-b978-4543-a8a0-9ee0abccdf0a" providerId="ADAL" clId="{B8B649C5-C549-4FEB-BF49-7EEBAD02D5DE}" dt="2020-12-20T23:11:55.261" v="7466" actId="2711"/>
          <ac:spMkLst>
            <pc:docMk/>
            <pc:sldMk cId="3989641810" sldId="4536"/>
            <ac:spMk id="10" creationId="{00000000-0000-0000-0000-000000000000}"/>
          </ac:spMkLst>
        </pc:spChg>
        <pc:spChg chg="mod">
          <ac:chgData name="Chris Speller" userId="0a97f007-b978-4543-a8a0-9ee0abccdf0a" providerId="ADAL" clId="{B8B649C5-C549-4FEB-BF49-7EEBAD02D5DE}" dt="2020-12-20T23:11:58.427" v="7467" actId="2711"/>
          <ac:spMkLst>
            <pc:docMk/>
            <pc:sldMk cId="3989641810" sldId="4536"/>
            <ac:spMk id="11" creationId="{00000000-0000-0000-0000-000000000000}"/>
          </ac:spMkLst>
        </pc:spChg>
        <pc:spChg chg="mod">
          <ac:chgData name="Chris Speller" userId="0a97f007-b978-4543-a8a0-9ee0abccdf0a" providerId="ADAL" clId="{B8B649C5-C549-4FEB-BF49-7EEBAD02D5DE}" dt="2020-12-20T23:01:07.136" v="7195" actId="20577"/>
          <ac:spMkLst>
            <pc:docMk/>
            <pc:sldMk cId="3989641810" sldId="4536"/>
            <ac:spMk id="12" creationId="{FEDA1F6C-08D0-4179-B4E6-945CF5F1BE86}"/>
          </ac:spMkLst>
        </pc:spChg>
      </pc:sldChg>
      <pc:sldChg chg="modSp add mod">
        <pc:chgData name="Chris Speller" userId="0a97f007-b978-4543-a8a0-9ee0abccdf0a" providerId="ADAL" clId="{B8B649C5-C549-4FEB-BF49-7EEBAD02D5DE}" dt="2020-12-20T23:11:50.618" v="7465" actId="2711"/>
        <pc:sldMkLst>
          <pc:docMk/>
          <pc:sldMk cId="324072873" sldId="4537"/>
        </pc:sldMkLst>
        <pc:spChg chg="mod">
          <ac:chgData name="Chris Speller" userId="0a97f007-b978-4543-a8a0-9ee0abccdf0a" providerId="ADAL" clId="{B8B649C5-C549-4FEB-BF49-7EEBAD02D5DE}" dt="2020-12-20T23:11:48.037" v="7464" actId="2711"/>
          <ac:spMkLst>
            <pc:docMk/>
            <pc:sldMk cId="324072873" sldId="4537"/>
            <ac:spMk id="10" creationId="{00000000-0000-0000-0000-000000000000}"/>
          </ac:spMkLst>
        </pc:spChg>
        <pc:spChg chg="mod">
          <ac:chgData name="Chris Speller" userId="0a97f007-b978-4543-a8a0-9ee0abccdf0a" providerId="ADAL" clId="{B8B649C5-C549-4FEB-BF49-7EEBAD02D5DE}" dt="2020-12-20T23:11:50.618" v="7465" actId="2711"/>
          <ac:spMkLst>
            <pc:docMk/>
            <pc:sldMk cId="324072873" sldId="4537"/>
            <ac:spMk id="11" creationId="{00000000-0000-0000-0000-000000000000}"/>
          </ac:spMkLst>
        </pc:spChg>
      </pc:sldChg>
      <pc:sldChg chg="modSp add">
        <pc:chgData name="Chris Speller" userId="0a97f007-b978-4543-a8a0-9ee0abccdf0a" providerId="ADAL" clId="{B8B649C5-C549-4FEB-BF49-7EEBAD02D5DE}" dt="2020-12-20T23:11:44.251" v="7463" actId="2711"/>
        <pc:sldMkLst>
          <pc:docMk/>
          <pc:sldMk cId="2942092640" sldId="4538"/>
        </pc:sldMkLst>
        <pc:spChg chg="mod">
          <ac:chgData name="Chris Speller" userId="0a97f007-b978-4543-a8a0-9ee0abccdf0a" providerId="ADAL" clId="{B8B649C5-C549-4FEB-BF49-7EEBAD02D5DE}" dt="2020-12-20T23:11:40.781" v="7462" actId="2711"/>
          <ac:spMkLst>
            <pc:docMk/>
            <pc:sldMk cId="2942092640" sldId="4538"/>
            <ac:spMk id="10" creationId="{00000000-0000-0000-0000-000000000000}"/>
          </ac:spMkLst>
        </pc:spChg>
        <pc:spChg chg="mod">
          <ac:chgData name="Chris Speller" userId="0a97f007-b978-4543-a8a0-9ee0abccdf0a" providerId="ADAL" clId="{B8B649C5-C549-4FEB-BF49-7EEBAD02D5DE}" dt="2020-12-20T23:11:44.251" v="7463" actId="2711"/>
          <ac:spMkLst>
            <pc:docMk/>
            <pc:sldMk cId="2942092640" sldId="4538"/>
            <ac:spMk id="11" creationId="{00000000-0000-0000-0000-000000000000}"/>
          </ac:spMkLst>
        </pc:spChg>
      </pc:sldChg>
      <pc:sldChg chg="modSp add mod modAnim">
        <pc:chgData name="Chris Speller" userId="0a97f007-b978-4543-a8a0-9ee0abccdf0a" providerId="ADAL" clId="{B8B649C5-C549-4FEB-BF49-7EEBAD02D5DE}" dt="2020-12-20T23:33:28.548" v="7895" actId="20577"/>
        <pc:sldMkLst>
          <pc:docMk/>
          <pc:sldMk cId="1786563480" sldId="4539"/>
        </pc:sldMkLst>
        <pc:spChg chg="mod">
          <ac:chgData name="Chris Speller" userId="0a97f007-b978-4543-a8a0-9ee0abccdf0a" providerId="ADAL" clId="{B8B649C5-C549-4FEB-BF49-7EEBAD02D5DE}" dt="2020-12-20T23:11:36.240" v="7461" actId="2711"/>
          <ac:spMkLst>
            <pc:docMk/>
            <pc:sldMk cId="1786563480" sldId="4539"/>
            <ac:spMk id="10" creationId="{00000000-0000-0000-0000-000000000000}"/>
          </ac:spMkLst>
        </pc:spChg>
        <pc:spChg chg="mod">
          <ac:chgData name="Chris Speller" userId="0a97f007-b978-4543-a8a0-9ee0abccdf0a" providerId="ADAL" clId="{B8B649C5-C549-4FEB-BF49-7EEBAD02D5DE}" dt="2020-12-20T23:33:19.963" v="7882" actId="20577"/>
          <ac:spMkLst>
            <pc:docMk/>
            <pc:sldMk cId="1786563480" sldId="4539"/>
            <ac:spMk id="11" creationId="{00000000-0000-0000-0000-000000000000}"/>
          </ac:spMkLst>
        </pc:spChg>
        <pc:spChg chg="mod">
          <ac:chgData name="Chris Speller" userId="0a97f007-b978-4543-a8a0-9ee0abccdf0a" providerId="ADAL" clId="{B8B649C5-C549-4FEB-BF49-7EEBAD02D5DE}" dt="2020-12-20T23:33:28.548" v="7895" actId="20577"/>
          <ac:spMkLst>
            <pc:docMk/>
            <pc:sldMk cId="1786563480" sldId="4539"/>
            <ac:spMk id="12" creationId="{FEDA1F6C-08D0-4179-B4E6-945CF5F1BE86}"/>
          </ac:spMkLst>
        </pc:spChg>
      </pc:sldChg>
      <pc:sldChg chg="modSp add mod">
        <pc:chgData name="Chris Speller" userId="0a97f007-b978-4543-a8a0-9ee0abccdf0a" providerId="ADAL" clId="{B8B649C5-C549-4FEB-BF49-7EEBAD02D5DE}" dt="2020-12-20T23:47:31.626" v="8008" actId="20577"/>
        <pc:sldMkLst>
          <pc:docMk/>
          <pc:sldMk cId="2138088082" sldId="4540"/>
        </pc:sldMkLst>
        <pc:spChg chg="mod">
          <ac:chgData name="Chris Speller" userId="0a97f007-b978-4543-a8a0-9ee0abccdf0a" providerId="ADAL" clId="{B8B649C5-C549-4FEB-BF49-7EEBAD02D5DE}" dt="2020-12-20T23:47:31.626" v="8008" actId="20577"/>
          <ac:spMkLst>
            <pc:docMk/>
            <pc:sldMk cId="2138088082" sldId="4540"/>
            <ac:spMk id="10" creationId="{00000000-0000-0000-0000-000000000000}"/>
          </ac:spMkLst>
        </pc:spChg>
        <pc:spChg chg="mod">
          <ac:chgData name="Chris Speller" userId="0a97f007-b978-4543-a8a0-9ee0abccdf0a" providerId="ADAL" clId="{B8B649C5-C549-4FEB-BF49-7EEBAD02D5DE}" dt="2020-12-20T23:36:46.243" v="7985"/>
          <ac:spMkLst>
            <pc:docMk/>
            <pc:sldMk cId="2138088082" sldId="4540"/>
            <ac:spMk id="11" creationId="{00000000-0000-0000-0000-000000000000}"/>
          </ac:spMkLst>
        </pc:spChg>
        <pc:spChg chg="mod">
          <ac:chgData name="Chris Speller" userId="0a97f007-b978-4543-a8a0-9ee0abccdf0a" providerId="ADAL" clId="{B8B649C5-C549-4FEB-BF49-7EEBAD02D5DE}" dt="2020-12-20T23:36:52.047" v="7990" actId="20577"/>
          <ac:spMkLst>
            <pc:docMk/>
            <pc:sldMk cId="2138088082" sldId="4540"/>
            <ac:spMk id="12" creationId="{FEDA1F6C-08D0-4179-B4E6-945CF5F1BE86}"/>
          </ac:spMkLst>
        </pc:spChg>
      </pc:sldChg>
      <pc:sldChg chg="add del">
        <pc:chgData name="Chris Speller" userId="0a97f007-b978-4543-a8a0-9ee0abccdf0a" providerId="ADAL" clId="{B8B649C5-C549-4FEB-BF49-7EEBAD02D5DE}" dt="2020-12-20T23:10:22.844" v="7357"/>
        <pc:sldMkLst>
          <pc:docMk/>
          <pc:sldMk cId="4083503152" sldId="4540"/>
        </pc:sldMkLst>
      </pc:sldChg>
      <pc:sldChg chg="modSp add mod modAnim">
        <pc:chgData name="Chris Speller" userId="0a97f007-b978-4543-a8a0-9ee0abccdf0a" providerId="ADAL" clId="{B8B649C5-C549-4FEB-BF49-7EEBAD02D5DE}" dt="2020-12-21T09:19:19.039" v="8370" actId="2711"/>
        <pc:sldMkLst>
          <pc:docMk/>
          <pc:sldMk cId="1185784097" sldId="4541"/>
        </pc:sldMkLst>
        <pc:spChg chg="mod">
          <ac:chgData name="Chris Speller" userId="0a97f007-b978-4543-a8a0-9ee0abccdf0a" providerId="ADAL" clId="{B8B649C5-C549-4FEB-BF49-7EEBAD02D5DE}" dt="2020-12-21T09:14:02.895" v="8176" actId="2711"/>
          <ac:spMkLst>
            <pc:docMk/>
            <pc:sldMk cId="1185784097" sldId="4541"/>
            <ac:spMk id="10" creationId="{00000000-0000-0000-0000-000000000000}"/>
          </ac:spMkLst>
        </pc:spChg>
        <pc:spChg chg="mod">
          <ac:chgData name="Chris Speller" userId="0a97f007-b978-4543-a8a0-9ee0abccdf0a" providerId="ADAL" clId="{B8B649C5-C549-4FEB-BF49-7EEBAD02D5DE}" dt="2020-12-21T09:14:07.608" v="8177" actId="2711"/>
          <ac:spMkLst>
            <pc:docMk/>
            <pc:sldMk cId="1185784097" sldId="4541"/>
            <ac:spMk id="11" creationId="{00000000-0000-0000-0000-000000000000}"/>
          </ac:spMkLst>
        </pc:spChg>
        <pc:spChg chg="mod">
          <ac:chgData name="Chris Speller" userId="0a97f007-b978-4543-a8a0-9ee0abccdf0a" providerId="ADAL" clId="{B8B649C5-C549-4FEB-BF49-7EEBAD02D5DE}" dt="2020-12-21T09:19:19.039" v="8370" actId="2711"/>
          <ac:spMkLst>
            <pc:docMk/>
            <pc:sldMk cId="1185784097" sldId="4541"/>
            <ac:spMk id="12" creationId="{FEDA1F6C-08D0-4179-B4E6-945CF5F1BE86}"/>
          </ac:spMkLst>
        </pc:spChg>
      </pc:sldChg>
      <pc:sldChg chg="modSp add mod modAnim">
        <pc:chgData name="Chris Speller" userId="0a97f007-b978-4543-a8a0-9ee0abccdf0a" providerId="ADAL" clId="{B8B649C5-C549-4FEB-BF49-7EEBAD02D5DE}" dt="2020-12-21T09:14:22.076" v="8181" actId="2711"/>
        <pc:sldMkLst>
          <pc:docMk/>
          <pc:sldMk cId="2042301552" sldId="4542"/>
        </pc:sldMkLst>
        <pc:spChg chg="mod">
          <ac:chgData name="Chris Speller" userId="0a97f007-b978-4543-a8a0-9ee0abccdf0a" providerId="ADAL" clId="{B8B649C5-C549-4FEB-BF49-7EEBAD02D5DE}" dt="2020-12-21T09:13:55.430" v="8174" actId="2711"/>
          <ac:spMkLst>
            <pc:docMk/>
            <pc:sldMk cId="2042301552" sldId="4542"/>
            <ac:spMk id="10" creationId="{00000000-0000-0000-0000-000000000000}"/>
          </ac:spMkLst>
        </pc:spChg>
        <pc:spChg chg="mod">
          <ac:chgData name="Chris Speller" userId="0a97f007-b978-4543-a8a0-9ee0abccdf0a" providerId="ADAL" clId="{B8B649C5-C549-4FEB-BF49-7EEBAD02D5DE}" dt="2020-12-21T09:14:22.076" v="8181" actId="2711"/>
          <ac:spMkLst>
            <pc:docMk/>
            <pc:sldMk cId="2042301552" sldId="4542"/>
            <ac:spMk id="11" creationId="{00000000-0000-0000-0000-000000000000}"/>
          </ac:spMkLst>
        </pc:spChg>
        <pc:spChg chg="mod">
          <ac:chgData name="Chris Speller" userId="0a97f007-b978-4543-a8a0-9ee0abccdf0a" providerId="ADAL" clId="{B8B649C5-C549-4FEB-BF49-7EEBAD02D5DE}" dt="2020-12-21T09:07:37.906" v="8098" actId="20577"/>
          <ac:spMkLst>
            <pc:docMk/>
            <pc:sldMk cId="2042301552" sldId="4542"/>
            <ac:spMk id="12" creationId="{FEDA1F6C-08D0-4179-B4E6-945CF5F1BE86}"/>
          </ac:spMkLst>
        </pc:spChg>
      </pc:sldChg>
      <pc:sldChg chg="modSp add mod modAnim">
        <pc:chgData name="Chris Speller" userId="0a97f007-b978-4543-a8a0-9ee0abccdf0a" providerId="ADAL" clId="{B8B649C5-C549-4FEB-BF49-7EEBAD02D5DE}" dt="2020-12-21T09:14:16.575" v="8180" actId="404"/>
        <pc:sldMkLst>
          <pc:docMk/>
          <pc:sldMk cId="1367160984" sldId="4543"/>
        </pc:sldMkLst>
        <pc:spChg chg="mod">
          <ac:chgData name="Chris Speller" userId="0a97f007-b978-4543-a8a0-9ee0abccdf0a" providerId="ADAL" clId="{B8B649C5-C549-4FEB-BF49-7EEBAD02D5DE}" dt="2020-12-21T09:14:12.050" v="8178" actId="404"/>
          <ac:spMkLst>
            <pc:docMk/>
            <pc:sldMk cId="1367160984" sldId="4543"/>
            <ac:spMk id="10" creationId="{00000000-0000-0000-0000-000000000000}"/>
          </ac:spMkLst>
        </pc:spChg>
        <pc:spChg chg="mod">
          <ac:chgData name="Chris Speller" userId="0a97f007-b978-4543-a8a0-9ee0abccdf0a" providerId="ADAL" clId="{B8B649C5-C549-4FEB-BF49-7EEBAD02D5DE}" dt="2020-12-21T09:14:16.575" v="8180" actId="404"/>
          <ac:spMkLst>
            <pc:docMk/>
            <pc:sldMk cId="1367160984" sldId="4543"/>
            <ac:spMk id="11" creationId="{00000000-0000-0000-0000-000000000000}"/>
          </ac:spMkLst>
        </pc:spChg>
        <pc:spChg chg="mod">
          <ac:chgData name="Chris Speller" userId="0a97f007-b978-4543-a8a0-9ee0abccdf0a" providerId="ADAL" clId="{B8B649C5-C549-4FEB-BF49-7EEBAD02D5DE}" dt="2020-12-21T09:11:46.811" v="8147" actId="1076"/>
          <ac:spMkLst>
            <pc:docMk/>
            <pc:sldMk cId="1367160984" sldId="4543"/>
            <ac:spMk id="12" creationId="{FEDA1F6C-08D0-4179-B4E6-945CF5F1BE86}"/>
          </ac:spMkLst>
        </pc:spChg>
      </pc:sldChg>
      <pc:sldChg chg="modSp add mod">
        <pc:chgData name="Chris Speller" userId="0a97f007-b978-4543-a8a0-9ee0abccdf0a" providerId="ADAL" clId="{B8B649C5-C549-4FEB-BF49-7EEBAD02D5DE}" dt="2020-12-21T09:17:59.361" v="8349" actId="20577"/>
        <pc:sldMkLst>
          <pc:docMk/>
          <pc:sldMk cId="4146199885" sldId="4544"/>
        </pc:sldMkLst>
        <pc:spChg chg="mod">
          <ac:chgData name="Chris Speller" userId="0a97f007-b978-4543-a8a0-9ee0abccdf0a" providerId="ADAL" clId="{B8B649C5-C549-4FEB-BF49-7EEBAD02D5DE}" dt="2020-12-21T09:17:59.361" v="8349" actId="20577"/>
          <ac:spMkLst>
            <pc:docMk/>
            <pc:sldMk cId="4146199885" sldId="4544"/>
            <ac:spMk id="10" creationId="{00000000-0000-0000-0000-000000000000}"/>
          </ac:spMkLst>
        </pc:spChg>
        <pc:spChg chg="mod">
          <ac:chgData name="Chris Speller" userId="0a97f007-b978-4543-a8a0-9ee0abccdf0a" providerId="ADAL" clId="{B8B649C5-C549-4FEB-BF49-7EEBAD02D5DE}" dt="2020-12-21T09:15:49.171" v="8334"/>
          <ac:spMkLst>
            <pc:docMk/>
            <pc:sldMk cId="4146199885" sldId="4544"/>
            <ac:spMk id="11" creationId="{00000000-0000-0000-0000-000000000000}"/>
          </ac:spMkLst>
        </pc:spChg>
        <pc:spChg chg="mod">
          <ac:chgData name="Chris Speller" userId="0a97f007-b978-4543-a8a0-9ee0abccdf0a" providerId="ADAL" clId="{B8B649C5-C549-4FEB-BF49-7EEBAD02D5DE}" dt="2020-12-21T09:16:00.214" v="8346" actId="20577"/>
          <ac:spMkLst>
            <pc:docMk/>
            <pc:sldMk cId="4146199885" sldId="4544"/>
            <ac:spMk id="12" creationId="{FEDA1F6C-08D0-4179-B4E6-945CF5F1BE86}"/>
          </ac:spMkLst>
        </pc:spChg>
      </pc:sldChg>
      <pc:sldChg chg="modSp add mod modAnim">
        <pc:chgData name="Chris Speller" userId="0a97f007-b978-4543-a8a0-9ee0abccdf0a" providerId="ADAL" clId="{B8B649C5-C549-4FEB-BF49-7EEBAD02D5DE}" dt="2020-12-21T09:20:23.029" v="8399" actId="20577"/>
        <pc:sldMkLst>
          <pc:docMk/>
          <pc:sldMk cId="2996557775" sldId="4545"/>
        </pc:sldMkLst>
        <pc:spChg chg="mod">
          <ac:chgData name="Chris Speller" userId="0a97f007-b978-4543-a8a0-9ee0abccdf0a" providerId="ADAL" clId="{B8B649C5-C549-4FEB-BF49-7EEBAD02D5DE}" dt="2020-12-21T09:20:23.029" v="8399" actId="20577"/>
          <ac:spMkLst>
            <pc:docMk/>
            <pc:sldMk cId="2996557775" sldId="4545"/>
            <ac:spMk id="10" creationId="{00000000-0000-0000-0000-000000000000}"/>
          </ac:spMkLst>
        </pc:spChg>
        <pc:spChg chg="mod">
          <ac:chgData name="Chris Speller" userId="0a97f007-b978-4543-a8a0-9ee0abccdf0a" providerId="ADAL" clId="{B8B649C5-C549-4FEB-BF49-7EEBAD02D5DE}" dt="2020-12-21T09:18:53.942" v="8361" actId="404"/>
          <ac:spMkLst>
            <pc:docMk/>
            <pc:sldMk cId="2996557775" sldId="4545"/>
            <ac:spMk id="11" creationId="{00000000-0000-0000-0000-000000000000}"/>
          </ac:spMkLst>
        </pc:spChg>
        <pc:spChg chg="mod">
          <ac:chgData name="Chris Speller" userId="0a97f007-b978-4543-a8a0-9ee0abccdf0a" providerId="ADAL" clId="{B8B649C5-C549-4FEB-BF49-7EEBAD02D5DE}" dt="2020-12-21T09:20:06.071" v="8391" actId="20577"/>
          <ac:spMkLst>
            <pc:docMk/>
            <pc:sldMk cId="2996557775" sldId="4545"/>
            <ac:spMk id="12" creationId="{FEDA1F6C-08D0-4179-B4E6-945CF5F1BE86}"/>
          </ac:spMkLst>
        </pc:spChg>
      </pc:sldChg>
      <pc:sldChg chg="modSp add mod modAnim">
        <pc:chgData name="Chris Speller" userId="0a97f007-b978-4543-a8a0-9ee0abccdf0a" providerId="ADAL" clId="{B8B649C5-C549-4FEB-BF49-7EEBAD02D5DE}" dt="2020-12-21T09:21:37.762" v="8440" actId="20577"/>
        <pc:sldMkLst>
          <pc:docMk/>
          <pc:sldMk cId="3772858602" sldId="4546"/>
        </pc:sldMkLst>
        <pc:spChg chg="mod">
          <ac:chgData name="Chris Speller" userId="0a97f007-b978-4543-a8a0-9ee0abccdf0a" providerId="ADAL" clId="{B8B649C5-C549-4FEB-BF49-7EEBAD02D5DE}" dt="2020-12-21T09:21:37.762" v="8440" actId="20577"/>
          <ac:spMkLst>
            <pc:docMk/>
            <pc:sldMk cId="3772858602" sldId="4546"/>
            <ac:spMk id="10" creationId="{00000000-0000-0000-0000-000000000000}"/>
          </ac:spMkLst>
        </pc:spChg>
        <pc:spChg chg="mod">
          <ac:chgData name="Chris Speller" userId="0a97f007-b978-4543-a8a0-9ee0abccdf0a" providerId="ADAL" clId="{B8B649C5-C549-4FEB-BF49-7EEBAD02D5DE}" dt="2020-12-21T09:21:00.443" v="8410" actId="403"/>
          <ac:spMkLst>
            <pc:docMk/>
            <pc:sldMk cId="3772858602" sldId="4546"/>
            <ac:spMk id="11" creationId="{00000000-0000-0000-0000-000000000000}"/>
          </ac:spMkLst>
        </pc:spChg>
        <pc:spChg chg="mod">
          <ac:chgData name="Chris Speller" userId="0a97f007-b978-4543-a8a0-9ee0abccdf0a" providerId="ADAL" clId="{B8B649C5-C549-4FEB-BF49-7EEBAD02D5DE}" dt="2020-12-21T09:21:25.147" v="8437" actId="122"/>
          <ac:spMkLst>
            <pc:docMk/>
            <pc:sldMk cId="3772858602" sldId="4546"/>
            <ac:spMk id="12" creationId="{FEDA1F6C-08D0-4179-B4E6-945CF5F1BE86}"/>
          </ac:spMkLst>
        </pc:spChg>
      </pc:sldChg>
      <pc:sldChg chg="modSp add mod">
        <pc:chgData name="Chris Speller" userId="0a97f007-b978-4543-a8a0-9ee0abccdf0a" providerId="ADAL" clId="{B8B649C5-C549-4FEB-BF49-7EEBAD02D5DE}" dt="2020-12-21T09:25:12.867" v="8499" actId="122"/>
        <pc:sldMkLst>
          <pc:docMk/>
          <pc:sldMk cId="3965021405" sldId="4547"/>
        </pc:sldMkLst>
        <pc:spChg chg="mod">
          <ac:chgData name="Chris Speller" userId="0a97f007-b978-4543-a8a0-9ee0abccdf0a" providerId="ADAL" clId="{B8B649C5-C549-4FEB-BF49-7EEBAD02D5DE}" dt="2020-12-21T09:24:33.629" v="8482" actId="20577"/>
          <ac:spMkLst>
            <pc:docMk/>
            <pc:sldMk cId="3965021405" sldId="4547"/>
            <ac:spMk id="10" creationId="{00000000-0000-0000-0000-000000000000}"/>
          </ac:spMkLst>
        </pc:spChg>
        <pc:spChg chg="mod">
          <ac:chgData name="Chris Speller" userId="0a97f007-b978-4543-a8a0-9ee0abccdf0a" providerId="ADAL" clId="{B8B649C5-C549-4FEB-BF49-7EEBAD02D5DE}" dt="2020-12-21T09:24:41.075" v="8483" actId="20577"/>
          <ac:spMkLst>
            <pc:docMk/>
            <pc:sldMk cId="3965021405" sldId="4547"/>
            <ac:spMk id="11" creationId="{00000000-0000-0000-0000-000000000000}"/>
          </ac:spMkLst>
        </pc:spChg>
        <pc:spChg chg="mod">
          <ac:chgData name="Chris Speller" userId="0a97f007-b978-4543-a8a0-9ee0abccdf0a" providerId="ADAL" clId="{B8B649C5-C549-4FEB-BF49-7EEBAD02D5DE}" dt="2020-12-21T09:25:12.867" v="8499" actId="122"/>
          <ac:spMkLst>
            <pc:docMk/>
            <pc:sldMk cId="3965021405" sldId="4547"/>
            <ac:spMk id="12" creationId="{FEDA1F6C-08D0-4179-B4E6-945CF5F1BE86}"/>
          </ac:spMkLst>
        </pc:spChg>
      </pc:sldChg>
      <pc:sldChg chg="modSp add">
        <pc:chgData name="Chris Speller" userId="0a97f007-b978-4543-a8a0-9ee0abccdf0a" providerId="ADAL" clId="{B8B649C5-C549-4FEB-BF49-7EEBAD02D5DE}" dt="2020-12-21T09:26:45.251" v="8532" actId="20577"/>
        <pc:sldMkLst>
          <pc:docMk/>
          <pc:sldMk cId="2238517172" sldId="4548"/>
        </pc:sldMkLst>
        <pc:spChg chg="mod">
          <ac:chgData name="Chris Speller" userId="0a97f007-b978-4543-a8a0-9ee0abccdf0a" providerId="ADAL" clId="{B8B649C5-C549-4FEB-BF49-7EEBAD02D5DE}" dt="2020-12-21T09:26:45.251" v="8532" actId="20577"/>
          <ac:spMkLst>
            <pc:docMk/>
            <pc:sldMk cId="2238517172" sldId="4548"/>
            <ac:spMk id="10" creationId="{00000000-0000-0000-0000-000000000000}"/>
          </ac:spMkLst>
        </pc:spChg>
        <pc:spChg chg="mod">
          <ac:chgData name="Chris Speller" userId="0a97f007-b978-4543-a8a0-9ee0abccdf0a" providerId="ADAL" clId="{B8B649C5-C549-4FEB-BF49-7EEBAD02D5DE}" dt="2020-12-21T09:25:42.952" v="8515"/>
          <ac:spMkLst>
            <pc:docMk/>
            <pc:sldMk cId="2238517172" sldId="4548"/>
            <ac:spMk id="11" creationId="{00000000-0000-0000-0000-000000000000}"/>
          </ac:spMkLst>
        </pc:spChg>
        <pc:spChg chg="mod">
          <ac:chgData name="Chris Speller" userId="0a97f007-b978-4543-a8a0-9ee0abccdf0a" providerId="ADAL" clId="{B8B649C5-C549-4FEB-BF49-7EEBAD02D5DE}" dt="2020-12-21T09:26:04.490" v="8523" actId="20577"/>
          <ac:spMkLst>
            <pc:docMk/>
            <pc:sldMk cId="2238517172" sldId="4548"/>
            <ac:spMk id="12" creationId="{FEDA1F6C-08D0-4179-B4E6-945CF5F1BE86}"/>
          </ac:spMkLst>
        </pc:spChg>
      </pc:sldChg>
      <pc:sldChg chg="modSp add mod">
        <pc:chgData name="Chris Speller" userId="0a97f007-b978-4543-a8a0-9ee0abccdf0a" providerId="ADAL" clId="{B8B649C5-C549-4FEB-BF49-7EEBAD02D5DE}" dt="2020-12-21T09:37:55.344" v="8718" actId="20577"/>
        <pc:sldMkLst>
          <pc:docMk/>
          <pc:sldMk cId="1037951282" sldId="4549"/>
        </pc:sldMkLst>
        <pc:spChg chg="mod">
          <ac:chgData name="Chris Speller" userId="0a97f007-b978-4543-a8a0-9ee0abccdf0a" providerId="ADAL" clId="{B8B649C5-C549-4FEB-BF49-7EEBAD02D5DE}" dt="2020-12-21T09:37:55.344" v="8718" actId="20577"/>
          <ac:spMkLst>
            <pc:docMk/>
            <pc:sldMk cId="1037951282" sldId="4549"/>
            <ac:spMk id="10" creationId="{00000000-0000-0000-0000-000000000000}"/>
          </ac:spMkLst>
        </pc:spChg>
        <pc:spChg chg="mod">
          <ac:chgData name="Chris Speller" userId="0a97f007-b978-4543-a8a0-9ee0abccdf0a" providerId="ADAL" clId="{B8B649C5-C549-4FEB-BF49-7EEBAD02D5DE}" dt="2020-12-21T09:29:08.819" v="8675"/>
          <ac:spMkLst>
            <pc:docMk/>
            <pc:sldMk cId="1037951282" sldId="4549"/>
            <ac:spMk id="11" creationId="{00000000-0000-0000-0000-000000000000}"/>
          </ac:spMkLst>
        </pc:spChg>
        <pc:spChg chg="mod">
          <ac:chgData name="Chris Speller" userId="0a97f007-b978-4543-a8a0-9ee0abccdf0a" providerId="ADAL" clId="{B8B649C5-C549-4FEB-BF49-7EEBAD02D5DE}" dt="2020-12-21T09:32:54.819" v="8709" actId="1076"/>
          <ac:spMkLst>
            <pc:docMk/>
            <pc:sldMk cId="1037951282" sldId="4549"/>
            <ac:spMk id="12" creationId="{FEDA1F6C-08D0-4179-B4E6-945CF5F1BE86}"/>
          </ac:spMkLst>
        </pc:spChg>
      </pc:sldChg>
      <pc:sldChg chg="modSp add mod ord modAnim">
        <pc:chgData name="Chris Speller" userId="0a97f007-b978-4543-a8a0-9ee0abccdf0a" providerId="ADAL" clId="{B8B649C5-C549-4FEB-BF49-7EEBAD02D5DE}" dt="2020-12-21T10:06:36.821" v="9517" actId="2711"/>
        <pc:sldMkLst>
          <pc:docMk/>
          <pc:sldMk cId="1889302795" sldId="4550"/>
        </pc:sldMkLst>
        <pc:spChg chg="mod">
          <ac:chgData name="Chris Speller" userId="0a97f007-b978-4543-a8a0-9ee0abccdf0a" providerId="ADAL" clId="{B8B649C5-C549-4FEB-BF49-7EEBAD02D5DE}" dt="2020-12-21T10:06:33.822" v="9516" actId="2711"/>
          <ac:spMkLst>
            <pc:docMk/>
            <pc:sldMk cId="1889302795" sldId="4550"/>
            <ac:spMk id="10" creationId="{00000000-0000-0000-0000-000000000000}"/>
          </ac:spMkLst>
        </pc:spChg>
        <pc:spChg chg="mod">
          <ac:chgData name="Chris Speller" userId="0a97f007-b978-4543-a8a0-9ee0abccdf0a" providerId="ADAL" clId="{B8B649C5-C549-4FEB-BF49-7EEBAD02D5DE}" dt="2020-12-21T10:06:36.821" v="9517" actId="2711"/>
          <ac:spMkLst>
            <pc:docMk/>
            <pc:sldMk cId="1889302795" sldId="4550"/>
            <ac:spMk id="11" creationId="{00000000-0000-0000-0000-000000000000}"/>
          </ac:spMkLst>
        </pc:spChg>
        <pc:spChg chg="mod">
          <ac:chgData name="Chris Speller" userId="0a97f007-b978-4543-a8a0-9ee0abccdf0a" providerId="ADAL" clId="{B8B649C5-C549-4FEB-BF49-7EEBAD02D5DE}" dt="2020-12-21T09:39:33.794" v="8754" actId="20577"/>
          <ac:spMkLst>
            <pc:docMk/>
            <pc:sldMk cId="1889302795" sldId="4550"/>
            <ac:spMk id="12" creationId="{FEDA1F6C-08D0-4179-B4E6-945CF5F1BE86}"/>
          </ac:spMkLst>
        </pc:spChg>
      </pc:sldChg>
      <pc:sldChg chg="modSp add mod ord modAnim addCm delCm">
        <pc:chgData name="Chris Speller" userId="0a97f007-b978-4543-a8a0-9ee0abccdf0a" providerId="ADAL" clId="{B8B649C5-C549-4FEB-BF49-7EEBAD02D5DE}" dt="2020-12-21T09:51:51.665" v="9106" actId="20577"/>
        <pc:sldMkLst>
          <pc:docMk/>
          <pc:sldMk cId="3233431659" sldId="4551"/>
        </pc:sldMkLst>
        <pc:spChg chg="mod">
          <ac:chgData name="Chris Speller" userId="0a97f007-b978-4543-a8a0-9ee0abccdf0a" providerId="ADAL" clId="{B8B649C5-C549-4FEB-BF49-7EEBAD02D5DE}" dt="2020-12-21T09:51:51.665" v="9106" actId="20577"/>
          <ac:spMkLst>
            <pc:docMk/>
            <pc:sldMk cId="3233431659" sldId="4551"/>
            <ac:spMk id="10" creationId="{00000000-0000-0000-0000-000000000000}"/>
          </ac:spMkLst>
        </pc:spChg>
        <pc:spChg chg="mod">
          <ac:chgData name="Chris Speller" userId="0a97f007-b978-4543-a8a0-9ee0abccdf0a" providerId="ADAL" clId="{B8B649C5-C549-4FEB-BF49-7EEBAD02D5DE}" dt="2020-12-21T09:50:55.995" v="9085" actId="20577"/>
          <ac:spMkLst>
            <pc:docMk/>
            <pc:sldMk cId="3233431659" sldId="4551"/>
            <ac:spMk id="11" creationId="{00000000-0000-0000-0000-000000000000}"/>
          </ac:spMkLst>
        </pc:spChg>
        <pc:spChg chg="mod">
          <ac:chgData name="Chris Speller" userId="0a97f007-b978-4543-a8a0-9ee0abccdf0a" providerId="ADAL" clId="{B8B649C5-C549-4FEB-BF49-7EEBAD02D5DE}" dt="2020-12-21T09:51:40.253" v="9098" actId="20577"/>
          <ac:spMkLst>
            <pc:docMk/>
            <pc:sldMk cId="3233431659" sldId="4551"/>
            <ac:spMk id="12" creationId="{FEDA1F6C-08D0-4179-B4E6-945CF5F1BE86}"/>
          </ac:spMkLst>
        </pc:spChg>
      </pc:sldChg>
      <pc:sldChg chg="modSp add mod modAnim">
        <pc:chgData name="Chris Speller" userId="0a97f007-b978-4543-a8a0-9ee0abccdf0a" providerId="ADAL" clId="{B8B649C5-C549-4FEB-BF49-7EEBAD02D5DE}" dt="2020-12-21T09:55:03.453" v="9292" actId="20577"/>
        <pc:sldMkLst>
          <pc:docMk/>
          <pc:sldMk cId="2518799859" sldId="4552"/>
        </pc:sldMkLst>
        <pc:spChg chg="mod">
          <ac:chgData name="Chris Speller" userId="0a97f007-b978-4543-a8a0-9ee0abccdf0a" providerId="ADAL" clId="{B8B649C5-C549-4FEB-BF49-7EEBAD02D5DE}" dt="2020-12-21T09:55:03.453" v="9292" actId="20577"/>
          <ac:spMkLst>
            <pc:docMk/>
            <pc:sldMk cId="2518799859" sldId="4552"/>
            <ac:spMk id="10" creationId="{00000000-0000-0000-0000-000000000000}"/>
          </ac:spMkLst>
        </pc:spChg>
        <pc:spChg chg="mod">
          <ac:chgData name="Chris Speller" userId="0a97f007-b978-4543-a8a0-9ee0abccdf0a" providerId="ADAL" clId="{B8B649C5-C549-4FEB-BF49-7EEBAD02D5DE}" dt="2020-12-21T09:53:53.947" v="9246"/>
          <ac:spMkLst>
            <pc:docMk/>
            <pc:sldMk cId="2518799859" sldId="4552"/>
            <ac:spMk id="11" creationId="{00000000-0000-0000-0000-000000000000}"/>
          </ac:spMkLst>
        </pc:spChg>
        <pc:spChg chg="mod">
          <ac:chgData name="Chris Speller" userId="0a97f007-b978-4543-a8a0-9ee0abccdf0a" providerId="ADAL" clId="{B8B649C5-C549-4FEB-BF49-7EEBAD02D5DE}" dt="2020-12-21T09:54:32.979" v="9281" actId="20577"/>
          <ac:spMkLst>
            <pc:docMk/>
            <pc:sldMk cId="2518799859" sldId="4552"/>
            <ac:spMk id="12" creationId="{FEDA1F6C-08D0-4179-B4E6-945CF5F1BE86}"/>
          </ac:spMkLst>
        </pc:spChg>
      </pc:sldChg>
      <pc:sldChg chg="modSp add mod modAnim">
        <pc:chgData name="Chris Speller" userId="0a97f007-b978-4543-a8a0-9ee0abccdf0a" providerId="ADAL" clId="{B8B649C5-C549-4FEB-BF49-7EEBAD02D5DE}" dt="2020-12-21T10:06:28.582" v="9515" actId="2711"/>
        <pc:sldMkLst>
          <pc:docMk/>
          <pc:sldMk cId="2519555058" sldId="4553"/>
        </pc:sldMkLst>
        <pc:spChg chg="mod">
          <ac:chgData name="Chris Speller" userId="0a97f007-b978-4543-a8a0-9ee0abccdf0a" providerId="ADAL" clId="{B8B649C5-C549-4FEB-BF49-7EEBAD02D5DE}" dt="2020-12-21T10:06:25.519" v="9514" actId="2711"/>
          <ac:spMkLst>
            <pc:docMk/>
            <pc:sldMk cId="2519555058" sldId="4553"/>
            <ac:spMk id="10" creationId="{00000000-0000-0000-0000-000000000000}"/>
          </ac:spMkLst>
        </pc:spChg>
        <pc:spChg chg="mod">
          <ac:chgData name="Chris Speller" userId="0a97f007-b978-4543-a8a0-9ee0abccdf0a" providerId="ADAL" clId="{B8B649C5-C549-4FEB-BF49-7EEBAD02D5DE}" dt="2020-12-21T10:06:28.582" v="9515" actId="2711"/>
          <ac:spMkLst>
            <pc:docMk/>
            <pc:sldMk cId="2519555058" sldId="4553"/>
            <ac:spMk id="11" creationId="{00000000-0000-0000-0000-000000000000}"/>
          </ac:spMkLst>
        </pc:spChg>
        <pc:spChg chg="mod">
          <ac:chgData name="Chris Speller" userId="0a97f007-b978-4543-a8a0-9ee0abccdf0a" providerId="ADAL" clId="{B8B649C5-C549-4FEB-BF49-7EEBAD02D5DE}" dt="2020-12-21T10:06:10.440" v="9513" actId="20577"/>
          <ac:spMkLst>
            <pc:docMk/>
            <pc:sldMk cId="2519555058" sldId="4553"/>
            <ac:spMk id="12" creationId="{FEDA1F6C-08D0-4179-B4E6-945CF5F1BE86}"/>
          </ac:spMkLst>
        </pc:spChg>
      </pc:sldChg>
      <pc:sldChg chg="modSp add">
        <pc:chgData name="Chris Speller" userId="0a97f007-b978-4543-a8a0-9ee0abccdf0a" providerId="ADAL" clId="{B8B649C5-C549-4FEB-BF49-7EEBAD02D5DE}" dt="2020-12-21T10:06:52.345" v="9519" actId="2711"/>
        <pc:sldMkLst>
          <pc:docMk/>
          <pc:sldMk cId="3670170700" sldId="4554"/>
        </pc:sldMkLst>
        <pc:spChg chg="mod">
          <ac:chgData name="Chris Speller" userId="0a97f007-b978-4543-a8a0-9ee0abccdf0a" providerId="ADAL" clId="{B8B649C5-C549-4FEB-BF49-7EEBAD02D5DE}" dt="2020-12-21T10:06:49.139" v="9518" actId="2711"/>
          <ac:spMkLst>
            <pc:docMk/>
            <pc:sldMk cId="3670170700" sldId="4554"/>
            <ac:spMk id="10" creationId="{00000000-0000-0000-0000-000000000000}"/>
          </ac:spMkLst>
        </pc:spChg>
        <pc:spChg chg="mod">
          <ac:chgData name="Chris Speller" userId="0a97f007-b978-4543-a8a0-9ee0abccdf0a" providerId="ADAL" clId="{B8B649C5-C549-4FEB-BF49-7EEBAD02D5DE}" dt="2020-12-21T10:06:52.345" v="9519" actId="2711"/>
          <ac:spMkLst>
            <pc:docMk/>
            <pc:sldMk cId="3670170700" sldId="4554"/>
            <ac:spMk id="11" creationId="{00000000-0000-0000-0000-000000000000}"/>
          </ac:spMkLst>
        </pc:spChg>
      </pc:sldChg>
      <pc:sldChg chg="modSp add mod">
        <pc:chgData name="Chris Speller" userId="0a97f007-b978-4543-a8a0-9ee0abccdf0a" providerId="ADAL" clId="{B8B649C5-C549-4FEB-BF49-7EEBAD02D5DE}" dt="2020-12-21T10:09:28.622" v="9577" actId="20577"/>
        <pc:sldMkLst>
          <pc:docMk/>
          <pc:sldMk cId="407343145" sldId="4555"/>
        </pc:sldMkLst>
        <pc:spChg chg="mod">
          <ac:chgData name="Chris Speller" userId="0a97f007-b978-4543-a8a0-9ee0abccdf0a" providerId="ADAL" clId="{B8B649C5-C549-4FEB-BF49-7EEBAD02D5DE}" dt="2020-12-21T10:08:04.575" v="9564" actId="20577"/>
          <ac:spMkLst>
            <pc:docMk/>
            <pc:sldMk cId="407343145" sldId="4555"/>
            <ac:spMk id="10" creationId="{00000000-0000-0000-0000-000000000000}"/>
          </ac:spMkLst>
        </pc:spChg>
        <pc:spChg chg="mod">
          <ac:chgData name="Chris Speller" userId="0a97f007-b978-4543-a8a0-9ee0abccdf0a" providerId="ADAL" clId="{B8B649C5-C549-4FEB-BF49-7EEBAD02D5DE}" dt="2020-12-21T10:08:21.381" v="9571" actId="20577"/>
          <ac:spMkLst>
            <pc:docMk/>
            <pc:sldMk cId="407343145" sldId="4555"/>
            <ac:spMk id="11" creationId="{00000000-0000-0000-0000-000000000000}"/>
          </ac:spMkLst>
        </pc:spChg>
        <pc:spChg chg="mod">
          <ac:chgData name="Chris Speller" userId="0a97f007-b978-4543-a8a0-9ee0abccdf0a" providerId="ADAL" clId="{B8B649C5-C549-4FEB-BF49-7EEBAD02D5DE}" dt="2020-12-21T10:09:28.622" v="9577" actId="20577"/>
          <ac:spMkLst>
            <pc:docMk/>
            <pc:sldMk cId="407343145" sldId="4555"/>
            <ac:spMk id="12" creationId="{FEDA1F6C-08D0-4179-B4E6-945CF5F1BE86}"/>
          </ac:spMkLst>
        </pc:spChg>
      </pc:sldChg>
      <pc:sldChg chg="modSp add mod modAnim">
        <pc:chgData name="Chris Speller" userId="0a97f007-b978-4543-a8a0-9ee0abccdf0a" providerId="ADAL" clId="{B8B649C5-C549-4FEB-BF49-7EEBAD02D5DE}" dt="2020-12-21T10:24:58.686" v="9798" actId="20577"/>
        <pc:sldMkLst>
          <pc:docMk/>
          <pc:sldMk cId="2711923444" sldId="4556"/>
        </pc:sldMkLst>
        <pc:spChg chg="mod">
          <ac:chgData name="Chris Speller" userId="0a97f007-b978-4543-a8a0-9ee0abccdf0a" providerId="ADAL" clId="{B8B649C5-C549-4FEB-BF49-7EEBAD02D5DE}" dt="2020-12-21T10:23:41.274" v="9750" actId="20577"/>
          <ac:spMkLst>
            <pc:docMk/>
            <pc:sldMk cId="2711923444" sldId="4556"/>
            <ac:spMk id="10" creationId="{00000000-0000-0000-0000-000000000000}"/>
          </ac:spMkLst>
        </pc:spChg>
        <pc:spChg chg="mod">
          <ac:chgData name="Chris Speller" userId="0a97f007-b978-4543-a8a0-9ee0abccdf0a" providerId="ADAL" clId="{B8B649C5-C549-4FEB-BF49-7EEBAD02D5DE}" dt="2020-12-21T10:24:05.259" v="9756" actId="20577"/>
          <ac:spMkLst>
            <pc:docMk/>
            <pc:sldMk cId="2711923444" sldId="4556"/>
            <ac:spMk id="11" creationId="{00000000-0000-0000-0000-000000000000}"/>
          </ac:spMkLst>
        </pc:spChg>
        <pc:spChg chg="mod">
          <ac:chgData name="Chris Speller" userId="0a97f007-b978-4543-a8a0-9ee0abccdf0a" providerId="ADAL" clId="{B8B649C5-C549-4FEB-BF49-7EEBAD02D5DE}" dt="2020-12-21T10:24:58.686" v="9798" actId="20577"/>
          <ac:spMkLst>
            <pc:docMk/>
            <pc:sldMk cId="2711923444" sldId="4556"/>
            <ac:spMk id="12" creationId="{FEDA1F6C-08D0-4179-B4E6-945CF5F1BE86}"/>
          </ac:spMkLst>
        </pc:spChg>
      </pc:sldChg>
      <pc:sldChg chg="modSp add mod modAnim">
        <pc:chgData name="Chris Speller" userId="0a97f007-b978-4543-a8a0-9ee0abccdf0a" providerId="ADAL" clId="{B8B649C5-C549-4FEB-BF49-7EEBAD02D5DE}" dt="2020-12-21T10:29:36.608" v="9980" actId="1076"/>
        <pc:sldMkLst>
          <pc:docMk/>
          <pc:sldMk cId="3934475735" sldId="4557"/>
        </pc:sldMkLst>
        <pc:spChg chg="mod">
          <ac:chgData name="Chris Speller" userId="0a97f007-b978-4543-a8a0-9ee0abccdf0a" providerId="ADAL" clId="{B8B649C5-C549-4FEB-BF49-7EEBAD02D5DE}" dt="2020-12-21T10:29:01.840" v="9956" actId="20577"/>
          <ac:spMkLst>
            <pc:docMk/>
            <pc:sldMk cId="3934475735" sldId="4557"/>
            <ac:spMk id="10" creationId="{00000000-0000-0000-0000-000000000000}"/>
          </ac:spMkLst>
        </pc:spChg>
        <pc:spChg chg="mod">
          <ac:chgData name="Chris Speller" userId="0a97f007-b978-4543-a8a0-9ee0abccdf0a" providerId="ADAL" clId="{B8B649C5-C549-4FEB-BF49-7EEBAD02D5DE}" dt="2020-12-21T10:29:03.803" v="9957" actId="20577"/>
          <ac:spMkLst>
            <pc:docMk/>
            <pc:sldMk cId="3934475735" sldId="4557"/>
            <ac:spMk id="11" creationId="{00000000-0000-0000-0000-000000000000}"/>
          </ac:spMkLst>
        </pc:spChg>
        <pc:spChg chg="mod">
          <ac:chgData name="Chris Speller" userId="0a97f007-b978-4543-a8a0-9ee0abccdf0a" providerId="ADAL" clId="{B8B649C5-C549-4FEB-BF49-7EEBAD02D5DE}" dt="2020-12-21T10:29:36.608" v="9980" actId="1076"/>
          <ac:spMkLst>
            <pc:docMk/>
            <pc:sldMk cId="3934475735" sldId="4557"/>
            <ac:spMk id="12" creationId="{FEDA1F6C-08D0-4179-B4E6-945CF5F1BE86}"/>
          </ac:spMkLst>
        </pc:spChg>
      </pc:sldChg>
      <pc:sldChg chg="modSp add mod">
        <pc:chgData name="Chris Speller" userId="0a97f007-b978-4543-a8a0-9ee0abccdf0a" providerId="ADAL" clId="{B8B649C5-C549-4FEB-BF49-7EEBAD02D5DE}" dt="2020-12-21T10:29:30.701" v="9978" actId="1076"/>
        <pc:sldMkLst>
          <pc:docMk/>
          <pc:sldMk cId="3525744109" sldId="4558"/>
        </pc:sldMkLst>
        <pc:spChg chg="mod">
          <ac:chgData name="Chris Speller" userId="0a97f007-b978-4543-a8a0-9ee0abccdf0a" providerId="ADAL" clId="{B8B649C5-C549-4FEB-BF49-7EEBAD02D5DE}" dt="2020-12-21T10:28:56.004" v="9955" actId="20577"/>
          <ac:spMkLst>
            <pc:docMk/>
            <pc:sldMk cId="3525744109" sldId="4558"/>
            <ac:spMk id="10" creationId="{00000000-0000-0000-0000-000000000000}"/>
          </ac:spMkLst>
        </pc:spChg>
        <pc:spChg chg="mod">
          <ac:chgData name="Chris Speller" userId="0a97f007-b978-4543-a8a0-9ee0abccdf0a" providerId="ADAL" clId="{B8B649C5-C549-4FEB-BF49-7EEBAD02D5DE}" dt="2020-12-21T10:29:22.727" v="9971" actId="20577"/>
          <ac:spMkLst>
            <pc:docMk/>
            <pc:sldMk cId="3525744109" sldId="4558"/>
            <ac:spMk id="11" creationId="{00000000-0000-0000-0000-000000000000}"/>
          </ac:spMkLst>
        </pc:spChg>
        <pc:spChg chg="mod">
          <ac:chgData name="Chris Speller" userId="0a97f007-b978-4543-a8a0-9ee0abccdf0a" providerId="ADAL" clId="{B8B649C5-C549-4FEB-BF49-7EEBAD02D5DE}" dt="2020-12-21T10:29:30.701" v="9978" actId="1076"/>
          <ac:spMkLst>
            <pc:docMk/>
            <pc:sldMk cId="3525744109" sldId="4558"/>
            <ac:spMk id="12" creationId="{FEDA1F6C-08D0-4179-B4E6-945CF5F1BE86}"/>
          </ac:spMkLst>
        </pc:spChg>
      </pc:sldChg>
      <pc:sldChg chg="modSp add mod ord">
        <pc:chgData name="Chris Speller" userId="0a97f007-b978-4543-a8a0-9ee0abccdf0a" providerId="ADAL" clId="{B8B649C5-C549-4FEB-BF49-7EEBAD02D5DE}" dt="2020-12-21T10:35:03.250" v="10158" actId="20577"/>
        <pc:sldMkLst>
          <pc:docMk/>
          <pc:sldMk cId="3894392143" sldId="4559"/>
        </pc:sldMkLst>
        <pc:spChg chg="mod">
          <ac:chgData name="Chris Speller" userId="0a97f007-b978-4543-a8a0-9ee0abccdf0a" providerId="ADAL" clId="{B8B649C5-C549-4FEB-BF49-7EEBAD02D5DE}" dt="2020-12-21T10:35:03.250" v="10158" actId="20577"/>
          <ac:spMkLst>
            <pc:docMk/>
            <pc:sldMk cId="3894392143" sldId="4559"/>
            <ac:spMk id="10" creationId="{00000000-0000-0000-0000-000000000000}"/>
          </ac:spMkLst>
        </pc:spChg>
        <pc:spChg chg="mod">
          <ac:chgData name="Chris Speller" userId="0a97f007-b978-4543-a8a0-9ee0abccdf0a" providerId="ADAL" clId="{B8B649C5-C549-4FEB-BF49-7EEBAD02D5DE}" dt="2020-12-21T10:33:47.144" v="10117"/>
          <ac:spMkLst>
            <pc:docMk/>
            <pc:sldMk cId="3894392143" sldId="4559"/>
            <ac:spMk id="11" creationId="{00000000-0000-0000-0000-000000000000}"/>
          </ac:spMkLst>
        </pc:spChg>
        <pc:spChg chg="mod">
          <ac:chgData name="Chris Speller" userId="0a97f007-b978-4543-a8a0-9ee0abccdf0a" providerId="ADAL" clId="{B8B649C5-C549-4FEB-BF49-7EEBAD02D5DE}" dt="2020-12-21T10:34:50.488" v="10154" actId="20577"/>
          <ac:spMkLst>
            <pc:docMk/>
            <pc:sldMk cId="3894392143" sldId="4559"/>
            <ac:spMk id="12" creationId="{FEDA1F6C-08D0-4179-B4E6-945CF5F1BE86}"/>
          </ac:spMkLst>
        </pc:spChg>
      </pc:sldChg>
      <pc:sldChg chg="modSp add mod modAnim">
        <pc:chgData name="Chris Speller" userId="0a97f007-b978-4543-a8a0-9ee0abccdf0a" providerId="ADAL" clId="{B8B649C5-C549-4FEB-BF49-7EEBAD02D5DE}" dt="2020-12-21T10:36:34.845" v="10232" actId="20577"/>
        <pc:sldMkLst>
          <pc:docMk/>
          <pc:sldMk cId="4221386615" sldId="4560"/>
        </pc:sldMkLst>
        <pc:spChg chg="mod">
          <ac:chgData name="Chris Speller" userId="0a97f007-b978-4543-a8a0-9ee0abccdf0a" providerId="ADAL" clId="{B8B649C5-C549-4FEB-BF49-7EEBAD02D5DE}" dt="2020-12-21T10:36:12.293" v="10220" actId="20577"/>
          <ac:spMkLst>
            <pc:docMk/>
            <pc:sldMk cId="4221386615" sldId="4560"/>
            <ac:spMk id="10" creationId="{00000000-0000-0000-0000-000000000000}"/>
          </ac:spMkLst>
        </pc:spChg>
        <pc:spChg chg="mod">
          <ac:chgData name="Chris Speller" userId="0a97f007-b978-4543-a8a0-9ee0abccdf0a" providerId="ADAL" clId="{B8B649C5-C549-4FEB-BF49-7EEBAD02D5DE}" dt="2020-12-21T10:36:10.294" v="10219" actId="20577"/>
          <ac:spMkLst>
            <pc:docMk/>
            <pc:sldMk cId="4221386615" sldId="4560"/>
            <ac:spMk id="11" creationId="{00000000-0000-0000-0000-000000000000}"/>
          </ac:spMkLst>
        </pc:spChg>
        <pc:spChg chg="mod">
          <ac:chgData name="Chris Speller" userId="0a97f007-b978-4543-a8a0-9ee0abccdf0a" providerId="ADAL" clId="{B8B649C5-C549-4FEB-BF49-7EEBAD02D5DE}" dt="2020-12-21T10:36:34.845" v="10232" actId="20577"/>
          <ac:spMkLst>
            <pc:docMk/>
            <pc:sldMk cId="4221386615" sldId="4560"/>
            <ac:spMk id="12" creationId="{FEDA1F6C-08D0-4179-B4E6-945CF5F1BE86}"/>
          </ac:spMkLst>
        </pc:spChg>
      </pc:sldChg>
      <pc:sldChg chg="modSp add">
        <pc:chgData name="Chris Speller" userId="0a97f007-b978-4543-a8a0-9ee0abccdf0a" providerId="ADAL" clId="{B8B649C5-C549-4FEB-BF49-7EEBAD02D5DE}" dt="2020-12-21T10:37:20.014" v="10247" actId="20577"/>
        <pc:sldMkLst>
          <pc:docMk/>
          <pc:sldMk cId="236408922" sldId="4561"/>
        </pc:sldMkLst>
        <pc:spChg chg="mod">
          <ac:chgData name="Chris Speller" userId="0a97f007-b978-4543-a8a0-9ee0abccdf0a" providerId="ADAL" clId="{B8B649C5-C549-4FEB-BF49-7EEBAD02D5DE}" dt="2020-12-21T10:37:09.727" v="10240" actId="20577"/>
          <ac:spMkLst>
            <pc:docMk/>
            <pc:sldMk cId="236408922" sldId="4561"/>
            <ac:spMk id="10" creationId="{00000000-0000-0000-0000-000000000000}"/>
          </ac:spMkLst>
        </pc:spChg>
        <pc:spChg chg="mod">
          <ac:chgData name="Chris Speller" userId="0a97f007-b978-4543-a8a0-9ee0abccdf0a" providerId="ADAL" clId="{B8B649C5-C549-4FEB-BF49-7EEBAD02D5DE}" dt="2020-12-21T10:37:13.274" v="10241"/>
          <ac:spMkLst>
            <pc:docMk/>
            <pc:sldMk cId="236408922" sldId="4561"/>
            <ac:spMk id="11" creationId="{00000000-0000-0000-0000-000000000000}"/>
          </ac:spMkLst>
        </pc:spChg>
        <pc:spChg chg="mod">
          <ac:chgData name="Chris Speller" userId="0a97f007-b978-4543-a8a0-9ee0abccdf0a" providerId="ADAL" clId="{B8B649C5-C549-4FEB-BF49-7EEBAD02D5DE}" dt="2020-12-21T10:37:20.014" v="10247" actId="20577"/>
          <ac:spMkLst>
            <pc:docMk/>
            <pc:sldMk cId="236408922" sldId="4561"/>
            <ac:spMk id="12" creationId="{FEDA1F6C-08D0-4179-B4E6-945CF5F1BE86}"/>
          </ac:spMkLst>
        </pc:spChg>
      </pc:sldChg>
      <pc:sldChg chg="modSp add mod modAnim">
        <pc:chgData name="Chris Speller" userId="0a97f007-b978-4543-a8a0-9ee0abccdf0a" providerId="ADAL" clId="{B8B649C5-C549-4FEB-BF49-7EEBAD02D5DE}" dt="2020-12-21T10:41:38.341" v="10347" actId="20577"/>
        <pc:sldMkLst>
          <pc:docMk/>
          <pc:sldMk cId="1453675502" sldId="4562"/>
        </pc:sldMkLst>
        <pc:spChg chg="mod">
          <ac:chgData name="Chris Speller" userId="0a97f007-b978-4543-a8a0-9ee0abccdf0a" providerId="ADAL" clId="{B8B649C5-C549-4FEB-BF49-7EEBAD02D5DE}" dt="2020-12-21T10:40:29.479" v="10336" actId="20577"/>
          <ac:spMkLst>
            <pc:docMk/>
            <pc:sldMk cId="1453675502" sldId="4562"/>
            <ac:spMk id="10" creationId="{00000000-0000-0000-0000-000000000000}"/>
          </ac:spMkLst>
        </pc:spChg>
        <pc:spChg chg="mod">
          <ac:chgData name="Chris Speller" userId="0a97f007-b978-4543-a8a0-9ee0abccdf0a" providerId="ADAL" clId="{B8B649C5-C549-4FEB-BF49-7EEBAD02D5DE}" dt="2020-12-21T10:38:59.259" v="10317"/>
          <ac:spMkLst>
            <pc:docMk/>
            <pc:sldMk cId="1453675502" sldId="4562"/>
            <ac:spMk id="11" creationId="{00000000-0000-0000-0000-000000000000}"/>
          </ac:spMkLst>
        </pc:spChg>
        <pc:spChg chg="mod">
          <ac:chgData name="Chris Speller" userId="0a97f007-b978-4543-a8a0-9ee0abccdf0a" providerId="ADAL" clId="{B8B649C5-C549-4FEB-BF49-7EEBAD02D5DE}" dt="2020-12-21T10:41:38.341" v="10347" actId="20577"/>
          <ac:spMkLst>
            <pc:docMk/>
            <pc:sldMk cId="1453675502" sldId="4562"/>
            <ac:spMk id="12" creationId="{FEDA1F6C-08D0-4179-B4E6-945CF5F1BE86}"/>
          </ac:spMkLst>
        </pc:spChg>
      </pc:sldChg>
      <pc:sldChg chg="modSp add mod">
        <pc:chgData name="Chris Speller" userId="0a97f007-b978-4543-a8a0-9ee0abccdf0a" providerId="ADAL" clId="{B8B649C5-C549-4FEB-BF49-7EEBAD02D5DE}" dt="2020-12-21T10:47:11.051" v="10478" actId="20577"/>
        <pc:sldMkLst>
          <pc:docMk/>
          <pc:sldMk cId="418480896" sldId="4563"/>
        </pc:sldMkLst>
        <pc:spChg chg="mod">
          <ac:chgData name="Chris Speller" userId="0a97f007-b978-4543-a8a0-9ee0abccdf0a" providerId="ADAL" clId="{B8B649C5-C549-4FEB-BF49-7EEBAD02D5DE}" dt="2020-12-21T10:47:11.051" v="10478" actId="20577"/>
          <ac:spMkLst>
            <pc:docMk/>
            <pc:sldMk cId="418480896" sldId="4563"/>
            <ac:spMk id="10" creationId="{00000000-0000-0000-0000-000000000000}"/>
          </ac:spMkLst>
        </pc:spChg>
        <pc:spChg chg="mod">
          <ac:chgData name="Chris Speller" userId="0a97f007-b978-4543-a8a0-9ee0abccdf0a" providerId="ADAL" clId="{B8B649C5-C549-4FEB-BF49-7EEBAD02D5DE}" dt="2020-12-21T10:47:08.245" v="10477" actId="20577"/>
          <ac:spMkLst>
            <pc:docMk/>
            <pc:sldMk cId="418480896" sldId="4563"/>
            <ac:spMk id="11" creationId="{00000000-0000-0000-0000-000000000000}"/>
          </ac:spMkLst>
        </pc:spChg>
        <pc:spChg chg="mod">
          <ac:chgData name="Chris Speller" userId="0a97f007-b978-4543-a8a0-9ee0abccdf0a" providerId="ADAL" clId="{B8B649C5-C549-4FEB-BF49-7EEBAD02D5DE}" dt="2020-12-21T10:44:05.376" v="10419" actId="20577"/>
          <ac:spMkLst>
            <pc:docMk/>
            <pc:sldMk cId="418480896" sldId="4563"/>
            <ac:spMk id="12" creationId="{FEDA1F6C-08D0-4179-B4E6-945CF5F1BE86}"/>
          </ac:spMkLst>
        </pc:spChg>
      </pc:sldChg>
      <pc:sldChg chg="modSp add">
        <pc:chgData name="Chris Speller" userId="0a97f007-b978-4543-a8a0-9ee0abccdf0a" providerId="ADAL" clId="{B8B649C5-C549-4FEB-BF49-7EEBAD02D5DE}" dt="2020-12-21T10:46:48.029" v="10466" actId="20577"/>
        <pc:sldMkLst>
          <pc:docMk/>
          <pc:sldMk cId="3588261864" sldId="4564"/>
        </pc:sldMkLst>
        <pc:spChg chg="mod">
          <ac:chgData name="Chris Speller" userId="0a97f007-b978-4543-a8a0-9ee0abccdf0a" providerId="ADAL" clId="{B8B649C5-C549-4FEB-BF49-7EEBAD02D5DE}" dt="2020-12-21T10:46:48.029" v="10466" actId="20577"/>
          <ac:spMkLst>
            <pc:docMk/>
            <pc:sldMk cId="3588261864" sldId="4564"/>
            <ac:spMk id="10" creationId="{00000000-0000-0000-0000-000000000000}"/>
          </ac:spMkLst>
        </pc:spChg>
        <pc:spChg chg="mod">
          <ac:chgData name="Chris Speller" userId="0a97f007-b978-4543-a8a0-9ee0abccdf0a" providerId="ADAL" clId="{B8B649C5-C549-4FEB-BF49-7EEBAD02D5DE}" dt="2020-12-21T10:45:43.888" v="10429"/>
          <ac:spMkLst>
            <pc:docMk/>
            <pc:sldMk cId="3588261864" sldId="4564"/>
            <ac:spMk id="11" creationId="{00000000-0000-0000-0000-000000000000}"/>
          </ac:spMkLst>
        </pc:spChg>
        <pc:spChg chg="mod">
          <ac:chgData name="Chris Speller" userId="0a97f007-b978-4543-a8a0-9ee0abccdf0a" providerId="ADAL" clId="{B8B649C5-C549-4FEB-BF49-7EEBAD02D5DE}" dt="2020-12-21T10:45:55.334" v="10450" actId="20577"/>
          <ac:spMkLst>
            <pc:docMk/>
            <pc:sldMk cId="3588261864" sldId="4564"/>
            <ac:spMk id="12" creationId="{FEDA1F6C-08D0-4179-B4E6-945CF5F1BE86}"/>
          </ac:spMkLst>
        </pc:spChg>
      </pc:sldChg>
      <pc:sldChg chg="modSp add">
        <pc:chgData name="Chris Speller" userId="0a97f007-b978-4543-a8a0-9ee0abccdf0a" providerId="ADAL" clId="{B8B649C5-C549-4FEB-BF49-7EEBAD02D5DE}" dt="2020-12-21T10:48:49.587" v="10652" actId="20577"/>
        <pc:sldMkLst>
          <pc:docMk/>
          <pc:sldMk cId="3628079707" sldId="4565"/>
        </pc:sldMkLst>
        <pc:spChg chg="mod">
          <ac:chgData name="Chris Speller" userId="0a97f007-b978-4543-a8a0-9ee0abccdf0a" providerId="ADAL" clId="{B8B649C5-C549-4FEB-BF49-7EEBAD02D5DE}" dt="2020-12-21T10:48:49.587" v="10652" actId="20577"/>
          <ac:spMkLst>
            <pc:docMk/>
            <pc:sldMk cId="3628079707" sldId="4565"/>
            <ac:spMk id="10" creationId="{00000000-0000-0000-0000-000000000000}"/>
          </ac:spMkLst>
        </pc:spChg>
        <pc:spChg chg="mod">
          <ac:chgData name="Chris Speller" userId="0a97f007-b978-4543-a8a0-9ee0abccdf0a" providerId="ADAL" clId="{B8B649C5-C549-4FEB-BF49-7EEBAD02D5DE}" dt="2020-12-21T10:48:27.341" v="10622"/>
          <ac:spMkLst>
            <pc:docMk/>
            <pc:sldMk cId="3628079707" sldId="4565"/>
            <ac:spMk id="11" creationId="{00000000-0000-0000-0000-000000000000}"/>
          </ac:spMkLst>
        </pc:spChg>
        <pc:spChg chg="mod">
          <ac:chgData name="Chris Speller" userId="0a97f007-b978-4543-a8a0-9ee0abccdf0a" providerId="ADAL" clId="{B8B649C5-C549-4FEB-BF49-7EEBAD02D5DE}" dt="2020-12-21T10:48:36.374" v="10643" actId="20577"/>
          <ac:spMkLst>
            <pc:docMk/>
            <pc:sldMk cId="3628079707" sldId="4565"/>
            <ac:spMk id="12" creationId="{FEDA1F6C-08D0-4179-B4E6-945CF5F1BE86}"/>
          </ac:spMkLst>
        </pc:spChg>
      </pc:sldChg>
      <pc:sldChg chg="modSp add">
        <pc:chgData name="Chris Speller" userId="0a97f007-b978-4543-a8a0-9ee0abccdf0a" providerId="ADAL" clId="{B8B649C5-C549-4FEB-BF49-7EEBAD02D5DE}" dt="2020-12-21T10:49:36.263" v="10691" actId="20577"/>
        <pc:sldMkLst>
          <pc:docMk/>
          <pc:sldMk cId="330628779" sldId="4566"/>
        </pc:sldMkLst>
        <pc:spChg chg="mod">
          <ac:chgData name="Chris Speller" userId="0a97f007-b978-4543-a8a0-9ee0abccdf0a" providerId="ADAL" clId="{B8B649C5-C549-4FEB-BF49-7EEBAD02D5DE}" dt="2020-12-21T10:49:17.252" v="10662" actId="20577"/>
          <ac:spMkLst>
            <pc:docMk/>
            <pc:sldMk cId="330628779" sldId="4566"/>
            <ac:spMk id="10" creationId="{00000000-0000-0000-0000-000000000000}"/>
          </ac:spMkLst>
        </pc:spChg>
        <pc:spChg chg="mod">
          <ac:chgData name="Chris Speller" userId="0a97f007-b978-4543-a8a0-9ee0abccdf0a" providerId="ADAL" clId="{B8B649C5-C549-4FEB-BF49-7EEBAD02D5DE}" dt="2020-12-21T10:49:28.072" v="10671" actId="20577"/>
          <ac:spMkLst>
            <pc:docMk/>
            <pc:sldMk cId="330628779" sldId="4566"/>
            <ac:spMk id="11" creationId="{00000000-0000-0000-0000-000000000000}"/>
          </ac:spMkLst>
        </pc:spChg>
        <pc:spChg chg="mod">
          <ac:chgData name="Chris Speller" userId="0a97f007-b978-4543-a8a0-9ee0abccdf0a" providerId="ADAL" clId="{B8B649C5-C549-4FEB-BF49-7EEBAD02D5DE}" dt="2020-12-21T10:49:36.263" v="10691" actId="20577"/>
          <ac:spMkLst>
            <pc:docMk/>
            <pc:sldMk cId="330628779" sldId="4566"/>
            <ac:spMk id="12" creationId="{FEDA1F6C-08D0-4179-B4E6-945CF5F1BE86}"/>
          </ac:spMkLst>
        </pc:spChg>
      </pc:sldChg>
      <pc:sldChg chg="modSp add mod">
        <pc:chgData name="Chris Speller" userId="0a97f007-b978-4543-a8a0-9ee0abccdf0a" providerId="ADAL" clId="{B8B649C5-C549-4FEB-BF49-7EEBAD02D5DE}" dt="2020-12-21T10:52:10.581" v="10791" actId="1076"/>
        <pc:sldMkLst>
          <pc:docMk/>
          <pc:sldMk cId="3717682161" sldId="4567"/>
        </pc:sldMkLst>
        <pc:spChg chg="mod">
          <ac:chgData name="Chris Speller" userId="0a97f007-b978-4543-a8a0-9ee0abccdf0a" providerId="ADAL" clId="{B8B649C5-C549-4FEB-BF49-7EEBAD02D5DE}" dt="2020-12-21T10:51:30.878" v="10763" actId="20577"/>
          <ac:spMkLst>
            <pc:docMk/>
            <pc:sldMk cId="3717682161" sldId="4567"/>
            <ac:spMk id="10" creationId="{00000000-0000-0000-0000-000000000000}"/>
          </ac:spMkLst>
        </pc:spChg>
        <pc:spChg chg="mod">
          <ac:chgData name="Chris Speller" userId="0a97f007-b978-4543-a8a0-9ee0abccdf0a" providerId="ADAL" clId="{B8B649C5-C549-4FEB-BF49-7EEBAD02D5DE}" dt="2020-12-21T10:50:54.740" v="10737"/>
          <ac:spMkLst>
            <pc:docMk/>
            <pc:sldMk cId="3717682161" sldId="4567"/>
            <ac:spMk id="11" creationId="{00000000-0000-0000-0000-000000000000}"/>
          </ac:spMkLst>
        </pc:spChg>
        <pc:spChg chg="mod">
          <ac:chgData name="Chris Speller" userId="0a97f007-b978-4543-a8a0-9ee0abccdf0a" providerId="ADAL" clId="{B8B649C5-C549-4FEB-BF49-7EEBAD02D5DE}" dt="2020-12-21T10:52:10.581" v="10791" actId="1076"/>
          <ac:spMkLst>
            <pc:docMk/>
            <pc:sldMk cId="3717682161" sldId="4567"/>
            <ac:spMk id="12" creationId="{FEDA1F6C-08D0-4179-B4E6-945CF5F1BE86}"/>
          </ac:spMkLst>
        </pc:spChg>
      </pc:sldChg>
      <pc:sldChg chg="addSp delSp modSp add mod modAnim">
        <pc:chgData name="Chris Speller" userId="0a97f007-b978-4543-a8a0-9ee0abccdf0a" providerId="ADAL" clId="{B8B649C5-C549-4FEB-BF49-7EEBAD02D5DE}" dt="2020-12-21T11:06:55.054" v="11487" actId="16959"/>
        <pc:sldMkLst>
          <pc:docMk/>
          <pc:sldMk cId="2533642093" sldId="4568"/>
        </pc:sldMkLst>
        <pc:spChg chg="mod">
          <ac:chgData name="Chris Speller" userId="0a97f007-b978-4543-a8a0-9ee0abccdf0a" providerId="ADAL" clId="{B8B649C5-C549-4FEB-BF49-7EEBAD02D5DE}" dt="2020-12-21T10:56:39.612" v="10868" actId="20577"/>
          <ac:spMkLst>
            <pc:docMk/>
            <pc:sldMk cId="2533642093" sldId="4568"/>
            <ac:spMk id="10" creationId="{00000000-0000-0000-0000-000000000000}"/>
          </ac:spMkLst>
        </pc:spChg>
        <pc:spChg chg="mod">
          <ac:chgData name="Chris Speller" userId="0a97f007-b978-4543-a8a0-9ee0abccdf0a" providerId="ADAL" clId="{B8B649C5-C549-4FEB-BF49-7EEBAD02D5DE}" dt="2020-12-21T10:58:00.731" v="10886" actId="20577"/>
          <ac:spMkLst>
            <pc:docMk/>
            <pc:sldMk cId="2533642093" sldId="4568"/>
            <ac:spMk id="11" creationId="{00000000-0000-0000-0000-000000000000}"/>
          </ac:spMkLst>
        </pc:spChg>
        <pc:spChg chg="mod">
          <ac:chgData name="Chris Speller" userId="0a97f007-b978-4543-a8a0-9ee0abccdf0a" providerId="ADAL" clId="{B8B649C5-C549-4FEB-BF49-7EEBAD02D5DE}" dt="2020-12-21T11:06:55.054" v="11487" actId="16959"/>
          <ac:spMkLst>
            <pc:docMk/>
            <pc:sldMk cId="2533642093" sldId="4568"/>
            <ac:spMk id="12" creationId="{FEDA1F6C-08D0-4179-B4E6-945CF5F1BE86}"/>
          </ac:spMkLst>
        </pc:spChg>
        <pc:picChg chg="add del mod">
          <ac:chgData name="Chris Speller" userId="0a97f007-b978-4543-a8a0-9ee0abccdf0a" providerId="ADAL" clId="{B8B649C5-C549-4FEB-BF49-7EEBAD02D5DE}" dt="2020-12-21T10:56:10.871" v="10862" actId="478"/>
          <ac:picMkLst>
            <pc:docMk/>
            <pc:sldMk cId="2533642093" sldId="4568"/>
            <ac:picMk id="3" creationId="{EDA9FF28-4E94-48A8-89C7-B1339BACBF94}"/>
          </ac:picMkLst>
        </pc:picChg>
        <pc:picChg chg="add mod modCrop">
          <ac:chgData name="Chris Speller" userId="0a97f007-b978-4543-a8a0-9ee0abccdf0a" providerId="ADAL" clId="{B8B649C5-C549-4FEB-BF49-7EEBAD02D5DE}" dt="2020-12-21T10:57:26.751" v="10872" actId="732"/>
          <ac:picMkLst>
            <pc:docMk/>
            <pc:sldMk cId="2533642093" sldId="4568"/>
            <ac:picMk id="7" creationId="{7F2DED21-0975-4C8D-9144-42DFE8F3AA15}"/>
          </ac:picMkLst>
        </pc:picChg>
        <pc:picChg chg="add mod">
          <ac:chgData name="Chris Speller" userId="0a97f007-b978-4543-a8a0-9ee0abccdf0a" providerId="ADAL" clId="{B8B649C5-C549-4FEB-BF49-7EEBAD02D5DE}" dt="2020-12-21T10:57:55.478" v="10884" actId="1076"/>
          <ac:picMkLst>
            <pc:docMk/>
            <pc:sldMk cId="2533642093" sldId="4568"/>
            <ac:picMk id="14" creationId="{A149E96B-28CC-4BAD-8117-866F7BF1659F}"/>
          </ac:picMkLst>
        </pc:picChg>
      </pc:sldChg>
      <pc:sldChg chg="modSp add del">
        <pc:chgData name="Chris Speller" userId="0a97f007-b978-4543-a8a0-9ee0abccdf0a" providerId="ADAL" clId="{B8B649C5-C549-4FEB-BF49-7EEBAD02D5DE}" dt="2020-12-21T11:05:08.579" v="11303" actId="47"/>
        <pc:sldMkLst>
          <pc:docMk/>
          <pc:sldMk cId="2128104038" sldId="4569"/>
        </pc:sldMkLst>
        <pc:spChg chg="mod">
          <ac:chgData name="Chris Speller" userId="0a97f007-b978-4543-a8a0-9ee0abccdf0a" providerId="ADAL" clId="{B8B649C5-C549-4FEB-BF49-7EEBAD02D5DE}" dt="2020-12-21T11:00:07.089" v="10962" actId="20577"/>
          <ac:spMkLst>
            <pc:docMk/>
            <pc:sldMk cId="2128104038" sldId="4569"/>
            <ac:spMk id="10" creationId="{00000000-0000-0000-0000-000000000000}"/>
          </ac:spMkLst>
        </pc:spChg>
        <pc:spChg chg="mod">
          <ac:chgData name="Chris Speller" userId="0a97f007-b978-4543-a8a0-9ee0abccdf0a" providerId="ADAL" clId="{B8B649C5-C549-4FEB-BF49-7EEBAD02D5DE}" dt="2020-12-21T10:58:16.565" v="10892" actId="20577"/>
          <ac:spMkLst>
            <pc:docMk/>
            <pc:sldMk cId="2128104038" sldId="4569"/>
            <ac:spMk id="11" creationId="{00000000-0000-0000-0000-000000000000}"/>
          </ac:spMkLst>
        </pc:spChg>
        <pc:spChg chg="mod">
          <ac:chgData name="Chris Speller" userId="0a97f007-b978-4543-a8a0-9ee0abccdf0a" providerId="ADAL" clId="{B8B649C5-C549-4FEB-BF49-7EEBAD02D5DE}" dt="2020-12-21T10:58:17.674" v="10893" actId="20577"/>
          <ac:spMkLst>
            <pc:docMk/>
            <pc:sldMk cId="2128104038" sldId="4569"/>
            <ac:spMk id="12" creationId="{FEDA1F6C-08D0-4179-B4E6-945CF5F1BE86}"/>
          </ac:spMkLst>
        </pc:spChg>
      </pc:sldChg>
      <pc:sldChg chg="modSp add mod">
        <pc:chgData name="Chris Speller" userId="0a97f007-b978-4543-a8a0-9ee0abccdf0a" providerId="ADAL" clId="{B8B649C5-C549-4FEB-BF49-7EEBAD02D5DE}" dt="2020-12-21T11:06:46.254" v="11485" actId="16959"/>
        <pc:sldMkLst>
          <pc:docMk/>
          <pc:sldMk cId="2528269258" sldId="4570"/>
        </pc:sldMkLst>
        <pc:spChg chg="mod">
          <ac:chgData name="Chris Speller" userId="0a97f007-b978-4543-a8a0-9ee0abccdf0a" providerId="ADAL" clId="{B8B649C5-C549-4FEB-BF49-7EEBAD02D5DE}" dt="2020-12-21T11:04:52.782" v="11301" actId="20577"/>
          <ac:spMkLst>
            <pc:docMk/>
            <pc:sldMk cId="2528269258" sldId="4570"/>
            <ac:spMk id="10" creationId="{00000000-0000-0000-0000-000000000000}"/>
          </ac:spMkLst>
        </pc:spChg>
        <pc:spChg chg="mod">
          <ac:chgData name="Chris Speller" userId="0a97f007-b978-4543-a8a0-9ee0abccdf0a" providerId="ADAL" clId="{B8B649C5-C549-4FEB-BF49-7EEBAD02D5DE}" dt="2020-12-21T11:01:41.462" v="11280"/>
          <ac:spMkLst>
            <pc:docMk/>
            <pc:sldMk cId="2528269258" sldId="4570"/>
            <ac:spMk id="11" creationId="{00000000-0000-0000-0000-000000000000}"/>
          </ac:spMkLst>
        </pc:spChg>
        <pc:spChg chg="mod">
          <ac:chgData name="Chris Speller" userId="0a97f007-b978-4543-a8a0-9ee0abccdf0a" providerId="ADAL" clId="{B8B649C5-C549-4FEB-BF49-7EEBAD02D5DE}" dt="2020-12-21T11:06:46.254" v="11485" actId="16959"/>
          <ac:spMkLst>
            <pc:docMk/>
            <pc:sldMk cId="2528269258" sldId="4570"/>
            <ac:spMk id="12" creationId="{FEDA1F6C-08D0-4179-B4E6-945CF5F1BE86}"/>
          </ac:spMkLst>
        </pc:spChg>
      </pc:sldChg>
      <pc:sldChg chg="modSp add mod modAnim">
        <pc:chgData name="Chris Speller" userId="0a97f007-b978-4543-a8a0-9ee0abccdf0a" providerId="ADAL" clId="{B8B649C5-C549-4FEB-BF49-7EEBAD02D5DE}" dt="2020-12-21T11:08:28.145" v="11489" actId="122"/>
        <pc:sldMkLst>
          <pc:docMk/>
          <pc:sldMk cId="3152532174" sldId="4571"/>
        </pc:sldMkLst>
        <pc:spChg chg="mod">
          <ac:chgData name="Chris Speller" userId="0a97f007-b978-4543-a8a0-9ee0abccdf0a" providerId="ADAL" clId="{B8B649C5-C549-4FEB-BF49-7EEBAD02D5DE}" dt="2020-12-21T11:08:26.116" v="11488" actId="122"/>
          <ac:spMkLst>
            <pc:docMk/>
            <pc:sldMk cId="3152532174" sldId="4571"/>
            <ac:spMk id="10" creationId="{00000000-0000-0000-0000-000000000000}"/>
          </ac:spMkLst>
        </pc:spChg>
        <pc:spChg chg="mod">
          <ac:chgData name="Chris Speller" userId="0a97f007-b978-4543-a8a0-9ee0abccdf0a" providerId="ADAL" clId="{B8B649C5-C549-4FEB-BF49-7EEBAD02D5DE}" dt="2020-12-21T11:08:28.145" v="11489" actId="122"/>
          <ac:spMkLst>
            <pc:docMk/>
            <pc:sldMk cId="3152532174" sldId="4571"/>
            <ac:spMk id="11" creationId="{00000000-0000-0000-0000-000000000000}"/>
          </ac:spMkLst>
        </pc:spChg>
        <pc:spChg chg="mod">
          <ac:chgData name="Chris Speller" userId="0a97f007-b978-4543-a8a0-9ee0abccdf0a" providerId="ADAL" clId="{B8B649C5-C549-4FEB-BF49-7EEBAD02D5DE}" dt="2020-12-21T11:06:33.497" v="11483" actId="16959"/>
          <ac:spMkLst>
            <pc:docMk/>
            <pc:sldMk cId="3152532174" sldId="4571"/>
            <ac:spMk id="12" creationId="{FEDA1F6C-08D0-4179-B4E6-945CF5F1BE86}"/>
          </ac:spMkLst>
        </pc:spChg>
      </pc:sldChg>
      <pc:sldChg chg="modSp add mod">
        <pc:chgData name="Chris Speller" userId="0a97f007-b978-4543-a8a0-9ee0abccdf0a" providerId="ADAL" clId="{B8B649C5-C549-4FEB-BF49-7EEBAD02D5DE}" dt="2020-12-21T11:14:19.691" v="11962" actId="20577"/>
        <pc:sldMkLst>
          <pc:docMk/>
          <pc:sldMk cId="1642714931" sldId="4572"/>
        </pc:sldMkLst>
        <pc:spChg chg="mod">
          <ac:chgData name="Chris Speller" userId="0a97f007-b978-4543-a8a0-9ee0abccdf0a" providerId="ADAL" clId="{B8B649C5-C549-4FEB-BF49-7EEBAD02D5DE}" dt="2020-12-21T11:14:17.011" v="11955" actId="20577"/>
          <ac:spMkLst>
            <pc:docMk/>
            <pc:sldMk cId="1642714931" sldId="4572"/>
            <ac:spMk id="10" creationId="{00000000-0000-0000-0000-000000000000}"/>
          </ac:spMkLst>
        </pc:spChg>
        <pc:spChg chg="mod">
          <ac:chgData name="Chris Speller" userId="0a97f007-b978-4543-a8a0-9ee0abccdf0a" providerId="ADAL" clId="{B8B649C5-C549-4FEB-BF49-7EEBAD02D5DE}" dt="2020-12-21T11:14:19.691" v="11962" actId="20577"/>
          <ac:spMkLst>
            <pc:docMk/>
            <pc:sldMk cId="1642714931" sldId="4572"/>
            <ac:spMk id="11" creationId="{00000000-0000-0000-0000-000000000000}"/>
          </ac:spMkLst>
        </pc:spChg>
        <pc:spChg chg="mod">
          <ac:chgData name="Chris Speller" userId="0a97f007-b978-4543-a8a0-9ee0abccdf0a" providerId="ADAL" clId="{B8B649C5-C549-4FEB-BF49-7EEBAD02D5DE}" dt="2020-12-21T11:12:33.759" v="11868" actId="16959"/>
          <ac:spMkLst>
            <pc:docMk/>
            <pc:sldMk cId="1642714931" sldId="4572"/>
            <ac:spMk id="12" creationId="{FEDA1F6C-08D0-4179-B4E6-945CF5F1BE86}"/>
          </ac:spMkLst>
        </pc:spChg>
      </pc:sldChg>
      <pc:sldChg chg="modSp add del mod modAnim">
        <pc:chgData name="Chris Speller" userId="0a97f007-b978-4543-a8a0-9ee0abccdf0a" providerId="ADAL" clId="{B8B649C5-C549-4FEB-BF49-7EEBAD02D5DE}" dt="2020-12-21T11:35:33.702" v="12197" actId="47"/>
        <pc:sldMkLst>
          <pc:docMk/>
          <pc:sldMk cId="2969491071" sldId="4573"/>
        </pc:sldMkLst>
        <pc:spChg chg="mod">
          <ac:chgData name="Chris Speller" userId="0a97f007-b978-4543-a8a0-9ee0abccdf0a" providerId="ADAL" clId="{B8B649C5-C549-4FEB-BF49-7EEBAD02D5DE}" dt="2020-12-21T11:11:21.892" v="11619" actId="20577"/>
          <ac:spMkLst>
            <pc:docMk/>
            <pc:sldMk cId="2969491071" sldId="4573"/>
            <ac:spMk id="10" creationId="{00000000-0000-0000-0000-000000000000}"/>
          </ac:spMkLst>
        </pc:spChg>
        <pc:spChg chg="mod">
          <ac:chgData name="Chris Speller" userId="0a97f007-b978-4543-a8a0-9ee0abccdf0a" providerId="ADAL" clId="{B8B649C5-C549-4FEB-BF49-7EEBAD02D5DE}" dt="2020-12-21T11:10:40.366" v="11603" actId="20577"/>
          <ac:spMkLst>
            <pc:docMk/>
            <pc:sldMk cId="2969491071" sldId="4573"/>
            <ac:spMk id="11" creationId="{00000000-0000-0000-0000-000000000000}"/>
          </ac:spMkLst>
        </pc:spChg>
        <pc:spChg chg="mod">
          <ac:chgData name="Chris Speller" userId="0a97f007-b978-4543-a8a0-9ee0abccdf0a" providerId="ADAL" clId="{B8B649C5-C549-4FEB-BF49-7EEBAD02D5DE}" dt="2020-12-21T11:10:34.325" v="11595" actId="20577"/>
          <ac:spMkLst>
            <pc:docMk/>
            <pc:sldMk cId="2969491071" sldId="4573"/>
            <ac:spMk id="12" creationId="{FEDA1F6C-08D0-4179-B4E6-945CF5F1BE86}"/>
          </ac:spMkLst>
        </pc:spChg>
      </pc:sldChg>
      <pc:sldChg chg="modSp add mod">
        <pc:chgData name="Chris Speller" userId="0a97f007-b978-4543-a8a0-9ee0abccdf0a" providerId="ADAL" clId="{B8B649C5-C549-4FEB-BF49-7EEBAD02D5DE}" dt="2020-12-21T11:19:34.513" v="12195" actId="20577"/>
        <pc:sldMkLst>
          <pc:docMk/>
          <pc:sldMk cId="3474301956" sldId="4574"/>
        </pc:sldMkLst>
        <pc:spChg chg="mod">
          <ac:chgData name="Chris Speller" userId="0a97f007-b978-4543-a8a0-9ee0abccdf0a" providerId="ADAL" clId="{B8B649C5-C549-4FEB-BF49-7EEBAD02D5DE}" dt="2020-12-21T11:19:34.513" v="12195" actId="20577"/>
          <ac:spMkLst>
            <pc:docMk/>
            <pc:sldMk cId="3474301956" sldId="4574"/>
            <ac:spMk id="10" creationId="{00000000-0000-0000-0000-000000000000}"/>
          </ac:spMkLst>
        </pc:spChg>
        <pc:spChg chg="mod">
          <ac:chgData name="Chris Speller" userId="0a97f007-b978-4543-a8a0-9ee0abccdf0a" providerId="ADAL" clId="{B8B649C5-C549-4FEB-BF49-7EEBAD02D5DE}" dt="2020-12-21T11:15:05.928" v="12170"/>
          <ac:spMkLst>
            <pc:docMk/>
            <pc:sldMk cId="3474301956" sldId="4574"/>
            <ac:spMk id="11" creationId="{00000000-0000-0000-0000-000000000000}"/>
          </ac:spMkLst>
        </pc:spChg>
        <pc:spChg chg="mod">
          <ac:chgData name="Chris Speller" userId="0a97f007-b978-4543-a8a0-9ee0abccdf0a" providerId="ADAL" clId="{B8B649C5-C549-4FEB-BF49-7EEBAD02D5DE}" dt="2020-12-21T11:15:14.162" v="12176" actId="20577"/>
          <ac:spMkLst>
            <pc:docMk/>
            <pc:sldMk cId="3474301956" sldId="4574"/>
            <ac:spMk id="12" creationId="{FEDA1F6C-08D0-4179-B4E6-945CF5F1BE86}"/>
          </ac:spMkLst>
        </pc:spChg>
      </pc:sldChg>
      <pc:sldChg chg="add">
        <pc:chgData name="Chris Speller" userId="0a97f007-b978-4543-a8a0-9ee0abccdf0a" providerId="ADAL" clId="{B8B649C5-C549-4FEB-BF49-7EEBAD02D5DE}" dt="2020-12-21T11:35:31.670" v="12196"/>
        <pc:sldMkLst>
          <pc:docMk/>
          <pc:sldMk cId="3035778860" sldId="4575"/>
        </pc:sldMkLst>
      </pc:sldChg>
      <pc:sldChg chg="modSp add">
        <pc:chgData name="Chris Speller" userId="0a97f007-b978-4543-a8a0-9ee0abccdf0a" providerId="ADAL" clId="{B8B649C5-C549-4FEB-BF49-7EEBAD02D5DE}" dt="2020-12-21T11:36:29.110" v="12258" actId="20577"/>
        <pc:sldMkLst>
          <pc:docMk/>
          <pc:sldMk cId="305240551" sldId="4576"/>
        </pc:sldMkLst>
        <pc:spChg chg="mod">
          <ac:chgData name="Chris Speller" userId="0a97f007-b978-4543-a8a0-9ee0abccdf0a" providerId="ADAL" clId="{B8B649C5-C549-4FEB-BF49-7EEBAD02D5DE}" dt="2020-12-21T11:36:29.110" v="12258" actId="20577"/>
          <ac:spMkLst>
            <pc:docMk/>
            <pc:sldMk cId="305240551" sldId="4576"/>
            <ac:spMk id="10" creationId="{00000000-0000-0000-0000-000000000000}"/>
          </ac:spMkLst>
        </pc:spChg>
        <pc:spChg chg="mod">
          <ac:chgData name="Chris Speller" userId="0a97f007-b978-4543-a8a0-9ee0abccdf0a" providerId="ADAL" clId="{B8B649C5-C549-4FEB-BF49-7EEBAD02D5DE}" dt="2020-12-21T11:36:14.526" v="12246"/>
          <ac:spMkLst>
            <pc:docMk/>
            <pc:sldMk cId="305240551" sldId="4576"/>
            <ac:spMk id="11" creationId="{00000000-0000-0000-0000-000000000000}"/>
          </ac:spMkLst>
        </pc:spChg>
        <pc:spChg chg="mod">
          <ac:chgData name="Chris Speller" userId="0a97f007-b978-4543-a8a0-9ee0abccdf0a" providerId="ADAL" clId="{B8B649C5-C549-4FEB-BF49-7EEBAD02D5DE}" dt="2020-12-21T11:36:22.801" v="12255" actId="20577"/>
          <ac:spMkLst>
            <pc:docMk/>
            <pc:sldMk cId="305240551" sldId="4576"/>
            <ac:spMk id="12" creationId="{FEDA1F6C-08D0-4179-B4E6-945CF5F1BE86}"/>
          </ac:spMkLst>
        </pc:spChg>
      </pc:sldChg>
      <pc:sldChg chg="modSp add">
        <pc:chgData name="Chris Speller" userId="0a97f007-b978-4543-a8a0-9ee0abccdf0a" providerId="ADAL" clId="{B8B649C5-C549-4FEB-BF49-7EEBAD02D5DE}" dt="2020-12-21T11:38:13.343" v="12299" actId="20577"/>
        <pc:sldMkLst>
          <pc:docMk/>
          <pc:sldMk cId="2622593686" sldId="4577"/>
        </pc:sldMkLst>
        <pc:spChg chg="mod">
          <ac:chgData name="Chris Speller" userId="0a97f007-b978-4543-a8a0-9ee0abccdf0a" providerId="ADAL" clId="{B8B649C5-C549-4FEB-BF49-7EEBAD02D5DE}" dt="2020-12-21T11:38:13.343" v="12299" actId="20577"/>
          <ac:spMkLst>
            <pc:docMk/>
            <pc:sldMk cId="2622593686" sldId="4577"/>
            <ac:spMk id="10" creationId="{00000000-0000-0000-0000-000000000000}"/>
          </ac:spMkLst>
        </pc:spChg>
        <pc:spChg chg="mod">
          <ac:chgData name="Chris Speller" userId="0a97f007-b978-4543-a8a0-9ee0abccdf0a" providerId="ADAL" clId="{B8B649C5-C549-4FEB-BF49-7EEBAD02D5DE}" dt="2020-12-21T11:37:37.922" v="12278"/>
          <ac:spMkLst>
            <pc:docMk/>
            <pc:sldMk cId="2622593686" sldId="4577"/>
            <ac:spMk id="11" creationId="{00000000-0000-0000-0000-000000000000}"/>
          </ac:spMkLst>
        </pc:spChg>
        <pc:spChg chg="mod">
          <ac:chgData name="Chris Speller" userId="0a97f007-b978-4543-a8a0-9ee0abccdf0a" providerId="ADAL" clId="{B8B649C5-C549-4FEB-BF49-7EEBAD02D5DE}" dt="2020-12-21T11:37:45.925" v="12288" actId="20577"/>
          <ac:spMkLst>
            <pc:docMk/>
            <pc:sldMk cId="2622593686" sldId="4577"/>
            <ac:spMk id="12" creationId="{FEDA1F6C-08D0-4179-B4E6-945CF5F1BE86}"/>
          </ac:spMkLst>
        </pc:spChg>
      </pc:sldChg>
      <pc:sldChg chg="modSp add modAnim">
        <pc:chgData name="Chris Speller" userId="0a97f007-b978-4543-a8a0-9ee0abccdf0a" providerId="ADAL" clId="{B8B649C5-C549-4FEB-BF49-7EEBAD02D5DE}" dt="2020-12-21T11:40:25.775" v="12383" actId="20577"/>
        <pc:sldMkLst>
          <pc:docMk/>
          <pc:sldMk cId="3799973764" sldId="4578"/>
        </pc:sldMkLst>
        <pc:spChg chg="mod">
          <ac:chgData name="Chris Speller" userId="0a97f007-b978-4543-a8a0-9ee0abccdf0a" providerId="ADAL" clId="{B8B649C5-C549-4FEB-BF49-7EEBAD02D5DE}" dt="2020-12-21T11:40:25.775" v="12383" actId="20577"/>
          <ac:spMkLst>
            <pc:docMk/>
            <pc:sldMk cId="3799973764" sldId="4578"/>
            <ac:spMk id="10" creationId="{00000000-0000-0000-0000-000000000000}"/>
          </ac:spMkLst>
        </pc:spChg>
        <pc:spChg chg="mod">
          <ac:chgData name="Chris Speller" userId="0a97f007-b978-4543-a8a0-9ee0abccdf0a" providerId="ADAL" clId="{B8B649C5-C549-4FEB-BF49-7EEBAD02D5DE}" dt="2020-12-21T11:39:15.185" v="12353"/>
          <ac:spMkLst>
            <pc:docMk/>
            <pc:sldMk cId="3799973764" sldId="4578"/>
            <ac:spMk id="11" creationId="{00000000-0000-0000-0000-000000000000}"/>
          </ac:spMkLst>
        </pc:spChg>
        <pc:spChg chg="mod">
          <ac:chgData name="Chris Speller" userId="0a97f007-b978-4543-a8a0-9ee0abccdf0a" providerId="ADAL" clId="{B8B649C5-C549-4FEB-BF49-7EEBAD02D5DE}" dt="2020-12-21T11:40:13.672" v="12380" actId="16959"/>
          <ac:spMkLst>
            <pc:docMk/>
            <pc:sldMk cId="3799973764" sldId="4578"/>
            <ac:spMk id="12" creationId="{FEDA1F6C-08D0-4179-B4E6-945CF5F1BE86}"/>
          </ac:spMkLst>
        </pc:spChg>
      </pc:sldChg>
      <pc:sldChg chg="modSp add mod">
        <pc:chgData name="Chris Speller" userId="0a97f007-b978-4543-a8a0-9ee0abccdf0a" providerId="ADAL" clId="{B8B649C5-C549-4FEB-BF49-7EEBAD02D5DE}" dt="2020-12-21T11:42:59.348" v="12677" actId="20577"/>
        <pc:sldMkLst>
          <pc:docMk/>
          <pc:sldMk cId="777721362" sldId="4579"/>
        </pc:sldMkLst>
        <pc:spChg chg="mod">
          <ac:chgData name="Chris Speller" userId="0a97f007-b978-4543-a8a0-9ee0abccdf0a" providerId="ADAL" clId="{B8B649C5-C549-4FEB-BF49-7EEBAD02D5DE}" dt="2020-12-21T11:42:59.348" v="12677" actId="20577"/>
          <ac:spMkLst>
            <pc:docMk/>
            <pc:sldMk cId="777721362" sldId="4579"/>
            <ac:spMk id="10" creationId="{00000000-0000-0000-0000-000000000000}"/>
          </ac:spMkLst>
        </pc:spChg>
        <pc:spChg chg="mod">
          <ac:chgData name="Chris Speller" userId="0a97f007-b978-4543-a8a0-9ee0abccdf0a" providerId="ADAL" clId="{B8B649C5-C549-4FEB-BF49-7EEBAD02D5DE}" dt="2020-12-21T11:42:00.907" v="12662"/>
          <ac:spMkLst>
            <pc:docMk/>
            <pc:sldMk cId="777721362" sldId="4579"/>
            <ac:spMk id="11" creationId="{00000000-0000-0000-0000-000000000000}"/>
          </ac:spMkLst>
        </pc:spChg>
        <pc:spChg chg="mod">
          <ac:chgData name="Chris Speller" userId="0a97f007-b978-4543-a8a0-9ee0abccdf0a" providerId="ADAL" clId="{B8B649C5-C549-4FEB-BF49-7EEBAD02D5DE}" dt="2020-12-21T11:42:26.285" v="12672" actId="16959"/>
          <ac:spMkLst>
            <pc:docMk/>
            <pc:sldMk cId="777721362" sldId="4579"/>
            <ac:spMk id="12" creationId="{FEDA1F6C-08D0-4179-B4E6-945CF5F1BE86}"/>
          </ac:spMkLst>
        </pc:spChg>
      </pc:sldChg>
      <pc:sldChg chg="modSp add">
        <pc:chgData name="Chris Speller" userId="0a97f007-b978-4543-a8a0-9ee0abccdf0a" providerId="ADAL" clId="{B8B649C5-C549-4FEB-BF49-7EEBAD02D5DE}" dt="2020-12-21T11:45:05.698" v="12759" actId="20577"/>
        <pc:sldMkLst>
          <pc:docMk/>
          <pc:sldMk cId="3248531856" sldId="4580"/>
        </pc:sldMkLst>
        <pc:spChg chg="mod">
          <ac:chgData name="Chris Speller" userId="0a97f007-b978-4543-a8a0-9ee0abccdf0a" providerId="ADAL" clId="{B8B649C5-C549-4FEB-BF49-7EEBAD02D5DE}" dt="2020-12-21T11:45:05.698" v="12759" actId="20577"/>
          <ac:spMkLst>
            <pc:docMk/>
            <pc:sldMk cId="3248531856" sldId="4580"/>
            <ac:spMk id="10" creationId="{00000000-0000-0000-0000-000000000000}"/>
          </ac:spMkLst>
        </pc:spChg>
        <pc:spChg chg="mod">
          <ac:chgData name="Chris Speller" userId="0a97f007-b978-4543-a8a0-9ee0abccdf0a" providerId="ADAL" clId="{B8B649C5-C549-4FEB-BF49-7EEBAD02D5DE}" dt="2020-12-21T11:44:26.376" v="12725"/>
          <ac:spMkLst>
            <pc:docMk/>
            <pc:sldMk cId="3248531856" sldId="4580"/>
            <ac:spMk id="11" creationId="{00000000-0000-0000-0000-000000000000}"/>
          </ac:spMkLst>
        </pc:spChg>
        <pc:spChg chg="mod">
          <ac:chgData name="Chris Speller" userId="0a97f007-b978-4543-a8a0-9ee0abccdf0a" providerId="ADAL" clId="{B8B649C5-C549-4FEB-BF49-7EEBAD02D5DE}" dt="2020-12-21T11:44:50.214" v="12754" actId="16959"/>
          <ac:spMkLst>
            <pc:docMk/>
            <pc:sldMk cId="3248531856" sldId="4580"/>
            <ac:spMk id="12" creationId="{FEDA1F6C-08D0-4179-B4E6-945CF5F1BE86}"/>
          </ac:spMkLst>
        </pc:spChg>
      </pc:sldChg>
      <pc:sldChg chg="modSp add">
        <pc:chgData name="Chris Speller" userId="0a97f007-b978-4543-a8a0-9ee0abccdf0a" providerId="ADAL" clId="{B8B649C5-C549-4FEB-BF49-7EEBAD02D5DE}" dt="2020-12-21T11:47:19.657" v="12818" actId="20577"/>
        <pc:sldMkLst>
          <pc:docMk/>
          <pc:sldMk cId="3750191309" sldId="4581"/>
        </pc:sldMkLst>
        <pc:spChg chg="mod">
          <ac:chgData name="Chris Speller" userId="0a97f007-b978-4543-a8a0-9ee0abccdf0a" providerId="ADAL" clId="{B8B649C5-C549-4FEB-BF49-7EEBAD02D5DE}" dt="2020-12-21T11:47:19.657" v="12818" actId="20577"/>
          <ac:spMkLst>
            <pc:docMk/>
            <pc:sldMk cId="3750191309" sldId="4581"/>
            <ac:spMk id="10" creationId="{00000000-0000-0000-0000-000000000000}"/>
          </ac:spMkLst>
        </pc:spChg>
        <pc:spChg chg="mod">
          <ac:chgData name="Chris Speller" userId="0a97f007-b978-4543-a8a0-9ee0abccdf0a" providerId="ADAL" clId="{B8B649C5-C549-4FEB-BF49-7EEBAD02D5DE}" dt="2020-12-21T11:46:30.907" v="12802"/>
          <ac:spMkLst>
            <pc:docMk/>
            <pc:sldMk cId="3750191309" sldId="4581"/>
            <ac:spMk id="11" creationId="{00000000-0000-0000-0000-000000000000}"/>
          </ac:spMkLst>
        </pc:spChg>
        <pc:spChg chg="mod">
          <ac:chgData name="Chris Speller" userId="0a97f007-b978-4543-a8a0-9ee0abccdf0a" providerId="ADAL" clId="{B8B649C5-C549-4FEB-BF49-7EEBAD02D5DE}" dt="2020-12-21T11:46:45.301" v="12813" actId="16959"/>
          <ac:spMkLst>
            <pc:docMk/>
            <pc:sldMk cId="3750191309" sldId="4581"/>
            <ac:spMk id="12" creationId="{FEDA1F6C-08D0-4179-B4E6-945CF5F1BE86}"/>
          </ac:spMkLst>
        </pc:spChg>
      </pc:sldChg>
      <pc:sldChg chg="modSp add">
        <pc:chgData name="Chris Speller" userId="0a97f007-b978-4543-a8a0-9ee0abccdf0a" providerId="ADAL" clId="{B8B649C5-C549-4FEB-BF49-7EEBAD02D5DE}" dt="2020-12-21T11:51:03.956" v="12831" actId="20577"/>
        <pc:sldMkLst>
          <pc:docMk/>
          <pc:sldMk cId="3504407388" sldId="4582"/>
        </pc:sldMkLst>
        <pc:spChg chg="mod">
          <ac:chgData name="Chris Speller" userId="0a97f007-b978-4543-a8a0-9ee0abccdf0a" providerId="ADAL" clId="{B8B649C5-C549-4FEB-BF49-7EEBAD02D5DE}" dt="2020-12-21T11:51:03.956" v="12831" actId="20577"/>
          <ac:spMkLst>
            <pc:docMk/>
            <pc:sldMk cId="3504407388" sldId="4582"/>
            <ac:spMk id="10" creationId="{00000000-0000-0000-0000-000000000000}"/>
          </ac:spMkLst>
        </pc:spChg>
        <pc:spChg chg="mod">
          <ac:chgData name="Chris Speller" userId="0a97f007-b978-4543-a8a0-9ee0abccdf0a" providerId="ADAL" clId="{B8B649C5-C549-4FEB-BF49-7EEBAD02D5DE}" dt="2020-12-21T11:48:25.935" v="12822"/>
          <ac:spMkLst>
            <pc:docMk/>
            <pc:sldMk cId="3504407388" sldId="4582"/>
            <ac:spMk id="11" creationId="{00000000-0000-0000-0000-000000000000}"/>
          </ac:spMkLst>
        </pc:spChg>
        <pc:spChg chg="mod">
          <ac:chgData name="Chris Speller" userId="0a97f007-b978-4543-a8a0-9ee0abccdf0a" providerId="ADAL" clId="{B8B649C5-C549-4FEB-BF49-7EEBAD02D5DE}" dt="2020-12-21T11:50:16.446" v="12830" actId="20577"/>
          <ac:spMkLst>
            <pc:docMk/>
            <pc:sldMk cId="3504407388" sldId="4582"/>
            <ac:spMk id="12" creationId="{FEDA1F6C-08D0-4179-B4E6-945CF5F1BE86}"/>
          </ac:spMkLst>
        </pc:spChg>
      </pc:sldChg>
      <pc:sldChg chg="modSp add mod">
        <pc:chgData name="Chris Speller" userId="0a97f007-b978-4543-a8a0-9ee0abccdf0a" providerId="ADAL" clId="{B8B649C5-C549-4FEB-BF49-7EEBAD02D5DE}" dt="2020-12-21T11:52:39.952" v="12846" actId="20577"/>
        <pc:sldMkLst>
          <pc:docMk/>
          <pc:sldMk cId="1999573417" sldId="4583"/>
        </pc:sldMkLst>
        <pc:spChg chg="mod">
          <ac:chgData name="Chris Speller" userId="0a97f007-b978-4543-a8a0-9ee0abccdf0a" providerId="ADAL" clId="{B8B649C5-C549-4FEB-BF49-7EEBAD02D5DE}" dt="2020-12-21T11:52:39.952" v="12846" actId="20577"/>
          <ac:spMkLst>
            <pc:docMk/>
            <pc:sldMk cId="1999573417" sldId="4583"/>
            <ac:spMk id="10" creationId="{00000000-0000-0000-0000-000000000000}"/>
          </ac:spMkLst>
        </pc:spChg>
        <pc:spChg chg="mod">
          <ac:chgData name="Chris Speller" userId="0a97f007-b978-4543-a8a0-9ee0abccdf0a" providerId="ADAL" clId="{B8B649C5-C549-4FEB-BF49-7EEBAD02D5DE}" dt="2020-12-21T11:51:46.579" v="12835"/>
          <ac:spMkLst>
            <pc:docMk/>
            <pc:sldMk cId="1999573417" sldId="4583"/>
            <ac:spMk id="11" creationId="{00000000-0000-0000-0000-000000000000}"/>
          </ac:spMkLst>
        </pc:spChg>
        <pc:spChg chg="mod">
          <ac:chgData name="Chris Speller" userId="0a97f007-b978-4543-a8a0-9ee0abccdf0a" providerId="ADAL" clId="{B8B649C5-C549-4FEB-BF49-7EEBAD02D5DE}" dt="2020-12-21T11:51:58.935" v="12843" actId="1076"/>
          <ac:spMkLst>
            <pc:docMk/>
            <pc:sldMk cId="1999573417" sldId="4583"/>
            <ac:spMk id="12" creationId="{FEDA1F6C-08D0-4179-B4E6-945CF5F1BE86}"/>
          </ac:spMkLst>
        </pc:spChg>
      </pc:sldChg>
      <pc:sldChg chg="modSp add mod modAnim">
        <pc:chgData name="Chris Speller" userId="0a97f007-b978-4543-a8a0-9ee0abccdf0a" providerId="ADAL" clId="{B8B649C5-C549-4FEB-BF49-7EEBAD02D5DE}" dt="2020-12-21T12:00:55.005" v="13072" actId="20577"/>
        <pc:sldMkLst>
          <pc:docMk/>
          <pc:sldMk cId="3786059081" sldId="4584"/>
        </pc:sldMkLst>
        <pc:spChg chg="mod">
          <ac:chgData name="Chris Speller" userId="0a97f007-b978-4543-a8a0-9ee0abccdf0a" providerId="ADAL" clId="{B8B649C5-C549-4FEB-BF49-7EEBAD02D5DE}" dt="2020-12-21T12:00:55.005" v="13072" actId="20577"/>
          <ac:spMkLst>
            <pc:docMk/>
            <pc:sldMk cId="3786059081" sldId="4584"/>
            <ac:spMk id="10" creationId="{00000000-0000-0000-0000-000000000000}"/>
          </ac:spMkLst>
        </pc:spChg>
        <pc:spChg chg="mod">
          <ac:chgData name="Chris Speller" userId="0a97f007-b978-4543-a8a0-9ee0abccdf0a" providerId="ADAL" clId="{B8B649C5-C549-4FEB-BF49-7EEBAD02D5DE}" dt="2020-12-21T11:57:17.049" v="12876" actId="404"/>
          <ac:spMkLst>
            <pc:docMk/>
            <pc:sldMk cId="3786059081" sldId="4584"/>
            <ac:spMk id="11" creationId="{00000000-0000-0000-0000-000000000000}"/>
          </ac:spMkLst>
        </pc:spChg>
        <pc:spChg chg="mod">
          <ac:chgData name="Chris Speller" userId="0a97f007-b978-4543-a8a0-9ee0abccdf0a" providerId="ADAL" clId="{B8B649C5-C549-4FEB-BF49-7EEBAD02D5DE}" dt="2020-12-21T11:58:28.905" v="13033" actId="20577"/>
          <ac:spMkLst>
            <pc:docMk/>
            <pc:sldMk cId="3786059081" sldId="4584"/>
            <ac:spMk id="12" creationId="{FEDA1F6C-08D0-4179-B4E6-945CF5F1BE86}"/>
          </ac:spMkLst>
        </pc:spChg>
      </pc:sldChg>
      <pc:sldChg chg="modSp add mod modAnim">
        <pc:chgData name="Chris Speller" userId="0a97f007-b978-4543-a8a0-9ee0abccdf0a" providerId="ADAL" clId="{B8B649C5-C549-4FEB-BF49-7EEBAD02D5DE}" dt="2020-12-21T13:57:29.991" v="13231" actId="20577"/>
        <pc:sldMkLst>
          <pc:docMk/>
          <pc:sldMk cId="1657687064" sldId="4585"/>
        </pc:sldMkLst>
        <pc:spChg chg="mod">
          <ac:chgData name="Chris Speller" userId="0a97f007-b978-4543-a8a0-9ee0abccdf0a" providerId="ADAL" clId="{B8B649C5-C549-4FEB-BF49-7EEBAD02D5DE}" dt="2020-12-21T13:56:46.134" v="13193" actId="6549"/>
          <ac:spMkLst>
            <pc:docMk/>
            <pc:sldMk cId="1657687064" sldId="4585"/>
            <ac:spMk id="10" creationId="{00000000-0000-0000-0000-000000000000}"/>
          </ac:spMkLst>
        </pc:spChg>
        <pc:spChg chg="mod">
          <ac:chgData name="Chris Speller" userId="0a97f007-b978-4543-a8a0-9ee0abccdf0a" providerId="ADAL" clId="{B8B649C5-C549-4FEB-BF49-7EEBAD02D5DE}" dt="2020-12-21T13:57:17.197" v="13216" actId="20577"/>
          <ac:spMkLst>
            <pc:docMk/>
            <pc:sldMk cId="1657687064" sldId="4585"/>
            <ac:spMk id="11" creationId="{00000000-0000-0000-0000-000000000000}"/>
          </ac:spMkLst>
        </pc:spChg>
        <pc:spChg chg="mod">
          <ac:chgData name="Chris Speller" userId="0a97f007-b978-4543-a8a0-9ee0abccdf0a" providerId="ADAL" clId="{B8B649C5-C549-4FEB-BF49-7EEBAD02D5DE}" dt="2020-12-21T13:57:29.991" v="13231" actId="20577"/>
          <ac:spMkLst>
            <pc:docMk/>
            <pc:sldMk cId="1657687064" sldId="4585"/>
            <ac:spMk id="12" creationId="{FEDA1F6C-08D0-4179-B4E6-945CF5F1BE86}"/>
          </ac:spMkLst>
        </pc:spChg>
      </pc:sldChg>
      <pc:sldChg chg="modSp add mod">
        <pc:chgData name="Chris Speller" userId="0a97f007-b978-4543-a8a0-9ee0abccdf0a" providerId="ADAL" clId="{B8B649C5-C549-4FEB-BF49-7EEBAD02D5DE}" dt="2020-12-21T14:03:41.431" v="13459" actId="20577"/>
        <pc:sldMkLst>
          <pc:docMk/>
          <pc:sldMk cId="4088117696" sldId="4586"/>
        </pc:sldMkLst>
        <pc:spChg chg="mod">
          <ac:chgData name="Chris Speller" userId="0a97f007-b978-4543-a8a0-9ee0abccdf0a" providerId="ADAL" clId="{B8B649C5-C549-4FEB-BF49-7EEBAD02D5DE}" dt="2020-12-21T14:03:41.431" v="13459" actId="20577"/>
          <ac:spMkLst>
            <pc:docMk/>
            <pc:sldMk cId="4088117696" sldId="4586"/>
            <ac:spMk id="10" creationId="{00000000-0000-0000-0000-000000000000}"/>
          </ac:spMkLst>
        </pc:spChg>
        <pc:spChg chg="mod">
          <ac:chgData name="Chris Speller" userId="0a97f007-b978-4543-a8a0-9ee0abccdf0a" providerId="ADAL" clId="{B8B649C5-C549-4FEB-BF49-7EEBAD02D5DE}" dt="2020-12-21T13:59:21.136" v="13281" actId="20577"/>
          <ac:spMkLst>
            <pc:docMk/>
            <pc:sldMk cId="4088117696" sldId="4586"/>
            <ac:spMk id="11" creationId="{00000000-0000-0000-0000-000000000000}"/>
          </ac:spMkLst>
        </pc:spChg>
        <pc:spChg chg="mod">
          <ac:chgData name="Chris Speller" userId="0a97f007-b978-4543-a8a0-9ee0abccdf0a" providerId="ADAL" clId="{B8B649C5-C549-4FEB-BF49-7EEBAD02D5DE}" dt="2020-12-21T13:59:17.521" v="13279" actId="20577"/>
          <ac:spMkLst>
            <pc:docMk/>
            <pc:sldMk cId="4088117696" sldId="4586"/>
            <ac:spMk id="12" creationId="{FEDA1F6C-08D0-4179-B4E6-945CF5F1BE86}"/>
          </ac:spMkLst>
        </pc:spChg>
      </pc:sldChg>
      <pc:sldChg chg="modSp add mod">
        <pc:chgData name="Chris Speller" userId="0a97f007-b978-4543-a8a0-9ee0abccdf0a" providerId="ADAL" clId="{B8B649C5-C549-4FEB-BF49-7EEBAD02D5DE}" dt="2020-12-21T14:03:19.943" v="13456" actId="20577"/>
        <pc:sldMkLst>
          <pc:docMk/>
          <pc:sldMk cId="203841692" sldId="4587"/>
        </pc:sldMkLst>
        <pc:spChg chg="mod">
          <ac:chgData name="Chris Speller" userId="0a97f007-b978-4543-a8a0-9ee0abccdf0a" providerId="ADAL" clId="{B8B649C5-C549-4FEB-BF49-7EEBAD02D5DE}" dt="2020-12-21T14:02:44.477" v="13406" actId="20577"/>
          <ac:spMkLst>
            <pc:docMk/>
            <pc:sldMk cId="203841692" sldId="4587"/>
            <ac:spMk id="10" creationId="{00000000-0000-0000-0000-000000000000}"/>
          </ac:spMkLst>
        </pc:spChg>
        <pc:spChg chg="mod">
          <ac:chgData name="Chris Speller" userId="0a97f007-b978-4543-a8a0-9ee0abccdf0a" providerId="ADAL" clId="{B8B649C5-C549-4FEB-BF49-7EEBAD02D5DE}" dt="2020-12-21T14:03:12.267" v="13422" actId="20577"/>
          <ac:spMkLst>
            <pc:docMk/>
            <pc:sldMk cId="203841692" sldId="4587"/>
            <ac:spMk id="11" creationId="{00000000-0000-0000-0000-000000000000}"/>
          </ac:spMkLst>
        </pc:spChg>
        <pc:spChg chg="mod">
          <ac:chgData name="Chris Speller" userId="0a97f007-b978-4543-a8a0-9ee0abccdf0a" providerId="ADAL" clId="{B8B649C5-C549-4FEB-BF49-7EEBAD02D5DE}" dt="2020-12-21T14:03:19.943" v="13456" actId="20577"/>
          <ac:spMkLst>
            <pc:docMk/>
            <pc:sldMk cId="203841692" sldId="4587"/>
            <ac:spMk id="12" creationId="{FEDA1F6C-08D0-4179-B4E6-945CF5F1BE86}"/>
          </ac:spMkLst>
        </pc:spChg>
      </pc:sldChg>
      <pc:sldChg chg="modSp add mod">
        <pc:chgData name="Chris Speller" userId="0a97f007-b978-4543-a8a0-9ee0abccdf0a" providerId="ADAL" clId="{B8B649C5-C549-4FEB-BF49-7EEBAD02D5DE}" dt="2020-12-21T14:09:09.732" v="13523" actId="20577"/>
        <pc:sldMkLst>
          <pc:docMk/>
          <pc:sldMk cId="2740311225" sldId="4588"/>
        </pc:sldMkLst>
        <pc:spChg chg="mod">
          <ac:chgData name="Chris Speller" userId="0a97f007-b978-4543-a8a0-9ee0abccdf0a" providerId="ADAL" clId="{B8B649C5-C549-4FEB-BF49-7EEBAD02D5DE}" dt="2020-12-21T14:09:09.732" v="13523" actId="20577"/>
          <ac:spMkLst>
            <pc:docMk/>
            <pc:sldMk cId="2740311225" sldId="4588"/>
            <ac:spMk id="10" creationId="{00000000-0000-0000-0000-000000000000}"/>
          </ac:spMkLst>
        </pc:spChg>
        <pc:spChg chg="mod">
          <ac:chgData name="Chris Speller" userId="0a97f007-b978-4543-a8a0-9ee0abccdf0a" providerId="ADAL" clId="{B8B649C5-C549-4FEB-BF49-7EEBAD02D5DE}" dt="2020-12-21T14:06:33.523" v="13511"/>
          <ac:spMkLst>
            <pc:docMk/>
            <pc:sldMk cId="2740311225" sldId="4588"/>
            <ac:spMk id="11" creationId="{00000000-0000-0000-0000-000000000000}"/>
          </ac:spMkLst>
        </pc:spChg>
        <pc:spChg chg="mod">
          <ac:chgData name="Chris Speller" userId="0a97f007-b978-4543-a8a0-9ee0abccdf0a" providerId="ADAL" clId="{B8B649C5-C549-4FEB-BF49-7EEBAD02D5DE}" dt="2020-12-21T14:06:36.264" v="13517" actId="20577"/>
          <ac:spMkLst>
            <pc:docMk/>
            <pc:sldMk cId="2740311225" sldId="4588"/>
            <ac:spMk id="12" creationId="{FEDA1F6C-08D0-4179-B4E6-945CF5F1BE86}"/>
          </ac:spMkLst>
        </pc:spChg>
      </pc:sldChg>
      <pc:sldChg chg="modSp add mod modAnim">
        <pc:chgData name="Chris Speller" userId="0a97f007-b978-4543-a8a0-9ee0abccdf0a" providerId="ADAL" clId="{B8B649C5-C549-4FEB-BF49-7EEBAD02D5DE}" dt="2020-12-21T14:11:20.379" v="13644" actId="207"/>
        <pc:sldMkLst>
          <pc:docMk/>
          <pc:sldMk cId="990977279" sldId="4589"/>
        </pc:sldMkLst>
        <pc:spChg chg="mod">
          <ac:chgData name="Chris Speller" userId="0a97f007-b978-4543-a8a0-9ee0abccdf0a" providerId="ADAL" clId="{B8B649C5-C549-4FEB-BF49-7EEBAD02D5DE}" dt="2020-12-21T14:10:08.413" v="13606" actId="20577"/>
          <ac:spMkLst>
            <pc:docMk/>
            <pc:sldMk cId="990977279" sldId="4589"/>
            <ac:spMk id="10" creationId="{00000000-0000-0000-0000-000000000000}"/>
          </ac:spMkLst>
        </pc:spChg>
        <pc:spChg chg="mod">
          <ac:chgData name="Chris Speller" userId="0a97f007-b978-4543-a8a0-9ee0abccdf0a" providerId="ADAL" clId="{B8B649C5-C549-4FEB-BF49-7EEBAD02D5DE}" dt="2020-12-21T14:10:15.345" v="13609" actId="20577"/>
          <ac:spMkLst>
            <pc:docMk/>
            <pc:sldMk cId="990977279" sldId="4589"/>
            <ac:spMk id="11" creationId="{00000000-0000-0000-0000-000000000000}"/>
          </ac:spMkLst>
        </pc:spChg>
        <pc:spChg chg="mod">
          <ac:chgData name="Chris Speller" userId="0a97f007-b978-4543-a8a0-9ee0abccdf0a" providerId="ADAL" clId="{B8B649C5-C549-4FEB-BF49-7EEBAD02D5DE}" dt="2020-12-21T14:11:20.379" v="13644" actId="207"/>
          <ac:spMkLst>
            <pc:docMk/>
            <pc:sldMk cId="990977279" sldId="4589"/>
            <ac:spMk id="12" creationId="{FEDA1F6C-08D0-4179-B4E6-945CF5F1BE86}"/>
          </ac:spMkLst>
        </pc:spChg>
      </pc:sldChg>
      <pc:sldChg chg="addSp delSp modSp add mod delAnim modAnim">
        <pc:chgData name="Chris Speller" userId="0a97f007-b978-4543-a8a0-9ee0abccdf0a" providerId="ADAL" clId="{B8B649C5-C549-4FEB-BF49-7EEBAD02D5DE}" dt="2020-12-21T14:18:33.952" v="14002"/>
        <pc:sldMkLst>
          <pc:docMk/>
          <pc:sldMk cId="1981162291" sldId="4590"/>
        </pc:sldMkLst>
        <pc:spChg chg="mod">
          <ac:chgData name="Chris Speller" userId="0a97f007-b978-4543-a8a0-9ee0abccdf0a" providerId="ADAL" clId="{B8B649C5-C549-4FEB-BF49-7EEBAD02D5DE}" dt="2020-12-21T14:12:48.787" v="13741" actId="20577"/>
          <ac:spMkLst>
            <pc:docMk/>
            <pc:sldMk cId="1981162291" sldId="4590"/>
            <ac:spMk id="10" creationId="{00000000-0000-0000-0000-000000000000}"/>
          </ac:spMkLst>
        </pc:spChg>
        <pc:spChg chg="mod">
          <ac:chgData name="Chris Speller" userId="0a97f007-b978-4543-a8a0-9ee0abccdf0a" providerId="ADAL" clId="{B8B649C5-C549-4FEB-BF49-7EEBAD02D5DE}" dt="2020-12-21T14:15:50.900" v="13908" actId="20577"/>
          <ac:spMkLst>
            <pc:docMk/>
            <pc:sldMk cId="1981162291" sldId="4590"/>
            <ac:spMk id="11" creationId="{00000000-0000-0000-0000-000000000000}"/>
          </ac:spMkLst>
        </pc:spChg>
        <pc:spChg chg="del mod">
          <ac:chgData name="Chris Speller" userId="0a97f007-b978-4543-a8a0-9ee0abccdf0a" providerId="ADAL" clId="{B8B649C5-C549-4FEB-BF49-7EEBAD02D5DE}" dt="2020-12-21T14:15:56.051" v="13910" actId="478"/>
          <ac:spMkLst>
            <pc:docMk/>
            <pc:sldMk cId="1981162291" sldId="4590"/>
            <ac:spMk id="12" creationId="{FEDA1F6C-08D0-4179-B4E6-945CF5F1BE86}"/>
          </ac:spMkLst>
        </pc:spChg>
        <pc:graphicFrameChg chg="add mod modGraphic">
          <ac:chgData name="Chris Speller" userId="0a97f007-b978-4543-a8a0-9ee0abccdf0a" providerId="ADAL" clId="{B8B649C5-C549-4FEB-BF49-7EEBAD02D5DE}" dt="2020-12-21T14:16:16.940" v="13916" actId="20577"/>
          <ac:graphicFrameMkLst>
            <pc:docMk/>
            <pc:sldMk cId="1981162291" sldId="4590"/>
            <ac:graphicFrameMk id="2" creationId="{7E9533FD-BAF5-4A8A-A338-41D586D20CDC}"/>
          </ac:graphicFrameMkLst>
        </pc:graphicFrameChg>
        <pc:graphicFrameChg chg="add mod">
          <ac:chgData name="Chris Speller" userId="0a97f007-b978-4543-a8a0-9ee0abccdf0a" providerId="ADAL" clId="{B8B649C5-C549-4FEB-BF49-7EEBAD02D5DE}" dt="2020-12-21T14:18:25.785" v="13998" actId="1076"/>
          <ac:graphicFrameMkLst>
            <pc:docMk/>
            <pc:sldMk cId="1981162291" sldId="4590"/>
            <ac:graphicFrameMk id="3" creationId="{5392C609-74E8-4445-846B-AF5806FF7F7E}"/>
          </ac:graphicFrameMkLst>
        </pc:graphicFrameChg>
        <pc:graphicFrameChg chg="add mod modGraphic">
          <ac:chgData name="Chris Speller" userId="0a97f007-b978-4543-a8a0-9ee0abccdf0a" providerId="ADAL" clId="{B8B649C5-C549-4FEB-BF49-7EEBAD02D5DE}" dt="2020-12-21T14:18:19.963" v="13996" actId="6549"/>
          <ac:graphicFrameMkLst>
            <pc:docMk/>
            <pc:sldMk cId="1981162291" sldId="4590"/>
            <ac:graphicFrameMk id="13" creationId="{ABC33E91-0CB8-45FF-A835-593E051C0B57}"/>
          </ac:graphicFrameMkLst>
        </pc:graphicFrameChg>
      </pc:sldChg>
      <pc:sldChg chg="modSp add mod modAnim">
        <pc:chgData name="Chris Speller" userId="0a97f007-b978-4543-a8a0-9ee0abccdf0a" providerId="ADAL" clId="{B8B649C5-C549-4FEB-BF49-7EEBAD02D5DE}" dt="2020-12-21T14:25:04.863" v="14206" actId="1076"/>
        <pc:sldMkLst>
          <pc:docMk/>
          <pc:sldMk cId="220313717" sldId="4591"/>
        </pc:sldMkLst>
        <pc:spChg chg="mod">
          <ac:chgData name="Chris Speller" userId="0a97f007-b978-4543-a8a0-9ee0abccdf0a" providerId="ADAL" clId="{B8B649C5-C549-4FEB-BF49-7EEBAD02D5DE}" dt="2020-12-21T14:23:50.492" v="14162" actId="20577"/>
          <ac:spMkLst>
            <pc:docMk/>
            <pc:sldMk cId="220313717" sldId="4591"/>
            <ac:spMk id="10" creationId="{00000000-0000-0000-0000-000000000000}"/>
          </ac:spMkLst>
        </pc:spChg>
        <pc:spChg chg="mod">
          <ac:chgData name="Chris Speller" userId="0a97f007-b978-4543-a8a0-9ee0abccdf0a" providerId="ADAL" clId="{B8B649C5-C549-4FEB-BF49-7EEBAD02D5DE}" dt="2020-12-21T14:24:07.070" v="14178" actId="20577"/>
          <ac:spMkLst>
            <pc:docMk/>
            <pc:sldMk cId="220313717" sldId="4591"/>
            <ac:spMk id="11" creationId="{00000000-0000-0000-0000-000000000000}"/>
          </ac:spMkLst>
        </pc:spChg>
        <pc:spChg chg="mod">
          <ac:chgData name="Chris Speller" userId="0a97f007-b978-4543-a8a0-9ee0abccdf0a" providerId="ADAL" clId="{B8B649C5-C549-4FEB-BF49-7EEBAD02D5DE}" dt="2020-12-21T14:25:04.863" v="14206" actId="1076"/>
          <ac:spMkLst>
            <pc:docMk/>
            <pc:sldMk cId="220313717" sldId="4591"/>
            <ac:spMk id="12" creationId="{FEDA1F6C-08D0-4179-B4E6-945CF5F1BE86}"/>
          </ac:spMkLst>
        </pc:spChg>
      </pc:sldChg>
      <pc:sldChg chg="modSp add mod">
        <pc:chgData name="Chris Speller" userId="0a97f007-b978-4543-a8a0-9ee0abccdf0a" providerId="ADAL" clId="{B8B649C5-C549-4FEB-BF49-7EEBAD02D5DE}" dt="2020-12-21T14:29:04.455" v="14316" actId="20577"/>
        <pc:sldMkLst>
          <pc:docMk/>
          <pc:sldMk cId="2982343416" sldId="4592"/>
        </pc:sldMkLst>
        <pc:spChg chg="mod">
          <ac:chgData name="Chris Speller" userId="0a97f007-b978-4543-a8a0-9ee0abccdf0a" providerId="ADAL" clId="{B8B649C5-C549-4FEB-BF49-7EEBAD02D5DE}" dt="2020-12-21T14:27:34.821" v="14286" actId="20577"/>
          <ac:spMkLst>
            <pc:docMk/>
            <pc:sldMk cId="2982343416" sldId="4592"/>
            <ac:spMk id="10" creationId="{00000000-0000-0000-0000-000000000000}"/>
          </ac:spMkLst>
        </pc:spChg>
        <pc:spChg chg="mod">
          <ac:chgData name="Chris Speller" userId="0a97f007-b978-4543-a8a0-9ee0abccdf0a" providerId="ADAL" clId="{B8B649C5-C549-4FEB-BF49-7EEBAD02D5DE}" dt="2020-12-21T14:27:55.120" v="14304" actId="20577"/>
          <ac:spMkLst>
            <pc:docMk/>
            <pc:sldMk cId="2982343416" sldId="4592"/>
            <ac:spMk id="11" creationId="{00000000-0000-0000-0000-000000000000}"/>
          </ac:spMkLst>
        </pc:spChg>
        <pc:spChg chg="mod">
          <ac:chgData name="Chris Speller" userId="0a97f007-b978-4543-a8a0-9ee0abccdf0a" providerId="ADAL" clId="{B8B649C5-C549-4FEB-BF49-7EEBAD02D5DE}" dt="2020-12-21T14:29:04.455" v="14316" actId="20577"/>
          <ac:spMkLst>
            <pc:docMk/>
            <pc:sldMk cId="2982343416" sldId="4592"/>
            <ac:spMk id="12" creationId="{FEDA1F6C-08D0-4179-B4E6-945CF5F1BE86}"/>
          </ac:spMkLst>
        </pc:spChg>
      </pc:sldChg>
      <pc:sldChg chg="modSp add mod modAnim">
        <pc:chgData name="Chris Speller" userId="0a97f007-b978-4543-a8a0-9ee0abccdf0a" providerId="ADAL" clId="{B8B649C5-C549-4FEB-BF49-7EEBAD02D5DE}" dt="2020-12-21T14:27:43.199" v="14301" actId="20577"/>
        <pc:sldMkLst>
          <pc:docMk/>
          <pc:sldMk cId="1460530352" sldId="4593"/>
        </pc:sldMkLst>
        <pc:spChg chg="mod">
          <ac:chgData name="Chris Speller" userId="0a97f007-b978-4543-a8a0-9ee0abccdf0a" providerId="ADAL" clId="{B8B649C5-C549-4FEB-BF49-7EEBAD02D5DE}" dt="2020-12-21T14:27:40.622" v="14296" actId="20577"/>
          <ac:spMkLst>
            <pc:docMk/>
            <pc:sldMk cId="1460530352" sldId="4593"/>
            <ac:spMk id="10" creationId="{00000000-0000-0000-0000-000000000000}"/>
          </ac:spMkLst>
        </pc:spChg>
        <pc:spChg chg="mod">
          <ac:chgData name="Chris Speller" userId="0a97f007-b978-4543-a8a0-9ee0abccdf0a" providerId="ADAL" clId="{B8B649C5-C549-4FEB-BF49-7EEBAD02D5DE}" dt="2020-12-21T14:27:43.199" v="14301" actId="20577"/>
          <ac:spMkLst>
            <pc:docMk/>
            <pc:sldMk cId="1460530352" sldId="4593"/>
            <ac:spMk id="11" creationId="{00000000-0000-0000-0000-000000000000}"/>
          </ac:spMkLst>
        </pc:spChg>
        <pc:spChg chg="mod">
          <ac:chgData name="Chris Speller" userId="0a97f007-b978-4543-a8a0-9ee0abccdf0a" providerId="ADAL" clId="{B8B649C5-C549-4FEB-BF49-7EEBAD02D5DE}" dt="2020-12-21T14:26:26.879" v="14240" actId="207"/>
          <ac:spMkLst>
            <pc:docMk/>
            <pc:sldMk cId="1460530352" sldId="4593"/>
            <ac:spMk id="12" creationId="{FEDA1F6C-08D0-4179-B4E6-945CF5F1BE86}"/>
          </ac:spMkLst>
        </pc:spChg>
      </pc:sldChg>
      <pc:sldChg chg="modSp add mod">
        <pc:chgData name="Chris Speller" userId="0a97f007-b978-4543-a8a0-9ee0abccdf0a" providerId="ADAL" clId="{B8B649C5-C549-4FEB-BF49-7EEBAD02D5DE}" dt="2020-12-21T14:30:09.525" v="14336" actId="6549"/>
        <pc:sldMkLst>
          <pc:docMk/>
          <pc:sldMk cId="2270021779" sldId="4594"/>
        </pc:sldMkLst>
        <pc:spChg chg="mod">
          <ac:chgData name="Chris Speller" userId="0a97f007-b978-4543-a8a0-9ee0abccdf0a" providerId="ADAL" clId="{B8B649C5-C549-4FEB-BF49-7EEBAD02D5DE}" dt="2020-12-21T14:29:44.706" v="14326" actId="20577"/>
          <ac:spMkLst>
            <pc:docMk/>
            <pc:sldMk cId="2270021779" sldId="4594"/>
            <ac:spMk id="10" creationId="{00000000-0000-0000-0000-000000000000}"/>
          </ac:spMkLst>
        </pc:spChg>
        <pc:spChg chg="mod">
          <ac:chgData name="Chris Speller" userId="0a97f007-b978-4543-a8a0-9ee0abccdf0a" providerId="ADAL" clId="{B8B649C5-C549-4FEB-BF49-7EEBAD02D5DE}" dt="2020-12-21T14:29:56.086" v="14329" actId="20577"/>
          <ac:spMkLst>
            <pc:docMk/>
            <pc:sldMk cId="2270021779" sldId="4594"/>
            <ac:spMk id="11" creationId="{00000000-0000-0000-0000-000000000000}"/>
          </ac:spMkLst>
        </pc:spChg>
        <pc:spChg chg="mod">
          <ac:chgData name="Chris Speller" userId="0a97f007-b978-4543-a8a0-9ee0abccdf0a" providerId="ADAL" clId="{B8B649C5-C549-4FEB-BF49-7EEBAD02D5DE}" dt="2020-12-21T14:30:09.525" v="14336" actId="6549"/>
          <ac:spMkLst>
            <pc:docMk/>
            <pc:sldMk cId="2270021779" sldId="4594"/>
            <ac:spMk id="12" creationId="{FEDA1F6C-08D0-4179-B4E6-945CF5F1BE86}"/>
          </ac:spMkLst>
        </pc:spChg>
      </pc:sldChg>
      <pc:sldChg chg="modSp add mod">
        <pc:chgData name="Chris Speller" userId="0a97f007-b978-4543-a8a0-9ee0abccdf0a" providerId="ADAL" clId="{B8B649C5-C549-4FEB-BF49-7EEBAD02D5DE}" dt="2020-12-21T14:32:04.582" v="14462" actId="20577"/>
        <pc:sldMkLst>
          <pc:docMk/>
          <pc:sldMk cId="1033592188" sldId="4595"/>
        </pc:sldMkLst>
        <pc:spChg chg="mod">
          <ac:chgData name="Chris Speller" userId="0a97f007-b978-4543-a8a0-9ee0abccdf0a" providerId="ADAL" clId="{B8B649C5-C549-4FEB-BF49-7EEBAD02D5DE}" dt="2020-12-21T14:32:04.582" v="14462" actId="20577"/>
          <ac:spMkLst>
            <pc:docMk/>
            <pc:sldMk cId="1033592188" sldId="4595"/>
            <ac:spMk id="10" creationId="{00000000-0000-0000-0000-000000000000}"/>
          </ac:spMkLst>
        </pc:spChg>
        <pc:spChg chg="mod">
          <ac:chgData name="Chris Speller" userId="0a97f007-b978-4543-a8a0-9ee0abccdf0a" providerId="ADAL" clId="{B8B649C5-C549-4FEB-BF49-7EEBAD02D5DE}" dt="2020-12-21T14:31:30.541" v="14427"/>
          <ac:spMkLst>
            <pc:docMk/>
            <pc:sldMk cId="1033592188" sldId="4595"/>
            <ac:spMk id="11" creationId="{00000000-0000-0000-0000-000000000000}"/>
          </ac:spMkLst>
        </pc:spChg>
        <pc:spChg chg="mod">
          <ac:chgData name="Chris Speller" userId="0a97f007-b978-4543-a8a0-9ee0abccdf0a" providerId="ADAL" clId="{B8B649C5-C549-4FEB-BF49-7EEBAD02D5DE}" dt="2020-12-21T14:31:51.963" v="14455" actId="20577"/>
          <ac:spMkLst>
            <pc:docMk/>
            <pc:sldMk cId="1033592188" sldId="4595"/>
            <ac:spMk id="12" creationId="{FEDA1F6C-08D0-4179-B4E6-945CF5F1BE86}"/>
          </ac:spMkLst>
        </pc:spChg>
      </pc:sldChg>
      <pc:sldChg chg="modSp add mod">
        <pc:chgData name="Chris Speller" userId="0a97f007-b978-4543-a8a0-9ee0abccdf0a" providerId="ADAL" clId="{B8B649C5-C549-4FEB-BF49-7EEBAD02D5DE}" dt="2020-12-21T14:37:30.636" v="14528" actId="20577"/>
        <pc:sldMkLst>
          <pc:docMk/>
          <pc:sldMk cId="511682428" sldId="4596"/>
        </pc:sldMkLst>
        <pc:spChg chg="mod">
          <ac:chgData name="Chris Speller" userId="0a97f007-b978-4543-a8a0-9ee0abccdf0a" providerId="ADAL" clId="{B8B649C5-C549-4FEB-BF49-7EEBAD02D5DE}" dt="2020-12-21T14:36:14.425" v="14478"/>
          <ac:spMkLst>
            <pc:docMk/>
            <pc:sldMk cId="511682428" sldId="4596"/>
            <ac:spMk id="10" creationId="{00000000-0000-0000-0000-000000000000}"/>
          </ac:spMkLst>
        </pc:spChg>
        <pc:spChg chg="mod">
          <ac:chgData name="Chris Speller" userId="0a97f007-b978-4543-a8a0-9ee0abccdf0a" providerId="ADAL" clId="{B8B649C5-C549-4FEB-BF49-7EEBAD02D5DE}" dt="2020-12-21T14:37:30.636" v="14528" actId="20577"/>
          <ac:spMkLst>
            <pc:docMk/>
            <pc:sldMk cId="511682428" sldId="4596"/>
            <ac:spMk id="11" creationId="{00000000-0000-0000-0000-000000000000}"/>
          </ac:spMkLst>
        </pc:spChg>
        <pc:spChg chg="mod">
          <ac:chgData name="Chris Speller" userId="0a97f007-b978-4543-a8a0-9ee0abccdf0a" providerId="ADAL" clId="{B8B649C5-C549-4FEB-BF49-7EEBAD02D5DE}" dt="2020-12-21T14:37:03.327" v="14504" actId="20577"/>
          <ac:spMkLst>
            <pc:docMk/>
            <pc:sldMk cId="511682428" sldId="4596"/>
            <ac:spMk id="12" creationId="{FEDA1F6C-08D0-4179-B4E6-945CF5F1BE86}"/>
          </ac:spMkLst>
        </pc:spChg>
      </pc:sldChg>
      <pc:sldChg chg="add del">
        <pc:chgData name="Chris Speller" userId="0a97f007-b978-4543-a8a0-9ee0abccdf0a" providerId="ADAL" clId="{B8B649C5-C549-4FEB-BF49-7EEBAD02D5DE}" dt="2020-12-21T14:34:56.785" v="14464"/>
        <pc:sldMkLst>
          <pc:docMk/>
          <pc:sldMk cId="2692489912" sldId="4596"/>
        </pc:sldMkLst>
      </pc:sldChg>
      <pc:sldChg chg="modSp add mod">
        <pc:chgData name="Chris Speller" userId="0a97f007-b978-4543-a8a0-9ee0abccdf0a" providerId="ADAL" clId="{B8B649C5-C549-4FEB-BF49-7EEBAD02D5DE}" dt="2020-12-21T14:42:20.599" v="14682" actId="20577"/>
        <pc:sldMkLst>
          <pc:docMk/>
          <pc:sldMk cId="1110435451" sldId="4597"/>
        </pc:sldMkLst>
        <pc:spChg chg="mod">
          <ac:chgData name="Chris Speller" userId="0a97f007-b978-4543-a8a0-9ee0abccdf0a" providerId="ADAL" clId="{B8B649C5-C549-4FEB-BF49-7EEBAD02D5DE}" dt="2020-12-21T14:42:20.599" v="14682" actId="20577"/>
          <ac:spMkLst>
            <pc:docMk/>
            <pc:sldMk cId="1110435451" sldId="4597"/>
            <ac:spMk id="10" creationId="{00000000-0000-0000-0000-000000000000}"/>
          </ac:spMkLst>
        </pc:spChg>
        <pc:spChg chg="mod">
          <ac:chgData name="Chris Speller" userId="0a97f007-b978-4543-a8a0-9ee0abccdf0a" providerId="ADAL" clId="{B8B649C5-C549-4FEB-BF49-7EEBAD02D5DE}" dt="2020-12-21T14:39:59.740" v="14641"/>
          <ac:spMkLst>
            <pc:docMk/>
            <pc:sldMk cId="1110435451" sldId="4597"/>
            <ac:spMk id="11" creationId="{00000000-0000-0000-0000-000000000000}"/>
          </ac:spMkLst>
        </pc:spChg>
        <pc:spChg chg="mod">
          <ac:chgData name="Chris Speller" userId="0a97f007-b978-4543-a8a0-9ee0abccdf0a" providerId="ADAL" clId="{B8B649C5-C549-4FEB-BF49-7EEBAD02D5DE}" dt="2020-12-21T14:40:33.611" v="14652" actId="20577"/>
          <ac:spMkLst>
            <pc:docMk/>
            <pc:sldMk cId="1110435451" sldId="4597"/>
            <ac:spMk id="12" creationId="{FEDA1F6C-08D0-4179-B4E6-945CF5F1BE86}"/>
          </ac:spMkLst>
        </pc:spChg>
      </pc:sldChg>
      <pc:sldChg chg="add del">
        <pc:chgData name="Chris Speller" userId="0a97f007-b978-4543-a8a0-9ee0abccdf0a" providerId="ADAL" clId="{B8B649C5-C549-4FEB-BF49-7EEBAD02D5DE}" dt="2020-12-21T14:38:26.297" v="14535"/>
        <pc:sldMkLst>
          <pc:docMk/>
          <pc:sldMk cId="2877062480" sldId="4598"/>
        </pc:sldMkLst>
      </pc:sldChg>
      <pc:sldChg chg="modSp add mod">
        <pc:chgData name="Chris Speller" userId="0a97f007-b978-4543-a8a0-9ee0abccdf0a" providerId="ADAL" clId="{B8B649C5-C549-4FEB-BF49-7EEBAD02D5DE}" dt="2020-12-21T15:43:33.210" v="14757" actId="6549"/>
        <pc:sldMkLst>
          <pc:docMk/>
          <pc:sldMk cId="3155062066" sldId="4598"/>
        </pc:sldMkLst>
        <pc:spChg chg="mod">
          <ac:chgData name="Chris Speller" userId="0a97f007-b978-4543-a8a0-9ee0abccdf0a" providerId="ADAL" clId="{B8B649C5-C549-4FEB-BF49-7EEBAD02D5DE}" dt="2020-12-21T15:43:33.210" v="14757" actId="6549"/>
          <ac:spMkLst>
            <pc:docMk/>
            <pc:sldMk cId="3155062066" sldId="4598"/>
            <ac:spMk id="10" creationId="{00000000-0000-0000-0000-000000000000}"/>
          </ac:spMkLst>
        </pc:spChg>
        <pc:spChg chg="mod">
          <ac:chgData name="Chris Speller" userId="0a97f007-b978-4543-a8a0-9ee0abccdf0a" providerId="ADAL" clId="{B8B649C5-C549-4FEB-BF49-7EEBAD02D5DE}" dt="2020-12-21T15:06:20.888" v="14743"/>
          <ac:spMkLst>
            <pc:docMk/>
            <pc:sldMk cId="3155062066" sldId="4598"/>
            <ac:spMk id="11" creationId="{00000000-0000-0000-0000-000000000000}"/>
          </ac:spMkLst>
        </pc:spChg>
        <pc:spChg chg="mod">
          <ac:chgData name="Chris Speller" userId="0a97f007-b978-4543-a8a0-9ee0abccdf0a" providerId="ADAL" clId="{B8B649C5-C549-4FEB-BF49-7EEBAD02D5DE}" dt="2020-12-21T15:06:27.179" v="14750" actId="20577"/>
          <ac:spMkLst>
            <pc:docMk/>
            <pc:sldMk cId="3155062066" sldId="4598"/>
            <ac:spMk id="12" creationId="{243D3520-A5EB-4DB7-95D1-13EDF7A8B3FC}"/>
          </ac:spMkLst>
        </pc:spChg>
      </pc:sldChg>
      <pc:sldChg chg="addSp delSp modSp add mod delAnim modAnim">
        <pc:chgData name="Chris Speller" userId="0a97f007-b978-4543-a8a0-9ee0abccdf0a" providerId="ADAL" clId="{B8B649C5-C549-4FEB-BF49-7EEBAD02D5DE}" dt="2020-12-21T17:03:18.937" v="15722" actId="478"/>
        <pc:sldMkLst>
          <pc:docMk/>
          <pc:sldMk cId="2890445474" sldId="4599"/>
        </pc:sldMkLst>
        <pc:spChg chg="mod">
          <ac:chgData name="Chris Speller" userId="0a97f007-b978-4543-a8a0-9ee0abccdf0a" providerId="ADAL" clId="{B8B649C5-C549-4FEB-BF49-7EEBAD02D5DE}" dt="2020-12-21T17:02:10.797" v="15577" actId="2711"/>
          <ac:spMkLst>
            <pc:docMk/>
            <pc:sldMk cId="2890445474" sldId="4599"/>
            <ac:spMk id="10" creationId="{00000000-0000-0000-0000-000000000000}"/>
          </ac:spMkLst>
        </pc:spChg>
        <pc:spChg chg="mod">
          <ac:chgData name="Chris Speller" userId="0a97f007-b978-4543-a8a0-9ee0abccdf0a" providerId="ADAL" clId="{B8B649C5-C549-4FEB-BF49-7EEBAD02D5DE}" dt="2020-12-21T17:02:34.032" v="15586" actId="20577"/>
          <ac:spMkLst>
            <pc:docMk/>
            <pc:sldMk cId="2890445474" sldId="4599"/>
            <ac:spMk id="11" creationId="{00000000-0000-0000-0000-000000000000}"/>
          </ac:spMkLst>
        </pc:spChg>
        <pc:spChg chg="mod">
          <ac:chgData name="Chris Speller" userId="0a97f007-b978-4543-a8a0-9ee0abccdf0a" providerId="ADAL" clId="{B8B649C5-C549-4FEB-BF49-7EEBAD02D5DE}" dt="2020-12-21T17:03:16.593" v="15721" actId="20577"/>
          <ac:spMkLst>
            <pc:docMk/>
            <pc:sldMk cId="2890445474" sldId="4599"/>
            <ac:spMk id="12" creationId="{FEDA1F6C-08D0-4179-B4E6-945CF5F1BE86}"/>
          </ac:spMkLst>
        </pc:spChg>
        <pc:picChg chg="add del mod">
          <ac:chgData name="Chris Speller" userId="0a97f007-b978-4543-a8a0-9ee0abccdf0a" providerId="ADAL" clId="{B8B649C5-C549-4FEB-BF49-7EEBAD02D5DE}" dt="2020-12-21T17:03:18.937" v="15722" actId="478"/>
          <ac:picMkLst>
            <pc:docMk/>
            <pc:sldMk cId="2890445474" sldId="4599"/>
            <ac:picMk id="13" creationId="{D61CD8F1-34F8-4572-8C8A-4634C6ADA2C9}"/>
          </ac:picMkLst>
        </pc:picChg>
      </pc:sldChg>
      <pc:sldChg chg="add del">
        <pc:chgData name="Chris Speller" userId="0a97f007-b978-4543-a8a0-9ee0abccdf0a" providerId="ADAL" clId="{B8B649C5-C549-4FEB-BF49-7EEBAD02D5DE}" dt="2020-12-21T17:31:20.328" v="15786" actId="47"/>
        <pc:sldMkLst>
          <pc:docMk/>
          <pc:sldMk cId="171864748" sldId="4600"/>
        </pc:sldMkLst>
      </pc:sldChg>
      <pc:sldChg chg="modSp add del mod modAnim">
        <pc:chgData name="Chris Speller" userId="0a97f007-b978-4543-a8a0-9ee0abccdf0a" providerId="ADAL" clId="{B8B649C5-C549-4FEB-BF49-7EEBAD02D5DE}" dt="2020-12-21T17:32:14.645" v="15795" actId="47"/>
        <pc:sldMkLst>
          <pc:docMk/>
          <pc:sldMk cId="3121992488" sldId="4601"/>
        </pc:sldMkLst>
        <pc:spChg chg="mod">
          <ac:chgData name="Chris Speller" userId="0a97f007-b978-4543-a8a0-9ee0abccdf0a" providerId="ADAL" clId="{B8B649C5-C549-4FEB-BF49-7EEBAD02D5DE}" dt="2020-12-21T17:06:20.492" v="15751" actId="20577"/>
          <ac:spMkLst>
            <pc:docMk/>
            <pc:sldMk cId="3121992488" sldId="4601"/>
            <ac:spMk id="10" creationId="{00000000-0000-0000-0000-000000000000}"/>
          </ac:spMkLst>
        </pc:spChg>
        <pc:spChg chg="mod">
          <ac:chgData name="Chris Speller" userId="0a97f007-b978-4543-a8a0-9ee0abccdf0a" providerId="ADAL" clId="{B8B649C5-C549-4FEB-BF49-7EEBAD02D5DE}" dt="2020-12-21T17:05:53.566" v="15740" actId="403"/>
          <ac:spMkLst>
            <pc:docMk/>
            <pc:sldMk cId="3121992488" sldId="4601"/>
            <ac:spMk id="11" creationId="{00000000-0000-0000-0000-000000000000}"/>
          </ac:spMkLst>
        </pc:spChg>
        <pc:spChg chg="mod">
          <ac:chgData name="Chris Speller" userId="0a97f007-b978-4543-a8a0-9ee0abccdf0a" providerId="ADAL" clId="{B8B649C5-C549-4FEB-BF49-7EEBAD02D5DE}" dt="2020-12-21T17:05:07.060" v="15738" actId="20577"/>
          <ac:spMkLst>
            <pc:docMk/>
            <pc:sldMk cId="3121992488" sldId="4601"/>
            <ac:spMk id="12" creationId="{FEDA1F6C-08D0-4179-B4E6-945CF5F1BE86}"/>
          </ac:spMkLst>
        </pc:spChg>
      </pc:sldChg>
      <pc:sldChg chg="modSp add">
        <pc:chgData name="Chris Speller" userId="0a97f007-b978-4543-a8a0-9ee0abccdf0a" providerId="ADAL" clId="{B8B649C5-C549-4FEB-BF49-7EEBAD02D5DE}" dt="2020-12-21T17:31:57.533" v="15794" actId="2711"/>
        <pc:sldMkLst>
          <pc:docMk/>
          <pc:sldMk cId="1893386363" sldId="4602"/>
        </pc:sldMkLst>
        <pc:spChg chg="mod">
          <ac:chgData name="Chris Speller" userId="0a97f007-b978-4543-a8a0-9ee0abccdf0a" providerId="ADAL" clId="{B8B649C5-C549-4FEB-BF49-7EEBAD02D5DE}" dt="2020-12-21T17:31:53.192" v="15793" actId="2711"/>
          <ac:spMkLst>
            <pc:docMk/>
            <pc:sldMk cId="1893386363" sldId="4602"/>
            <ac:spMk id="10" creationId="{00000000-0000-0000-0000-000000000000}"/>
          </ac:spMkLst>
        </pc:spChg>
        <pc:spChg chg="mod">
          <ac:chgData name="Chris Speller" userId="0a97f007-b978-4543-a8a0-9ee0abccdf0a" providerId="ADAL" clId="{B8B649C5-C549-4FEB-BF49-7EEBAD02D5DE}" dt="2020-12-21T17:31:57.533" v="15794" actId="2711"/>
          <ac:spMkLst>
            <pc:docMk/>
            <pc:sldMk cId="1893386363" sldId="4602"/>
            <ac:spMk id="11" creationId="{00000000-0000-0000-0000-000000000000}"/>
          </ac:spMkLst>
        </pc:spChg>
      </pc:sldChg>
      <pc:sldChg chg="modSp add mod">
        <pc:chgData name="Chris Speller" userId="0a97f007-b978-4543-a8a0-9ee0abccdf0a" providerId="ADAL" clId="{B8B649C5-C549-4FEB-BF49-7EEBAD02D5DE}" dt="2020-12-21T17:54:13.659" v="16610"/>
        <pc:sldMkLst>
          <pc:docMk/>
          <pc:sldMk cId="3028327906" sldId="4603"/>
        </pc:sldMkLst>
        <pc:spChg chg="mod">
          <ac:chgData name="Chris Speller" userId="0a97f007-b978-4543-a8a0-9ee0abccdf0a" providerId="ADAL" clId="{B8B649C5-C549-4FEB-BF49-7EEBAD02D5DE}" dt="2020-12-21T17:54:09.082" v="16609" actId="20577"/>
          <ac:spMkLst>
            <pc:docMk/>
            <pc:sldMk cId="3028327906" sldId="4603"/>
            <ac:spMk id="10" creationId="{00000000-0000-0000-0000-000000000000}"/>
          </ac:spMkLst>
        </pc:spChg>
        <pc:spChg chg="mod">
          <ac:chgData name="Chris Speller" userId="0a97f007-b978-4543-a8a0-9ee0abccdf0a" providerId="ADAL" clId="{B8B649C5-C549-4FEB-BF49-7EEBAD02D5DE}" dt="2020-12-21T17:54:13.659" v="16610"/>
          <ac:spMkLst>
            <pc:docMk/>
            <pc:sldMk cId="3028327906" sldId="4603"/>
            <ac:spMk id="11" creationId="{00000000-0000-0000-0000-000000000000}"/>
          </ac:spMkLst>
        </pc:spChg>
        <pc:spChg chg="mod">
          <ac:chgData name="Chris Speller" userId="0a97f007-b978-4543-a8a0-9ee0abccdf0a" providerId="ADAL" clId="{B8B649C5-C549-4FEB-BF49-7EEBAD02D5DE}" dt="2020-12-21T17:53:37.687" v="16474" actId="20577"/>
          <ac:spMkLst>
            <pc:docMk/>
            <pc:sldMk cId="3028327906" sldId="4603"/>
            <ac:spMk id="12" creationId="{22835BE3-44B6-4CBB-8958-996FD3749AC1}"/>
          </ac:spMkLst>
        </pc:spChg>
      </pc:sldChg>
      <pc:sldChg chg="modSp add mod">
        <pc:chgData name="Chris Speller" userId="0a97f007-b978-4543-a8a0-9ee0abccdf0a" providerId="ADAL" clId="{B8B649C5-C549-4FEB-BF49-7EEBAD02D5DE}" dt="2020-12-21T18:00:08.702" v="16722" actId="20577"/>
        <pc:sldMkLst>
          <pc:docMk/>
          <pc:sldMk cId="1813725875" sldId="4604"/>
        </pc:sldMkLst>
        <pc:spChg chg="mod">
          <ac:chgData name="Chris Speller" userId="0a97f007-b978-4543-a8a0-9ee0abccdf0a" providerId="ADAL" clId="{B8B649C5-C549-4FEB-BF49-7EEBAD02D5DE}" dt="2020-12-21T18:00:08.702" v="16722" actId="20577"/>
          <ac:spMkLst>
            <pc:docMk/>
            <pc:sldMk cId="1813725875" sldId="4604"/>
            <ac:spMk id="10" creationId="{00000000-0000-0000-0000-000000000000}"/>
          </ac:spMkLst>
        </pc:spChg>
        <pc:spChg chg="mod">
          <ac:chgData name="Chris Speller" userId="0a97f007-b978-4543-a8a0-9ee0abccdf0a" providerId="ADAL" clId="{B8B649C5-C549-4FEB-BF49-7EEBAD02D5DE}" dt="2020-12-21T17:59:57.206" v="16717" actId="20577"/>
          <ac:spMkLst>
            <pc:docMk/>
            <pc:sldMk cId="1813725875" sldId="4604"/>
            <ac:spMk id="11" creationId="{00000000-0000-0000-0000-000000000000}"/>
          </ac:spMkLst>
        </pc:spChg>
        <pc:spChg chg="mod">
          <ac:chgData name="Chris Speller" userId="0a97f007-b978-4543-a8a0-9ee0abccdf0a" providerId="ADAL" clId="{B8B649C5-C549-4FEB-BF49-7EEBAD02D5DE}" dt="2020-12-21T18:00:02.286" v="16719" actId="404"/>
          <ac:spMkLst>
            <pc:docMk/>
            <pc:sldMk cId="1813725875" sldId="4604"/>
            <ac:spMk id="12" creationId="{42D9EC7C-4EC0-492B-9CDD-DE169B1F477B}"/>
          </ac:spMkLst>
        </pc:spChg>
      </pc:sldChg>
      <pc:sldChg chg="modSp add mod modAnim">
        <pc:chgData name="Chris Speller" userId="0a97f007-b978-4543-a8a0-9ee0abccdf0a" providerId="ADAL" clId="{B8B649C5-C549-4FEB-BF49-7EEBAD02D5DE}" dt="2020-12-21T18:15:21.142" v="17200" actId="6549"/>
        <pc:sldMkLst>
          <pc:docMk/>
          <pc:sldMk cId="631374950" sldId="4605"/>
        </pc:sldMkLst>
        <pc:spChg chg="mod">
          <ac:chgData name="Chris Speller" userId="0a97f007-b978-4543-a8a0-9ee0abccdf0a" providerId="ADAL" clId="{B8B649C5-C549-4FEB-BF49-7EEBAD02D5DE}" dt="2020-12-21T18:14:03.253" v="17130" actId="20577"/>
          <ac:spMkLst>
            <pc:docMk/>
            <pc:sldMk cId="631374950" sldId="4605"/>
            <ac:spMk id="10" creationId="{00000000-0000-0000-0000-000000000000}"/>
          </ac:spMkLst>
        </pc:spChg>
        <pc:spChg chg="mod">
          <ac:chgData name="Chris Speller" userId="0a97f007-b978-4543-a8a0-9ee0abccdf0a" providerId="ADAL" clId="{B8B649C5-C549-4FEB-BF49-7EEBAD02D5DE}" dt="2020-12-21T18:15:00.460" v="17193" actId="20577"/>
          <ac:spMkLst>
            <pc:docMk/>
            <pc:sldMk cId="631374950" sldId="4605"/>
            <ac:spMk id="11" creationId="{00000000-0000-0000-0000-000000000000}"/>
          </ac:spMkLst>
        </pc:spChg>
        <pc:spChg chg="mod">
          <ac:chgData name="Chris Speller" userId="0a97f007-b978-4543-a8a0-9ee0abccdf0a" providerId="ADAL" clId="{B8B649C5-C549-4FEB-BF49-7EEBAD02D5DE}" dt="2020-12-21T18:15:21.142" v="17200" actId="6549"/>
          <ac:spMkLst>
            <pc:docMk/>
            <pc:sldMk cId="631374950" sldId="4605"/>
            <ac:spMk id="12" creationId="{752B9874-566D-425B-9B0C-D55C5C65E7A4}"/>
          </ac:spMkLst>
        </pc:spChg>
      </pc:sldChg>
      <pc:sldChg chg="add">
        <pc:chgData name="Chris Speller" userId="0a97f007-b978-4543-a8a0-9ee0abccdf0a" providerId="ADAL" clId="{B8B649C5-C549-4FEB-BF49-7EEBAD02D5DE}" dt="2020-12-21T18:15:23.977" v="17201"/>
        <pc:sldMkLst>
          <pc:docMk/>
          <pc:sldMk cId="3261515165" sldId="4606"/>
        </pc:sldMkLst>
      </pc:sldChg>
      <pc:sldChg chg="modSp add mod modAnim">
        <pc:chgData name="Chris Speller" userId="0a97f007-b978-4543-a8a0-9ee0abccdf0a" providerId="ADAL" clId="{B8B649C5-C549-4FEB-BF49-7EEBAD02D5DE}" dt="2020-12-21T18:21:38.795" v="17745" actId="20577"/>
        <pc:sldMkLst>
          <pc:docMk/>
          <pc:sldMk cId="963903603" sldId="4607"/>
        </pc:sldMkLst>
        <pc:spChg chg="mod">
          <ac:chgData name="Chris Speller" userId="0a97f007-b978-4543-a8a0-9ee0abccdf0a" providerId="ADAL" clId="{B8B649C5-C549-4FEB-BF49-7EEBAD02D5DE}" dt="2020-12-21T18:19:34.350" v="17482" actId="20577"/>
          <ac:spMkLst>
            <pc:docMk/>
            <pc:sldMk cId="963903603" sldId="4607"/>
            <ac:spMk id="10" creationId="{00000000-0000-0000-0000-000000000000}"/>
          </ac:spMkLst>
        </pc:spChg>
        <pc:spChg chg="mod">
          <ac:chgData name="Chris Speller" userId="0a97f007-b978-4543-a8a0-9ee0abccdf0a" providerId="ADAL" clId="{B8B649C5-C549-4FEB-BF49-7EEBAD02D5DE}" dt="2020-12-21T18:19:13.802" v="17461"/>
          <ac:spMkLst>
            <pc:docMk/>
            <pc:sldMk cId="963903603" sldId="4607"/>
            <ac:spMk id="11" creationId="{00000000-0000-0000-0000-000000000000}"/>
          </ac:spMkLst>
        </pc:spChg>
        <pc:spChg chg="mod">
          <ac:chgData name="Chris Speller" userId="0a97f007-b978-4543-a8a0-9ee0abccdf0a" providerId="ADAL" clId="{B8B649C5-C549-4FEB-BF49-7EEBAD02D5DE}" dt="2020-12-21T18:21:38.795" v="17745" actId="20577"/>
          <ac:spMkLst>
            <pc:docMk/>
            <pc:sldMk cId="963903603" sldId="4607"/>
            <ac:spMk id="12" creationId="{CFD4E4E2-5DAF-436D-95D6-3C413B8FFC53}"/>
          </ac:spMkLst>
        </pc:spChg>
      </pc:sldChg>
      <pc:sldChg chg="modSp add mod">
        <pc:chgData name="Chris Speller" userId="0a97f007-b978-4543-a8a0-9ee0abccdf0a" providerId="ADAL" clId="{B8B649C5-C549-4FEB-BF49-7EEBAD02D5DE}" dt="2020-12-21T18:27:12.454" v="18143" actId="20577"/>
        <pc:sldMkLst>
          <pc:docMk/>
          <pc:sldMk cId="1143502693" sldId="4608"/>
        </pc:sldMkLst>
        <pc:spChg chg="mod">
          <ac:chgData name="Chris Speller" userId="0a97f007-b978-4543-a8a0-9ee0abccdf0a" providerId="ADAL" clId="{B8B649C5-C549-4FEB-BF49-7EEBAD02D5DE}" dt="2020-12-21T18:27:12.454" v="18143" actId="20577"/>
          <ac:spMkLst>
            <pc:docMk/>
            <pc:sldMk cId="1143502693" sldId="4608"/>
            <ac:spMk id="10" creationId="{00000000-0000-0000-0000-000000000000}"/>
          </ac:spMkLst>
        </pc:spChg>
        <pc:spChg chg="mod">
          <ac:chgData name="Chris Speller" userId="0a97f007-b978-4543-a8a0-9ee0abccdf0a" providerId="ADAL" clId="{B8B649C5-C549-4FEB-BF49-7EEBAD02D5DE}" dt="2020-12-21T18:24:42.413" v="18116" actId="403"/>
          <ac:spMkLst>
            <pc:docMk/>
            <pc:sldMk cId="1143502693" sldId="4608"/>
            <ac:spMk id="11" creationId="{00000000-0000-0000-0000-000000000000}"/>
          </ac:spMkLst>
        </pc:spChg>
        <pc:spChg chg="mod">
          <ac:chgData name="Chris Speller" userId="0a97f007-b978-4543-a8a0-9ee0abccdf0a" providerId="ADAL" clId="{B8B649C5-C549-4FEB-BF49-7EEBAD02D5DE}" dt="2020-12-21T18:24:53.147" v="18129" actId="20577"/>
          <ac:spMkLst>
            <pc:docMk/>
            <pc:sldMk cId="1143502693" sldId="4608"/>
            <ac:spMk id="12" creationId="{CFD4E4E2-5DAF-436D-95D6-3C413B8FFC53}"/>
          </ac:spMkLst>
        </pc:spChg>
      </pc:sldChg>
      <pc:sldChg chg="modSp add mod modAnim">
        <pc:chgData name="Chris Speller" userId="0a97f007-b978-4543-a8a0-9ee0abccdf0a" providerId="ADAL" clId="{B8B649C5-C549-4FEB-BF49-7EEBAD02D5DE}" dt="2020-12-21T18:35:38.421" v="18375" actId="404"/>
        <pc:sldMkLst>
          <pc:docMk/>
          <pc:sldMk cId="1889298649" sldId="4609"/>
        </pc:sldMkLst>
        <pc:spChg chg="mod">
          <ac:chgData name="Chris Speller" userId="0a97f007-b978-4543-a8a0-9ee0abccdf0a" providerId="ADAL" clId="{B8B649C5-C549-4FEB-BF49-7EEBAD02D5DE}" dt="2020-12-21T18:34:48.400" v="18243" actId="20577"/>
          <ac:spMkLst>
            <pc:docMk/>
            <pc:sldMk cId="1889298649" sldId="4609"/>
            <ac:spMk id="10" creationId="{00000000-0000-0000-0000-000000000000}"/>
          </ac:spMkLst>
        </pc:spChg>
        <pc:spChg chg="mod">
          <ac:chgData name="Chris Speller" userId="0a97f007-b978-4543-a8a0-9ee0abccdf0a" providerId="ADAL" clId="{B8B649C5-C549-4FEB-BF49-7EEBAD02D5DE}" dt="2020-12-21T18:34:57.122" v="18246" actId="20577"/>
          <ac:spMkLst>
            <pc:docMk/>
            <pc:sldMk cId="1889298649" sldId="4609"/>
            <ac:spMk id="11" creationId="{00000000-0000-0000-0000-000000000000}"/>
          </ac:spMkLst>
        </pc:spChg>
        <pc:spChg chg="mod">
          <ac:chgData name="Chris Speller" userId="0a97f007-b978-4543-a8a0-9ee0abccdf0a" providerId="ADAL" clId="{B8B649C5-C549-4FEB-BF49-7EEBAD02D5DE}" dt="2020-12-21T18:35:38.421" v="18375" actId="404"/>
          <ac:spMkLst>
            <pc:docMk/>
            <pc:sldMk cId="1889298649" sldId="4609"/>
            <ac:spMk id="12" creationId="{CFD4E4E2-5DAF-436D-95D6-3C413B8FFC53}"/>
          </ac:spMkLst>
        </pc:spChg>
      </pc:sldChg>
      <pc:sldChg chg="modSp add mod">
        <pc:chgData name="Chris Speller" userId="0a97f007-b978-4543-a8a0-9ee0abccdf0a" providerId="ADAL" clId="{B8B649C5-C549-4FEB-BF49-7EEBAD02D5DE}" dt="2020-12-21T18:40:34.068" v="18659" actId="403"/>
        <pc:sldMkLst>
          <pc:docMk/>
          <pc:sldMk cId="2653519440" sldId="4610"/>
        </pc:sldMkLst>
        <pc:spChg chg="mod">
          <ac:chgData name="Chris Speller" userId="0a97f007-b978-4543-a8a0-9ee0abccdf0a" providerId="ADAL" clId="{B8B649C5-C549-4FEB-BF49-7EEBAD02D5DE}" dt="2020-12-21T18:40:28.436" v="18656" actId="2711"/>
          <ac:spMkLst>
            <pc:docMk/>
            <pc:sldMk cId="2653519440" sldId="4610"/>
            <ac:spMk id="10" creationId="{00000000-0000-0000-0000-000000000000}"/>
          </ac:spMkLst>
        </pc:spChg>
        <pc:spChg chg="mod">
          <ac:chgData name="Chris Speller" userId="0a97f007-b978-4543-a8a0-9ee0abccdf0a" providerId="ADAL" clId="{B8B649C5-C549-4FEB-BF49-7EEBAD02D5DE}" dt="2020-12-21T18:40:31.509" v="18657" actId="2711"/>
          <ac:spMkLst>
            <pc:docMk/>
            <pc:sldMk cId="2653519440" sldId="4610"/>
            <ac:spMk id="11" creationId="{00000000-0000-0000-0000-000000000000}"/>
          </ac:spMkLst>
        </pc:spChg>
        <pc:spChg chg="mod">
          <ac:chgData name="Chris Speller" userId="0a97f007-b978-4543-a8a0-9ee0abccdf0a" providerId="ADAL" clId="{B8B649C5-C549-4FEB-BF49-7EEBAD02D5DE}" dt="2020-12-21T18:40:34.068" v="18659" actId="403"/>
          <ac:spMkLst>
            <pc:docMk/>
            <pc:sldMk cId="2653519440" sldId="4610"/>
            <ac:spMk id="13" creationId="{14625303-26F6-424C-A186-49B1882CCBC0}"/>
          </ac:spMkLst>
        </pc:spChg>
      </pc:sldChg>
      <pc:sldChg chg="modSp add mod modAnim">
        <pc:chgData name="Chris Speller" userId="0a97f007-b978-4543-a8a0-9ee0abccdf0a" providerId="ADAL" clId="{B8B649C5-C549-4FEB-BF49-7EEBAD02D5DE}" dt="2020-12-21T18:54:05.491" v="19213"/>
        <pc:sldMkLst>
          <pc:docMk/>
          <pc:sldMk cId="3492745480" sldId="4611"/>
        </pc:sldMkLst>
        <pc:spChg chg="mod">
          <ac:chgData name="Chris Speller" userId="0a97f007-b978-4543-a8a0-9ee0abccdf0a" providerId="ADAL" clId="{B8B649C5-C549-4FEB-BF49-7EEBAD02D5DE}" dt="2020-12-21T18:54:05.491" v="19213"/>
          <ac:spMkLst>
            <pc:docMk/>
            <pc:sldMk cId="3492745480" sldId="4611"/>
            <ac:spMk id="10" creationId="{00000000-0000-0000-0000-000000000000}"/>
          </ac:spMkLst>
        </pc:spChg>
        <pc:spChg chg="mod">
          <ac:chgData name="Chris Speller" userId="0a97f007-b978-4543-a8a0-9ee0abccdf0a" providerId="ADAL" clId="{B8B649C5-C549-4FEB-BF49-7EEBAD02D5DE}" dt="2020-12-21T18:49:13.973" v="19043"/>
          <ac:spMkLst>
            <pc:docMk/>
            <pc:sldMk cId="3492745480" sldId="4611"/>
            <ac:spMk id="11" creationId="{279CC686-E163-40B2-A0E1-A3D6236929F4}"/>
          </ac:spMkLst>
        </pc:spChg>
        <pc:spChg chg="mod">
          <ac:chgData name="Chris Speller" userId="0a97f007-b978-4543-a8a0-9ee0abccdf0a" providerId="ADAL" clId="{B8B649C5-C549-4FEB-BF49-7EEBAD02D5DE}" dt="2020-12-21T18:51:43.802" v="19196" actId="207"/>
          <ac:spMkLst>
            <pc:docMk/>
            <pc:sldMk cId="3492745480" sldId="4611"/>
            <ac:spMk id="12" creationId="{849C1D19-CBD2-4E1B-B336-6D17411F33D9}"/>
          </ac:spMkLst>
        </pc:spChg>
      </pc:sldChg>
      <pc:sldChg chg="modSp add mod">
        <pc:chgData name="Chris Speller" userId="0a97f007-b978-4543-a8a0-9ee0abccdf0a" providerId="ADAL" clId="{B8B649C5-C549-4FEB-BF49-7EEBAD02D5DE}" dt="2020-12-21T18:58:10.084" v="19315" actId="20577"/>
        <pc:sldMkLst>
          <pc:docMk/>
          <pc:sldMk cId="3946941241" sldId="4612"/>
        </pc:sldMkLst>
        <pc:spChg chg="mod">
          <ac:chgData name="Chris Speller" userId="0a97f007-b978-4543-a8a0-9ee0abccdf0a" providerId="ADAL" clId="{B8B649C5-C549-4FEB-BF49-7EEBAD02D5DE}" dt="2020-12-21T18:57:32.631" v="19294" actId="20577"/>
          <ac:spMkLst>
            <pc:docMk/>
            <pc:sldMk cId="3946941241" sldId="4612"/>
            <ac:spMk id="10" creationId="{00000000-0000-0000-0000-000000000000}"/>
          </ac:spMkLst>
        </pc:spChg>
        <pc:spChg chg="mod">
          <ac:chgData name="Chris Speller" userId="0a97f007-b978-4543-a8a0-9ee0abccdf0a" providerId="ADAL" clId="{B8B649C5-C549-4FEB-BF49-7EEBAD02D5DE}" dt="2020-12-21T18:57:40.347" v="19297" actId="20577"/>
          <ac:spMkLst>
            <pc:docMk/>
            <pc:sldMk cId="3946941241" sldId="4612"/>
            <ac:spMk id="11" creationId="{8E8498FE-22C5-4A1B-AA8D-26CEB58B8375}"/>
          </ac:spMkLst>
        </pc:spChg>
        <pc:spChg chg="mod">
          <ac:chgData name="Chris Speller" userId="0a97f007-b978-4543-a8a0-9ee0abccdf0a" providerId="ADAL" clId="{B8B649C5-C549-4FEB-BF49-7EEBAD02D5DE}" dt="2020-12-21T18:58:10.084" v="19315" actId="20577"/>
          <ac:spMkLst>
            <pc:docMk/>
            <pc:sldMk cId="3946941241" sldId="4612"/>
            <ac:spMk id="13" creationId="{A6C5E012-4C27-4AF5-9D1B-3F536B164AB0}"/>
          </ac:spMkLst>
        </pc:spChg>
      </pc:sldChg>
      <pc:sldChg chg="addSp delSp modSp add mod delAnim modAnim">
        <pc:chgData name="Chris Speller" userId="0a97f007-b978-4543-a8a0-9ee0abccdf0a" providerId="ADAL" clId="{B8B649C5-C549-4FEB-BF49-7EEBAD02D5DE}" dt="2020-12-21T19:00:12.021" v="19447" actId="478"/>
        <pc:sldMkLst>
          <pc:docMk/>
          <pc:sldMk cId="1366021233" sldId="4613"/>
        </pc:sldMkLst>
        <pc:spChg chg="mod">
          <ac:chgData name="Chris Speller" userId="0a97f007-b978-4543-a8a0-9ee0abccdf0a" providerId="ADAL" clId="{B8B649C5-C549-4FEB-BF49-7EEBAD02D5DE}" dt="2020-12-21T18:58:50.432" v="19322" actId="2711"/>
          <ac:spMkLst>
            <pc:docMk/>
            <pc:sldMk cId="1366021233" sldId="4613"/>
            <ac:spMk id="10" creationId="{00000000-0000-0000-0000-000000000000}"/>
          </ac:spMkLst>
        </pc:spChg>
        <pc:spChg chg="mod">
          <ac:chgData name="Chris Speller" userId="0a97f007-b978-4543-a8a0-9ee0abccdf0a" providerId="ADAL" clId="{B8B649C5-C549-4FEB-BF49-7EEBAD02D5DE}" dt="2020-12-21T18:58:57.524" v="19324" actId="2711"/>
          <ac:spMkLst>
            <pc:docMk/>
            <pc:sldMk cId="1366021233" sldId="4613"/>
            <ac:spMk id="11" creationId="{8E8498FE-22C5-4A1B-AA8D-26CEB58B8375}"/>
          </ac:spMkLst>
        </pc:spChg>
        <pc:spChg chg="mod">
          <ac:chgData name="Chris Speller" userId="0a97f007-b978-4543-a8a0-9ee0abccdf0a" providerId="ADAL" clId="{B8B649C5-C549-4FEB-BF49-7EEBAD02D5DE}" dt="2020-12-21T19:00:09.634" v="19446" actId="20577"/>
          <ac:spMkLst>
            <pc:docMk/>
            <pc:sldMk cId="1366021233" sldId="4613"/>
            <ac:spMk id="13" creationId="{A6C5E012-4C27-4AF5-9D1B-3F536B164AB0}"/>
          </ac:spMkLst>
        </pc:spChg>
        <pc:picChg chg="add del mod">
          <ac:chgData name="Chris Speller" userId="0a97f007-b978-4543-a8a0-9ee0abccdf0a" providerId="ADAL" clId="{B8B649C5-C549-4FEB-BF49-7EEBAD02D5DE}" dt="2020-12-21T19:00:12.021" v="19447" actId="478"/>
          <ac:picMkLst>
            <pc:docMk/>
            <pc:sldMk cId="1366021233" sldId="4613"/>
            <ac:picMk id="12" creationId="{0AE8AFA0-12A7-472E-A133-0B18C6D4AF50}"/>
          </ac:picMkLst>
        </pc:picChg>
      </pc:sldChg>
      <pc:sldChg chg="add">
        <pc:chgData name="Chris Speller" userId="0a97f007-b978-4543-a8a0-9ee0abccdf0a" providerId="ADAL" clId="{B8B649C5-C549-4FEB-BF49-7EEBAD02D5DE}" dt="2020-12-21T19:01:47.675" v="19505"/>
        <pc:sldMkLst>
          <pc:docMk/>
          <pc:sldMk cId="1100569206" sldId="4614"/>
        </pc:sldMkLst>
      </pc:sldChg>
      <pc:sldChg chg="modSp add del">
        <pc:chgData name="Chris Speller" userId="0a97f007-b978-4543-a8a0-9ee0abccdf0a" providerId="ADAL" clId="{B8B649C5-C549-4FEB-BF49-7EEBAD02D5DE}" dt="2020-12-21T19:01:45.674" v="19504" actId="47"/>
        <pc:sldMkLst>
          <pc:docMk/>
          <pc:sldMk cId="3767715965" sldId="4614"/>
        </pc:sldMkLst>
        <pc:spChg chg="mod">
          <ac:chgData name="Chris Speller" userId="0a97f007-b978-4543-a8a0-9ee0abccdf0a" providerId="ADAL" clId="{B8B649C5-C549-4FEB-BF49-7EEBAD02D5DE}" dt="2020-12-21T19:01:17.174" v="19460" actId="20577"/>
          <ac:spMkLst>
            <pc:docMk/>
            <pc:sldMk cId="3767715965" sldId="4614"/>
            <ac:spMk id="10" creationId="{00000000-0000-0000-0000-000000000000}"/>
          </ac:spMkLst>
        </pc:spChg>
        <pc:spChg chg="mod">
          <ac:chgData name="Chris Speller" userId="0a97f007-b978-4543-a8a0-9ee0abccdf0a" providerId="ADAL" clId="{B8B649C5-C549-4FEB-BF49-7EEBAD02D5DE}" dt="2020-12-21T19:01:23.853" v="19463" actId="20577"/>
          <ac:spMkLst>
            <pc:docMk/>
            <pc:sldMk cId="3767715965" sldId="4614"/>
            <ac:spMk id="11" creationId="{8E8498FE-22C5-4A1B-AA8D-26CEB58B8375}"/>
          </ac:spMkLst>
        </pc:spChg>
        <pc:spChg chg="mod">
          <ac:chgData name="Chris Speller" userId="0a97f007-b978-4543-a8a0-9ee0abccdf0a" providerId="ADAL" clId="{B8B649C5-C549-4FEB-BF49-7EEBAD02D5DE}" dt="2020-12-21T19:01:42.472" v="19503" actId="20577"/>
          <ac:spMkLst>
            <pc:docMk/>
            <pc:sldMk cId="3767715965" sldId="4614"/>
            <ac:spMk id="13" creationId="{A6C5E012-4C27-4AF5-9D1B-3F536B164AB0}"/>
          </ac:spMkLst>
        </pc:spChg>
      </pc:sldChg>
      <pc:sldChg chg="modSp add">
        <pc:chgData name="Chris Speller" userId="0a97f007-b978-4543-a8a0-9ee0abccdf0a" providerId="ADAL" clId="{B8B649C5-C549-4FEB-BF49-7EEBAD02D5DE}" dt="2020-12-21T19:11:24.578" v="19538" actId="20577"/>
        <pc:sldMkLst>
          <pc:docMk/>
          <pc:sldMk cId="1219662844" sldId="4615"/>
        </pc:sldMkLst>
        <pc:spChg chg="mod">
          <ac:chgData name="Chris Speller" userId="0a97f007-b978-4543-a8a0-9ee0abccdf0a" providerId="ADAL" clId="{B8B649C5-C549-4FEB-BF49-7EEBAD02D5DE}" dt="2020-12-21T19:11:01.610" v="19524" actId="20577"/>
          <ac:spMkLst>
            <pc:docMk/>
            <pc:sldMk cId="1219662844" sldId="4615"/>
            <ac:spMk id="10" creationId="{00000000-0000-0000-0000-000000000000}"/>
          </ac:spMkLst>
        </pc:spChg>
        <pc:spChg chg="mod">
          <ac:chgData name="Chris Speller" userId="0a97f007-b978-4543-a8a0-9ee0abccdf0a" providerId="ADAL" clId="{B8B649C5-C549-4FEB-BF49-7EEBAD02D5DE}" dt="2020-12-21T19:10:59.912" v="19523" actId="20577"/>
          <ac:spMkLst>
            <pc:docMk/>
            <pc:sldMk cId="1219662844" sldId="4615"/>
            <ac:spMk id="11" creationId="{8E8498FE-22C5-4A1B-AA8D-26CEB58B8375}"/>
          </ac:spMkLst>
        </pc:spChg>
        <pc:spChg chg="mod">
          <ac:chgData name="Chris Speller" userId="0a97f007-b978-4543-a8a0-9ee0abccdf0a" providerId="ADAL" clId="{B8B649C5-C549-4FEB-BF49-7EEBAD02D5DE}" dt="2020-12-21T19:11:24.578" v="19538" actId="20577"/>
          <ac:spMkLst>
            <pc:docMk/>
            <pc:sldMk cId="1219662844" sldId="4615"/>
            <ac:spMk id="13" creationId="{A6C5E012-4C27-4AF5-9D1B-3F536B164AB0}"/>
          </ac:spMkLst>
        </pc:spChg>
      </pc:sldChg>
      <pc:sldChg chg="modSp add mod modAnim">
        <pc:chgData name="Chris Speller" userId="0a97f007-b978-4543-a8a0-9ee0abccdf0a" providerId="ADAL" clId="{B8B649C5-C549-4FEB-BF49-7EEBAD02D5DE}" dt="2020-12-21T19:12:03.318" v="19577" actId="1076"/>
        <pc:sldMkLst>
          <pc:docMk/>
          <pc:sldMk cId="26760009" sldId="4616"/>
        </pc:sldMkLst>
        <pc:spChg chg="mod">
          <ac:chgData name="Chris Speller" userId="0a97f007-b978-4543-a8a0-9ee0abccdf0a" providerId="ADAL" clId="{B8B649C5-C549-4FEB-BF49-7EEBAD02D5DE}" dt="2020-12-21T19:11:41.108" v="19542" actId="2711"/>
          <ac:spMkLst>
            <pc:docMk/>
            <pc:sldMk cId="26760009" sldId="4616"/>
            <ac:spMk id="10" creationId="{00000000-0000-0000-0000-000000000000}"/>
          </ac:spMkLst>
        </pc:spChg>
        <pc:spChg chg="mod">
          <ac:chgData name="Chris Speller" userId="0a97f007-b978-4543-a8a0-9ee0abccdf0a" providerId="ADAL" clId="{B8B649C5-C549-4FEB-BF49-7EEBAD02D5DE}" dt="2020-12-21T19:11:47.484" v="19544" actId="2711"/>
          <ac:spMkLst>
            <pc:docMk/>
            <pc:sldMk cId="26760009" sldId="4616"/>
            <ac:spMk id="11" creationId="{8E8498FE-22C5-4A1B-AA8D-26CEB58B8375}"/>
          </ac:spMkLst>
        </pc:spChg>
        <pc:spChg chg="mod">
          <ac:chgData name="Chris Speller" userId="0a97f007-b978-4543-a8a0-9ee0abccdf0a" providerId="ADAL" clId="{B8B649C5-C549-4FEB-BF49-7EEBAD02D5DE}" dt="2020-12-21T19:12:03.318" v="19577" actId="1076"/>
          <ac:spMkLst>
            <pc:docMk/>
            <pc:sldMk cId="26760009" sldId="4616"/>
            <ac:spMk id="13" creationId="{A6C5E012-4C27-4AF5-9D1B-3F536B164AB0}"/>
          </ac:spMkLst>
        </pc:spChg>
      </pc:sldChg>
      <pc:sldChg chg="addSp delSp modSp add mod delAnim modAnim">
        <pc:chgData name="Chris Speller" userId="0a97f007-b978-4543-a8a0-9ee0abccdf0a" providerId="ADAL" clId="{B8B649C5-C549-4FEB-BF49-7EEBAD02D5DE}" dt="2020-12-21T19:13:14.019" v="19670" actId="478"/>
        <pc:sldMkLst>
          <pc:docMk/>
          <pc:sldMk cId="1836602720" sldId="4617"/>
        </pc:sldMkLst>
        <pc:spChg chg="mod">
          <ac:chgData name="Chris Speller" userId="0a97f007-b978-4543-a8a0-9ee0abccdf0a" providerId="ADAL" clId="{B8B649C5-C549-4FEB-BF49-7EEBAD02D5DE}" dt="2020-12-21T19:12:22.186" v="19584" actId="2711"/>
          <ac:spMkLst>
            <pc:docMk/>
            <pc:sldMk cId="1836602720" sldId="4617"/>
            <ac:spMk id="10" creationId="{00000000-0000-0000-0000-000000000000}"/>
          </ac:spMkLst>
        </pc:spChg>
        <pc:spChg chg="mod">
          <ac:chgData name="Chris Speller" userId="0a97f007-b978-4543-a8a0-9ee0abccdf0a" providerId="ADAL" clId="{B8B649C5-C549-4FEB-BF49-7EEBAD02D5DE}" dt="2020-12-21T19:12:25.716" v="19585" actId="2711"/>
          <ac:spMkLst>
            <pc:docMk/>
            <pc:sldMk cId="1836602720" sldId="4617"/>
            <ac:spMk id="11" creationId="{8E8498FE-22C5-4A1B-AA8D-26CEB58B8375}"/>
          </ac:spMkLst>
        </pc:spChg>
        <pc:spChg chg="mod">
          <ac:chgData name="Chris Speller" userId="0a97f007-b978-4543-a8a0-9ee0abccdf0a" providerId="ADAL" clId="{B8B649C5-C549-4FEB-BF49-7EEBAD02D5DE}" dt="2020-12-21T19:13:10.904" v="19669" actId="20577"/>
          <ac:spMkLst>
            <pc:docMk/>
            <pc:sldMk cId="1836602720" sldId="4617"/>
            <ac:spMk id="13" creationId="{A6C5E012-4C27-4AF5-9D1B-3F536B164AB0}"/>
          </ac:spMkLst>
        </pc:spChg>
        <pc:picChg chg="add del mod">
          <ac:chgData name="Chris Speller" userId="0a97f007-b978-4543-a8a0-9ee0abccdf0a" providerId="ADAL" clId="{B8B649C5-C549-4FEB-BF49-7EEBAD02D5DE}" dt="2020-12-21T19:13:14.019" v="19670" actId="478"/>
          <ac:picMkLst>
            <pc:docMk/>
            <pc:sldMk cId="1836602720" sldId="4617"/>
            <ac:picMk id="12" creationId="{D0EC9127-3480-4D81-9AA5-40B0BBDDF136}"/>
          </ac:picMkLst>
        </pc:picChg>
      </pc:sldChg>
      <pc:sldChg chg="modSp add mod modAnim">
        <pc:chgData name="Chris Speller" userId="0a97f007-b978-4543-a8a0-9ee0abccdf0a" providerId="ADAL" clId="{B8B649C5-C549-4FEB-BF49-7EEBAD02D5DE}" dt="2020-12-21T19:22:35.505" v="20235" actId="403"/>
        <pc:sldMkLst>
          <pc:docMk/>
          <pc:sldMk cId="3579640227" sldId="4618"/>
        </pc:sldMkLst>
        <pc:spChg chg="mod">
          <ac:chgData name="Chris Speller" userId="0a97f007-b978-4543-a8a0-9ee0abccdf0a" providerId="ADAL" clId="{B8B649C5-C549-4FEB-BF49-7EEBAD02D5DE}" dt="2020-12-21T19:21:31.990" v="20224" actId="403"/>
          <ac:spMkLst>
            <pc:docMk/>
            <pc:sldMk cId="3579640227" sldId="4618"/>
            <ac:spMk id="10" creationId="{00000000-0000-0000-0000-000000000000}"/>
          </ac:spMkLst>
        </pc:spChg>
        <pc:spChg chg="mod">
          <ac:chgData name="Chris Speller" userId="0a97f007-b978-4543-a8a0-9ee0abccdf0a" providerId="ADAL" clId="{B8B649C5-C549-4FEB-BF49-7EEBAD02D5DE}" dt="2020-12-21T19:20:50.773" v="20208" actId="20577"/>
          <ac:spMkLst>
            <pc:docMk/>
            <pc:sldMk cId="3579640227" sldId="4618"/>
            <ac:spMk id="11" creationId="{8E8498FE-22C5-4A1B-AA8D-26CEB58B8375}"/>
          </ac:spMkLst>
        </pc:spChg>
        <pc:spChg chg="mod">
          <ac:chgData name="Chris Speller" userId="0a97f007-b978-4543-a8a0-9ee0abccdf0a" providerId="ADAL" clId="{B8B649C5-C549-4FEB-BF49-7EEBAD02D5DE}" dt="2020-12-21T19:22:35.505" v="20235" actId="403"/>
          <ac:spMkLst>
            <pc:docMk/>
            <pc:sldMk cId="3579640227" sldId="4618"/>
            <ac:spMk id="13" creationId="{A6C5E012-4C27-4AF5-9D1B-3F536B164AB0}"/>
          </ac:spMkLst>
        </pc:spChg>
      </pc:sldChg>
      <pc:sldChg chg="modSp add mod">
        <pc:chgData name="Chris Speller" userId="0a97f007-b978-4543-a8a0-9ee0abccdf0a" providerId="ADAL" clId="{B8B649C5-C549-4FEB-BF49-7EEBAD02D5DE}" dt="2020-12-21T19:17:45.865" v="20097" actId="20577"/>
        <pc:sldMkLst>
          <pc:docMk/>
          <pc:sldMk cId="1960714001" sldId="4619"/>
        </pc:sldMkLst>
        <pc:spChg chg="mod">
          <ac:chgData name="Chris Speller" userId="0a97f007-b978-4543-a8a0-9ee0abccdf0a" providerId="ADAL" clId="{B8B649C5-C549-4FEB-BF49-7EEBAD02D5DE}" dt="2020-12-21T19:17:45.865" v="20097" actId="20577"/>
          <ac:spMkLst>
            <pc:docMk/>
            <pc:sldMk cId="1960714001" sldId="4619"/>
            <ac:spMk id="10" creationId="{00000000-0000-0000-0000-000000000000}"/>
          </ac:spMkLst>
        </pc:spChg>
        <pc:spChg chg="mod">
          <ac:chgData name="Chris Speller" userId="0a97f007-b978-4543-a8a0-9ee0abccdf0a" providerId="ADAL" clId="{B8B649C5-C549-4FEB-BF49-7EEBAD02D5DE}" dt="2020-12-21T19:16:49.730" v="20066"/>
          <ac:spMkLst>
            <pc:docMk/>
            <pc:sldMk cId="1960714001" sldId="4619"/>
            <ac:spMk id="11" creationId="{8E8498FE-22C5-4A1B-AA8D-26CEB58B8375}"/>
          </ac:spMkLst>
        </pc:spChg>
        <pc:spChg chg="mod">
          <ac:chgData name="Chris Speller" userId="0a97f007-b978-4543-a8a0-9ee0abccdf0a" providerId="ADAL" clId="{B8B649C5-C549-4FEB-BF49-7EEBAD02D5DE}" dt="2020-12-21T19:17:15.998" v="20088" actId="20577"/>
          <ac:spMkLst>
            <pc:docMk/>
            <pc:sldMk cId="1960714001" sldId="4619"/>
            <ac:spMk id="13" creationId="{A6C5E012-4C27-4AF5-9D1B-3F536B164AB0}"/>
          </ac:spMkLst>
        </pc:spChg>
      </pc:sldChg>
      <pc:sldChg chg="modSp add mod modAnim">
        <pc:chgData name="Chris Speller" userId="0a97f007-b978-4543-a8a0-9ee0abccdf0a" providerId="ADAL" clId="{B8B649C5-C549-4FEB-BF49-7EEBAD02D5DE}" dt="2020-12-21T19:30:54.754" v="20443" actId="404"/>
        <pc:sldMkLst>
          <pc:docMk/>
          <pc:sldMk cId="26315152" sldId="4620"/>
        </pc:sldMkLst>
        <pc:spChg chg="mod">
          <ac:chgData name="Chris Speller" userId="0a97f007-b978-4543-a8a0-9ee0abccdf0a" providerId="ADAL" clId="{B8B649C5-C549-4FEB-BF49-7EEBAD02D5DE}" dt="2020-12-21T19:30:48.460" v="20441" actId="2711"/>
          <ac:spMkLst>
            <pc:docMk/>
            <pc:sldMk cId="26315152" sldId="4620"/>
            <ac:spMk id="10" creationId="{00000000-0000-0000-0000-000000000000}"/>
          </ac:spMkLst>
        </pc:spChg>
        <pc:spChg chg="mod">
          <ac:chgData name="Chris Speller" userId="0a97f007-b978-4543-a8a0-9ee0abccdf0a" providerId="ADAL" clId="{B8B649C5-C549-4FEB-BF49-7EEBAD02D5DE}" dt="2020-12-21T19:30:54.754" v="20443" actId="404"/>
          <ac:spMkLst>
            <pc:docMk/>
            <pc:sldMk cId="26315152" sldId="4620"/>
            <ac:spMk id="11" creationId="{8E8498FE-22C5-4A1B-AA8D-26CEB58B8375}"/>
          </ac:spMkLst>
        </pc:spChg>
        <pc:spChg chg="mod">
          <ac:chgData name="Chris Speller" userId="0a97f007-b978-4543-a8a0-9ee0abccdf0a" providerId="ADAL" clId="{B8B649C5-C549-4FEB-BF49-7EEBAD02D5DE}" dt="2020-12-21T19:25:35.992" v="20350" actId="122"/>
          <ac:spMkLst>
            <pc:docMk/>
            <pc:sldMk cId="26315152" sldId="4620"/>
            <ac:spMk id="13" creationId="{A6C5E012-4C27-4AF5-9D1B-3F536B164AB0}"/>
          </ac:spMkLst>
        </pc:spChg>
      </pc:sldChg>
      <pc:sldChg chg="modSp add mod modAnim">
        <pc:chgData name="Chris Speller" userId="0a97f007-b978-4543-a8a0-9ee0abccdf0a" providerId="ADAL" clId="{B8B649C5-C549-4FEB-BF49-7EEBAD02D5DE}" dt="2020-12-21T19:31:06.341" v="20449" actId="404"/>
        <pc:sldMkLst>
          <pc:docMk/>
          <pc:sldMk cId="3448678854" sldId="4621"/>
        </pc:sldMkLst>
        <pc:spChg chg="mod">
          <ac:chgData name="Chris Speller" userId="0a97f007-b978-4543-a8a0-9ee0abccdf0a" providerId="ADAL" clId="{B8B649C5-C549-4FEB-BF49-7EEBAD02D5DE}" dt="2020-12-21T19:30:59.142" v="20445" actId="404"/>
          <ac:spMkLst>
            <pc:docMk/>
            <pc:sldMk cId="3448678854" sldId="4621"/>
            <ac:spMk id="10" creationId="{00000000-0000-0000-0000-000000000000}"/>
          </ac:spMkLst>
        </pc:spChg>
        <pc:spChg chg="mod">
          <ac:chgData name="Chris Speller" userId="0a97f007-b978-4543-a8a0-9ee0abccdf0a" providerId="ADAL" clId="{B8B649C5-C549-4FEB-BF49-7EEBAD02D5DE}" dt="2020-12-21T19:31:06.341" v="20449" actId="404"/>
          <ac:spMkLst>
            <pc:docMk/>
            <pc:sldMk cId="3448678854" sldId="4621"/>
            <ac:spMk id="11" creationId="{8E8498FE-22C5-4A1B-AA8D-26CEB58B8375}"/>
          </ac:spMkLst>
        </pc:spChg>
      </pc:sldChg>
      <pc:sldChg chg="add del">
        <pc:chgData name="Chris Speller" userId="0a97f007-b978-4543-a8a0-9ee0abccdf0a" providerId="ADAL" clId="{B8B649C5-C549-4FEB-BF49-7EEBAD02D5DE}" dt="2020-12-21T19:26:20.344" v="20353"/>
        <pc:sldMkLst>
          <pc:docMk/>
          <pc:sldMk cId="2213403866" sldId="4622"/>
        </pc:sldMkLst>
      </pc:sldChg>
      <pc:sldChg chg="modSp add mod">
        <pc:chgData name="Chris Speller" userId="0a97f007-b978-4543-a8a0-9ee0abccdf0a" providerId="ADAL" clId="{B8B649C5-C549-4FEB-BF49-7EEBAD02D5DE}" dt="2020-12-21T19:33:01.680" v="20494" actId="1076"/>
        <pc:sldMkLst>
          <pc:docMk/>
          <pc:sldMk cId="2425432197" sldId="4622"/>
        </pc:sldMkLst>
        <pc:spChg chg="mod">
          <ac:chgData name="Chris Speller" userId="0a97f007-b978-4543-a8a0-9ee0abccdf0a" providerId="ADAL" clId="{B8B649C5-C549-4FEB-BF49-7EEBAD02D5DE}" dt="2020-12-21T19:32:57.264" v="20492" actId="20577"/>
          <ac:spMkLst>
            <pc:docMk/>
            <pc:sldMk cId="2425432197" sldId="4622"/>
            <ac:spMk id="10" creationId="{00000000-0000-0000-0000-000000000000}"/>
          </ac:spMkLst>
        </pc:spChg>
        <pc:spChg chg="mod">
          <ac:chgData name="Chris Speller" userId="0a97f007-b978-4543-a8a0-9ee0abccdf0a" providerId="ADAL" clId="{B8B649C5-C549-4FEB-BF49-7EEBAD02D5DE}" dt="2020-12-21T19:32:54.418" v="20490"/>
          <ac:spMkLst>
            <pc:docMk/>
            <pc:sldMk cId="2425432197" sldId="4622"/>
            <ac:spMk id="11" creationId="{8E8498FE-22C5-4A1B-AA8D-26CEB58B8375}"/>
          </ac:spMkLst>
        </pc:spChg>
        <pc:spChg chg="mod">
          <ac:chgData name="Chris Speller" userId="0a97f007-b978-4543-a8a0-9ee0abccdf0a" providerId="ADAL" clId="{B8B649C5-C549-4FEB-BF49-7EEBAD02D5DE}" dt="2020-12-21T19:33:01.680" v="20494" actId="1076"/>
          <ac:spMkLst>
            <pc:docMk/>
            <pc:sldMk cId="2425432197" sldId="4622"/>
            <ac:spMk id="13" creationId="{A6C5E012-4C27-4AF5-9D1B-3F536B164AB0}"/>
          </ac:spMkLst>
        </pc:spChg>
      </pc:sldChg>
      <pc:sldChg chg="modSp add">
        <pc:chgData name="Chris Speller" userId="0a97f007-b978-4543-a8a0-9ee0abccdf0a" providerId="ADAL" clId="{B8B649C5-C549-4FEB-BF49-7EEBAD02D5DE}" dt="2020-12-21T19:40:26.500" v="20660"/>
        <pc:sldMkLst>
          <pc:docMk/>
          <pc:sldMk cId="2481700437" sldId="4623"/>
        </pc:sldMkLst>
        <pc:spChg chg="mod">
          <ac:chgData name="Chris Speller" userId="0a97f007-b978-4543-a8a0-9ee0abccdf0a" providerId="ADAL" clId="{B8B649C5-C549-4FEB-BF49-7EEBAD02D5DE}" dt="2020-12-21T19:40:26.500" v="20660"/>
          <ac:spMkLst>
            <pc:docMk/>
            <pc:sldMk cId="2481700437" sldId="4623"/>
            <ac:spMk id="10" creationId="{00000000-0000-0000-0000-000000000000}"/>
          </ac:spMkLst>
        </pc:spChg>
        <pc:spChg chg="mod">
          <ac:chgData name="Chris Speller" userId="0a97f007-b978-4543-a8a0-9ee0abccdf0a" providerId="ADAL" clId="{B8B649C5-C549-4FEB-BF49-7EEBAD02D5DE}" dt="2020-12-21T19:40:23.978" v="20659"/>
          <ac:spMkLst>
            <pc:docMk/>
            <pc:sldMk cId="2481700437" sldId="4623"/>
            <ac:spMk id="11" creationId="{8E8498FE-22C5-4A1B-AA8D-26CEB58B8375}"/>
          </ac:spMkLst>
        </pc:spChg>
      </pc:sldChg>
      <pc:sldChg chg="modSp add">
        <pc:chgData name="Chris Speller" userId="0a97f007-b978-4543-a8a0-9ee0abccdf0a" providerId="ADAL" clId="{B8B649C5-C549-4FEB-BF49-7EEBAD02D5DE}" dt="2020-12-21T19:40:19.664" v="20658"/>
        <pc:sldMkLst>
          <pc:docMk/>
          <pc:sldMk cId="1919178161" sldId="4624"/>
        </pc:sldMkLst>
        <pc:spChg chg="mod">
          <ac:chgData name="Chris Speller" userId="0a97f007-b978-4543-a8a0-9ee0abccdf0a" providerId="ADAL" clId="{B8B649C5-C549-4FEB-BF49-7EEBAD02D5DE}" dt="2020-12-21T19:40:19.664" v="20658"/>
          <ac:spMkLst>
            <pc:docMk/>
            <pc:sldMk cId="1919178161" sldId="4624"/>
            <ac:spMk id="10" creationId="{00000000-0000-0000-0000-000000000000}"/>
          </ac:spMkLst>
        </pc:spChg>
        <pc:spChg chg="mod">
          <ac:chgData name="Chris Speller" userId="0a97f007-b978-4543-a8a0-9ee0abccdf0a" providerId="ADAL" clId="{B8B649C5-C549-4FEB-BF49-7EEBAD02D5DE}" dt="2020-12-21T19:40:16.724" v="20657"/>
          <ac:spMkLst>
            <pc:docMk/>
            <pc:sldMk cId="1919178161" sldId="4624"/>
            <ac:spMk id="11" creationId="{8E8498FE-22C5-4A1B-AA8D-26CEB58B8375}"/>
          </ac:spMkLst>
        </pc:spChg>
      </pc:sldChg>
      <pc:sldChg chg="modSp add">
        <pc:chgData name="Chris Speller" userId="0a97f007-b978-4543-a8a0-9ee0abccdf0a" providerId="ADAL" clId="{B8B649C5-C549-4FEB-BF49-7EEBAD02D5DE}" dt="2020-12-21T19:40:32.795" v="20662"/>
        <pc:sldMkLst>
          <pc:docMk/>
          <pc:sldMk cId="862800217" sldId="4625"/>
        </pc:sldMkLst>
        <pc:spChg chg="mod">
          <ac:chgData name="Chris Speller" userId="0a97f007-b978-4543-a8a0-9ee0abccdf0a" providerId="ADAL" clId="{B8B649C5-C549-4FEB-BF49-7EEBAD02D5DE}" dt="2020-12-21T19:40:32.795" v="20662"/>
          <ac:spMkLst>
            <pc:docMk/>
            <pc:sldMk cId="862800217" sldId="4625"/>
            <ac:spMk id="10" creationId="{00000000-0000-0000-0000-000000000000}"/>
          </ac:spMkLst>
        </pc:spChg>
        <pc:spChg chg="mod">
          <ac:chgData name="Chris Speller" userId="0a97f007-b978-4543-a8a0-9ee0abccdf0a" providerId="ADAL" clId="{B8B649C5-C549-4FEB-BF49-7EEBAD02D5DE}" dt="2020-12-21T19:40:30.167" v="20661"/>
          <ac:spMkLst>
            <pc:docMk/>
            <pc:sldMk cId="862800217" sldId="4625"/>
            <ac:spMk id="11" creationId="{8E8498FE-22C5-4A1B-AA8D-26CEB58B8375}"/>
          </ac:spMkLst>
        </pc:spChg>
      </pc:sldChg>
      <pc:sldChg chg="modSp add">
        <pc:chgData name="Chris Speller" userId="0a97f007-b978-4543-a8a0-9ee0abccdf0a" providerId="ADAL" clId="{B8B649C5-C549-4FEB-BF49-7EEBAD02D5DE}" dt="2020-12-21T19:40:12.627" v="20656"/>
        <pc:sldMkLst>
          <pc:docMk/>
          <pc:sldMk cId="1681099681" sldId="4626"/>
        </pc:sldMkLst>
        <pc:spChg chg="mod">
          <ac:chgData name="Chris Speller" userId="0a97f007-b978-4543-a8a0-9ee0abccdf0a" providerId="ADAL" clId="{B8B649C5-C549-4FEB-BF49-7EEBAD02D5DE}" dt="2020-12-21T19:40:09.518" v="20655"/>
          <ac:spMkLst>
            <pc:docMk/>
            <pc:sldMk cId="1681099681" sldId="4626"/>
            <ac:spMk id="10" creationId="{00000000-0000-0000-0000-000000000000}"/>
          </ac:spMkLst>
        </pc:spChg>
        <pc:spChg chg="mod">
          <ac:chgData name="Chris Speller" userId="0a97f007-b978-4543-a8a0-9ee0abccdf0a" providerId="ADAL" clId="{B8B649C5-C549-4FEB-BF49-7EEBAD02D5DE}" dt="2020-12-21T19:40:12.627" v="20656"/>
          <ac:spMkLst>
            <pc:docMk/>
            <pc:sldMk cId="1681099681" sldId="4626"/>
            <ac:spMk id="11" creationId="{8E8498FE-22C5-4A1B-AA8D-26CEB58B8375}"/>
          </ac:spMkLst>
        </pc:spChg>
      </pc:sldChg>
      <pc:sldChg chg="add del">
        <pc:chgData name="Chris Speller" userId="0a97f007-b978-4543-a8a0-9ee0abccdf0a" providerId="ADAL" clId="{B8B649C5-C549-4FEB-BF49-7EEBAD02D5DE}" dt="2020-12-21T19:38:08.748" v="20549"/>
        <pc:sldMkLst>
          <pc:docMk/>
          <pc:sldMk cId="2824313609" sldId="4626"/>
        </pc:sldMkLst>
      </pc:sldChg>
      <pc:sldChg chg="modSp add mod">
        <pc:chgData name="Chris Speller" userId="0a97f007-b978-4543-a8a0-9ee0abccdf0a" providerId="ADAL" clId="{B8B649C5-C549-4FEB-BF49-7EEBAD02D5DE}" dt="2020-12-21T19:43:09.523" v="20694" actId="6549"/>
        <pc:sldMkLst>
          <pc:docMk/>
          <pc:sldMk cId="1745282758" sldId="4627"/>
        </pc:sldMkLst>
        <pc:spChg chg="mod">
          <ac:chgData name="Chris Speller" userId="0a97f007-b978-4543-a8a0-9ee0abccdf0a" providerId="ADAL" clId="{B8B649C5-C549-4FEB-BF49-7EEBAD02D5DE}" dt="2020-12-21T19:43:09.523" v="20694" actId="6549"/>
          <ac:spMkLst>
            <pc:docMk/>
            <pc:sldMk cId="1745282758" sldId="4627"/>
            <ac:spMk id="10" creationId="{00000000-0000-0000-0000-000000000000}"/>
          </ac:spMkLst>
        </pc:spChg>
        <pc:spChg chg="mod">
          <ac:chgData name="Chris Speller" userId="0a97f007-b978-4543-a8a0-9ee0abccdf0a" providerId="ADAL" clId="{B8B649C5-C549-4FEB-BF49-7EEBAD02D5DE}" dt="2020-12-21T19:42:27.382" v="20664"/>
          <ac:spMkLst>
            <pc:docMk/>
            <pc:sldMk cId="1745282758" sldId="4627"/>
            <ac:spMk id="11" creationId="{8E8498FE-22C5-4A1B-AA8D-26CEB58B8375}"/>
          </ac:spMkLst>
        </pc:spChg>
        <pc:spChg chg="mod">
          <ac:chgData name="Chris Speller" userId="0a97f007-b978-4543-a8a0-9ee0abccdf0a" providerId="ADAL" clId="{B8B649C5-C549-4FEB-BF49-7EEBAD02D5DE}" dt="2020-12-21T19:42:29.653" v="20665" actId="1076"/>
          <ac:spMkLst>
            <pc:docMk/>
            <pc:sldMk cId="1745282758" sldId="4627"/>
            <ac:spMk id="13" creationId="{A6C5E012-4C27-4AF5-9D1B-3F536B164AB0}"/>
          </ac:spMkLst>
        </pc:spChg>
      </pc:sldChg>
      <pc:sldChg chg="modSp add">
        <pc:chgData name="Chris Speller" userId="0a97f007-b978-4543-a8a0-9ee0abccdf0a" providerId="ADAL" clId="{B8B649C5-C549-4FEB-BF49-7EEBAD02D5DE}" dt="2020-12-21T19:44:13.828" v="20714" actId="20577"/>
        <pc:sldMkLst>
          <pc:docMk/>
          <pc:sldMk cId="4003087885" sldId="4628"/>
        </pc:sldMkLst>
        <pc:spChg chg="mod">
          <ac:chgData name="Chris Speller" userId="0a97f007-b978-4543-a8a0-9ee0abccdf0a" providerId="ADAL" clId="{B8B649C5-C549-4FEB-BF49-7EEBAD02D5DE}" dt="2020-12-21T19:44:13.828" v="20714" actId="20577"/>
          <ac:spMkLst>
            <pc:docMk/>
            <pc:sldMk cId="4003087885" sldId="4628"/>
            <ac:spMk id="10" creationId="{00000000-0000-0000-0000-000000000000}"/>
          </ac:spMkLst>
        </pc:spChg>
        <pc:spChg chg="mod">
          <ac:chgData name="Chris Speller" userId="0a97f007-b978-4543-a8a0-9ee0abccdf0a" providerId="ADAL" clId="{B8B649C5-C549-4FEB-BF49-7EEBAD02D5DE}" dt="2020-12-21T19:43:38.195" v="20696"/>
          <ac:spMkLst>
            <pc:docMk/>
            <pc:sldMk cId="4003087885" sldId="4628"/>
            <ac:spMk id="11" creationId="{8E8498FE-22C5-4A1B-AA8D-26CEB58B8375}"/>
          </ac:spMkLst>
        </pc:spChg>
      </pc:sldChg>
      <pc:sldChg chg="modSp add">
        <pc:chgData name="Chris Speller" userId="0a97f007-b978-4543-a8a0-9ee0abccdf0a" providerId="ADAL" clId="{B8B649C5-C549-4FEB-BF49-7EEBAD02D5DE}" dt="2020-12-21T19:49:07.099" v="20743" actId="20577"/>
        <pc:sldMkLst>
          <pc:docMk/>
          <pc:sldMk cId="1840581306" sldId="4629"/>
        </pc:sldMkLst>
        <pc:spChg chg="mod">
          <ac:chgData name="Chris Speller" userId="0a97f007-b978-4543-a8a0-9ee0abccdf0a" providerId="ADAL" clId="{B8B649C5-C549-4FEB-BF49-7EEBAD02D5DE}" dt="2020-12-21T19:49:07.099" v="20743" actId="20577"/>
          <ac:spMkLst>
            <pc:docMk/>
            <pc:sldMk cId="1840581306" sldId="4629"/>
            <ac:spMk id="10" creationId="{00000000-0000-0000-0000-000000000000}"/>
          </ac:spMkLst>
        </pc:spChg>
        <pc:spChg chg="mod">
          <ac:chgData name="Chris Speller" userId="0a97f007-b978-4543-a8a0-9ee0abccdf0a" providerId="ADAL" clId="{B8B649C5-C549-4FEB-BF49-7EEBAD02D5DE}" dt="2020-12-21T19:48:52.321" v="20735"/>
          <ac:spMkLst>
            <pc:docMk/>
            <pc:sldMk cId="1840581306" sldId="4629"/>
            <ac:spMk id="11" creationId="{8E8498FE-22C5-4A1B-AA8D-26CEB58B8375}"/>
          </ac:spMkLst>
        </pc:spChg>
      </pc:sldChg>
      <pc:sldChg chg="addSp delSp modSp add mod delAnim modAnim">
        <pc:chgData name="Chris Speller" userId="0a97f007-b978-4543-a8a0-9ee0abccdf0a" providerId="ADAL" clId="{B8B649C5-C549-4FEB-BF49-7EEBAD02D5DE}" dt="2020-12-21T22:22:11.570" v="21105"/>
        <pc:sldMkLst>
          <pc:docMk/>
          <pc:sldMk cId="1148100216" sldId="4630"/>
        </pc:sldMkLst>
        <pc:spChg chg="mod">
          <ac:chgData name="Chris Speller" userId="0a97f007-b978-4543-a8a0-9ee0abccdf0a" providerId="ADAL" clId="{B8B649C5-C549-4FEB-BF49-7EEBAD02D5DE}" dt="2020-12-21T22:21:07.838" v="21043" actId="404"/>
          <ac:spMkLst>
            <pc:docMk/>
            <pc:sldMk cId="1148100216" sldId="4630"/>
            <ac:spMk id="10" creationId="{00000000-0000-0000-0000-000000000000}"/>
          </ac:spMkLst>
        </pc:spChg>
        <pc:spChg chg="mod">
          <ac:chgData name="Chris Speller" userId="0a97f007-b978-4543-a8a0-9ee0abccdf0a" providerId="ADAL" clId="{B8B649C5-C549-4FEB-BF49-7EEBAD02D5DE}" dt="2020-12-21T22:21:22.665" v="21047" actId="2711"/>
          <ac:spMkLst>
            <pc:docMk/>
            <pc:sldMk cId="1148100216" sldId="4630"/>
            <ac:spMk id="11" creationId="{8E8498FE-22C5-4A1B-AA8D-26CEB58B8375}"/>
          </ac:spMkLst>
        </pc:spChg>
        <pc:spChg chg="mod">
          <ac:chgData name="Chris Speller" userId="0a97f007-b978-4543-a8a0-9ee0abccdf0a" providerId="ADAL" clId="{B8B649C5-C549-4FEB-BF49-7EEBAD02D5DE}" dt="2020-12-21T22:22:04.835" v="21102" actId="20577"/>
          <ac:spMkLst>
            <pc:docMk/>
            <pc:sldMk cId="1148100216" sldId="4630"/>
            <ac:spMk id="12" creationId="{20B542CF-68F9-4BD0-9514-E3AD718A1EB0}"/>
          </ac:spMkLst>
        </pc:spChg>
        <pc:picChg chg="add del mod">
          <ac:chgData name="Chris Speller" userId="0a97f007-b978-4543-a8a0-9ee0abccdf0a" providerId="ADAL" clId="{B8B649C5-C549-4FEB-BF49-7EEBAD02D5DE}" dt="2020-12-21T22:22:06.486" v="21103" actId="478"/>
          <ac:picMkLst>
            <pc:docMk/>
            <pc:sldMk cId="1148100216" sldId="4630"/>
            <ac:picMk id="13" creationId="{D39DC583-973A-465C-8F41-9CA580C7993C}"/>
          </ac:picMkLst>
        </pc:picChg>
        <pc:picChg chg="add del mod">
          <ac:chgData name="Chris Speller" userId="0a97f007-b978-4543-a8a0-9ee0abccdf0a" providerId="ADAL" clId="{B8B649C5-C549-4FEB-BF49-7EEBAD02D5DE}" dt="2020-12-21T22:22:11.570" v="21105"/>
          <ac:picMkLst>
            <pc:docMk/>
            <pc:sldMk cId="1148100216" sldId="4630"/>
            <ac:picMk id="14" creationId="{3964EF1F-250B-4360-8B7D-09F0705408E9}"/>
          </ac:picMkLst>
        </pc:picChg>
      </pc:sldChg>
      <pc:sldChg chg="add del">
        <pc:chgData name="Chris Speller" userId="0a97f007-b978-4543-a8a0-9ee0abccdf0a" providerId="ADAL" clId="{B8B649C5-C549-4FEB-BF49-7EEBAD02D5DE}" dt="2020-12-21T22:16:05.990" v="20770" actId="47"/>
        <pc:sldMkLst>
          <pc:docMk/>
          <pc:sldMk cId="1261005773" sldId="4630"/>
        </pc:sldMkLst>
      </pc:sldChg>
      <pc:sldChg chg="addSp delSp modSp add mod addAnim delAnim modAnim">
        <pc:chgData name="Chris Speller" userId="0a97f007-b978-4543-a8a0-9ee0abccdf0a" providerId="ADAL" clId="{B8B649C5-C549-4FEB-BF49-7EEBAD02D5DE}" dt="2020-12-21T22:28:22.507" v="21304" actId="22"/>
        <pc:sldMkLst>
          <pc:docMk/>
          <pc:sldMk cId="2461157379" sldId="4631"/>
        </pc:sldMkLst>
        <pc:spChg chg="mod">
          <ac:chgData name="Chris Speller" userId="0a97f007-b978-4543-a8a0-9ee0abccdf0a" providerId="ADAL" clId="{B8B649C5-C549-4FEB-BF49-7EEBAD02D5DE}" dt="2020-12-21T22:25:57.356" v="21218" actId="20577"/>
          <ac:spMkLst>
            <pc:docMk/>
            <pc:sldMk cId="2461157379" sldId="4631"/>
            <ac:spMk id="10" creationId="{00000000-0000-0000-0000-000000000000}"/>
          </ac:spMkLst>
        </pc:spChg>
        <pc:spChg chg="mod">
          <ac:chgData name="Chris Speller" userId="0a97f007-b978-4543-a8a0-9ee0abccdf0a" providerId="ADAL" clId="{B8B649C5-C549-4FEB-BF49-7EEBAD02D5DE}" dt="2020-12-21T22:26:43.132" v="21258" actId="20577"/>
          <ac:spMkLst>
            <pc:docMk/>
            <pc:sldMk cId="2461157379" sldId="4631"/>
            <ac:spMk id="11" creationId="{8E8498FE-22C5-4A1B-AA8D-26CEB58B8375}"/>
          </ac:spMkLst>
        </pc:spChg>
        <pc:spChg chg="add del mod">
          <ac:chgData name="Chris Speller" userId="0a97f007-b978-4543-a8a0-9ee0abccdf0a" providerId="ADAL" clId="{B8B649C5-C549-4FEB-BF49-7EEBAD02D5DE}" dt="2020-12-21T22:26:31.117" v="21251" actId="20577"/>
          <ac:spMkLst>
            <pc:docMk/>
            <pc:sldMk cId="2461157379" sldId="4631"/>
            <ac:spMk id="12" creationId="{20B542CF-68F9-4BD0-9514-E3AD718A1EB0}"/>
          </ac:spMkLst>
        </pc:spChg>
        <pc:spChg chg="add del">
          <ac:chgData name="Chris Speller" userId="0a97f007-b978-4543-a8a0-9ee0abccdf0a" providerId="ADAL" clId="{B8B649C5-C549-4FEB-BF49-7EEBAD02D5DE}" dt="2020-12-21T22:28:22.507" v="21304" actId="22"/>
          <ac:spMkLst>
            <pc:docMk/>
            <pc:sldMk cId="2461157379" sldId="4631"/>
            <ac:spMk id="14" creationId="{9032CE06-D3BB-4034-9C9B-889744905850}"/>
          </ac:spMkLst>
        </pc:spChg>
        <pc:picChg chg="add del mod">
          <ac:chgData name="Chris Speller" userId="0a97f007-b978-4543-a8a0-9ee0abccdf0a" providerId="ADAL" clId="{B8B649C5-C549-4FEB-BF49-7EEBAD02D5DE}" dt="2020-12-21T22:23:29.286" v="21170" actId="478"/>
          <ac:picMkLst>
            <pc:docMk/>
            <pc:sldMk cId="2461157379" sldId="4631"/>
            <ac:picMk id="13" creationId="{21609B74-5599-44EB-90F6-C71472EFA3EC}"/>
          </ac:picMkLst>
        </pc:picChg>
      </pc:sldChg>
      <pc:sldChg chg="modSp add mod modAnim">
        <pc:chgData name="Chris Speller" userId="0a97f007-b978-4543-a8a0-9ee0abccdf0a" providerId="ADAL" clId="{B8B649C5-C549-4FEB-BF49-7EEBAD02D5DE}" dt="2020-12-21T22:28:05.795" v="21301" actId="1076"/>
        <pc:sldMkLst>
          <pc:docMk/>
          <pc:sldMk cId="2993740349" sldId="4632"/>
        </pc:sldMkLst>
        <pc:spChg chg="mod">
          <ac:chgData name="Chris Speller" userId="0a97f007-b978-4543-a8a0-9ee0abccdf0a" providerId="ADAL" clId="{B8B649C5-C549-4FEB-BF49-7EEBAD02D5DE}" dt="2020-12-21T22:27:23.706" v="21285" actId="20577"/>
          <ac:spMkLst>
            <pc:docMk/>
            <pc:sldMk cId="2993740349" sldId="4632"/>
            <ac:spMk id="10" creationId="{00000000-0000-0000-0000-000000000000}"/>
          </ac:spMkLst>
        </pc:spChg>
        <pc:spChg chg="mod">
          <ac:chgData name="Chris Speller" userId="0a97f007-b978-4543-a8a0-9ee0abccdf0a" providerId="ADAL" clId="{B8B649C5-C549-4FEB-BF49-7EEBAD02D5DE}" dt="2020-12-21T22:27:10.168" v="21265" actId="2711"/>
          <ac:spMkLst>
            <pc:docMk/>
            <pc:sldMk cId="2993740349" sldId="4632"/>
            <ac:spMk id="11" creationId="{8E8498FE-22C5-4A1B-AA8D-26CEB58B8375}"/>
          </ac:spMkLst>
        </pc:spChg>
        <pc:spChg chg="mod">
          <ac:chgData name="Chris Speller" userId="0a97f007-b978-4543-a8a0-9ee0abccdf0a" providerId="ADAL" clId="{B8B649C5-C549-4FEB-BF49-7EEBAD02D5DE}" dt="2020-12-21T22:28:05.795" v="21301" actId="1076"/>
          <ac:spMkLst>
            <pc:docMk/>
            <pc:sldMk cId="2993740349" sldId="4632"/>
            <ac:spMk id="12" creationId="{20B542CF-68F9-4BD0-9514-E3AD718A1EB0}"/>
          </ac:spMkLst>
        </pc:spChg>
      </pc:sldChg>
      <pc:sldChg chg="addSp delSp modSp add mod delAnim modAnim">
        <pc:chgData name="Chris Speller" userId="0a97f007-b978-4543-a8a0-9ee0abccdf0a" providerId="ADAL" clId="{B8B649C5-C549-4FEB-BF49-7EEBAD02D5DE}" dt="2020-12-21T22:30:32.247" v="21386" actId="1076"/>
        <pc:sldMkLst>
          <pc:docMk/>
          <pc:sldMk cId="606388634" sldId="4633"/>
        </pc:sldMkLst>
        <pc:spChg chg="mod">
          <ac:chgData name="Chris Speller" userId="0a97f007-b978-4543-a8a0-9ee0abccdf0a" providerId="ADAL" clId="{B8B649C5-C549-4FEB-BF49-7EEBAD02D5DE}" dt="2020-12-21T22:29:20.639" v="21351" actId="20577"/>
          <ac:spMkLst>
            <pc:docMk/>
            <pc:sldMk cId="606388634" sldId="4633"/>
            <ac:spMk id="10" creationId="{00000000-0000-0000-0000-000000000000}"/>
          </ac:spMkLst>
        </pc:spChg>
        <pc:spChg chg="mod">
          <ac:chgData name="Chris Speller" userId="0a97f007-b978-4543-a8a0-9ee0abccdf0a" providerId="ADAL" clId="{B8B649C5-C549-4FEB-BF49-7EEBAD02D5DE}" dt="2020-12-21T22:30:25.650" v="21382" actId="20577"/>
          <ac:spMkLst>
            <pc:docMk/>
            <pc:sldMk cId="606388634" sldId="4633"/>
            <ac:spMk id="11" creationId="{8E8498FE-22C5-4A1B-AA8D-26CEB58B8375}"/>
          </ac:spMkLst>
        </pc:spChg>
        <pc:spChg chg="mod">
          <ac:chgData name="Chris Speller" userId="0a97f007-b978-4543-a8a0-9ee0abccdf0a" providerId="ADAL" clId="{B8B649C5-C549-4FEB-BF49-7EEBAD02D5DE}" dt="2020-12-21T22:30:32.247" v="21386" actId="1076"/>
          <ac:spMkLst>
            <pc:docMk/>
            <pc:sldMk cId="606388634" sldId="4633"/>
            <ac:spMk id="12" creationId="{20B542CF-68F9-4BD0-9514-E3AD718A1EB0}"/>
          </ac:spMkLst>
        </pc:spChg>
        <pc:picChg chg="add del mod">
          <ac:chgData name="Chris Speller" userId="0a97f007-b978-4543-a8a0-9ee0abccdf0a" providerId="ADAL" clId="{B8B649C5-C549-4FEB-BF49-7EEBAD02D5DE}" dt="2020-12-21T22:30:29.134" v="21384" actId="478"/>
          <ac:picMkLst>
            <pc:docMk/>
            <pc:sldMk cId="606388634" sldId="4633"/>
            <ac:picMk id="13" creationId="{B9D61675-CC5D-4E7A-B7D5-7D16D081BDDE}"/>
          </ac:picMkLst>
        </pc:picChg>
      </pc:sldChg>
      <pc:sldChg chg="modSp add mod modAnim">
        <pc:chgData name="Chris Speller" userId="0a97f007-b978-4543-a8a0-9ee0abccdf0a" providerId="ADAL" clId="{B8B649C5-C549-4FEB-BF49-7EEBAD02D5DE}" dt="2020-12-21T22:34:59.901" v="21499" actId="20577"/>
        <pc:sldMkLst>
          <pc:docMk/>
          <pc:sldMk cId="4076990065" sldId="4634"/>
        </pc:sldMkLst>
        <pc:spChg chg="mod">
          <ac:chgData name="Chris Speller" userId="0a97f007-b978-4543-a8a0-9ee0abccdf0a" providerId="ADAL" clId="{B8B649C5-C549-4FEB-BF49-7EEBAD02D5DE}" dt="2020-12-21T22:34:59.901" v="21499" actId="20577"/>
          <ac:spMkLst>
            <pc:docMk/>
            <pc:sldMk cId="4076990065" sldId="4634"/>
            <ac:spMk id="10" creationId="{00000000-0000-0000-0000-000000000000}"/>
          </ac:spMkLst>
        </pc:spChg>
        <pc:spChg chg="mod">
          <ac:chgData name="Chris Speller" userId="0a97f007-b978-4543-a8a0-9ee0abccdf0a" providerId="ADAL" clId="{B8B649C5-C549-4FEB-BF49-7EEBAD02D5DE}" dt="2020-12-21T22:31:08.932" v="21476"/>
          <ac:spMkLst>
            <pc:docMk/>
            <pc:sldMk cId="4076990065" sldId="4634"/>
            <ac:spMk id="11" creationId="{8E8498FE-22C5-4A1B-AA8D-26CEB58B8375}"/>
          </ac:spMkLst>
        </pc:spChg>
        <pc:spChg chg="mod">
          <ac:chgData name="Chris Speller" userId="0a97f007-b978-4543-a8a0-9ee0abccdf0a" providerId="ADAL" clId="{B8B649C5-C549-4FEB-BF49-7EEBAD02D5DE}" dt="2020-12-21T22:31:13.656" v="21486" actId="404"/>
          <ac:spMkLst>
            <pc:docMk/>
            <pc:sldMk cId="4076990065" sldId="4634"/>
            <ac:spMk id="12" creationId="{20B542CF-68F9-4BD0-9514-E3AD718A1EB0}"/>
          </ac:spMkLst>
        </pc:spChg>
      </pc:sldChg>
      <pc:sldChg chg="modSp add mod modAnim">
        <pc:chgData name="Chris Speller" userId="0a97f007-b978-4543-a8a0-9ee0abccdf0a" providerId="ADAL" clId="{B8B649C5-C549-4FEB-BF49-7EEBAD02D5DE}" dt="2020-12-21T22:40:47.873" v="22054" actId="20577"/>
        <pc:sldMkLst>
          <pc:docMk/>
          <pc:sldMk cId="1078526886" sldId="4635"/>
        </pc:sldMkLst>
        <pc:spChg chg="mod">
          <ac:chgData name="Chris Speller" userId="0a97f007-b978-4543-a8a0-9ee0abccdf0a" providerId="ADAL" clId="{B8B649C5-C549-4FEB-BF49-7EEBAD02D5DE}" dt="2020-12-21T22:38:45.994" v="21980" actId="2711"/>
          <ac:spMkLst>
            <pc:docMk/>
            <pc:sldMk cId="1078526886" sldId="4635"/>
            <ac:spMk id="10" creationId="{00000000-0000-0000-0000-000000000000}"/>
          </ac:spMkLst>
        </pc:spChg>
        <pc:spChg chg="mod">
          <ac:chgData name="Chris Speller" userId="0a97f007-b978-4543-a8a0-9ee0abccdf0a" providerId="ADAL" clId="{B8B649C5-C549-4FEB-BF49-7EEBAD02D5DE}" dt="2020-12-21T22:39:13.714" v="21989" actId="120"/>
          <ac:spMkLst>
            <pc:docMk/>
            <pc:sldMk cId="1078526886" sldId="4635"/>
            <ac:spMk id="11" creationId="{8E8498FE-22C5-4A1B-AA8D-26CEB58B8375}"/>
          </ac:spMkLst>
        </pc:spChg>
        <pc:spChg chg="mod">
          <ac:chgData name="Chris Speller" userId="0a97f007-b978-4543-a8a0-9ee0abccdf0a" providerId="ADAL" clId="{B8B649C5-C549-4FEB-BF49-7EEBAD02D5DE}" dt="2020-12-21T22:40:47.873" v="22054" actId="20577"/>
          <ac:spMkLst>
            <pc:docMk/>
            <pc:sldMk cId="1078526886" sldId="4635"/>
            <ac:spMk id="12" creationId="{20B542CF-68F9-4BD0-9514-E3AD718A1EB0}"/>
          </ac:spMkLst>
        </pc:spChg>
      </pc:sldChg>
      <pc:sldChg chg="modSp add del mod">
        <pc:chgData name="Chris Speller" userId="0a97f007-b978-4543-a8a0-9ee0abccdf0a" providerId="ADAL" clId="{B8B649C5-C549-4FEB-BF49-7EEBAD02D5DE}" dt="2020-12-21T22:38:22.779" v="21974" actId="47"/>
        <pc:sldMkLst>
          <pc:docMk/>
          <pc:sldMk cId="3362609981" sldId="4635"/>
        </pc:sldMkLst>
        <pc:spChg chg="mod">
          <ac:chgData name="Chris Speller" userId="0a97f007-b978-4543-a8a0-9ee0abccdf0a" providerId="ADAL" clId="{B8B649C5-C549-4FEB-BF49-7EEBAD02D5DE}" dt="2020-12-21T22:37:37.305" v="21973" actId="313"/>
          <ac:spMkLst>
            <pc:docMk/>
            <pc:sldMk cId="3362609981" sldId="4635"/>
            <ac:spMk id="10" creationId="{00000000-0000-0000-0000-000000000000}"/>
          </ac:spMkLst>
        </pc:spChg>
        <pc:spChg chg="mod">
          <ac:chgData name="Chris Speller" userId="0a97f007-b978-4543-a8a0-9ee0abccdf0a" providerId="ADAL" clId="{B8B649C5-C549-4FEB-BF49-7EEBAD02D5DE}" dt="2020-12-21T22:37:35.159" v="21972" actId="313"/>
          <ac:spMkLst>
            <pc:docMk/>
            <pc:sldMk cId="3362609981" sldId="4635"/>
            <ac:spMk id="11" creationId="{8E8498FE-22C5-4A1B-AA8D-26CEB58B8375}"/>
          </ac:spMkLst>
        </pc:spChg>
        <pc:spChg chg="mod">
          <ac:chgData name="Chris Speller" userId="0a97f007-b978-4543-a8a0-9ee0abccdf0a" providerId="ADAL" clId="{B8B649C5-C549-4FEB-BF49-7EEBAD02D5DE}" dt="2020-12-21T22:37:27.897" v="21971" actId="20577"/>
          <ac:spMkLst>
            <pc:docMk/>
            <pc:sldMk cId="3362609981" sldId="4635"/>
            <ac:spMk id="12" creationId="{20B542CF-68F9-4BD0-9514-E3AD718A1EB0}"/>
          </ac:spMkLst>
        </pc:spChg>
      </pc:sldChg>
      <pc:sldChg chg="modSp add mod modAnim">
        <pc:chgData name="Chris Speller" userId="0a97f007-b978-4543-a8a0-9ee0abccdf0a" providerId="ADAL" clId="{B8B649C5-C549-4FEB-BF49-7EEBAD02D5DE}" dt="2020-12-21T22:44:06.916" v="22260" actId="122"/>
        <pc:sldMkLst>
          <pc:docMk/>
          <pc:sldMk cId="1274898192" sldId="4636"/>
        </pc:sldMkLst>
        <pc:spChg chg="mod">
          <ac:chgData name="Chris Speller" userId="0a97f007-b978-4543-a8a0-9ee0abccdf0a" providerId="ADAL" clId="{B8B649C5-C549-4FEB-BF49-7EEBAD02D5DE}" dt="2020-12-21T22:41:07.685" v="22058" actId="2711"/>
          <ac:spMkLst>
            <pc:docMk/>
            <pc:sldMk cId="1274898192" sldId="4636"/>
            <ac:spMk id="10" creationId="{00000000-0000-0000-0000-000000000000}"/>
          </ac:spMkLst>
        </pc:spChg>
        <pc:spChg chg="mod">
          <ac:chgData name="Chris Speller" userId="0a97f007-b978-4543-a8a0-9ee0abccdf0a" providerId="ADAL" clId="{B8B649C5-C549-4FEB-BF49-7EEBAD02D5DE}" dt="2020-12-21T22:41:21.228" v="22060" actId="2711"/>
          <ac:spMkLst>
            <pc:docMk/>
            <pc:sldMk cId="1274898192" sldId="4636"/>
            <ac:spMk id="11" creationId="{8E8498FE-22C5-4A1B-AA8D-26CEB58B8375}"/>
          </ac:spMkLst>
        </pc:spChg>
        <pc:spChg chg="mod">
          <ac:chgData name="Chris Speller" userId="0a97f007-b978-4543-a8a0-9ee0abccdf0a" providerId="ADAL" clId="{B8B649C5-C549-4FEB-BF49-7EEBAD02D5DE}" dt="2020-12-21T22:44:06.916" v="22260" actId="122"/>
          <ac:spMkLst>
            <pc:docMk/>
            <pc:sldMk cId="1274898192" sldId="4636"/>
            <ac:spMk id="12" creationId="{20B542CF-68F9-4BD0-9514-E3AD718A1EB0}"/>
          </ac:spMkLst>
        </pc:spChg>
      </pc:sldChg>
      <pc:sldChg chg="addSp delSp modSp add mod delAnim modAnim">
        <pc:chgData name="Chris Speller" userId="0a97f007-b978-4543-a8a0-9ee0abccdf0a" providerId="ADAL" clId="{B8B649C5-C549-4FEB-BF49-7EEBAD02D5DE}" dt="2020-12-21T22:43:01.420" v="22150" actId="478"/>
        <pc:sldMkLst>
          <pc:docMk/>
          <pc:sldMk cId="1375153599" sldId="4637"/>
        </pc:sldMkLst>
        <pc:spChg chg="mod">
          <ac:chgData name="Chris Speller" userId="0a97f007-b978-4543-a8a0-9ee0abccdf0a" providerId="ADAL" clId="{B8B649C5-C549-4FEB-BF49-7EEBAD02D5DE}" dt="2020-12-21T22:42:45.057" v="22130" actId="20577"/>
          <ac:spMkLst>
            <pc:docMk/>
            <pc:sldMk cId="1375153599" sldId="4637"/>
            <ac:spMk id="10" creationId="{00000000-0000-0000-0000-000000000000}"/>
          </ac:spMkLst>
        </pc:spChg>
        <pc:spChg chg="mod">
          <ac:chgData name="Chris Speller" userId="0a97f007-b978-4543-a8a0-9ee0abccdf0a" providerId="ADAL" clId="{B8B649C5-C549-4FEB-BF49-7EEBAD02D5DE}" dt="2020-12-21T22:42:47.983" v="22133" actId="20577"/>
          <ac:spMkLst>
            <pc:docMk/>
            <pc:sldMk cId="1375153599" sldId="4637"/>
            <ac:spMk id="11" creationId="{8E8498FE-22C5-4A1B-AA8D-26CEB58B8375}"/>
          </ac:spMkLst>
        </pc:spChg>
        <pc:spChg chg="mod">
          <ac:chgData name="Chris Speller" userId="0a97f007-b978-4543-a8a0-9ee0abccdf0a" providerId="ADAL" clId="{B8B649C5-C549-4FEB-BF49-7EEBAD02D5DE}" dt="2020-12-21T22:42:59.687" v="22149" actId="20577"/>
          <ac:spMkLst>
            <pc:docMk/>
            <pc:sldMk cId="1375153599" sldId="4637"/>
            <ac:spMk id="12" creationId="{20B542CF-68F9-4BD0-9514-E3AD718A1EB0}"/>
          </ac:spMkLst>
        </pc:spChg>
        <pc:picChg chg="add del mod">
          <ac:chgData name="Chris Speller" userId="0a97f007-b978-4543-a8a0-9ee0abccdf0a" providerId="ADAL" clId="{B8B649C5-C549-4FEB-BF49-7EEBAD02D5DE}" dt="2020-12-21T22:43:01.420" v="22150" actId="478"/>
          <ac:picMkLst>
            <pc:docMk/>
            <pc:sldMk cId="1375153599" sldId="4637"/>
            <ac:picMk id="13" creationId="{EC3DF893-C3F8-4C19-B9F9-ABADE5E22468}"/>
          </ac:picMkLst>
        </pc:picChg>
      </pc:sldChg>
      <pc:sldChg chg="modSp add mod modAnim">
        <pc:chgData name="Chris Speller" userId="0a97f007-b978-4543-a8a0-9ee0abccdf0a" providerId="ADAL" clId="{B8B649C5-C549-4FEB-BF49-7EEBAD02D5DE}" dt="2020-12-21T22:47:05.888" v="22285" actId="20577"/>
        <pc:sldMkLst>
          <pc:docMk/>
          <pc:sldMk cId="951407588" sldId="4638"/>
        </pc:sldMkLst>
        <pc:spChg chg="mod">
          <ac:chgData name="Chris Speller" userId="0a97f007-b978-4543-a8a0-9ee0abccdf0a" providerId="ADAL" clId="{B8B649C5-C549-4FEB-BF49-7EEBAD02D5DE}" dt="2020-12-21T22:47:05.888" v="22285" actId="20577"/>
          <ac:spMkLst>
            <pc:docMk/>
            <pc:sldMk cId="951407588" sldId="4638"/>
            <ac:spMk id="10" creationId="{00000000-0000-0000-0000-000000000000}"/>
          </ac:spMkLst>
        </pc:spChg>
        <pc:spChg chg="mod">
          <ac:chgData name="Chris Speller" userId="0a97f007-b978-4543-a8a0-9ee0abccdf0a" providerId="ADAL" clId="{B8B649C5-C549-4FEB-BF49-7EEBAD02D5DE}" dt="2020-12-21T22:43:59.370" v="22247"/>
          <ac:spMkLst>
            <pc:docMk/>
            <pc:sldMk cId="951407588" sldId="4638"/>
            <ac:spMk id="11" creationId="{8E8498FE-22C5-4A1B-AA8D-26CEB58B8375}"/>
          </ac:spMkLst>
        </pc:spChg>
        <pc:spChg chg="mod">
          <ac:chgData name="Chris Speller" userId="0a97f007-b978-4543-a8a0-9ee0abccdf0a" providerId="ADAL" clId="{B8B649C5-C549-4FEB-BF49-7EEBAD02D5DE}" dt="2020-12-21T22:44:12.705" v="22262" actId="1076"/>
          <ac:spMkLst>
            <pc:docMk/>
            <pc:sldMk cId="951407588" sldId="4638"/>
            <ac:spMk id="12" creationId="{20B542CF-68F9-4BD0-9514-E3AD718A1EB0}"/>
          </ac:spMkLst>
        </pc:spChg>
      </pc:sldChg>
      <pc:sldChg chg="modSp add">
        <pc:chgData name="Chris Speller" userId="0a97f007-b978-4543-a8a0-9ee0abccdf0a" providerId="ADAL" clId="{B8B649C5-C549-4FEB-BF49-7EEBAD02D5DE}" dt="2020-12-21T22:47:20.022" v="22292" actId="20577"/>
        <pc:sldMkLst>
          <pc:docMk/>
          <pc:sldMk cId="27925505" sldId="4639"/>
        </pc:sldMkLst>
        <pc:spChg chg="mod">
          <ac:chgData name="Chris Speller" userId="0a97f007-b978-4543-a8a0-9ee0abccdf0a" providerId="ADAL" clId="{B8B649C5-C549-4FEB-BF49-7EEBAD02D5DE}" dt="2020-12-21T22:47:20.022" v="22292" actId="20577"/>
          <ac:spMkLst>
            <pc:docMk/>
            <pc:sldMk cId="27925505" sldId="4639"/>
            <ac:spMk id="10" creationId="{00000000-0000-0000-0000-000000000000}"/>
          </ac:spMkLst>
        </pc:spChg>
        <pc:spChg chg="mod">
          <ac:chgData name="Chris Speller" userId="0a97f007-b978-4543-a8a0-9ee0abccdf0a" providerId="ADAL" clId="{B8B649C5-C549-4FEB-BF49-7EEBAD02D5DE}" dt="2020-12-21T22:47:17.843" v="22288" actId="20577"/>
          <ac:spMkLst>
            <pc:docMk/>
            <pc:sldMk cId="27925505" sldId="4639"/>
            <ac:spMk id="11" creationId="{8E8498FE-22C5-4A1B-AA8D-26CEB58B8375}"/>
          </ac:spMkLst>
        </pc:spChg>
      </pc:sldChg>
      <pc:sldChg chg="modSp add mod">
        <pc:chgData name="Chris Speller" userId="0a97f007-b978-4543-a8a0-9ee0abccdf0a" providerId="ADAL" clId="{B8B649C5-C549-4FEB-BF49-7EEBAD02D5DE}" dt="2020-12-21T22:57:02.228" v="22589" actId="20577"/>
        <pc:sldMkLst>
          <pc:docMk/>
          <pc:sldMk cId="2861323199" sldId="4640"/>
        </pc:sldMkLst>
        <pc:spChg chg="mod">
          <ac:chgData name="Chris Speller" userId="0a97f007-b978-4543-a8a0-9ee0abccdf0a" providerId="ADAL" clId="{B8B649C5-C549-4FEB-BF49-7EEBAD02D5DE}" dt="2020-12-21T22:57:02.228" v="22589" actId="20577"/>
          <ac:spMkLst>
            <pc:docMk/>
            <pc:sldMk cId="2861323199" sldId="4640"/>
            <ac:spMk id="10" creationId="{00000000-0000-0000-0000-000000000000}"/>
          </ac:spMkLst>
        </pc:spChg>
        <pc:spChg chg="mod">
          <ac:chgData name="Chris Speller" userId="0a97f007-b978-4543-a8a0-9ee0abccdf0a" providerId="ADAL" clId="{B8B649C5-C549-4FEB-BF49-7EEBAD02D5DE}" dt="2020-12-21T22:56:18.581" v="22578"/>
          <ac:spMkLst>
            <pc:docMk/>
            <pc:sldMk cId="2861323199" sldId="4640"/>
            <ac:spMk id="11" creationId="{8E8498FE-22C5-4A1B-AA8D-26CEB58B8375}"/>
          </ac:spMkLst>
        </pc:spChg>
        <pc:spChg chg="mod">
          <ac:chgData name="Chris Speller" userId="0a97f007-b978-4543-a8a0-9ee0abccdf0a" providerId="ADAL" clId="{B8B649C5-C549-4FEB-BF49-7EEBAD02D5DE}" dt="2020-12-21T22:56:32.359" v="22583" actId="207"/>
          <ac:spMkLst>
            <pc:docMk/>
            <pc:sldMk cId="2861323199" sldId="4640"/>
            <ac:spMk id="12" creationId="{054FB437-53E4-4FE1-8439-51960ECF4647}"/>
          </ac:spMkLst>
        </pc:spChg>
      </pc:sldChg>
      <pc:sldChg chg="modSp add mod">
        <pc:chgData name="Chris Speller" userId="0a97f007-b978-4543-a8a0-9ee0abccdf0a" providerId="ADAL" clId="{B8B649C5-C549-4FEB-BF49-7EEBAD02D5DE}" dt="2020-12-21T23:04:44.263" v="22843" actId="1076"/>
        <pc:sldMkLst>
          <pc:docMk/>
          <pc:sldMk cId="2323481114" sldId="4641"/>
        </pc:sldMkLst>
        <pc:spChg chg="mod">
          <ac:chgData name="Chris Speller" userId="0a97f007-b978-4543-a8a0-9ee0abccdf0a" providerId="ADAL" clId="{B8B649C5-C549-4FEB-BF49-7EEBAD02D5DE}" dt="2020-12-21T23:03:29.648" v="22815" actId="20577"/>
          <ac:spMkLst>
            <pc:docMk/>
            <pc:sldMk cId="2323481114" sldId="4641"/>
            <ac:spMk id="10" creationId="{00000000-0000-0000-0000-000000000000}"/>
          </ac:spMkLst>
        </pc:spChg>
        <pc:spChg chg="mod">
          <ac:chgData name="Chris Speller" userId="0a97f007-b978-4543-a8a0-9ee0abccdf0a" providerId="ADAL" clId="{B8B649C5-C549-4FEB-BF49-7EEBAD02D5DE}" dt="2020-12-21T23:03:46.314" v="22828" actId="20577"/>
          <ac:spMkLst>
            <pc:docMk/>
            <pc:sldMk cId="2323481114" sldId="4641"/>
            <ac:spMk id="11" creationId="{8E8498FE-22C5-4A1B-AA8D-26CEB58B8375}"/>
          </ac:spMkLst>
        </pc:spChg>
        <pc:spChg chg="mod">
          <ac:chgData name="Chris Speller" userId="0a97f007-b978-4543-a8a0-9ee0abccdf0a" providerId="ADAL" clId="{B8B649C5-C549-4FEB-BF49-7EEBAD02D5DE}" dt="2020-12-21T23:04:44.263" v="22843" actId="1076"/>
          <ac:spMkLst>
            <pc:docMk/>
            <pc:sldMk cId="2323481114" sldId="4641"/>
            <ac:spMk id="12" creationId="{1B76AE14-EE6D-47C1-906B-FFD4ECE1A246}"/>
          </ac:spMkLst>
        </pc:spChg>
      </pc:sldChg>
      <pc:sldChg chg="modSp add mod modAnim">
        <pc:chgData name="Chris Speller" userId="0a97f007-b978-4543-a8a0-9ee0abccdf0a" providerId="ADAL" clId="{B8B649C5-C549-4FEB-BF49-7EEBAD02D5DE}" dt="2020-12-21T23:08:54.542" v="23170" actId="20577"/>
        <pc:sldMkLst>
          <pc:docMk/>
          <pc:sldMk cId="4257046351" sldId="4642"/>
        </pc:sldMkLst>
        <pc:spChg chg="mod">
          <ac:chgData name="Chris Speller" userId="0a97f007-b978-4543-a8a0-9ee0abccdf0a" providerId="ADAL" clId="{B8B649C5-C549-4FEB-BF49-7EEBAD02D5DE}" dt="2020-12-21T23:08:54.542" v="23170" actId="20577"/>
          <ac:spMkLst>
            <pc:docMk/>
            <pc:sldMk cId="4257046351" sldId="4642"/>
            <ac:spMk id="10" creationId="{00000000-0000-0000-0000-000000000000}"/>
          </ac:spMkLst>
        </pc:spChg>
        <pc:spChg chg="mod">
          <ac:chgData name="Chris Speller" userId="0a97f007-b978-4543-a8a0-9ee0abccdf0a" providerId="ADAL" clId="{B8B649C5-C549-4FEB-BF49-7EEBAD02D5DE}" dt="2020-12-21T23:07:49.841" v="23084"/>
          <ac:spMkLst>
            <pc:docMk/>
            <pc:sldMk cId="4257046351" sldId="4642"/>
            <ac:spMk id="11" creationId="{8E8498FE-22C5-4A1B-AA8D-26CEB58B8375}"/>
          </ac:spMkLst>
        </pc:spChg>
        <pc:spChg chg="mod">
          <ac:chgData name="Chris Speller" userId="0a97f007-b978-4543-a8a0-9ee0abccdf0a" providerId="ADAL" clId="{B8B649C5-C549-4FEB-BF49-7EEBAD02D5DE}" dt="2020-12-21T23:08:34.091" v="23159" actId="20577"/>
          <ac:spMkLst>
            <pc:docMk/>
            <pc:sldMk cId="4257046351" sldId="4642"/>
            <ac:spMk id="12" creationId="{1B76AE14-EE6D-47C1-906B-FFD4ECE1A246}"/>
          </ac:spMkLst>
        </pc:spChg>
      </pc:sldChg>
      <pc:sldChg chg="modSp add mod modAnim">
        <pc:chgData name="Chris Speller" userId="0a97f007-b978-4543-a8a0-9ee0abccdf0a" providerId="ADAL" clId="{B8B649C5-C549-4FEB-BF49-7EEBAD02D5DE}" dt="2020-12-21T23:12:27.881" v="23235" actId="20577"/>
        <pc:sldMkLst>
          <pc:docMk/>
          <pc:sldMk cId="1185910958" sldId="4643"/>
        </pc:sldMkLst>
        <pc:spChg chg="mod">
          <ac:chgData name="Chris Speller" userId="0a97f007-b978-4543-a8a0-9ee0abccdf0a" providerId="ADAL" clId="{B8B649C5-C549-4FEB-BF49-7EEBAD02D5DE}" dt="2020-12-21T23:12:18.122" v="23232" actId="20577"/>
          <ac:spMkLst>
            <pc:docMk/>
            <pc:sldMk cId="1185910958" sldId="4643"/>
            <ac:spMk id="10" creationId="{00000000-0000-0000-0000-000000000000}"/>
          </ac:spMkLst>
        </pc:spChg>
        <pc:spChg chg="mod">
          <ac:chgData name="Chris Speller" userId="0a97f007-b978-4543-a8a0-9ee0abccdf0a" providerId="ADAL" clId="{B8B649C5-C549-4FEB-BF49-7EEBAD02D5DE}" dt="2020-12-21T23:12:27.881" v="23235" actId="20577"/>
          <ac:spMkLst>
            <pc:docMk/>
            <pc:sldMk cId="1185910958" sldId="4643"/>
            <ac:spMk id="11" creationId="{8E8498FE-22C5-4A1B-AA8D-26CEB58B8375}"/>
          </ac:spMkLst>
        </pc:spChg>
        <pc:spChg chg="mod">
          <ac:chgData name="Chris Speller" userId="0a97f007-b978-4543-a8a0-9ee0abccdf0a" providerId="ADAL" clId="{B8B649C5-C549-4FEB-BF49-7EEBAD02D5DE}" dt="2020-12-21T23:11:20.186" v="23195" actId="122"/>
          <ac:spMkLst>
            <pc:docMk/>
            <pc:sldMk cId="1185910958" sldId="4643"/>
            <ac:spMk id="12" creationId="{1B76AE14-EE6D-47C1-906B-FFD4ECE1A246}"/>
          </ac:spMkLst>
        </pc:spChg>
      </pc:sldChg>
      <pc:sldChg chg="modSp add mod">
        <pc:chgData name="Chris Speller" userId="0a97f007-b978-4543-a8a0-9ee0abccdf0a" providerId="ADAL" clId="{B8B649C5-C549-4FEB-BF49-7EEBAD02D5DE}" dt="2020-12-21T23:13:13.306" v="23264" actId="20577"/>
        <pc:sldMkLst>
          <pc:docMk/>
          <pc:sldMk cId="3883326536" sldId="4644"/>
        </pc:sldMkLst>
        <pc:spChg chg="mod">
          <ac:chgData name="Chris Speller" userId="0a97f007-b978-4543-a8a0-9ee0abccdf0a" providerId="ADAL" clId="{B8B649C5-C549-4FEB-BF49-7EEBAD02D5DE}" dt="2020-12-21T23:12:42.740" v="23239" actId="2711"/>
          <ac:spMkLst>
            <pc:docMk/>
            <pc:sldMk cId="3883326536" sldId="4644"/>
            <ac:spMk id="10" creationId="{00000000-0000-0000-0000-000000000000}"/>
          </ac:spMkLst>
        </pc:spChg>
        <pc:spChg chg="mod">
          <ac:chgData name="Chris Speller" userId="0a97f007-b978-4543-a8a0-9ee0abccdf0a" providerId="ADAL" clId="{B8B649C5-C549-4FEB-BF49-7EEBAD02D5DE}" dt="2020-12-21T23:12:53.996" v="23242" actId="2711"/>
          <ac:spMkLst>
            <pc:docMk/>
            <pc:sldMk cId="3883326536" sldId="4644"/>
            <ac:spMk id="11" creationId="{8E8498FE-22C5-4A1B-AA8D-26CEB58B8375}"/>
          </ac:spMkLst>
        </pc:spChg>
        <pc:spChg chg="mod">
          <ac:chgData name="Chris Speller" userId="0a97f007-b978-4543-a8a0-9ee0abccdf0a" providerId="ADAL" clId="{B8B649C5-C549-4FEB-BF49-7EEBAD02D5DE}" dt="2020-12-21T23:13:13.306" v="23264" actId="20577"/>
          <ac:spMkLst>
            <pc:docMk/>
            <pc:sldMk cId="3883326536" sldId="4644"/>
            <ac:spMk id="12" creationId="{1B76AE14-EE6D-47C1-906B-FFD4ECE1A246}"/>
          </ac:spMkLst>
        </pc:spChg>
      </pc:sldChg>
      <pc:sldChg chg="modSp add mod">
        <pc:chgData name="Chris Speller" userId="0a97f007-b978-4543-a8a0-9ee0abccdf0a" providerId="ADAL" clId="{B8B649C5-C549-4FEB-BF49-7EEBAD02D5DE}" dt="2020-12-21T23:14:11.392" v="23314" actId="20577"/>
        <pc:sldMkLst>
          <pc:docMk/>
          <pc:sldMk cId="3431391875" sldId="4645"/>
        </pc:sldMkLst>
        <pc:spChg chg="mod">
          <ac:chgData name="Chris Speller" userId="0a97f007-b978-4543-a8a0-9ee0abccdf0a" providerId="ADAL" clId="{B8B649C5-C549-4FEB-BF49-7EEBAD02D5DE}" dt="2020-12-21T23:13:41.804" v="23274" actId="403"/>
          <ac:spMkLst>
            <pc:docMk/>
            <pc:sldMk cId="3431391875" sldId="4645"/>
            <ac:spMk id="10" creationId="{00000000-0000-0000-0000-000000000000}"/>
          </ac:spMkLst>
        </pc:spChg>
        <pc:spChg chg="mod">
          <ac:chgData name="Chris Speller" userId="0a97f007-b978-4543-a8a0-9ee0abccdf0a" providerId="ADAL" clId="{B8B649C5-C549-4FEB-BF49-7EEBAD02D5DE}" dt="2020-12-21T23:13:46.310" v="23277" actId="403"/>
          <ac:spMkLst>
            <pc:docMk/>
            <pc:sldMk cId="3431391875" sldId="4645"/>
            <ac:spMk id="11" creationId="{8E8498FE-22C5-4A1B-AA8D-26CEB58B8375}"/>
          </ac:spMkLst>
        </pc:spChg>
        <pc:spChg chg="mod">
          <ac:chgData name="Chris Speller" userId="0a97f007-b978-4543-a8a0-9ee0abccdf0a" providerId="ADAL" clId="{B8B649C5-C549-4FEB-BF49-7EEBAD02D5DE}" dt="2020-12-21T23:14:11.392" v="23314" actId="20577"/>
          <ac:spMkLst>
            <pc:docMk/>
            <pc:sldMk cId="3431391875" sldId="4645"/>
            <ac:spMk id="12" creationId="{1B76AE14-EE6D-47C1-906B-FFD4ECE1A246}"/>
          </ac:spMkLst>
        </pc:spChg>
      </pc:sldChg>
      <pc:sldChg chg="modSp add mod modAnim">
        <pc:chgData name="Chris Speller" userId="0a97f007-b978-4543-a8a0-9ee0abccdf0a" providerId="ADAL" clId="{B8B649C5-C549-4FEB-BF49-7EEBAD02D5DE}" dt="2020-12-21T23:23:34.417" v="23697" actId="20577"/>
        <pc:sldMkLst>
          <pc:docMk/>
          <pc:sldMk cId="2305171399" sldId="4646"/>
        </pc:sldMkLst>
        <pc:spChg chg="mod">
          <ac:chgData name="Chris Speller" userId="0a97f007-b978-4543-a8a0-9ee0abccdf0a" providerId="ADAL" clId="{B8B649C5-C549-4FEB-BF49-7EEBAD02D5DE}" dt="2020-12-21T23:23:34.417" v="23697" actId="20577"/>
          <ac:spMkLst>
            <pc:docMk/>
            <pc:sldMk cId="2305171399" sldId="4646"/>
            <ac:spMk id="10" creationId="{00000000-0000-0000-0000-000000000000}"/>
          </ac:spMkLst>
        </pc:spChg>
        <pc:spChg chg="mod">
          <ac:chgData name="Chris Speller" userId="0a97f007-b978-4543-a8a0-9ee0abccdf0a" providerId="ADAL" clId="{B8B649C5-C549-4FEB-BF49-7EEBAD02D5DE}" dt="2020-12-21T23:18:04.188" v="23607" actId="404"/>
          <ac:spMkLst>
            <pc:docMk/>
            <pc:sldMk cId="2305171399" sldId="4646"/>
            <ac:spMk id="11" creationId="{8E8498FE-22C5-4A1B-AA8D-26CEB58B8375}"/>
          </ac:spMkLst>
        </pc:spChg>
        <pc:spChg chg="mod">
          <ac:chgData name="Chris Speller" userId="0a97f007-b978-4543-a8a0-9ee0abccdf0a" providerId="ADAL" clId="{B8B649C5-C549-4FEB-BF49-7EEBAD02D5DE}" dt="2020-12-21T23:18:50.553" v="23638" actId="20577"/>
          <ac:spMkLst>
            <pc:docMk/>
            <pc:sldMk cId="2305171399" sldId="4646"/>
            <ac:spMk id="12" creationId="{1B76AE14-EE6D-47C1-906B-FFD4ECE1A246}"/>
          </ac:spMkLst>
        </pc:spChg>
      </pc:sldChg>
      <pc:sldChg chg="modSp add mod modAnim">
        <pc:chgData name="Chris Speller" userId="0a97f007-b978-4543-a8a0-9ee0abccdf0a" providerId="ADAL" clId="{B8B649C5-C549-4FEB-BF49-7EEBAD02D5DE}" dt="2020-12-21T23:32:20.671" v="23837" actId="1076"/>
        <pc:sldMkLst>
          <pc:docMk/>
          <pc:sldMk cId="2604414474" sldId="4647"/>
        </pc:sldMkLst>
        <pc:spChg chg="mod">
          <ac:chgData name="Chris Speller" userId="0a97f007-b978-4543-a8a0-9ee0abccdf0a" providerId="ADAL" clId="{B8B649C5-C549-4FEB-BF49-7EEBAD02D5DE}" dt="2020-12-21T23:31:30.335" v="23754" actId="2711"/>
          <ac:spMkLst>
            <pc:docMk/>
            <pc:sldMk cId="2604414474" sldId="4647"/>
            <ac:spMk id="10" creationId="{00000000-0000-0000-0000-000000000000}"/>
          </ac:spMkLst>
        </pc:spChg>
        <pc:spChg chg="mod">
          <ac:chgData name="Chris Speller" userId="0a97f007-b978-4543-a8a0-9ee0abccdf0a" providerId="ADAL" clId="{B8B649C5-C549-4FEB-BF49-7EEBAD02D5DE}" dt="2020-12-21T23:31:39.527" v="23756" actId="2711"/>
          <ac:spMkLst>
            <pc:docMk/>
            <pc:sldMk cId="2604414474" sldId="4647"/>
            <ac:spMk id="11" creationId="{8E8498FE-22C5-4A1B-AA8D-26CEB58B8375}"/>
          </ac:spMkLst>
        </pc:spChg>
        <pc:spChg chg="mod">
          <ac:chgData name="Chris Speller" userId="0a97f007-b978-4543-a8a0-9ee0abccdf0a" providerId="ADAL" clId="{B8B649C5-C549-4FEB-BF49-7EEBAD02D5DE}" dt="2020-12-21T23:32:20.671" v="23837" actId="1076"/>
          <ac:spMkLst>
            <pc:docMk/>
            <pc:sldMk cId="2604414474" sldId="4647"/>
            <ac:spMk id="12" creationId="{5E977CBE-1900-4FA1-ABF6-BE890D1BEE9C}"/>
          </ac:spMkLst>
        </pc:spChg>
      </pc:sldChg>
      <pc:sldChg chg="modSp add mod">
        <pc:chgData name="Chris Speller" userId="0a97f007-b978-4543-a8a0-9ee0abccdf0a" providerId="ADAL" clId="{B8B649C5-C549-4FEB-BF49-7EEBAD02D5DE}" dt="2020-12-21T23:36:19.239" v="24120" actId="20577"/>
        <pc:sldMkLst>
          <pc:docMk/>
          <pc:sldMk cId="3572604970" sldId="4648"/>
        </pc:sldMkLst>
        <pc:spChg chg="mod">
          <ac:chgData name="Chris Speller" userId="0a97f007-b978-4543-a8a0-9ee0abccdf0a" providerId="ADAL" clId="{B8B649C5-C549-4FEB-BF49-7EEBAD02D5DE}" dt="2020-12-21T23:36:19.239" v="24120" actId="20577"/>
          <ac:spMkLst>
            <pc:docMk/>
            <pc:sldMk cId="3572604970" sldId="4648"/>
            <ac:spMk id="10" creationId="{00000000-0000-0000-0000-000000000000}"/>
          </ac:spMkLst>
        </pc:spChg>
        <pc:spChg chg="mod">
          <ac:chgData name="Chris Speller" userId="0a97f007-b978-4543-a8a0-9ee0abccdf0a" providerId="ADAL" clId="{B8B649C5-C549-4FEB-BF49-7EEBAD02D5DE}" dt="2020-12-21T23:35:23.507" v="24082" actId="404"/>
          <ac:spMkLst>
            <pc:docMk/>
            <pc:sldMk cId="3572604970" sldId="4648"/>
            <ac:spMk id="11" creationId="{8E8498FE-22C5-4A1B-AA8D-26CEB58B8375}"/>
          </ac:spMkLst>
        </pc:spChg>
        <pc:spChg chg="mod">
          <ac:chgData name="Chris Speller" userId="0a97f007-b978-4543-a8a0-9ee0abccdf0a" providerId="ADAL" clId="{B8B649C5-C549-4FEB-BF49-7EEBAD02D5DE}" dt="2020-12-21T23:35:55.652" v="24107" actId="20577"/>
          <ac:spMkLst>
            <pc:docMk/>
            <pc:sldMk cId="3572604970" sldId="4648"/>
            <ac:spMk id="12" creationId="{5E977CBE-1900-4FA1-ABF6-BE890D1BEE9C}"/>
          </ac:spMkLst>
        </pc:spChg>
      </pc:sldChg>
      <pc:sldChg chg="modSp add mod modAnim">
        <pc:chgData name="Chris Speller" userId="0a97f007-b978-4543-a8a0-9ee0abccdf0a" providerId="ADAL" clId="{B8B649C5-C549-4FEB-BF49-7EEBAD02D5DE}" dt="2020-12-21T23:40:26.092" v="24172" actId="1076"/>
        <pc:sldMkLst>
          <pc:docMk/>
          <pc:sldMk cId="1781872043" sldId="4649"/>
        </pc:sldMkLst>
        <pc:spChg chg="mod">
          <ac:chgData name="Chris Speller" userId="0a97f007-b978-4543-a8a0-9ee0abccdf0a" providerId="ADAL" clId="{B8B649C5-C549-4FEB-BF49-7EEBAD02D5DE}" dt="2020-12-21T23:39:57.037" v="24155" actId="404"/>
          <ac:spMkLst>
            <pc:docMk/>
            <pc:sldMk cId="1781872043" sldId="4649"/>
            <ac:spMk id="10" creationId="{00000000-0000-0000-0000-000000000000}"/>
          </ac:spMkLst>
        </pc:spChg>
        <pc:spChg chg="mod">
          <ac:chgData name="Chris Speller" userId="0a97f007-b978-4543-a8a0-9ee0abccdf0a" providerId="ADAL" clId="{B8B649C5-C549-4FEB-BF49-7EEBAD02D5DE}" dt="2020-12-21T23:40:21.748" v="24171" actId="20577"/>
          <ac:spMkLst>
            <pc:docMk/>
            <pc:sldMk cId="1781872043" sldId="4649"/>
            <ac:spMk id="11" creationId="{8E8498FE-22C5-4A1B-AA8D-26CEB58B8375}"/>
          </ac:spMkLst>
        </pc:spChg>
        <pc:spChg chg="mod">
          <ac:chgData name="Chris Speller" userId="0a97f007-b978-4543-a8a0-9ee0abccdf0a" providerId="ADAL" clId="{B8B649C5-C549-4FEB-BF49-7EEBAD02D5DE}" dt="2020-12-21T23:40:26.092" v="24172" actId="1076"/>
          <ac:spMkLst>
            <pc:docMk/>
            <pc:sldMk cId="1781872043" sldId="4649"/>
            <ac:spMk id="12" creationId="{5E977CBE-1900-4FA1-ABF6-BE890D1BEE9C}"/>
          </ac:spMkLst>
        </pc:spChg>
      </pc:sldChg>
      <pc:sldChg chg="modSp add mod">
        <pc:chgData name="Chris Speller" userId="0a97f007-b978-4543-a8a0-9ee0abccdf0a" providerId="ADAL" clId="{B8B649C5-C549-4FEB-BF49-7EEBAD02D5DE}" dt="2020-12-21T23:41:21.318" v="24189" actId="20577"/>
        <pc:sldMkLst>
          <pc:docMk/>
          <pc:sldMk cId="2543983875" sldId="4650"/>
        </pc:sldMkLst>
        <pc:spChg chg="mod">
          <ac:chgData name="Chris Speller" userId="0a97f007-b978-4543-a8a0-9ee0abccdf0a" providerId="ADAL" clId="{B8B649C5-C549-4FEB-BF49-7EEBAD02D5DE}" dt="2020-12-21T23:41:21.318" v="24189" actId="20577"/>
          <ac:spMkLst>
            <pc:docMk/>
            <pc:sldMk cId="2543983875" sldId="4650"/>
            <ac:spMk id="10" creationId="{00000000-0000-0000-0000-000000000000}"/>
          </ac:spMkLst>
        </pc:spChg>
        <pc:spChg chg="mod">
          <ac:chgData name="Chris Speller" userId="0a97f007-b978-4543-a8a0-9ee0abccdf0a" providerId="ADAL" clId="{B8B649C5-C549-4FEB-BF49-7EEBAD02D5DE}" dt="2020-12-21T23:39:53.084" v="24154" actId="404"/>
          <ac:spMkLst>
            <pc:docMk/>
            <pc:sldMk cId="2543983875" sldId="4650"/>
            <ac:spMk id="11" creationId="{8E8498FE-22C5-4A1B-AA8D-26CEB58B8375}"/>
          </ac:spMkLst>
        </pc:spChg>
        <pc:spChg chg="mod">
          <ac:chgData name="Chris Speller" userId="0a97f007-b978-4543-a8a0-9ee0abccdf0a" providerId="ADAL" clId="{B8B649C5-C549-4FEB-BF49-7EEBAD02D5DE}" dt="2020-12-21T23:40:41.635" v="24177" actId="20577"/>
          <ac:spMkLst>
            <pc:docMk/>
            <pc:sldMk cId="2543983875" sldId="4650"/>
            <ac:spMk id="12" creationId="{5E977CBE-1900-4FA1-ABF6-BE890D1BEE9C}"/>
          </ac:spMkLst>
        </pc:spChg>
      </pc:sldChg>
      <pc:sldChg chg="addSp delSp modSp add mod delAnim modAnim">
        <pc:chgData name="Chris Speller" userId="0a97f007-b978-4543-a8a0-9ee0abccdf0a" providerId="ADAL" clId="{B8B649C5-C549-4FEB-BF49-7EEBAD02D5DE}" dt="2020-12-21T23:52:02.639" v="24418" actId="122"/>
        <pc:sldMkLst>
          <pc:docMk/>
          <pc:sldMk cId="986144933" sldId="4651"/>
        </pc:sldMkLst>
        <pc:spChg chg="mod">
          <ac:chgData name="Chris Speller" userId="0a97f007-b978-4543-a8a0-9ee0abccdf0a" providerId="ADAL" clId="{B8B649C5-C549-4FEB-BF49-7EEBAD02D5DE}" dt="2020-12-21T23:51:39.086" v="24402" actId="20577"/>
          <ac:spMkLst>
            <pc:docMk/>
            <pc:sldMk cId="986144933" sldId="4651"/>
            <ac:spMk id="10" creationId="{00000000-0000-0000-0000-000000000000}"/>
          </ac:spMkLst>
        </pc:spChg>
        <pc:spChg chg="mod">
          <ac:chgData name="Chris Speller" userId="0a97f007-b978-4543-a8a0-9ee0abccdf0a" providerId="ADAL" clId="{B8B649C5-C549-4FEB-BF49-7EEBAD02D5DE}" dt="2020-12-21T23:51:46.301" v="24408" actId="20577"/>
          <ac:spMkLst>
            <pc:docMk/>
            <pc:sldMk cId="986144933" sldId="4651"/>
            <ac:spMk id="11" creationId="{8E8498FE-22C5-4A1B-AA8D-26CEB58B8375}"/>
          </ac:spMkLst>
        </pc:spChg>
        <pc:spChg chg="mod">
          <ac:chgData name="Chris Speller" userId="0a97f007-b978-4543-a8a0-9ee0abccdf0a" providerId="ADAL" clId="{B8B649C5-C549-4FEB-BF49-7EEBAD02D5DE}" dt="2020-12-21T23:52:02.639" v="24418" actId="122"/>
          <ac:spMkLst>
            <pc:docMk/>
            <pc:sldMk cId="986144933" sldId="4651"/>
            <ac:spMk id="12" creationId="{73A11D92-BF57-436A-918B-3F23BAB418E6}"/>
          </ac:spMkLst>
        </pc:spChg>
        <pc:picChg chg="add del mod">
          <ac:chgData name="Chris Speller" userId="0a97f007-b978-4543-a8a0-9ee0abccdf0a" providerId="ADAL" clId="{B8B649C5-C549-4FEB-BF49-7EEBAD02D5DE}" dt="2020-12-21T23:51:30.813" v="24400" actId="478"/>
          <ac:picMkLst>
            <pc:docMk/>
            <pc:sldMk cId="986144933" sldId="4651"/>
            <ac:picMk id="13" creationId="{C64A94B4-0F77-463F-B883-B6A9F79831A4}"/>
          </ac:picMkLst>
        </pc:picChg>
      </pc:sldChg>
      <pc:sldChg chg="add del">
        <pc:chgData name="Chris Speller" userId="0a97f007-b978-4543-a8a0-9ee0abccdf0a" providerId="ADAL" clId="{B8B649C5-C549-4FEB-BF49-7EEBAD02D5DE}" dt="2020-12-21T23:45:01.437" v="24284"/>
        <pc:sldMkLst>
          <pc:docMk/>
          <pc:sldMk cId="3528231304" sldId="4651"/>
        </pc:sldMkLst>
      </pc:sldChg>
      <pc:sldChg chg="modSp add mod modAnim">
        <pc:chgData name="Chris Speller" userId="0a97f007-b978-4543-a8a0-9ee0abccdf0a" providerId="ADAL" clId="{B8B649C5-C549-4FEB-BF49-7EEBAD02D5DE}" dt="2020-12-22T09:21:00.649" v="24609" actId="20577"/>
        <pc:sldMkLst>
          <pc:docMk/>
          <pc:sldMk cId="3520853917" sldId="4652"/>
        </pc:sldMkLst>
        <pc:spChg chg="mod">
          <ac:chgData name="Chris Speller" userId="0a97f007-b978-4543-a8a0-9ee0abccdf0a" providerId="ADAL" clId="{B8B649C5-C549-4FEB-BF49-7EEBAD02D5DE}" dt="2020-12-22T09:21:00.649" v="24609" actId="20577"/>
          <ac:spMkLst>
            <pc:docMk/>
            <pc:sldMk cId="3520853917" sldId="4652"/>
            <ac:spMk id="10" creationId="{00000000-0000-0000-0000-000000000000}"/>
          </ac:spMkLst>
        </pc:spChg>
        <pc:spChg chg="mod">
          <ac:chgData name="Chris Speller" userId="0a97f007-b978-4543-a8a0-9ee0abccdf0a" providerId="ADAL" clId="{B8B649C5-C549-4FEB-BF49-7EEBAD02D5DE}" dt="2020-12-22T09:20:16.672" v="24602" actId="20577"/>
          <ac:spMkLst>
            <pc:docMk/>
            <pc:sldMk cId="3520853917" sldId="4652"/>
            <ac:spMk id="11" creationId="{00000000-0000-0000-0000-000000000000}"/>
          </ac:spMkLst>
        </pc:spChg>
        <pc:spChg chg="mod">
          <ac:chgData name="Chris Speller" userId="0a97f007-b978-4543-a8a0-9ee0abccdf0a" providerId="ADAL" clId="{B8B649C5-C549-4FEB-BF49-7EEBAD02D5DE}" dt="2020-12-22T09:20:21.648" v="24604" actId="207"/>
          <ac:spMkLst>
            <pc:docMk/>
            <pc:sldMk cId="3520853917" sldId="4652"/>
            <ac:spMk id="12" creationId="{00000000-0000-0000-0000-000000000000}"/>
          </ac:spMkLst>
        </pc:spChg>
      </pc:sldChg>
      <pc:sldChg chg="add">
        <pc:chgData name="Chris Speller" userId="0a97f007-b978-4543-a8a0-9ee0abccdf0a" providerId="ADAL" clId="{B8B649C5-C549-4FEB-BF49-7EEBAD02D5DE}" dt="2020-12-22T09:18:16.948" v="24580"/>
        <pc:sldMkLst>
          <pc:docMk/>
          <pc:sldMk cId="72694582" sldId="4653"/>
        </pc:sldMkLst>
      </pc:sldChg>
      <pc:sldChg chg="modSp add">
        <pc:chgData name="Chris Speller" userId="0a97f007-b978-4543-a8a0-9ee0abccdf0a" providerId="ADAL" clId="{B8B649C5-C549-4FEB-BF49-7EEBAD02D5DE}" dt="2020-12-22T09:22:55.781" v="24636" actId="20577"/>
        <pc:sldMkLst>
          <pc:docMk/>
          <pc:sldMk cId="3114374158" sldId="4654"/>
        </pc:sldMkLst>
        <pc:spChg chg="mod">
          <ac:chgData name="Chris Speller" userId="0a97f007-b978-4543-a8a0-9ee0abccdf0a" providerId="ADAL" clId="{B8B649C5-C549-4FEB-BF49-7EEBAD02D5DE}" dt="2020-12-22T09:22:41.785" v="24619" actId="20577"/>
          <ac:spMkLst>
            <pc:docMk/>
            <pc:sldMk cId="3114374158" sldId="4654"/>
            <ac:spMk id="10" creationId="{00000000-0000-0000-0000-000000000000}"/>
          </ac:spMkLst>
        </pc:spChg>
        <pc:spChg chg="mod">
          <ac:chgData name="Chris Speller" userId="0a97f007-b978-4543-a8a0-9ee0abccdf0a" providerId="ADAL" clId="{B8B649C5-C549-4FEB-BF49-7EEBAD02D5DE}" dt="2020-12-22T09:22:50.718" v="24628" actId="20577"/>
          <ac:spMkLst>
            <pc:docMk/>
            <pc:sldMk cId="3114374158" sldId="4654"/>
            <ac:spMk id="11" creationId="{00000000-0000-0000-0000-000000000000}"/>
          </ac:spMkLst>
        </pc:spChg>
        <pc:spChg chg="mod">
          <ac:chgData name="Chris Speller" userId="0a97f007-b978-4543-a8a0-9ee0abccdf0a" providerId="ADAL" clId="{B8B649C5-C549-4FEB-BF49-7EEBAD02D5DE}" dt="2020-12-22T09:22:55.781" v="24636" actId="20577"/>
          <ac:spMkLst>
            <pc:docMk/>
            <pc:sldMk cId="3114374158" sldId="4654"/>
            <ac:spMk id="12" creationId="{00000000-0000-0000-0000-000000000000}"/>
          </ac:spMkLst>
        </pc:spChg>
      </pc:sldChg>
      <pc:sldChg chg="modSp add mod">
        <pc:chgData name="Chris Speller" userId="0a97f007-b978-4543-a8a0-9ee0abccdf0a" providerId="ADAL" clId="{B8B649C5-C549-4FEB-BF49-7EEBAD02D5DE}" dt="2020-12-22T09:27:48.469" v="24754" actId="20577"/>
        <pc:sldMkLst>
          <pc:docMk/>
          <pc:sldMk cId="3617635658" sldId="4655"/>
        </pc:sldMkLst>
        <pc:spChg chg="mod">
          <ac:chgData name="Chris Speller" userId="0a97f007-b978-4543-a8a0-9ee0abccdf0a" providerId="ADAL" clId="{B8B649C5-C549-4FEB-BF49-7EEBAD02D5DE}" dt="2020-12-22T09:27:48.469" v="24754" actId="20577"/>
          <ac:spMkLst>
            <pc:docMk/>
            <pc:sldMk cId="3617635658" sldId="4655"/>
            <ac:spMk id="10" creationId="{00000000-0000-0000-0000-000000000000}"/>
          </ac:spMkLst>
        </pc:spChg>
        <pc:spChg chg="mod">
          <ac:chgData name="Chris Speller" userId="0a97f007-b978-4543-a8a0-9ee0abccdf0a" providerId="ADAL" clId="{B8B649C5-C549-4FEB-BF49-7EEBAD02D5DE}" dt="2020-12-22T09:26:08.291" v="24719"/>
          <ac:spMkLst>
            <pc:docMk/>
            <pc:sldMk cId="3617635658" sldId="4655"/>
            <ac:spMk id="11" creationId="{00000000-0000-0000-0000-000000000000}"/>
          </ac:spMkLst>
        </pc:spChg>
        <pc:spChg chg="mod">
          <ac:chgData name="Chris Speller" userId="0a97f007-b978-4543-a8a0-9ee0abccdf0a" providerId="ADAL" clId="{B8B649C5-C549-4FEB-BF49-7EEBAD02D5DE}" dt="2020-12-22T09:26:21.929" v="24733" actId="122"/>
          <ac:spMkLst>
            <pc:docMk/>
            <pc:sldMk cId="3617635658" sldId="4655"/>
            <ac:spMk id="12" creationId="{00000000-0000-0000-0000-000000000000}"/>
          </ac:spMkLst>
        </pc:spChg>
      </pc:sldChg>
      <pc:sldChg chg="modSp add mod">
        <pc:chgData name="Chris Speller" userId="0a97f007-b978-4543-a8a0-9ee0abccdf0a" providerId="ADAL" clId="{B8B649C5-C549-4FEB-BF49-7EEBAD02D5DE}" dt="2020-12-22T09:34:41.291" v="24954" actId="20577"/>
        <pc:sldMkLst>
          <pc:docMk/>
          <pc:sldMk cId="1086684156" sldId="4656"/>
        </pc:sldMkLst>
        <pc:spChg chg="mod">
          <ac:chgData name="Chris Speller" userId="0a97f007-b978-4543-a8a0-9ee0abccdf0a" providerId="ADAL" clId="{B8B649C5-C549-4FEB-BF49-7EEBAD02D5DE}" dt="2020-12-22T09:34:41.291" v="24954" actId="20577"/>
          <ac:spMkLst>
            <pc:docMk/>
            <pc:sldMk cId="1086684156" sldId="4656"/>
            <ac:spMk id="10" creationId="{00000000-0000-0000-0000-000000000000}"/>
          </ac:spMkLst>
        </pc:spChg>
        <pc:spChg chg="mod">
          <ac:chgData name="Chris Speller" userId="0a97f007-b978-4543-a8a0-9ee0abccdf0a" providerId="ADAL" clId="{B8B649C5-C549-4FEB-BF49-7EEBAD02D5DE}" dt="2020-12-22T09:34:22.647" v="24946" actId="2711"/>
          <ac:spMkLst>
            <pc:docMk/>
            <pc:sldMk cId="1086684156" sldId="4656"/>
            <ac:spMk id="11" creationId="{00000000-0000-0000-0000-000000000000}"/>
          </ac:spMkLst>
        </pc:spChg>
        <pc:spChg chg="mod">
          <ac:chgData name="Chris Speller" userId="0a97f007-b978-4543-a8a0-9ee0abccdf0a" providerId="ADAL" clId="{B8B649C5-C549-4FEB-BF49-7EEBAD02D5DE}" dt="2020-12-22T09:34:35.224" v="24951" actId="20577"/>
          <ac:spMkLst>
            <pc:docMk/>
            <pc:sldMk cId="1086684156" sldId="4656"/>
            <ac:spMk id="12" creationId="{00000000-0000-0000-0000-000000000000}"/>
          </ac:spMkLst>
        </pc:spChg>
      </pc:sldChg>
      <pc:sldChg chg="modSp add mod modAnim">
        <pc:chgData name="Chris Speller" userId="0a97f007-b978-4543-a8a0-9ee0abccdf0a" providerId="ADAL" clId="{B8B649C5-C549-4FEB-BF49-7EEBAD02D5DE}" dt="2020-12-22T09:32:31.869" v="24944" actId="6549"/>
        <pc:sldMkLst>
          <pc:docMk/>
          <pc:sldMk cId="4182490937" sldId="4657"/>
        </pc:sldMkLst>
        <pc:spChg chg="mod">
          <ac:chgData name="Chris Speller" userId="0a97f007-b978-4543-a8a0-9ee0abccdf0a" providerId="ADAL" clId="{B8B649C5-C549-4FEB-BF49-7EEBAD02D5DE}" dt="2020-12-22T09:32:07.922" v="24912" actId="20577"/>
          <ac:spMkLst>
            <pc:docMk/>
            <pc:sldMk cId="4182490937" sldId="4657"/>
            <ac:spMk id="10" creationId="{00000000-0000-0000-0000-000000000000}"/>
          </ac:spMkLst>
        </pc:spChg>
        <pc:spChg chg="mod">
          <ac:chgData name="Chris Speller" userId="0a97f007-b978-4543-a8a0-9ee0abccdf0a" providerId="ADAL" clId="{B8B649C5-C549-4FEB-BF49-7EEBAD02D5DE}" dt="2020-12-22T09:32:31.869" v="24944" actId="6549"/>
          <ac:spMkLst>
            <pc:docMk/>
            <pc:sldMk cId="4182490937" sldId="4657"/>
            <ac:spMk id="11" creationId="{00000000-0000-0000-0000-000000000000}"/>
          </ac:spMkLst>
        </pc:spChg>
        <pc:spChg chg="mod">
          <ac:chgData name="Chris Speller" userId="0a97f007-b978-4543-a8a0-9ee0abccdf0a" providerId="ADAL" clId="{B8B649C5-C549-4FEB-BF49-7EEBAD02D5DE}" dt="2020-12-22T09:32:30.118" v="24942" actId="1076"/>
          <ac:spMkLst>
            <pc:docMk/>
            <pc:sldMk cId="4182490937" sldId="4657"/>
            <ac:spMk id="12" creationId="{00000000-0000-0000-0000-000000000000}"/>
          </ac:spMkLst>
        </pc:spChg>
      </pc:sldChg>
      <pc:sldChg chg="modSp add">
        <pc:chgData name="Chris Speller" userId="0a97f007-b978-4543-a8a0-9ee0abccdf0a" providerId="ADAL" clId="{B8B649C5-C549-4FEB-BF49-7EEBAD02D5DE}" dt="2020-12-22T09:37:58.830" v="24985" actId="20577"/>
        <pc:sldMkLst>
          <pc:docMk/>
          <pc:sldMk cId="2285133159" sldId="4658"/>
        </pc:sldMkLst>
        <pc:spChg chg="mod">
          <ac:chgData name="Chris Speller" userId="0a97f007-b978-4543-a8a0-9ee0abccdf0a" providerId="ADAL" clId="{B8B649C5-C549-4FEB-BF49-7EEBAD02D5DE}" dt="2020-12-22T09:36:49.408" v="24971" actId="20577"/>
          <ac:spMkLst>
            <pc:docMk/>
            <pc:sldMk cId="2285133159" sldId="4658"/>
            <ac:spMk id="10" creationId="{00000000-0000-0000-0000-000000000000}"/>
          </ac:spMkLst>
        </pc:spChg>
        <pc:spChg chg="mod">
          <ac:chgData name="Chris Speller" userId="0a97f007-b978-4543-a8a0-9ee0abccdf0a" providerId="ADAL" clId="{B8B649C5-C549-4FEB-BF49-7EEBAD02D5DE}" dt="2020-12-22T09:37:45.001" v="24982" actId="20577"/>
          <ac:spMkLst>
            <pc:docMk/>
            <pc:sldMk cId="2285133159" sldId="4658"/>
            <ac:spMk id="11" creationId="{00000000-0000-0000-0000-000000000000}"/>
          </ac:spMkLst>
        </pc:spChg>
        <pc:spChg chg="mod">
          <ac:chgData name="Chris Speller" userId="0a97f007-b978-4543-a8a0-9ee0abccdf0a" providerId="ADAL" clId="{B8B649C5-C549-4FEB-BF49-7EEBAD02D5DE}" dt="2020-12-22T09:37:58.830" v="24985" actId="20577"/>
          <ac:spMkLst>
            <pc:docMk/>
            <pc:sldMk cId="2285133159" sldId="4658"/>
            <ac:spMk id="12" creationId="{00000000-0000-0000-0000-000000000000}"/>
          </ac:spMkLst>
        </pc:spChg>
      </pc:sldChg>
      <pc:sldChg chg="modSp add mod modAnim">
        <pc:chgData name="Chris Speller" userId="0a97f007-b978-4543-a8a0-9ee0abccdf0a" providerId="ADAL" clId="{B8B649C5-C549-4FEB-BF49-7EEBAD02D5DE}" dt="2020-12-22T09:42:12.382" v="25193" actId="5793"/>
        <pc:sldMkLst>
          <pc:docMk/>
          <pc:sldMk cId="3605042405" sldId="4659"/>
        </pc:sldMkLst>
        <pc:spChg chg="mod">
          <ac:chgData name="Chris Speller" userId="0a97f007-b978-4543-a8a0-9ee0abccdf0a" providerId="ADAL" clId="{B8B649C5-C549-4FEB-BF49-7EEBAD02D5DE}" dt="2020-12-22T09:42:12.382" v="25193" actId="5793"/>
          <ac:spMkLst>
            <pc:docMk/>
            <pc:sldMk cId="3605042405" sldId="4659"/>
            <ac:spMk id="10" creationId="{00000000-0000-0000-0000-000000000000}"/>
          </ac:spMkLst>
        </pc:spChg>
        <pc:spChg chg="mod">
          <ac:chgData name="Chris Speller" userId="0a97f007-b978-4543-a8a0-9ee0abccdf0a" providerId="ADAL" clId="{B8B649C5-C549-4FEB-BF49-7EEBAD02D5DE}" dt="2020-12-22T09:39:46.863" v="25032"/>
          <ac:spMkLst>
            <pc:docMk/>
            <pc:sldMk cId="3605042405" sldId="4659"/>
            <ac:spMk id="11" creationId="{00000000-0000-0000-0000-000000000000}"/>
          </ac:spMkLst>
        </pc:spChg>
        <pc:spChg chg="mod">
          <ac:chgData name="Chris Speller" userId="0a97f007-b978-4543-a8a0-9ee0abccdf0a" providerId="ADAL" clId="{B8B649C5-C549-4FEB-BF49-7EEBAD02D5DE}" dt="2020-12-22T09:40:42.151" v="25125" actId="20577"/>
          <ac:spMkLst>
            <pc:docMk/>
            <pc:sldMk cId="3605042405" sldId="4659"/>
            <ac:spMk id="12" creationId="{00000000-0000-0000-0000-000000000000}"/>
          </ac:spMkLst>
        </pc:spChg>
      </pc:sldChg>
      <pc:sldChg chg="modSp add mod">
        <pc:chgData name="Chris Speller" userId="0a97f007-b978-4543-a8a0-9ee0abccdf0a" providerId="ADAL" clId="{B8B649C5-C549-4FEB-BF49-7EEBAD02D5DE}" dt="2020-12-22T10:54:37.004" v="25327" actId="20577"/>
        <pc:sldMkLst>
          <pc:docMk/>
          <pc:sldMk cId="3967901817" sldId="4660"/>
        </pc:sldMkLst>
        <pc:spChg chg="mod">
          <ac:chgData name="Chris Speller" userId="0a97f007-b978-4543-a8a0-9ee0abccdf0a" providerId="ADAL" clId="{B8B649C5-C549-4FEB-BF49-7EEBAD02D5DE}" dt="2020-12-22T10:52:14.256" v="25207" actId="6549"/>
          <ac:spMkLst>
            <pc:docMk/>
            <pc:sldMk cId="3967901817" sldId="4660"/>
            <ac:spMk id="10" creationId="{00000000-0000-0000-0000-000000000000}"/>
          </ac:spMkLst>
        </pc:spChg>
        <pc:spChg chg="mod">
          <ac:chgData name="Chris Speller" userId="0a97f007-b978-4543-a8a0-9ee0abccdf0a" providerId="ADAL" clId="{B8B649C5-C549-4FEB-BF49-7EEBAD02D5DE}" dt="2020-12-22T10:52:20.031" v="25217" actId="20577"/>
          <ac:spMkLst>
            <pc:docMk/>
            <pc:sldMk cId="3967901817" sldId="4660"/>
            <ac:spMk id="11" creationId="{00000000-0000-0000-0000-000000000000}"/>
          </ac:spMkLst>
        </pc:spChg>
        <pc:spChg chg="mod">
          <ac:chgData name="Chris Speller" userId="0a97f007-b978-4543-a8a0-9ee0abccdf0a" providerId="ADAL" clId="{B8B649C5-C549-4FEB-BF49-7EEBAD02D5DE}" dt="2020-12-22T10:54:37.004" v="25327" actId="20577"/>
          <ac:spMkLst>
            <pc:docMk/>
            <pc:sldMk cId="3967901817" sldId="4660"/>
            <ac:spMk id="12" creationId="{00000000-0000-0000-0000-000000000000}"/>
          </ac:spMkLst>
        </pc:spChg>
      </pc:sldChg>
      <pc:sldChg chg="modSp add mod modAnim">
        <pc:chgData name="Chris Speller" userId="0a97f007-b978-4543-a8a0-9ee0abccdf0a" providerId="ADAL" clId="{B8B649C5-C549-4FEB-BF49-7EEBAD02D5DE}" dt="2020-12-22T10:57:29.911" v="25556" actId="20577"/>
        <pc:sldMkLst>
          <pc:docMk/>
          <pc:sldMk cId="48926013" sldId="4661"/>
        </pc:sldMkLst>
        <pc:spChg chg="mod">
          <ac:chgData name="Chris Speller" userId="0a97f007-b978-4543-a8a0-9ee0abccdf0a" providerId="ADAL" clId="{B8B649C5-C549-4FEB-BF49-7EEBAD02D5DE}" dt="2020-12-22T10:56:47.980" v="25517" actId="20577"/>
          <ac:spMkLst>
            <pc:docMk/>
            <pc:sldMk cId="48926013" sldId="4661"/>
            <ac:spMk id="10" creationId="{00000000-0000-0000-0000-000000000000}"/>
          </ac:spMkLst>
        </pc:spChg>
        <pc:spChg chg="mod">
          <ac:chgData name="Chris Speller" userId="0a97f007-b978-4543-a8a0-9ee0abccdf0a" providerId="ADAL" clId="{B8B649C5-C549-4FEB-BF49-7EEBAD02D5DE}" dt="2020-12-22T10:56:25.524" v="25501"/>
          <ac:spMkLst>
            <pc:docMk/>
            <pc:sldMk cId="48926013" sldId="4661"/>
            <ac:spMk id="11" creationId="{00000000-0000-0000-0000-000000000000}"/>
          </ac:spMkLst>
        </pc:spChg>
        <pc:spChg chg="mod">
          <ac:chgData name="Chris Speller" userId="0a97f007-b978-4543-a8a0-9ee0abccdf0a" providerId="ADAL" clId="{B8B649C5-C549-4FEB-BF49-7EEBAD02D5DE}" dt="2020-12-22T10:57:29.911" v="25556" actId="20577"/>
          <ac:spMkLst>
            <pc:docMk/>
            <pc:sldMk cId="48926013" sldId="4661"/>
            <ac:spMk id="12" creationId="{00000000-0000-0000-0000-000000000000}"/>
          </ac:spMkLst>
        </pc:spChg>
      </pc:sldChg>
      <pc:sldChg chg="add del">
        <pc:chgData name="Chris Speller" userId="0a97f007-b978-4543-a8a0-9ee0abccdf0a" providerId="ADAL" clId="{B8B649C5-C549-4FEB-BF49-7EEBAD02D5DE}" dt="2020-12-22T10:53:27.492" v="25283"/>
        <pc:sldMkLst>
          <pc:docMk/>
          <pc:sldMk cId="1240359051" sldId="4661"/>
        </pc:sldMkLst>
      </pc:sldChg>
      <pc:sldChg chg="modSp add del mod modAnim">
        <pc:chgData name="Chris Speller" userId="0a97f007-b978-4543-a8a0-9ee0abccdf0a" providerId="ADAL" clId="{B8B649C5-C549-4FEB-BF49-7EEBAD02D5DE}" dt="2020-12-22T11:09:26.569" v="25860" actId="47"/>
        <pc:sldMkLst>
          <pc:docMk/>
          <pc:sldMk cId="2662156395" sldId="4662"/>
        </pc:sldMkLst>
        <pc:spChg chg="mod">
          <ac:chgData name="Chris Speller" userId="0a97f007-b978-4543-a8a0-9ee0abccdf0a" providerId="ADAL" clId="{B8B649C5-C549-4FEB-BF49-7EEBAD02D5DE}" dt="2020-12-22T10:58:59.623" v="25631" actId="20577"/>
          <ac:spMkLst>
            <pc:docMk/>
            <pc:sldMk cId="2662156395" sldId="4662"/>
            <ac:spMk id="10" creationId="{00000000-0000-0000-0000-000000000000}"/>
          </ac:spMkLst>
        </pc:spChg>
        <pc:spChg chg="mod">
          <ac:chgData name="Chris Speller" userId="0a97f007-b978-4543-a8a0-9ee0abccdf0a" providerId="ADAL" clId="{B8B649C5-C549-4FEB-BF49-7EEBAD02D5DE}" dt="2020-12-22T10:58:43.768" v="25613"/>
          <ac:spMkLst>
            <pc:docMk/>
            <pc:sldMk cId="2662156395" sldId="4662"/>
            <ac:spMk id="11" creationId="{00000000-0000-0000-0000-000000000000}"/>
          </ac:spMkLst>
        </pc:spChg>
        <pc:spChg chg="mod">
          <ac:chgData name="Chris Speller" userId="0a97f007-b978-4543-a8a0-9ee0abccdf0a" providerId="ADAL" clId="{B8B649C5-C549-4FEB-BF49-7EEBAD02D5DE}" dt="2020-12-22T10:58:55.624" v="25628" actId="403"/>
          <ac:spMkLst>
            <pc:docMk/>
            <pc:sldMk cId="2662156395" sldId="4662"/>
            <ac:spMk id="12" creationId="{00000000-0000-0000-0000-000000000000}"/>
          </ac:spMkLst>
        </pc:spChg>
      </pc:sldChg>
      <pc:sldChg chg="modSp add del mod">
        <pc:chgData name="Chris Speller" userId="0a97f007-b978-4543-a8a0-9ee0abccdf0a" providerId="ADAL" clId="{B8B649C5-C549-4FEB-BF49-7EEBAD02D5DE}" dt="2020-12-22T11:09:31.199" v="25862" actId="47"/>
        <pc:sldMkLst>
          <pc:docMk/>
          <pc:sldMk cId="935012429" sldId="4663"/>
        </pc:sldMkLst>
        <pc:spChg chg="mod">
          <ac:chgData name="Chris Speller" userId="0a97f007-b978-4543-a8a0-9ee0abccdf0a" providerId="ADAL" clId="{B8B649C5-C549-4FEB-BF49-7EEBAD02D5DE}" dt="2020-12-22T11:01:08.408" v="25708" actId="20577"/>
          <ac:spMkLst>
            <pc:docMk/>
            <pc:sldMk cId="935012429" sldId="4663"/>
            <ac:spMk id="10" creationId="{00000000-0000-0000-0000-000000000000}"/>
          </ac:spMkLst>
        </pc:spChg>
        <pc:spChg chg="mod">
          <ac:chgData name="Chris Speller" userId="0a97f007-b978-4543-a8a0-9ee0abccdf0a" providerId="ADAL" clId="{B8B649C5-C549-4FEB-BF49-7EEBAD02D5DE}" dt="2020-12-22T11:01:12.745" v="25710"/>
          <ac:spMkLst>
            <pc:docMk/>
            <pc:sldMk cId="935012429" sldId="4663"/>
            <ac:spMk id="11" creationId="{00000000-0000-0000-0000-000000000000}"/>
          </ac:spMkLst>
        </pc:spChg>
        <pc:spChg chg="mod">
          <ac:chgData name="Chris Speller" userId="0a97f007-b978-4543-a8a0-9ee0abccdf0a" providerId="ADAL" clId="{B8B649C5-C549-4FEB-BF49-7EEBAD02D5DE}" dt="2020-12-22T11:02:53.026" v="25779" actId="20577"/>
          <ac:spMkLst>
            <pc:docMk/>
            <pc:sldMk cId="935012429" sldId="4663"/>
            <ac:spMk id="12" creationId="{00000000-0000-0000-0000-000000000000}"/>
          </ac:spMkLst>
        </pc:spChg>
      </pc:sldChg>
      <pc:sldChg chg="modSp add del">
        <pc:chgData name="Chris Speller" userId="0a97f007-b978-4543-a8a0-9ee0abccdf0a" providerId="ADAL" clId="{B8B649C5-C549-4FEB-BF49-7EEBAD02D5DE}" dt="2020-12-22T11:09:29.509" v="25861" actId="47"/>
        <pc:sldMkLst>
          <pc:docMk/>
          <pc:sldMk cId="3345701504" sldId="4664"/>
        </pc:sldMkLst>
        <pc:spChg chg="mod">
          <ac:chgData name="Chris Speller" userId="0a97f007-b978-4543-a8a0-9ee0abccdf0a" providerId="ADAL" clId="{B8B649C5-C549-4FEB-BF49-7EEBAD02D5DE}" dt="2020-12-22T11:02:16.472" v="25732" actId="20577"/>
          <ac:spMkLst>
            <pc:docMk/>
            <pc:sldMk cId="3345701504" sldId="4664"/>
            <ac:spMk id="10" creationId="{00000000-0000-0000-0000-000000000000}"/>
          </ac:spMkLst>
        </pc:spChg>
        <pc:spChg chg="mod">
          <ac:chgData name="Chris Speller" userId="0a97f007-b978-4543-a8a0-9ee0abccdf0a" providerId="ADAL" clId="{B8B649C5-C549-4FEB-BF49-7EEBAD02D5DE}" dt="2020-12-22T11:02:30.034" v="25738" actId="20577"/>
          <ac:spMkLst>
            <pc:docMk/>
            <pc:sldMk cId="3345701504" sldId="4664"/>
            <ac:spMk id="11" creationId="{00000000-0000-0000-0000-000000000000}"/>
          </ac:spMkLst>
        </pc:spChg>
        <pc:spChg chg="mod">
          <ac:chgData name="Chris Speller" userId="0a97f007-b978-4543-a8a0-9ee0abccdf0a" providerId="ADAL" clId="{B8B649C5-C549-4FEB-BF49-7EEBAD02D5DE}" dt="2020-12-22T11:02:49.030" v="25775" actId="20577"/>
          <ac:spMkLst>
            <pc:docMk/>
            <pc:sldMk cId="3345701504" sldId="4664"/>
            <ac:spMk id="12" creationId="{00000000-0000-0000-0000-000000000000}"/>
          </ac:spMkLst>
        </pc:spChg>
      </pc:sldChg>
      <pc:sldChg chg="modSp add">
        <pc:chgData name="Chris Speller" userId="0a97f007-b978-4543-a8a0-9ee0abccdf0a" providerId="ADAL" clId="{B8B649C5-C549-4FEB-BF49-7EEBAD02D5DE}" dt="2020-12-22T11:04:05.147" v="25812" actId="20577"/>
        <pc:sldMkLst>
          <pc:docMk/>
          <pc:sldMk cId="669520978" sldId="4665"/>
        </pc:sldMkLst>
        <pc:spChg chg="mod">
          <ac:chgData name="Chris Speller" userId="0a97f007-b978-4543-a8a0-9ee0abccdf0a" providerId="ADAL" clId="{B8B649C5-C549-4FEB-BF49-7EEBAD02D5DE}" dt="2020-12-22T11:03:39.888" v="25787" actId="20577"/>
          <ac:spMkLst>
            <pc:docMk/>
            <pc:sldMk cId="669520978" sldId="4665"/>
            <ac:spMk id="10" creationId="{00000000-0000-0000-0000-000000000000}"/>
          </ac:spMkLst>
        </pc:spChg>
        <pc:spChg chg="mod">
          <ac:chgData name="Chris Speller" userId="0a97f007-b978-4543-a8a0-9ee0abccdf0a" providerId="ADAL" clId="{B8B649C5-C549-4FEB-BF49-7EEBAD02D5DE}" dt="2020-12-22T11:03:44.840" v="25795" actId="20577"/>
          <ac:spMkLst>
            <pc:docMk/>
            <pc:sldMk cId="669520978" sldId="4665"/>
            <ac:spMk id="11" creationId="{00000000-0000-0000-0000-000000000000}"/>
          </ac:spMkLst>
        </pc:spChg>
        <pc:spChg chg="mod">
          <ac:chgData name="Chris Speller" userId="0a97f007-b978-4543-a8a0-9ee0abccdf0a" providerId="ADAL" clId="{B8B649C5-C549-4FEB-BF49-7EEBAD02D5DE}" dt="2020-12-22T11:04:05.147" v="25812" actId="20577"/>
          <ac:spMkLst>
            <pc:docMk/>
            <pc:sldMk cId="669520978" sldId="4665"/>
            <ac:spMk id="12" creationId="{00000000-0000-0000-0000-000000000000}"/>
          </ac:spMkLst>
        </pc:spChg>
      </pc:sldChg>
      <pc:sldChg chg="modSp add">
        <pc:chgData name="Chris Speller" userId="0a97f007-b978-4543-a8a0-9ee0abccdf0a" providerId="ADAL" clId="{B8B649C5-C549-4FEB-BF49-7EEBAD02D5DE}" dt="2020-12-22T11:07:49.578" v="25858" actId="207"/>
        <pc:sldMkLst>
          <pc:docMk/>
          <pc:sldMk cId="1923248070" sldId="4666"/>
        </pc:sldMkLst>
        <pc:spChg chg="mod">
          <ac:chgData name="Chris Speller" userId="0a97f007-b978-4543-a8a0-9ee0abccdf0a" providerId="ADAL" clId="{B8B649C5-C549-4FEB-BF49-7EEBAD02D5DE}" dt="2020-12-22T11:06:48.278" v="25821" actId="20577"/>
          <ac:spMkLst>
            <pc:docMk/>
            <pc:sldMk cId="1923248070" sldId="4666"/>
            <ac:spMk id="10" creationId="{00000000-0000-0000-0000-000000000000}"/>
          </ac:spMkLst>
        </pc:spChg>
        <pc:spChg chg="mod">
          <ac:chgData name="Chris Speller" userId="0a97f007-b978-4543-a8a0-9ee0abccdf0a" providerId="ADAL" clId="{B8B649C5-C549-4FEB-BF49-7EEBAD02D5DE}" dt="2020-12-22T11:06:58.150" v="25830" actId="20577"/>
          <ac:spMkLst>
            <pc:docMk/>
            <pc:sldMk cId="1923248070" sldId="4666"/>
            <ac:spMk id="11" creationId="{00000000-0000-0000-0000-000000000000}"/>
          </ac:spMkLst>
        </pc:spChg>
        <pc:spChg chg="mod">
          <ac:chgData name="Chris Speller" userId="0a97f007-b978-4543-a8a0-9ee0abccdf0a" providerId="ADAL" clId="{B8B649C5-C549-4FEB-BF49-7EEBAD02D5DE}" dt="2020-12-22T11:07:49.578" v="25858" actId="207"/>
          <ac:spMkLst>
            <pc:docMk/>
            <pc:sldMk cId="1923248070" sldId="4666"/>
            <ac:spMk id="12" creationId="{00000000-0000-0000-0000-000000000000}"/>
          </ac:spMkLst>
        </pc:spChg>
      </pc:sldChg>
      <pc:sldChg chg="add">
        <pc:chgData name="Chris Speller" userId="0a97f007-b978-4543-a8a0-9ee0abccdf0a" providerId="ADAL" clId="{B8B649C5-C549-4FEB-BF49-7EEBAD02D5DE}" dt="2020-12-22T11:13:51.369" v="26183"/>
        <pc:sldMkLst>
          <pc:docMk/>
          <pc:sldMk cId="400772245" sldId="4667"/>
        </pc:sldMkLst>
      </pc:sldChg>
      <pc:sldChg chg="add del">
        <pc:chgData name="Chris Speller" userId="0a97f007-b978-4543-a8a0-9ee0abccdf0a" providerId="ADAL" clId="{B8B649C5-C549-4FEB-BF49-7EEBAD02D5DE}" dt="2020-12-22T11:13:49.673" v="26182" actId="47"/>
        <pc:sldMkLst>
          <pc:docMk/>
          <pc:sldMk cId="4044212561" sldId="4667"/>
        </pc:sldMkLst>
      </pc:sldChg>
      <pc:sldChg chg="add del">
        <pc:chgData name="Chris Speller" userId="0a97f007-b978-4543-a8a0-9ee0abccdf0a" providerId="ADAL" clId="{B8B649C5-C549-4FEB-BF49-7EEBAD02D5DE}" dt="2020-12-22T11:13:49.673" v="26182" actId="47"/>
        <pc:sldMkLst>
          <pc:docMk/>
          <pc:sldMk cId="2437058060" sldId="4668"/>
        </pc:sldMkLst>
      </pc:sldChg>
      <pc:sldChg chg="add">
        <pc:chgData name="Chris Speller" userId="0a97f007-b978-4543-a8a0-9ee0abccdf0a" providerId="ADAL" clId="{B8B649C5-C549-4FEB-BF49-7EEBAD02D5DE}" dt="2020-12-22T11:13:51.369" v="26183"/>
        <pc:sldMkLst>
          <pc:docMk/>
          <pc:sldMk cId="3456158154" sldId="4668"/>
        </pc:sldMkLst>
      </pc:sldChg>
      <pc:sldChg chg="add">
        <pc:chgData name="Chris Speller" userId="0a97f007-b978-4543-a8a0-9ee0abccdf0a" providerId="ADAL" clId="{B8B649C5-C549-4FEB-BF49-7EEBAD02D5DE}" dt="2020-12-22T11:13:51.369" v="26183"/>
        <pc:sldMkLst>
          <pc:docMk/>
          <pc:sldMk cId="1787520619" sldId="4669"/>
        </pc:sldMkLst>
      </pc:sldChg>
      <pc:sldChg chg="add del">
        <pc:chgData name="Chris Speller" userId="0a97f007-b978-4543-a8a0-9ee0abccdf0a" providerId="ADAL" clId="{B8B649C5-C549-4FEB-BF49-7EEBAD02D5DE}" dt="2020-12-22T11:13:49.673" v="26182" actId="47"/>
        <pc:sldMkLst>
          <pc:docMk/>
          <pc:sldMk cId="2388248873" sldId="4669"/>
        </pc:sldMkLst>
      </pc:sldChg>
      <pc:sldChg chg="modSp add mod">
        <pc:chgData name="Chris Speller" userId="0a97f007-b978-4543-a8a0-9ee0abccdf0a" providerId="ADAL" clId="{B8B649C5-C549-4FEB-BF49-7EEBAD02D5DE}" dt="2020-12-22T11:12:09.692" v="26114" actId="20577"/>
        <pc:sldMkLst>
          <pc:docMk/>
          <pc:sldMk cId="3757492660" sldId="4670"/>
        </pc:sldMkLst>
        <pc:spChg chg="mod">
          <ac:chgData name="Chris Speller" userId="0a97f007-b978-4543-a8a0-9ee0abccdf0a" providerId="ADAL" clId="{B8B649C5-C549-4FEB-BF49-7EEBAD02D5DE}" dt="2020-12-22T11:12:09.692" v="26114" actId="20577"/>
          <ac:spMkLst>
            <pc:docMk/>
            <pc:sldMk cId="3757492660" sldId="4670"/>
            <ac:spMk id="10" creationId="{00000000-0000-0000-0000-000000000000}"/>
          </ac:spMkLst>
        </pc:spChg>
        <pc:spChg chg="mod">
          <ac:chgData name="Chris Speller" userId="0a97f007-b978-4543-a8a0-9ee0abccdf0a" providerId="ADAL" clId="{B8B649C5-C549-4FEB-BF49-7EEBAD02D5DE}" dt="2020-12-22T11:12:00.664" v="26109" actId="20577"/>
          <ac:spMkLst>
            <pc:docMk/>
            <pc:sldMk cId="3757492660" sldId="4670"/>
            <ac:spMk id="11" creationId="{00000000-0000-0000-0000-000000000000}"/>
          </ac:spMkLst>
        </pc:spChg>
        <pc:spChg chg="mod">
          <ac:chgData name="Chris Speller" userId="0a97f007-b978-4543-a8a0-9ee0abccdf0a" providerId="ADAL" clId="{B8B649C5-C549-4FEB-BF49-7EEBAD02D5DE}" dt="2020-12-22T11:12:04.632" v="26111" actId="1076"/>
          <ac:spMkLst>
            <pc:docMk/>
            <pc:sldMk cId="3757492660" sldId="4670"/>
            <ac:spMk id="12" creationId="{00000000-0000-0000-0000-000000000000}"/>
          </ac:spMkLst>
        </pc:spChg>
      </pc:sldChg>
      <pc:sldChg chg="modSp add">
        <pc:chgData name="Chris Speller" userId="0a97f007-b978-4543-a8a0-9ee0abccdf0a" providerId="ADAL" clId="{B8B649C5-C549-4FEB-BF49-7EEBAD02D5DE}" dt="2020-12-22T11:13:20.588" v="26179" actId="20577"/>
        <pc:sldMkLst>
          <pc:docMk/>
          <pc:sldMk cId="3315389213" sldId="4671"/>
        </pc:sldMkLst>
        <pc:spChg chg="mod">
          <ac:chgData name="Chris Speller" userId="0a97f007-b978-4543-a8a0-9ee0abccdf0a" providerId="ADAL" clId="{B8B649C5-C549-4FEB-BF49-7EEBAD02D5DE}" dt="2020-12-22T11:12:27.739" v="26125" actId="20577"/>
          <ac:spMkLst>
            <pc:docMk/>
            <pc:sldMk cId="3315389213" sldId="4671"/>
            <ac:spMk id="10" creationId="{00000000-0000-0000-0000-000000000000}"/>
          </ac:spMkLst>
        </pc:spChg>
        <pc:spChg chg="mod">
          <ac:chgData name="Chris Speller" userId="0a97f007-b978-4543-a8a0-9ee0abccdf0a" providerId="ADAL" clId="{B8B649C5-C549-4FEB-BF49-7EEBAD02D5DE}" dt="2020-12-22T11:12:34.681" v="26129" actId="20577"/>
          <ac:spMkLst>
            <pc:docMk/>
            <pc:sldMk cId="3315389213" sldId="4671"/>
            <ac:spMk id="11" creationId="{00000000-0000-0000-0000-000000000000}"/>
          </ac:spMkLst>
        </pc:spChg>
        <pc:spChg chg="mod">
          <ac:chgData name="Chris Speller" userId="0a97f007-b978-4543-a8a0-9ee0abccdf0a" providerId="ADAL" clId="{B8B649C5-C549-4FEB-BF49-7EEBAD02D5DE}" dt="2020-12-22T11:13:20.588" v="26179" actId="20577"/>
          <ac:spMkLst>
            <pc:docMk/>
            <pc:sldMk cId="3315389213" sldId="4671"/>
            <ac:spMk id="12" creationId="{00000000-0000-0000-0000-000000000000}"/>
          </ac:spMkLst>
        </pc:spChg>
      </pc:sldChg>
      <pc:sldChg chg="add del">
        <pc:chgData name="Chris Speller" userId="0a97f007-b978-4543-a8a0-9ee0abccdf0a" providerId="ADAL" clId="{B8B649C5-C549-4FEB-BF49-7EEBAD02D5DE}" dt="2020-12-22T11:13:45.075" v="26181"/>
        <pc:sldMkLst>
          <pc:docMk/>
          <pc:sldMk cId="3349942369" sldId="4672"/>
        </pc:sldMkLst>
      </pc:sldChg>
      <pc:sldChg chg="modSp add">
        <pc:chgData name="Chris Speller" userId="0a97f007-b978-4543-a8a0-9ee0abccdf0a" providerId="ADAL" clId="{B8B649C5-C549-4FEB-BF49-7EEBAD02D5DE}" dt="2020-12-22T11:14:01.455" v="26186" actId="20577"/>
        <pc:sldMkLst>
          <pc:docMk/>
          <pc:sldMk cId="4273149637" sldId="4672"/>
        </pc:sldMkLst>
        <pc:spChg chg="mod">
          <ac:chgData name="Chris Speller" userId="0a97f007-b978-4543-a8a0-9ee0abccdf0a" providerId="ADAL" clId="{B8B649C5-C549-4FEB-BF49-7EEBAD02D5DE}" dt="2020-12-22T11:14:00.095" v="26185" actId="20577"/>
          <ac:spMkLst>
            <pc:docMk/>
            <pc:sldMk cId="4273149637" sldId="4672"/>
            <ac:spMk id="10" creationId="{00000000-0000-0000-0000-000000000000}"/>
          </ac:spMkLst>
        </pc:spChg>
        <pc:spChg chg="mod">
          <ac:chgData name="Chris Speller" userId="0a97f007-b978-4543-a8a0-9ee0abccdf0a" providerId="ADAL" clId="{B8B649C5-C549-4FEB-BF49-7EEBAD02D5DE}" dt="2020-12-22T11:14:01.455" v="26186" actId="20577"/>
          <ac:spMkLst>
            <pc:docMk/>
            <pc:sldMk cId="4273149637" sldId="4672"/>
            <ac:spMk id="11" creationId="{00000000-0000-0000-0000-000000000000}"/>
          </ac:spMkLst>
        </pc:spChg>
      </pc:sldChg>
      <pc:sldChg chg="modSp add mod">
        <pc:chgData name="Chris Speller" userId="0a97f007-b978-4543-a8a0-9ee0abccdf0a" providerId="ADAL" clId="{B8B649C5-C549-4FEB-BF49-7EEBAD02D5DE}" dt="2020-12-22T11:59:48.160" v="26398" actId="20577"/>
        <pc:sldMkLst>
          <pc:docMk/>
          <pc:sldMk cId="3824088707" sldId="4673"/>
        </pc:sldMkLst>
        <pc:spChg chg="mod">
          <ac:chgData name="Chris Speller" userId="0a97f007-b978-4543-a8a0-9ee0abccdf0a" providerId="ADAL" clId="{B8B649C5-C549-4FEB-BF49-7EEBAD02D5DE}" dt="2020-12-22T11:59:21.382" v="26345" actId="20577"/>
          <ac:spMkLst>
            <pc:docMk/>
            <pc:sldMk cId="3824088707" sldId="4673"/>
            <ac:spMk id="10" creationId="{00000000-0000-0000-0000-000000000000}"/>
          </ac:spMkLst>
        </pc:spChg>
        <pc:spChg chg="mod">
          <ac:chgData name="Chris Speller" userId="0a97f007-b978-4543-a8a0-9ee0abccdf0a" providerId="ADAL" clId="{B8B649C5-C549-4FEB-BF49-7EEBAD02D5DE}" dt="2020-12-22T11:59:30.980" v="26360" actId="20577"/>
          <ac:spMkLst>
            <pc:docMk/>
            <pc:sldMk cId="3824088707" sldId="4673"/>
            <ac:spMk id="11" creationId="{00000000-0000-0000-0000-000000000000}"/>
          </ac:spMkLst>
        </pc:spChg>
        <pc:spChg chg="mod">
          <ac:chgData name="Chris Speller" userId="0a97f007-b978-4543-a8a0-9ee0abccdf0a" providerId="ADAL" clId="{B8B649C5-C549-4FEB-BF49-7EEBAD02D5DE}" dt="2020-12-22T11:59:48.160" v="26398" actId="20577"/>
          <ac:spMkLst>
            <pc:docMk/>
            <pc:sldMk cId="3824088707" sldId="4673"/>
            <ac:spMk id="12" creationId="{00000000-0000-0000-0000-000000000000}"/>
          </ac:spMkLst>
        </pc:spChg>
      </pc:sldChg>
      <pc:sldChg chg="modSp add">
        <pc:chgData name="Chris Speller" userId="0a97f007-b978-4543-a8a0-9ee0abccdf0a" providerId="ADAL" clId="{B8B649C5-C549-4FEB-BF49-7EEBAD02D5DE}" dt="2020-12-22T12:03:22.515" v="26432" actId="20577"/>
        <pc:sldMkLst>
          <pc:docMk/>
          <pc:sldMk cId="2664168530" sldId="4674"/>
        </pc:sldMkLst>
        <pc:spChg chg="mod">
          <ac:chgData name="Chris Speller" userId="0a97f007-b978-4543-a8a0-9ee0abccdf0a" providerId="ADAL" clId="{B8B649C5-C549-4FEB-BF49-7EEBAD02D5DE}" dt="2020-12-22T12:03:22.515" v="26432" actId="20577"/>
          <ac:spMkLst>
            <pc:docMk/>
            <pc:sldMk cId="2664168530" sldId="4674"/>
            <ac:spMk id="10" creationId="{00000000-0000-0000-0000-000000000000}"/>
          </ac:spMkLst>
        </pc:spChg>
        <pc:spChg chg="mod">
          <ac:chgData name="Chris Speller" userId="0a97f007-b978-4543-a8a0-9ee0abccdf0a" providerId="ADAL" clId="{B8B649C5-C549-4FEB-BF49-7EEBAD02D5DE}" dt="2020-12-22T12:02:49.296" v="26403"/>
          <ac:spMkLst>
            <pc:docMk/>
            <pc:sldMk cId="2664168530" sldId="4674"/>
            <ac:spMk id="11" creationId="{00000000-0000-0000-0000-000000000000}"/>
          </ac:spMkLst>
        </pc:spChg>
        <pc:spChg chg="mod">
          <ac:chgData name="Chris Speller" userId="0a97f007-b978-4543-a8a0-9ee0abccdf0a" providerId="ADAL" clId="{B8B649C5-C549-4FEB-BF49-7EEBAD02D5DE}" dt="2020-12-22T12:03:18.841" v="26430" actId="207"/>
          <ac:spMkLst>
            <pc:docMk/>
            <pc:sldMk cId="2664168530" sldId="4674"/>
            <ac:spMk id="12" creationId="{00000000-0000-0000-0000-000000000000}"/>
          </ac:spMkLst>
        </pc:spChg>
      </pc:sldChg>
      <pc:sldChg chg="modSp add mod modAnim">
        <pc:chgData name="Chris Speller" userId="0a97f007-b978-4543-a8a0-9ee0abccdf0a" providerId="ADAL" clId="{B8B649C5-C549-4FEB-BF49-7EEBAD02D5DE}" dt="2020-12-22T12:09:50.902" v="26733" actId="20577"/>
        <pc:sldMkLst>
          <pc:docMk/>
          <pc:sldMk cId="2669029292" sldId="4675"/>
        </pc:sldMkLst>
        <pc:spChg chg="mod">
          <ac:chgData name="Chris Speller" userId="0a97f007-b978-4543-a8a0-9ee0abccdf0a" providerId="ADAL" clId="{B8B649C5-C549-4FEB-BF49-7EEBAD02D5DE}" dt="2020-12-22T12:09:50.902" v="26733" actId="20577"/>
          <ac:spMkLst>
            <pc:docMk/>
            <pc:sldMk cId="2669029292" sldId="4675"/>
            <ac:spMk id="10" creationId="{00000000-0000-0000-0000-000000000000}"/>
          </ac:spMkLst>
        </pc:spChg>
        <pc:spChg chg="mod">
          <ac:chgData name="Chris Speller" userId="0a97f007-b978-4543-a8a0-9ee0abccdf0a" providerId="ADAL" clId="{B8B649C5-C549-4FEB-BF49-7EEBAD02D5DE}" dt="2020-12-22T12:08:18.752" v="26635"/>
          <ac:spMkLst>
            <pc:docMk/>
            <pc:sldMk cId="2669029292" sldId="4675"/>
            <ac:spMk id="11" creationId="{00000000-0000-0000-0000-000000000000}"/>
          </ac:spMkLst>
        </pc:spChg>
        <pc:spChg chg="mod">
          <ac:chgData name="Chris Speller" userId="0a97f007-b978-4543-a8a0-9ee0abccdf0a" providerId="ADAL" clId="{B8B649C5-C549-4FEB-BF49-7EEBAD02D5DE}" dt="2020-12-22T12:09:16.887" v="26716" actId="6549"/>
          <ac:spMkLst>
            <pc:docMk/>
            <pc:sldMk cId="2669029292" sldId="4675"/>
            <ac:spMk id="12" creationId="{00000000-0000-0000-0000-000000000000}"/>
          </ac:spMkLst>
        </pc:spChg>
      </pc:sldChg>
      <pc:sldChg chg="modSp add mod">
        <pc:chgData name="Chris Speller" userId="0a97f007-b978-4543-a8a0-9ee0abccdf0a" providerId="ADAL" clId="{B8B649C5-C549-4FEB-BF49-7EEBAD02D5DE}" dt="2020-12-22T12:34:57.765" v="26866"/>
        <pc:sldMkLst>
          <pc:docMk/>
          <pc:sldMk cId="768522656" sldId="4676"/>
        </pc:sldMkLst>
        <pc:spChg chg="mod">
          <ac:chgData name="Chris Speller" userId="0a97f007-b978-4543-a8a0-9ee0abccdf0a" providerId="ADAL" clId="{B8B649C5-C549-4FEB-BF49-7EEBAD02D5DE}" dt="2020-12-22T12:34:55.322" v="26865" actId="20577"/>
          <ac:spMkLst>
            <pc:docMk/>
            <pc:sldMk cId="768522656" sldId="4676"/>
            <ac:spMk id="10" creationId="{00000000-0000-0000-0000-000000000000}"/>
          </ac:spMkLst>
        </pc:spChg>
        <pc:spChg chg="mod">
          <ac:chgData name="Chris Speller" userId="0a97f007-b978-4543-a8a0-9ee0abccdf0a" providerId="ADAL" clId="{B8B649C5-C549-4FEB-BF49-7EEBAD02D5DE}" dt="2020-12-22T12:34:57.765" v="26866"/>
          <ac:spMkLst>
            <pc:docMk/>
            <pc:sldMk cId="768522656" sldId="4676"/>
            <ac:spMk id="11" creationId="{00000000-0000-0000-0000-000000000000}"/>
          </ac:spMkLst>
        </pc:spChg>
        <pc:spChg chg="mod">
          <ac:chgData name="Chris Speller" userId="0a97f007-b978-4543-a8a0-9ee0abccdf0a" providerId="ADAL" clId="{B8B649C5-C549-4FEB-BF49-7EEBAD02D5DE}" dt="2020-12-22T12:31:49.400" v="26765" actId="1076"/>
          <ac:spMkLst>
            <pc:docMk/>
            <pc:sldMk cId="768522656" sldId="4676"/>
            <ac:spMk id="12" creationId="{00000000-0000-0000-0000-000000000000}"/>
          </ac:spMkLst>
        </pc:spChg>
      </pc:sldChg>
      <pc:sldChg chg="modSp add mod">
        <pc:chgData name="Chris Speller" userId="0a97f007-b978-4543-a8a0-9ee0abccdf0a" providerId="ADAL" clId="{B8B649C5-C549-4FEB-BF49-7EEBAD02D5DE}" dt="2020-12-22T12:35:04.930" v="26870"/>
        <pc:sldMkLst>
          <pc:docMk/>
          <pc:sldMk cId="3521198949" sldId="4677"/>
        </pc:sldMkLst>
        <pc:spChg chg="mod">
          <ac:chgData name="Chris Speller" userId="0a97f007-b978-4543-a8a0-9ee0abccdf0a" providerId="ADAL" clId="{B8B649C5-C549-4FEB-BF49-7EEBAD02D5DE}" dt="2020-12-22T12:35:03.676" v="26869"/>
          <ac:spMkLst>
            <pc:docMk/>
            <pc:sldMk cId="3521198949" sldId="4677"/>
            <ac:spMk id="10" creationId="{00000000-0000-0000-0000-000000000000}"/>
          </ac:spMkLst>
        </pc:spChg>
        <pc:spChg chg="mod">
          <ac:chgData name="Chris Speller" userId="0a97f007-b978-4543-a8a0-9ee0abccdf0a" providerId="ADAL" clId="{B8B649C5-C549-4FEB-BF49-7EEBAD02D5DE}" dt="2020-12-22T12:35:04.930" v="26870"/>
          <ac:spMkLst>
            <pc:docMk/>
            <pc:sldMk cId="3521198949" sldId="4677"/>
            <ac:spMk id="11" creationId="{00000000-0000-0000-0000-000000000000}"/>
          </ac:spMkLst>
        </pc:spChg>
        <pc:spChg chg="mod">
          <ac:chgData name="Chris Speller" userId="0a97f007-b978-4543-a8a0-9ee0abccdf0a" providerId="ADAL" clId="{B8B649C5-C549-4FEB-BF49-7EEBAD02D5DE}" dt="2020-12-22T12:33:56.664" v="26793" actId="20577"/>
          <ac:spMkLst>
            <pc:docMk/>
            <pc:sldMk cId="3521198949" sldId="4677"/>
            <ac:spMk id="12" creationId="{00000000-0000-0000-0000-000000000000}"/>
          </ac:spMkLst>
        </pc:spChg>
      </pc:sldChg>
      <pc:sldChg chg="modSp add mod ord">
        <pc:chgData name="Chris Speller" userId="0a97f007-b978-4543-a8a0-9ee0abccdf0a" providerId="ADAL" clId="{B8B649C5-C549-4FEB-BF49-7EEBAD02D5DE}" dt="2020-12-22T12:36:10.782" v="26877" actId="20577"/>
        <pc:sldMkLst>
          <pc:docMk/>
          <pc:sldMk cId="1198700382" sldId="4678"/>
        </pc:sldMkLst>
        <pc:spChg chg="mod">
          <ac:chgData name="Chris Speller" userId="0a97f007-b978-4543-a8a0-9ee0abccdf0a" providerId="ADAL" clId="{B8B649C5-C549-4FEB-BF49-7EEBAD02D5DE}" dt="2020-12-22T12:35:00.135" v="26867"/>
          <ac:spMkLst>
            <pc:docMk/>
            <pc:sldMk cId="1198700382" sldId="4678"/>
            <ac:spMk id="10" creationId="{00000000-0000-0000-0000-000000000000}"/>
          </ac:spMkLst>
        </pc:spChg>
        <pc:spChg chg="mod">
          <ac:chgData name="Chris Speller" userId="0a97f007-b978-4543-a8a0-9ee0abccdf0a" providerId="ADAL" clId="{B8B649C5-C549-4FEB-BF49-7EEBAD02D5DE}" dt="2020-12-22T12:35:01.341" v="26868"/>
          <ac:spMkLst>
            <pc:docMk/>
            <pc:sldMk cId="1198700382" sldId="4678"/>
            <ac:spMk id="11" creationId="{00000000-0000-0000-0000-000000000000}"/>
          </ac:spMkLst>
        </pc:spChg>
        <pc:spChg chg="mod">
          <ac:chgData name="Chris Speller" userId="0a97f007-b978-4543-a8a0-9ee0abccdf0a" providerId="ADAL" clId="{B8B649C5-C549-4FEB-BF49-7EEBAD02D5DE}" dt="2020-12-22T12:36:10.782" v="26877" actId="20577"/>
          <ac:spMkLst>
            <pc:docMk/>
            <pc:sldMk cId="1198700382" sldId="4678"/>
            <ac:spMk id="12" creationId="{00000000-0000-0000-0000-000000000000}"/>
          </ac:spMkLst>
        </pc:spChg>
      </pc:sldChg>
      <pc:sldChg chg="modSp add mod modAnim">
        <pc:chgData name="Chris Speller" userId="0a97f007-b978-4543-a8a0-9ee0abccdf0a" providerId="ADAL" clId="{B8B649C5-C549-4FEB-BF49-7EEBAD02D5DE}" dt="2020-12-22T12:38:42.674" v="26979" actId="122"/>
        <pc:sldMkLst>
          <pc:docMk/>
          <pc:sldMk cId="3557773184" sldId="4679"/>
        </pc:sldMkLst>
        <pc:spChg chg="mod">
          <ac:chgData name="Chris Speller" userId="0a97f007-b978-4543-a8a0-9ee0abccdf0a" providerId="ADAL" clId="{B8B649C5-C549-4FEB-BF49-7EEBAD02D5DE}" dt="2020-12-22T12:38:36.624" v="26972" actId="20577"/>
          <ac:spMkLst>
            <pc:docMk/>
            <pc:sldMk cId="3557773184" sldId="4679"/>
            <ac:spMk id="10" creationId="{00000000-0000-0000-0000-000000000000}"/>
          </ac:spMkLst>
        </pc:spChg>
        <pc:spChg chg="mod">
          <ac:chgData name="Chris Speller" userId="0a97f007-b978-4543-a8a0-9ee0abccdf0a" providerId="ADAL" clId="{B8B649C5-C549-4FEB-BF49-7EEBAD02D5DE}" dt="2020-12-22T12:37:41.054" v="26970"/>
          <ac:spMkLst>
            <pc:docMk/>
            <pc:sldMk cId="3557773184" sldId="4679"/>
            <ac:spMk id="11" creationId="{00000000-0000-0000-0000-000000000000}"/>
          </ac:spMkLst>
        </pc:spChg>
        <pc:spChg chg="mod">
          <ac:chgData name="Chris Speller" userId="0a97f007-b978-4543-a8a0-9ee0abccdf0a" providerId="ADAL" clId="{B8B649C5-C549-4FEB-BF49-7EEBAD02D5DE}" dt="2020-12-22T12:38:42.674" v="26979" actId="122"/>
          <ac:spMkLst>
            <pc:docMk/>
            <pc:sldMk cId="3557773184" sldId="4679"/>
            <ac:spMk id="12" creationId="{00000000-0000-0000-0000-000000000000}"/>
          </ac:spMkLst>
        </pc:spChg>
      </pc:sldChg>
      <pc:sldChg chg="modSp add">
        <pc:chgData name="Chris Speller" userId="0a97f007-b978-4543-a8a0-9ee0abccdf0a" providerId="ADAL" clId="{B8B649C5-C549-4FEB-BF49-7EEBAD02D5DE}" dt="2020-12-22T12:39:33.207" v="26991" actId="20577"/>
        <pc:sldMkLst>
          <pc:docMk/>
          <pc:sldMk cId="1513839990" sldId="4680"/>
        </pc:sldMkLst>
        <pc:spChg chg="mod">
          <ac:chgData name="Chris Speller" userId="0a97f007-b978-4543-a8a0-9ee0abccdf0a" providerId="ADAL" clId="{B8B649C5-C549-4FEB-BF49-7EEBAD02D5DE}" dt="2020-12-22T12:39:24.282" v="26986" actId="20577"/>
          <ac:spMkLst>
            <pc:docMk/>
            <pc:sldMk cId="1513839990" sldId="4680"/>
            <ac:spMk id="10" creationId="{00000000-0000-0000-0000-000000000000}"/>
          </ac:spMkLst>
        </pc:spChg>
        <pc:spChg chg="mod">
          <ac:chgData name="Chris Speller" userId="0a97f007-b978-4543-a8a0-9ee0abccdf0a" providerId="ADAL" clId="{B8B649C5-C549-4FEB-BF49-7EEBAD02D5DE}" dt="2020-12-22T12:39:33.207" v="26991" actId="20577"/>
          <ac:spMkLst>
            <pc:docMk/>
            <pc:sldMk cId="1513839990" sldId="4680"/>
            <ac:spMk id="11" creationId="{00000000-0000-0000-0000-000000000000}"/>
          </ac:spMkLst>
        </pc:spChg>
      </pc:sldChg>
      <pc:sldChg chg="modSp add mod">
        <pc:chgData name="Chris Speller" userId="0a97f007-b978-4543-a8a0-9ee0abccdf0a" providerId="ADAL" clId="{B8B649C5-C549-4FEB-BF49-7EEBAD02D5DE}" dt="2020-12-22T12:49:47.386" v="27097"/>
        <pc:sldMkLst>
          <pc:docMk/>
          <pc:sldMk cId="1530931488" sldId="4681"/>
        </pc:sldMkLst>
        <pc:spChg chg="mod">
          <ac:chgData name="Chris Speller" userId="0a97f007-b978-4543-a8a0-9ee0abccdf0a" providerId="ADAL" clId="{B8B649C5-C549-4FEB-BF49-7EEBAD02D5DE}" dt="2020-12-22T12:42:13.387" v="27052" actId="20577"/>
          <ac:spMkLst>
            <pc:docMk/>
            <pc:sldMk cId="1530931488" sldId="4681"/>
            <ac:spMk id="10" creationId="{00000000-0000-0000-0000-000000000000}"/>
          </ac:spMkLst>
        </pc:spChg>
        <pc:spChg chg="mod">
          <ac:chgData name="Chris Speller" userId="0a97f007-b978-4543-a8a0-9ee0abccdf0a" providerId="ADAL" clId="{B8B649C5-C549-4FEB-BF49-7EEBAD02D5DE}" dt="2020-12-22T12:41:56.242" v="27045"/>
          <ac:spMkLst>
            <pc:docMk/>
            <pc:sldMk cId="1530931488" sldId="4681"/>
            <ac:spMk id="11" creationId="{00000000-0000-0000-0000-000000000000}"/>
          </ac:spMkLst>
        </pc:spChg>
        <pc:spChg chg="mod">
          <ac:chgData name="Chris Speller" userId="0a97f007-b978-4543-a8a0-9ee0abccdf0a" providerId="ADAL" clId="{B8B649C5-C549-4FEB-BF49-7EEBAD02D5DE}" dt="2020-12-22T12:49:47.386" v="27097"/>
          <ac:spMkLst>
            <pc:docMk/>
            <pc:sldMk cId="1530931488" sldId="4681"/>
            <ac:spMk id="12" creationId="{00000000-0000-0000-0000-000000000000}"/>
          </ac:spMkLst>
        </pc:spChg>
      </pc:sldChg>
      <pc:sldChg chg="modSp add mod modAnim">
        <pc:chgData name="Chris Speller" userId="0a97f007-b978-4543-a8a0-9ee0abccdf0a" providerId="ADAL" clId="{B8B649C5-C549-4FEB-BF49-7EEBAD02D5DE}" dt="2020-12-22T12:51:10.993" v="27113" actId="20577"/>
        <pc:sldMkLst>
          <pc:docMk/>
          <pc:sldMk cId="2400900236" sldId="4682"/>
        </pc:sldMkLst>
        <pc:spChg chg="mod">
          <ac:chgData name="Chris Speller" userId="0a97f007-b978-4543-a8a0-9ee0abccdf0a" providerId="ADAL" clId="{B8B649C5-C549-4FEB-BF49-7EEBAD02D5DE}" dt="2020-12-22T12:51:10.993" v="27113" actId="20577"/>
          <ac:spMkLst>
            <pc:docMk/>
            <pc:sldMk cId="2400900236" sldId="4682"/>
            <ac:spMk id="10" creationId="{00000000-0000-0000-0000-000000000000}"/>
          </ac:spMkLst>
        </pc:spChg>
        <pc:spChg chg="mod">
          <ac:chgData name="Chris Speller" userId="0a97f007-b978-4543-a8a0-9ee0abccdf0a" providerId="ADAL" clId="{B8B649C5-C549-4FEB-BF49-7EEBAD02D5DE}" dt="2020-12-22T12:49:41.500" v="27092"/>
          <ac:spMkLst>
            <pc:docMk/>
            <pc:sldMk cId="2400900236" sldId="4682"/>
            <ac:spMk id="11" creationId="{00000000-0000-0000-0000-000000000000}"/>
          </ac:spMkLst>
        </pc:spChg>
        <pc:spChg chg="mod">
          <ac:chgData name="Chris Speller" userId="0a97f007-b978-4543-a8a0-9ee0abccdf0a" providerId="ADAL" clId="{B8B649C5-C549-4FEB-BF49-7EEBAD02D5DE}" dt="2020-12-22T12:49:44.217" v="27096" actId="20577"/>
          <ac:spMkLst>
            <pc:docMk/>
            <pc:sldMk cId="2400900236" sldId="4682"/>
            <ac:spMk id="12" creationId="{00000000-0000-0000-0000-000000000000}"/>
          </ac:spMkLst>
        </pc:spChg>
      </pc:sldChg>
      <pc:sldChg chg="modSp add mod modAnim">
        <pc:chgData name="Chris Speller" userId="0a97f007-b978-4543-a8a0-9ee0abccdf0a" providerId="ADAL" clId="{B8B649C5-C549-4FEB-BF49-7EEBAD02D5DE}" dt="2020-12-22T12:55:30.503" v="27201" actId="20577"/>
        <pc:sldMkLst>
          <pc:docMk/>
          <pc:sldMk cId="518902891" sldId="4683"/>
        </pc:sldMkLst>
        <pc:spChg chg="mod">
          <ac:chgData name="Chris Speller" userId="0a97f007-b978-4543-a8a0-9ee0abccdf0a" providerId="ADAL" clId="{B8B649C5-C549-4FEB-BF49-7EEBAD02D5DE}" dt="2020-12-22T12:55:06.134" v="27180" actId="20577"/>
          <ac:spMkLst>
            <pc:docMk/>
            <pc:sldMk cId="518902891" sldId="4683"/>
            <ac:spMk id="10" creationId="{00000000-0000-0000-0000-000000000000}"/>
          </ac:spMkLst>
        </pc:spChg>
        <pc:spChg chg="mod">
          <ac:chgData name="Chris Speller" userId="0a97f007-b978-4543-a8a0-9ee0abccdf0a" providerId="ADAL" clId="{B8B649C5-C549-4FEB-BF49-7EEBAD02D5DE}" dt="2020-12-22T12:55:30.503" v="27201" actId="20577"/>
          <ac:spMkLst>
            <pc:docMk/>
            <pc:sldMk cId="518902891" sldId="4683"/>
            <ac:spMk id="11" creationId="{00000000-0000-0000-0000-000000000000}"/>
          </ac:spMkLst>
        </pc:spChg>
        <pc:spChg chg="mod">
          <ac:chgData name="Chris Speller" userId="0a97f007-b978-4543-a8a0-9ee0abccdf0a" providerId="ADAL" clId="{B8B649C5-C549-4FEB-BF49-7EEBAD02D5DE}" dt="2020-12-22T12:55:10.808" v="27188" actId="20577"/>
          <ac:spMkLst>
            <pc:docMk/>
            <pc:sldMk cId="518902891" sldId="4683"/>
            <ac:spMk id="12" creationId="{00000000-0000-0000-0000-000000000000}"/>
          </ac:spMkLst>
        </pc:spChg>
      </pc:sldChg>
      <pc:sldChg chg="modSp add mod modAnim">
        <pc:chgData name="Chris Speller" userId="0a97f007-b978-4543-a8a0-9ee0abccdf0a" providerId="ADAL" clId="{B8B649C5-C549-4FEB-BF49-7EEBAD02D5DE}" dt="2020-12-22T12:58:23.329" v="27264" actId="20577"/>
        <pc:sldMkLst>
          <pc:docMk/>
          <pc:sldMk cId="1166153105" sldId="4684"/>
        </pc:sldMkLst>
        <pc:spChg chg="mod">
          <ac:chgData name="Chris Speller" userId="0a97f007-b978-4543-a8a0-9ee0abccdf0a" providerId="ADAL" clId="{B8B649C5-C549-4FEB-BF49-7EEBAD02D5DE}" dt="2020-12-22T12:58:13.833" v="27259" actId="20577"/>
          <ac:spMkLst>
            <pc:docMk/>
            <pc:sldMk cId="1166153105" sldId="4684"/>
            <ac:spMk id="10" creationId="{00000000-0000-0000-0000-000000000000}"/>
          </ac:spMkLst>
        </pc:spChg>
        <pc:spChg chg="mod">
          <ac:chgData name="Chris Speller" userId="0a97f007-b978-4543-a8a0-9ee0abccdf0a" providerId="ADAL" clId="{B8B649C5-C549-4FEB-BF49-7EEBAD02D5DE}" dt="2020-12-22T12:58:03.692" v="27252" actId="20577"/>
          <ac:spMkLst>
            <pc:docMk/>
            <pc:sldMk cId="1166153105" sldId="4684"/>
            <ac:spMk id="11" creationId="{00000000-0000-0000-0000-000000000000}"/>
          </ac:spMkLst>
        </pc:spChg>
        <pc:spChg chg="mod">
          <ac:chgData name="Chris Speller" userId="0a97f007-b978-4543-a8a0-9ee0abccdf0a" providerId="ADAL" clId="{B8B649C5-C549-4FEB-BF49-7EEBAD02D5DE}" dt="2020-12-22T12:58:23.329" v="27264" actId="20577"/>
          <ac:spMkLst>
            <pc:docMk/>
            <pc:sldMk cId="1166153105" sldId="4684"/>
            <ac:spMk id="12" creationId="{00000000-0000-0000-0000-000000000000}"/>
          </ac:spMkLst>
        </pc:spChg>
      </pc:sldChg>
      <pc:sldChg chg="modSp add mod">
        <pc:chgData name="Chris Speller" userId="0a97f007-b978-4543-a8a0-9ee0abccdf0a" providerId="ADAL" clId="{B8B649C5-C549-4FEB-BF49-7EEBAD02D5DE}" dt="2020-12-22T13:04:25.494" v="27298" actId="20577"/>
        <pc:sldMkLst>
          <pc:docMk/>
          <pc:sldMk cId="3318029915" sldId="4685"/>
        </pc:sldMkLst>
        <pc:spChg chg="mod">
          <ac:chgData name="Chris Speller" userId="0a97f007-b978-4543-a8a0-9ee0abccdf0a" providerId="ADAL" clId="{B8B649C5-C549-4FEB-BF49-7EEBAD02D5DE}" dt="2020-12-22T13:04:25.494" v="27298" actId="20577"/>
          <ac:spMkLst>
            <pc:docMk/>
            <pc:sldMk cId="3318029915" sldId="4685"/>
            <ac:spMk id="10" creationId="{00000000-0000-0000-0000-000000000000}"/>
          </ac:spMkLst>
        </pc:spChg>
        <pc:spChg chg="mod">
          <ac:chgData name="Chris Speller" userId="0a97f007-b978-4543-a8a0-9ee0abccdf0a" providerId="ADAL" clId="{B8B649C5-C549-4FEB-BF49-7EEBAD02D5DE}" dt="2020-12-22T13:01:54.900" v="27268"/>
          <ac:spMkLst>
            <pc:docMk/>
            <pc:sldMk cId="3318029915" sldId="4685"/>
            <ac:spMk id="11" creationId="{00000000-0000-0000-0000-000000000000}"/>
          </ac:spMkLst>
        </pc:spChg>
        <pc:spChg chg="mod">
          <ac:chgData name="Chris Speller" userId="0a97f007-b978-4543-a8a0-9ee0abccdf0a" providerId="ADAL" clId="{B8B649C5-C549-4FEB-BF49-7EEBAD02D5DE}" dt="2020-12-22T13:02:18.558" v="27282" actId="20577"/>
          <ac:spMkLst>
            <pc:docMk/>
            <pc:sldMk cId="3318029915" sldId="4685"/>
            <ac:spMk id="12" creationId="{00000000-0000-0000-0000-000000000000}"/>
          </ac:spMkLst>
        </pc:spChg>
      </pc:sldChg>
      <pc:sldChg chg="modSp add mod modAnim">
        <pc:chgData name="Chris Speller" userId="0a97f007-b978-4543-a8a0-9ee0abccdf0a" providerId="ADAL" clId="{B8B649C5-C549-4FEB-BF49-7EEBAD02D5DE}" dt="2020-12-22T13:11:17.266" v="27385" actId="20577"/>
        <pc:sldMkLst>
          <pc:docMk/>
          <pc:sldMk cId="1564258006" sldId="4686"/>
        </pc:sldMkLst>
        <pc:spChg chg="mod">
          <ac:chgData name="Chris Speller" userId="0a97f007-b978-4543-a8a0-9ee0abccdf0a" providerId="ADAL" clId="{B8B649C5-C549-4FEB-BF49-7EEBAD02D5DE}" dt="2020-12-22T13:11:17.266" v="27385" actId="20577"/>
          <ac:spMkLst>
            <pc:docMk/>
            <pc:sldMk cId="1564258006" sldId="4686"/>
            <ac:spMk id="10" creationId="{00000000-0000-0000-0000-000000000000}"/>
          </ac:spMkLst>
        </pc:spChg>
        <pc:spChg chg="mod">
          <ac:chgData name="Chris Speller" userId="0a97f007-b978-4543-a8a0-9ee0abccdf0a" providerId="ADAL" clId="{B8B649C5-C549-4FEB-BF49-7EEBAD02D5DE}" dt="2020-12-22T13:08:25.599" v="27365" actId="20577"/>
          <ac:spMkLst>
            <pc:docMk/>
            <pc:sldMk cId="1564258006" sldId="4686"/>
            <ac:spMk id="11" creationId="{00000000-0000-0000-0000-000000000000}"/>
          </ac:spMkLst>
        </pc:spChg>
        <pc:spChg chg="mod">
          <ac:chgData name="Chris Speller" userId="0a97f007-b978-4543-a8a0-9ee0abccdf0a" providerId="ADAL" clId="{B8B649C5-C549-4FEB-BF49-7EEBAD02D5DE}" dt="2020-12-22T13:08:34.651" v="27369" actId="20577"/>
          <ac:spMkLst>
            <pc:docMk/>
            <pc:sldMk cId="1564258006" sldId="4686"/>
            <ac:spMk id="12" creationId="{00000000-0000-0000-0000-000000000000}"/>
          </ac:spMkLst>
        </pc:spChg>
      </pc:sldChg>
      <pc:sldChg chg="modSp add">
        <pc:chgData name="Chris Speller" userId="0a97f007-b978-4543-a8a0-9ee0abccdf0a" providerId="ADAL" clId="{B8B649C5-C549-4FEB-BF49-7EEBAD02D5DE}" dt="2020-12-22T14:56:19.239" v="27467" actId="20577"/>
        <pc:sldMkLst>
          <pc:docMk/>
          <pc:sldMk cId="2350007303" sldId="4687"/>
        </pc:sldMkLst>
        <pc:spChg chg="mod">
          <ac:chgData name="Chris Speller" userId="0a97f007-b978-4543-a8a0-9ee0abccdf0a" providerId="ADAL" clId="{B8B649C5-C549-4FEB-BF49-7EEBAD02D5DE}" dt="2020-12-22T14:56:19.239" v="27467" actId="20577"/>
          <ac:spMkLst>
            <pc:docMk/>
            <pc:sldMk cId="2350007303" sldId="4687"/>
            <ac:spMk id="10" creationId="{00000000-0000-0000-0000-000000000000}"/>
          </ac:spMkLst>
        </pc:spChg>
        <pc:spChg chg="mod">
          <ac:chgData name="Chris Speller" userId="0a97f007-b978-4543-a8a0-9ee0abccdf0a" providerId="ADAL" clId="{B8B649C5-C549-4FEB-BF49-7EEBAD02D5DE}" dt="2020-12-22T14:55:21.019" v="27442"/>
          <ac:spMkLst>
            <pc:docMk/>
            <pc:sldMk cId="2350007303" sldId="4687"/>
            <ac:spMk id="11" creationId="{00000000-0000-0000-0000-000000000000}"/>
          </ac:spMkLst>
        </pc:spChg>
        <pc:spChg chg="mod">
          <ac:chgData name="Chris Speller" userId="0a97f007-b978-4543-a8a0-9ee0abccdf0a" providerId="ADAL" clId="{B8B649C5-C549-4FEB-BF49-7EEBAD02D5DE}" dt="2020-12-22T14:55:32.555" v="27450" actId="16959"/>
          <ac:spMkLst>
            <pc:docMk/>
            <pc:sldMk cId="2350007303" sldId="4687"/>
            <ac:spMk id="12" creationId="{00000000-0000-0000-0000-000000000000}"/>
          </ac:spMkLst>
        </pc:spChg>
      </pc:sldChg>
      <pc:sldChg chg="modSp add mod">
        <pc:chgData name="Chris Speller" userId="0a97f007-b978-4543-a8a0-9ee0abccdf0a" providerId="ADAL" clId="{B8B649C5-C549-4FEB-BF49-7EEBAD02D5DE}" dt="2020-12-22T14:58:49.938" v="27578" actId="20577"/>
        <pc:sldMkLst>
          <pc:docMk/>
          <pc:sldMk cId="2651819508" sldId="4688"/>
        </pc:sldMkLst>
        <pc:spChg chg="mod">
          <ac:chgData name="Chris Speller" userId="0a97f007-b978-4543-a8a0-9ee0abccdf0a" providerId="ADAL" clId="{B8B649C5-C549-4FEB-BF49-7EEBAD02D5DE}" dt="2020-12-22T14:58:49.938" v="27578" actId="20577"/>
          <ac:spMkLst>
            <pc:docMk/>
            <pc:sldMk cId="2651819508" sldId="4688"/>
            <ac:spMk id="10" creationId="{00000000-0000-0000-0000-000000000000}"/>
          </ac:spMkLst>
        </pc:spChg>
        <pc:spChg chg="mod">
          <ac:chgData name="Chris Speller" userId="0a97f007-b978-4543-a8a0-9ee0abccdf0a" providerId="ADAL" clId="{B8B649C5-C549-4FEB-BF49-7EEBAD02D5DE}" dt="2020-12-22T14:58:15.806" v="27577" actId="20577"/>
          <ac:spMkLst>
            <pc:docMk/>
            <pc:sldMk cId="2651819508" sldId="4688"/>
            <ac:spMk id="11" creationId="{00000000-0000-0000-0000-000000000000}"/>
          </ac:spMkLst>
        </pc:spChg>
        <pc:spChg chg="mod">
          <ac:chgData name="Chris Speller" userId="0a97f007-b978-4543-a8a0-9ee0abccdf0a" providerId="ADAL" clId="{B8B649C5-C549-4FEB-BF49-7EEBAD02D5DE}" dt="2020-12-22T14:57:23.973" v="27553" actId="20577"/>
          <ac:spMkLst>
            <pc:docMk/>
            <pc:sldMk cId="2651819508" sldId="4688"/>
            <ac:spMk id="12" creationId="{00000000-0000-0000-0000-000000000000}"/>
          </ac:spMkLst>
        </pc:spChg>
      </pc:sldChg>
      <pc:sldChg chg="modSp add modAnim">
        <pc:chgData name="Chris Speller" userId="0a97f007-b978-4543-a8a0-9ee0abccdf0a" providerId="ADAL" clId="{B8B649C5-C549-4FEB-BF49-7EEBAD02D5DE}" dt="2020-12-22T15:00:22.034" v="27602" actId="20577"/>
        <pc:sldMkLst>
          <pc:docMk/>
          <pc:sldMk cId="2344529361" sldId="4689"/>
        </pc:sldMkLst>
        <pc:spChg chg="mod">
          <ac:chgData name="Chris Speller" userId="0a97f007-b978-4543-a8a0-9ee0abccdf0a" providerId="ADAL" clId="{B8B649C5-C549-4FEB-BF49-7EEBAD02D5DE}" dt="2020-12-22T15:00:22.034" v="27602" actId="20577"/>
          <ac:spMkLst>
            <pc:docMk/>
            <pc:sldMk cId="2344529361" sldId="4689"/>
            <ac:spMk id="10" creationId="{00000000-0000-0000-0000-000000000000}"/>
          </ac:spMkLst>
        </pc:spChg>
        <pc:spChg chg="mod">
          <ac:chgData name="Chris Speller" userId="0a97f007-b978-4543-a8a0-9ee0abccdf0a" providerId="ADAL" clId="{B8B649C5-C549-4FEB-BF49-7EEBAD02D5DE}" dt="2020-12-22T15:00:01.483" v="27593"/>
          <ac:spMkLst>
            <pc:docMk/>
            <pc:sldMk cId="2344529361" sldId="4689"/>
            <ac:spMk id="11" creationId="{00000000-0000-0000-0000-000000000000}"/>
          </ac:spMkLst>
        </pc:spChg>
        <pc:spChg chg="mod">
          <ac:chgData name="Chris Speller" userId="0a97f007-b978-4543-a8a0-9ee0abccdf0a" providerId="ADAL" clId="{B8B649C5-C549-4FEB-BF49-7EEBAD02D5DE}" dt="2020-12-22T15:00:07.892" v="27598" actId="20577"/>
          <ac:spMkLst>
            <pc:docMk/>
            <pc:sldMk cId="2344529361" sldId="4689"/>
            <ac:spMk id="12" creationId="{00000000-0000-0000-0000-000000000000}"/>
          </ac:spMkLst>
        </pc:spChg>
      </pc:sldChg>
      <pc:sldChg chg="modSp add mod modAnim">
        <pc:chgData name="Chris Speller" userId="0a97f007-b978-4543-a8a0-9ee0abccdf0a" providerId="ADAL" clId="{B8B649C5-C549-4FEB-BF49-7EEBAD02D5DE}" dt="2020-12-22T15:03:16.549" v="27711" actId="20577"/>
        <pc:sldMkLst>
          <pc:docMk/>
          <pc:sldMk cId="2838456479" sldId="4690"/>
        </pc:sldMkLst>
        <pc:spChg chg="mod">
          <ac:chgData name="Chris Speller" userId="0a97f007-b978-4543-a8a0-9ee0abccdf0a" providerId="ADAL" clId="{B8B649C5-C549-4FEB-BF49-7EEBAD02D5DE}" dt="2020-12-22T15:02:51.491" v="27685" actId="20577"/>
          <ac:spMkLst>
            <pc:docMk/>
            <pc:sldMk cId="2838456479" sldId="4690"/>
            <ac:spMk id="10" creationId="{00000000-0000-0000-0000-000000000000}"/>
          </ac:spMkLst>
        </pc:spChg>
        <pc:spChg chg="mod">
          <ac:chgData name="Chris Speller" userId="0a97f007-b978-4543-a8a0-9ee0abccdf0a" providerId="ADAL" clId="{B8B649C5-C549-4FEB-BF49-7EEBAD02D5DE}" dt="2020-12-22T15:03:00.404" v="27690" actId="403"/>
          <ac:spMkLst>
            <pc:docMk/>
            <pc:sldMk cId="2838456479" sldId="4690"/>
            <ac:spMk id="11" creationId="{00000000-0000-0000-0000-000000000000}"/>
          </ac:spMkLst>
        </pc:spChg>
        <pc:spChg chg="mod">
          <ac:chgData name="Chris Speller" userId="0a97f007-b978-4543-a8a0-9ee0abccdf0a" providerId="ADAL" clId="{B8B649C5-C549-4FEB-BF49-7EEBAD02D5DE}" dt="2020-12-22T15:03:16.549" v="27711" actId="20577"/>
          <ac:spMkLst>
            <pc:docMk/>
            <pc:sldMk cId="2838456479" sldId="4690"/>
            <ac:spMk id="12" creationId="{00000000-0000-0000-0000-000000000000}"/>
          </ac:spMkLst>
        </pc:spChg>
      </pc:sldChg>
      <pc:sldChg chg="modSp add modAnim">
        <pc:chgData name="Chris Speller" userId="0a97f007-b978-4543-a8a0-9ee0abccdf0a" providerId="ADAL" clId="{B8B649C5-C549-4FEB-BF49-7EEBAD02D5DE}" dt="2020-12-22T15:04:12.040" v="27754" actId="20577"/>
        <pc:sldMkLst>
          <pc:docMk/>
          <pc:sldMk cId="1537404804" sldId="4691"/>
        </pc:sldMkLst>
        <pc:spChg chg="mod">
          <ac:chgData name="Chris Speller" userId="0a97f007-b978-4543-a8a0-9ee0abccdf0a" providerId="ADAL" clId="{B8B649C5-C549-4FEB-BF49-7EEBAD02D5DE}" dt="2020-12-22T15:03:41.467" v="27724" actId="20577"/>
          <ac:spMkLst>
            <pc:docMk/>
            <pc:sldMk cId="1537404804" sldId="4691"/>
            <ac:spMk id="10" creationId="{00000000-0000-0000-0000-000000000000}"/>
          </ac:spMkLst>
        </pc:spChg>
        <pc:spChg chg="mod">
          <ac:chgData name="Chris Speller" userId="0a97f007-b978-4543-a8a0-9ee0abccdf0a" providerId="ADAL" clId="{B8B649C5-C549-4FEB-BF49-7EEBAD02D5DE}" dt="2020-12-22T15:03:48.710" v="27730" actId="20577"/>
          <ac:spMkLst>
            <pc:docMk/>
            <pc:sldMk cId="1537404804" sldId="4691"/>
            <ac:spMk id="11" creationId="{00000000-0000-0000-0000-000000000000}"/>
          </ac:spMkLst>
        </pc:spChg>
        <pc:spChg chg="mod">
          <ac:chgData name="Chris Speller" userId="0a97f007-b978-4543-a8a0-9ee0abccdf0a" providerId="ADAL" clId="{B8B649C5-C549-4FEB-BF49-7EEBAD02D5DE}" dt="2020-12-22T15:04:12.040" v="27754" actId="20577"/>
          <ac:spMkLst>
            <pc:docMk/>
            <pc:sldMk cId="1537404804" sldId="4691"/>
            <ac:spMk id="12" creationId="{00000000-0000-0000-0000-000000000000}"/>
          </ac:spMkLst>
        </pc:spChg>
      </pc:sldChg>
      <pc:sldChg chg="modSp add mod">
        <pc:chgData name="Chris Speller" userId="0a97f007-b978-4543-a8a0-9ee0abccdf0a" providerId="ADAL" clId="{B8B649C5-C549-4FEB-BF49-7EEBAD02D5DE}" dt="2020-12-22T22:59:15.198" v="35590" actId="20577"/>
        <pc:sldMkLst>
          <pc:docMk/>
          <pc:sldMk cId="3411240283" sldId="4692"/>
        </pc:sldMkLst>
        <pc:spChg chg="mod">
          <ac:chgData name="Chris Speller" userId="0a97f007-b978-4543-a8a0-9ee0abccdf0a" providerId="ADAL" clId="{B8B649C5-C549-4FEB-BF49-7EEBAD02D5DE}" dt="2020-12-22T15:05:45.332" v="27781" actId="20577"/>
          <ac:spMkLst>
            <pc:docMk/>
            <pc:sldMk cId="3411240283" sldId="4692"/>
            <ac:spMk id="10" creationId="{00000000-0000-0000-0000-000000000000}"/>
          </ac:spMkLst>
        </pc:spChg>
        <pc:spChg chg="mod">
          <ac:chgData name="Chris Speller" userId="0a97f007-b978-4543-a8a0-9ee0abccdf0a" providerId="ADAL" clId="{B8B649C5-C549-4FEB-BF49-7EEBAD02D5DE}" dt="2020-12-22T22:59:15.198" v="35590" actId="20577"/>
          <ac:spMkLst>
            <pc:docMk/>
            <pc:sldMk cId="3411240283" sldId="4692"/>
            <ac:spMk id="11" creationId="{00000000-0000-0000-0000-000000000000}"/>
          </ac:spMkLst>
        </pc:spChg>
        <pc:spChg chg="mod">
          <ac:chgData name="Chris Speller" userId="0a97f007-b978-4543-a8a0-9ee0abccdf0a" providerId="ADAL" clId="{B8B649C5-C549-4FEB-BF49-7EEBAD02D5DE}" dt="2020-12-22T15:05:54.643" v="27784" actId="207"/>
          <ac:spMkLst>
            <pc:docMk/>
            <pc:sldMk cId="3411240283" sldId="4692"/>
            <ac:spMk id="12" creationId="{00000000-0000-0000-0000-000000000000}"/>
          </ac:spMkLst>
        </pc:spChg>
      </pc:sldChg>
      <pc:sldChg chg="modSp add mod">
        <pc:chgData name="Chris Speller" userId="0a97f007-b978-4543-a8a0-9ee0abccdf0a" providerId="ADAL" clId="{B8B649C5-C549-4FEB-BF49-7EEBAD02D5DE}" dt="2020-12-22T15:06:24.157" v="27808" actId="20577"/>
        <pc:sldMkLst>
          <pc:docMk/>
          <pc:sldMk cId="3920678769" sldId="4693"/>
        </pc:sldMkLst>
        <pc:spChg chg="mod">
          <ac:chgData name="Chris Speller" userId="0a97f007-b978-4543-a8a0-9ee0abccdf0a" providerId="ADAL" clId="{B8B649C5-C549-4FEB-BF49-7EEBAD02D5DE}" dt="2020-12-22T15:06:24.157" v="27808" actId="20577"/>
          <ac:spMkLst>
            <pc:docMk/>
            <pc:sldMk cId="3920678769" sldId="4693"/>
            <ac:spMk id="10" creationId="{00000000-0000-0000-0000-000000000000}"/>
          </ac:spMkLst>
        </pc:spChg>
        <pc:spChg chg="mod">
          <ac:chgData name="Chris Speller" userId="0a97f007-b978-4543-a8a0-9ee0abccdf0a" providerId="ADAL" clId="{B8B649C5-C549-4FEB-BF49-7EEBAD02D5DE}" dt="2020-12-22T15:06:13.788" v="27794" actId="403"/>
          <ac:spMkLst>
            <pc:docMk/>
            <pc:sldMk cId="3920678769" sldId="4693"/>
            <ac:spMk id="11" creationId="{00000000-0000-0000-0000-000000000000}"/>
          </ac:spMkLst>
        </pc:spChg>
        <pc:spChg chg="mod">
          <ac:chgData name="Chris Speller" userId="0a97f007-b978-4543-a8a0-9ee0abccdf0a" providerId="ADAL" clId="{B8B649C5-C549-4FEB-BF49-7EEBAD02D5DE}" dt="2020-12-22T15:06:20.396" v="27804" actId="20577"/>
          <ac:spMkLst>
            <pc:docMk/>
            <pc:sldMk cId="3920678769" sldId="4693"/>
            <ac:spMk id="12" creationId="{00000000-0000-0000-0000-000000000000}"/>
          </ac:spMkLst>
        </pc:spChg>
      </pc:sldChg>
      <pc:sldChg chg="modSp add mod modAnim">
        <pc:chgData name="Chris Speller" userId="0a97f007-b978-4543-a8a0-9ee0abccdf0a" providerId="ADAL" clId="{B8B649C5-C549-4FEB-BF49-7EEBAD02D5DE}" dt="2020-12-22T15:10:08.161" v="27878" actId="1076"/>
        <pc:sldMkLst>
          <pc:docMk/>
          <pc:sldMk cId="1218608361" sldId="4694"/>
        </pc:sldMkLst>
        <pc:spChg chg="mod">
          <ac:chgData name="Chris Speller" userId="0a97f007-b978-4543-a8a0-9ee0abccdf0a" providerId="ADAL" clId="{B8B649C5-C549-4FEB-BF49-7EEBAD02D5DE}" dt="2020-12-22T15:08:50.785" v="27849" actId="20577"/>
          <ac:spMkLst>
            <pc:docMk/>
            <pc:sldMk cId="1218608361" sldId="4694"/>
            <ac:spMk id="10" creationId="{00000000-0000-0000-0000-000000000000}"/>
          </ac:spMkLst>
        </pc:spChg>
        <pc:spChg chg="mod">
          <ac:chgData name="Chris Speller" userId="0a97f007-b978-4543-a8a0-9ee0abccdf0a" providerId="ADAL" clId="{B8B649C5-C549-4FEB-BF49-7EEBAD02D5DE}" dt="2020-12-22T15:10:03.206" v="27877" actId="20577"/>
          <ac:spMkLst>
            <pc:docMk/>
            <pc:sldMk cId="1218608361" sldId="4694"/>
            <ac:spMk id="11" creationId="{00000000-0000-0000-0000-000000000000}"/>
          </ac:spMkLst>
        </pc:spChg>
        <pc:spChg chg="mod">
          <ac:chgData name="Chris Speller" userId="0a97f007-b978-4543-a8a0-9ee0abccdf0a" providerId="ADAL" clId="{B8B649C5-C549-4FEB-BF49-7EEBAD02D5DE}" dt="2020-12-22T15:10:08.161" v="27878" actId="1076"/>
          <ac:spMkLst>
            <pc:docMk/>
            <pc:sldMk cId="1218608361" sldId="4694"/>
            <ac:spMk id="12" creationId="{00000000-0000-0000-0000-000000000000}"/>
          </ac:spMkLst>
        </pc:spChg>
      </pc:sldChg>
      <pc:sldChg chg="modSp add mod">
        <pc:chgData name="Chris Speller" userId="0a97f007-b978-4543-a8a0-9ee0abccdf0a" providerId="ADAL" clId="{B8B649C5-C549-4FEB-BF49-7EEBAD02D5DE}" dt="2020-12-22T15:31:51.672" v="28116" actId="20577"/>
        <pc:sldMkLst>
          <pc:docMk/>
          <pc:sldMk cId="472327846" sldId="4695"/>
        </pc:sldMkLst>
        <pc:spChg chg="mod">
          <ac:chgData name="Chris Speller" userId="0a97f007-b978-4543-a8a0-9ee0abccdf0a" providerId="ADAL" clId="{B8B649C5-C549-4FEB-BF49-7EEBAD02D5DE}" dt="2020-12-22T15:31:51.672" v="28116" actId="20577"/>
          <ac:spMkLst>
            <pc:docMk/>
            <pc:sldMk cId="472327846" sldId="4695"/>
            <ac:spMk id="10" creationId="{00000000-0000-0000-0000-000000000000}"/>
          </ac:spMkLst>
        </pc:spChg>
        <pc:spChg chg="mod">
          <ac:chgData name="Chris Speller" userId="0a97f007-b978-4543-a8a0-9ee0abccdf0a" providerId="ADAL" clId="{B8B649C5-C549-4FEB-BF49-7EEBAD02D5DE}" dt="2020-12-22T15:27:45.257" v="28035" actId="404"/>
          <ac:spMkLst>
            <pc:docMk/>
            <pc:sldMk cId="472327846" sldId="4695"/>
            <ac:spMk id="11" creationId="{00000000-0000-0000-0000-000000000000}"/>
          </ac:spMkLst>
        </pc:spChg>
      </pc:sldChg>
      <pc:sldChg chg="modSp add mod">
        <pc:chgData name="Chris Speller" userId="0a97f007-b978-4543-a8a0-9ee0abccdf0a" providerId="ADAL" clId="{B8B649C5-C549-4FEB-BF49-7EEBAD02D5DE}" dt="2020-12-22T15:27:38.264" v="28033" actId="403"/>
        <pc:sldMkLst>
          <pc:docMk/>
          <pc:sldMk cId="397156148" sldId="4696"/>
        </pc:sldMkLst>
        <pc:spChg chg="mod">
          <ac:chgData name="Chris Speller" userId="0a97f007-b978-4543-a8a0-9ee0abccdf0a" providerId="ADAL" clId="{B8B649C5-C549-4FEB-BF49-7EEBAD02D5DE}" dt="2020-12-22T15:27:33.495" v="28031" actId="404"/>
          <ac:spMkLst>
            <pc:docMk/>
            <pc:sldMk cId="397156148" sldId="4696"/>
            <ac:spMk id="10" creationId="{00000000-0000-0000-0000-000000000000}"/>
          </ac:spMkLst>
        </pc:spChg>
        <pc:spChg chg="mod">
          <ac:chgData name="Chris Speller" userId="0a97f007-b978-4543-a8a0-9ee0abccdf0a" providerId="ADAL" clId="{B8B649C5-C549-4FEB-BF49-7EEBAD02D5DE}" dt="2020-12-22T15:27:38.264" v="28033" actId="403"/>
          <ac:spMkLst>
            <pc:docMk/>
            <pc:sldMk cId="397156148" sldId="4696"/>
            <ac:spMk id="11" creationId="{00000000-0000-0000-0000-000000000000}"/>
          </ac:spMkLst>
        </pc:spChg>
      </pc:sldChg>
      <pc:sldChg chg="modSp add mod">
        <pc:chgData name="Chris Speller" userId="0a97f007-b978-4543-a8a0-9ee0abccdf0a" providerId="ADAL" clId="{B8B649C5-C549-4FEB-BF49-7EEBAD02D5DE}" dt="2020-12-22T15:28:28.930" v="28045" actId="207"/>
        <pc:sldMkLst>
          <pc:docMk/>
          <pc:sldMk cId="1051181830" sldId="4697"/>
        </pc:sldMkLst>
        <pc:spChg chg="mod">
          <ac:chgData name="Chris Speller" userId="0a97f007-b978-4543-a8a0-9ee0abccdf0a" providerId="ADAL" clId="{B8B649C5-C549-4FEB-BF49-7EEBAD02D5DE}" dt="2020-12-22T15:28:15.741" v="28043" actId="20577"/>
          <ac:spMkLst>
            <pc:docMk/>
            <pc:sldMk cId="1051181830" sldId="4697"/>
            <ac:spMk id="10" creationId="{00000000-0000-0000-0000-000000000000}"/>
          </ac:spMkLst>
        </pc:spChg>
        <pc:spChg chg="mod">
          <ac:chgData name="Chris Speller" userId="0a97f007-b978-4543-a8a0-9ee0abccdf0a" providerId="ADAL" clId="{B8B649C5-C549-4FEB-BF49-7EEBAD02D5DE}" dt="2020-12-22T15:28:12.614" v="28041"/>
          <ac:spMkLst>
            <pc:docMk/>
            <pc:sldMk cId="1051181830" sldId="4697"/>
            <ac:spMk id="11" creationId="{00000000-0000-0000-0000-000000000000}"/>
          </ac:spMkLst>
        </pc:spChg>
        <pc:spChg chg="mod">
          <ac:chgData name="Chris Speller" userId="0a97f007-b978-4543-a8a0-9ee0abccdf0a" providerId="ADAL" clId="{B8B649C5-C549-4FEB-BF49-7EEBAD02D5DE}" dt="2020-12-22T15:28:28.930" v="28045" actId="207"/>
          <ac:spMkLst>
            <pc:docMk/>
            <pc:sldMk cId="1051181830" sldId="4697"/>
            <ac:spMk id="12" creationId="{00000000-0000-0000-0000-000000000000}"/>
          </ac:spMkLst>
        </pc:spChg>
      </pc:sldChg>
      <pc:sldChg chg="modSp add">
        <pc:chgData name="Chris Speller" userId="0a97f007-b978-4543-a8a0-9ee0abccdf0a" providerId="ADAL" clId="{B8B649C5-C549-4FEB-BF49-7EEBAD02D5DE}" dt="2020-12-22T15:29:55.195" v="28068" actId="20577"/>
        <pc:sldMkLst>
          <pc:docMk/>
          <pc:sldMk cId="2640223970" sldId="4698"/>
        </pc:sldMkLst>
        <pc:spChg chg="mod">
          <ac:chgData name="Chris Speller" userId="0a97f007-b978-4543-a8a0-9ee0abccdf0a" providerId="ADAL" clId="{B8B649C5-C549-4FEB-BF49-7EEBAD02D5DE}" dt="2020-12-22T15:29:10.011" v="28059" actId="20577"/>
          <ac:spMkLst>
            <pc:docMk/>
            <pc:sldMk cId="2640223970" sldId="4698"/>
            <ac:spMk id="10" creationId="{00000000-0000-0000-0000-000000000000}"/>
          </ac:spMkLst>
        </pc:spChg>
        <pc:spChg chg="mod">
          <ac:chgData name="Chris Speller" userId="0a97f007-b978-4543-a8a0-9ee0abccdf0a" providerId="ADAL" clId="{B8B649C5-C549-4FEB-BF49-7EEBAD02D5DE}" dt="2020-12-22T15:28:47.546" v="28048"/>
          <ac:spMkLst>
            <pc:docMk/>
            <pc:sldMk cId="2640223970" sldId="4698"/>
            <ac:spMk id="11" creationId="{00000000-0000-0000-0000-000000000000}"/>
          </ac:spMkLst>
        </pc:spChg>
        <pc:spChg chg="mod">
          <ac:chgData name="Chris Speller" userId="0a97f007-b978-4543-a8a0-9ee0abccdf0a" providerId="ADAL" clId="{B8B649C5-C549-4FEB-BF49-7EEBAD02D5DE}" dt="2020-12-22T15:29:55.195" v="28068" actId="20577"/>
          <ac:spMkLst>
            <pc:docMk/>
            <pc:sldMk cId="2640223970" sldId="4698"/>
            <ac:spMk id="12" creationId="{00000000-0000-0000-0000-000000000000}"/>
          </ac:spMkLst>
        </pc:spChg>
      </pc:sldChg>
      <pc:sldChg chg="modSp add">
        <pc:chgData name="Chris Speller" userId="0a97f007-b978-4543-a8a0-9ee0abccdf0a" providerId="ADAL" clId="{B8B649C5-C549-4FEB-BF49-7EEBAD02D5DE}" dt="2020-12-22T15:33:01.788" v="28125" actId="20577"/>
        <pc:sldMkLst>
          <pc:docMk/>
          <pc:sldMk cId="2529744694" sldId="4699"/>
        </pc:sldMkLst>
        <pc:spChg chg="mod">
          <ac:chgData name="Chris Speller" userId="0a97f007-b978-4543-a8a0-9ee0abccdf0a" providerId="ADAL" clId="{B8B649C5-C549-4FEB-BF49-7EEBAD02D5DE}" dt="2020-12-22T15:33:01.788" v="28125" actId="20577"/>
          <ac:spMkLst>
            <pc:docMk/>
            <pc:sldMk cId="2529744694" sldId="4699"/>
            <ac:spMk id="10" creationId="{00000000-0000-0000-0000-000000000000}"/>
          </ac:spMkLst>
        </pc:spChg>
        <pc:spChg chg="mod">
          <ac:chgData name="Chris Speller" userId="0a97f007-b978-4543-a8a0-9ee0abccdf0a" providerId="ADAL" clId="{B8B649C5-C549-4FEB-BF49-7EEBAD02D5DE}" dt="2020-12-22T15:30:07.383" v="28071"/>
          <ac:spMkLst>
            <pc:docMk/>
            <pc:sldMk cId="2529744694" sldId="4699"/>
            <ac:spMk id="11" creationId="{00000000-0000-0000-0000-000000000000}"/>
          </ac:spMkLst>
        </pc:spChg>
        <pc:spChg chg="mod">
          <ac:chgData name="Chris Speller" userId="0a97f007-b978-4543-a8a0-9ee0abccdf0a" providerId="ADAL" clId="{B8B649C5-C549-4FEB-BF49-7EEBAD02D5DE}" dt="2020-12-22T15:31:22.447" v="28088" actId="20577"/>
          <ac:spMkLst>
            <pc:docMk/>
            <pc:sldMk cId="2529744694" sldId="4699"/>
            <ac:spMk id="12" creationId="{00000000-0000-0000-0000-000000000000}"/>
          </ac:spMkLst>
        </pc:spChg>
      </pc:sldChg>
      <pc:sldChg chg="modSp add">
        <pc:chgData name="Chris Speller" userId="0a97f007-b978-4543-a8a0-9ee0abccdf0a" providerId="ADAL" clId="{B8B649C5-C549-4FEB-BF49-7EEBAD02D5DE}" dt="2020-12-22T15:35:36.299" v="28132" actId="20577"/>
        <pc:sldMkLst>
          <pc:docMk/>
          <pc:sldMk cId="3402671952" sldId="4700"/>
        </pc:sldMkLst>
        <pc:spChg chg="mod">
          <ac:chgData name="Chris Speller" userId="0a97f007-b978-4543-a8a0-9ee0abccdf0a" providerId="ADAL" clId="{B8B649C5-C549-4FEB-BF49-7EEBAD02D5DE}" dt="2020-12-22T15:35:36.299" v="28132" actId="20577"/>
          <ac:spMkLst>
            <pc:docMk/>
            <pc:sldMk cId="3402671952" sldId="4700"/>
            <ac:spMk id="10" creationId="{00000000-0000-0000-0000-000000000000}"/>
          </ac:spMkLst>
        </pc:spChg>
        <pc:spChg chg="mod">
          <ac:chgData name="Chris Speller" userId="0a97f007-b978-4543-a8a0-9ee0abccdf0a" providerId="ADAL" clId="{B8B649C5-C549-4FEB-BF49-7EEBAD02D5DE}" dt="2020-12-22T15:34:20.889" v="28128"/>
          <ac:spMkLst>
            <pc:docMk/>
            <pc:sldMk cId="3402671952" sldId="4700"/>
            <ac:spMk id="11" creationId="{00000000-0000-0000-0000-000000000000}"/>
          </ac:spMkLst>
        </pc:spChg>
        <pc:spChg chg="mod">
          <ac:chgData name="Chris Speller" userId="0a97f007-b978-4543-a8a0-9ee0abccdf0a" providerId="ADAL" clId="{B8B649C5-C549-4FEB-BF49-7EEBAD02D5DE}" dt="2020-12-22T15:34:55.529" v="28130" actId="207"/>
          <ac:spMkLst>
            <pc:docMk/>
            <pc:sldMk cId="3402671952" sldId="4700"/>
            <ac:spMk id="12" creationId="{00000000-0000-0000-0000-000000000000}"/>
          </ac:spMkLst>
        </pc:spChg>
      </pc:sldChg>
      <pc:sldChg chg="modSp add">
        <pc:chgData name="Chris Speller" userId="0a97f007-b978-4543-a8a0-9ee0abccdf0a" providerId="ADAL" clId="{B8B649C5-C549-4FEB-BF49-7EEBAD02D5DE}" dt="2020-12-22T15:37:38.413" v="28196" actId="20577"/>
        <pc:sldMkLst>
          <pc:docMk/>
          <pc:sldMk cId="2455455967" sldId="4701"/>
        </pc:sldMkLst>
        <pc:spChg chg="mod">
          <ac:chgData name="Chris Speller" userId="0a97f007-b978-4543-a8a0-9ee0abccdf0a" providerId="ADAL" clId="{B8B649C5-C549-4FEB-BF49-7EEBAD02D5DE}" dt="2020-12-22T15:37:13.408" v="28161" actId="20577"/>
          <ac:spMkLst>
            <pc:docMk/>
            <pc:sldMk cId="2455455967" sldId="4701"/>
            <ac:spMk id="10" creationId="{00000000-0000-0000-0000-000000000000}"/>
          </ac:spMkLst>
        </pc:spChg>
        <pc:spChg chg="mod">
          <ac:chgData name="Chris Speller" userId="0a97f007-b978-4543-a8a0-9ee0abccdf0a" providerId="ADAL" clId="{B8B649C5-C549-4FEB-BF49-7EEBAD02D5DE}" dt="2020-12-22T15:36:29.056" v="28158"/>
          <ac:spMkLst>
            <pc:docMk/>
            <pc:sldMk cId="2455455967" sldId="4701"/>
            <ac:spMk id="11" creationId="{00000000-0000-0000-0000-000000000000}"/>
          </ac:spMkLst>
        </pc:spChg>
        <pc:spChg chg="mod">
          <ac:chgData name="Chris Speller" userId="0a97f007-b978-4543-a8a0-9ee0abccdf0a" providerId="ADAL" clId="{B8B649C5-C549-4FEB-BF49-7EEBAD02D5DE}" dt="2020-12-22T15:37:38.413" v="28196" actId="20577"/>
          <ac:spMkLst>
            <pc:docMk/>
            <pc:sldMk cId="2455455967" sldId="4701"/>
            <ac:spMk id="12" creationId="{00000000-0000-0000-0000-000000000000}"/>
          </ac:spMkLst>
        </pc:spChg>
      </pc:sldChg>
      <pc:sldChg chg="addSp delSp modSp add mod">
        <pc:chgData name="Chris Speller" userId="0a97f007-b978-4543-a8a0-9ee0abccdf0a" providerId="ADAL" clId="{B8B649C5-C549-4FEB-BF49-7EEBAD02D5DE}" dt="2020-12-22T15:40:04.690" v="28270" actId="20577"/>
        <pc:sldMkLst>
          <pc:docMk/>
          <pc:sldMk cId="349865826" sldId="4702"/>
        </pc:sldMkLst>
        <pc:spChg chg="mod">
          <ac:chgData name="Chris Speller" userId="0a97f007-b978-4543-a8a0-9ee0abccdf0a" providerId="ADAL" clId="{B8B649C5-C549-4FEB-BF49-7EEBAD02D5DE}" dt="2020-12-22T15:40:04.690" v="28270" actId="20577"/>
          <ac:spMkLst>
            <pc:docMk/>
            <pc:sldMk cId="349865826" sldId="4702"/>
            <ac:spMk id="10" creationId="{00000000-0000-0000-0000-000000000000}"/>
          </ac:spMkLst>
        </pc:spChg>
        <pc:spChg chg="mod">
          <ac:chgData name="Chris Speller" userId="0a97f007-b978-4543-a8a0-9ee0abccdf0a" providerId="ADAL" clId="{B8B649C5-C549-4FEB-BF49-7EEBAD02D5DE}" dt="2020-12-22T15:38:56.364" v="28217"/>
          <ac:spMkLst>
            <pc:docMk/>
            <pc:sldMk cId="349865826" sldId="4702"/>
            <ac:spMk id="11" creationId="{00000000-0000-0000-0000-000000000000}"/>
          </ac:spMkLst>
        </pc:spChg>
        <pc:spChg chg="mod">
          <ac:chgData name="Chris Speller" userId="0a97f007-b978-4543-a8a0-9ee0abccdf0a" providerId="ADAL" clId="{B8B649C5-C549-4FEB-BF49-7EEBAD02D5DE}" dt="2020-12-22T15:39:47.545" v="28264" actId="20577"/>
          <ac:spMkLst>
            <pc:docMk/>
            <pc:sldMk cId="349865826" sldId="4702"/>
            <ac:spMk id="12" creationId="{00000000-0000-0000-0000-000000000000}"/>
          </ac:spMkLst>
        </pc:spChg>
        <pc:picChg chg="add del">
          <ac:chgData name="Chris Speller" userId="0a97f007-b978-4543-a8a0-9ee0abccdf0a" providerId="ADAL" clId="{B8B649C5-C549-4FEB-BF49-7EEBAD02D5DE}" dt="2020-12-22T15:39:49.380" v="28265" actId="478"/>
          <ac:picMkLst>
            <pc:docMk/>
            <pc:sldMk cId="349865826" sldId="4702"/>
            <ac:picMk id="3" creationId="{A25C1676-D08D-4833-9ED8-4D4027FA01D5}"/>
          </ac:picMkLst>
        </pc:picChg>
      </pc:sldChg>
      <pc:sldChg chg="modSp add mod">
        <pc:chgData name="Chris Speller" userId="0a97f007-b978-4543-a8a0-9ee0abccdf0a" providerId="ADAL" clId="{B8B649C5-C549-4FEB-BF49-7EEBAD02D5DE}" dt="2020-12-22T15:42:48.281" v="28278" actId="20577"/>
        <pc:sldMkLst>
          <pc:docMk/>
          <pc:sldMk cId="310787479" sldId="4703"/>
        </pc:sldMkLst>
        <pc:spChg chg="mod">
          <ac:chgData name="Chris Speller" userId="0a97f007-b978-4543-a8a0-9ee0abccdf0a" providerId="ADAL" clId="{B8B649C5-C549-4FEB-BF49-7EEBAD02D5DE}" dt="2020-12-22T15:42:48.281" v="28278" actId="20577"/>
          <ac:spMkLst>
            <pc:docMk/>
            <pc:sldMk cId="310787479" sldId="4703"/>
            <ac:spMk id="10" creationId="{00000000-0000-0000-0000-000000000000}"/>
          </ac:spMkLst>
        </pc:spChg>
        <pc:spChg chg="mod">
          <ac:chgData name="Chris Speller" userId="0a97f007-b978-4543-a8a0-9ee0abccdf0a" providerId="ADAL" clId="{B8B649C5-C549-4FEB-BF49-7EEBAD02D5DE}" dt="2020-12-22T15:42:17.456" v="28273"/>
          <ac:spMkLst>
            <pc:docMk/>
            <pc:sldMk cId="310787479" sldId="4703"/>
            <ac:spMk id="11" creationId="{00000000-0000-0000-0000-000000000000}"/>
          </ac:spMkLst>
        </pc:spChg>
        <pc:spChg chg="mod">
          <ac:chgData name="Chris Speller" userId="0a97f007-b978-4543-a8a0-9ee0abccdf0a" providerId="ADAL" clId="{B8B649C5-C549-4FEB-BF49-7EEBAD02D5DE}" dt="2020-12-22T15:42:27.030" v="28276" actId="1076"/>
          <ac:spMkLst>
            <pc:docMk/>
            <pc:sldMk cId="310787479" sldId="4703"/>
            <ac:spMk id="12" creationId="{00000000-0000-0000-0000-000000000000}"/>
          </ac:spMkLst>
        </pc:spChg>
      </pc:sldChg>
      <pc:sldChg chg="modSp add modAnim">
        <pc:chgData name="Chris Speller" userId="0a97f007-b978-4543-a8a0-9ee0abccdf0a" providerId="ADAL" clId="{B8B649C5-C549-4FEB-BF49-7EEBAD02D5DE}" dt="2020-12-22T15:45:26.642" v="28421" actId="20577"/>
        <pc:sldMkLst>
          <pc:docMk/>
          <pc:sldMk cId="415256568" sldId="4704"/>
        </pc:sldMkLst>
        <pc:spChg chg="mod">
          <ac:chgData name="Chris Speller" userId="0a97f007-b978-4543-a8a0-9ee0abccdf0a" providerId="ADAL" clId="{B8B649C5-C549-4FEB-BF49-7EEBAD02D5DE}" dt="2020-12-22T15:45:26.642" v="28421" actId="20577"/>
          <ac:spMkLst>
            <pc:docMk/>
            <pc:sldMk cId="415256568" sldId="4704"/>
            <ac:spMk id="10" creationId="{00000000-0000-0000-0000-000000000000}"/>
          </ac:spMkLst>
        </pc:spChg>
        <pc:spChg chg="mod">
          <ac:chgData name="Chris Speller" userId="0a97f007-b978-4543-a8a0-9ee0abccdf0a" providerId="ADAL" clId="{B8B649C5-C549-4FEB-BF49-7EEBAD02D5DE}" dt="2020-12-22T15:43:48.543" v="28281"/>
          <ac:spMkLst>
            <pc:docMk/>
            <pc:sldMk cId="415256568" sldId="4704"/>
            <ac:spMk id="11" creationId="{00000000-0000-0000-0000-000000000000}"/>
          </ac:spMkLst>
        </pc:spChg>
        <pc:spChg chg="mod">
          <ac:chgData name="Chris Speller" userId="0a97f007-b978-4543-a8a0-9ee0abccdf0a" providerId="ADAL" clId="{B8B649C5-C549-4FEB-BF49-7EEBAD02D5DE}" dt="2020-12-22T15:45:07.222" v="28418" actId="404"/>
          <ac:spMkLst>
            <pc:docMk/>
            <pc:sldMk cId="415256568" sldId="4704"/>
            <ac:spMk id="12" creationId="{00000000-0000-0000-0000-000000000000}"/>
          </ac:spMkLst>
        </pc:spChg>
      </pc:sldChg>
      <pc:sldChg chg="modSp add ord">
        <pc:chgData name="Chris Speller" userId="0a97f007-b978-4543-a8a0-9ee0abccdf0a" providerId="ADAL" clId="{B8B649C5-C549-4FEB-BF49-7EEBAD02D5DE}" dt="2020-12-22T15:49:40.237" v="28519" actId="20577"/>
        <pc:sldMkLst>
          <pc:docMk/>
          <pc:sldMk cId="2550158573" sldId="4705"/>
        </pc:sldMkLst>
        <pc:spChg chg="mod">
          <ac:chgData name="Chris Speller" userId="0a97f007-b978-4543-a8a0-9ee0abccdf0a" providerId="ADAL" clId="{B8B649C5-C549-4FEB-BF49-7EEBAD02D5DE}" dt="2020-12-22T15:49:40.237" v="28519" actId="20577"/>
          <ac:spMkLst>
            <pc:docMk/>
            <pc:sldMk cId="2550158573" sldId="4705"/>
            <ac:spMk id="10" creationId="{00000000-0000-0000-0000-000000000000}"/>
          </ac:spMkLst>
        </pc:spChg>
        <pc:spChg chg="mod">
          <ac:chgData name="Chris Speller" userId="0a97f007-b978-4543-a8a0-9ee0abccdf0a" providerId="ADAL" clId="{B8B649C5-C549-4FEB-BF49-7EEBAD02D5DE}" dt="2020-12-22T15:47:31.094" v="28471"/>
          <ac:spMkLst>
            <pc:docMk/>
            <pc:sldMk cId="2550158573" sldId="4705"/>
            <ac:spMk id="11" creationId="{00000000-0000-0000-0000-000000000000}"/>
          </ac:spMkLst>
        </pc:spChg>
        <pc:spChg chg="mod">
          <ac:chgData name="Chris Speller" userId="0a97f007-b978-4543-a8a0-9ee0abccdf0a" providerId="ADAL" clId="{B8B649C5-C549-4FEB-BF49-7EEBAD02D5DE}" dt="2020-12-22T15:48:26.373" v="28508" actId="20577"/>
          <ac:spMkLst>
            <pc:docMk/>
            <pc:sldMk cId="2550158573" sldId="4705"/>
            <ac:spMk id="12" creationId="{00000000-0000-0000-0000-000000000000}"/>
          </ac:spMkLst>
        </pc:spChg>
      </pc:sldChg>
      <pc:sldChg chg="modSp add mod">
        <pc:chgData name="Chris Speller" userId="0a97f007-b978-4543-a8a0-9ee0abccdf0a" providerId="ADAL" clId="{B8B649C5-C549-4FEB-BF49-7EEBAD02D5DE}" dt="2020-12-22T15:55:19.977" v="28589" actId="20577"/>
        <pc:sldMkLst>
          <pc:docMk/>
          <pc:sldMk cId="1767509249" sldId="4706"/>
        </pc:sldMkLst>
        <pc:spChg chg="mod">
          <ac:chgData name="Chris Speller" userId="0a97f007-b978-4543-a8a0-9ee0abccdf0a" providerId="ADAL" clId="{B8B649C5-C549-4FEB-BF49-7EEBAD02D5DE}" dt="2020-12-22T15:55:18.385" v="28588" actId="20577"/>
          <ac:spMkLst>
            <pc:docMk/>
            <pc:sldMk cId="1767509249" sldId="4706"/>
            <ac:spMk id="10" creationId="{00000000-0000-0000-0000-000000000000}"/>
          </ac:spMkLst>
        </pc:spChg>
        <pc:spChg chg="mod">
          <ac:chgData name="Chris Speller" userId="0a97f007-b978-4543-a8a0-9ee0abccdf0a" providerId="ADAL" clId="{B8B649C5-C549-4FEB-BF49-7EEBAD02D5DE}" dt="2020-12-22T15:55:19.977" v="28589" actId="20577"/>
          <ac:spMkLst>
            <pc:docMk/>
            <pc:sldMk cId="1767509249" sldId="4706"/>
            <ac:spMk id="11" creationId="{00000000-0000-0000-0000-000000000000}"/>
          </ac:spMkLst>
        </pc:spChg>
        <pc:spChg chg="mod">
          <ac:chgData name="Chris Speller" userId="0a97f007-b978-4543-a8a0-9ee0abccdf0a" providerId="ADAL" clId="{B8B649C5-C549-4FEB-BF49-7EEBAD02D5DE}" dt="2020-12-22T15:51:14.219" v="28582" actId="20577"/>
          <ac:spMkLst>
            <pc:docMk/>
            <pc:sldMk cId="1767509249" sldId="4706"/>
            <ac:spMk id="12" creationId="{00000000-0000-0000-0000-000000000000}"/>
          </ac:spMkLst>
        </pc:spChg>
      </pc:sldChg>
      <pc:sldChg chg="modSp add mod">
        <pc:chgData name="Chris Speller" userId="0a97f007-b978-4543-a8a0-9ee0abccdf0a" providerId="ADAL" clId="{B8B649C5-C549-4FEB-BF49-7EEBAD02D5DE}" dt="2020-12-22T15:56:50.211" v="28668" actId="20577"/>
        <pc:sldMkLst>
          <pc:docMk/>
          <pc:sldMk cId="1019856518" sldId="4707"/>
        </pc:sldMkLst>
        <pc:spChg chg="mod">
          <ac:chgData name="Chris Speller" userId="0a97f007-b978-4543-a8a0-9ee0abccdf0a" providerId="ADAL" clId="{B8B649C5-C549-4FEB-BF49-7EEBAD02D5DE}" dt="2020-12-22T15:56:50.211" v="28668" actId="20577"/>
          <ac:spMkLst>
            <pc:docMk/>
            <pc:sldMk cId="1019856518" sldId="4707"/>
            <ac:spMk id="10" creationId="{00000000-0000-0000-0000-000000000000}"/>
          </ac:spMkLst>
        </pc:spChg>
        <pc:spChg chg="mod">
          <ac:chgData name="Chris Speller" userId="0a97f007-b978-4543-a8a0-9ee0abccdf0a" providerId="ADAL" clId="{B8B649C5-C549-4FEB-BF49-7EEBAD02D5DE}" dt="2020-12-22T15:56:13.386" v="28619"/>
          <ac:spMkLst>
            <pc:docMk/>
            <pc:sldMk cId="1019856518" sldId="4707"/>
            <ac:spMk id="11" creationId="{00000000-0000-0000-0000-000000000000}"/>
          </ac:spMkLst>
        </pc:spChg>
        <pc:spChg chg="mod">
          <ac:chgData name="Chris Speller" userId="0a97f007-b978-4543-a8a0-9ee0abccdf0a" providerId="ADAL" clId="{B8B649C5-C549-4FEB-BF49-7EEBAD02D5DE}" dt="2020-12-22T15:56:45.862" v="28667" actId="403"/>
          <ac:spMkLst>
            <pc:docMk/>
            <pc:sldMk cId="1019856518" sldId="4707"/>
            <ac:spMk id="12" creationId="{00000000-0000-0000-0000-000000000000}"/>
          </ac:spMkLst>
        </pc:spChg>
      </pc:sldChg>
      <pc:sldChg chg="modSp add">
        <pc:chgData name="Chris Speller" userId="0a97f007-b978-4543-a8a0-9ee0abccdf0a" providerId="ADAL" clId="{B8B649C5-C549-4FEB-BF49-7EEBAD02D5DE}" dt="2020-12-22T16:02:38.824" v="28774" actId="20577"/>
        <pc:sldMkLst>
          <pc:docMk/>
          <pc:sldMk cId="1871808626" sldId="4708"/>
        </pc:sldMkLst>
        <pc:spChg chg="mod">
          <ac:chgData name="Chris Speller" userId="0a97f007-b978-4543-a8a0-9ee0abccdf0a" providerId="ADAL" clId="{B8B649C5-C549-4FEB-BF49-7EEBAD02D5DE}" dt="2020-12-22T16:02:38.824" v="28774" actId="20577"/>
          <ac:spMkLst>
            <pc:docMk/>
            <pc:sldMk cId="1871808626" sldId="4708"/>
            <ac:spMk id="10" creationId="{00000000-0000-0000-0000-000000000000}"/>
          </ac:spMkLst>
        </pc:spChg>
        <pc:spChg chg="mod">
          <ac:chgData name="Chris Speller" userId="0a97f007-b978-4543-a8a0-9ee0abccdf0a" providerId="ADAL" clId="{B8B649C5-C549-4FEB-BF49-7EEBAD02D5DE}" dt="2020-12-22T15:58:31.872" v="28686"/>
          <ac:spMkLst>
            <pc:docMk/>
            <pc:sldMk cId="1871808626" sldId="4708"/>
            <ac:spMk id="11" creationId="{00000000-0000-0000-0000-000000000000}"/>
          </ac:spMkLst>
        </pc:spChg>
        <pc:spChg chg="mod">
          <ac:chgData name="Chris Speller" userId="0a97f007-b978-4543-a8a0-9ee0abccdf0a" providerId="ADAL" clId="{B8B649C5-C549-4FEB-BF49-7EEBAD02D5DE}" dt="2020-12-22T15:59:27.883" v="28753" actId="20577"/>
          <ac:spMkLst>
            <pc:docMk/>
            <pc:sldMk cId="1871808626" sldId="4708"/>
            <ac:spMk id="12" creationId="{00000000-0000-0000-0000-000000000000}"/>
          </ac:spMkLst>
        </pc:spChg>
      </pc:sldChg>
      <pc:sldChg chg="add del">
        <pc:chgData name="Chris Speller" userId="0a97f007-b978-4543-a8a0-9ee0abccdf0a" providerId="ADAL" clId="{B8B649C5-C549-4FEB-BF49-7EEBAD02D5DE}" dt="2020-12-22T15:58:29.531" v="28685"/>
        <pc:sldMkLst>
          <pc:docMk/>
          <pc:sldMk cId="2785976356" sldId="4709"/>
        </pc:sldMkLst>
      </pc:sldChg>
      <pc:sldChg chg="modSp add mod">
        <pc:chgData name="Chris Speller" userId="0a97f007-b978-4543-a8a0-9ee0abccdf0a" providerId="ADAL" clId="{B8B649C5-C549-4FEB-BF49-7EEBAD02D5DE}" dt="2020-12-22T16:22:18.662" v="28924" actId="20577"/>
        <pc:sldMkLst>
          <pc:docMk/>
          <pc:sldMk cId="3277389902" sldId="4709"/>
        </pc:sldMkLst>
        <pc:spChg chg="mod">
          <ac:chgData name="Chris Speller" userId="0a97f007-b978-4543-a8a0-9ee0abccdf0a" providerId="ADAL" clId="{B8B649C5-C549-4FEB-BF49-7EEBAD02D5DE}" dt="2020-12-22T16:22:08.273" v="28916" actId="2711"/>
          <ac:spMkLst>
            <pc:docMk/>
            <pc:sldMk cId="3277389902" sldId="4709"/>
            <ac:spMk id="10" creationId="{00000000-0000-0000-0000-000000000000}"/>
          </ac:spMkLst>
        </pc:spChg>
        <pc:spChg chg="mod">
          <ac:chgData name="Chris Speller" userId="0a97f007-b978-4543-a8a0-9ee0abccdf0a" providerId="ADAL" clId="{B8B649C5-C549-4FEB-BF49-7EEBAD02D5DE}" dt="2020-12-22T16:22:11.720" v="28917" actId="2711"/>
          <ac:spMkLst>
            <pc:docMk/>
            <pc:sldMk cId="3277389902" sldId="4709"/>
            <ac:spMk id="11" creationId="{00000000-0000-0000-0000-000000000000}"/>
          </ac:spMkLst>
        </pc:spChg>
        <pc:spChg chg="mod">
          <ac:chgData name="Chris Speller" userId="0a97f007-b978-4543-a8a0-9ee0abccdf0a" providerId="ADAL" clId="{B8B649C5-C549-4FEB-BF49-7EEBAD02D5DE}" dt="2020-12-22T16:22:18.662" v="28924" actId="20577"/>
          <ac:spMkLst>
            <pc:docMk/>
            <pc:sldMk cId="3277389902" sldId="4709"/>
            <ac:spMk id="12" creationId="{00000000-0000-0000-0000-000000000000}"/>
          </ac:spMkLst>
        </pc:spChg>
      </pc:sldChg>
      <pc:sldChg chg="modSp add mod modAnim">
        <pc:chgData name="Chris Speller" userId="0a97f007-b978-4543-a8a0-9ee0abccdf0a" providerId="ADAL" clId="{B8B649C5-C549-4FEB-BF49-7EEBAD02D5DE}" dt="2020-12-22T16:26:14.442" v="28991" actId="1076"/>
        <pc:sldMkLst>
          <pc:docMk/>
          <pc:sldMk cId="2654510441" sldId="4710"/>
        </pc:sldMkLst>
        <pc:spChg chg="mod">
          <ac:chgData name="Chris Speller" userId="0a97f007-b978-4543-a8a0-9ee0abccdf0a" providerId="ADAL" clId="{B8B649C5-C549-4FEB-BF49-7EEBAD02D5DE}" dt="2020-12-22T16:26:00.698" v="28989" actId="20577"/>
          <ac:spMkLst>
            <pc:docMk/>
            <pc:sldMk cId="2654510441" sldId="4710"/>
            <ac:spMk id="10" creationId="{00000000-0000-0000-0000-000000000000}"/>
          </ac:spMkLst>
        </pc:spChg>
        <pc:spChg chg="mod">
          <ac:chgData name="Chris Speller" userId="0a97f007-b978-4543-a8a0-9ee0abccdf0a" providerId="ADAL" clId="{B8B649C5-C549-4FEB-BF49-7EEBAD02D5DE}" dt="2020-12-22T16:26:06.613" v="28990"/>
          <ac:spMkLst>
            <pc:docMk/>
            <pc:sldMk cId="2654510441" sldId="4710"/>
            <ac:spMk id="11" creationId="{00000000-0000-0000-0000-000000000000}"/>
          </ac:spMkLst>
        </pc:spChg>
        <pc:spChg chg="mod">
          <ac:chgData name="Chris Speller" userId="0a97f007-b978-4543-a8a0-9ee0abccdf0a" providerId="ADAL" clId="{B8B649C5-C549-4FEB-BF49-7EEBAD02D5DE}" dt="2020-12-22T16:26:14.442" v="28991" actId="1076"/>
          <ac:spMkLst>
            <pc:docMk/>
            <pc:sldMk cId="2654510441" sldId="4710"/>
            <ac:spMk id="12" creationId="{00000000-0000-0000-0000-000000000000}"/>
          </ac:spMkLst>
        </pc:spChg>
      </pc:sldChg>
      <pc:sldChg chg="modSp add mod">
        <pc:chgData name="Chris Speller" userId="0a97f007-b978-4543-a8a0-9ee0abccdf0a" providerId="ADAL" clId="{B8B649C5-C549-4FEB-BF49-7EEBAD02D5DE}" dt="2020-12-22T16:31:17.909" v="29130" actId="20577"/>
        <pc:sldMkLst>
          <pc:docMk/>
          <pc:sldMk cId="3300339484" sldId="4711"/>
        </pc:sldMkLst>
        <pc:spChg chg="mod">
          <ac:chgData name="Chris Speller" userId="0a97f007-b978-4543-a8a0-9ee0abccdf0a" providerId="ADAL" clId="{B8B649C5-C549-4FEB-BF49-7EEBAD02D5DE}" dt="2020-12-22T16:31:16.347" v="29129" actId="20577"/>
          <ac:spMkLst>
            <pc:docMk/>
            <pc:sldMk cId="3300339484" sldId="4711"/>
            <ac:spMk id="10" creationId="{00000000-0000-0000-0000-000000000000}"/>
          </ac:spMkLst>
        </pc:spChg>
        <pc:spChg chg="mod">
          <ac:chgData name="Chris Speller" userId="0a97f007-b978-4543-a8a0-9ee0abccdf0a" providerId="ADAL" clId="{B8B649C5-C549-4FEB-BF49-7EEBAD02D5DE}" dt="2020-12-22T16:31:17.909" v="29130" actId="20577"/>
          <ac:spMkLst>
            <pc:docMk/>
            <pc:sldMk cId="3300339484" sldId="4711"/>
            <ac:spMk id="11" creationId="{00000000-0000-0000-0000-000000000000}"/>
          </ac:spMkLst>
        </pc:spChg>
        <pc:spChg chg="mod">
          <ac:chgData name="Chris Speller" userId="0a97f007-b978-4543-a8a0-9ee0abccdf0a" providerId="ADAL" clId="{B8B649C5-C549-4FEB-BF49-7EEBAD02D5DE}" dt="2020-12-22T16:28:53.118" v="29097" actId="20577"/>
          <ac:spMkLst>
            <pc:docMk/>
            <pc:sldMk cId="3300339484" sldId="4711"/>
            <ac:spMk id="12" creationId="{00000000-0000-0000-0000-000000000000}"/>
          </ac:spMkLst>
        </pc:spChg>
      </pc:sldChg>
      <pc:sldChg chg="modSp add">
        <pc:chgData name="Chris Speller" userId="0a97f007-b978-4543-a8a0-9ee0abccdf0a" providerId="ADAL" clId="{B8B649C5-C549-4FEB-BF49-7EEBAD02D5DE}" dt="2020-12-22T16:33:26.595" v="29202" actId="20577"/>
        <pc:sldMkLst>
          <pc:docMk/>
          <pc:sldMk cId="2691464434" sldId="4712"/>
        </pc:sldMkLst>
        <pc:spChg chg="mod">
          <ac:chgData name="Chris Speller" userId="0a97f007-b978-4543-a8a0-9ee0abccdf0a" providerId="ADAL" clId="{B8B649C5-C549-4FEB-BF49-7EEBAD02D5DE}" dt="2020-12-22T16:33:26.595" v="29202" actId="20577"/>
          <ac:spMkLst>
            <pc:docMk/>
            <pc:sldMk cId="2691464434" sldId="4712"/>
            <ac:spMk id="10" creationId="{00000000-0000-0000-0000-000000000000}"/>
          </ac:spMkLst>
        </pc:spChg>
        <pc:spChg chg="mod">
          <ac:chgData name="Chris Speller" userId="0a97f007-b978-4543-a8a0-9ee0abccdf0a" providerId="ADAL" clId="{B8B649C5-C549-4FEB-BF49-7EEBAD02D5DE}" dt="2020-12-22T16:32:02.164" v="29187"/>
          <ac:spMkLst>
            <pc:docMk/>
            <pc:sldMk cId="2691464434" sldId="4712"/>
            <ac:spMk id="11" creationId="{00000000-0000-0000-0000-000000000000}"/>
          </ac:spMkLst>
        </pc:spChg>
        <pc:spChg chg="mod">
          <ac:chgData name="Chris Speller" userId="0a97f007-b978-4543-a8a0-9ee0abccdf0a" providerId="ADAL" clId="{B8B649C5-C549-4FEB-BF49-7EEBAD02D5DE}" dt="2020-12-22T16:32:20.619" v="29200" actId="20577"/>
          <ac:spMkLst>
            <pc:docMk/>
            <pc:sldMk cId="2691464434" sldId="4712"/>
            <ac:spMk id="12" creationId="{00000000-0000-0000-0000-000000000000}"/>
          </ac:spMkLst>
        </pc:spChg>
      </pc:sldChg>
      <pc:sldChg chg="modSp add mod">
        <pc:chgData name="Chris Speller" userId="0a97f007-b978-4543-a8a0-9ee0abccdf0a" providerId="ADAL" clId="{B8B649C5-C549-4FEB-BF49-7EEBAD02D5DE}" dt="2020-12-22T16:38:01.368" v="29406" actId="20577"/>
        <pc:sldMkLst>
          <pc:docMk/>
          <pc:sldMk cId="650826284" sldId="4713"/>
        </pc:sldMkLst>
        <pc:spChg chg="mod">
          <ac:chgData name="Chris Speller" userId="0a97f007-b978-4543-a8a0-9ee0abccdf0a" providerId="ADAL" clId="{B8B649C5-C549-4FEB-BF49-7EEBAD02D5DE}" dt="2020-12-22T16:37:51.318" v="29399" actId="20577"/>
          <ac:spMkLst>
            <pc:docMk/>
            <pc:sldMk cId="650826284" sldId="4713"/>
            <ac:spMk id="10" creationId="{00000000-0000-0000-0000-000000000000}"/>
          </ac:spMkLst>
        </pc:spChg>
        <pc:spChg chg="mod">
          <ac:chgData name="Chris Speller" userId="0a97f007-b978-4543-a8a0-9ee0abccdf0a" providerId="ADAL" clId="{B8B649C5-C549-4FEB-BF49-7EEBAD02D5DE}" dt="2020-12-22T16:36:41.320" v="29396"/>
          <ac:spMkLst>
            <pc:docMk/>
            <pc:sldMk cId="650826284" sldId="4713"/>
            <ac:spMk id="11" creationId="{00000000-0000-0000-0000-000000000000}"/>
          </ac:spMkLst>
        </pc:spChg>
        <pc:spChg chg="mod">
          <ac:chgData name="Chris Speller" userId="0a97f007-b978-4543-a8a0-9ee0abccdf0a" providerId="ADAL" clId="{B8B649C5-C549-4FEB-BF49-7EEBAD02D5DE}" dt="2020-12-22T16:38:01.368" v="29406" actId="20577"/>
          <ac:spMkLst>
            <pc:docMk/>
            <pc:sldMk cId="650826284" sldId="4713"/>
            <ac:spMk id="12" creationId="{00000000-0000-0000-0000-000000000000}"/>
          </ac:spMkLst>
        </pc:spChg>
      </pc:sldChg>
      <pc:sldChg chg="add del">
        <pc:chgData name="Chris Speller" userId="0a97f007-b978-4543-a8a0-9ee0abccdf0a" providerId="ADAL" clId="{B8B649C5-C549-4FEB-BF49-7EEBAD02D5DE}" dt="2020-12-22T16:35:21.134" v="29204" actId="47"/>
        <pc:sldMkLst>
          <pc:docMk/>
          <pc:sldMk cId="4129742906" sldId="4713"/>
        </pc:sldMkLst>
      </pc:sldChg>
      <pc:sldChg chg="modSp add mod">
        <pc:chgData name="Chris Speller" userId="0a97f007-b978-4543-a8a0-9ee0abccdf0a" providerId="ADAL" clId="{B8B649C5-C549-4FEB-BF49-7EEBAD02D5DE}" dt="2020-12-22T16:41:51.619" v="29503" actId="20577"/>
        <pc:sldMkLst>
          <pc:docMk/>
          <pc:sldMk cId="1003184656" sldId="4714"/>
        </pc:sldMkLst>
        <pc:spChg chg="mod">
          <ac:chgData name="Chris Speller" userId="0a97f007-b978-4543-a8a0-9ee0abccdf0a" providerId="ADAL" clId="{B8B649C5-C549-4FEB-BF49-7EEBAD02D5DE}" dt="2020-12-22T16:41:51.619" v="29503" actId="20577"/>
          <ac:spMkLst>
            <pc:docMk/>
            <pc:sldMk cId="1003184656" sldId="4714"/>
            <ac:spMk id="10" creationId="{00000000-0000-0000-0000-000000000000}"/>
          </ac:spMkLst>
        </pc:spChg>
        <pc:spChg chg="mod">
          <ac:chgData name="Chris Speller" userId="0a97f007-b978-4543-a8a0-9ee0abccdf0a" providerId="ADAL" clId="{B8B649C5-C549-4FEB-BF49-7EEBAD02D5DE}" dt="2020-12-22T16:41:11.118" v="29481"/>
          <ac:spMkLst>
            <pc:docMk/>
            <pc:sldMk cId="1003184656" sldId="4714"/>
            <ac:spMk id="11" creationId="{00000000-0000-0000-0000-000000000000}"/>
          </ac:spMkLst>
        </pc:spChg>
        <pc:spChg chg="mod">
          <ac:chgData name="Chris Speller" userId="0a97f007-b978-4543-a8a0-9ee0abccdf0a" providerId="ADAL" clId="{B8B649C5-C549-4FEB-BF49-7EEBAD02D5DE}" dt="2020-12-22T16:39:32.814" v="29438" actId="1076"/>
          <ac:spMkLst>
            <pc:docMk/>
            <pc:sldMk cId="1003184656" sldId="4714"/>
            <ac:spMk id="12" creationId="{00000000-0000-0000-0000-000000000000}"/>
          </ac:spMkLst>
        </pc:spChg>
      </pc:sldChg>
      <pc:sldChg chg="addSp modSp add mod modAnim">
        <pc:chgData name="Chris Speller" userId="0a97f007-b978-4543-a8a0-9ee0abccdf0a" providerId="ADAL" clId="{B8B649C5-C549-4FEB-BF49-7EEBAD02D5DE}" dt="2020-12-22T16:44:42.501" v="29575"/>
        <pc:sldMkLst>
          <pc:docMk/>
          <pc:sldMk cId="3197123677" sldId="4715"/>
        </pc:sldMkLst>
        <pc:spChg chg="mod">
          <ac:chgData name="Chris Speller" userId="0a97f007-b978-4543-a8a0-9ee0abccdf0a" providerId="ADAL" clId="{B8B649C5-C549-4FEB-BF49-7EEBAD02D5DE}" dt="2020-12-22T16:43:59.896" v="29563" actId="20577"/>
          <ac:spMkLst>
            <pc:docMk/>
            <pc:sldMk cId="3197123677" sldId="4715"/>
            <ac:spMk id="10" creationId="{00000000-0000-0000-0000-000000000000}"/>
          </ac:spMkLst>
        </pc:spChg>
        <pc:spChg chg="mod">
          <ac:chgData name="Chris Speller" userId="0a97f007-b978-4543-a8a0-9ee0abccdf0a" providerId="ADAL" clId="{B8B649C5-C549-4FEB-BF49-7EEBAD02D5DE}" dt="2020-12-22T16:42:58.288" v="29544" actId="20577"/>
          <ac:spMkLst>
            <pc:docMk/>
            <pc:sldMk cId="3197123677" sldId="4715"/>
            <ac:spMk id="11" creationId="{00000000-0000-0000-0000-000000000000}"/>
          </ac:spMkLst>
        </pc:spChg>
        <pc:spChg chg="mod">
          <ac:chgData name="Chris Speller" userId="0a97f007-b978-4543-a8a0-9ee0abccdf0a" providerId="ADAL" clId="{B8B649C5-C549-4FEB-BF49-7EEBAD02D5DE}" dt="2020-12-22T16:44:32.990" v="29571" actId="688"/>
          <ac:spMkLst>
            <pc:docMk/>
            <pc:sldMk cId="3197123677" sldId="4715"/>
            <ac:spMk id="12" creationId="{00000000-0000-0000-0000-000000000000}"/>
          </ac:spMkLst>
        </pc:spChg>
        <pc:picChg chg="add mod">
          <ac:chgData name="Chris Speller" userId="0a97f007-b978-4543-a8a0-9ee0abccdf0a" providerId="ADAL" clId="{B8B649C5-C549-4FEB-BF49-7EEBAD02D5DE}" dt="2020-12-22T16:43:50.272" v="29560" actId="14100"/>
          <ac:picMkLst>
            <pc:docMk/>
            <pc:sldMk cId="3197123677" sldId="4715"/>
            <ac:picMk id="3" creationId="{A710E9B6-790E-4792-AE28-5276CD697132}"/>
          </ac:picMkLst>
        </pc:picChg>
        <pc:picChg chg="add mod">
          <ac:chgData name="Chris Speller" userId="0a97f007-b978-4543-a8a0-9ee0abccdf0a" providerId="ADAL" clId="{B8B649C5-C549-4FEB-BF49-7EEBAD02D5DE}" dt="2020-12-22T16:44:35.674" v="29572" actId="1076"/>
          <ac:picMkLst>
            <pc:docMk/>
            <pc:sldMk cId="3197123677" sldId="4715"/>
            <ac:picMk id="7" creationId="{110AD4F1-E743-4904-AED4-670AC0B858F3}"/>
          </ac:picMkLst>
        </pc:picChg>
      </pc:sldChg>
      <pc:sldChg chg="modSp add">
        <pc:chgData name="Chris Speller" userId="0a97f007-b978-4543-a8a0-9ee0abccdf0a" providerId="ADAL" clId="{B8B649C5-C549-4FEB-BF49-7EEBAD02D5DE}" dt="2020-12-22T16:46:37.667" v="29609" actId="20577"/>
        <pc:sldMkLst>
          <pc:docMk/>
          <pc:sldMk cId="956989546" sldId="4716"/>
        </pc:sldMkLst>
        <pc:spChg chg="mod">
          <ac:chgData name="Chris Speller" userId="0a97f007-b978-4543-a8a0-9ee0abccdf0a" providerId="ADAL" clId="{B8B649C5-C549-4FEB-BF49-7EEBAD02D5DE}" dt="2020-12-22T16:46:23.873" v="29595" actId="20577"/>
          <ac:spMkLst>
            <pc:docMk/>
            <pc:sldMk cId="956989546" sldId="4716"/>
            <ac:spMk id="10" creationId="{00000000-0000-0000-0000-000000000000}"/>
          </ac:spMkLst>
        </pc:spChg>
        <pc:spChg chg="mod">
          <ac:chgData name="Chris Speller" userId="0a97f007-b978-4543-a8a0-9ee0abccdf0a" providerId="ADAL" clId="{B8B649C5-C549-4FEB-BF49-7EEBAD02D5DE}" dt="2020-12-22T16:46:20.656" v="29593"/>
          <ac:spMkLst>
            <pc:docMk/>
            <pc:sldMk cId="956989546" sldId="4716"/>
            <ac:spMk id="11" creationId="{00000000-0000-0000-0000-000000000000}"/>
          </ac:spMkLst>
        </pc:spChg>
        <pc:spChg chg="mod">
          <ac:chgData name="Chris Speller" userId="0a97f007-b978-4543-a8a0-9ee0abccdf0a" providerId="ADAL" clId="{B8B649C5-C549-4FEB-BF49-7EEBAD02D5DE}" dt="2020-12-22T16:46:37.667" v="29609" actId="20577"/>
          <ac:spMkLst>
            <pc:docMk/>
            <pc:sldMk cId="956989546" sldId="4716"/>
            <ac:spMk id="12" creationId="{00000000-0000-0000-0000-000000000000}"/>
          </ac:spMkLst>
        </pc:spChg>
      </pc:sldChg>
      <pc:sldChg chg="modSp add modAnim">
        <pc:chgData name="Chris Speller" userId="0a97f007-b978-4543-a8a0-9ee0abccdf0a" providerId="ADAL" clId="{B8B649C5-C549-4FEB-BF49-7EEBAD02D5DE}" dt="2020-12-22T16:48:39.913" v="29685" actId="20577"/>
        <pc:sldMkLst>
          <pc:docMk/>
          <pc:sldMk cId="919021932" sldId="4717"/>
        </pc:sldMkLst>
        <pc:spChg chg="mod">
          <ac:chgData name="Chris Speller" userId="0a97f007-b978-4543-a8a0-9ee0abccdf0a" providerId="ADAL" clId="{B8B649C5-C549-4FEB-BF49-7EEBAD02D5DE}" dt="2020-12-22T16:48:39.913" v="29685" actId="20577"/>
          <ac:spMkLst>
            <pc:docMk/>
            <pc:sldMk cId="919021932" sldId="4717"/>
            <ac:spMk id="10" creationId="{00000000-0000-0000-0000-000000000000}"/>
          </ac:spMkLst>
        </pc:spChg>
        <pc:spChg chg="mod">
          <ac:chgData name="Chris Speller" userId="0a97f007-b978-4543-a8a0-9ee0abccdf0a" providerId="ADAL" clId="{B8B649C5-C549-4FEB-BF49-7EEBAD02D5DE}" dt="2020-12-22T16:48:15.304" v="29662"/>
          <ac:spMkLst>
            <pc:docMk/>
            <pc:sldMk cId="919021932" sldId="4717"/>
            <ac:spMk id="11" creationId="{00000000-0000-0000-0000-000000000000}"/>
          </ac:spMkLst>
        </pc:spChg>
        <pc:spChg chg="mod">
          <ac:chgData name="Chris Speller" userId="0a97f007-b978-4543-a8a0-9ee0abccdf0a" providerId="ADAL" clId="{B8B649C5-C549-4FEB-BF49-7EEBAD02D5DE}" dt="2020-12-22T16:48:33.049" v="29683" actId="20577"/>
          <ac:spMkLst>
            <pc:docMk/>
            <pc:sldMk cId="919021932" sldId="4717"/>
            <ac:spMk id="12" creationId="{00000000-0000-0000-0000-000000000000}"/>
          </ac:spMkLst>
        </pc:spChg>
      </pc:sldChg>
      <pc:sldChg chg="modSp add">
        <pc:chgData name="Chris Speller" userId="0a97f007-b978-4543-a8a0-9ee0abccdf0a" providerId="ADAL" clId="{B8B649C5-C549-4FEB-BF49-7EEBAD02D5DE}" dt="2020-12-22T16:50:48.429" v="29708" actId="20577"/>
        <pc:sldMkLst>
          <pc:docMk/>
          <pc:sldMk cId="3409833731" sldId="4718"/>
        </pc:sldMkLst>
        <pc:spChg chg="mod">
          <ac:chgData name="Chris Speller" userId="0a97f007-b978-4543-a8a0-9ee0abccdf0a" providerId="ADAL" clId="{B8B649C5-C549-4FEB-BF49-7EEBAD02D5DE}" dt="2020-12-22T16:50:30.578" v="29705" actId="20577"/>
          <ac:spMkLst>
            <pc:docMk/>
            <pc:sldMk cId="3409833731" sldId="4718"/>
            <ac:spMk id="10" creationId="{00000000-0000-0000-0000-000000000000}"/>
          </ac:spMkLst>
        </pc:spChg>
        <pc:spChg chg="mod">
          <ac:chgData name="Chris Speller" userId="0a97f007-b978-4543-a8a0-9ee0abccdf0a" providerId="ADAL" clId="{B8B649C5-C549-4FEB-BF49-7EEBAD02D5DE}" dt="2020-12-22T16:49:42.762" v="29696"/>
          <ac:spMkLst>
            <pc:docMk/>
            <pc:sldMk cId="3409833731" sldId="4718"/>
            <ac:spMk id="11" creationId="{00000000-0000-0000-0000-000000000000}"/>
          </ac:spMkLst>
        </pc:spChg>
        <pc:spChg chg="mod">
          <ac:chgData name="Chris Speller" userId="0a97f007-b978-4543-a8a0-9ee0abccdf0a" providerId="ADAL" clId="{B8B649C5-C549-4FEB-BF49-7EEBAD02D5DE}" dt="2020-12-22T16:50:48.429" v="29708" actId="20577"/>
          <ac:spMkLst>
            <pc:docMk/>
            <pc:sldMk cId="3409833731" sldId="4718"/>
            <ac:spMk id="12" creationId="{00000000-0000-0000-0000-000000000000}"/>
          </ac:spMkLst>
        </pc:spChg>
      </pc:sldChg>
      <pc:sldChg chg="modSp add modAnim">
        <pc:chgData name="Chris Speller" userId="0a97f007-b978-4543-a8a0-9ee0abccdf0a" providerId="ADAL" clId="{B8B649C5-C549-4FEB-BF49-7EEBAD02D5DE}" dt="2020-12-22T16:51:51.345" v="29764" actId="20577"/>
        <pc:sldMkLst>
          <pc:docMk/>
          <pc:sldMk cId="1719506396" sldId="4719"/>
        </pc:sldMkLst>
        <pc:spChg chg="mod">
          <ac:chgData name="Chris Speller" userId="0a97f007-b978-4543-a8a0-9ee0abccdf0a" providerId="ADAL" clId="{B8B649C5-C549-4FEB-BF49-7EEBAD02D5DE}" dt="2020-12-22T16:51:36.867" v="29752" actId="20577"/>
          <ac:spMkLst>
            <pc:docMk/>
            <pc:sldMk cId="1719506396" sldId="4719"/>
            <ac:spMk id="10" creationId="{00000000-0000-0000-0000-000000000000}"/>
          </ac:spMkLst>
        </pc:spChg>
        <pc:spChg chg="mod">
          <ac:chgData name="Chris Speller" userId="0a97f007-b978-4543-a8a0-9ee0abccdf0a" providerId="ADAL" clId="{B8B649C5-C549-4FEB-BF49-7EEBAD02D5DE}" dt="2020-12-22T16:51:27.012" v="29741"/>
          <ac:spMkLst>
            <pc:docMk/>
            <pc:sldMk cId="1719506396" sldId="4719"/>
            <ac:spMk id="11" creationId="{00000000-0000-0000-0000-000000000000}"/>
          </ac:spMkLst>
        </pc:spChg>
        <pc:spChg chg="mod">
          <ac:chgData name="Chris Speller" userId="0a97f007-b978-4543-a8a0-9ee0abccdf0a" providerId="ADAL" clId="{B8B649C5-C549-4FEB-BF49-7EEBAD02D5DE}" dt="2020-12-22T16:51:51.345" v="29764" actId="20577"/>
          <ac:spMkLst>
            <pc:docMk/>
            <pc:sldMk cId="1719506396" sldId="4719"/>
            <ac:spMk id="12" creationId="{00000000-0000-0000-0000-000000000000}"/>
          </ac:spMkLst>
        </pc:spChg>
      </pc:sldChg>
      <pc:sldChg chg="modSp add modAnim">
        <pc:chgData name="Chris Speller" userId="0a97f007-b978-4543-a8a0-9ee0abccdf0a" providerId="ADAL" clId="{B8B649C5-C549-4FEB-BF49-7EEBAD02D5DE}" dt="2020-12-22T16:53:01.854" v="29791" actId="20577"/>
        <pc:sldMkLst>
          <pc:docMk/>
          <pc:sldMk cId="4165990354" sldId="4720"/>
        </pc:sldMkLst>
        <pc:spChg chg="mod">
          <ac:chgData name="Chris Speller" userId="0a97f007-b978-4543-a8a0-9ee0abccdf0a" providerId="ADAL" clId="{B8B649C5-C549-4FEB-BF49-7EEBAD02D5DE}" dt="2020-12-22T16:53:01.854" v="29791" actId="20577"/>
          <ac:spMkLst>
            <pc:docMk/>
            <pc:sldMk cId="4165990354" sldId="4720"/>
            <ac:spMk id="10" creationId="{00000000-0000-0000-0000-000000000000}"/>
          </ac:spMkLst>
        </pc:spChg>
        <pc:spChg chg="mod">
          <ac:chgData name="Chris Speller" userId="0a97f007-b978-4543-a8a0-9ee0abccdf0a" providerId="ADAL" clId="{B8B649C5-C549-4FEB-BF49-7EEBAD02D5DE}" dt="2020-12-22T16:52:21.633" v="29776"/>
          <ac:spMkLst>
            <pc:docMk/>
            <pc:sldMk cId="4165990354" sldId="4720"/>
            <ac:spMk id="11" creationId="{00000000-0000-0000-0000-000000000000}"/>
          </ac:spMkLst>
        </pc:spChg>
        <pc:spChg chg="mod">
          <ac:chgData name="Chris Speller" userId="0a97f007-b978-4543-a8a0-9ee0abccdf0a" providerId="ADAL" clId="{B8B649C5-C549-4FEB-BF49-7EEBAD02D5DE}" dt="2020-12-22T16:52:38.221" v="29787" actId="20577"/>
          <ac:spMkLst>
            <pc:docMk/>
            <pc:sldMk cId="4165990354" sldId="4720"/>
            <ac:spMk id="12" creationId="{00000000-0000-0000-0000-000000000000}"/>
          </ac:spMkLst>
        </pc:spChg>
      </pc:sldChg>
      <pc:sldChg chg="add">
        <pc:chgData name="Chris Speller" userId="0a97f007-b978-4543-a8a0-9ee0abccdf0a" providerId="ADAL" clId="{B8B649C5-C549-4FEB-BF49-7EEBAD02D5DE}" dt="2020-12-22T16:53:54.211" v="29792"/>
        <pc:sldMkLst>
          <pc:docMk/>
          <pc:sldMk cId="4294905586" sldId="4721"/>
        </pc:sldMkLst>
      </pc:sldChg>
      <pc:sldChg chg="modSp add">
        <pc:chgData name="Chris Speller" userId="0a97f007-b978-4543-a8a0-9ee0abccdf0a" providerId="ADAL" clId="{B8B649C5-C549-4FEB-BF49-7EEBAD02D5DE}" dt="2020-12-22T17:03:47.601" v="29827" actId="20577"/>
        <pc:sldMkLst>
          <pc:docMk/>
          <pc:sldMk cId="481416649" sldId="4722"/>
        </pc:sldMkLst>
        <pc:spChg chg="mod">
          <ac:chgData name="Chris Speller" userId="0a97f007-b978-4543-a8a0-9ee0abccdf0a" providerId="ADAL" clId="{B8B649C5-C549-4FEB-BF49-7EEBAD02D5DE}" dt="2020-12-22T17:03:47.601" v="29827" actId="20577"/>
          <ac:spMkLst>
            <pc:docMk/>
            <pc:sldMk cId="481416649" sldId="4722"/>
            <ac:spMk id="10" creationId="{00000000-0000-0000-0000-000000000000}"/>
          </ac:spMkLst>
        </pc:spChg>
        <pc:spChg chg="mod">
          <ac:chgData name="Chris Speller" userId="0a97f007-b978-4543-a8a0-9ee0abccdf0a" providerId="ADAL" clId="{B8B649C5-C549-4FEB-BF49-7EEBAD02D5DE}" dt="2020-12-22T17:03:24.066" v="29809"/>
          <ac:spMkLst>
            <pc:docMk/>
            <pc:sldMk cId="481416649" sldId="4722"/>
            <ac:spMk id="11" creationId="{00000000-0000-0000-0000-000000000000}"/>
          </ac:spMkLst>
        </pc:spChg>
        <pc:spChg chg="mod">
          <ac:chgData name="Chris Speller" userId="0a97f007-b978-4543-a8a0-9ee0abccdf0a" providerId="ADAL" clId="{B8B649C5-C549-4FEB-BF49-7EEBAD02D5DE}" dt="2020-12-22T17:03:42.601" v="29818" actId="20577"/>
          <ac:spMkLst>
            <pc:docMk/>
            <pc:sldMk cId="481416649" sldId="4722"/>
            <ac:spMk id="12" creationId="{00000000-0000-0000-0000-000000000000}"/>
          </ac:spMkLst>
        </pc:spChg>
      </pc:sldChg>
      <pc:sldChg chg="modSp add mod">
        <pc:chgData name="Chris Speller" userId="0a97f007-b978-4543-a8a0-9ee0abccdf0a" providerId="ADAL" clId="{B8B649C5-C549-4FEB-BF49-7EEBAD02D5DE}" dt="2020-12-22T17:09:46.852" v="30191" actId="20577"/>
        <pc:sldMkLst>
          <pc:docMk/>
          <pc:sldMk cId="3887761073" sldId="4723"/>
        </pc:sldMkLst>
        <pc:spChg chg="mod">
          <ac:chgData name="Chris Speller" userId="0a97f007-b978-4543-a8a0-9ee0abccdf0a" providerId="ADAL" clId="{B8B649C5-C549-4FEB-BF49-7EEBAD02D5DE}" dt="2020-12-22T17:09:46.852" v="30191" actId="20577"/>
          <ac:spMkLst>
            <pc:docMk/>
            <pc:sldMk cId="3887761073" sldId="4723"/>
            <ac:spMk id="10" creationId="{00000000-0000-0000-0000-000000000000}"/>
          </ac:spMkLst>
        </pc:spChg>
        <pc:spChg chg="mod">
          <ac:chgData name="Chris Speller" userId="0a97f007-b978-4543-a8a0-9ee0abccdf0a" providerId="ADAL" clId="{B8B649C5-C549-4FEB-BF49-7EEBAD02D5DE}" dt="2020-12-22T17:06:11.888" v="30176" actId="404"/>
          <ac:spMkLst>
            <pc:docMk/>
            <pc:sldMk cId="3887761073" sldId="4723"/>
            <ac:spMk id="11" creationId="{00000000-0000-0000-0000-000000000000}"/>
          </ac:spMkLst>
        </pc:spChg>
        <pc:spChg chg="mod">
          <ac:chgData name="Chris Speller" userId="0a97f007-b978-4543-a8a0-9ee0abccdf0a" providerId="ADAL" clId="{B8B649C5-C549-4FEB-BF49-7EEBAD02D5DE}" dt="2020-12-22T17:06:34.706" v="30186" actId="1076"/>
          <ac:spMkLst>
            <pc:docMk/>
            <pc:sldMk cId="3887761073" sldId="4723"/>
            <ac:spMk id="12" creationId="{00000000-0000-0000-0000-000000000000}"/>
          </ac:spMkLst>
        </pc:spChg>
      </pc:sldChg>
      <pc:sldChg chg="modSp add mod">
        <pc:chgData name="Chris Speller" userId="0a97f007-b978-4543-a8a0-9ee0abccdf0a" providerId="ADAL" clId="{B8B649C5-C549-4FEB-BF49-7EEBAD02D5DE}" dt="2020-12-22T17:17:30.907" v="30224" actId="20577"/>
        <pc:sldMkLst>
          <pc:docMk/>
          <pc:sldMk cId="1247337459" sldId="4724"/>
        </pc:sldMkLst>
        <pc:spChg chg="mod">
          <ac:chgData name="Chris Speller" userId="0a97f007-b978-4543-a8a0-9ee0abccdf0a" providerId="ADAL" clId="{B8B649C5-C549-4FEB-BF49-7EEBAD02D5DE}" dt="2020-12-22T17:17:22.901" v="30223" actId="20577"/>
          <ac:spMkLst>
            <pc:docMk/>
            <pc:sldMk cId="1247337459" sldId="4724"/>
            <ac:spMk id="10" creationId="{00000000-0000-0000-0000-000000000000}"/>
          </ac:spMkLst>
        </pc:spChg>
        <pc:spChg chg="mod">
          <ac:chgData name="Chris Speller" userId="0a97f007-b978-4543-a8a0-9ee0abccdf0a" providerId="ADAL" clId="{B8B649C5-C549-4FEB-BF49-7EEBAD02D5DE}" dt="2020-12-22T17:17:30.907" v="30224" actId="20577"/>
          <ac:spMkLst>
            <pc:docMk/>
            <pc:sldMk cId="1247337459" sldId="4724"/>
            <ac:spMk id="11" creationId="{00000000-0000-0000-0000-000000000000}"/>
          </ac:spMkLst>
        </pc:spChg>
        <pc:spChg chg="mod">
          <ac:chgData name="Chris Speller" userId="0a97f007-b978-4543-a8a0-9ee0abccdf0a" providerId="ADAL" clId="{B8B649C5-C549-4FEB-BF49-7EEBAD02D5DE}" dt="2020-12-22T17:12:57.768" v="30213" actId="20577"/>
          <ac:spMkLst>
            <pc:docMk/>
            <pc:sldMk cId="1247337459" sldId="4724"/>
            <ac:spMk id="12" creationId="{00000000-0000-0000-0000-000000000000}"/>
          </ac:spMkLst>
        </pc:spChg>
      </pc:sldChg>
      <pc:sldChg chg="modSp add mod">
        <pc:chgData name="Chris Speller" userId="0a97f007-b978-4543-a8a0-9ee0abccdf0a" providerId="ADAL" clId="{B8B649C5-C549-4FEB-BF49-7EEBAD02D5DE}" dt="2020-12-22T17:24:38.153" v="30641" actId="20577"/>
        <pc:sldMkLst>
          <pc:docMk/>
          <pc:sldMk cId="2577155042" sldId="4725"/>
        </pc:sldMkLst>
        <pc:spChg chg="mod">
          <ac:chgData name="Chris Speller" userId="0a97f007-b978-4543-a8a0-9ee0abccdf0a" providerId="ADAL" clId="{B8B649C5-C549-4FEB-BF49-7EEBAD02D5DE}" dt="2020-12-22T17:24:38.153" v="30641" actId="20577"/>
          <ac:spMkLst>
            <pc:docMk/>
            <pc:sldMk cId="2577155042" sldId="4725"/>
            <ac:spMk id="10" creationId="{00000000-0000-0000-0000-000000000000}"/>
          </ac:spMkLst>
        </pc:spChg>
        <pc:spChg chg="mod">
          <ac:chgData name="Chris Speller" userId="0a97f007-b978-4543-a8a0-9ee0abccdf0a" providerId="ADAL" clId="{B8B649C5-C549-4FEB-BF49-7EEBAD02D5DE}" dt="2020-12-22T17:23:02.426" v="30586"/>
          <ac:spMkLst>
            <pc:docMk/>
            <pc:sldMk cId="2577155042" sldId="4725"/>
            <ac:spMk id="11" creationId="{00000000-0000-0000-0000-000000000000}"/>
          </ac:spMkLst>
        </pc:spChg>
        <pc:spChg chg="mod">
          <ac:chgData name="Chris Speller" userId="0a97f007-b978-4543-a8a0-9ee0abccdf0a" providerId="ADAL" clId="{B8B649C5-C549-4FEB-BF49-7EEBAD02D5DE}" dt="2020-12-22T17:23:11.353" v="30589" actId="113"/>
          <ac:spMkLst>
            <pc:docMk/>
            <pc:sldMk cId="2577155042" sldId="4725"/>
            <ac:spMk id="12" creationId="{00000000-0000-0000-0000-000000000000}"/>
          </ac:spMkLst>
        </pc:spChg>
      </pc:sldChg>
      <pc:sldChg chg="modSp add mod">
        <pc:chgData name="Chris Speller" userId="0a97f007-b978-4543-a8a0-9ee0abccdf0a" providerId="ADAL" clId="{B8B649C5-C549-4FEB-BF49-7EEBAD02D5DE}" dt="2020-12-22T17:32:10.369" v="30788" actId="6549"/>
        <pc:sldMkLst>
          <pc:docMk/>
          <pc:sldMk cId="148822467" sldId="4726"/>
        </pc:sldMkLst>
        <pc:spChg chg="mod">
          <ac:chgData name="Chris Speller" userId="0a97f007-b978-4543-a8a0-9ee0abccdf0a" providerId="ADAL" clId="{B8B649C5-C549-4FEB-BF49-7EEBAD02D5DE}" dt="2020-12-22T17:32:07.798" v="30786" actId="6549"/>
          <ac:spMkLst>
            <pc:docMk/>
            <pc:sldMk cId="148822467" sldId="4726"/>
            <ac:spMk id="10" creationId="{00000000-0000-0000-0000-000000000000}"/>
          </ac:spMkLst>
        </pc:spChg>
        <pc:spChg chg="mod">
          <ac:chgData name="Chris Speller" userId="0a97f007-b978-4543-a8a0-9ee0abccdf0a" providerId="ADAL" clId="{B8B649C5-C549-4FEB-BF49-7EEBAD02D5DE}" dt="2020-12-22T17:32:10.369" v="30788" actId="6549"/>
          <ac:spMkLst>
            <pc:docMk/>
            <pc:sldMk cId="148822467" sldId="4726"/>
            <ac:spMk id="11" creationId="{00000000-0000-0000-0000-000000000000}"/>
          </ac:spMkLst>
        </pc:spChg>
        <pc:spChg chg="mod">
          <ac:chgData name="Chris Speller" userId="0a97f007-b978-4543-a8a0-9ee0abccdf0a" providerId="ADAL" clId="{B8B649C5-C549-4FEB-BF49-7EEBAD02D5DE}" dt="2020-12-22T17:30:54.665" v="30757" actId="1076"/>
          <ac:spMkLst>
            <pc:docMk/>
            <pc:sldMk cId="148822467" sldId="4726"/>
            <ac:spMk id="12" creationId="{00000000-0000-0000-0000-000000000000}"/>
          </ac:spMkLst>
        </pc:spChg>
      </pc:sldChg>
      <pc:sldChg chg="modSp add mod">
        <pc:chgData name="Chris Speller" userId="0a97f007-b978-4543-a8a0-9ee0abccdf0a" providerId="ADAL" clId="{B8B649C5-C549-4FEB-BF49-7EEBAD02D5DE}" dt="2020-12-22T17:37:00.565" v="30840" actId="20577"/>
        <pc:sldMkLst>
          <pc:docMk/>
          <pc:sldMk cId="2404846231" sldId="4727"/>
        </pc:sldMkLst>
        <pc:spChg chg="mod">
          <ac:chgData name="Chris Speller" userId="0a97f007-b978-4543-a8a0-9ee0abccdf0a" providerId="ADAL" clId="{B8B649C5-C549-4FEB-BF49-7EEBAD02D5DE}" dt="2020-12-22T17:37:00.565" v="30840" actId="20577"/>
          <ac:spMkLst>
            <pc:docMk/>
            <pc:sldMk cId="2404846231" sldId="4727"/>
            <ac:spMk id="10" creationId="{00000000-0000-0000-0000-000000000000}"/>
          </ac:spMkLst>
        </pc:spChg>
        <pc:spChg chg="mod">
          <ac:chgData name="Chris Speller" userId="0a97f007-b978-4543-a8a0-9ee0abccdf0a" providerId="ADAL" clId="{B8B649C5-C549-4FEB-BF49-7EEBAD02D5DE}" dt="2020-12-22T17:32:49.621" v="30820"/>
          <ac:spMkLst>
            <pc:docMk/>
            <pc:sldMk cId="2404846231" sldId="4727"/>
            <ac:spMk id="11" creationId="{00000000-0000-0000-0000-000000000000}"/>
          </ac:spMkLst>
        </pc:spChg>
        <pc:spChg chg="mod">
          <ac:chgData name="Chris Speller" userId="0a97f007-b978-4543-a8a0-9ee0abccdf0a" providerId="ADAL" clId="{B8B649C5-C549-4FEB-BF49-7EEBAD02D5DE}" dt="2020-12-22T17:33:32.569" v="30828" actId="20577"/>
          <ac:spMkLst>
            <pc:docMk/>
            <pc:sldMk cId="2404846231" sldId="4727"/>
            <ac:spMk id="12" creationId="{00000000-0000-0000-0000-000000000000}"/>
          </ac:spMkLst>
        </pc:spChg>
      </pc:sldChg>
      <pc:sldChg chg="addSp delSp modSp add mod modAnim modNotesTx">
        <pc:chgData name="Chris Speller" userId="0a97f007-b978-4543-a8a0-9ee0abccdf0a" providerId="ADAL" clId="{B8B649C5-C549-4FEB-BF49-7EEBAD02D5DE}" dt="2020-12-22T17:52:09.109" v="31313" actId="20577"/>
        <pc:sldMkLst>
          <pc:docMk/>
          <pc:sldMk cId="939501532" sldId="4728"/>
        </pc:sldMkLst>
        <pc:spChg chg="mod">
          <ac:chgData name="Chris Speller" userId="0a97f007-b978-4543-a8a0-9ee0abccdf0a" providerId="ADAL" clId="{B8B649C5-C549-4FEB-BF49-7EEBAD02D5DE}" dt="2020-12-22T17:52:09.109" v="31313" actId="20577"/>
          <ac:spMkLst>
            <pc:docMk/>
            <pc:sldMk cId="939501532" sldId="4728"/>
            <ac:spMk id="10" creationId="{00000000-0000-0000-0000-000000000000}"/>
          </ac:spMkLst>
        </pc:spChg>
        <pc:spChg chg="mod">
          <ac:chgData name="Chris Speller" userId="0a97f007-b978-4543-a8a0-9ee0abccdf0a" providerId="ADAL" clId="{B8B649C5-C549-4FEB-BF49-7EEBAD02D5DE}" dt="2020-12-22T17:45:38.602" v="31032" actId="20577"/>
          <ac:spMkLst>
            <pc:docMk/>
            <pc:sldMk cId="939501532" sldId="4728"/>
            <ac:spMk id="11" creationId="{00000000-0000-0000-0000-000000000000}"/>
          </ac:spMkLst>
        </pc:spChg>
        <pc:spChg chg="mod">
          <ac:chgData name="Chris Speller" userId="0a97f007-b978-4543-a8a0-9ee0abccdf0a" providerId="ADAL" clId="{B8B649C5-C549-4FEB-BF49-7EEBAD02D5DE}" dt="2020-12-22T17:44:51.377" v="30989" actId="20577"/>
          <ac:spMkLst>
            <pc:docMk/>
            <pc:sldMk cId="939501532" sldId="4728"/>
            <ac:spMk id="12" creationId="{00000000-0000-0000-0000-000000000000}"/>
          </ac:spMkLst>
        </pc:spChg>
        <pc:picChg chg="add del mod">
          <ac:chgData name="Chris Speller" userId="0a97f007-b978-4543-a8a0-9ee0abccdf0a" providerId="ADAL" clId="{B8B649C5-C549-4FEB-BF49-7EEBAD02D5DE}" dt="2020-12-22T17:44:06.814" v="30936" actId="478"/>
          <ac:picMkLst>
            <pc:docMk/>
            <pc:sldMk cId="939501532" sldId="4728"/>
            <ac:picMk id="3" creationId="{690B4A48-506B-4D78-BD33-4E07D2E03FBD}"/>
          </ac:picMkLst>
        </pc:picChg>
      </pc:sldChg>
      <pc:sldChg chg="modSp add mod">
        <pc:chgData name="Chris Speller" userId="0a97f007-b978-4543-a8a0-9ee0abccdf0a" providerId="ADAL" clId="{B8B649C5-C549-4FEB-BF49-7EEBAD02D5DE}" dt="2020-12-22T18:20:53.215" v="31487" actId="20577"/>
        <pc:sldMkLst>
          <pc:docMk/>
          <pc:sldMk cId="1320308" sldId="4729"/>
        </pc:sldMkLst>
        <pc:spChg chg="mod">
          <ac:chgData name="Chris Speller" userId="0a97f007-b978-4543-a8a0-9ee0abccdf0a" providerId="ADAL" clId="{B8B649C5-C549-4FEB-BF49-7EEBAD02D5DE}" dt="2020-12-22T18:19:49.466" v="31430" actId="20577"/>
          <ac:spMkLst>
            <pc:docMk/>
            <pc:sldMk cId="1320308" sldId="4729"/>
            <ac:spMk id="10" creationId="{00000000-0000-0000-0000-000000000000}"/>
          </ac:spMkLst>
        </pc:spChg>
        <pc:spChg chg="mod">
          <ac:chgData name="Chris Speller" userId="0a97f007-b978-4543-a8a0-9ee0abccdf0a" providerId="ADAL" clId="{B8B649C5-C549-4FEB-BF49-7EEBAD02D5DE}" dt="2020-12-22T18:19:05.738" v="31407"/>
          <ac:spMkLst>
            <pc:docMk/>
            <pc:sldMk cId="1320308" sldId="4729"/>
            <ac:spMk id="11" creationId="{00000000-0000-0000-0000-000000000000}"/>
          </ac:spMkLst>
        </pc:spChg>
        <pc:spChg chg="mod">
          <ac:chgData name="Chris Speller" userId="0a97f007-b978-4543-a8a0-9ee0abccdf0a" providerId="ADAL" clId="{B8B649C5-C549-4FEB-BF49-7EEBAD02D5DE}" dt="2020-12-22T18:20:53.215" v="31487" actId="20577"/>
          <ac:spMkLst>
            <pc:docMk/>
            <pc:sldMk cId="1320308" sldId="4729"/>
            <ac:spMk id="12" creationId="{00000000-0000-0000-0000-000000000000}"/>
          </ac:spMkLst>
        </pc:spChg>
      </pc:sldChg>
      <pc:sldChg chg="modSp add mod">
        <pc:chgData name="Chris Speller" userId="0a97f007-b978-4543-a8a0-9ee0abccdf0a" providerId="ADAL" clId="{B8B649C5-C549-4FEB-BF49-7EEBAD02D5DE}" dt="2020-12-22T18:25:10.250" v="31611" actId="6549"/>
        <pc:sldMkLst>
          <pc:docMk/>
          <pc:sldMk cId="458172050" sldId="4730"/>
        </pc:sldMkLst>
        <pc:spChg chg="mod">
          <ac:chgData name="Chris Speller" userId="0a97f007-b978-4543-a8a0-9ee0abccdf0a" providerId="ADAL" clId="{B8B649C5-C549-4FEB-BF49-7EEBAD02D5DE}" dt="2020-12-22T18:25:10.250" v="31611" actId="6549"/>
          <ac:spMkLst>
            <pc:docMk/>
            <pc:sldMk cId="458172050" sldId="4730"/>
            <ac:spMk id="10" creationId="{00000000-0000-0000-0000-000000000000}"/>
          </ac:spMkLst>
        </pc:spChg>
        <pc:spChg chg="mod">
          <ac:chgData name="Chris Speller" userId="0a97f007-b978-4543-a8a0-9ee0abccdf0a" providerId="ADAL" clId="{B8B649C5-C549-4FEB-BF49-7EEBAD02D5DE}" dt="2020-12-22T18:23:21.376" v="31547"/>
          <ac:spMkLst>
            <pc:docMk/>
            <pc:sldMk cId="458172050" sldId="4730"/>
            <ac:spMk id="11" creationId="{00000000-0000-0000-0000-000000000000}"/>
          </ac:spMkLst>
        </pc:spChg>
        <pc:spChg chg="mod">
          <ac:chgData name="Chris Speller" userId="0a97f007-b978-4543-a8a0-9ee0abccdf0a" providerId="ADAL" clId="{B8B649C5-C549-4FEB-BF49-7EEBAD02D5DE}" dt="2020-12-22T18:24:19.638" v="31598" actId="20577"/>
          <ac:spMkLst>
            <pc:docMk/>
            <pc:sldMk cId="458172050" sldId="4730"/>
            <ac:spMk id="12" creationId="{00000000-0000-0000-0000-000000000000}"/>
          </ac:spMkLst>
        </pc:spChg>
      </pc:sldChg>
      <pc:sldChg chg="modSp add mod">
        <pc:chgData name="Chris Speller" userId="0a97f007-b978-4543-a8a0-9ee0abccdf0a" providerId="ADAL" clId="{B8B649C5-C549-4FEB-BF49-7EEBAD02D5DE}" dt="2020-12-22T18:30:01.815" v="31870" actId="20577"/>
        <pc:sldMkLst>
          <pc:docMk/>
          <pc:sldMk cId="2198875609" sldId="4731"/>
        </pc:sldMkLst>
        <pc:spChg chg="mod">
          <ac:chgData name="Chris Speller" userId="0a97f007-b978-4543-a8a0-9ee0abccdf0a" providerId="ADAL" clId="{B8B649C5-C549-4FEB-BF49-7EEBAD02D5DE}" dt="2020-12-22T18:29:22.061" v="31791" actId="20577"/>
          <ac:spMkLst>
            <pc:docMk/>
            <pc:sldMk cId="2198875609" sldId="4731"/>
            <ac:spMk id="10" creationId="{00000000-0000-0000-0000-000000000000}"/>
          </ac:spMkLst>
        </pc:spChg>
        <pc:spChg chg="mod">
          <ac:chgData name="Chris Speller" userId="0a97f007-b978-4543-a8a0-9ee0abccdf0a" providerId="ADAL" clId="{B8B649C5-C549-4FEB-BF49-7EEBAD02D5DE}" dt="2020-12-22T18:26:35.406" v="31784"/>
          <ac:spMkLst>
            <pc:docMk/>
            <pc:sldMk cId="2198875609" sldId="4731"/>
            <ac:spMk id="11" creationId="{00000000-0000-0000-0000-000000000000}"/>
          </ac:spMkLst>
        </pc:spChg>
        <pc:spChg chg="mod">
          <ac:chgData name="Chris Speller" userId="0a97f007-b978-4543-a8a0-9ee0abccdf0a" providerId="ADAL" clId="{B8B649C5-C549-4FEB-BF49-7EEBAD02D5DE}" dt="2020-12-22T18:30:01.815" v="31870" actId="20577"/>
          <ac:spMkLst>
            <pc:docMk/>
            <pc:sldMk cId="2198875609" sldId="4731"/>
            <ac:spMk id="12" creationId="{00000000-0000-0000-0000-000000000000}"/>
          </ac:spMkLst>
        </pc:spChg>
      </pc:sldChg>
      <pc:sldChg chg="modSp add mod modAnim">
        <pc:chgData name="Chris Speller" userId="0a97f007-b978-4543-a8a0-9ee0abccdf0a" providerId="ADAL" clId="{B8B649C5-C549-4FEB-BF49-7EEBAD02D5DE}" dt="2020-12-22T18:38:58.356" v="32148" actId="20577"/>
        <pc:sldMkLst>
          <pc:docMk/>
          <pc:sldMk cId="3042043662" sldId="4732"/>
        </pc:sldMkLst>
        <pc:spChg chg="mod">
          <ac:chgData name="Chris Speller" userId="0a97f007-b978-4543-a8a0-9ee0abccdf0a" providerId="ADAL" clId="{B8B649C5-C549-4FEB-BF49-7EEBAD02D5DE}" dt="2020-12-22T18:38:58.356" v="32148" actId="20577"/>
          <ac:spMkLst>
            <pc:docMk/>
            <pc:sldMk cId="3042043662" sldId="4732"/>
            <ac:spMk id="10" creationId="{00000000-0000-0000-0000-000000000000}"/>
          </ac:spMkLst>
        </pc:spChg>
        <pc:spChg chg="mod">
          <ac:chgData name="Chris Speller" userId="0a97f007-b978-4543-a8a0-9ee0abccdf0a" providerId="ADAL" clId="{B8B649C5-C549-4FEB-BF49-7EEBAD02D5DE}" dt="2020-12-22T18:31:03.226" v="31950"/>
          <ac:spMkLst>
            <pc:docMk/>
            <pc:sldMk cId="3042043662" sldId="4732"/>
            <ac:spMk id="11" creationId="{00000000-0000-0000-0000-000000000000}"/>
          </ac:spMkLst>
        </pc:spChg>
        <pc:spChg chg="mod">
          <ac:chgData name="Chris Speller" userId="0a97f007-b978-4543-a8a0-9ee0abccdf0a" providerId="ADAL" clId="{B8B649C5-C549-4FEB-BF49-7EEBAD02D5DE}" dt="2020-12-22T18:31:51.444" v="32017" actId="1076"/>
          <ac:spMkLst>
            <pc:docMk/>
            <pc:sldMk cId="3042043662" sldId="4732"/>
            <ac:spMk id="12" creationId="{00000000-0000-0000-0000-000000000000}"/>
          </ac:spMkLst>
        </pc:spChg>
      </pc:sldChg>
      <pc:sldChg chg="modSp add mod modAnim">
        <pc:chgData name="Chris Speller" userId="0a97f007-b978-4543-a8a0-9ee0abccdf0a" providerId="ADAL" clId="{B8B649C5-C549-4FEB-BF49-7EEBAD02D5DE}" dt="2020-12-22T18:40:38.115" v="32228" actId="20577"/>
        <pc:sldMkLst>
          <pc:docMk/>
          <pc:sldMk cId="3692030186" sldId="4733"/>
        </pc:sldMkLst>
        <pc:spChg chg="mod">
          <ac:chgData name="Chris Speller" userId="0a97f007-b978-4543-a8a0-9ee0abccdf0a" providerId="ADAL" clId="{B8B649C5-C549-4FEB-BF49-7EEBAD02D5DE}" dt="2020-12-22T18:40:06.427" v="32197" actId="20577"/>
          <ac:spMkLst>
            <pc:docMk/>
            <pc:sldMk cId="3692030186" sldId="4733"/>
            <ac:spMk id="10" creationId="{00000000-0000-0000-0000-000000000000}"/>
          </ac:spMkLst>
        </pc:spChg>
        <pc:spChg chg="mod">
          <ac:chgData name="Chris Speller" userId="0a97f007-b978-4543-a8a0-9ee0abccdf0a" providerId="ADAL" clId="{B8B649C5-C549-4FEB-BF49-7EEBAD02D5DE}" dt="2020-12-22T18:40:38.115" v="32228" actId="20577"/>
          <ac:spMkLst>
            <pc:docMk/>
            <pc:sldMk cId="3692030186" sldId="4733"/>
            <ac:spMk id="11" creationId="{00000000-0000-0000-0000-000000000000}"/>
          </ac:spMkLst>
        </pc:spChg>
        <pc:spChg chg="mod">
          <ac:chgData name="Chris Speller" userId="0a97f007-b978-4543-a8a0-9ee0abccdf0a" providerId="ADAL" clId="{B8B649C5-C549-4FEB-BF49-7EEBAD02D5DE}" dt="2020-12-22T18:40:27.255" v="32226" actId="20577"/>
          <ac:spMkLst>
            <pc:docMk/>
            <pc:sldMk cId="3692030186" sldId="4733"/>
            <ac:spMk id="12" creationId="{00000000-0000-0000-0000-000000000000}"/>
          </ac:spMkLst>
        </pc:spChg>
      </pc:sldChg>
      <pc:sldChg chg="modSp add mod">
        <pc:chgData name="Chris Speller" userId="0a97f007-b978-4543-a8a0-9ee0abccdf0a" providerId="ADAL" clId="{B8B649C5-C549-4FEB-BF49-7EEBAD02D5DE}" dt="2020-12-22T18:43:22.072" v="32302" actId="20577"/>
        <pc:sldMkLst>
          <pc:docMk/>
          <pc:sldMk cId="1059763452" sldId="4734"/>
        </pc:sldMkLst>
        <pc:spChg chg="mod">
          <ac:chgData name="Chris Speller" userId="0a97f007-b978-4543-a8a0-9ee0abccdf0a" providerId="ADAL" clId="{B8B649C5-C549-4FEB-BF49-7EEBAD02D5DE}" dt="2020-12-22T18:43:22.072" v="32302" actId="20577"/>
          <ac:spMkLst>
            <pc:docMk/>
            <pc:sldMk cId="1059763452" sldId="4734"/>
            <ac:spMk id="10" creationId="{00000000-0000-0000-0000-000000000000}"/>
          </ac:spMkLst>
        </pc:spChg>
        <pc:spChg chg="mod">
          <ac:chgData name="Chris Speller" userId="0a97f007-b978-4543-a8a0-9ee0abccdf0a" providerId="ADAL" clId="{B8B649C5-C549-4FEB-BF49-7EEBAD02D5DE}" dt="2020-12-22T18:38:15.540" v="32111"/>
          <ac:spMkLst>
            <pc:docMk/>
            <pc:sldMk cId="1059763452" sldId="4734"/>
            <ac:spMk id="11" creationId="{00000000-0000-0000-0000-000000000000}"/>
          </ac:spMkLst>
        </pc:spChg>
        <pc:spChg chg="mod">
          <ac:chgData name="Chris Speller" userId="0a97f007-b978-4543-a8a0-9ee0abccdf0a" providerId="ADAL" clId="{B8B649C5-C549-4FEB-BF49-7EEBAD02D5DE}" dt="2020-12-22T18:42:23.336" v="32297" actId="20577"/>
          <ac:spMkLst>
            <pc:docMk/>
            <pc:sldMk cId="1059763452" sldId="4734"/>
            <ac:spMk id="12" creationId="{00000000-0000-0000-0000-000000000000}"/>
          </ac:spMkLst>
        </pc:spChg>
      </pc:sldChg>
      <pc:sldChg chg="modSp add mod modAnim">
        <pc:chgData name="Chris Speller" userId="0a97f007-b978-4543-a8a0-9ee0abccdf0a" providerId="ADAL" clId="{B8B649C5-C549-4FEB-BF49-7EEBAD02D5DE}" dt="2020-12-22T18:48:26.940" v="32495" actId="20577"/>
        <pc:sldMkLst>
          <pc:docMk/>
          <pc:sldMk cId="130491783" sldId="4735"/>
        </pc:sldMkLst>
        <pc:spChg chg="mod">
          <ac:chgData name="Chris Speller" userId="0a97f007-b978-4543-a8a0-9ee0abccdf0a" providerId="ADAL" clId="{B8B649C5-C549-4FEB-BF49-7EEBAD02D5DE}" dt="2020-12-22T18:46:01.856" v="32384" actId="20577"/>
          <ac:spMkLst>
            <pc:docMk/>
            <pc:sldMk cId="130491783" sldId="4735"/>
            <ac:spMk id="10" creationId="{00000000-0000-0000-0000-000000000000}"/>
          </ac:spMkLst>
        </pc:spChg>
        <pc:spChg chg="mod">
          <ac:chgData name="Chris Speller" userId="0a97f007-b978-4543-a8a0-9ee0abccdf0a" providerId="ADAL" clId="{B8B649C5-C549-4FEB-BF49-7EEBAD02D5DE}" dt="2020-12-22T18:46:11.800" v="32393" actId="20577"/>
          <ac:spMkLst>
            <pc:docMk/>
            <pc:sldMk cId="130491783" sldId="4735"/>
            <ac:spMk id="11" creationId="{00000000-0000-0000-0000-000000000000}"/>
          </ac:spMkLst>
        </pc:spChg>
        <pc:spChg chg="mod">
          <ac:chgData name="Chris Speller" userId="0a97f007-b978-4543-a8a0-9ee0abccdf0a" providerId="ADAL" clId="{B8B649C5-C549-4FEB-BF49-7EEBAD02D5DE}" dt="2020-12-22T18:48:26.940" v="32495" actId="20577"/>
          <ac:spMkLst>
            <pc:docMk/>
            <pc:sldMk cId="130491783" sldId="4735"/>
            <ac:spMk id="12" creationId="{00000000-0000-0000-0000-000000000000}"/>
          </ac:spMkLst>
        </pc:spChg>
      </pc:sldChg>
      <pc:sldChg chg="modSp add mod modAnim">
        <pc:chgData name="Chris Speller" userId="0a97f007-b978-4543-a8a0-9ee0abccdf0a" providerId="ADAL" clId="{B8B649C5-C549-4FEB-BF49-7EEBAD02D5DE}" dt="2020-12-22T18:52:40.327" v="32629" actId="20577"/>
        <pc:sldMkLst>
          <pc:docMk/>
          <pc:sldMk cId="678123025" sldId="4736"/>
        </pc:sldMkLst>
        <pc:spChg chg="mod">
          <ac:chgData name="Chris Speller" userId="0a97f007-b978-4543-a8a0-9ee0abccdf0a" providerId="ADAL" clId="{B8B649C5-C549-4FEB-BF49-7EEBAD02D5DE}" dt="2020-12-22T18:51:05.951" v="32580" actId="20577"/>
          <ac:spMkLst>
            <pc:docMk/>
            <pc:sldMk cId="678123025" sldId="4736"/>
            <ac:spMk id="10" creationId="{00000000-0000-0000-0000-000000000000}"/>
          </ac:spMkLst>
        </pc:spChg>
        <pc:spChg chg="mod">
          <ac:chgData name="Chris Speller" userId="0a97f007-b978-4543-a8a0-9ee0abccdf0a" providerId="ADAL" clId="{B8B649C5-C549-4FEB-BF49-7EEBAD02D5DE}" dt="2020-12-22T18:49:19.038" v="32539"/>
          <ac:spMkLst>
            <pc:docMk/>
            <pc:sldMk cId="678123025" sldId="4736"/>
            <ac:spMk id="11" creationId="{00000000-0000-0000-0000-000000000000}"/>
          </ac:spMkLst>
        </pc:spChg>
        <pc:spChg chg="mod">
          <ac:chgData name="Chris Speller" userId="0a97f007-b978-4543-a8a0-9ee0abccdf0a" providerId="ADAL" clId="{B8B649C5-C549-4FEB-BF49-7EEBAD02D5DE}" dt="2020-12-22T18:52:40.327" v="32629" actId="20577"/>
          <ac:spMkLst>
            <pc:docMk/>
            <pc:sldMk cId="678123025" sldId="4736"/>
            <ac:spMk id="12" creationId="{00000000-0000-0000-0000-000000000000}"/>
          </ac:spMkLst>
        </pc:spChg>
      </pc:sldChg>
      <pc:sldChg chg="add del">
        <pc:chgData name="Chris Speller" userId="0a97f007-b978-4543-a8a0-9ee0abccdf0a" providerId="ADAL" clId="{B8B649C5-C549-4FEB-BF49-7EEBAD02D5DE}" dt="2020-12-22T18:48:34.220" v="32497"/>
        <pc:sldMkLst>
          <pc:docMk/>
          <pc:sldMk cId="3378887704" sldId="4736"/>
        </pc:sldMkLst>
      </pc:sldChg>
      <pc:sldChg chg="addSp delSp modSp add mod addAnim delAnim modAnim">
        <pc:chgData name="Chris Speller" userId="0a97f007-b978-4543-a8a0-9ee0abccdf0a" providerId="ADAL" clId="{B8B649C5-C549-4FEB-BF49-7EEBAD02D5DE}" dt="2020-12-22T19:48:52.925" v="33558" actId="20577"/>
        <pc:sldMkLst>
          <pc:docMk/>
          <pc:sldMk cId="1035632461" sldId="4737"/>
        </pc:sldMkLst>
        <pc:spChg chg="mod">
          <ac:chgData name="Chris Speller" userId="0a97f007-b978-4543-a8a0-9ee0abccdf0a" providerId="ADAL" clId="{B8B649C5-C549-4FEB-BF49-7EEBAD02D5DE}" dt="2020-12-22T19:05:53.270" v="32797" actId="20577"/>
          <ac:spMkLst>
            <pc:docMk/>
            <pc:sldMk cId="1035632461" sldId="4737"/>
            <ac:spMk id="10" creationId="{00000000-0000-0000-0000-000000000000}"/>
          </ac:spMkLst>
        </pc:spChg>
        <pc:spChg chg="mod">
          <ac:chgData name="Chris Speller" userId="0a97f007-b978-4543-a8a0-9ee0abccdf0a" providerId="ADAL" clId="{B8B649C5-C549-4FEB-BF49-7EEBAD02D5DE}" dt="2020-12-22T19:48:52.925" v="33558" actId="20577"/>
          <ac:spMkLst>
            <pc:docMk/>
            <pc:sldMk cId="1035632461" sldId="4737"/>
            <ac:spMk id="11" creationId="{00000000-0000-0000-0000-000000000000}"/>
          </ac:spMkLst>
        </pc:spChg>
        <pc:spChg chg="del mod">
          <ac:chgData name="Chris Speller" userId="0a97f007-b978-4543-a8a0-9ee0abccdf0a" providerId="ADAL" clId="{B8B649C5-C549-4FEB-BF49-7EEBAD02D5DE}" dt="2020-12-22T18:59:47.151" v="32706" actId="478"/>
          <ac:spMkLst>
            <pc:docMk/>
            <pc:sldMk cId="1035632461" sldId="4737"/>
            <ac:spMk id="12" creationId="{00000000-0000-0000-0000-000000000000}"/>
          </ac:spMkLst>
        </pc:spChg>
        <pc:picChg chg="add mod">
          <ac:chgData name="Chris Speller" userId="0a97f007-b978-4543-a8a0-9ee0abccdf0a" providerId="ADAL" clId="{B8B649C5-C549-4FEB-BF49-7EEBAD02D5DE}" dt="2020-12-22T19:48:45.713" v="33533" actId="1076"/>
          <ac:picMkLst>
            <pc:docMk/>
            <pc:sldMk cId="1035632461" sldId="4737"/>
            <ac:picMk id="3" creationId="{3166928B-8CF7-4828-8A19-DE74C5CCC4BC}"/>
          </ac:picMkLst>
        </pc:picChg>
        <pc:picChg chg="add del mod">
          <ac:chgData name="Chris Speller" userId="0a97f007-b978-4543-a8a0-9ee0abccdf0a" providerId="ADAL" clId="{B8B649C5-C549-4FEB-BF49-7EEBAD02D5DE}" dt="2020-12-22T19:00:38.470" v="32713" actId="22"/>
          <ac:picMkLst>
            <pc:docMk/>
            <pc:sldMk cId="1035632461" sldId="4737"/>
            <ac:picMk id="7" creationId="{A2839793-0623-4E3E-A7B9-749A14C963CA}"/>
          </ac:picMkLst>
        </pc:picChg>
        <pc:picChg chg="add del mod">
          <ac:chgData name="Chris Speller" userId="0a97f007-b978-4543-a8a0-9ee0abccdf0a" providerId="ADAL" clId="{B8B649C5-C549-4FEB-BF49-7EEBAD02D5DE}" dt="2020-12-22T19:05:57.400" v="32800" actId="478"/>
          <ac:picMkLst>
            <pc:docMk/>
            <pc:sldMk cId="1035632461" sldId="4737"/>
            <ac:picMk id="14" creationId="{62D7DA8E-533A-4B50-9B86-943BF11DE32B}"/>
          </ac:picMkLst>
        </pc:picChg>
        <pc:picChg chg="add del mod">
          <ac:chgData name="Chris Speller" userId="0a97f007-b978-4543-a8a0-9ee0abccdf0a" providerId="ADAL" clId="{B8B649C5-C549-4FEB-BF49-7EEBAD02D5DE}" dt="2020-12-22T19:05:57.914" v="32801" actId="478"/>
          <ac:picMkLst>
            <pc:docMk/>
            <pc:sldMk cId="1035632461" sldId="4737"/>
            <ac:picMk id="16" creationId="{5D8A61AE-6F1D-4432-A374-362AF35C82EB}"/>
          </ac:picMkLst>
        </pc:picChg>
        <pc:picChg chg="add del mod">
          <ac:chgData name="Chris Speller" userId="0a97f007-b978-4543-a8a0-9ee0abccdf0a" providerId="ADAL" clId="{B8B649C5-C549-4FEB-BF49-7EEBAD02D5DE}" dt="2020-12-22T19:04:43.463" v="32774" actId="478"/>
          <ac:picMkLst>
            <pc:docMk/>
            <pc:sldMk cId="1035632461" sldId="4737"/>
            <ac:picMk id="17" creationId="{86B0CFBB-CB5F-4B46-82A7-625491032CC5}"/>
          </ac:picMkLst>
        </pc:picChg>
        <pc:picChg chg="add del mod">
          <ac:chgData name="Chris Speller" userId="0a97f007-b978-4543-a8a0-9ee0abccdf0a" providerId="ADAL" clId="{B8B649C5-C549-4FEB-BF49-7EEBAD02D5DE}" dt="2020-12-22T19:04:44.031" v="32775" actId="478"/>
          <ac:picMkLst>
            <pc:docMk/>
            <pc:sldMk cId="1035632461" sldId="4737"/>
            <ac:picMk id="18" creationId="{283B6D28-647F-4AB4-B512-58A48A9A45F7}"/>
          </ac:picMkLst>
        </pc:picChg>
      </pc:sldChg>
      <pc:sldChg chg="addSp delSp modSp add mod delAnim modAnim">
        <pc:chgData name="Chris Speller" userId="0a97f007-b978-4543-a8a0-9ee0abccdf0a" providerId="ADAL" clId="{B8B649C5-C549-4FEB-BF49-7EEBAD02D5DE}" dt="2020-12-22T19:48:29.212" v="33531"/>
        <pc:sldMkLst>
          <pc:docMk/>
          <pc:sldMk cId="810121915" sldId="4738"/>
        </pc:sldMkLst>
        <pc:spChg chg="mod">
          <ac:chgData name="Chris Speller" userId="0a97f007-b978-4543-a8a0-9ee0abccdf0a" providerId="ADAL" clId="{B8B649C5-C549-4FEB-BF49-7EEBAD02D5DE}" dt="2020-12-22T19:08:19.616" v="32847" actId="20577"/>
          <ac:spMkLst>
            <pc:docMk/>
            <pc:sldMk cId="810121915" sldId="4738"/>
            <ac:spMk id="10" creationId="{00000000-0000-0000-0000-000000000000}"/>
          </ac:spMkLst>
        </pc:spChg>
        <pc:spChg chg="mod">
          <ac:chgData name="Chris Speller" userId="0a97f007-b978-4543-a8a0-9ee0abccdf0a" providerId="ADAL" clId="{B8B649C5-C549-4FEB-BF49-7EEBAD02D5DE}" dt="2020-12-22T19:48:19.412" v="33527" actId="1076"/>
          <ac:spMkLst>
            <pc:docMk/>
            <pc:sldMk cId="810121915" sldId="4738"/>
            <ac:spMk id="11" creationId="{00000000-0000-0000-0000-000000000000}"/>
          </ac:spMkLst>
        </pc:spChg>
        <pc:picChg chg="del">
          <ac:chgData name="Chris Speller" userId="0a97f007-b978-4543-a8a0-9ee0abccdf0a" providerId="ADAL" clId="{B8B649C5-C549-4FEB-BF49-7EEBAD02D5DE}" dt="2020-12-22T19:04:34.974" v="32768" actId="478"/>
          <ac:picMkLst>
            <pc:docMk/>
            <pc:sldMk cId="810121915" sldId="4738"/>
            <ac:picMk id="3" creationId="{3166928B-8CF7-4828-8A19-DE74C5CCC4BC}"/>
          </ac:picMkLst>
        </pc:picChg>
        <pc:picChg chg="add del mod">
          <ac:chgData name="Chris Speller" userId="0a97f007-b978-4543-a8a0-9ee0abccdf0a" providerId="ADAL" clId="{B8B649C5-C549-4FEB-BF49-7EEBAD02D5DE}" dt="2020-12-22T19:48:13.052" v="33522" actId="478"/>
          <ac:picMkLst>
            <pc:docMk/>
            <pc:sldMk cId="810121915" sldId="4738"/>
            <ac:picMk id="6" creationId="{61E8AC71-085B-403D-91FB-629B7D03DA81}"/>
          </ac:picMkLst>
        </pc:picChg>
        <pc:picChg chg="add mod">
          <ac:chgData name="Chris Speller" userId="0a97f007-b978-4543-a8a0-9ee0abccdf0a" providerId="ADAL" clId="{B8B649C5-C549-4FEB-BF49-7EEBAD02D5DE}" dt="2020-12-22T19:48:26.579" v="33530" actId="1076"/>
          <ac:picMkLst>
            <pc:docMk/>
            <pc:sldMk cId="810121915" sldId="4738"/>
            <ac:picMk id="12" creationId="{00B20B67-06D6-4129-9F8E-DB616C4798DA}"/>
          </ac:picMkLst>
        </pc:picChg>
        <pc:picChg chg="del">
          <ac:chgData name="Chris Speller" userId="0a97f007-b978-4543-a8a0-9ee0abccdf0a" providerId="ADAL" clId="{B8B649C5-C549-4FEB-BF49-7EEBAD02D5DE}" dt="2020-12-22T19:04:36.374" v="32770" actId="478"/>
          <ac:picMkLst>
            <pc:docMk/>
            <pc:sldMk cId="810121915" sldId="4738"/>
            <ac:picMk id="14" creationId="{62D7DA8E-533A-4B50-9B86-943BF11DE32B}"/>
          </ac:picMkLst>
        </pc:picChg>
        <pc:picChg chg="del">
          <ac:chgData name="Chris Speller" userId="0a97f007-b978-4543-a8a0-9ee0abccdf0a" providerId="ADAL" clId="{B8B649C5-C549-4FEB-BF49-7EEBAD02D5DE}" dt="2020-12-22T19:04:37.062" v="32771" actId="478"/>
          <ac:picMkLst>
            <pc:docMk/>
            <pc:sldMk cId="810121915" sldId="4738"/>
            <ac:picMk id="16" creationId="{5D8A61AE-6F1D-4432-A374-362AF35C82EB}"/>
          </ac:picMkLst>
        </pc:picChg>
        <pc:picChg chg="del">
          <ac:chgData name="Chris Speller" userId="0a97f007-b978-4543-a8a0-9ee0abccdf0a" providerId="ADAL" clId="{B8B649C5-C549-4FEB-BF49-7EEBAD02D5DE}" dt="2020-12-22T19:04:29.008" v="32764" actId="478"/>
          <ac:picMkLst>
            <pc:docMk/>
            <pc:sldMk cId="810121915" sldId="4738"/>
            <ac:picMk id="17" creationId="{86B0CFBB-CB5F-4B46-82A7-625491032CC5}"/>
          </ac:picMkLst>
        </pc:picChg>
        <pc:picChg chg="del">
          <ac:chgData name="Chris Speller" userId="0a97f007-b978-4543-a8a0-9ee0abccdf0a" providerId="ADAL" clId="{B8B649C5-C549-4FEB-BF49-7EEBAD02D5DE}" dt="2020-12-22T19:04:35.431" v="32769" actId="478"/>
          <ac:picMkLst>
            <pc:docMk/>
            <pc:sldMk cId="810121915" sldId="4738"/>
            <ac:picMk id="18" creationId="{283B6D28-647F-4AB4-B512-58A48A9A45F7}"/>
          </ac:picMkLst>
        </pc:picChg>
      </pc:sldChg>
      <pc:sldChg chg="delSp modSp add mod delAnim modAnim">
        <pc:chgData name="Chris Speller" userId="0a97f007-b978-4543-a8a0-9ee0abccdf0a" providerId="ADAL" clId="{B8B649C5-C549-4FEB-BF49-7EEBAD02D5DE}" dt="2020-12-22T20:01:07.374" v="33576"/>
        <pc:sldMkLst>
          <pc:docMk/>
          <pc:sldMk cId="611007519" sldId="4739"/>
        </pc:sldMkLst>
        <pc:spChg chg="mod">
          <ac:chgData name="Chris Speller" userId="0a97f007-b978-4543-a8a0-9ee0abccdf0a" providerId="ADAL" clId="{B8B649C5-C549-4FEB-BF49-7EEBAD02D5DE}" dt="2020-12-22T19:06:21.483" v="32812" actId="20577"/>
          <ac:spMkLst>
            <pc:docMk/>
            <pc:sldMk cId="611007519" sldId="4739"/>
            <ac:spMk id="10" creationId="{00000000-0000-0000-0000-000000000000}"/>
          </ac:spMkLst>
        </pc:spChg>
        <pc:spChg chg="mod">
          <ac:chgData name="Chris Speller" userId="0a97f007-b978-4543-a8a0-9ee0abccdf0a" providerId="ADAL" clId="{B8B649C5-C549-4FEB-BF49-7EEBAD02D5DE}" dt="2020-12-22T20:01:07.374" v="33576"/>
          <ac:spMkLst>
            <pc:docMk/>
            <pc:sldMk cId="611007519" sldId="4739"/>
            <ac:spMk id="11" creationId="{00000000-0000-0000-0000-000000000000}"/>
          </ac:spMkLst>
        </pc:spChg>
        <pc:picChg chg="del">
          <ac:chgData name="Chris Speller" userId="0a97f007-b978-4543-a8a0-9ee0abccdf0a" providerId="ADAL" clId="{B8B649C5-C549-4FEB-BF49-7EEBAD02D5DE}" dt="2020-12-22T19:06:53.389" v="32814" actId="478"/>
          <ac:picMkLst>
            <pc:docMk/>
            <pc:sldMk cId="611007519" sldId="4739"/>
            <ac:picMk id="3" creationId="{3166928B-8CF7-4828-8A19-DE74C5CCC4BC}"/>
          </ac:picMkLst>
        </pc:picChg>
        <pc:picChg chg="mod">
          <ac:chgData name="Chris Speller" userId="0a97f007-b978-4543-a8a0-9ee0abccdf0a" providerId="ADAL" clId="{B8B649C5-C549-4FEB-BF49-7EEBAD02D5DE}" dt="2020-12-22T20:00:53.363" v="33575" actId="1076"/>
          <ac:picMkLst>
            <pc:docMk/>
            <pc:sldMk cId="611007519" sldId="4739"/>
            <ac:picMk id="14" creationId="{62D7DA8E-533A-4B50-9B86-943BF11DE32B}"/>
          </ac:picMkLst>
        </pc:picChg>
        <pc:picChg chg="del">
          <ac:chgData name="Chris Speller" userId="0a97f007-b978-4543-a8a0-9ee0abccdf0a" providerId="ADAL" clId="{B8B649C5-C549-4FEB-BF49-7EEBAD02D5DE}" dt="2020-12-22T19:07:11.592" v="32821" actId="478"/>
          <ac:picMkLst>
            <pc:docMk/>
            <pc:sldMk cId="611007519" sldId="4739"/>
            <ac:picMk id="16" creationId="{5D8A61AE-6F1D-4432-A374-362AF35C82EB}"/>
          </ac:picMkLst>
        </pc:picChg>
      </pc:sldChg>
      <pc:sldChg chg="addSp delSp modSp add mod delAnim modAnim">
        <pc:chgData name="Chris Speller" userId="0a97f007-b978-4543-a8a0-9ee0abccdf0a" providerId="ADAL" clId="{B8B649C5-C549-4FEB-BF49-7EEBAD02D5DE}" dt="2020-12-22T20:27:20.845" v="33925"/>
        <pc:sldMkLst>
          <pc:docMk/>
          <pc:sldMk cId="2890707492" sldId="4740"/>
        </pc:sldMkLst>
        <pc:spChg chg="mod">
          <ac:chgData name="Chris Speller" userId="0a97f007-b978-4543-a8a0-9ee0abccdf0a" providerId="ADAL" clId="{B8B649C5-C549-4FEB-BF49-7EEBAD02D5DE}" dt="2020-12-22T19:07:40.506" v="32830" actId="16959"/>
          <ac:spMkLst>
            <pc:docMk/>
            <pc:sldMk cId="2890707492" sldId="4740"/>
            <ac:spMk id="10" creationId="{00000000-0000-0000-0000-000000000000}"/>
          </ac:spMkLst>
        </pc:spChg>
        <pc:spChg chg="mod">
          <ac:chgData name="Chris Speller" userId="0a97f007-b978-4543-a8a0-9ee0abccdf0a" providerId="ADAL" clId="{B8B649C5-C549-4FEB-BF49-7EEBAD02D5DE}" dt="2020-12-22T20:26:18.820" v="33920" actId="20577"/>
          <ac:spMkLst>
            <pc:docMk/>
            <pc:sldMk cId="2890707492" sldId="4740"/>
            <ac:spMk id="11" creationId="{00000000-0000-0000-0000-000000000000}"/>
          </ac:spMkLst>
        </pc:spChg>
        <pc:picChg chg="add mod">
          <ac:chgData name="Chris Speller" userId="0a97f007-b978-4543-a8a0-9ee0abccdf0a" providerId="ADAL" clId="{B8B649C5-C549-4FEB-BF49-7EEBAD02D5DE}" dt="2020-12-22T20:27:18.745" v="33924" actId="1076"/>
          <ac:picMkLst>
            <pc:docMk/>
            <pc:sldMk cId="2890707492" sldId="4740"/>
            <ac:picMk id="3" creationId="{8E300E44-8B36-43F6-80FC-248FD8567B7D}"/>
          </ac:picMkLst>
        </pc:picChg>
        <pc:picChg chg="del">
          <ac:chgData name="Chris Speller" userId="0a97f007-b978-4543-a8a0-9ee0abccdf0a" providerId="ADAL" clId="{B8B649C5-C549-4FEB-BF49-7EEBAD02D5DE}" dt="2020-12-22T19:07:55.182" v="32836" actId="478"/>
          <ac:picMkLst>
            <pc:docMk/>
            <pc:sldMk cId="2890707492" sldId="4740"/>
            <ac:picMk id="14" creationId="{62D7DA8E-533A-4B50-9B86-943BF11DE32B}"/>
          </ac:picMkLst>
        </pc:picChg>
        <pc:picChg chg="del mod">
          <ac:chgData name="Chris Speller" userId="0a97f007-b978-4543-a8a0-9ee0abccdf0a" providerId="ADAL" clId="{B8B649C5-C549-4FEB-BF49-7EEBAD02D5DE}" dt="2020-12-22T20:26:21.270" v="33921" actId="478"/>
          <ac:picMkLst>
            <pc:docMk/>
            <pc:sldMk cId="2890707492" sldId="4740"/>
            <ac:picMk id="16" creationId="{5D8A61AE-6F1D-4432-A374-362AF35C82EB}"/>
          </ac:picMkLst>
        </pc:picChg>
      </pc:sldChg>
      <pc:sldChg chg="addSp delSp modSp add mod delAnim modAnim">
        <pc:chgData name="Chris Speller" userId="0a97f007-b978-4543-a8a0-9ee0abccdf0a" providerId="ADAL" clId="{B8B649C5-C549-4FEB-BF49-7EEBAD02D5DE}" dt="2020-12-22T20:25:53.263" v="33917"/>
        <pc:sldMkLst>
          <pc:docMk/>
          <pc:sldMk cId="1338366255" sldId="4741"/>
        </pc:sldMkLst>
        <pc:spChg chg="mod">
          <ac:chgData name="Chris Speller" userId="0a97f007-b978-4543-a8a0-9ee0abccdf0a" providerId="ADAL" clId="{B8B649C5-C549-4FEB-BF49-7EEBAD02D5DE}" dt="2020-12-22T19:10:32.563" v="32864" actId="20577"/>
          <ac:spMkLst>
            <pc:docMk/>
            <pc:sldMk cId="1338366255" sldId="4741"/>
            <ac:spMk id="10" creationId="{00000000-0000-0000-0000-000000000000}"/>
          </ac:spMkLst>
        </pc:spChg>
        <pc:spChg chg="mod">
          <ac:chgData name="Chris Speller" userId="0a97f007-b978-4543-a8a0-9ee0abccdf0a" providerId="ADAL" clId="{B8B649C5-C549-4FEB-BF49-7EEBAD02D5DE}" dt="2020-12-22T19:41:15.034" v="33453" actId="6549"/>
          <ac:spMkLst>
            <pc:docMk/>
            <pc:sldMk cId="1338366255" sldId="4741"/>
            <ac:spMk id="11" creationId="{00000000-0000-0000-0000-000000000000}"/>
          </ac:spMkLst>
        </pc:spChg>
        <pc:picChg chg="add del mod">
          <ac:chgData name="Chris Speller" userId="0a97f007-b978-4543-a8a0-9ee0abccdf0a" providerId="ADAL" clId="{B8B649C5-C549-4FEB-BF49-7EEBAD02D5DE}" dt="2020-12-22T20:25:33.991" v="33911" actId="478"/>
          <ac:picMkLst>
            <pc:docMk/>
            <pc:sldMk cId="1338366255" sldId="4741"/>
            <ac:picMk id="3" creationId="{474FC5F9-3982-418F-903B-24E40E2CEE9A}"/>
          </ac:picMkLst>
        </pc:picChg>
        <pc:picChg chg="del">
          <ac:chgData name="Chris Speller" userId="0a97f007-b978-4543-a8a0-9ee0abccdf0a" providerId="ADAL" clId="{B8B649C5-C549-4FEB-BF49-7EEBAD02D5DE}" dt="2020-12-22T19:09:00.318" v="32858" actId="478"/>
          <ac:picMkLst>
            <pc:docMk/>
            <pc:sldMk cId="1338366255" sldId="4741"/>
            <ac:picMk id="6" creationId="{61E8AC71-085B-403D-91FB-629B7D03DA81}"/>
          </ac:picMkLst>
        </pc:picChg>
        <pc:picChg chg="add mod">
          <ac:chgData name="Chris Speller" userId="0a97f007-b978-4543-a8a0-9ee0abccdf0a" providerId="ADAL" clId="{B8B649C5-C549-4FEB-BF49-7EEBAD02D5DE}" dt="2020-12-22T20:25:51.213" v="33916" actId="1076"/>
          <ac:picMkLst>
            <pc:docMk/>
            <pc:sldMk cId="1338366255" sldId="4741"/>
            <ac:picMk id="12" creationId="{5421B51B-321A-4090-8562-EE684D8722AC}"/>
          </ac:picMkLst>
        </pc:picChg>
      </pc:sldChg>
      <pc:sldChg chg="addSp delSp modSp add mod addAnim delAnim modAnim modNotesTx">
        <pc:chgData name="Chris Speller" userId="0a97f007-b978-4543-a8a0-9ee0abccdf0a" providerId="ADAL" clId="{B8B649C5-C549-4FEB-BF49-7EEBAD02D5DE}" dt="2020-12-22T20:29:00.286" v="33928" actId="20577"/>
        <pc:sldMkLst>
          <pc:docMk/>
          <pc:sldMk cId="2941040493" sldId="4742"/>
        </pc:sldMkLst>
        <pc:spChg chg="mod">
          <ac:chgData name="Chris Speller" userId="0a97f007-b978-4543-a8a0-9ee0abccdf0a" providerId="ADAL" clId="{B8B649C5-C549-4FEB-BF49-7EEBAD02D5DE}" dt="2020-12-22T19:23:24.935" v="32896" actId="20577"/>
          <ac:spMkLst>
            <pc:docMk/>
            <pc:sldMk cId="2941040493" sldId="4742"/>
            <ac:spMk id="10" creationId="{00000000-0000-0000-0000-000000000000}"/>
          </ac:spMkLst>
        </pc:spChg>
        <pc:spChg chg="mod">
          <ac:chgData name="Chris Speller" userId="0a97f007-b978-4543-a8a0-9ee0abccdf0a" providerId="ADAL" clId="{B8B649C5-C549-4FEB-BF49-7EEBAD02D5DE}" dt="2020-12-22T19:41:43.500" v="33479" actId="6549"/>
          <ac:spMkLst>
            <pc:docMk/>
            <pc:sldMk cId="2941040493" sldId="4742"/>
            <ac:spMk id="11" creationId="{00000000-0000-0000-0000-000000000000}"/>
          </ac:spMkLst>
        </pc:spChg>
        <pc:spChg chg="add del mod">
          <ac:chgData name="Chris Speller" userId="0a97f007-b978-4543-a8a0-9ee0abccdf0a" providerId="ADAL" clId="{B8B649C5-C549-4FEB-BF49-7EEBAD02D5DE}" dt="2020-12-22T19:43:22.541" v="33483" actId="478"/>
          <ac:spMkLst>
            <pc:docMk/>
            <pc:sldMk cId="2941040493" sldId="4742"/>
            <ac:spMk id="12" creationId="{5DEA338C-4DD2-45BD-862A-F8AF30F0184B}"/>
          </ac:spMkLst>
        </pc:spChg>
        <pc:picChg chg="add del mod modCrop">
          <ac:chgData name="Chris Speller" userId="0a97f007-b978-4543-a8a0-9ee0abccdf0a" providerId="ADAL" clId="{B8B649C5-C549-4FEB-BF49-7EEBAD02D5DE}" dt="2020-12-22T19:28:37.156" v="33052" actId="478"/>
          <ac:picMkLst>
            <pc:docMk/>
            <pc:sldMk cId="2941040493" sldId="4742"/>
            <ac:picMk id="3" creationId="{FF2D38DD-CB13-4BF4-8A2F-853D28618A2C}"/>
          </ac:picMkLst>
        </pc:picChg>
        <pc:picChg chg="del">
          <ac:chgData name="Chris Speller" userId="0a97f007-b978-4543-a8a0-9ee0abccdf0a" providerId="ADAL" clId="{B8B649C5-C549-4FEB-BF49-7EEBAD02D5DE}" dt="2020-12-22T19:11:14.704" v="32873" actId="478"/>
          <ac:picMkLst>
            <pc:docMk/>
            <pc:sldMk cId="2941040493" sldId="4742"/>
            <ac:picMk id="6" creationId="{61E8AC71-085B-403D-91FB-629B7D03DA81}"/>
          </ac:picMkLst>
        </pc:picChg>
        <pc:picChg chg="add del mod">
          <ac:chgData name="Chris Speller" userId="0a97f007-b978-4543-a8a0-9ee0abccdf0a" providerId="ADAL" clId="{B8B649C5-C549-4FEB-BF49-7EEBAD02D5DE}" dt="2020-12-22T20:21:42.791" v="33882" actId="478"/>
          <ac:picMkLst>
            <pc:docMk/>
            <pc:sldMk cId="2941040493" sldId="4742"/>
            <ac:picMk id="13" creationId="{90A493ED-8477-474B-B273-FB7B6DD78139}"/>
          </ac:picMkLst>
        </pc:picChg>
        <pc:picChg chg="add del mod">
          <ac:chgData name="Chris Speller" userId="0a97f007-b978-4543-a8a0-9ee0abccdf0a" providerId="ADAL" clId="{B8B649C5-C549-4FEB-BF49-7EEBAD02D5DE}" dt="2020-12-22T19:46:58.962" v="33504"/>
          <ac:picMkLst>
            <pc:docMk/>
            <pc:sldMk cId="2941040493" sldId="4742"/>
            <ac:picMk id="14" creationId="{BB6D7374-CF54-4FA1-95AF-7018DA6F6F73}"/>
          </ac:picMkLst>
        </pc:picChg>
        <pc:picChg chg="add mod">
          <ac:chgData name="Chris Speller" userId="0a97f007-b978-4543-a8a0-9ee0abccdf0a" providerId="ADAL" clId="{B8B649C5-C549-4FEB-BF49-7EEBAD02D5DE}" dt="2020-12-22T20:23:23.945" v="33887" actId="1076"/>
          <ac:picMkLst>
            <pc:docMk/>
            <pc:sldMk cId="2941040493" sldId="4742"/>
            <ac:picMk id="16" creationId="{E5D8B38C-E091-4F2B-B0A1-5BDCFB1F07CD}"/>
          </ac:picMkLst>
        </pc:picChg>
      </pc:sldChg>
      <pc:sldChg chg="addSp delSp modSp add mod delAnim modAnim">
        <pc:chgData name="Chris Speller" userId="0a97f007-b978-4543-a8a0-9ee0abccdf0a" providerId="ADAL" clId="{B8B649C5-C549-4FEB-BF49-7EEBAD02D5DE}" dt="2020-12-22T20:25:29.092" v="33910"/>
        <pc:sldMkLst>
          <pc:docMk/>
          <pc:sldMk cId="3803252760" sldId="4743"/>
        </pc:sldMkLst>
        <pc:spChg chg="mod">
          <ac:chgData name="Chris Speller" userId="0a97f007-b978-4543-a8a0-9ee0abccdf0a" providerId="ADAL" clId="{B8B649C5-C549-4FEB-BF49-7EEBAD02D5DE}" dt="2020-12-22T19:25:04.298" v="33020" actId="20577"/>
          <ac:spMkLst>
            <pc:docMk/>
            <pc:sldMk cId="3803252760" sldId="4743"/>
            <ac:spMk id="10" creationId="{00000000-0000-0000-0000-000000000000}"/>
          </ac:spMkLst>
        </pc:spChg>
        <pc:spChg chg="mod">
          <ac:chgData name="Chris Speller" userId="0a97f007-b978-4543-a8a0-9ee0abccdf0a" providerId="ADAL" clId="{B8B649C5-C549-4FEB-BF49-7EEBAD02D5DE}" dt="2020-12-22T19:41:32.832" v="33475" actId="6549"/>
          <ac:spMkLst>
            <pc:docMk/>
            <pc:sldMk cId="3803252760" sldId="4743"/>
            <ac:spMk id="11" creationId="{00000000-0000-0000-0000-000000000000}"/>
          </ac:spMkLst>
        </pc:spChg>
        <pc:picChg chg="del">
          <ac:chgData name="Chris Speller" userId="0a97f007-b978-4543-a8a0-9ee0abccdf0a" providerId="ADAL" clId="{B8B649C5-C549-4FEB-BF49-7EEBAD02D5DE}" dt="2020-12-22T19:25:09.557" v="33024" actId="478"/>
          <ac:picMkLst>
            <pc:docMk/>
            <pc:sldMk cId="3803252760" sldId="4743"/>
            <ac:picMk id="3" creationId="{474FC5F9-3982-418F-903B-24E40E2CEE9A}"/>
          </ac:picMkLst>
        </pc:picChg>
        <pc:picChg chg="add del mod">
          <ac:chgData name="Chris Speller" userId="0a97f007-b978-4543-a8a0-9ee0abccdf0a" providerId="ADAL" clId="{B8B649C5-C549-4FEB-BF49-7EEBAD02D5DE}" dt="2020-12-22T20:24:59.319" v="33902" actId="478"/>
          <ac:picMkLst>
            <pc:docMk/>
            <pc:sldMk cId="3803252760" sldId="4743"/>
            <ac:picMk id="6" creationId="{1ACE613C-CD44-43D6-A2AD-C0F9E222741B}"/>
          </ac:picMkLst>
        </pc:picChg>
        <pc:picChg chg="add mod">
          <ac:chgData name="Chris Speller" userId="0a97f007-b978-4543-a8a0-9ee0abccdf0a" providerId="ADAL" clId="{B8B649C5-C549-4FEB-BF49-7EEBAD02D5DE}" dt="2020-12-22T20:25:27.087" v="33909" actId="1076"/>
          <ac:picMkLst>
            <pc:docMk/>
            <pc:sldMk cId="3803252760" sldId="4743"/>
            <ac:picMk id="12" creationId="{CD40CAA3-C46F-4AC4-8DC7-B3668ADBB192}"/>
          </ac:picMkLst>
        </pc:picChg>
      </pc:sldChg>
      <pc:sldChg chg="addSp delSp modSp add mod delAnim modAnim modNotesTx">
        <pc:chgData name="Chris Speller" userId="0a97f007-b978-4543-a8a0-9ee0abccdf0a" providerId="ADAL" clId="{B8B649C5-C549-4FEB-BF49-7EEBAD02D5DE}" dt="2020-12-22T19:38:48.789" v="33387"/>
        <pc:sldMkLst>
          <pc:docMk/>
          <pc:sldMk cId="3904373404" sldId="4744"/>
        </pc:sldMkLst>
        <pc:spChg chg="mod">
          <ac:chgData name="Chris Speller" userId="0a97f007-b978-4543-a8a0-9ee0abccdf0a" providerId="ADAL" clId="{B8B649C5-C549-4FEB-BF49-7EEBAD02D5DE}" dt="2020-12-22T19:32:18.793" v="33154" actId="20577"/>
          <ac:spMkLst>
            <pc:docMk/>
            <pc:sldMk cId="3904373404" sldId="4744"/>
            <ac:spMk id="10" creationId="{00000000-0000-0000-0000-000000000000}"/>
          </ac:spMkLst>
        </pc:spChg>
        <pc:spChg chg="mod">
          <ac:chgData name="Chris Speller" userId="0a97f007-b978-4543-a8a0-9ee0abccdf0a" providerId="ADAL" clId="{B8B649C5-C549-4FEB-BF49-7EEBAD02D5DE}" dt="2020-12-22T19:38:12.617" v="33380" actId="20577"/>
          <ac:spMkLst>
            <pc:docMk/>
            <pc:sldMk cId="3904373404" sldId="4744"/>
            <ac:spMk id="11" creationId="{00000000-0000-0000-0000-000000000000}"/>
          </ac:spMkLst>
        </pc:spChg>
        <pc:spChg chg="add mod">
          <ac:chgData name="Chris Speller" userId="0a97f007-b978-4543-a8a0-9ee0abccdf0a" providerId="ADAL" clId="{B8B649C5-C549-4FEB-BF49-7EEBAD02D5DE}" dt="2020-12-22T19:36:50.190" v="33365" actId="404"/>
          <ac:spMkLst>
            <pc:docMk/>
            <pc:sldMk cId="3904373404" sldId="4744"/>
            <ac:spMk id="12" creationId="{B311BF28-7663-4BB9-97F5-E6CBE82E4B80}"/>
          </ac:spMkLst>
        </pc:spChg>
        <pc:picChg chg="del">
          <ac:chgData name="Chris Speller" userId="0a97f007-b978-4543-a8a0-9ee0abccdf0a" providerId="ADAL" clId="{B8B649C5-C549-4FEB-BF49-7EEBAD02D5DE}" dt="2020-12-22T19:28:24.333" v="33051" actId="478"/>
          <ac:picMkLst>
            <pc:docMk/>
            <pc:sldMk cId="3904373404" sldId="4744"/>
            <ac:picMk id="3" creationId="{FF2D38DD-CB13-4BF4-8A2F-853D28618A2C}"/>
          </ac:picMkLst>
        </pc:picChg>
        <pc:picChg chg="add del mod">
          <ac:chgData name="Chris Speller" userId="0a97f007-b978-4543-a8a0-9ee0abccdf0a" providerId="ADAL" clId="{B8B649C5-C549-4FEB-BF49-7EEBAD02D5DE}" dt="2020-12-22T19:32:04.907" v="33142" actId="478"/>
          <ac:picMkLst>
            <pc:docMk/>
            <pc:sldMk cId="3904373404" sldId="4744"/>
            <ac:picMk id="6" creationId="{8B655C6D-385B-40FF-9D7B-9596DB81CD55}"/>
          </ac:picMkLst>
        </pc:picChg>
        <pc:picChg chg="add del mod">
          <ac:chgData name="Chris Speller" userId="0a97f007-b978-4543-a8a0-9ee0abccdf0a" providerId="ADAL" clId="{B8B649C5-C549-4FEB-BF49-7EEBAD02D5DE}" dt="2020-12-22T19:37:21.099" v="33371" actId="478"/>
          <ac:picMkLst>
            <pc:docMk/>
            <pc:sldMk cId="3904373404" sldId="4744"/>
            <ac:picMk id="13" creationId="{76F6F238-AC12-4144-B11D-7D482E54E782}"/>
          </ac:picMkLst>
        </pc:picChg>
        <pc:picChg chg="add mod">
          <ac:chgData name="Chris Speller" userId="0a97f007-b978-4543-a8a0-9ee0abccdf0a" providerId="ADAL" clId="{B8B649C5-C549-4FEB-BF49-7EEBAD02D5DE}" dt="2020-12-22T19:37:46.648" v="33376" actId="1076"/>
          <ac:picMkLst>
            <pc:docMk/>
            <pc:sldMk cId="3904373404" sldId="4744"/>
            <ac:picMk id="15" creationId="{F95021E4-7F6D-448B-AC4B-50FB694E9B42}"/>
          </ac:picMkLst>
        </pc:picChg>
        <pc:picChg chg="add mod">
          <ac:chgData name="Chris Speller" userId="0a97f007-b978-4543-a8a0-9ee0abccdf0a" providerId="ADAL" clId="{B8B649C5-C549-4FEB-BF49-7EEBAD02D5DE}" dt="2020-12-22T19:38:05.120" v="33379" actId="1076"/>
          <ac:picMkLst>
            <pc:docMk/>
            <pc:sldMk cId="3904373404" sldId="4744"/>
            <ac:picMk id="17" creationId="{862BB6AF-BD4F-4B24-9992-4D878AFC8126}"/>
          </ac:picMkLst>
        </pc:picChg>
        <pc:picChg chg="add mod">
          <ac:chgData name="Chris Speller" userId="0a97f007-b978-4543-a8a0-9ee0abccdf0a" providerId="ADAL" clId="{B8B649C5-C549-4FEB-BF49-7EEBAD02D5DE}" dt="2020-12-22T19:38:42.234" v="33385" actId="14100"/>
          <ac:picMkLst>
            <pc:docMk/>
            <pc:sldMk cId="3904373404" sldId="4744"/>
            <ac:picMk id="19" creationId="{3B31942D-7B09-4A0E-A3E3-562AF3B02748}"/>
          </ac:picMkLst>
        </pc:picChg>
      </pc:sldChg>
      <pc:sldChg chg="addSp delSp modSp add mod delAnim modAnim">
        <pc:chgData name="Chris Speller" userId="0a97f007-b978-4543-a8a0-9ee0abccdf0a" providerId="ADAL" clId="{B8B649C5-C549-4FEB-BF49-7EEBAD02D5DE}" dt="2020-12-22T19:40:13.215" v="33433"/>
        <pc:sldMkLst>
          <pc:docMk/>
          <pc:sldMk cId="2851023102" sldId="4745"/>
        </pc:sldMkLst>
        <pc:spChg chg="mod">
          <ac:chgData name="Chris Speller" userId="0a97f007-b978-4543-a8a0-9ee0abccdf0a" providerId="ADAL" clId="{B8B649C5-C549-4FEB-BF49-7EEBAD02D5DE}" dt="2020-12-22T19:39:53.243" v="33421" actId="20577"/>
          <ac:spMkLst>
            <pc:docMk/>
            <pc:sldMk cId="2851023102" sldId="4745"/>
            <ac:spMk id="10" creationId="{00000000-0000-0000-0000-000000000000}"/>
          </ac:spMkLst>
        </pc:spChg>
        <pc:spChg chg="mod">
          <ac:chgData name="Chris Speller" userId="0a97f007-b978-4543-a8a0-9ee0abccdf0a" providerId="ADAL" clId="{B8B649C5-C549-4FEB-BF49-7EEBAD02D5DE}" dt="2020-12-22T19:39:37.368" v="33404" actId="20577"/>
          <ac:spMkLst>
            <pc:docMk/>
            <pc:sldMk cId="2851023102" sldId="4745"/>
            <ac:spMk id="11" creationId="{00000000-0000-0000-0000-000000000000}"/>
          </ac:spMkLst>
        </pc:spChg>
        <pc:spChg chg="del">
          <ac:chgData name="Chris Speller" userId="0a97f007-b978-4543-a8a0-9ee0abccdf0a" providerId="ADAL" clId="{B8B649C5-C549-4FEB-BF49-7EEBAD02D5DE}" dt="2020-12-22T19:39:27.091" v="33398" actId="478"/>
          <ac:spMkLst>
            <pc:docMk/>
            <pc:sldMk cId="2851023102" sldId="4745"/>
            <ac:spMk id="12" creationId="{B311BF28-7663-4BB9-97F5-E6CBE82E4B80}"/>
          </ac:spMkLst>
        </pc:spChg>
        <pc:spChg chg="add mod">
          <ac:chgData name="Chris Speller" userId="0a97f007-b978-4543-a8a0-9ee0abccdf0a" providerId="ADAL" clId="{B8B649C5-C549-4FEB-BF49-7EEBAD02D5DE}" dt="2020-12-22T19:40:09.002" v="33431" actId="20577"/>
          <ac:spMkLst>
            <pc:docMk/>
            <pc:sldMk cId="2851023102" sldId="4745"/>
            <ac:spMk id="13" creationId="{7BD87FF1-6D34-4DE7-AC44-0CEF1C9692B8}"/>
          </ac:spMkLst>
        </pc:spChg>
        <pc:picChg chg="del">
          <ac:chgData name="Chris Speller" userId="0a97f007-b978-4543-a8a0-9ee0abccdf0a" providerId="ADAL" clId="{B8B649C5-C549-4FEB-BF49-7EEBAD02D5DE}" dt="2020-12-22T19:39:24.526" v="33397" actId="478"/>
          <ac:picMkLst>
            <pc:docMk/>
            <pc:sldMk cId="2851023102" sldId="4745"/>
            <ac:picMk id="15" creationId="{F95021E4-7F6D-448B-AC4B-50FB694E9B42}"/>
          </ac:picMkLst>
        </pc:picChg>
        <pc:picChg chg="del">
          <ac:chgData name="Chris Speller" userId="0a97f007-b978-4543-a8a0-9ee0abccdf0a" providerId="ADAL" clId="{B8B649C5-C549-4FEB-BF49-7EEBAD02D5DE}" dt="2020-12-22T19:39:27.524" v="33399" actId="478"/>
          <ac:picMkLst>
            <pc:docMk/>
            <pc:sldMk cId="2851023102" sldId="4745"/>
            <ac:picMk id="17" creationId="{862BB6AF-BD4F-4B24-9992-4D878AFC8126}"/>
          </ac:picMkLst>
        </pc:picChg>
        <pc:picChg chg="del">
          <ac:chgData name="Chris Speller" userId="0a97f007-b978-4543-a8a0-9ee0abccdf0a" providerId="ADAL" clId="{B8B649C5-C549-4FEB-BF49-7EEBAD02D5DE}" dt="2020-12-22T19:39:27.901" v="33400" actId="478"/>
          <ac:picMkLst>
            <pc:docMk/>
            <pc:sldMk cId="2851023102" sldId="4745"/>
            <ac:picMk id="19" creationId="{3B31942D-7B09-4A0E-A3E3-562AF3B02748}"/>
          </ac:picMkLst>
        </pc:picChg>
      </pc:sldChg>
      <pc:sldChg chg="modSp add del">
        <pc:chgData name="Chris Speller" userId="0a97f007-b978-4543-a8a0-9ee0abccdf0a" providerId="ADAL" clId="{B8B649C5-C549-4FEB-BF49-7EEBAD02D5DE}" dt="2020-12-22T20:29:25.951" v="33930" actId="47"/>
        <pc:sldMkLst>
          <pc:docMk/>
          <pc:sldMk cId="323558636" sldId="4746"/>
        </pc:sldMkLst>
        <pc:spChg chg="mod">
          <ac:chgData name="Chris Speller" userId="0a97f007-b978-4543-a8a0-9ee0abccdf0a" providerId="ADAL" clId="{B8B649C5-C549-4FEB-BF49-7EEBAD02D5DE}" dt="2020-12-22T19:45:36.473" v="33491" actId="20577"/>
          <ac:spMkLst>
            <pc:docMk/>
            <pc:sldMk cId="323558636" sldId="4746"/>
            <ac:spMk id="10" creationId="{00000000-0000-0000-0000-000000000000}"/>
          </ac:spMkLst>
        </pc:spChg>
        <pc:spChg chg="mod">
          <ac:chgData name="Chris Speller" userId="0a97f007-b978-4543-a8a0-9ee0abccdf0a" providerId="ADAL" clId="{B8B649C5-C549-4FEB-BF49-7EEBAD02D5DE}" dt="2020-12-22T19:45:37.403" v="33492" actId="20577"/>
          <ac:spMkLst>
            <pc:docMk/>
            <pc:sldMk cId="323558636" sldId="4746"/>
            <ac:spMk id="11" creationId="{00000000-0000-0000-0000-000000000000}"/>
          </ac:spMkLst>
        </pc:spChg>
        <pc:spChg chg="mod">
          <ac:chgData name="Chris Speller" userId="0a97f007-b978-4543-a8a0-9ee0abccdf0a" providerId="ADAL" clId="{B8B649C5-C549-4FEB-BF49-7EEBAD02D5DE}" dt="2020-12-22T19:45:38.958" v="33493" actId="20577"/>
          <ac:spMkLst>
            <pc:docMk/>
            <pc:sldMk cId="323558636" sldId="4746"/>
            <ac:spMk id="13" creationId="{7BD87FF1-6D34-4DE7-AC44-0CEF1C9692B8}"/>
          </ac:spMkLst>
        </pc:spChg>
      </pc:sldChg>
      <pc:sldChg chg="addSp delSp modSp add mod delAnim modAnim">
        <pc:chgData name="Chris Speller" userId="0a97f007-b978-4543-a8a0-9ee0abccdf0a" providerId="ADAL" clId="{B8B649C5-C549-4FEB-BF49-7EEBAD02D5DE}" dt="2020-12-22T19:48:11.294" v="33521"/>
        <pc:sldMkLst>
          <pc:docMk/>
          <pc:sldMk cId="3887651753" sldId="4747"/>
        </pc:sldMkLst>
        <pc:spChg chg="mod">
          <ac:chgData name="Chris Speller" userId="0a97f007-b978-4543-a8a0-9ee0abccdf0a" providerId="ADAL" clId="{B8B649C5-C549-4FEB-BF49-7EEBAD02D5DE}" dt="2020-12-22T19:47:24.235" v="33510" actId="20577"/>
          <ac:spMkLst>
            <pc:docMk/>
            <pc:sldMk cId="3887651753" sldId="4747"/>
            <ac:spMk id="10" creationId="{00000000-0000-0000-0000-000000000000}"/>
          </ac:spMkLst>
        </pc:spChg>
        <pc:spChg chg="mod">
          <ac:chgData name="Chris Speller" userId="0a97f007-b978-4543-a8a0-9ee0abccdf0a" providerId="ADAL" clId="{B8B649C5-C549-4FEB-BF49-7EEBAD02D5DE}" dt="2020-12-22T19:47:29.492" v="33514" actId="20577"/>
          <ac:spMkLst>
            <pc:docMk/>
            <pc:sldMk cId="3887651753" sldId="4747"/>
            <ac:spMk id="11" creationId="{00000000-0000-0000-0000-000000000000}"/>
          </ac:spMkLst>
        </pc:spChg>
        <pc:picChg chg="add mod">
          <ac:chgData name="Chris Speller" userId="0a97f007-b978-4543-a8a0-9ee0abccdf0a" providerId="ADAL" clId="{B8B649C5-C549-4FEB-BF49-7EEBAD02D5DE}" dt="2020-12-22T19:47:54.679" v="33520" actId="1076"/>
          <ac:picMkLst>
            <pc:docMk/>
            <pc:sldMk cId="3887651753" sldId="4747"/>
            <ac:picMk id="3" creationId="{67C9543F-02D7-4D3F-B042-5DDBDCF48AB2}"/>
          </ac:picMkLst>
        </pc:picChg>
        <pc:picChg chg="del">
          <ac:chgData name="Chris Speller" userId="0a97f007-b978-4543-a8a0-9ee0abccdf0a" providerId="ADAL" clId="{B8B649C5-C549-4FEB-BF49-7EEBAD02D5DE}" dt="2020-12-22T19:47:31.071" v="33515" actId="478"/>
          <ac:picMkLst>
            <pc:docMk/>
            <pc:sldMk cId="3887651753" sldId="4747"/>
            <ac:picMk id="6" creationId="{61E8AC71-085B-403D-91FB-629B7D03DA81}"/>
          </ac:picMkLst>
        </pc:picChg>
      </pc:sldChg>
      <pc:sldChg chg="add del">
        <pc:chgData name="Chris Speller" userId="0a97f007-b978-4543-a8a0-9ee0abccdf0a" providerId="ADAL" clId="{B8B649C5-C549-4FEB-BF49-7EEBAD02D5DE}" dt="2020-12-22T20:26:09.418" v="33918" actId="47"/>
        <pc:sldMkLst>
          <pc:docMk/>
          <pc:sldMk cId="2371674387" sldId="4748"/>
        </pc:sldMkLst>
      </pc:sldChg>
      <pc:sldChg chg="addSp delSp modSp add mod delAnim modAnim">
        <pc:chgData name="Chris Speller" userId="0a97f007-b978-4543-a8a0-9ee0abccdf0a" providerId="ADAL" clId="{B8B649C5-C549-4FEB-BF49-7EEBAD02D5DE}" dt="2020-12-22T20:03:39.096" v="33636"/>
        <pc:sldMkLst>
          <pc:docMk/>
          <pc:sldMk cId="1602537369" sldId="4749"/>
        </pc:sldMkLst>
        <pc:spChg chg="mod">
          <ac:chgData name="Chris Speller" userId="0a97f007-b978-4543-a8a0-9ee0abccdf0a" providerId="ADAL" clId="{B8B649C5-C549-4FEB-BF49-7EEBAD02D5DE}" dt="2020-12-22T20:02:11.581" v="33605" actId="20577"/>
          <ac:spMkLst>
            <pc:docMk/>
            <pc:sldMk cId="1602537369" sldId="4749"/>
            <ac:spMk id="10" creationId="{00000000-0000-0000-0000-000000000000}"/>
          </ac:spMkLst>
        </pc:spChg>
        <pc:spChg chg="mod">
          <ac:chgData name="Chris Speller" userId="0a97f007-b978-4543-a8a0-9ee0abccdf0a" providerId="ADAL" clId="{B8B649C5-C549-4FEB-BF49-7EEBAD02D5DE}" dt="2020-12-22T20:02:23.713" v="33617" actId="20577"/>
          <ac:spMkLst>
            <pc:docMk/>
            <pc:sldMk cId="1602537369" sldId="4749"/>
            <ac:spMk id="11" creationId="{00000000-0000-0000-0000-000000000000}"/>
          </ac:spMkLst>
        </pc:spChg>
        <pc:picChg chg="add mod">
          <ac:chgData name="Chris Speller" userId="0a97f007-b978-4543-a8a0-9ee0abccdf0a" providerId="ADAL" clId="{B8B649C5-C549-4FEB-BF49-7EEBAD02D5DE}" dt="2020-12-22T20:02:48.427" v="33624" actId="14100"/>
          <ac:picMkLst>
            <pc:docMk/>
            <pc:sldMk cId="1602537369" sldId="4749"/>
            <ac:picMk id="3" creationId="{20CF5F2B-F857-49B1-92B5-6FCDA6C657BF}"/>
          </ac:picMkLst>
        </pc:picChg>
        <pc:picChg chg="add mod">
          <ac:chgData name="Chris Speller" userId="0a97f007-b978-4543-a8a0-9ee0abccdf0a" providerId="ADAL" clId="{B8B649C5-C549-4FEB-BF49-7EEBAD02D5DE}" dt="2020-12-22T20:03:16.445" v="33631" actId="1076"/>
          <ac:picMkLst>
            <pc:docMk/>
            <pc:sldMk cId="1602537369" sldId="4749"/>
            <ac:picMk id="7" creationId="{FB8DD211-8C0D-47D5-837D-10B550486829}"/>
          </ac:picMkLst>
        </pc:picChg>
        <pc:picChg chg="add mod">
          <ac:chgData name="Chris Speller" userId="0a97f007-b978-4543-a8a0-9ee0abccdf0a" providerId="ADAL" clId="{B8B649C5-C549-4FEB-BF49-7EEBAD02D5DE}" dt="2020-12-22T20:03:32.153" v="33634" actId="1076"/>
          <ac:picMkLst>
            <pc:docMk/>
            <pc:sldMk cId="1602537369" sldId="4749"/>
            <ac:picMk id="14" creationId="{EF1B34C3-8F0F-4869-BE51-6BCD2AD824F1}"/>
          </ac:picMkLst>
        </pc:picChg>
        <pc:picChg chg="del">
          <ac:chgData name="Chris Speller" userId="0a97f007-b978-4543-a8a0-9ee0abccdf0a" providerId="ADAL" clId="{B8B649C5-C549-4FEB-BF49-7EEBAD02D5DE}" dt="2020-12-22T20:02:26.195" v="33620" actId="478"/>
          <ac:picMkLst>
            <pc:docMk/>
            <pc:sldMk cId="1602537369" sldId="4749"/>
            <ac:picMk id="15" creationId="{F95021E4-7F6D-448B-AC4B-50FB694E9B42}"/>
          </ac:picMkLst>
        </pc:picChg>
        <pc:picChg chg="del">
          <ac:chgData name="Chris Speller" userId="0a97f007-b978-4543-a8a0-9ee0abccdf0a" providerId="ADAL" clId="{B8B649C5-C549-4FEB-BF49-7EEBAD02D5DE}" dt="2020-12-22T20:02:25.817" v="33619" actId="478"/>
          <ac:picMkLst>
            <pc:docMk/>
            <pc:sldMk cId="1602537369" sldId="4749"/>
            <ac:picMk id="17" creationId="{862BB6AF-BD4F-4B24-9992-4D878AFC8126}"/>
          </ac:picMkLst>
        </pc:picChg>
        <pc:picChg chg="del">
          <ac:chgData name="Chris Speller" userId="0a97f007-b978-4543-a8a0-9ee0abccdf0a" providerId="ADAL" clId="{B8B649C5-C549-4FEB-BF49-7EEBAD02D5DE}" dt="2020-12-22T20:02:25.498" v="33618" actId="478"/>
          <ac:picMkLst>
            <pc:docMk/>
            <pc:sldMk cId="1602537369" sldId="4749"/>
            <ac:picMk id="19" creationId="{3B31942D-7B09-4A0E-A3E3-562AF3B02748}"/>
          </ac:picMkLst>
        </pc:picChg>
      </pc:sldChg>
      <pc:sldChg chg="addSp delSp modSp add mod delAnim modAnim modNotesTx">
        <pc:chgData name="Chris Speller" userId="0a97f007-b978-4543-a8a0-9ee0abccdf0a" providerId="ADAL" clId="{B8B649C5-C549-4FEB-BF49-7EEBAD02D5DE}" dt="2020-12-22T20:28:55.707" v="33926" actId="20577"/>
        <pc:sldMkLst>
          <pc:docMk/>
          <pc:sldMk cId="2541972955" sldId="4750"/>
        </pc:sldMkLst>
        <pc:spChg chg="mod">
          <ac:chgData name="Chris Speller" userId="0a97f007-b978-4543-a8a0-9ee0abccdf0a" providerId="ADAL" clId="{B8B649C5-C549-4FEB-BF49-7EEBAD02D5DE}" dt="2020-12-22T20:04:13.857" v="33643" actId="20577"/>
          <ac:spMkLst>
            <pc:docMk/>
            <pc:sldMk cId="2541972955" sldId="4750"/>
            <ac:spMk id="10" creationId="{00000000-0000-0000-0000-000000000000}"/>
          </ac:spMkLst>
        </pc:spChg>
        <pc:spChg chg="mod">
          <ac:chgData name="Chris Speller" userId="0a97f007-b978-4543-a8a0-9ee0abccdf0a" providerId="ADAL" clId="{B8B649C5-C549-4FEB-BF49-7EEBAD02D5DE}" dt="2020-12-22T20:04:19.569" v="33649" actId="20577"/>
          <ac:spMkLst>
            <pc:docMk/>
            <pc:sldMk cId="2541972955" sldId="4750"/>
            <ac:spMk id="11" creationId="{00000000-0000-0000-0000-000000000000}"/>
          </ac:spMkLst>
        </pc:spChg>
        <pc:picChg chg="add del mod">
          <ac:chgData name="Chris Speller" userId="0a97f007-b978-4543-a8a0-9ee0abccdf0a" providerId="ADAL" clId="{B8B649C5-C549-4FEB-BF49-7EEBAD02D5DE}" dt="2020-12-22T20:21:41.287" v="33881" actId="478"/>
          <ac:picMkLst>
            <pc:docMk/>
            <pc:sldMk cId="2541972955" sldId="4750"/>
            <ac:picMk id="3" creationId="{13B9F882-E6F7-485E-BD19-C317CC4093AC}"/>
          </ac:picMkLst>
        </pc:picChg>
        <pc:picChg chg="add mod">
          <ac:chgData name="Chris Speller" userId="0a97f007-b978-4543-a8a0-9ee0abccdf0a" providerId="ADAL" clId="{B8B649C5-C549-4FEB-BF49-7EEBAD02D5DE}" dt="2020-12-22T20:24:45.463" v="33900" actId="1076"/>
          <ac:picMkLst>
            <pc:docMk/>
            <pc:sldMk cId="2541972955" sldId="4750"/>
            <ac:picMk id="7" creationId="{1B911F1E-1A0B-4AFE-B29B-CE169E12780C}"/>
          </ac:picMkLst>
        </pc:picChg>
        <pc:picChg chg="del">
          <ac:chgData name="Chris Speller" userId="0a97f007-b978-4543-a8a0-9ee0abccdf0a" providerId="ADAL" clId="{B8B649C5-C549-4FEB-BF49-7EEBAD02D5DE}" dt="2020-12-22T20:05:27.261" v="33650" actId="478"/>
          <ac:picMkLst>
            <pc:docMk/>
            <pc:sldMk cId="2541972955" sldId="4750"/>
            <ac:picMk id="13" creationId="{90A493ED-8477-474B-B273-FB7B6DD78139}"/>
          </ac:picMkLst>
        </pc:picChg>
      </pc:sldChg>
      <pc:sldChg chg="addSp delSp modSp add mod delAnim modAnim">
        <pc:chgData name="Chris Speller" userId="0a97f007-b978-4543-a8a0-9ee0abccdf0a" providerId="ADAL" clId="{B8B649C5-C549-4FEB-BF49-7EEBAD02D5DE}" dt="2020-12-22T20:07:53.041" v="33702" actId="20577"/>
        <pc:sldMkLst>
          <pc:docMk/>
          <pc:sldMk cId="2263167685" sldId="4751"/>
        </pc:sldMkLst>
        <pc:spChg chg="mod">
          <ac:chgData name="Chris Speller" userId="0a97f007-b978-4543-a8a0-9ee0abccdf0a" providerId="ADAL" clId="{B8B649C5-C549-4FEB-BF49-7EEBAD02D5DE}" dt="2020-12-22T20:06:22.691" v="33664" actId="20577"/>
          <ac:spMkLst>
            <pc:docMk/>
            <pc:sldMk cId="2263167685" sldId="4751"/>
            <ac:spMk id="10" creationId="{00000000-0000-0000-0000-000000000000}"/>
          </ac:spMkLst>
        </pc:spChg>
        <pc:spChg chg="mod">
          <ac:chgData name="Chris Speller" userId="0a97f007-b978-4543-a8a0-9ee0abccdf0a" providerId="ADAL" clId="{B8B649C5-C549-4FEB-BF49-7EEBAD02D5DE}" dt="2020-12-22T20:07:53.041" v="33702" actId="20577"/>
          <ac:spMkLst>
            <pc:docMk/>
            <pc:sldMk cId="2263167685" sldId="4751"/>
            <ac:spMk id="11" creationId="{00000000-0000-0000-0000-000000000000}"/>
          </ac:spMkLst>
        </pc:spChg>
        <pc:picChg chg="del">
          <ac:chgData name="Chris Speller" userId="0a97f007-b978-4543-a8a0-9ee0abccdf0a" providerId="ADAL" clId="{B8B649C5-C549-4FEB-BF49-7EEBAD02D5DE}" dt="2020-12-22T20:06:28.441" v="33668" actId="478"/>
          <ac:picMkLst>
            <pc:docMk/>
            <pc:sldMk cId="2263167685" sldId="4751"/>
            <ac:picMk id="3" creationId="{67C9543F-02D7-4D3F-B042-5DDBDCF48AB2}"/>
          </ac:picMkLst>
        </pc:picChg>
        <pc:picChg chg="add mod">
          <ac:chgData name="Chris Speller" userId="0a97f007-b978-4543-a8a0-9ee0abccdf0a" providerId="ADAL" clId="{B8B649C5-C549-4FEB-BF49-7EEBAD02D5DE}" dt="2020-12-22T20:06:52.821" v="33674" actId="1076"/>
          <ac:picMkLst>
            <pc:docMk/>
            <pc:sldMk cId="2263167685" sldId="4751"/>
            <ac:picMk id="6" creationId="{F5851488-D601-4EA0-8D7C-159744C03763}"/>
          </ac:picMkLst>
        </pc:picChg>
      </pc:sldChg>
      <pc:sldChg chg="addSp delSp modSp add mod delAnim">
        <pc:chgData name="Chris Speller" userId="0a97f007-b978-4543-a8a0-9ee0abccdf0a" providerId="ADAL" clId="{B8B649C5-C549-4FEB-BF49-7EEBAD02D5DE}" dt="2020-12-22T20:08:12.027" v="33708" actId="1076"/>
        <pc:sldMkLst>
          <pc:docMk/>
          <pc:sldMk cId="3564549540" sldId="4752"/>
        </pc:sldMkLst>
        <pc:spChg chg="mod">
          <ac:chgData name="Chris Speller" userId="0a97f007-b978-4543-a8a0-9ee0abccdf0a" providerId="ADAL" clId="{B8B649C5-C549-4FEB-BF49-7EEBAD02D5DE}" dt="2020-12-22T20:07:06.281" v="33680" actId="20577"/>
          <ac:spMkLst>
            <pc:docMk/>
            <pc:sldMk cId="3564549540" sldId="4752"/>
            <ac:spMk id="10" creationId="{00000000-0000-0000-0000-000000000000}"/>
          </ac:spMkLst>
        </pc:spChg>
        <pc:spChg chg="mod">
          <ac:chgData name="Chris Speller" userId="0a97f007-b978-4543-a8a0-9ee0abccdf0a" providerId="ADAL" clId="{B8B649C5-C549-4FEB-BF49-7EEBAD02D5DE}" dt="2020-12-22T20:07:29.319" v="33694" actId="20577"/>
          <ac:spMkLst>
            <pc:docMk/>
            <pc:sldMk cId="3564549540" sldId="4752"/>
            <ac:spMk id="11" creationId="{00000000-0000-0000-0000-000000000000}"/>
          </ac:spMkLst>
        </pc:spChg>
        <pc:picChg chg="add mod">
          <ac:chgData name="Chris Speller" userId="0a97f007-b978-4543-a8a0-9ee0abccdf0a" providerId="ADAL" clId="{B8B649C5-C549-4FEB-BF49-7EEBAD02D5DE}" dt="2020-12-22T20:08:12.027" v="33708" actId="1076"/>
          <ac:picMkLst>
            <pc:docMk/>
            <pc:sldMk cId="3564549540" sldId="4752"/>
            <ac:picMk id="3" creationId="{815AA3B6-C183-4D62-89C7-4E1C6B1AD247}"/>
          </ac:picMkLst>
        </pc:picChg>
        <pc:picChg chg="del">
          <ac:chgData name="Chris Speller" userId="0a97f007-b978-4543-a8a0-9ee0abccdf0a" providerId="ADAL" clId="{B8B649C5-C549-4FEB-BF49-7EEBAD02D5DE}" dt="2020-12-22T20:07:56.312" v="33703" actId="478"/>
          <ac:picMkLst>
            <pc:docMk/>
            <pc:sldMk cId="3564549540" sldId="4752"/>
            <ac:picMk id="6" creationId="{F5851488-D601-4EA0-8D7C-159744C03763}"/>
          </ac:picMkLst>
        </pc:picChg>
      </pc:sldChg>
      <pc:sldChg chg="addSp delSp modSp add mod delAnim modAnim">
        <pc:chgData name="Chris Speller" userId="0a97f007-b978-4543-a8a0-9ee0abccdf0a" providerId="ADAL" clId="{B8B649C5-C549-4FEB-BF49-7EEBAD02D5DE}" dt="2020-12-22T20:11:14.782" v="33759" actId="20577"/>
        <pc:sldMkLst>
          <pc:docMk/>
          <pc:sldMk cId="252377457" sldId="4753"/>
        </pc:sldMkLst>
        <pc:spChg chg="mod">
          <ac:chgData name="Chris Speller" userId="0a97f007-b978-4543-a8a0-9ee0abccdf0a" providerId="ADAL" clId="{B8B649C5-C549-4FEB-BF49-7EEBAD02D5DE}" dt="2020-12-22T20:09:23.565" v="33726"/>
          <ac:spMkLst>
            <pc:docMk/>
            <pc:sldMk cId="252377457" sldId="4753"/>
            <ac:spMk id="10" creationId="{00000000-0000-0000-0000-000000000000}"/>
          </ac:spMkLst>
        </pc:spChg>
        <pc:spChg chg="mod">
          <ac:chgData name="Chris Speller" userId="0a97f007-b978-4543-a8a0-9ee0abccdf0a" providerId="ADAL" clId="{B8B649C5-C549-4FEB-BF49-7EEBAD02D5DE}" dt="2020-12-22T20:11:14.782" v="33759" actId="20577"/>
          <ac:spMkLst>
            <pc:docMk/>
            <pc:sldMk cId="252377457" sldId="4753"/>
            <ac:spMk id="11" creationId="{00000000-0000-0000-0000-000000000000}"/>
          </ac:spMkLst>
        </pc:spChg>
        <pc:picChg chg="add mod">
          <ac:chgData name="Chris Speller" userId="0a97f007-b978-4543-a8a0-9ee0abccdf0a" providerId="ADAL" clId="{B8B649C5-C549-4FEB-BF49-7EEBAD02D5DE}" dt="2020-12-22T20:10:46.760" v="33737" actId="1076"/>
          <ac:picMkLst>
            <pc:docMk/>
            <pc:sldMk cId="252377457" sldId="4753"/>
            <ac:picMk id="3" creationId="{3D6744C5-77AB-4917-A7EE-A1E6B17C3BE7}"/>
          </ac:picMkLst>
        </pc:picChg>
        <pc:picChg chg="del">
          <ac:chgData name="Chris Speller" userId="0a97f007-b978-4543-a8a0-9ee0abccdf0a" providerId="ADAL" clId="{B8B649C5-C549-4FEB-BF49-7EEBAD02D5DE}" dt="2020-12-22T20:10:35.442" v="33734" actId="478"/>
          <ac:picMkLst>
            <pc:docMk/>
            <pc:sldMk cId="252377457" sldId="4753"/>
            <ac:picMk id="16" creationId="{5D8A61AE-6F1D-4432-A374-362AF35C82EB}"/>
          </ac:picMkLst>
        </pc:picChg>
      </pc:sldChg>
      <pc:sldChg chg="add del">
        <pc:chgData name="Chris Speller" userId="0a97f007-b978-4543-a8a0-9ee0abccdf0a" providerId="ADAL" clId="{B8B649C5-C549-4FEB-BF49-7EEBAD02D5DE}" dt="2020-12-22T20:08:23.785" v="33710"/>
        <pc:sldMkLst>
          <pc:docMk/>
          <pc:sldMk cId="4259007794" sldId="4753"/>
        </pc:sldMkLst>
      </pc:sldChg>
      <pc:sldChg chg="addSp delSp modSp add mod delAnim modAnim">
        <pc:chgData name="Chris Speller" userId="0a97f007-b978-4543-a8a0-9ee0abccdf0a" providerId="ADAL" clId="{B8B649C5-C549-4FEB-BF49-7EEBAD02D5DE}" dt="2020-12-22T20:11:35.360" v="33765"/>
        <pc:sldMkLst>
          <pc:docMk/>
          <pc:sldMk cId="4048647874" sldId="4754"/>
        </pc:sldMkLst>
        <pc:spChg chg="mod">
          <ac:chgData name="Chris Speller" userId="0a97f007-b978-4543-a8a0-9ee0abccdf0a" providerId="ADAL" clId="{B8B649C5-C549-4FEB-BF49-7EEBAD02D5DE}" dt="2020-12-22T20:11:02.497" v="33748" actId="20577"/>
          <ac:spMkLst>
            <pc:docMk/>
            <pc:sldMk cId="4048647874" sldId="4754"/>
            <ac:spMk id="10" creationId="{00000000-0000-0000-0000-000000000000}"/>
          </ac:spMkLst>
        </pc:spChg>
        <pc:spChg chg="mod">
          <ac:chgData name="Chris Speller" userId="0a97f007-b978-4543-a8a0-9ee0abccdf0a" providerId="ADAL" clId="{B8B649C5-C549-4FEB-BF49-7EEBAD02D5DE}" dt="2020-12-22T20:11:11.540" v="33757" actId="20577"/>
          <ac:spMkLst>
            <pc:docMk/>
            <pc:sldMk cId="4048647874" sldId="4754"/>
            <ac:spMk id="11" creationId="{00000000-0000-0000-0000-000000000000}"/>
          </ac:spMkLst>
        </pc:spChg>
        <pc:picChg chg="del">
          <ac:chgData name="Chris Speller" userId="0a97f007-b978-4543-a8a0-9ee0abccdf0a" providerId="ADAL" clId="{B8B649C5-C549-4FEB-BF49-7EEBAD02D5DE}" dt="2020-12-22T20:11:12.862" v="33758" actId="478"/>
          <ac:picMkLst>
            <pc:docMk/>
            <pc:sldMk cId="4048647874" sldId="4754"/>
            <ac:picMk id="3" creationId="{3D6744C5-77AB-4917-A7EE-A1E6B17C3BE7}"/>
          </ac:picMkLst>
        </pc:picChg>
        <pc:picChg chg="add mod">
          <ac:chgData name="Chris Speller" userId="0a97f007-b978-4543-a8a0-9ee0abccdf0a" providerId="ADAL" clId="{B8B649C5-C549-4FEB-BF49-7EEBAD02D5DE}" dt="2020-12-22T20:11:32.560" v="33764" actId="1076"/>
          <ac:picMkLst>
            <pc:docMk/>
            <pc:sldMk cId="4048647874" sldId="4754"/>
            <ac:picMk id="6" creationId="{FA575CEE-B566-49BF-9562-97522049CEA6}"/>
          </ac:picMkLst>
        </pc:picChg>
      </pc:sldChg>
      <pc:sldChg chg="addSp delSp modSp add mod delAnim modAnim">
        <pc:chgData name="Chris Speller" userId="0a97f007-b978-4543-a8a0-9ee0abccdf0a" providerId="ADAL" clId="{B8B649C5-C549-4FEB-BF49-7EEBAD02D5DE}" dt="2020-12-22T20:12:41.095" v="33790" actId="478"/>
        <pc:sldMkLst>
          <pc:docMk/>
          <pc:sldMk cId="3631257385" sldId="4755"/>
        </pc:sldMkLst>
        <pc:spChg chg="mod">
          <ac:chgData name="Chris Speller" userId="0a97f007-b978-4543-a8a0-9ee0abccdf0a" providerId="ADAL" clId="{B8B649C5-C549-4FEB-BF49-7EEBAD02D5DE}" dt="2020-12-22T20:11:45.628" v="33772" actId="20577"/>
          <ac:spMkLst>
            <pc:docMk/>
            <pc:sldMk cId="3631257385" sldId="4755"/>
            <ac:spMk id="10" creationId="{00000000-0000-0000-0000-000000000000}"/>
          </ac:spMkLst>
        </pc:spChg>
        <pc:spChg chg="mod">
          <ac:chgData name="Chris Speller" userId="0a97f007-b978-4543-a8a0-9ee0abccdf0a" providerId="ADAL" clId="{B8B649C5-C549-4FEB-BF49-7EEBAD02D5DE}" dt="2020-12-22T20:11:52.461" v="33778" actId="6549"/>
          <ac:spMkLst>
            <pc:docMk/>
            <pc:sldMk cId="3631257385" sldId="4755"/>
            <ac:spMk id="11" creationId="{00000000-0000-0000-0000-000000000000}"/>
          </ac:spMkLst>
        </pc:spChg>
        <pc:picChg chg="add mod">
          <ac:chgData name="Chris Speller" userId="0a97f007-b978-4543-a8a0-9ee0abccdf0a" providerId="ADAL" clId="{B8B649C5-C549-4FEB-BF49-7EEBAD02D5DE}" dt="2020-12-22T20:12:16.868" v="33786" actId="1076"/>
          <ac:picMkLst>
            <pc:docMk/>
            <pc:sldMk cId="3631257385" sldId="4755"/>
            <ac:picMk id="3" creationId="{CDC56BA6-CC05-4D2A-A01A-5F3D7F711930}"/>
          </ac:picMkLst>
        </pc:picChg>
        <pc:picChg chg="del">
          <ac:chgData name="Chris Speller" userId="0a97f007-b978-4543-a8a0-9ee0abccdf0a" providerId="ADAL" clId="{B8B649C5-C549-4FEB-BF49-7EEBAD02D5DE}" dt="2020-12-22T20:11:54.736" v="33779" actId="478"/>
          <ac:picMkLst>
            <pc:docMk/>
            <pc:sldMk cId="3631257385" sldId="4755"/>
            <ac:picMk id="6" creationId="{FA575CEE-B566-49BF-9562-97522049CEA6}"/>
          </ac:picMkLst>
        </pc:picChg>
        <pc:picChg chg="add del">
          <ac:chgData name="Chris Speller" userId="0a97f007-b978-4543-a8a0-9ee0abccdf0a" providerId="ADAL" clId="{B8B649C5-C549-4FEB-BF49-7EEBAD02D5DE}" dt="2020-12-22T20:12:41.095" v="33790" actId="478"/>
          <ac:picMkLst>
            <pc:docMk/>
            <pc:sldMk cId="3631257385" sldId="4755"/>
            <ac:picMk id="12" creationId="{807B86D6-40E9-4AEC-9D6C-19B58A50954E}"/>
          </ac:picMkLst>
        </pc:picChg>
      </pc:sldChg>
      <pc:sldChg chg="delSp modSp add mod delAnim modAnim">
        <pc:chgData name="Chris Speller" userId="0a97f007-b978-4543-a8a0-9ee0abccdf0a" providerId="ADAL" clId="{B8B649C5-C549-4FEB-BF49-7EEBAD02D5DE}" dt="2020-12-22T20:13:03.988" v="33804"/>
        <pc:sldMkLst>
          <pc:docMk/>
          <pc:sldMk cId="973599304" sldId="4756"/>
        </pc:sldMkLst>
        <pc:spChg chg="mod">
          <ac:chgData name="Chris Speller" userId="0a97f007-b978-4543-a8a0-9ee0abccdf0a" providerId="ADAL" clId="{B8B649C5-C549-4FEB-BF49-7EEBAD02D5DE}" dt="2020-12-22T20:12:58.262" v="33800" actId="20577"/>
          <ac:spMkLst>
            <pc:docMk/>
            <pc:sldMk cId="973599304" sldId="4756"/>
            <ac:spMk id="10" creationId="{00000000-0000-0000-0000-000000000000}"/>
          </ac:spMkLst>
        </pc:spChg>
        <pc:spChg chg="mod">
          <ac:chgData name="Chris Speller" userId="0a97f007-b978-4543-a8a0-9ee0abccdf0a" providerId="ADAL" clId="{B8B649C5-C549-4FEB-BF49-7EEBAD02D5DE}" dt="2020-12-22T20:12:51.462" v="33796" actId="20577"/>
          <ac:spMkLst>
            <pc:docMk/>
            <pc:sldMk cId="973599304" sldId="4756"/>
            <ac:spMk id="11" creationId="{00000000-0000-0000-0000-000000000000}"/>
          </ac:spMkLst>
        </pc:spChg>
        <pc:picChg chg="del">
          <ac:chgData name="Chris Speller" userId="0a97f007-b978-4543-a8a0-9ee0abccdf0a" providerId="ADAL" clId="{B8B649C5-C549-4FEB-BF49-7EEBAD02D5DE}" dt="2020-12-22T20:12:46.304" v="33792" actId="478"/>
          <ac:picMkLst>
            <pc:docMk/>
            <pc:sldMk cId="973599304" sldId="4756"/>
            <ac:picMk id="3" creationId="{CDC56BA6-CC05-4D2A-A01A-5F3D7F711930}"/>
          </ac:picMkLst>
        </pc:picChg>
        <pc:picChg chg="mod">
          <ac:chgData name="Chris Speller" userId="0a97f007-b978-4543-a8a0-9ee0abccdf0a" providerId="ADAL" clId="{B8B649C5-C549-4FEB-BF49-7EEBAD02D5DE}" dt="2020-12-22T20:13:02.516" v="33803" actId="1076"/>
          <ac:picMkLst>
            <pc:docMk/>
            <pc:sldMk cId="973599304" sldId="4756"/>
            <ac:picMk id="12" creationId="{807B86D6-40E9-4AEC-9D6C-19B58A50954E}"/>
          </ac:picMkLst>
        </pc:picChg>
      </pc:sldChg>
      <pc:sldChg chg="addSp delSp modSp add mod delAnim">
        <pc:chgData name="Chris Speller" userId="0a97f007-b978-4543-a8a0-9ee0abccdf0a" providerId="ADAL" clId="{B8B649C5-C549-4FEB-BF49-7EEBAD02D5DE}" dt="2020-12-22T20:16:01.835" v="33838" actId="1076"/>
        <pc:sldMkLst>
          <pc:docMk/>
          <pc:sldMk cId="781657429" sldId="4757"/>
        </pc:sldMkLst>
        <pc:spChg chg="mod">
          <ac:chgData name="Chris Speller" userId="0a97f007-b978-4543-a8a0-9ee0abccdf0a" providerId="ADAL" clId="{B8B649C5-C549-4FEB-BF49-7EEBAD02D5DE}" dt="2020-12-22T20:14:52.617" v="33821" actId="20577"/>
          <ac:spMkLst>
            <pc:docMk/>
            <pc:sldMk cId="781657429" sldId="4757"/>
            <ac:spMk id="10" creationId="{00000000-0000-0000-0000-000000000000}"/>
          </ac:spMkLst>
        </pc:spChg>
        <pc:spChg chg="mod">
          <ac:chgData name="Chris Speller" userId="0a97f007-b978-4543-a8a0-9ee0abccdf0a" providerId="ADAL" clId="{B8B649C5-C549-4FEB-BF49-7EEBAD02D5DE}" dt="2020-12-22T20:15:26.817" v="33832" actId="20577"/>
          <ac:spMkLst>
            <pc:docMk/>
            <pc:sldMk cId="781657429" sldId="4757"/>
            <ac:spMk id="11" creationId="{00000000-0000-0000-0000-000000000000}"/>
          </ac:spMkLst>
        </pc:spChg>
        <pc:picChg chg="del mod">
          <ac:chgData name="Chris Speller" userId="0a97f007-b978-4543-a8a0-9ee0abccdf0a" providerId="ADAL" clId="{B8B649C5-C549-4FEB-BF49-7EEBAD02D5DE}" dt="2020-12-22T20:15:30.759" v="33833" actId="478"/>
          <ac:picMkLst>
            <pc:docMk/>
            <pc:sldMk cId="781657429" sldId="4757"/>
            <ac:picMk id="3" creationId="{CDC56BA6-CC05-4D2A-A01A-5F3D7F711930}"/>
          </ac:picMkLst>
        </pc:picChg>
        <pc:picChg chg="add mod">
          <ac:chgData name="Chris Speller" userId="0a97f007-b978-4543-a8a0-9ee0abccdf0a" providerId="ADAL" clId="{B8B649C5-C549-4FEB-BF49-7EEBAD02D5DE}" dt="2020-12-22T20:16:01.835" v="33838" actId="1076"/>
          <ac:picMkLst>
            <pc:docMk/>
            <pc:sldMk cId="781657429" sldId="4757"/>
            <ac:picMk id="6" creationId="{9FB6B158-5EA2-42C8-BBD2-A07E182CA0DD}"/>
          </ac:picMkLst>
        </pc:picChg>
      </pc:sldChg>
      <pc:sldChg chg="add del">
        <pc:chgData name="Chris Speller" userId="0a97f007-b978-4543-a8a0-9ee0abccdf0a" providerId="ADAL" clId="{B8B649C5-C549-4FEB-BF49-7EEBAD02D5DE}" dt="2020-12-22T20:14:23.758" v="33806"/>
        <pc:sldMkLst>
          <pc:docMk/>
          <pc:sldMk cId="865178347" sldId="4757"/>
        </pc:sldMkLst>
      </pc:sldChg>
      <pc:sldChg chg="addSp delSp modSp add mod modAnim">
        <pc:chgData name="Chris Speller" userId="0a97f007-b978-4543-a8a0-9ee0abccdf0a" providerId="ADAL" clId="{B8B649C5-C549-4FEB-BF49-7EEBAD02D5DE}" dt="2020-12-22T20:17:00.576" v="33854"/>
        <pc:sldMkLst>
          <pc:docMk/>
          <pc:sldMk cId="3667022957" sldId="4758"/>
        </pc:sldMkLst>
        <pc:spChg chg="mod">
          <ac:chgData name="Chris Speller" userId="0a97f007-b978-4543-a8a0-9ee0abccdf0a" providerId="ADAL" clId="{B8B649C5-C549-4FEB-BF49-7EEBAD02D5DE}" dt="2020-12-22T20:16:24.987" v="33843" actId="20577"/>
          <ac:spMkLst>
            <pc:docMk/>
            <pc:sldMk cId="3667022957" sldId="4758"/>
            <ac:spMk id="10" creationId="{00000000-0000-0000-0000-000000000000}"/>
          </ac:spMkLst>
        </pc:spChg>
        <pc:spChg chg="mod">
          <ac:chgData name="Chris Speller" userId="0a97f007-b978-4543-a8a0-9ee0abccdf0a" providerId="ADAL" clId="{B8B649C5-C549-4FEB-BF49-7EEBAD02D5DE}" dt="2020-12-22T20:16:30.818" v="33847" actId="20577"/>
          <ac:spMkLst>
            <pc:docMk/>
            <pc:sldMk cId="3667022957" sldId="4758"/>
            <ac:spMk id="11" creationId="{00000000-0000-0000-0000-000000000000}"/>
          </ac:spMkLst>
        </pc:spChg>
        <pc:picChg chg="add mod">
          <ac:chgData name="Chris Speller" userId="0a97f007-b978-4543-a8a0-9ee0abccdf0a" providerId="ADAL" clId="{B8B649C5-C549-4FEB-BF49-7EEBAD02D5DE}" dt="2020-12-22T20:16:58.530" v="33853" actId="1076"/>
          <ac:picMkLst>
            <pc:docMk/>
            <pc:sldMk cId="3667022957" sldId="4758"/>
            <ac:picMk id="3" creationId="{609AC5DF-E811-47AC-827B-971E36754692}"/>
          </ac:picMkLst>
        </pc:picChg>
        <pc:picChg chg="del">
          <ac:chgData name="Chris Speller" userId="0a97f007-b978-4543-a8a0-9ee0abccdf0a" providerId="ADAL" clId="{B8B649C5-C549-4FEB-BF49-7EEBAD02D5DE}" dt="2020-12-22T20:16:33.392" v="33848" actId="478"/>
          <ac:picMkLst>
            <pc:docMk/>
            <pc:sldMk cId="3667022957" sldId="4758"/>
            <ac:picMk id="6" creationId="{9FB6B158-5EA2-42C8-BBD2-A07E182CA0DD}"/>
          </ac:picMkLst>
        </pc:picChg>
      </pc:sldChg>
      <pc:sldChg chg="addSp delSp modSp add mod delAnim modAnim modNotesTx">
        <pc:chgData name="Chris Speller" userId="0a97f007-b978-4543-a8a0-9ee0abccdf0a" providerId="ADAL" clId="{B8B649C5-C549-4FEB-BF49-7EEBAD02D5DE}" dt="2020-12-22T20:23:31.164" v="33890"/>
        <pc:sldMkLst>
          <pc:docMk/>
          <pc:sldMk cId="1533033452" sldId="4759"/>
        </pc:sldMkLst>
        <pc:spChg chg="mod">
          <ac:chgData name="Chris Speller" userId="0a97f007-b978-4543-a8a0-9ee0abccdf0a" providerId="ADAL" clId="{B8B649C5-C549-4FEB-BF49-7EEBAD02D5DE}" dt="2020-12-22T20:17:34.607" v="33857" actId="20577"/>
          <ac:spMkLst>
            <pc:docMk/>
            <pc:sldMk cId="1533033452" sldId="4759"/>
            <ac:spMk id="10" creationId="{00000000-0000-0000-0000-000000000000}"/>
          </ac:spMkLst>
        </pc:spChg>
        <pc:spChg chg="mod">
          <ac:chgData name="Chris Speller" userId="0a97f007-b978-4543-a8a0-9ee0abccdf0a" providerId="ADAL" clId="{B8B649C5-C549-4FEB-BF49-7EEBAD02D5DE}" dt="2020-12-22T20:17:37.422" v="33859" actId="20577"/>
          <ac:spMkLst>
            <pc:docMk/>
            <pc:sldMk cId="1533033452" sldId="4759"/>
            <ac:spMk id="11" creationId="{00000000-0000-0000-0000-000000000000}"/>
          </ac:spMkLst>
        </pc:spChg>
        <pc:picChg chg="add mod">
          <ac:chgData name="Chris Speller" userId="0a97f007-b978-4543-a8a0-9ee0abccdf0a" providerId="ADAL" clId="{B8B649C5-C549-4FEB-BF49-7EEBAD02D5DE}" dt="2020-12-22T20:19:32.124" v="33863" actId="1076"/>
          <ac:picMkLst>
            <pc:docMk/>
            <pc:sldMk cId="1533033452" sldId="4759"/>
            <ac:picMk id="3" creationId="{B3ACCA75-149E-4A5A-9EEE-98AB081703C0}"/>
          </ac:picMkLst>
        </pc:picChg>
        <pc:picChg chg="del">
          <ac:chgData name="Chris Speller" userId="0a97f007-b978-4543-a8a0-9ee0abccdf0a" providerId="ADAL" clId="{B8B649C5-C549-4FEB-BF49-7EEBAD02D5DE}" dt="2020-12-22T20:19:26.775" v="33860" actId="478"/>
          <ac:picMkLst>
            <pc:docMk/>
            <pc:sldMk cId="1533033452" sldId="4759"/>
            <ac:picMk id="13" creationId="{90A493ED-8477-474B-B273-FB7B6DD78139}"/>
          </ac:picMkLst>
        </pc:picChg>
      </pc:sldChg>
      <pc:sldChg chg="add del">
        <pc:chgData name="Chris Speller" userId="0a97f007-b978-4543-a8a0-9ee0abccdf0a" providerId="ADAL" clId="{B8B649C5-C549-4FEB-BF49-7EEBAD02D5DE}" dt="2020-12-22T20:19:44.268" v="33865"/>
        <pc:sldMkLst>
          <pc:docMk/>
          <pc:sldMk cId="407136558" sldId="4760"/>
        </pc:sldMkLst>
      </pc:sldChg>
      <pc:sldChg chg="addSp delSp modSp add mod delAnim modAnim modNotesTx">
        <pc:chgData name="Chris Speller" userId="0a97f007-b978-4543-a8a0-9ee0abccdf0a" providerId="ADAL" clId="{B8B649C5-C549-4FEB-BF49-7EEBAD02D5DE}" dt="2020-12-22T20:23:41.963" v="33894" actId="1076"/>
        <pc:sldMkLst>
          <pc:docMk/>
          <pc:sldMk cId="3125784753" sldId="4760"/>
        </pc:sldMkLst>
        <pc:spChg chg="mod">
          <ac:chgData name="Chris Speller" userId="0a97f007-b978-4543-a8a0-9ee0abccdf0a" providerId="ADAL" clId="{B8B649C5-C549-4FEB-BF49-7EEBAD02D5DE}" dt="2020-12-22T20:19:49.110" v="33868" actId="20577"/>
          <ac:spMkLst>
            <pc:docMk/>
            <pc:sldMk cId="3125784753" sldId="4760"/>
            <ac:spMk id="10" creationId="{00000000-0000-0000-0000-000000000000}"/>
          </ac:spMkLst>
        </pc:spChg>
        <pc:spChg chg="mod">
          <ac:chgData name="Chris Speller" userId="0a97f007-b978-4543-a8a0-9ee0abccdf0a" providerId="ADAL" clId="{B8B649C5-C549-4FEB-BF49-7EEBAD02D5DE}" dt="2020-12-22T20:19:50.890" v="33869" actId="20577"/>
          <ac:spMkLst>
            <pc:docMk/>
            <pc:sldMk cId="3125784753" sldId="4760"/>
            <ac:spMk id="11" creationId="{00000000-0000-0000-0000-000000000000}"/>
          </ac:spMkLst>
        </pc:spChg>
        <pc:picChg chg="del">
          <ac:chgData name="Chris Speller" userId="0a97f007-b978-4543-a8a0-9ee0abccdf0a" providerId="ADAL" clId="{B8B649C5-C549-4FEB-BF49-7EEBAD02D5DE}" dt="2020-12-22T20:19:51.632" v="33870" actId="478"/>
          <ac:picMkLst>
            <pc:docMk/>
            <pc:sldMk cId="3125784753" sldId="4760"/>
            <ac:picMk id="3" creationId="{13B9F882-E6F7-485E-BD19-C317CC4093AC}"/>
          </ac:picMkLst>
        </pc:picChg>
        <pc:picChg chg="add mod">
          <ac:chgData name="Chris Speller" userId="0a97f007-b978-4543-a8a0-9ee0abccdf0a" providerId="ADAL" clId="{B8B649C5-C549-4FEB-BF49-7EEBAD02D5DE}" dt="2020-12-22T20:23:41.963" v="33894" actId="1076"/>
          <ac:picMkLst>
            <pc:docMk/>
            <pc:sldMk cId="3125784753" sldId="4760"/>
            <ac:picMk id="6" creationId="{7CB29C00-5C49-48A9-B9D0-0FDC378251AD}"/>
          </ac:picMkLst>
        </pc:picChg>
      </pc:sldChg>
      <pc:sldChg chg="modSp add mod">
        <pc:chgData name="Chris Speller" userId="0a97f007-b978-4543-a8a0-9ee0abccdf0a" providerId="ADAL" clId="{B8B649C5-C549-4FEB-BF49-7EEBAD02D5DE}" dt="2020-12-22T20:30:26.315" v="33949" actId="20577"/>
        <pc:sldMkLst>
          <pc:docMk/>
          <pc:sldMk cId="3110835765" sldId="4761"/>
        </pc:sldMkLst>
        <pc:spChg chg="mod">
          <ac:chgData name="Chris Speller" userId="0a97f007-b978-4543-a8a0-9ee0abccdf0a" providerId="ADAL" clId="{B8B649C5-C549-4FEB-BF49-7EEBAD02D5DE}" dt="2020-12-22T20:29:56.788" v="33936" actId="2711"/>
          <ac:spMkLst>
            <pc:docMk/>
            <pc:sldMk cId="3110835765" sldId="4761"/>
            <ac:spMk id="10" creationId="{00000000-0000-0000-0000-000000000000}"/>
          </ac:spMkLst>
        </pc:spChg>
        <pc:spChg chg="mod">
          <ac:chgData name="Chris Speller" userId="0a97f007-b978-4543-a8a0-9ee0abccdf0a" providerId="ADAL" clId="{B8B649C5-C549-4FEB-BF49-7EEBAD02D5DE}" dt="2020-12-22T20:30:00.451" v="33937" actId="2711"/>
          <ac:spMkLst>
            <pc:docMk/>
            <pc:sldMk cId="3110835765" sldId="4761"/>
            <ac:spMk id="11" creationId="{00000000-0000-0000-0000-000000000000}"/>
          </ac:spMkLst>
        </pc:spChg>
        <pc:spChg chg="mod">
          <ac:chgData name="Chris Speller" userId="0a97f007-b978-4543-a8a0-9ee0abccdf0a" providerId="ADAL" clId="{B8B649C5-C549-4FEB-BF49-7EEBAD02D5DE}" dt="2020-12-22T20:30:26.315" v="33949" actId="20577"/>
          <ac:spMkLst>
            <pc:docMk/>
            <pc:sldMk cId="3110835765" sldId="4761"/>
            <ac:spMk id="13" creationId="{7BD87FF1-6D34-4DE7-AC44-0CEF1C9692B8}"/>
          </ac:spMkLst>
        </pc:spChg>
      </pc:sldChg>
      <pc:sldChg chg="modSp add mod">
        <pc:chgData name="Chris Speller" userId="0a97f007-b978-4543-a8a0-9ee0abccdf0a" providerId="ADAL" clId="{B8B649C5-C549-4FEB-BF49-7EEBAD02D5DE}" dt="2020-12-22T20:31:53.831" v="34029" actId="20577"/>
        <pc:sldMkLst>
          <pc:docMk/>
          <pc:sldMk cId="3363591782" sldId="4762"/>
        </pc:sldMkLst>
        <pc:spChg chg="mod">
          <ac:chgData name="Chris Speller" userId="0a97f007-b978-4543-a8a0-9ee0abccdf0a" providerId="ADAL" clId="{B8B649C5-C549-4FEB-BF49-7EEBAD02D5DE}" dt="2020-12-22T20:31:53.831" v="34029" actId="20577"/>
          <ac:spMkLst>
            <pc:docMk/>
            <pc:sldMk cId="3363591782" sldId="4762"/>
            <ac:spMk id="10" creationId="{00000000-0000-0000-0000-000000000000}"/>
          </ac:spMkLst>
        </pc:spChg>
        <pc:spChg chg="mod">
          <ac:chgData name="Chris Speller" userId="0a97f007-b978-4543-a8a0-9ee0abccdf0a" providerId="ADAL" clId="{B8B649C5-C549-4FEB-BF49-7EEBAD02D5DE}" dt="2020-12-22T20:31:41.727" v="34015"/>
          <ac:spMkLst>
            <pc:docMk/>
            <pc:sldMk cId="3363591782" sldId="4762"/>
            <ac:spMk id="11" creationId="{00000000-0000-0000-0000-000000000000}"/>
          </ac:spMkLst>
        </pc:spChg>
        <pc:spChg chg="mod">
          <ac:chgData name="Chris Speller" userId="0a97f007-b978-4543-a8a0-9ee0abccdf0a" providerId="ADAL" clId="{B8B649C5-C549-4FEB-BF49-7EEBAD02D5DE}" dt="2020-12-22T20:31:49.203" v="34024" actId="20577"/>
          <ac:spMkLst>
            <pc:docMk/>
            <pc:sldMk cId="3363591782" sldId="4762"/>
            <ac:spMk id="13" creationId="{7BD87FF1-6D34-4DE7-AC44-0CEF1C9692B8}"/>
          </ac:spMkLst>
        </pc:spChg>
      </pc:sldChg>
      <pc:sldChg chg="modSp add mod">
        <pc:chgData name="Chris Speller" userId="0a97f007-b978-4543-a8a0-9ee0abccdf0a" providerId="ADAL" clId="{B8B649C5-C549-4FEB-BF49-7EEBAD02D5DE}" dt="2020-12-22T20:34:42.329" v="34081" actId="20577"/>
        <pc:sldMkLst>
          <pc:docMk/>
          <pc:sldMk cId="3039599442" sldId="4763"/>
        </pc:sldMkLst>
        <pc:spChg chg="mod">
          <ac:chgData name="Chris Speller" userId="0a97f007-b978-4543-a8a0-9ee0abccdf0a" providerId="ADAL" clId="{B8B649C5-C549-4FEB-BF49-7EEBAD02D5DE}" dt="2020-12-22T20:33:44.797" v="34058" actId="2711"/>
          <ac:spMkLst>
            <pc:docMk/>
            <pc:sldMk cId="3039599442" sldId="4763"/>
            <ac:spMk id="10" creationId="{00000000-0000-0000-0000-000000000000}"/>
          </ac:spMkLst>
        </pc:spChg>
        <pc:spChg chg="mod">
          <ac:chgData name="Chris Speller" userId="0a97f007-b978-4543-a8a0-9ee0abccdf0a" providerId="ADAL" clId="{B8B649C5-C549-4FEB-BF49-7EEBAD02D5DE}" dt="2020-12-22T20:34:11.598" v="34078" actId="20577"/>
          <ac:spMkLst>
            <pc:docMk/>
            <pc:sldMk cId="3039599442" sldId="4763"/>
            <ac:spMk id="11" creationId="{00000000-0000-0000-0000-000000000000}"/>
          </ac:spMkLst>
        </pc:spChg>
        <pc:spChg chg="mod">
          <ac:chgData name="Chris Speller" userId="0a97f007-b978-4543-a8a0-9ee0abccdf0a" providerId="ADAL" clId="{B8B649C5-C549-4FEB-BF49-7EEBAD02D5DE}" dt="2020-12-22T20:34:42.329" v="34081" actId="20577"/>
          <ac:spMkLst>
            <pc:docMk/>
            <pc:sldMk cId="3039599442" sldId="4763"/>
            <ac:spMk id="13" creationId="{7BD87FF1-6D34-4DE7-AC44-0CEF1C9692B8}"/>
          </ac:spMkLst>
        </pc:spChg>
      </pc:sldChg>
      <pc:sldChg chg="modSp add mod">
        <pc:chgData name="Chris Speller" userId="0a97f007-b978-4543-a8a0-9ee0abccdf0a" providerId="ADAL" clId="{B8B649C5-C549-4FEB-BF49-7EEBAD02D5DE}" dt="2020-12-22T20:44:32.219" v="34468" actId="2711"/>
        <pc:sldMkLst>
          <pc:docMk/>
          <pc:sldMk cId="3498180728" sldId="4764"/>
        </pc:sldMkLst>
        <pc:spChg chg="mod">
          <ac:chgData name="Chris Speller" userId="0a97f007-b978-4543-a8a0-9ee0abccdf0a" providerId="ADAL" clId="{B8B649C5-C549-4FEB-BF49-7EEBAD02D5DE}" dt="2020-12-22T20:44:32.219" v="34468" actId="2711"/>
          <ac:spMkLst>
            <pc:docMk/>
            <pc:sldMk cId="3498180728" sldId="4764"/>
            <ac:spMk id="10" creationId="{00000000-0000-0000-0000-000000000000}"/>
          </ac:spMkLst>
        </pc:spChg>
        <pc:spChg chg="mod">
          <ac:chgData name="Chris Speller" userId="0a97f007-b978-4543-a8a0-9ee0abccdf0a" providerId="ADAL" clId="{B8B649C5-C549-4FEB-BF49-7EEBAD02D5DE}" dt="2020-12-22T20:44:23.466" v="34467"/>
          <ac:spMkLst>
            <pc:docMk/>
            <pc:sldMk cId="3498180728" sldId="4764"/>
            <ac:spMk id="11" creationId="{00000000-0000-0000-0000-000000000000}"/>
          </ac:spMkLst>
        </pc:spChg>
        <pc:spChg chg="mod">
          <ac:chgData name="Chris Speller" userId="0a97f007-b978-4543-a8a0-9ee0abccdf0a" providerId="ADAL" clId="{B8B649C5-C549-4FEB-BF49-7EEBAD02D5DE}" dt="2020-12-22T20:37:16.393" v="34142" actId="20577"/>
          <ac:spMkLst>
            <pc:docMk/>
            <pc:sldMk cId="3498180728" sldId="4764"/>
            <ac:spMk id="13" creationId="{7BD87FF1-6D34-4DE7-AC44-0CEF1C9692B8}"/>
          </ac:spMkLst>
        </pc:spChg>
      </pc:sldChg>
      <pc:sldChg chg="modSp add mod">
        <pc:chgData name="Chris Speller" userId="0a97f007-b978-4543-a8a0-9ee0abccdf0a" providerId="ADAL" clId="{B8B649C5-C549-4FEB-BF49-7EEBAD02D5DE}" dt="2020-12-22T20:42:58.531" v="34443" actId="1076"/>
        <pc:sldMkLst>
          <pc:docMk/>
          <pc:sldMk cId="3600561981" sldId="4765"/>
        </pc:sldMkLst>
        <pc:spChg chg="mod">
          <ac:chgData name="Chris Speller" userId="0a97f007-b978-4543-a8a0-9ee0abccdf0a" providerId="ADAL" clId="{B8B649C5-C549-4FEB-BF49-7EEBAD02D5DE}" dt="2020-12-22T20:42:54.176" v="34441" actId="6549"/>
          <ac:spMkLst>
            <pc:docMk/>
            <pc:sldMk cId="3600561981" sldId="4765"/>
            <ac:spMk id="10" creationId="{00000000-0000-0000-0000-000000000000}"/>
          </ac:spMkLst>
        </pc:spChg>
        <pc:spChg chg="mod">
          <ac:chgData name="Chris Speller" userId="0a97f007-b978-4543-a8a0-9ee0abccdf0a" providerId="ADAL" clId="{B8B649C5-C549-4FEB-BF49-7EEBAD02D5DE}" dt="2020-12-22T20:42:55.740" v="34442" actId="6549"/>
          <ac:spMkLst>
            <pc:docMk/>
            <pc:sldMk cId="3600561981" sldId="4765"/>
            <ac:spMk id="11" creationId="{00000000-0000-0000-0000-000000000000}"/>
          </ac:spMkLst>
        </pc:spChg>
        <pc:spChg chg="mod">
          <ac:chgData name="Chris Speller" userId="0a97f007-b978-4543-a8a0-9ee0abccdf0a" providerId="ADAL" clId="{B8B649C5-C549-4FEB-BF49-7EEBAD02D5DE}" dt="2020-12-22T20:42:58.531" v="34443" actId="1076"/>
          <ac:spMkLst>
            <pc:docMk/>
            <pc:sldMk cId="3600561981" sldId="4765"/>
            <ac:spMk id="13" creationId="{7BD87FF1-6D34-4DE7-AC44-0CEF1C9692B8}"/>
          </ac:spMkLst>
        </pc:spChg>
      </pc:sldChg>
      <pc:sldChg chg="addSp delSp modSp add mod ord">
        <pc:chgData name="Chris Speller" userId="0a97f007-b978-4543-a8a0-9ee0abccdf0a" providerId="ADAL" clId="{B8B649C5-C549-4FEB-BF49-7EEBAD02D5DE}" dt="2020-12-22T20:51:00.292" v="34649" actId="20577"/>
        <pc:sldMkLst>
          <pc:docMk/>
          <pc:sldMk cId="612324836" sldId="4766"/>
        </pc:sldMkLst>
        <pc:spChg chg="mod">
          <ac:chgData name="Chris Speller" userId="0a97f007-b978-4543-a8a0-9ee0abccdf0a" providerId="ADAL" clId="{B8B649C5-C549-4FEB-BF49-7EEBAD02D5DE}" dt="2020-12-22T20:51:00.292" v="34649" actId="20577"/>
          <ac:spMkLst>
            <pc:docMk/>
            <pc:sldMk cId="612324836" sldId="4766"/>
            <ac:spMk id="10" creationId="{00000000-0000-0000-0000-000000000000}"/>
          </ac:spMkLst>
        </pc:spChg>
        <pc:spChg chg="mod">
          <ac:chgData name="Chris Speller" userId="0a97f007-b978-4543-a8a0-9ee0abccdf0a" providerId="ADAL" clId="{B8B649C5-C549-4FEB-BF49-7EEBAD02D5DE}" dt="2020-12-22T20:47:15.059" v="34623"/>
          <ac:spMkLst>
            <pc:docMk/>
            <pc:sldMk cId="612324836" sldId="4766"/>
            <ac:spMk id="11" creationId="{00000000-0000-0000-0000-000000000000}"/>
          </ac:spMkLst>
        </pc:spChg>
        <pc:spChg chg="add del mod">
          <ac:chgData name="Chris Speller" userId="0a97f007-b978-4543-a8a0-9ee0abccdf0a" providerId="ADAL" clId="{B8B649C5-C549-4FEB-BF49-7EEBAD02D5DE}" dt="2020-12-22T20:47:47.148" v="34641" actId="478"/>
          <ac:spMkLst>
            <pc:docMk/>
            <pc:sldMk cId="612324836" sldId="4766"/>
            <ac:spMk id="12" creationId="{DE836EC8-EFD7-451A-91C0-B1BA7D61E004}"/>
          </ac:spMkLst>
        </pc:spChg>
        <pc:spChg chg="mod">
          <ac:chgData name="Chris Speller" userId="0a97f007-b978-4543-a8a0-9ee0abccdf0a" providerId="ADAL" clId="{B8B649C5-C549-4FEB-BF49-7EEBAD02D5DE}" dt="2020-12-22T20:47:36.058" v="34640" actId="20577"/>
          <ac:spMkLst>
            <pc:docMk/>
            <pc:sldMk cId="612324836" sldId="4766"/>
            <ac:spMk id="13" creationId="{7BD87FF1-6D34-4DE7-AC44-0CEF1C9692B8}"/>
          </ac:spMkLst>
        </pc:spChg>
      </pc:sldChg>
      <pc:sldChg chg="modSp add mod">
        <pc:chgData name="Chris Speller" userId="0a97f007-b978-4543-a8a0-9ee0abccdf0a" providerId="ADAL" clId="{B8B649C5-C549-4FEB-BF49-7EEBAD02D5DE}" dt="2020-12-22T20:55:46.415" v="34694" actId="20577"/>
        <pc:sldMkLst>
          <pc:docMk/>
          <pc:sldMk cId="4114146964" sldId="4767"/>
        </pc:sldMkLst>
        <pc:spChg chg="mod">
          <ac:chgData name="Chris Speller" userId="0a97f007-b978-4543-a8a0-9ee0abccdf0a" providerId="ADAL" clId="{B8B649C5-C549-4FEB-BF49-7EEBAD02D5DE}" dt="2020-12-22T20:55:02.622" v="34660" actId="20577"/>
          <ac:spMkLst>
            <pc:docMk/>
            <pc:sldMk cId="4114146964" sldId="4767"/>
            <ac:spMk id="10" creationId="{00000000-0000-0000-0000-000000000000}"/>
          </ac:spMkLst>
        </pc:spChg>
        <pc:spChg chg="mod">
          <ac:chgData name="Chris Speller" userId="0a97f007-b978-4543-a8a0-9ee0abccdf0a" providerId="ADAL" clId="{B8B649C5-C549-4FEB-BF49-7EEBAD02D5DE}" dt="2020-12-22T20:55:12.426" v="34663" actId="20577"/>
          <ac:spMkLst>
            <pc:docMk/>
            <pc:sldMk cId="4114146964" sldId="4767"/>
            <ac:spMk id="11" creationId="{00000000-0000-0000-0000-000000000000}"/>
          </ac:spMkLst>
        </pc:spChg>
        <pc:spChg chg="mod">
          <ac:chgData name="Chris Speller" userId="0a97f007-b978-4543-a8a0-9ee0abccdf0a" providerId="ADAL" clId="{B8B649C5-C549-4FEB-BF49-7EEBAD02D5DE}" dt="2020-12-22T20:55:46.415" v="34694" actId="20577"/>
          <ac:spMkLst>
            <pc:docMk/>
            <pc:sldMk cId="4114146964" sldId="4767"/>
            <ac:spMk id="13" creationId="{7BD87FF1-6D34-4DE7-AC44-0CEF1C9692B8}"/>
          </ac:spMkLst>
        </pc:spChg>
      </pc:sldChg>
      <pc:sldChg chg="modSp add">
        <pc:chgData name="Chris Speller" userId="0a97f007-b978-4543-a8a0-9ee0abccdf0a" providerId="ADAL" clId="{B8B649C5-C549-4FEB-BF49-7EEBAD02D5DE}" dt="2020-12-22T22:13:38.615" v="34767" actId="20577"/>
        <pc:sldMkLst>
          <pc:docMk/>
          <pc:sldMk cId="1956256618" sldId="4768"/>
        </pc:sldMkLst>
        <pc:spChg chg="mod">
          <ac:chgData name="Chris Speller" userId="0a97f007-b978-4543-a8a0-9ee0abccdf0a" providerId="ADAL" clId="{B8B649C5-C549-4FEB-BF49-7EEBAD02D5DE}" dt="2020-12-22T20:56:49.034" v="34708" actId="20577"/>
          <ac:spMkLst>
            <pc:docMk/>
            <pc:sldMk cId="1956256618" sldId="4768"/>
            <ac:spMk id="10" creationId="{00000000-0000-0000-0000-000000000000}"/>
          </ac:spMkLst>
        </pc:spChg>
        <pc:spChg chg="mod">
          <ac:chgData name="Chris Speller" userId="0a97f007-b978-4543-a8a0-9ee0abccdf0a" providerId="ADAL" clId="{B8B649C5-C549-4FEB-BF49-7EEBAD02D5DE}" dt="2020-12-22T20:56:57.765" v="34721" actId="20577"/>
          <ac:spMkLst>
            <pc:docMk/>
            <pc:sldMk cId="1956256618" sldId="4768"/>
            <ac:spMk id="11" creationId="{00000000-0000-0000-0000-000000000000}"/>
          </ac:spMkLst>
        </pc:spChg>
        <pc:spChg chg="mod">
          <ac:chgData name="Chris Speller" userId="0a97f007-b978-4543-a8a0-9ee0abccdf0a" providerId="ADAL" clId="{B8B649C5-C549-4FEB-BF49-7EEBAD02D5DE}" dt="2020-12-22T22:13:38.615" v="34767" actId="20577"/>
          <ac:spMkLst>
            <pc:docMk/>
            <pc:sldMk cId="1956256618" sldId="4768"/>
            <ac:spMk id="13" creationId="{7BD87FF1-6D34-4DE7-AC44-0CEF1C9692B8}"/>
          </ac:spMkLst>
        </pc:spChg>
      </pc:sldChg>
      <pc:sldChg chg="addSp delSp modSp add mod modAnim">
        <pc:chgData name="Chris Speller" userId="0a97f007-b978-4543-a8a0-9ee0abccdf0a" providerId="ADAL" clId="{B8B649C5-C549-4FEB-BF49-7EEBAD02D5DE}" dt="2020-12-22T22:27:29.884" v="35177"/>
        <pc:sldMkLst>
          <pc:docMk/>
          <pc:sldMk cId="2997868553" sldId="4769"/>
        </pc:sldMkLst>
        <pc:spChg chg="mod">
          <ac:chgData name="Chris Speller" userId="0a97f007-b978-4543-a8a0-9ee0abccdf0a" providerId="ADAL" clId="{B8B649C5-C549-4FEB-BF49-7EEBAD02D5DE}" dt="2020-12-22T22:25:57.711" v="35152" actId="403"/>
          <ac:spMkLst>
            <pc:docMk/>
            <pc:sldMk cId="2997868553" sldId="4769"/>
            <ac:spMk id="10" creationId="{00000000-0000-0000-0000-000000000000}"/>
          </ac:spMkLst>
        </pc:spChg>
        <pc:spChg chg="mod">
          <ac:chgData name="Chris Speller" userId="0a97f007-b978-4543-a8a0-9ee0abccdf0a" providerId="ADAL" clId="{B8B649C5-C549-4FEB-BF49-7EEBAD02D5DE}" dt="2020-12-22T22:26:02.011" v="35153" actId="14100"/>
          <ac:spMkLst>
            <pc:docMk/>
            <pc:sldMk cId="2997868553" sldId="4769"/>
            <ac:spMk id="11" creationId="{00000000-0000-0000-0000-000000000000}"/>
          </ac:spMkLst>
        </pc:spChg>
        <pc:spChg chg="mod">
          <ac:chgData name="Chris Speller" userId="0a97f007-b978-4543-a8a0-9ee0abccdf0a" providerId="ADAL" clId="{B8B649C5-C549-4FEB-BF49-7EEBAD02D5DE}" dt="2020-12-22T22:26:23.996" v="35167" actId="1076"/>
          <ac:spMkLst>
            <pc:docMk/>
            <pc:sldMk cId="2997868553" sldId="4769"/>
            <ac:spMk id="13" creationId="{7BD87FF1-6D34-4DE7-AC44-0CEF1C9692B8}"/>
          </ac:spMkLst>
        </pc:spChg>
        <pc:picChg chg="add del">
          <ac:chgData name="Chris Speller" userId="0a97f007-b978-4543-a8a0-9ee0abccdf0a" providerId="ADAL" clId="{B8B649C5-C549-4FEB-BF49-7EEBAD02D5DE}" dt="2020-12-22T22:22:40.010" v="34796" actId="478"/>
          <ac:picMkLst>
            <pc:docMk/>
            <pc:sldMk cId="2997868553" sldId="4769"/>
            <ac:picMk id="3" creationId="{B872E78D-13E0-4B3F-8024-42496222D652}"/>
          </ac:picMkLst>
        </pc:picChg>
        <pc:picChg chg="add del mod">
          <ac:chgData name="Chris Speller" userId="0a97f007-b978-4543-a8a0-9ee0abccdf0a" providerId="ADAL" clId="{B8B649C5-C549-4FEB-BF49-7EEBAD02D5DE}" dt="2020-12-22T22:27:18.353" v="35172" actId="478"/>
          <ac:picMkLst>
            <pc:docMk/>
            <pc:sldMk cId="2997868553" sldId="4769"/>
            <ac:picMk id="7" creationId="{88A1FBA7-925D-4DBC-9175-874DA734541A}"/>
          </ac:picMkLst>
        </pc:picChg>
        <pc:picChg chg="add mod">
          <ac:chgData name="Chris Speller" userId="0a97f007-b978-4543-a8a0-9ee0abccdf0a" providerId="ADAL" clId="{B8B649C5-C549-4FEB-BF49-7EEBAD02D5DE}" dt="2020-12-22T22:25:01.304" v="35109" actId="1076"/>
          <ac:picMkLst>
            <pc:docMk/>
            <pc:sldMk cId="2997868553" sldId="4769"/>
            <ac:picMk id="12" creationId="{ACA8082E-3415-4D1F-A354-47E6ED32802B}"/>
          </ac:picMkLst>
        </pc:picChg>
        <pc:picChg chg="add mod">
          <ac:chgData name="Chris Speller" userId="0a97f007-b978-4543-a8a0-9ee0abccdf0a" providerId="ADAL" clId="{B8B649C5-C549-4FEB-BF49-7EEBAD02D5DE}" dt="2020-12-22T22:27:25.010" v="35174" actId="1076"/>
          <ac:picMkLst>
            <pc:docMk/>
            <pc:sldMk cId="2997868553" sldId="4769"/>
            <ac:picMk id="15" creationId="{81A33AAC-41B9-4727-931C-5DF8CF935AC5}"/>
          </ac:picMkLst>
        </pc:picChg>
      </pc:sldChg>
      <pc:sldChg chg="delSp add mod ord">
        <pc:chgData name="Chris Speller" userId="0a97f007-b978-4543-a8a0-9ee0abccdf0a" providerId="ADAL" clId="{B8B649C5-C549-4FEB-BF49-7EEBAD02D5DE}" dt="2020-12-22T22:24:36.427" v="35099"/>
        <pc:sldMkLst>
          <pc:docMk/>
          <pc:sldMk cId="2191840985" sldId="4770"/>
        </pc:sldMkLst>
        <pc:picChg chg="del">
          <ac:chgData name="Chris Speller" userId="0a97f007-b978-4543-a8a0-9ee0abccdf0a" providerId="ADAL" clId="{B8B649C5-C549-4FEB-BF49-7EEBAD02D5DE}" dt="2020-12-22T22:24:34.154" v="35097" actId="478"/>
          <ac:picMkLst>
            <pc:docMk/>
            <pc:sldMk cId="2191840985" sldId="4770"/>
            <ac:picMk id="3" creationId="{B872E78D-13E0-4B3F-8024-42496222D652}"/>
          </ac:picMkLst>
        </pc:picChg>
      </pc:sldChg>
      <pc:sldChg chg="modSp add del mod">
        <pc:chgData name="Chris Speller" userId="0a97f007-b978-4543-a8a0-9ee0abccdf0a" providerId="ADAL" clId="{B8B649C5-C549-4FEB-BF49-7EEBAD02D5DE}" dt="2020-12-22T22:41:32.606" v="35181"/>
        <pc:sldMkLst>
          <pc:docMk/>
          <pc:sldMk cId="707263763" sldId="4771"/>
        </pc:sldMkLst>
        <pc:spChg chg="mod">
          <ac:chgData name="Chris Speller" userId="0a97f007-b978-4543-a8a0-9ee0abccdf0a" providerId="ADAL" clId="{B8B649C5-C549-4FEB-BF49-7EEBAD02D5DE}" dt="2020-12-22T22:41:31.529" v="35180" actId="1076"/>
          <ac:spMkLst>
            <pc:docMk/>
            <pc:sldMk cId="707263763" sldId="4771"/>
            <ac:spMk id="10" creationId="{00000000-0000-0000-0000-000000000000}"/>
          </ac:spMkLst>
        </pc:spChg>
      </pc:sldChg>
      <pc:sldChg chg="modSp add mod ord">
        <pc:chgData name="Chris Speller" userId="0a97f007-b978-4543-a8a0-9ee0abccdf0a" providerId="ADAL" clId="{B8B649C5-C549-4FEB-BF49-7EEBAD02D5DE}" dt="2020-12-22T22:44:45.008" v="35415" actId="20577"/>
        <pc:sldMkLst>
          <pc:docMk/>
          <pc:sldMk cId="1823974280" sldId="4771"/>
        </pc:sldMkLst>
        <pc:spChg chg="mod">
          <ac:chgData name="Chris Speller" userId="0a97f007-b978-4543-a8a0-9ee0abccdf0a" providerId="ADAL" clId="{B8B649C5-C549-4FEB-BF49-7EEBAD02D5DE}" dt="2020-12-22T22:44:45.008" v="35415" actId="20577"/>
          <ac:spMkLst>
            <pc:docMk/>
            <pc:sldMk cId="1823974280" sldId="4771"/>
            <ac:spMk id="10" creationId="{00000000-0000-0000-0000-000000000000}"/>
          </ac:spMkLst>
        </pc:spChg>
        <pc:spChg chg="mod">
          <ac:chgData name="Chris Speller" userId="0a97f007-b978-4543-a8a0-9ee0abccdf0a" providerId="ADAL" clId="{B8B649C5-C549-4FEB-BF49-7EEBAD02D5DE}" dt="2020-12-22T22:42:37.887" v="35369"/>
          <ac:spMkLst>
            <pc:docMk/>
            <pc:sldMk cId="1823974280" sldId="4771"/>
            <ac:spMk id="11" creationId="{00000000-0000-0000-0000-000000000000}"/>
          </ac:spMkLst>
        </pc:spChg>
        <pc:spChg chg="mod">
          <ac:chgData name="Chris Speller" userId="0a97f007-b978-4543-a8a0-9ee0abccdf0a" providerId="ADAL" clId="{B8B649C5-C549-4FEB-BF49-7EEBAD02D5DE}" dt="2020-12-22T22:43:27.311" v="35409" actId="20577"/>
          <ac:spMkLst>
            <pc:docMk/>
            <pc:sldMk cId="1823974280" sldId="4771"/>
            <ac:spMk id="13" creationId="{7BD87FF1-6D34-4DE7-AC44-0CEF1C9692B8}"/>
          </ac:spMkLst>
        </pc:spChg>
      </pc:sldChg>
      <pc:sldChg chg="modSp add mod ord">
        <pc:chgData name="Chris Speller" userId="0a97f007-b978-4543-a8a0-9ee0abccdf0a" providerId="ADAL" clId="{B8B649C5-C549-4FEB-BF49-7EEBAD02D5DE}" dt="2020-12-22T22:55:34.545" v="35588" actId="20577"/>
        <pc:sldMkLst>
          <pc:docMk/>
          <pc:sldMk cId="2068782272" sldId="4772"/>
        </pc:sldMkLst>
        <pc:spChg chg="mod">
          <ac:chgData name="Chris Speller" userId="0a97f007-b978-4543-a8a0-9ee0abccdf0a" providerId="ADAL" clId="{B8B649C5-C549-4FEB-BF49-7EEBAD02D5DE}" dt="2020-12-22T22:47:47.254" v="35525" actId="6549"/>
          <ac:spMkLst>
            <pc:docMk/>
            <pc:sldMk cId="2068782272" sldId="4772"/>
            <ac:spMk id="10" creationId="{00000000-0000-0000-0000-000000000000}"/>
          </ac:spMkLst>
        </pc:spChg>
        <pc:spChg chg="mod">
          <ac:chgData name="Chris Speller" userId="0a97f007-b978-4543-a8a0-9ee0abccdf0a" providerId="ADAL" clId="{B8B649C5-C549-4FEB-BF49-7EEBAD02D5DE}" dt="2020-12-22T22:47:48.966" v="35526" actId="6549"/>
          <ac:spMkLst>
            <pc:docMk/>
            <pc:sldMk cId="2068782272" sldId="4772"/>
            <ac:spMk id="11" creationId="{00000000-0000-0000-0000-000000000000}"/>
          </ac:spMkLst>
        </pc:spChg>
        <pc:spChg chg="mod">
          <ac:chgData name="Chris Speller" userId="0a97f007-b978-4543-a8a0-9ee0abccdf0a" providerId="ADAL" clId="{B8B649C5-C549-4FEB-BF49-7EEBAD02D5DE}" dt="2020-12-22T22:55:34.545" v="35588" actId="20577"/>
          <ac:spMkLst>
            <pc:docMk/>
            <pc:sldMk cId="2068782272" sldId="4772"/>
            <ac:spMk id="13" creationId="{7BD87FF1-6D34-4DE7-AC44-0CEF1C9692B8}"/>
          </ac:spMkLst>
        </pc:spChg>
      </pc:sldChg>
      <pc:sldChg chg="modSp add mod">
        <pc:chgData name="Chris Speller" userId="0a97f007-b978-4543-a8a0-9ee0abccdf0a" providerId="ADAL" clId="{B8B649C5-C549-4FEB-BF49-7EEBAD02D5DE}" dt="2020-12-22T22:49:35.988" v="35576"/>
        <pc:sldMkLst>
          <pc:docMk/>
          <pc:sldMk cId="2997510881" sldId="4773"/>
        </pc:sldMkLst>
        <pc:spChg chg="mod">
          <ac:chgData name="Chris Speller" userId="0a97f007-b978-4543-a8a0-9ee0abccdf0a" providerId="ADAL" clId="{B8B649C5-C549-4FEB-BF49-7EEBAD02D5DE}" dt="2020-12-22T22:48:03.877" v="35532" actId="20577"/>
          <ac:spMkLst>
            <pc:docMk/>
            <pc:sldMk cId="2997510881" sldId="4773"/>
            <ac:spMk id="10" creationId="{00000000-0000-0000-0000-000000000000}"/>
          </ac:spMkLst>
        </pc:spChg>
        <pc:spChg chg="mod">
          <ac:chgData name="Chris Speller" userId="0a97f007-b978-4543-a8a0-9ee0abccdf0a" providerId="ADAL" clId="{B8B649C5-C549-4FEB-BF49-7EEBAD02D5DE}" dt="2020-12-22T22:48:09.539" v="35536" actId="20577"/>
          <ac:spMkLst>
            <pc:docMk/>
            <pc:sldMk cId="2997510881" sldId="4773"/>
            <ac:spMk id="11" creationId="{00000000-0000-0000-0000-000000000000}"/>
          </ac:spMkLst>
        </pc:spChg>
        <pc:spChg chg="mod">
          <ac:chgData name="Chris Speller" userId="0a97f007-b978-4543-a8a0-9ee0abccdf0a" providerId="ADAL" clId="{B8B649C5-C549-4FEB-BF49-7EEBAD02D5DE}" dt="2020-12-22T22:49:35.988" v="35576"/>
          <ac:spMkLst>
            <pc:docMk/>
            <pc:sldMk cId="2997510881" sldId="4773"/>
            <ac:spMk id="13" creationId="{7BD87FF1-6D34-4DE7-AC44-0CEF1C9692B8}"/>
          </ac:spMkLst>
        </pc:spChg>
      </pc:sldChg>
      <pc:sldChg chg="modSp add mod ord">
        <pc:chgData name="Chris Speller" userId="0a97f007-b978-4543-a8a0-9ee0abccdf0a" providerId="ADAL" clId="{B8B649C5-C549-4FEB-BF49-7EEBAD02D5DE}" dt="2020-12-23T10:04:48.444" v="36804"/>
        <pc:sldMkLst>
          <pc:docMk/>
          <pc:sldMk cId="2421078551" sldId="4774"/>
        </pc:sldMkLst>
        <pc:spChg chg="mod">
          <ac:chgData name="Chris Speller" userId="0a97f007-b978-4543-a8a0-9ee0abccdf0a" providerId="ADAL" clId="{B8B649C5-C549-4FEB-BF49-7EEBAD02D5DE}" dt="2020-12-23T09:05:53.615" v="35745" actId="20577"/>
          <ac:spMkLst>
            <pc:docMk/>
            <pc:sldMk cId="2421078551" sldId="4774"/>
            <ac:spMk id="10" creationId="{00000000-0000-0000-0000-000000000000}"/>
          </ac:spMkLst>
        </pc:spChg>
        <pc:spChg chg="mod">
          <ac:chgData name="Chris Speller" userId="0a97f007-b978-4543-a8a0-9ee0abccdf0a" providerId="ADAL" clId="{B8B649C5-C549-4FEB-BF49-7EEBAD02D5DE}" dt="2020-12-23T10:04:48.444" v="36804"/>
          <ac:spMkLst>
            <pc:docMk/>
            <pc:sldMk cId="2421078551" sldId="4774"/>
            <ac:spMk id="11" creationId="{00000000-0000-0000-0000-000000000000}"/>
          </ac:spMkLst>
        </pc:spChg>
        <pc:spChg chg="mod">
          <ac:chgData name="Chris Speller" userId="0a97f007-b978-4543-a8a0-9ee0abccdf0a" providerId="ADAL" clId="{B8B649C5-C549-4FEB-BF49-7EEBAD02D5DE}" dt="2020-12-23T09:04:57.461" v="35723" actId="6549"/>
          <ac:spMkLst>
            <pc:docMk/>
            <pc:sldMk cId="2421078551" sldId="4774"/>
            <ac:spMk id="12" creationId="{C24385B1-56CC-4BCF-9B84-8EA2D3337E37}"/>
          </ac:spMkLst>
        </pc:spChg>
      </pc:sldChg>
      <pc:sldChg chg="modSp add del mod">
        <pc:chgData name="Chris Speller" userId="0a97f007-b978-4543-a8a0-9ee0abccdf0a" providerId="ADAL" clId="{B8B649C5-C549-4FEB-BF49-7EEBAD02D5DE}" dt="2020-12-23T09:06:17.573" v="35747" actId="47"/>
        <pc:sldMkLst>
          <pc:docMk/>
          <pc:sldMk cId="1706037396" sldId="4775"/>
        </pc:sldMkLst>
        <pc:spChg chg="mod">
          <ac:chgData name="Chris Speller" userId="0a97f007-b978-4543-a8a0-9ee0abccdf0a" providerId="ADAL" clId="{B8B649C5-C549-4FEB-BF49-7EEBAD02D5DE}" dt="2020-12-23T09:04:23.166" v="35683" actId="20577"/>
          <ac:spMkLst>
            <pc:docMk/>
            <pc:sldMk cId="1706037396" sldId="4775"/>
            <ac:spMk id="10" creationId="{00000000-0000-0000-0000-000000000000}"/>
          </ac:spMkLst>
        </pc:spChg>
      </pc:sldChg>
      <pc:sldChg chg="modSp add ord">
        <pc:chgData name="Chris Speller" userId="0a97f007-b978-4543-a8a0-9ee0abccdf0a" providerId="ADAL" clId="{B8B649C5-C549-4FEB-BF49-7EEBAD02D5DE}" dt="2020-12-23T10:05:00.211" v="36809"/>
        <pc:sldMkLst>
          <pc:docMk/>
          <pc:sldMk cId="1759388079" sldId="4776"/>
        </pc:sldMkLst>
        <pc:spChg chg="mod">
          <ac:chgData name="Chris Speller" userId="0a97f007-b978-4543-a8a0-9ee0abccdf0a" providerId="ADAL" clId="{B8B649C5-C549-4FEB-BF49-7EEBAD02D5DE}" dt="2020-12-23T09:04:36.978" v="35704" actId="20577"/>
          <ac:spMkLst>
            <pc:docMk/>
            <pc:sldMk cId="1759388079" sldId="4776"/>
            <ac:spMk id="10" creationId="{00000000-0000-0000-0000-000000000000}"/>
          </ac:spMkLst>
        </pc:spChg>
        <pc:spChg chg="mod">
          <ac:chgData name="Chris Speller" userId="0a97f007-b978-4543-a8a0-9ee0abccdf0a" providerId="ADAL" clId="{B8B649C5-C549-4FEB-BF49-7EEBAD02D5DE}" dt="2020-12-23T10:05:00.211" v="36809"/>
          <ac:spMkLst>
            <pc:docMk/>
            <pc:sldMk cId="1759388079" sldId="4776"/>
            <ac:spMk id="11" creationId="{00000000-0000-0000-0000-000000000000}"/>
          </ac:spMkLst>
        </pc:spChg>
        <pc:spChg chg="mod">
          <ac:chgData name="Chris Speller" userId="0a97f007-b978-4543-a8a0-9ee0abccdf0a" providerId="ADAL" clId="{B8B649C5-C549-4FEB-BF49-7EEBAD02D5DE}" dt="2020-12-23T09:04:42.893" v="35707" actId="20577"/>
          <ac:spMkLst>
            <pc:docMk/>
            <pc:sldMk cId="1759388079" sldId="4776"/>
            <ac:spMk id="12" creationId="{C24385B1-56CC-4BCF-9B84-8EA2D3337E37}"/>
          </ac:spMkLst>
        </pc:spChg>
      </pc:sldChg>
      <pc:sldChg chg="modSp add ord">
        <pc:chgData name="Chris Speller" userId="0a97f007-b978-4543-a8a0-9ee0abccdf0a" providerId="ADAL" clId="{B8B649C5-C549-4FEB-BF49-7EEBAD02D5DE}" dt="2020-12-23T10:04:57.795" v="36808"/>
        <pc:sldMkLst>
          <pc:docMk/>
          <pc:sldMk cId="2162884038" sldId="4777"/>
        </pc:sldMkLst>
        <pc:spChg chg="mod">
          <ac:chgData name="Chris Speller" userId="0a97f007-b978-4543-a8a0-9ee0abccdf0a" providerId="ADAL" clId="{B8B649C5-C549-4FEB-BF49-7EEBAD02D5DE}" dt="2020-12-23T09:07:36.407" v="35791" actId="20577"/>
          <ac:spMkLst>
            <pc:docMk/>
            <pc:sldMk cId="2162884038" sldId="4777"/>
            <ac:spMk id="10" creationId="{00000000-0000-0000-0000-000000000000}"/>
          </ac:spMkLst>
        </pc:spChg>
        <pc:spChg chg="mod">
          <ac:chgData name="Chris Speller" userId="0a97f007-b978-4543-a8a0-9ee0abccdf0a" providerId="ADAL" clId="{B8B649C5-C549-4FEB-BF49-7EEBAD02D5DE}" dt="2020-12-23T10:04:57.795" v="36808"/>
          <ac:spMkLst>
            <pc:docMk/>
            <pc:sldMk cId="2162884038" sldId="4777"/>
            <ac:spMk id="11" creationId="{00000000-0000-0000-0000-000000000000}"/>
          </ac:spMkLst>
        </pc:spChg>
        <pc:spChg chg="mod">
          <ac:chgData name="Chris Speller" userId="0a97f007-b978-4543-a8a0-9ee0abccdf0a" providerId="ADAL" clId="{B8B649C5-C549-4FEB-BF49-7EEBAD02D5DE}" dt="2020-12-23T09:07:42.464" v="35797" actId="20577"/>
          <ac:spMkLst>
            <pc:docMk/>
            <pc:sldMk cId="2162884038" sldId="4777"/>
            <ac:spMk id="12" creationId="{C24385B1-56CC-4BCF-9B84-8EA2D3337E37}"/>
          </ac:spMkLst>
        </pc:spChg>
      </pc:sldChg>
      <pc:sldChg chg="modSp add">
        <pc:chgData name="Chris Speller" userId="0a97f007-b978-4543-a8a0-9ee0abccdf0a" providerId="ADAL" clId="{B8B649C5-C549-4FEB-BF49-7EEBAD02D5DE}" dt="2020-12-23T10:04:53.005" v="36806"/>
        <pc:sldMkLst>
          <pc:docMk/>
          <pc:sldMk cId="1536990131" sldId="4778"/>
        </pc:sldMkLst>
        <pc:spChg chg="mod">
          <ac:chgData name="Chris Speller" userId="0a97f007-b978-4543-a8a0-9ee0abccdf0a" providerId="ADAL" clId="{B8B649C5-C549-4FEB-BF49-7EEBAD02D5DE}" dt="2020-12-23T10:04:53.005" v="36806"/>
          <ac:spMkLst>
            <pc:docMk/>
            <pc:sldMk cId="1536990131" sldId="4778"/>
            <ac:spMk id="11" creationId="{00000000-0000-0000-0000-000000000000}"/>
          </ac:spMkLst>
        </pc:spChg>
      </pc:sldChg>
      <pc:sldChg chg="modSp add mod">
        <pc:chgData name="Chris Speller" userId="0a97f007-b978-4543-a8a0-9ee0abccdf0a" providerId="ADAL" clId="{B8B649C5-C549-4FEB-BF49-7EEBAD02D5DE}" dt="2020-12-23T10:04:50.624" v="36805"/>
        <pc:sldMkLst>
          <pc:docMk/>
          <pc:sldMk cId="1514630674" sldId="4779"/>
        </pc:sldMkLst>
        <pc:spChg chg="mod">
          <ac:chgData name="Chris Speller" userId="0a97f007-b978-4543-a8a0-9ee0abccdf0a" providerId="ADAL" clId="{B8B649C5-C549-4FEB-BF49-7EEBAD02D5DE}" dt="2020-12-23T09:08:35.241" v="35815" actId="20577"/>
          <ac:spMkLst>
            <pc:docMk/>
            <pc:sldMk cId="1514630674" sldId="4779"/>
            <ac:spMk id="10" creationId="{00000000-0000-0000-0000-000000000000}"/>
          </ac:spMkLst>
        </pc:spChg>
        <pc:spChg chg="mod">
          <ac:chgData name="Chris Speller" userId="0a97f007-b978-4543-a8a0-9ee0abccdf0a" providerId="ADAL" clId="{B8B649C5-C549-4FEB-BF49-7EEBAD02D5DE}" dt="2020-12-23T10:04:50.624" v="36805"/>
          <ac:spMkLst>
            <pc:docMk/>
            <pc:sldMk cId="1514630674" sldId="4779"/>
            <ac:spMk id="11" creationId="{00000000-0000-0000-0000-000000000000}"/>
          </ac:spMkLst>
        </pc:spChg>
        <pc:spChg chg="mod">
          <ac:chgData name="Chris Speller" userId="0a97f007-b978-4543-a8a0-9ee0abccdf0a" providerId="ADAL" clId="{B8B649C5-C549-4FEB-BF49-7EEBAD02D5DE}" dt="2020-12-23T09:09:15.307" v="35844" actId="20577"/>
          <ac:spMkLst>
            <pc:docMk/>
            <pc:sldMk cId="1514630674" sldId="4779"/>
            <ac:spMk id="12" creationId="{C24385B1-56CC-4BCF-9B84-8EA2D3337E37}"/>
          </ac:spMkLst>
        </pc:spChg>
      </pc:sldChg>
      <pc:sldChg chg="modSp add">
        <pc:chgData name="Chris Speller" userId="0a97f007-b978-4543-a8a0-9ee0abccdf0a" providerId="ADAL" clId="{B8B649C5-C549-4FEB-BF49-7EEBAD02D5DE}" dt="2020-12-23T10:04:55.141" v="36807"/>
        <pc:sldMkLst>
          <pc:docMk/>
          <pc:sldMk cId="2380715650" sldId="4780"/>
        </pc:sldMkLst>
        <pc:spChg chg="mod">
          <ac:chgData name="Chris Speller" userId="0a97f007-b978-4543-a8a0-9ee0abccdf0a" providerId="ADAL" clId="{B8B649C5-C549-4FEB-BF49-7EEBAD02D5DE}" dt="2020-12-23T09:10:10.444" v="35862" actId="20577"/>
          <ac:spMkLst>
            <pc:docMk/>
            <pc:sldMk cId="2380715650" sldId="4780"/>
            <ac:spMk id="10" creationId="{00000000-0000-0000-0000-000000000000}"/>
          </ac:spMkLst>
        </pc:spChg>
        <pc:spChg chg="mod">
          <ac:chgData name="Chris Speller" userId="0a97f007-b978-4543-a8a0-9ee0abccdf0a" providerId="ADAL" clId="{B8B649C5-C549-4FEB-BF49-7EEBAD02D5DE}" dt="2020-12-23T10:04:55.141" v="36807"/>
          <ac:spMkLst>
            <pc:docMk/>
            <pc:sldMk cId="2380715650" sldId="4780"/>
            <ac:spMk id="11" creationId="{00000000-0000-0000-0000-000000000000}"/>
          </ac:spMkLst>
        </pc:spChg>
        <pc:spChg chg="mod">
          <ac:chgData name="Chris Speller" userId="0a97f007-b978-4543-a8a0-9ee0abccdf0a" providerId="ADAL" clId="{B8B649C5-C549-4FEB-BF49-7EEBAD02D5DE}" dt="2020-12-23T09:10:33.103" v="35875" actId="20577"/>
          <ac:spMkLst>
            <pc:docMk/>
            <pc:sldMk cId="2380715650" sldId="4780"/>
            <ac:spMk id="12" creationId="{C24385B1-56CC-4BCF-9B84-8EA2D3337E37}"/>
          </ac:spMkLst>
        </pc:spChg>
      </pc:sldChg>
      <pc:sldChg chg="modSp add mod">
        <pc:chgData name="Chris Speller" userId="0a97f007-b978-4543-a8a0-9ee0abccdf0a" providerId="ADAL" clId="{B8B649C5-C549-4FEB-BF49-7EEBAD02D5DE}" dt="2020-12-23T10:04:46.108" v="36803"/>
        <pc:sldMkLst>
          <pc:docMk/>
          <pc:sldMk cId="2833618814" sldId="4781"/>
        </pc:sldMkLst>
        <pc:spChg chg="mod">
          <ac:chgData name="Chris Speller" userId="0a97f007-b978-4543-a8a0-9ee0abccdf0a" providerId="ADAL" clId="{B8B649C5-C549-4FEB-BF49-7EEBAD02D5DE}" dt="2020-12-23T09:33:23.938" v="36307" actId="20577"/>
          <ac:spMkLst>
            <pc:docMk/>
            <pc:sldMk cId="2833618814" sldId="4781"/>
            <ac:spMk id="10" creationId="{00000000-0000-0000-0000-000000000000}"/>
          </ac:spMkLst>
        </pc:spChg>
        <pc:spChg chg="mod">
          <ac:chgData name="Chris Speller" userId="0a97f007-b978-4543-a8a0-9ee0abccdf0a" providerId="ADAL" clId="{B8B649C5-C549-4FEB-BF49-7EEBAD02D5DE}" dt="2020-12-23T10:04:46.108" v="36803"/>
          <ac:spMkLst>
            <pc:docMk/>
            <pc:sldMk cId="2833618814" sldId="4781"/>
            <ac:spMk id="11" creationId="{00000000-0000-0000-0000-000000000000}"/>
          </ac:spMkLst>
        </pc:spChg>
        <pc:spChg chg="mod">
          <ac:chgData name="Chris Speller" userId="0a97f007-b978-4543-a8a0-9ee0abccdf0a" providerId="ADAL" clId="{B8B649C5-C549-4FEB-BF49-7EEBAD02D5DE}" dt="2020-12-23T09:12:04.416" v="35912" actId="20577"/>
          <ac:spMkLst>
            <pc:docMk/>
            <pc:sldMk cId="2833618814" sldId="4781"/>
            <ac:spMk id="12" creationId="{C24385B1-56CC-4BCF-9B84-8EA2D3337E37}"/>
          </ac:spMkLst>
        </pc:spChg>
      </pc:sldChg>
      <pc:sldChg chg="modSp add del">
        <pc:chgData name="Chris Speller" userId="0a97f007-b978-4543-a8a0-9ee0abccdf0a" providerId="ADAL" clId="{B8B649C5-C549-4FEB-BF49-7EEBAD02D5DE}" dt="2020-12-23T09:29:54.779" v="36220" actId="47"/>
        <pc:sldMkLst>
          <pc:docMk/>
          <pc:sldMk cId="4048992467" sldId="4782"/>
        </pc:sldMkLst>
        <pc:spChg chg="mod">
          <ac:chgData name="Chris Speller" userId="0a97f007-b978-4543-a8a0-9ee0abccdf0a" providerId="ADAL" clId="{B8B649C5-C549-4FEB-BF49-7EEBAD02D5DE}" dt="2020-12-23T09:19:09.376" v="36103" actId="20577"/>
          <ac:spMkLst>
            <pc:docMk/>
            <pc:sldMk cId="4048992467" sldId="4782"/>
            <ac:spMk id="10" creationId="{00000000-0000-0000-0000-000000000000}"/>
          </ac:spMkLst>
        </pc:spChg>
        <pc:spChg chg="mod">
          <ac:chgData name="Chris Speller" userId="0a97f007-b978-4543-a8a0-9ee0abccdf0a" providerId="ADAL" clId="{B8B649C5-C549-4FEB-BF49-7EEBAD02D5DE}" dt="2020-12-23T09:15:01.741" v="35915"/>
          <ac:spMkLst>
            <pc:docMk/>
            <pc:sldMk cId="4048992467" sldId="4782"/>
            <ac:spMk id="11" creationId="{00000000-0000-0000-0000-000000000000}"/>
          </ac:spMkLst>
        </pc:spChg>
        <pc:spChg chg="mod">
          <ac:chgData name="Chris Speller" userId="0a97f007-b978-4543-a8a0-9ee0abccdf0a" providerId="ADAL" clId="{B8B649C5-C549-4FEB-BF49-7EEBAD02D5DE}" dt="2020-12-23T09:19:28.979" v="36146" actId="20577"/>
          <ac:spMkLst>
            <pc:docMk/>
            <pc:sldMk cId="4048992467" sldId="4782"/>
            <ac:spMk id="12" creationId="{C24385B1-56CC-4BCF-9B84-8EA2D3337E37}"/>
          </ac:spMkLst>
        </pc:spChg>
      </pc:sldChg>
      <pc:sldChg chg="modSp add mod">
        <pc:chgData name="Chris Speller" userId="0a97f007-b978-4543-a8a0-9ee0abccdf0a" providerId="ADAL" clId="{B8B649C5-C549-4FEB-BF49-7EEBAD02D5DE}" dt="2020-12-23T09:18:44.319" v="36093" actId="20577"/>
        <pc:sldMkLst>
          <pc:docMk/>
          <pc:sldMk cId="2056657796" sldId="4783"/>
        </pc:sldMkLst>
        <pc:spChg chg="mod">
          <ac:chgData name="Chris Speller" userId="0a97f007-b978-4543-a8a0-9ee0abccdf0a" providerId="ADAL" clId="{B8B649C5-C549-4FEB-BF49-7EEBAD02D5DE}" dt="2020-12-23T09:18:14.869" v="36043" actId="20577"/>
          <ac:spMkLst>
            <pc:docMk/>
            <pc:sldMk cId="2056657796" sldId="4783"/>
            <ac:spMk id="10" creationId="{00000000-0000-0000-0000-000000000000}"/>
          </ac:spMkLst>
        </pc:spChg>
        <pc:spChg chg="mod">
          <ac:chgData name="Chris Speller" userId="0a97f007-b978-4543-a8a0-9ee0abccdf0a" providerId="ADAL" clId="{B8B649C5-C549-4FEB-BF49-7EEBAD02D5DE}" dt="2020-12-23T09:17:36.007" v="36035" actId="6549"/>
          <ac:spMkLst>
            <pc:docMk/>
            <pc:sldMk cId="2056657796" sldId="4783"/>
            <ac:spMk id="11" creationId="{00000000-0000-0000-0000-000000000000}"/>
          </ac:spMkLst>
        </pc:spChg>
        <pc:spChg chg="mod">
          <ac:chgData name="Chris Speller" userId="0a97f007-b978-4543-a8a0-9ee0abccdf0a" providerId="ADAL" clId="{B8B649C5-C549-4FEB-BF49-7EEBAD02D5DE}" dt="2020-12-23T09:18:44.319" v="36093" actId="20577"/>
          <ac:spMkLst>
            <pc:docMk/>
            <pc:sldMk cId="2056657796" sldId="4783"/>
            <ac:spMk id="12" creationId="{C24385B1-56CC-4BCF-9B84-8EA2D3337E37}"/>
          </ac:spMkLst>
        </pc:spChg>
      </pc:sldChg>
      <pc:sldChg chg="modSp add mod">
        <pc:chgData name="Chris Speller" userId="0a97f007-b978-4543-a8a0-9ee0abccdf0a" providerId="ADAL" clId="{B8B649C5-C549-4FEB-BF49-7EEBAD02D5DE}" dt="2020-12-23T10:04:41.875" v="36802"/>
        <pc:sldMkLst>
          <pc:docMk/>
          <pc:sldMk cId="4047713458" sldId="4784"/>
        </pc:sldMkLst>
        <pc:spChg chg="mod">
          <ac:chgData name="Chris Speller" userId="0a97f007-b978-4543-a8a0-9ee0abccdf0a" providerId="ADAL" clId="{B8B649C5-C549-4FEB-BF49-7EEBAD02D5DE}" dt="2020-12-23T09:29:07.541" v="36219" actId="2711"/>
          <ac:spMkLst>
            <pc:docMk/>
            <pc:sldMk cId="4047713458" sldId="4784"/>
            <ac:spMk id="10" creationId="{00000000-0000-0000-0000-000000000000}"/>
          </ac:spMkLst>
        </pc:spChg>
        <pc:spChg chg="mod">
          <ac:chgData name="Chris Speller" userId="0a97f007-b978-4543-a8a0-9ee0abccdf0a" providerId="ADAL" clId="{B8B649C5-C549-4FEB-BF49-7EEBAD02D5DE}" dt="2020-12-23T10:04:41.875" v="36802"/>
          <ac:spMkLst>
            <pc:docMk/>
            <pc:sldMk cId="4047713458" sldId="4784"/>
            <ac:spMk id="11" creationId="{00000000-0000-0000-0000-000000000000}"/>
          </ac:spMkLst>
        </pc:spChg>
      </pc:sldChg>
      <pc:sldChg chg="modSp add mod">
        <pc:chgData name="Chris Speller" userId="0a97f007-b978-4543-a8a0-9ee0abccdf0a" providerId="ADAL" clId="{B8B649C5-C549-4FEB-BF49-7EEBAD02D5DE}" dt="2020-12-23T10:04:39.458" v="36801"/>
        <pc:sldMkLst>
          <pc:docMk/>
          <pc:sldMk cId="117182409" sldId="4785"/>
        </pc:sldMkLst>
        <pc:spChg chg="mod">
          <ac:chgData name="Chris Speller" userId="0a97f007-b978-4543-a8a0-9ee0abccdf0a" providerId="ADAL" clId="{B8B649C5-C549-4FEB-BF49-7EEBAD02D5DE}" dt="2020-12-23T09:28:59.845" v="36217" actId="2711"/>
          <ac:spMkLst>
            <pc:docMk/>
            <pc:sldMk cId="117182409" sldId="4785"/>
            <ac:spMk id="10" creationId="{00000000-0000-0000-0000-000000000000}"/>
          </ac:spMkLst>
        </pc:spChg>
        <pc:spChg chg="mod">
          <ac:chgData name="Chris Speller" userId="0a97f007-b978-4543-a8a0-9ee0abccdf0a" providerId="ADAL" clId="{B8B649C5-C549-4FEB-BF49-7EEBAD02D5DE}" dt="2020-12-23T10:04:39.458" v="36801"/>
          <ac:spMkLst>
            <pc:docMk/>
            <pc:sldMk cId="117182409" sldId="4785"/>
            <ac:spMk id="11" creationId="{00000000-0000-0000-0000-000000000000}"/>
          </ac:spMkLst>
        </pc:spChg>
        <pc:spChg chg="mod">
          <ac:chgData name="Chris Speller" userId="0a97f007-b978-4543-a8a0-9ee0abccdf0a" providerId="ADAL" clId="{B8B649C5-C549-4FEB-BF49-7EEBAD02D5DE}" dt="2020-12-23T09:24:41.123" v="36159" actId="20577"/>
          <ac:spMkLst>
            <pc:docMk/>
            <pc:sldMk cId="117182409" sldId="4785"/>
            <ac:spMk id="12" creationId="{C24385B1-56CC-4BCF-9B84-8EA2D3337E37}"/>
          </ac:spMkLst>
        </pc:spChg>
      </pc:sldChg>
      <pc:sldChg chg="modSp add mod">
        <pc:chgData name="Chris Speller" userId="0a97f007-b978-4543-a8a0-9ee0abccdf0a" providerId="ADAL" clId="{B8B649C5-C549-4FEB-BF49-7EEBAD02D5DE}" dt="2020-12-23T10:04:36.353" v="36800"/>
        <pc:sldMkLst>
          <pc:docMk/>
          <pc:sldMk cId="2913009773" sldId="4786"/>
        </pc:sldMkLst>
        <pc:spChg chg="mod">
          <ac:chgData name="Chris Speller" userId="0a97f007-b978-4543-a8a0-9ee0abccdf0a" providerId="ADAL" clId="{B8B649C5-C549-4FEB-BF49-7EEBAD02D5DE}" dt="2020-12-23T09:28:52.734" v="36215" actId="2711"/>
          <ac:spMkLst>
            <pc:docMk/>
            <pc:sldMk cId="2913009773" sldId="4786"/>
            <ac:spMk id="10" creationId="{00000000-0000-0000-0000-000000000000}"/>
          </ac:spMkLst>
        </pc:spChg>
        <pc:spChg chg="mod">
          <ac:chgData name="Chris Speller" userId="0a97f007-b978-4543-a8a0-9ee0abccdf0a" providerId="ADAL" clId="{B8B649C5-C549-4FEB-BF49-7EEBAD02D5DE}" dt="2020-12-23T10:04:36.353" v="36800"/>
          <ac:spMkLst>
            <pc:docMk/>
            <pc:sldMk cId="2913009773" sldId="4786"/>
            <ac:spMk id="11" creationId="{00000000-0000-0000-0000-000000000000}"/>
          </ac:spMkLst>
        </pc:spChg>
        <pc:spChg chg="mod">
          <ac:chgData name="Chris Speller" userId="0a97f007-b978-4543-a8a0-9ee0abccdf0a" providerId="ADAL" clId="{B8B649C5-C549-4FEB-BF49-7EEBAD02D5DE}" dt="2020-12-23T09:26:43.258" v="36196" actId="6549"/>
          <ac:spMkLst>
            <pc:docMk/>
            <pc:sldMk cId="2913009773" sldId="4786"/>
            <ac:spMk id="12" creationId="{C24385B1-56CC-4BCF-9B84-8EA2D3337E37}"/>
          </ac:spMkLst>
        </pc:spChg>
      </pc:sldChg>
      <pc:sldChg chg="modSp add mod">
        <pc:chgData name="Chris Speller" userId="0a97f007-b978-4543-a8a0-9ee0abccdf0a" providerId="ADAL" clId="{B8B649C5-C549-4FEB-BF49-7EEBAD02D5DE}" dt="2020-12-23T10:04:33.398" v="36799"/>
        <pc:sldMkLst>
          <pc:docMk/>
          <pc:sldMk cId="708492201" sldId="4787"/>
        </pc:sldMkLst>
        <pc:spChg chg="mod">
          <ac:chgData name="Chris Speller" userId="0a97f007-b978-4543-a8a0-9ee0abccdf0a" providerId="ADAL" clId="{B8B649C5-C549-4FEB-BF49-7EEBAD02D5DE}" dt="2020-12-23T09:31:23.765" v="36277" actId="20577"/>
          <ac:spMkLst>
            <pc:docMk/>
            <pc:sldMk cId="708492201" sldId="4787"/>
            <ac:spMk id="10" creationId="{00000000-0000-0000-0000-000000000000}"/>
          </ac:spMkLst>
        </pc:spChg>
        <pc:spChg chg="mod">
          <ac:chgData name="Chris Speller" userId="0a97f007-b978-4543-a8a0-9ee0abccdf0a" providerId="ADAL" clId="{B8B649C5-C549-4FEB-BF49-7EEBAD02D5DE}" dt="2020-12-23T10:04:33.398" v="36799"/>
          <ac:spMkLst>
            <pc:docMk/>
            <pc:sldMk cId="708492201" sldId="4787"/>
            <ac:spMk id="11" creationId="{00000000-0000-0000-0000-000000000000}"/>
          </ac:spMkLst>
        </pc:spChg>
        <pc:spChg chg="mod">
          <ac:chgData name="Chris Speller" userId="0a97f007-b978-4543-a8a0-9ee0abccdf0a" providerId="ADAL" clId="{B8B649C5-C549-4FEB-BF49-7EEBAD02D5DE}" dt="2020-12-23T09:30:28.812" v="36240" actId="20577"/>
          <ac:spMkLst>
            <pc:docMk/>
            <pc:sldMk cId="708492201" sldId="4787"/>
            <ac:spMk id="12" creationId="{C24385B1-56CC-4BCF-9B84-8EA2D3337E37}"/>
          </ac:spMkLst>
        </pc:spChg>
      </pc:sldChg>
      <pc:sldChg chg="modSp add">
        <pc:chgData name="Chris Speller" userId="0a97f007-b978-4543-a8a0-9ee0abccdf0a" providerId="ADAL" clId="{B8B649C5-C549-4FEB-BF49-7EEBAD02D5DE}" dt="2020-12-23T10:04:29.733" v="36798"/>
        <pc:sldMkLst>
          <pc:docMk/>
          <pc:sldMk cId="1076677805" sldId="4788"/>
        </pc:sldMkLst>
        <pc:spChg chg="mod">
          <ac:chgData name="Chris Speller" userId="0a97f007-b978-4543-a8a0-9ee0abccdf0a" providerId="ADAL" clId="{B8B649C5-C549-4FEB-BF49-7EEBAD02D5DE}" dt="2020-12-23T09:35:14.332" v="36317" actId="20577"/>
          <ac:spMkLst>
            <pc:docMk/>
            <pc:sldMk cId="1076677805" sldId="4788"/>
            <ac:spMk id="10" creationId="{00000000-0000-0000-0000-000000000000}"/>
          </ac:spMkLst>
        </pc:spChg>
        <pc:spChg chg="mod">
          <ac:chgData name="Chris Speller" userId="0a97f007-b978-4543-a8a0-9ee0abccdf0a" providerId="ADAL" clId="{B8B649C5-C549-4FEB-BF49-7EEBAD02D5DE}" dt="2020-12-23T10:04:29.733" v="36798"/>
          <ac:spMkLst>
            <pc:docMk/>
            <pc:sldMk cId="1076677805" sldId="4788"/>
            <ac:spMk id="11" creationId="{00000000-0000-0000-0000-000000000000}"/>
          </ac:spMkLst>
        </pc:spChg>
        <pc:spChg chg="mod">
          <ac:chgData name="Chris Speller" userId="0a97f007-b978-4543-a8a0-9ee0abccdf0a" providerId="ADAL" clId="{B8B649C5-C549-4FEB-BF49-7EEBAD02D5DE}" dt="2020-12-23T09:34:22.947" v="36315" actId="207"/>
          <ac:spMkLst>
            <pc:docMk/>
            <pc:sldMk cId="1076677805" sldId="4788"/>
            <ac:spMk id="12" creationId="{C24385B1-56CC-4BCF-9B84-8EA2D3337E37}"/>
          </ac:spMkLst>
        </pc:spChg>
      </pc:sldChg>
      <pc:sldChg chg="modSp add mod">
        <pc:chgData name="Chris Speller" userId="0a97f007-b978-4543-a8a0-9ee0abccdf0a" providerId="ADAL" clId="{B8B649C5-C549-4FEB-BF49-7EEBAD02D5DE}" dt="2020-12-23T09:36:46.705" v="36401" actId="20577"/>
        <pc:sldMkLst>
          <pc:docMk/>
          <pc:sldMk cId="4226032141" sldId="4789"/>
        </pc:sldMkLst>
        <pc:spChg chg="mod">
          <ac:chgData name="Chris Speller" userId="0a97f007-b978-4543-a8a0-9ee0abccdf0a" providerId="ADAL" clId="{B8B649C5-C549-4FEB-BF49-7EEBAD02D5DE}" dt="2020-12-23T09:36:23.056" v="36380" actId="20577"/>
          <ac:spMkLst>
            <pc:docMk/>
            <pc:sldMk cId="4226032141" sldId="4789"/>
            <ac:spMk id="10" creationId="{00000000-0000-0000-0000-000000000000}"/>
          </ac:spMkLst>
        </pc:spChg>
        <pc:spChg chg="mod">
          <ac:chgData name="Chris Speller" userId="0a97f007-b978-4543-a8a0-9ee0abccdf0a" providerId="ADAL" clId="{B8B649C5-C549-4FEB-BF49-7EEBAD02D5DE}" dt="2020-12-23T09:36:37.806" v="36383" actId="20577"/>
          <ac:spMkLst>
            <pc:docMk/>
            <pc:sldMk cId="4226032141" sldId="4789"/>
            <ac:spMk id="11" creationId="{00000000-0000-0000-0000-000000000000}"/>
          </ac:spMkLst>
        </pc:spChg>
        <pc:spChg chg="mod">
          <ac:chgData name="Chris Speller" userId="0a97f007-b978-4543-a8a0-9ee0abccdf0a" providerId="ADAL" clId="{B8B649C5-C549-4FEB-BF49-7EEBAD02D5DE}" dt="2020-12-23T09:36:46.705" v="36401" actId="20577"/>
          <ac:spMkLst>
            <pc:docMk/>
            <pc:sldMk cId="4226032141" sldId="4789"/>
            <ac:spMk id="12" creationId="{C24385B1-56CC-4BCF-9B84-8EA2D3337E37}"/>
          </ac:spMkLst>
        </pc:spChg>
      </pc:sldChg>
      <pc:sldChg chg="modSp add mod">
        <pc:chgData name="Chris Speller" userId="0a97f007-b978-4543-a8a0-9ee0abccdf0a" providerId="ADAL" clId="{B8B649C5-C549-4FEB-BF49-7EEBAD02D5DE}" dt="2020-12-23T10:04:23.161" v="36797"/>
        <pc:sldMkLst>
          <pc:docMk/>
          <pc:sldMk cId="996284980" sldId="4790"/>
        </pc:sldMkLst>
        <pc:spChg chg="mod">
          <ac:chgData name="Chris Speller" userId="0a97f007-b978-4543-a8a0-9ee0abccdf0a" providerId="ADAL" clId="{B8B649C5-C549-4FEB-BF49-7EEBAD02D5DE}" dt="2020-12-23T09:41:12.007" v="36469" actId="20577"/>
          <ac:spMkLst>
            <pc:docMk/>
            <pc:sldMk cId="996284980" sldId="4790"/>
            <ac:spMk id="10" creationId="{00000000-0000-0000-0000-000000000000}"/>
          </ac:spMkLst>
        </pc:spChg>
        <pc:spChg chg="mod">
          <ac:chgData name="Chris Speller" userId="0a97f007-b978-4543-a8a0-9ee0abccdf0a" providerId="ADAL" clId="{B8B649C5-C549-4FEB-BF49-7EEBAD02D5DE}" dt="2020-12-23T10:04:23.161" v="36797"/>
          <ac:spMkLst>
            <pc:docMk/>
            <pc:sldMk cId="996284980" sldId="4790"/>
            <ac:spMk id="11" creationId="{00000000-0000-0000-0000-000000000000}"/>
          </ac:spMkLst>
        </pc:spChg>
        <pc:spChg chg="mod">
          <ac:chgData name="Chris Speller" userId="0a97f007-b978-4543-a8a0-9ee0abccdf0a" providerId="ADAL" clId="{B8B649C5-C549-4FEB-BF49-7EEBAD02D5DE}" dt="2020-12-23T09:41:08.256" v="36468" actId="20577"/>
          <ac:spMkLst>
            <pc:docMk/>
            <pc:sldMk cId="996284980" sldId="4790"/>
            <ac:spMk id="12" creationId="{C24385B1-56CC-4BCF-9B84-8EA2D3337E37}"/>
          </ac:spMkLst>
        </pc:spChg>
      </pc:sldChg>
      <pc:sldChg chg="modSp add mod">
        <pc:chgData name="Chris Speller" userId="0a97f007-b978-4543-a8a0-9ee0abccdf0a" providerId="ADAL" clId="{B8B649C5-C549-4FEB-BF49-7EEBAD02D5DE}" dt="2020-12-23T09:43:19.236" v="36642" actId="20577"/>
        <pc:sldMkLst>
          <pc:docMk/>
          <pc:sldMk cId="152820742" sldId="4791"/>
        </pc:sldMkLst>
        <pc:spChg chg="mod">
          <ac:chgData name="Chris Speller" userId="0a97f007-b978-4543-a8a0-9ee0abccdf0a" providerId="ADAL" clId="{B8B649C5-C549-4FEB-BF49-7EEBAD02D5DE}" dt="2020-12-23T09:43:19.236" v="36642" actId="20577"/>
          <ac:spMkLst>
            <pc:docMk/>
            <pc:sldMk cId="152820742" sldId="4791"/>
            <ac:spMk id="10" creationId="{00000000-0000-0000-0000-000000000000}"/>
          </ac:spMkLst>
        </pc:spChg>
        <pc:spChg chg="mod">
          <ac:chgData name="Chris Speller" userId="0a97f007-b978-4543-a8a0-9ee0abccdf0a" providerId="ADAL" clId="{B8B649C5-C549-4FEB-BF49-7EEBAD02D5DE}" dt="2020-12-23T09:42:39.792" v="36621"/>
          <ac:spMkLst>
            <pc:docMk/>
            <pc:sldMk cId="152820742" sldId="4791"/>
            <ac:spMk id="11" creationId="{00000000-0000-0000-0000-000000000000}"/>
          </ac:spMkLst>
        </pc:spChg>
        <pc:spChg chg="mod">
          <ac:chgData name="Chris Speller" userId="0a97f007-b978-4543-a8a0-9ee0abccdf0a" providerId="ADAL" clId="{B8B649C5-C549-4FEB-BF49-7EEBAD02D5DE}" dt="2020-12-23T09:43:03.704" v="36640" actId="20577"/>
          <ac:spMkLst>
            <pc:docMk/>
            <pc:sldMk cId="152820742" sldId="4791"/>
            <ac:spMk id="12" creationId="{C24385B1-56CC-4BCF-9B84-8EA2D3337E37}"/>
          </ac:spMkLst>
        </pc:spChg>
      </pc:sldChg>
      <pc:sldChg chg="modSp add mod">
        <pc:chgData name="Chris Speller" userId="0a97f007-b978-4543-a8a0-9ee0abccdf0a" providerId="ADAL" clId="{B8B649C5-C549-4FEB-BF49-7EEBAD02D5DE}" dt="2020-12-23T09:56:24.985" v="36701" actId="20577"/>
        <pc:sldMkLst>
          <pc:docMk/>
          <pc:sldMk cId="2669175775" sldId="4792"/>
        </pc:sldMkLst>
        <pc:spChg chg="mod">
          <ac:chgData name="Chris Speller" userId="0a97f007-b978-4543-a8a0-9ee0abccdf0a" providerId="ADAL" clId="{B8B649C5-C549-4FEB-BF49-7EEBAD02D5DE}" dt="2020-12-23T09:56:24.985" v="36701" actId="20577"/>
          <ac:spMkLst>
            <pc:docMk/>
            <pc:sldMk cId="2669175775" sldId="4792"/>
            <ac:spMk id="10" creationId="{00000000-0000-0000-0000-000000000000}"/>
          </ac:spMkLst>
        </pc:spChg>
        <pc:spChg chg="mod">
          <ac:chgData name="Chris Speller" userId="0a97f007-b978-4543-a8a0-9ee0abccdf0a" providerId="ADAL" clId="{B8B649C5-C549-4FEB-BF49-7EEBAD02D5DE}" dt="2020-12-23T09:45:23.920" v="36668"/>
          <ac:spMkLst>
            <pc:docMk/>
            <pc:sldMk cId="2669175775" sldId="4792"/>
            <ac:spMk id="11" creationId="{00000000-0000-0000-0000-000000000000}"/>
          </ac:spMkLst>
        </pc:spChg>
        <pc:spChg chg="mod">
          <ac:chgData name="Chris Speller" userId="0a97f007-b978-4543-a8a0-9ee0abccdf0a" providerId="ADAL" clId="{B8B649C5-C549-4FEB-BF49-7EEBAD02D5DE}" dt="2020-12-23T09:45:53.923" v="36691" actId="1076"/>
          <ac:spMkLst>
            <pc:docMk/>
            <pc:sldMk cId="2669175775" sldId="4792"/>
            <ac:spMk id="12" creationId="{C24385B1-56CC-4BCF-9B84-8EA2D3337E37}"/>
          </ac:spMkLst>
        </pc:spChg>
      </pc:sldChg>
      <pc:sldChg chg="modSp add mod">
        <pc:chgData name="Chris Speller" userId="0a97f007-b978-4543-a8a0-9ee0abccdf0a" providerId="ADAL" clId="{B8B649C5-C549-4FEB-BF49-7EEBAD02D5DE}" dt="2020-12-23T10:04:18.062" v="36796"/>
        <pc:sldMkLst>
          <pc:docMk/>
          <pc:sldMk cId="193085125" sldId="4793"/>
        </pc:sldMkLst>
        <pc:spChg chg="mod">
          <ac:chgData name="Chris Speller" userId="0a97f007-b978-4543-a8a0-9ee0abccdf0a" providerId="ADAL" clId="{B8B649C5-C549-4FEB-BF49-7EEBAD02D5DE}" dt="2020-12-23T10:01:44.335" v="36751" actId="20577"/>
          <ac:spMkLst>
            <pc:docMk/>
            <pc:sldMk cId="193085125" sldId="4793"/>
            <ac:spMk id="10" creationId="{00000000-0000-0000-0000-000000000000}"/>
          </ac:spMkLst>
        </pc:spChg>
        <pc:spChg chg="mod">
          <ac:chgData name="Chris Speller" userId="0a97f007-b978-4543-a8a0-9ee0abccdf0a" providerId="ADAL" clId="{B8B649C5-C549-4FEB-BF49-7EEBAD02D5DE}" dt="2020-12-23T10:04:18.062" v="36796"/>
          <ac:spMkLst>
            <pc:docMk/>
            <pc:sldMk cId="193085125" sldId="4793"/>
            <ac:spMk id="11" creationId="{00000000-0000-0000-0000-000000000000}"/>
          </ac:spMkLst>
        </pc:spChg>
        <pc:spChg chg="mod">
          <ac:chgData name="Chris Speller" userId="0a97f007-b978-4543-a8a0-9ee0abccdf0a" providerId="ADAL" clId="{B8B649C5-C549-4FEB-BF49-7EEBAD02D5DE}" dt="2020-12-23T10:00:50.362" v="36733" actId="20577"/>
          <ac:spMkLst>
            <pc:docMk/>
            <pc:sldMk cId="193085125" sldId="4793"/>
            <ac:spMk id="12" creationId="{C24385B1-56CC-4BCF-9B84-8EA2D3337E37}"/>
          </ac:spMkLst>
        </pc:spChg>
      </pc:sldChg>
      <pc:sldChg chg="add del">
        <pc:chgData name="Chris Speller" userId="0a97f007-b978-4543-a8a0-9ee0abccdf0a" providerId="ADAL" clId="{B8B649C5-C549-4FEB-BF49-7EEBAD02D5DE}" dt="2020-12-23T09:57:18.499" v="36703"/>
        <pc:sldMkLst>
          <pc:docMk/>
          <pc:sldMk cId="2339416340" sldId="4793"/>
        </pc:sldMkLst>
      </pc:sldChg>
      <pc:sldChg chg="modSp add mod">
        <pc:chgData name="Chris Speller" userId="0a97f007-b978-4543-a8a0-9ee0abccdf0a" providerId="ADAL" clId="{B8B649C5-C549-4FEB-BF49-7EEBAD02D5DE}" dt="2020-12-23T10:04:13.706" v="36795" actId="20577"/>
        <pc:sldMkLst>
          <pc:docMk/>
          <pc:sldMk cId="1185554860" sldId="4794"/>
        </pc:sldMkLst>
        <pc:spChg chg="mod">
          <ac:chgData name="Chris Speller" userId="0a97f007-b978-4543-a8a0-9ee0abccdf0a" providerId="ADAL" clId="{B8B649C5-C549-4FEB-BF49-7EEBAD02D5DE}" dt="2020-12-23T10:03:53.316" v="36789" actId="20577"/>
          <ac:spMkLst>
            <pc:docMk/>
            <pc:sldMk cId="1185554860" sldId="4794"/>
            <ac:spMk id="10" creationId="{00000000-0000-0000-0000-000000000000}"/>
          </ac:spMkLst>
        </pc:spChg>
        <pc:spChg chg="mod">
          <ac:chgData name="Chris Speller" userId="0a97f007-b978-4543-a8a0-9ee0abccdf0a" providerId="ADAL" clId="{B8B649C5-C549-4FEB-BF49-7EEBAD02D5DE}" dt="2020-12-23T10:04:13.706" v="36795" actId="20577"/>
          <ac:spMkLst>
            <pc:docMk/>
            <pc:sldMk cId="1185554860" sldId="4794"/>
            <ac:spMk id="11" creationId="{00000000-0000-0000-0000-000000000000}"/>
          </ac:spMkLst>
        </pc:spChg>
        <pc:spChg chg="mod">
          <ac:chgData name="Chris Speller" userId="0a97f007-b978-4543-a8a0-9ee0abccdf0a" providerId="ADAL" clId="{B8B649C5-C549-4FEB-BF49-7EEBAD02D5DE}" dt="2020-12-23T10:04:06.923" v="36791" actId="207"/>
          <ac:spMkLst>
            <pc:docMk/>
            <pc:sldMk cId="1185554860" sldId="4794"/>
            <ac:spMk id="12" creationId="{C24385B1-56CC-4BCF-9B84-8EA2D3337E37}"/>
          </ac:spMkLst>
        </pc:spChg>
      </pc:sldChg>
      <pc:sldChg chg="modSp add">
        <pc:chgData name="Chris Speller" userId="0a97f007-b978-4543-a8a0-9ee0abccdf0a" providerId="ADAL" clId="{B8B649C5-C549-4FEB-BF49-7EEBAD02D5DE}" dt="2020-12-23T10:09:19.821" v="36841" actId="20577"/>
        <pc:sldMkLst>
          <pc:docMk/>
          <pc:sldMk cId="1034858135" sldId="4795"/>
        </pc:sldMkLst>
        <pc:spChg chg="mod">
          <ac:chgData name="Chris Speller" userId="0a97f007-b978-4543-a8a0-9ee0abccdf0a" providerId="ADAL" clId="{B8B649C5-C549-4FEB-BF49-7EEBAD02D5DE}" dt="2020-12-23T10:09:11.031" v="36828" actId="20577"/>
          <ac:spMkLst>
            <pc:docMk/>
            <pc:sldMk cId="1034858135" sldId="4795"/>
            <ac:spMk id="10" creationId="{00000000-0000-0000-0000-000000000000}"/>
          </ac:spMkLst>
        </pc:spChg>
        <pc:spChg chg="mod">
          <ac:chgData name="Chris Speller" userId="0a97f007-b978-4543-a8a0-9ee0abccdf0a" providerId="ADAL" clId="{B8B649C5-C549-4FEB-BF49-7EEBAD02D5DE}" dt="2020-12-23T10:08:35.079" v="36812"/>
          <ac:spMkLst>
            <pc:docMk/>
            <pc:sldMk cId="1034858135" sldId="4795"/>
            <ac:spMk id="11" creationId="{00000000-0000-0000-0000-000000000000}"/>
          </ac:spMkLst>
        </pc:spChg>
        <pc:spChg chg="mod">
          <ac:chgData name="Chris Speller" userId="0a97f007-b978-4543-a8a0-9ee0abccdf0a" providerId="ADAL" clId="{B8B649C5-C549-4FEB-BF49-7EEBAD02D5DE}" dt="2020-12-23T10:09:19.821" v="36841" actId="20577"/>
          <ac:spMkLst>
            <pc:docMk/>
            <pc:sldMk cId="1034858135" sldId="4795"/>
            <ac:spMk id="12" creationId="{C24385B1-56CC-4BCF-9B84-8EA2D3337E37}"/>
          </ac:spMkLst>
        </pc:spChg>
      </pc:sldChg>
      <pc:sldChg chg="modSp add mod">
        <pc:chgData name="Chris Speller" userId="0a97f007-b978-4543-a8a0-9ee0abccdf0a" providerId="ADAL" clId="{B8B649C5-C549-4FEB-BF49-7EEBAD02D5DE}" dt="2020-12-23T10:11:17.042" v="36904" actId="20577"/>
        <pc:sldMkLst>
          <pc:docMk/>
          <pc:sldMk cId="1384321938" sldId="4796"/>
        </pc:sldMkLst>
        <pc:spChg chg="mod">
          <ac:chgData name="Chris Speller" userId="0a97f007-b978-4543-a8a0-9ee0abccdf0a" providerId="ADAL" clId="{B8B649C5-C549-4FEB-BF49-7EEBAD02D5DE}" dt="2020-12-23T10:10:33.519" v="36850" actId="20577"/>
          <ac:spMkLst>
            <pc:docMk/>
            <pc:sldMk cId="1384321938" sldId="4796"/>
            <ac:spMk id="10" creationId="{00000000-0000-0000-0000-000000000000}"/>
          </ac:spMkLst>
        </pc:spChg>
        <pc:spChg chg="mod">
          <ac:chgData name="Chris Speller" userId="0a97f007-b978-4543-a8a0-9ee0abccdf0a" providerId="ADAL" clId="{B8B649C5-C549-4FEB-BF49-7EEBAD02D5DE}" dt="2020-12-23T10:10:25.498" v="36845"/>
          <ac:spMkLst>
            <pc:docMk/>
            <pc:sldMk cId="1384321938" sldId="4796"/>
            <ac:spMk id="11" creationId="{00000000-0000-0000-0000-000000000000}"/>
          </ac:spMkLst>
        </pc:spChg>
        <pc:spChg chg="mod">
          <ac:chgData name="Chris Speller" userId="0a97f007-b978-4543-a8a0-9ee0abccdf0a" providerId="ADAL" clId="{B8B649C5-C549-4FEB-BF49-7EEBAD02D5DE}" dt="2020-12-23T10:11:17.042" v="36904" actId="20577"/>
          <ac:spMkLst>
            <pc:docMk/>
            <pc:sldMk cId="1384321938" sldId="4796"/>
            <ac:spMk id="12" creationId="{C24385B1-56CC-4BCF-9B84-8EA2D3337E37}"/>
          </ac:spMkLst>
        </pc:spChg>
      </pc:sldChg>
      <pc:sldChg chg="modSp add mod">
        <pc:chgData name="Chris Speller" userId="0a97f007-b978-4543-a8a0-9ee0abccdf0a" providerId="ADAL" clId="{B8B649C5-C549-4FEB-BF49-7EEBAD02D5DE}" dt="2020-12-23T10:23:01.201" v="37098" actId="20577"/>
        <pc:sldMkLst>
          <pc:docMk/>
          <pc:sldMk cId="1152451855" sldId="4797"/>
        </pc:sldMkLst>
        <pc:spChg chg="mod">
          <ac:chgData name="Chris Speller" userId="0a97f007-b978-4543-a8a0-9ee0abccdf0a" providerId="ADAL" clId="{B8B649C5-C549-4FEB-BF49-7EEBAD02D5DE}" dt="2020-12-23T10:23:01.201" v="37098" actId="20577"/>
          <ac:spMkLst>
            <pc:docMk/>
            <pc:sldMk cId="1152451855" sldId="4797"/>
            <ac:spMk id="10" creationId="{00000000-0000-0000-0000-000000000000}"/>
          </ac:spMkLst>
        </pc:spChg>
        <pc:spChg chg="mod">
          <ac:chgData name="Chris Speller" userId="0a97f007-b978-4543-a8a0-9ee0abccdf0a" providerId="ADAL" clId="{B8B649C5-C549-4FEB-BF49-7EEBAD02D5DE}" dt="2020-12-23T10:19:12.905" v="37027" actId="404"/>
          <ac:spMkLst>
            <pc:docMk/>
            <pc:sldMk cId="1152451855" sldId="4797"/>
            <ac:spMk id="11" creationId="{00000000-0000-0000-0000-000000000000}"/>
          </ac:spMkLst>
        </pc:spChg>
        <pc:spChg chg="mod">
          <ac:chgData name="Chris Speller" userId="0a97f007-b978-4543-a8a0-9ee0abccdf0a" providerId="ADAL" clId="{B8B649C5-C549-4FEB-BF49-7EEBAD02D5DE}" dt="2020-12-23T10:21:06.339" v="37067" actId="20577"/>
          <ac:spMkLst>
            <pc:docMk/>
            <pc:sldMk cId="1152451855" sldId="4797"/>
            <ac:spMk id="12" creationId="{C24385B1-56CC-4BCF-9B84-8EA2D3337E37}"/>
          </ac:spMkLst>
        </pc:spChg>
      </pc:sldChg>
      <pc:sldChg chg="modSp add mod modAnim">
        <pc:chgData name="Chris Speller" userId="0a97f007-b978-4543-a8a0-9ee0abccdf0a" providerId="ADAL" clId="{B8B649C5-C549-4FEB-BF49-7EEBAD02D5DE}" dt="2020-12-23T10:50:33.686" v="37167"/>
        <pc:sldMkLst>
          <pc:docMk/>
          <pc:sldMk cId="2663090923" sldId="4798"/>
        </pc:sldMkLst>
        <pc:spChg chg="mod">
          <ac:chgData name="Chris Speller" userId="0a97f007-b978-4543-a8a0-9ee0abccdf0a" providerId="ADAL" clId="{B8B649C5-C549-4FEB-BF49-7EEBAD02D5DE}" dt="2020-12-23T10:44:03.958" v="37118" actId="20577"/>
          <ac:spMkLst>
            <pc:docMk/>
            <pc:sldMk cId="2663090923" sldId="4798"/>
            <ac:spMk id="10" creationId="{00000000-0000-0000-0000-000000000000}"/>
          </ac:spMkLst>
        </pc:spChg>
        <pc:spChg chg="mod">
          <ac:chgData name="Chris Speller" userId="0a97f007-b978-4543-a8a0-9ee0abccdf0a" providerId="ADAL" clId="{B8B649C5-C549-4FEB-BF49-7EEBAD02D5DE}" dt="2020-12-23T10:43:41.004" v="37112"/>
          <ac:spMkLst>
            <pc:docMk/>
            <pc:sldMk cId="2663090923" sldId="4798"/>
            <ac:spMk id="11" creationId="{00000000-0000-0000-0000-000000000000}"/>
          </ac:spMkLst>
        </pc:spChg>
        <pc:spChg chg="mod">
          <ac:chgData name="Chris Speller" userId="0a97f007-b978-4543-a8a0-9ee0abccdf0a" providerId="ADAL" clId="{B8B649C5-C549-4FEB-BF49-7EEBAD02D5DE}" dt="2020-12-23T10:50:33.686" v="37167"/>
          <ac:spMkLst>
            <pc:docMk/>
            <pc:sldMk cId="2663090923" sldId="4798"/>
            <ac:spMk id="12" creationId="{C24385B1-56CC-4BCF-9B84-8EA2D3337E37}"/>
          </ac:spMkLst>
        </pc:spChg>
      </pc:sldChg>
      <pc:sldChg chg="modSp add">
        <pc:chgData name="Chris Speller" userId="0a97f007-b978-4543-a8a0-9ee0abccdf0a" providerId="ADAL" clId="{B8B649C5-C549-4FEB-BF49-7EEBAD02D5DE}" dt="2020-12-23T10:50:29.958" v="37166"/>
        <pc:sldMkLst>
          <pc:docMk/>
          <pc:sldMk cId="952973097" sldId="4799"/>
        </pc:sldMkLst>
        <pc:spChg chg="mod">
          <ac:chgData name="Chris Speller" userId="0a97f007-b978-4543-a8a0-9ee0abccdf0a" providerId="ADAL" clId="{B8B649C5-C549-4FEB-BF49-7EEBAD02D5DE}" dt="2020-12-23T10:45:49.956" v="37128" actId="20577"/>
          <ac:spMkLst>
            <pc:docMk/>
            <pc:sldMk cId="952973097" sldId="4799"/>
            <ac:spMk id="10" creationId="{00000000-0000-0000-0000-000000000000}"/>
          </ac:spMkLst>
        </pc:spChg>
        <pc:spChg chg="mod">
          <ac:chgData name="Chris Speller" userId="0a97f007-b978-4543-a8a0-9ee0abccdf0a" providerId="ADAL" clId="{B8B649C5-C549-4FEB-BF49-7EEBAD02D5DE}" dt="2020-12-23T10:47:07.417" v="37129" actId="20577"/>
          <ac:spMkLst>
            <pc:docMk/>
            <pc:sldMk cId="952973097" sldId="4799"/>
            <ac:spMk id="11" creationId="{00000000-0000-0000-0000-000000000000}"/>
          </ac:spMkLst>
        </pc:spChg>
        <pc:spChg chg="mod">
          <ac:chgData name="Chris Speller" userId="0a97f007-b978-4543-a8a0-9ee0abccdf0a" providerId="ADAL" clId="{B8B649C5-C549-4FEB-BF49-7EEBAD02D5DE}" dt="2020-12-23T10:50:29.958" v="37166"/>
          <ac:spMkLst>
            <pc:docMk/>
            <pc:sldMk cId="952973097" sldId="4799"/>
            <ac:spMk id="12" creationId="{C24385B1-56CC-4BCF-9B84-8EA2D3337E37}"/>
          </ac:spMkLst>
        </pc:spChg>
      </pc:sldChg>
      <pc:sldChg chg="modSp add">
        <pc:chgData name="Chris Speller" userId="0a97f007-b978-4543-a8a0-9ee0abccdf0a" providerId="ADAL" clId="{B8B649C5-C549-4FEB-BF49-7EEBAD02D5DE}" dt="2020-12-23T10:50:26.700" v="37165"/>
        <pc:sldMkLst>
          <pc:docMk/>
          <pc:sldMk cId="2928068978" sldId="4800"/>
        </pc:sldMkLst>
        <pc:spChg chg="mod">
          <ac:chgData name="Chris Speller" userId="0a97f007-b978-4543-a8a0-9ee0abccdf0a" providerId="ADAL" clId="{B8B649C5-C549-4FEB-BF49-7EEBAD02D5DE}" dt="2020-12-23T10:48:02.914" v="37140" actId="20577"/>
          <ac:spMkLst>
            <pc:docMk/>
            <pc:sldMk cId="2928068978" sldId="4800"/>
            <ac:spMk id="10" creationId="{00000000-0000-0000-0000-000000000000}"/>
          </ac:spMkLst>
        </pc:spChg>
        <pc:spChg chg="mod">
          <ac:chgData name="Chris Speller" userId="0a97f007-b978-4543-a8a0-9ee0abccdf0a" providerId="ADAL" clId="{B8B649C5-C549-4FEB-BF49-7EEBAD02D5DE}" dt="2020-12-23T10:48:00.148" v="37137" actId="20577"/>
          <ac:spMkLst>
            <pc:docMk/>
            <pc:sldMk cId="2928068978" sldId="4800"/>
            <ac:spMk id="11" creationId="{00000000-0000-0000-0000-000000000000}"/>
          </ac:spMkLst>
        </pc:spChg>
        <pc:spChg chg="mod">
          <ac:chgData name="Chris Speller" userId="0a97f007-b978-4543-a8a0-9ee0abccdf0a" providerId="ADAL" clId="{B8B649C5-C549-4FEB-BF49-7EEBAD02D5DE}" dt="2020-12-23T10:50:26.700" v="37165"/>
          <ac:spMkLst>
            <pc:docMk/>
            <pc:sldMk cId="2928068978" sldId="4800"/>
            <ac:spMk id="12" creationId="{C24385B1-56CC-4BCF-9B84-8EA2D3337E37}"/>
          </ac:spMkLst>
        </pc:spChg>
      </pc:sldChg>
      <pc:sldChg chg="modSp add">
        <pc:chgData name="Chris Speller" userId="0a97f007-b978-4543-a8a0-9ee0abccdf0a" providerId="ADAL" clId="{B8B649C5-C549-4FEB-BF49-7EEBAD02D5DE}" dt="2020-12-23T10:50:42.506" v="37175" actId="20577"/>
        <pc:sldMkLst>
          <pc:docMk/>
          <pc:sldMk cId="3437583355" sldId="4801"/>
        </pc:sldMkLst>
        <pc:spChg chg="mod">
          <ac:chgData name="Chris Speller" userId="0a97f007-b978-4543-a8a0-9ee0abccdf0a" providerId="ADAL" clId="{B8B649C5-C549-4FEB-BF49-7EEBAD02D5DE}" dt="2020-12-23T10:49:38.608" v="37150" actId="20577"/>
          <ac:spMkLst>
            <pc:docMk/>
            <pc:sldMk cId="3437583355" sldId="4801"/>
            <ac:spMk id="10" creationId="{00000000-0000-0000-0000-000000000000}"/>
          </ac:spMkLst>
        </pc:spChg>
        <pc:spChg chg="mod">
          <ac:chgData name="Chris Speller" userId="0a97f007-b978-4543-a8a0-9ee0abccdf0a" providerId="ADAL" clId="{B8B649C5-C549-4FEB-BF49-7EEBAD02D5DE}" dt="2020-12-23T10:49:41.964" v="37156" actId="20577"/>
          <ac:spMkLst>
            <pc:docMk/>
            <pc:sldMk cId="3437583355" sldId="4801"/>
            <ac:spMk id="11" creationId="{00000000-0000-0000-0000-000000000000}"/>
          </ac:spMkLst>
        </pc:spChg>
        <pc:spChg chg="mod">
          <ac:chgData name="Chris Speller" userId="0a97f007-b978-4543-a8a0-9ee0abccdf0a" providerId="ADAL" clId="{B8B649C5-C549-4FEB-BF49-7EEBAD02D5DE}" dt="2020-12-23T10:50:42.506" v="37175" actId="20577"/>
          <ac:spMkLst>
            <pc:docMk/>
            <pc:sldMk cId="3437583355" sldId="4801"/>
            <ac:spMk id="12" creationId="{C24385B1-56CC-4BCF-9B84-8EA2D3337E37}"/>
          </ac:spMkLst>
        </pc:spChg>
      </pc:sldChg>
      <pc:sldChg chg="add del">
        <pc:chgData name="Chris Speller" userId="0a97f007-b978-4543-a8a0-9ee0abccdf0a" providerId="ADAL" clId="{B8B649C5-C549-4FEB-BF49-7EEBAD02D5DE}" dt="2020-12-23T10:51:55.014" v="37178" actId="47"/>
        <pc:sldMkLst>
          <pc:docMk/>
          <pc:sldMk cId="3553585662" sldId="4802"/>
        </pc:sldMkLst>
      </pc:sldChg>
      <pc:sldChg chg="modSp add">
        <pc:chgData name="Chris Speller" userId="0a97f007-b978-4543-a8a0-9ee0abccdf0a" providerId="ADAL" clId="{B8B649C5-C549-4FEB-BF49-7EEBAD02D5DE}" dt="2020-12-23T10:53:24.663" v="37203" actId="114"/>
        <pc:sldMkLst>
          <pc:docMk/>
          <pc:sldMk cId="2975195290" sldId="4803"/>
        </pc:sldMkLst>
        <pc:spChg chg="mod">
          <ac:chgData name="Chris Speller" userId="0a97f007-b978-4543-a8a0-9ee0abccdf0a" providerId="ADAL" clId="{B8B649C5-C549-4FEB-BF49-7EEBAD02D5DE}" dt="2020-12-23T10:52:01.025" v="37186" actId="20577"/>
          <ac:spMkLst>
            <pc:docMk/>
            <pc:sldMk cId="2975195290" sldId="4803"/>
            <ac:spMk id="10" creationId="{00000000-0000-0000-0000-000000000000}"/>
          </ac:spMkLst>
        </pc:spChg>
        <pc:spChg chg="mod">
          <ac:chgData name="Chris Speller" userId="0a97f007-b978-4543-a8a0-9ee0abccdf0a" providerId="ADAL" clId="{B8B649C5-C549-4FEB-BF49-7EEBAD02D5DE}" dt="2020-12-23T10:52:07.570" v="37195" actId="20577"/>
          <ac:spMkLst>
            <pc:docMk/>
            <pc:sldMk cId="2975195290" sldId="4803"/>
            <ac:spMk id="11" creationId="{00000000-0000-0000-0000-000000000000}"/>
          </ac:spMkLst>
        </pc:spChg>
        <pc:spChg chg="mod">
          <ac:chgData name="Chris Speller" userId="0a97f007-b978-4543-a8a0-9ee0abccdf0a" providerId="ADAL" clId="{B8B649C5-C549-4FEB-BF49-7EEBAD02D5DE}" dt="2020-12-23T10:53:24.663" v="37203" actId="114"/>
          <ac:spMkLst>
            <pc:docMk/>
            <pc:sldMk cId="2975195290" sldId="4803"/>
            <ac:spMk id="12" creationId="{C24385B1-56CC-4BCF-9B84-8EA2D3337E37}"/>
          </ac:spMkLst>
        </pc:spChg>
      </pc:sldChg>
      <pc:sldChg chg="modSp add">
        <pc:chgData name="Chris Speller" userId="0a97f007-b978-4543-a8a0-9ee0abccdf0a" providerId="ADAL" clId="{B8B649C5-C549-4FEB-BF49-7EEBAD02D5DE}" dt="2020-12-23T10:54:08.532" v="37241" actId="20577"/>
        <pc:sldMkLst>
          <pc:docMk/>
          <pc:sldMk cId="4216652193" sldId="4804"/>
        </pc:sldMkLst>
        <pc:spChg chg="mod">
          <ac:chgData name="Chris Speller" userId="0a97f007-b978-4543-a8a0-9ee0abccdf0a" providerId="ADAL" clId="{B8B649C5-C549-4FEB-BF49-7EEBAD02D5DE}" dt="2020-12-23T10:54:08.532" v="37241" actId="20577"/>
          <ac:spMkLst>
            <pc:docMk/>
            <pc:sldMk cId="4216652193" sldId="4804"/>
            <ac:spMk id="10" creationId="{00000000-0000-0000-0000-000000000000}"/>
          </ac:spMkLst>
        </pc:spChg>
        <pc:spChg chg="mod">
          <ac:chgData name="Chris Speller" userId="0a97f007-b978-4543-a8a0-9ee0abccdf0a" providerId="ADAL" clId="{B8B649C5-C549-4FEB-BF49-7EEBAD02D5DE}" dt="2020-12-23T10:53:46.782" v="37217" actId="20577"/>
          <ac:spMkLst>
            <pc:docMk/>
            <pc:sldMk cId="4216652193" sldId="4804"/>
            <ac:spMk id="11" creationId="{00000000-0000-0000-0000-000000000000}"/>
          </ac:spMkLst>
        </pc:spChg>
        <pc:spChg chg="mod">
          <ac:chgData name="Chris Speller" userId="0a97f007-b978-4543-a8a0-9ee0abccdf0a" providerId="ADAL" clId="{B8B649C5-C549-4FEB-BF49-7EEBAD02D5DE}" dt="2020-12-23T10:53:57.633" v="37239" actId="20577"/>
          <ac:spMkLst>
            <pc:docMk/>
            <pc:sldMk cId="4216652193" sldId="4804"/>
            <ac:spMk id="12" creationId="{C24385B1-56CC-4BCF-9B84-8EA2D3337E37}"/>
          </ac:spMkLst>
        </pc:spChg>
      </pc:sldChg>
      <pc:sldChg chg="modSp add">
        <pc:chgData name="Chris Speller" userId="0a97f007-b978-4543-a8a0-9ee0abccdf0a" providerId="ADAL" clId="{B8B649C5-C549-4FEB-BF49-7EEBAD02D5DE}" dt="2020-12-23T10:55:37.954" v="37274" actId="20577"/>
        <pc:sldMkLst>
          <pc:docMk/>
          <pc:sldMk cId="1635688327" sldId="4805"/>
        </pc:sldMkLst>
        <pc:spChg chg="mod">
          <ac:chgData name="Chris Speller" userId="0a97f007-b978-4543-a8a0-9ee0abccdf0a" providerId="ADAL" clId="{B8B649C5-C549-4FEB-BF49-7EEBAD02D5DE}" dt="2020-12-23T10:55:37.954" v="37274" actId="20577"/>
          <ac:spMkLst>
            <pc:docMk/>
            <pc:sldMk cId="1635688327" sldId="4805"/>
            <ac:spMk id="10" creationId="{00000000-0000-0000-0000-000000000000}"/>
          </ac:spMkLst>
        </pc:spChg>
        <pc:spChg chg="mod">
          <ac:chgData name="Chris Speller" userId="0a97f007-b978-4543-a8a0-9ee0abccdf0a" providerId="ADAL" clId="{B8B649C5-C549-4FEB-BF49-7EEBAD02D5DE}" dt="2020-12-23T10:55:13.214" v="37248" actId="113"/>
          <ac:spMkLst>
            <pc:docMk/>
            <pc:sldMk cId="1635688327" sldId="4805"/>
            <ac:spMk id="11" creationId="{00000000-0000-0000-0000-000000000000}"/>
          </ac:spMkLst>
        </pc:spChg>
        <pc:spChg chg="mod">
          <ac:chgData name="Chris Speller" userId="0a97f007-b978-4543-a8a0-9ee0abccdf0a" providerId="ADAL" clId="{B8B649C5-C549-4FEB-BF49-7EEBAD02D5DE}" dt="2020-12-23T10:55:33.503" v="37272" actId="20577"/>
          <ac:spMkLst>
            <pc:docMk/>
            <pc:sldMk cId="1635688327" sldId="4805"/>
            <ac:spMk id="12" creationId="{C24385B1-56CC-4BCF-9B84-8EA2D3337E37}"/>
          </ac:spMkLst>
        </pc:spChg>
      </pc:sldChg>
      <pc:sldChg chg="modSp add">
        <pc:chgData name="Chris Speller" userId="0a97f007-b978-4543-a8a0-9ee0abccdf0a" providerId="ADAL" clId="{B8B649C5-C549-4FEB-BF49-7EEBAD02D5DE}" dt="2020-12-23T10:58:33.053" v="37335" actId="20577"/>
        <pc:sldMkLst>
          <pc:docMk/>
          <pc:sldMk cId="1092440511" sldId="4806"/>
        </pc:sldMkLst>
        <pc:spChg chg="mod">
          <ac:chgData name="Chris Speller" userId="0a97f007-b978-4543-a8a0-9ee0abccdf0a" providerId="ADAL" clId="{B8B649C5-C549-4FEB-BF49-7EEBAD02D5DE}" dt="2020-12-23T10:58:33.053" v="37335" actId="20577"/>
          <ac:spMkLst>
            <pc:docMk/>
            <pc:sldMk cId="1092440511" sldId="4806"/>
            <ac:spMk id="10" creationId="{00000000-0000-0000-0000-000000000000}"/>
          </ac:spMkLst>
        </pc:spChg>
        <pc:spChg chg="mod">
          <ac:chgData name="Chris Speller" userId="0a97f007-b978-4543-a8a0-9ee0abccdf0a" providerId="ADAL" clId="{B8B649C5-C549-4FEB-BF49-7EEBAD02D5DE}" dt="2020-12-23T10:56:27.909" v="37292"/>
          <ac:spMkLst>
            <pc:docMk/>
            <pc:sldMk cId="1092440511" sldId="4806"/>
            <ac:spMk id="11" creationId="{00000000-0000-0000-0000-000000000000}"/>
          </ac:spMkLst>
        </pc:spChg>
        <pc:spChg chg="mod">
          <ac:chgData name="Chris Speller" userId="0a97f007-b978-4543-a8a0-9ee0abccdf0a" providerId="ADAL" clId="{B8B649C5-C549-4FEB-BF49-7EEBAD02D5DE}" dt="2020-12-23T10:58:20.657" v="37329" actId="20577"/>
          <ac:spMkLst>
            <pc:docMk/>
            <pc:sldMk cId="1092440511" sldId="4806"/>
            <ac:spMk id="12" creationId="{C24385B1-56CC-4BCF-9B84-8EA2D3337E37}"/>
          </ac:spMkLst>
        </pc:spChg>
      </pc:sldChg>
      <pc:sldChg chg="modSp add">
        <pc:chgData name="Chris Speller" userId="0a97f007-b978-4543-a8a0-9ee0abccdf0a" providerId="ADAL" clId="{B8B649C5-C549-4FEB-BF49-7EEBAD02D5DE}" dt="2020-12-23T11:00:47.124" v="37393" actId="20577"/>
        <pc:sldMkLst>
          <pc:docMk/>
          <pc:sldMk cId="1889287256" sldId="4807"/>
        </pc:sldMkLst>
        <pc:spChg chg="mod">
          <ac:chgData name="Chris Speller" userId="0a97f007-b978-4543-a8a0-9ee0abccdf0a" providerId="ADAL" clId="{B8B649C5-C549-4FEB-BF49-7EEBAD02D5DE}" dt="2020-12-23T10:59:43.083" v="37352" actId="20577"/>
          <ac:spMkLst>
            <pc:docMk/>
            <pc:sldMk cId="1889287256" sldId="4807"/>
            <ac:spMk id="10" creationId="{00000000-0000-0000-0000-000000000000}"/>
          </ac:spMkLst>
        </pc:spChg>
        <pc:spChg chg="mod">
          <ac:chgData name="Chris Speller" userId="0a97f007-b978-4543-a8a0-9ee0abccdf0a" providerId="ADAL" clId="{B8B649C5-C549-4FEB-BF49-7EEBAD02D5DE}" dt="2020-12-23T11:00:01.541" v="37359" actId="20577"/>
          <ac:spMkLst>
            <pc:docMk/>
            <pc:sldMk cId="1889287256" sldId="4807"/>
            <ac:spMk id="11" creationId="{00000000-0000-0000-0000-000000000000}"/>
          </ac:spMkLst>
        </pc:spChg>
        <pc:spChg chg="mod">
          <ac:chgData name="Chris Speller" userId="0a97f007-b978-4543-a8a0-9ee0abccdf0a" providerId="ADAL" clId="{B8B649C5-C549-4FEB-BF49-7EEBAD02D5DE}" dt="2020-12-23T11:00:47.124" v="37393" actId="20577"/>
          <ac:spMkLst>
            <pc:docMk/>
            <pc:sldMk cId="1889287256" sldId="4807"/>
            <ac:spMk id="12" creationId="{C24385B1-56CC-4BCF-9B84-8EA2D3337E37}"/>
          </ac:spMkLst>
        </pc:spChg>
      </pc:sldChg>
      <pc:sldChg chg="modSp add">
        <pc:chgData name="Chris Speller" userId="0a97f007-b978-4543-a8a0-9ee0abccdf0a" providerId="ADAL" clId="{B8B649C5-C549-4FEB-BF49-7EEBAD02D5DE}" dt="2020-12-23T11:02:14.171" v="37466" actId="20577"/>
        <pc:sldMkLst>
          <pc:docMk/>
          <pc:sldMk cId="1691909670" sldId="4808"/>
        </pc:sldMkLst>
        <pc:spChg chg="mod">
          <ac:chgData name="Chris Speller" userId="0a97f007-b978-4543-a8a0-9ee0abccdf0a" providerId="ADAL" clId="{B8B649C5-C549-4FEB-BF49-7EEBAD02D5DE}" dt="2020-12-23T11:02:14.171" v="37466" actId="20577"/>
          <ac:spMkLst>
            <pc:docMk/>
            <pc:sldMk cId="1691909670" sldId="4808"/>
            <ac:spMk id="10" creationId="{00000000-0000-0000-0000-000000000000}"/>
          </ac:spMkLst>
        </pc:spChg>
        <pc:spChg chg="mod">
          <ac:chgData name="Chris Speller" userId="0a97f007-b978-4543-a8a0-9ee0abccdf0a" providerId="ADAL" clId="{B8B649C5-C549-4FEB-BF49-7EEBAD02D5DE}" dt="2020-12-23T11:01:34.181" v="37402"/>
          <ac:spMkLst>
            <pc:docMk/>
            <pc:sldMk cId="1691909670" sldId="4808"/>
            <ac:spMk id="11" creationId="{00000000-0000-0000-0000-000000000000}"/>
          </ac:spMkLst>
        </pc:spChg>
        <pc:spChg chg="mod">
          <ac:chgData name="Chris Speller" userId="0a97f007-b978-4543-a8a0-9ee0abccdf0a" providerId="ADAL" clId="{B8B649C5-C549-4FEB-BF49-7EEBAD02D5DE}" dt="2020-12-23T11:02:07.966" v="37464" actId="20577"/>
          <ac:spMkLst>
            <pc:docMk/>
            <pc:sldMk cId="1691909670" sldId="4808"/>
            <ac:spMk id="12" creationId="{C24385B1-56CC-4BCF-9B84-8EA2D3337E37}"/>
          </ac:spMkLst>
        </pc:spChg>
      </pc:sldChg>
      <pc:sldChg chg="modSp add mod">
        <pc:chgData name="Chris Speller" userId="0a97f007-b978-4543-a8a0-9ee0abccdf0a" providerId="ADAL" clId="{B8B649C5-C549-4FEB-BF49-7EEBAD02D5DE}" dt="2020-12-23T11:10:22.699" v="37550" actId="20577"/>
        <pc:sldMkLst>
          <pc:docMk/>
          <pc:sldMk cId="979673783" sldId="4809"/>
        </pc:sldMkLst>
        <pc:spChg chg="mod">
          <ac:chgData name="Chris Speller" userId="0a97f007-b978-4543-a8a0-9ee0abccdf0a" providerId="ADAL" clId="{B8B649C5-C549-4FEB-BF49-7EEBAD02D5DE}" dt="2020-12-23T11:10:22.699" v="37550" actId="20577"/>
          <ac:spMkLst>
            <pc:docMk/>
            <pc:sldMk cId="979673783" sldId="4809"/>
            <ac:spMk id="10" creationId="{00000000-0000-0000-0000-000000000000}"/>
          </ac:spMkLst>
        </pc:spChg>
        <pc:spChg chg="mod">
          <ac:chgData name="Chris Speller" userId="0a97f007-b978-4543-a8a0-9ee0abccdf0a" providerId="ADAL" clId="{B8B649C5-C549-4FEB-BF49-7EEBAD02D5DE}" dt="2020-12-23T11:08:15.721" v="37542"/>
          <ac:spMkLst>
            <pc:docMk/>
            <pc:sldMk cId="979673783" sldId="4809"/>
            <ac:spMk id="11" creationId="{00000000-0000-0000-0000-000000000000}"/>
          </ac:spMkLst>
        </pc:spChg>
        <pc:spChg chg="mod">
          <ac:chgData name="Chris Speller" userId="0a97f007-b978-4543-a8a0-9ee0abccdf0a" providerId="ADAL" clId="{B8B649C5-C549-4FEB-BF49-7EEBAD02D5DE}" dt="2020-12-23T11:08:24.274" v="37545" actId="207"/>
          <ac:spMkLst>
            <pc:docMk/>
            <pc:sldMk cId="979673783" sldId="4809"/>
            <ac:spMk id="12" creationId="{C24385B1-56CC-4BCF-9B84-8EA2D3337E37}"/>
          </ac:spMkLst>
        </pc:spChg>
      </pc:sldChg>
      <pc:sldChg chg="modSp add">
        <pc:chgData name="Chris Speller" userId="0a97f007-b978-4543-a8a0-9ee0abccdf0a" providerId="ADAL" clId="{B8B649C5-C549-4FEB-BF49-7EEBAD02D5DE}" dt="2020-12-23T11:06:12.110" v="37539" actId="20577"/>
        <pc:sldMkLst>
          <pc:docMk/>
          <pc:sldMk cId="4010303233" sldId="4810"/>
        </pc:sldMkLst>
        <pc:spChg chg="mod">
          <ac:chgData name="Chris Speller" userId="0a97f007-b978-4543-a8a0-9ee0abccdf0a" providerId="ADAL" clId="{B8B649C5-C549-4FEB-BF49-7EEBAD02D5DE}" dt="2020-12-23T11:06:12.110" v="37539" actId="20577"/>
          <ac:spMkLst>
            <pc:docMk/>
            <pc:sldMk cId="4010303233" sldId="4810"/>
            <ac:spMk id="10" creationId="{00000000-0000-0000-0000-000000000000}"/>
          </ac:spMkLst>
        </pc:spChg>
        <pc:spChg chg="mod">
          <ac:chgData name="Chris Speller" userId="0a97f007-b978-4543-a8a0-9ee0abccdf0a" providerId="ADAL" clId="{B8B649C5-C549-4FEB-BF49-7EEBAD02D5DE}" dt="2020-12-23T11:05:21.495" v="37470"/>
          <ac:spMkLst>
            <pc:docMk/>
            <pc:sldMk cId="4010303233" sldId="4810"/>
            <ac:spMk id="11" creationId="{00000000-0000-0000-0000-000000000000}"/>
          </ac:spMkLst>
        </pc:spChg>
        <pc:spChg chg="mod">
          <ac:chgData name="Chris Speller" userId="0a97f007-b978-4543-a8a0-9ee0abccdf0a" providerId="ADAL" clId="{B8B649C5-C549-4FEB-BF49-7EEBAD02D5DE}" dt="2020-12-23T11:06:09.015" v="37537" actId="20577"/>
          <ac:spMkLst>
            <pc:docMk/>
            <pc:sldMk cId="4010303233" sldId="4810"/>
            <ac:spMk id="12" creationId="{C24385B1-56CC-4BCF-9B84-8EA2D3337E37}"/>
          </ac:spMkLst>
        </pc:spChg>
      </pc:sldChg>
      <pc:sldChg chg="modSp add mod">
        <pc:chgData name="Chris Speller" userId="0a97f007-b978-4543-a8a0-9ee0abccdf0a" providerId="ADAL" clId="{B8B649C5-C549-4FEB-BF49-7EEBAD02D5DE}" dt="2020-12-23T11:13:21.524" v="37622" actId="20577"/>
        <pc:sldMkLst>
          <pc:docMk/>
          <pc:sldMk cId="1693692386" sldId="4811"/>
        </pc:sldMkLst>
        <pc:spChg chg="mod">
          <ac:chgData name="Chris Speller" userId="0a97f007-b978-4543-a8a0-9ee0abccdf0a" providerId="ADAL" clId="{B8B649C5-C549-4FEB-BF49-7EEBAD02D5DE}" dt="2020-12-23T11:13:00.507" v="37610" actId="404"/>
          <ac:spMkLst>
            <pc:docMk/>
            <pc:sldMk cId="1693692386" sldId="4811"/>
            <ac:spMk id="8" creationId="{00000000-0000-0000-0000-000000000000}"/>
          </ac:spMkLst>
        </pc:spChg>
        <pc:spChg chg="mod">
          <ac:chgData name="Chris Speller" userId="0a97f007-b978-4543-a8a0-9ee0abccdf0a" providerId="ADAL" clId="{B8B649C5-C549-4FEB-BF49-7EEBAD02D5DE}" dt="2020-12-23T11:13:00.507" v="37610" actId="404"/>
          <ac:spMkLst>
            <pc:docMk/>
            <pc:sldMk cId="1693692386" sldId="4811"/>
            <ac:spMk id="9" creationId="{00000000-0000-0000-0000-000000000000}"/>
          </ac:spMkLst>
        </pc:spChg>
        <pc:spChg chg="mod">
          <ac:chgData name="Chris Speller" userId="0a97f007-b978-4543-a8a0-9ee0abccdf0a" providerId="ADAL" clId="{B8B649C5-C549-4FEB-BF49-7EEBAD02D5DE}" dt="2020-12-23T11:13:21.524" v="37622" actId="20577"/>
          <ac:spMkLst>
            <pc:docMk/>
            <pc:sldMk cId="1693692386" sldId="4811"/>
            <ac:spMk id="10" creationId="{00000000-0000-0000-0000-000000000000}"/>
          </ac:spMkLst>
        </pc:spChg>
        <pc:spChg chg="mod">
          <ac:chgData name="Chris Speller" userId="0a97f007-b978-4543-a8a0-9ee0abccdf0a" providerId="ADAL" clId="{B8B649C5-C549-4FEB-BF49-7EEBAD02D5DE}" dt="2020-12-23T11:13:03.682" v="37612" actId="404"/>
          <ac:spMkLst>
            <pc:docMk/>
            <pc:sldMk cId="1693692386" sldId="4811"/>
            <ac:spMk id="11" creationId="{00000000-0000-0000-0000-000000000000}"/>
          </ac:spMkLst>
        </pc:spChg>
        <pc:spChg chg="mod">
          <ac:chgData name="Chris Speller" userId="0a97f007-b978-4543-a8a0-9ee0abccdf0a" providerId="ADAL" clId="{B8B649C5-C549-4FEB-BF49-7EEBAD02D5DE}" dt="2020-12-23T11:13:00.507" v="37610" actId="404"/>
          <ac:spMkLst>
            <pc:docMk/>
            <pc:sldMk cId="1693692386" sldId="4811"/>
            <ac:spMk id="12" creationId="{C24385B1-56CC-4BCF-9B84-8EA2D3337E37}"/>
          </ac:spMkLst>
        </pc:spChg>
        <pc:cxnChg chg="mod">
          <ac:chgData name="Chris Speller" userId="0a97f007-b978-4543-a8a0-9ee0abccdf0a" providerId="ADAL" clId="{B8B649C5-C549-4FEB-BF49-7EEBAD02D5DE}" dt="2020-12-23T11:12:59.735" v="37609" actId="404"/>
          <ac:cxnSpMkLst>
            <pc:docMk/>
            <pc:sldMk cId="1693692386" sldId="4811"/>
            <ac:cxnSpMk id="4" creationId="{00000000-0000-0000-0000-000000000000}"/>
          </ac:cxnSpMkLst>
        </pc:cxnChg>
        <pc:cxnChg chg="mod">
          <ac:chgData name="Chris Speller" userId="0a97f007-b978-4543-a8a0-9ee0abccdf0a" providerId="ADAL" clId="{B8B649C5-C549-4FEB-BF49-7EEBAD02D5DE}" dt="2020-12-23T11:12:59.735" v="37609" actId="404"/>
          <ac:cxnSpMkLst>
            <pc:docMk/>
            <pc:sldMk cId="1693692386" sldId="4811"/>
            <ac:cxnSpMk id="5" creationId="{00000000-0000-0000-0000-000000000000}"/>
          </ac:cxnSpMkLst>
        </pc:cxnChg>
      </pc:sldChg>
      <pc:sldChg chg="modSp add mod">
        <pc:chgData name="Chris Speller" userId="0a97f007-b978-4543-a8a0-9ee0abccdf0a" providerId="ADAL" clId="{B8B649C5-C549-4FEB-BF49-7EEBAD02D5DE}" dt="2020-12-23T11:16:27.600" v="37815" actId="20577"/>
        <pc:sldMkLst>
          <pc:docMk/>
          <pc:sldMk cId="3965736570" sldId="4812"/>
        </pc:sldMkLst>
        <pc:spChg chg="mod">
          <ac:chgData name="Chris Speller" userId="0a97f007-b978-4543-a8a0-9ee0abccdf0a" providerId="ADAL" clId="{B8B649C5-C549-4FEB-BF49-7EEBAD02D5DE}" dt="2020-12-23T11:16:27.600" v="37815" actId="20577"/>
          <ac:spMkLst>
            <pc:docMk/>
            <pc:sldMk cId="3965736570" sldId="4812"/>
            <ac:spMk id="10" creationId="{00000000-0000-0000-0000-000000000000}"/>
          </ac:spMkLst>
        </pc:spChg>
        <pc:spChg chg="mod">
          <ac:chgData name="Chris Speller" userId="0a97f007-b978-4543-a8a0-9ee0abccdf0a" providerId="ADAL" clId="{B8B649C5-C549-4FEB-BF49-7EEBAD02D5DE}" dt="2020-12-23T11:15:58.189" v="37771"/>
          <ac:spMkLst>
            <pc:docMk/>
            <pc:sldMk cId="3965736570" sldId="4812"/>
            <ac:spMk id="11" creationId="{00000000-0000-0000-0000-000000000000}"/>
          </ac:spMkLst>
        </pc:spChg>
        <pc:spChg chg="mod">
          <ac:chgData name="Chris Speller" userId="0a97f007-b978-4543-a8a0-9ee0abccdf0a" providerId="ADAL" clId="{B8B649C5-C549-4FEB-BF49-7EEBAD02D5DE}" dt="2020-12-23T11:16:18.215" v="37812" actId="20577"/>
          <ac:spMkLst>
            <pc:docMk/>
            <pc:sldMk cId="3965736570" sldId="4812"/>
            <ac:spMk id="12" creationId="{C24385B1-56CC-4BCF-9B84-8EA2D3337E37}"/>
          </ac:spMkLst>
        </pc:spChg>
      </pc:sldChg>
      <pc:sldChg chg="modSp add mod modAnim">
        <pc:chgData name="Chris Speller" userId="0a97f007-b978-4543-a8a0-9ee0abccdf0a" providerId="ADAL" clId="{B8B649C5-C549-4FEB-BF49-7EEBAD02D5DE}" dt="2020-12-23T11:34:15.663" v="37892" actId="20577"/>
        <pc:sldMkLst>
          <pc:docMk/>
          <pc:sldMk cId="473863194" sldId="4813"/>
        </pc:sldMkLst>
        <pc:spChg chg="mod">
          <ac:chgData name="Chris Speller" userId="0a97f007-b978-4543-a8a0-9ee0abccdf0a" providerId="ADAL" clId="{B8B649C5-C549-4FEB-BF49-7EEBAD02D5DE}" dt="2020-12-23T11:34:15.663" v="37892" actId="20577"/>
          <ac:spMkLst>
            <pc:docMk/>
            <pc:sldMk cId="473863194" sldId="4813"/>
            <ac:spMk id="10" creationId="{00000000-0000-0000-0000-000000000000}"/>
          </ac:spMkLst>
        </pc:spChg>
        <pc:spChg chg="mod">
          <ac:chgData name="Chris Speller" userId="0a97f007-b978-4543-a8a0-9ee0abccdf0a" providerId="ADAL" clId="{B8B649C5-C549-4FEB-BF49-7EEBAD02D5DE}" dt="2020-12-23T11:32:43.264" v="37829"/>
          <ac:spMkLst>
            <pc:docMk/>
            <pc:sldMk cId="473863194" sldId="4813"/>
            <ac:spMk id="11" creationId="{00000000-0000-0000-0000-000000000000}"/>
          </ac:spMkLst>
        </pc:spChg>
        <pc:spChg chg="mod">
          <ac:chgData name="Chris Speller" userId="0a97f007-b978-4543-a8a0-9ee0abccdf0a" providerId="ADAL" clId="{B8B649C5-C549-4FEB-BF49-7EEBAD02D5DE}" dt="2020-12-23T11:33:26.268" v="37882" actId="20577"/>
          <ac:spMkLst>
            <pc:docMk/>
            <pc:sldMk cId="473863194" sldId="4813"/>
            <ac:spMk id="12" creationId="{C24385B1-56CC-4BCF-9B84-8EA2D3337E37}"/>
          </ac:spMkLst>
        </pc:spChg>
      </pc:sldChg>
      <pc:sldChg chg="modSp add mod">
        <pc:chgData name="Chris Speller" userId="0a97f007-b978-4543-a8a0-9ee0abccdf0a" providerId="ADAL" clId="{B8B649C5-C549-4FEB-BF49-7EEBAD02D5DE}" dt="2020-12-23T11:35:18.599" v="37916" actId="1076"/>
        <pc:sldMkLst>
          <pc:docMk/>
          <pc:sldMk cId="3897751758" sldId="4814"/>
        </pc:sldMkLst>
        <pc:spChg chg="mod">
          <ac:chgData name="Chris Speller" userId="0a97f007-b978-4543-a8a0-9ee0abccdf0a" providerId="ADAL" clId="{B8B649C5-C549-4FEB-BF49-7EEBAD02D5DE}" dt="2020-12-23T11:35:16.153" v="37915" actId="2711"/>
          <ac:spMkLst>
            <pc:docMk/>
            <pc:sldMk cId="3897751758" sldId="4814"/>
            <ac:spMk id="10" creationId="{00000000-0000-0000-0000-000000000000}"/>
          </ac:spMkLst>
        </pc:spChg>
        <pc:spChg chg="mod">
          <ac:chgData name="Chris Speller" userId="0a97f007-b978-4543-a8a0-9ee0abccdf0a" providerId="ADAL" clId="{B8B649C5-C549-4FEB-BF49-7EEBAD02D5DE}" dt="2020-12-23T11:35:12.024" v="37914" actId="2711"/>
          <ac:spMkLst>
            <pc:docMk/>
            <pc:sldMk cId="3897751758" sldId="4814"/>
            <ac:spMk id="11" creationId="{00000000-0000-0000-0000-000000000000}"/>
          </ac:spMkLst>
        </pc:spChg>
        <pc:spChg chg="mod">
          <ac:chgData name="Chris Speller" userId="0a97f007-b978-4543-a8a0-9ee0abccdf0a" providerId="ADAL" clId="{B8B649C5-C549-4FEB-BF49-7EEBAD02D5DE}" dt="2020-12-23T11:35:18.599" v="37916" actId="1076"/>
          <ac:spMkLst>
            <pc:docMk/>
            <pc:sldMk cId="3897751758" sldId="4814"/>
            <ac:spMk id="12" creationId="{C24385B1-56CC-4BCF-9B84-8EA2D3337E37}"/>
          </ac:spMkLst>
        </pc:spChg>
      </pc:sldChg>
      <pc:sldChg chg="modSp add mod modAnim">
        <pc:chgData name="Chris Speller" userId="0a97f007-b978-4543-a8a0-9ee0abccdf0a" providerId="ADAL" clId="{B8B649C5-C549-4FEB-BF49-7EEBAD02D5DE}" dt="2020-12-23T11:42:09.884" v="38490" actId="1076"/>
        <pc:sldMkLst>
          <pc:docMk/>
          <pc:sldMk cId="678128543" sldId="4815"/>
        </pc:sldMkLst>
        <pc:spChg chg="mod">
          <ac:chgData name="Chris Speller" userId="0a97f007-b978-4543-a8a0-9ee0abccdf0a" providerId="ADAL" clId="{B8B649C5-C549-4FEB-BF49-7EEBAD02D5DE}" dt="2020-12-23T11:41:41.570" v="38488" actId="20577"/>
          <ac:spMkLst>
            <pc:docMk/>
            <pc:sldMk cId="678128543" sldId="4815"/>
            <ac:spMk id="10" creationId="{00000000-0000-0000-0000-000000000000}"/>
          </ac:spMkLst>
        </pc:spChg>
        <pc:spChg chg="mod">
          <ac:chgData name="Chris Speller" userId="0a97f007-b978-4543-a8a0-9ee0abccdf0a" providerId="ADAL" clId="{B8B649C5-C549-4FEB-BF49-7EEBAD02D5DE}" dt="2020-12-23T11:40:55.842" v="38409" actId="20577"/>
          <ac:spMkLst>
            <pc:docMk/>
            <pc:sldMk cId="678128543" sldId="4815"/>
            <ac:spMk id="11" creationId="{00000000-0000-0000-0000-000000000000}"/>
          </ac:spMkLst>
        </pc:spChg>
        <pc:spChg chg="mod">
          <ac:chgData name="Chris Speller" userId="0a97f007-b978-4543-a8a0-9ee0abccdf0a" providerId="ADAL" clId="{B8B649C5-C549-4FEB-BF49-7EEBAD02D5DE}" dt="2020-12-23T11:42:09.884" v="38490" actId="1076"/>
          <ac:spMkLst>
            <pc:docMk/>
            <pc:sldMk cId="678128543" sldId="4815"/>
            <ac:spMk id="12" creationId="{C24385B1-56CC-4BCF-9B84-8EA2D3337E37}"/>
          </ac:spMkLst>
        </pc:spChg>
      </pc:sldChg>
      <pc:sldChg chg="modSp add mod modAnim">
        <pc:chgData name="Chris Speller" userId="0a97f007-b978-4543-a8a0-9ee0abccdf0a" providerId="ADAL" clId="{B8B649C5-C549-4FEB-BF49-7EEBAD02D5DE}" dt="2020-12-23T11:49:25.410" v="38534" actId="20577"/>
        <pc:sldMkLst>
          <pc:docMk/>
          <pc:sldMk cId="4163457884" sldId="4816"/>
        </pc:sldMkLst>
        <pc:spChg chg="mod">
          <ac:chgData name="Chris Speller" userId="0a97f007-b978-4543-a8a0-9ee0abccdf0a" providerId="ADAL" clId="{B8B649C5-C549-4FEB-BF49-7EEBAD02D5DE}" dt="2020-12-23T11:49:25.410" v="38534" actId="20577"/>
          <ac:spMkLst>
            <pc:docMk/>
            <pc:sldMk cId="4163457884" sldId="4816"/>
            <ac:spMk id="10" creationId="{00000000-0000-0000-0000-000000000000}"/>
          </ac:spMkLst>
        </pc:spChg>
        <pc:spChg chg="mod">
          <ac:chgData name="Chris Speller" userId="0a97f007-b978-4543-a8a0-9ee0abccdf0a" providerId="ADAL" clId="{B8B649C5-C549-4FEB-BF49-7EEBAD02D5DE}" dt="2020-12-23T11:46:27.481" v="38504" actId="2711"/>
          <ac:spMkLst>
            <pc:docMk/>
            <pc:sldMk cId="4163457884" sldId="4816"/>
            <ac:spMk id="11" creationId="{00000000-0000-0000-0000-000000000000}"/>
          </ac:spMkLst>
        </pc:spChg>
        <pc:spChg chg="mod">
          <ac:chgData name="Chris Speller" userId="0a97f007-b978-4543-a8a0-9ee0abccdf0a" providerId="ADAL" clId="{B8B649C5-C549-4FEB-BF49-7EEBAD02D5DE}" dt="2020-12-23T11:47:29.564" v="38529" actId="1076"/>
          <ac:spMkLst>
            <pc:docMk/>
            <pc:sldMk cId="4163457884" sldId="4816"/>
            <ac:spMk id="12" creationId="{C24385B1-56CC-4BCF-9B84-8EA2D3337E37}"/>
          </ac:spMkLst>
        </pc:spChg>
      </pc:sldChg>
      <pc:sldChg chg="modSp add mod modAnim">
        <pc:chgData name="Chris Speller" userId="0a97f007-b978-4543-a8a0-9ee0abccdf0a" providerId="ADAL" clId="{B8B649C5-C549-4FEB-BF49-7EEBAD02D5DE}" dt="2020-12-23T11:55:05.632" v="38712" actId="1076"/>
        <pc:sldMkLst>
          <pc:docMk/>
          <pc:sldMk cId="1083731323" sldId="4817"/>
        </pc:sldMkLst>
        <pc:spChg chg="mod">
          <ac:chgData name="Chris Speller" userId="0a97f007-b978-4543-a8a0-9ee0abccdf0a" providerId="ADAL" clId="{B8B649C5-C549-4FEB-BF49-7EEBAD02D5DE}" dt="2020-12-23T11:54:56.952" v="38710" actId="403"/>
          <ac:spMkLst>
            <pc:docMk/>
            <pc:sldMk cId="1083731323" sldId="4817"/>
            <ac:spMk id="10" creationId="{00000000-0000-0000-0000-000000000000}"/>
          </ac:spMkLst>
        </pc:spChg>
        <pc:spChg chg="mod">
          <ac:chgData name="Chris Speller" userId="0a97f007-b978-4543-a8a0-9ee0abccdf0a" providerId="ADAL" clId="{B8B649C5-C549-4FEB-BF49-7EEBAD02D5DE}" dt="2020-12-23T11:55:02.015" v="38711" actId="403"/>
          <ac:spMkLst>
            <pc:docMk/>
            <pc:sldMk cId="1083731323" sldId="4817"/>
            <ac:spMk id="11" creationId="{00000000-0000-0000-0000-000000000000}"/>
          </ac:spMkLst>
        </pc:spChg>
        <pc:spChg chg="mod">
          <ac:chgData name="Chris Speller" userId="0a97f007-b978-4543-a8a0-9ee0abccdf0a" providerId="ADAL" clId="{B8B649C5-C549-4FEB-BF49-7EEBAD02D5DE}" dt="2020-12-23T11:55:05.632" v="38712" actId="1076"/>
          <ac:spMkLst>
            <pc:docMk/>
            <pc:sldMk cId="1083731323" sldId="4817"/>
            <ac:spMk id="12" creationId="{C24385B1-56CC-4BCF-9B84-8EA2D3337E37}"/>
          </ac:spMkLst>
        </pc:spChg>
      </pc:sldChg>
      <pc:sldChg chg="modSp add mod modAnim">
        <pc:chgData name="Chris Speller" userId="0a97f007-b978-4543-a8a0-9ee0abccdf0a" providerId="ADAL" clId="{B8B649C5-C549-4FEB-BF49-7EEBAD02D5DE}" dt="2020-12-23T12:16:09.430" v="38798" actId="20577"/>
        <pc:sldMkLst>
          <pc:docMk/>
          <pc:sldMk cId="1739106831" sldId="4818"/>
        </pc:sldMkLst>
        <pc:spChg chg="mod">
          <ac:chgData name="Chris Speller" userId="0a97f007-b978-4543-a8a0-9ee0abccdf0a" providerId="ADAL" clId="{B8B649C5-C549-4FEB-BF49-7EEBAD02D5DE}" dt="2020-12-23T12:16:09.430" v="38798" actId="20577"/>
          <ac:spMkLst>
            <pc:docMk/>
            <pc:sldMk cId="1739106831" sldId="4818"/>
            <ac:spMk id="10" creationId="{00000000-0000-0000-0000-000000000000}"/>
          </ac:spMkLst>
        </pc:spChg>
        <pc:spChg chg="mod">
          <ac:chgData name="Chris Speller" userId="0a97f007-b978-4543-a8a0-9ee0abccdf0a" providerId="ADAL" clId="{B8B649C5-C549-4FEB-BF49-7EEBAD02D5DE}" dt="2020-12-23T12:10:26.534" v="38777" actId="20577"/>
          <ac:spMkLst>
            <pc:docMk/>
            <pc:sldMk cId="1739106831" sldId="4818"/>
            <ac:spMk id="11" creationId="{00000000-0000-0000-0000-000000000000}"/>
          </ac:spMkLst>
        </pc:spChg>
        <pc:spChg chg="mod">
          <ac:chgData name="Chris Speller" userId="0a97f007-b978-4543-a8a0-9ee0abccdf0a" providerId="ADAL" clId="{B8B649C5-C549-4FEB-BF49-7EEBAD02D5DE}" dt="2020-12-23T12:10:18.586" v="38774" actId="20577"/>
          <ac:spMkLst>
            <pc:docMk/>
            <pc:sldMk cId="1739106831" sldId="4818"/>
            <ac:spMk id="12" creationId="{C24385B1-56CC-4BCF-9B84-8EA2D3337E37}"/>
          </ac:spMkLst>
        </pc:spChg>
      </pc:sldChg>
      <pc:sldChg chg="addSp delSp modSp add mod modAnim">
        <pc:chgData name="Chris Speller" userId="0a97f007-b978-4543-a8a0-9ee0abccdf0a" providerId="ADAL" clId="{B8B649C5-C549-4FEB-BF49-7EEBAD02D5DE}" dt="2020-12-23T12:27:34.191" v="39485" actId="20577"/>
        <pc:sldMkLst>
          <pc:docMk/>
          <pc:sldMk cId="1572156607" sldId="4819"/>
        </pc:sldMkLst>
        <pc:spChg chg="mod">
          <ac:chgData name="Chris Speller" userId="0a97f007-b978-4543-a8a0-9ee0abccdf0a" providerId="ADAL" clId="{B8B649C5-C549-4FEB-BF49-7EEBAD02D5DE}" dt="2020-12-23T12:21:28.935" v="39433" actId="20577"/>
          <ac:spMkLst>
            <pc:docMk/>
            <pc:sldMk cId="1572156607" sldId="4819"/>
            <ac:spMk id="10" creationId="{00000000-0000-0000-0000-000000000000}"/>
          </ac:spMkLst>
        </pc:spChg>
        <pc:spChg chg="mod">
          <ac:chgData name="Chris Speller" userId="0a97f007-b978-4543-a8a0-9ee0abccdf0a" providerId="ADAL" clId="{B8B649C5-C549-4FEB-BF49-7EEBAD02D5DE}" dt="2020-12-23T12:21:32.484" v="39434" actId="20577"/>
          <ac:spMkLst>
            <pc:docMk/>
            <pc:sldMk cId="1572156607" sldId="4819"/>
            <ac:spMk id="11" creationId="{00000000-0000-0000-0000-000000000000}"/>
          </ac:spMkLst>
        </pc:spChg>
        <pc:spChg chg="mod">
          <ac:chgData name="Chris Speller" userId="0a97f007-b978-4543-a8a0-9ee0abccdf0a" providerId="ADAL" clId="{B8B649C5-C549-4FEB-BF49-7EEBAD02D5DE}" dt="2020-12-23T12:27:34.191" v="39485" actId="20577"/>
          <ac:spMkLst>
            <pc:docMk/>
            <pc:sldMk cId="1572156607" sldId="4819"/>
            <ac:spMk id="12" creationId="{C24385B1-56CC-4BCF-9B84-8EA2D3337E37}"/>
          </ac:spMkLst>
        </pc:spChg>
        <pc:picChg chg="add del mod">
          <ac:chgData name="Chris Speller" userId="0a97f007-b978-4543-a8a0-9ee0abccdf0a" providerId="ADAL" clId="{B8B649C5-C549-4FEB-BF49-7EEBAD02D5DE}" dt="2020-12-23T12:20:19.089" v="39426" actId="478"/>
          <ac:picMkLst>
            <pc:docMk/>
            <pc:sldMk cId="1572156607" sldId="4819"/>
            <ac:picMk id="3" creationId="{E81B316F-29F4-4E2C-8CC4-D233A9FA33F2}"/>
          </ac:picMkLst>
        </pc:picChg>
      </pc:sldChg>
      <pc:sldChg chg="modSp add">
        <pc:chgData name="Chris Speller" userId="0a97f007-b978-4543-a8a0-9ee0abccdf0a" providerId="ADAL" clId="{B8B649C5-C549-4FEB-BF49-7EEBAD02D5DE}" dt="2020-12-23T12:23:39.311" v="39466" actId="20577"/>
        <pc:sldMkLst>
          <pc:docMk/>
          <pc:sldMk cId="1183670436" sldId="4820"/>
        </pc:sldMkLst>
        <pc:spChg chg="mod">
          <ac:chgData name="Chris Speller" userId="0a97f007-b978-4543-a8a0-9ee0abccdf0a" providerId="ADAL" clId="{B8B649C5-C549-4FEB-BF49-7EEBAD02D5DE}" dt="2020-12-23T12:23:39.311" v="39466" actId="20577"/>
          <ac:spMkLst>
            <pc:docMk/>
            <pc:sldMk cId="1183670436" sldId="4820"/>
            <ac:spMk id="12" creationId="{C24385B1-56CC-4BCF-9B84-8EA2D3337E37}"/>
          </ac:spMkLst>
        </pc:spChg>
      </pc:sldChg>
      <pc:sldChg chg="modSp add">
        <pc:chgData name="Chris Speller" userId="0a97f007-b978-4543-a8a0-9ee0abccdf0a" providerId="ADAL" clId="{B8B649C5-C549-4FEB-BF49-7EEBAD02D5DE}" dt="2020-12-23T12:31:06.058" v="39518" actId="20577"/>
        <pc:sldMkLst>
          <pc:docMk/>
          <pc:sldMk cId="2192770776" sldId="4821"/>
        </pc:sldMkLst>
        <pc:spChg chg="mod">
          <ac:chgData name="Chris Speller" userId="0a97f007-b978-4543-a8a0-9ee0abccdf0a" providerId="ADAL" clId="{B8B649C5-C549-4FEB-BF49-7EEBAD02D5DE}" dt="2020-12-23T12:28:24.614" v="39501" actId="20577"/>
          <ac:spMkLst>
            <pc:docMk/>
            <pc:sldMk cId="2192770776" sldId="4821"/>
            <ac:spMk id="10" creationId="{00000000-0000-0000-0000-000000000000}"/>
          </ac:spMkLst>
        </pc:spChg>
        <pc:spChg chg="mod">
          <ac:chgData name="Chris Speller" userId="0a97f007-b978-4543-a8a0-9ee0abccdf0a" providerId="ADAL" clId="{B8B649C5-C549-4FEB-BF49-7EEBAD02D5DE}" dt="2020-12-23T12:28:06.897" v="39499" actId="20577"/>
          <ac:spMkLst>
            <pc:docMk/>
            <pc:sldMk cId="2192770776" sldId="4821"/>
            <ac:spMk id="11" creationId="{00000000-0000-0000-0000-000000000000}"/>
          </ac:spMkLst>
        </pc:spChg>
        <pc:spChg chg="mod">
          <ac:chgData name="Chris Speller" userId="0a97f007-b978-4543-a8a0-9ee0abccdf0a" providerId="ADAL" clId="{B8B649C5-C549-4FEB-BF49-7EEBAD02D5DE}" dt="2020-12-23T12:31:06.058" v="39518" actId="20577"/>
          <ac:spMkLst>
            <pc:docMk/>
            <pc:sldMk cId="2192770776" sldId="4821"/>
            <ac:spMk id="12" creationId="{C24385B1-56CC-4BCF-9B84-8EA2D3337E37}"/>
          </ac:spMkLst>
        </pc:spChg>
      </pc:sldChg>
      <pc:sldChg chg="modSp add mod modAnim">
        <pc:chgData name="Chris Speller" userId="0a97f007-b978-4543-a8a0-9ee0abccdf0a" providerId="ADAL" clId="{B8B649C5-C549-4FEB-BF49-7EEBAD02D5DE}" dt="2020-12-23T12:33:44.613" v="39550" actId="20577"/>
        <pc:sldMkLst>
          <pc:docMk/>
          <pc:sldMk cId="4065208540" sldId="4822"/>
        </pc:sldMkLst>
        <pc:spChg chg="mod">
          <ac:chgData name="Chris Speller" userId="0a97f007-b978-4543-a8a0-9ee0abccdf0a" providerId="ADAL" clId="{B8B649C5-C549-4FEB-BF49-7EEBAD02D5DE}" dt="2020-12-23T12:33:44.613" v="39550" actId="20577"/>
          <ac:spMkLst>
            <pc:docMk/>
            <pc:sldMk cId="4065208540" sldId="4822"/>
            <ac:spMk id="10" creationId="{00000000-0000-0000-0000-000000000000}"/>
          </ac:spMkLst>
        </pc:spChg>
        <pc:spChg chg="mod">
          <ac:chgData name="Chris Speller" userId="0a97f007-b978-4543-a8a0-9ee0abccdf0a" providerId="ADAL" clId="{B8B649C5-C549-4FEB-BF49-7EEBAD02D5DE}" dt="2020-12-23T12:33:03.427" v="39525" actId="403"/>
          <ac:spMkLst>
            <pc:docMk/>
            <pc:sldMk cId="4065208540" sldId="4822"/>
            <ac:spMk id="11" creationId="{00000000-0000-0000-0000-000000000000}"/>
          </ac:spMkLst>
        </pc:spChg>
        <pc:spChg chg="mod">
          <ac:chgData name="Chris Speller" userId="0a97f007-b978-4543-a8a0-9ee0abccdf0a" providerId="ADAL" clId="{B8B649C5-C549-4FEB-BF49-7EEBAD02D5DE}" dt="2020-12-23T12:33:26.790" v="39548" actId="122"/>
          <ac:spMkLst>
            <pc:docMk/>
            <pc:sldMk cId="4065208540" sldId="4822"/>
            <ac:spMk id="12" creationId="{C24385B1-56CC-4BCF-9B84-8EA2D3337E37}"/>
          </ac:spMkLst>
        </pc:spChg>
      </pc:sldChg>
      <pc:sldChg chg="modSp add mod modAnim">
        <pc:chgData name="Chris Speller" userId="0a97f007-b978-4543-a8a0-9ee0abccdf0a" providerId="ADAL" clId="{B8B649C5-C549-4FEB-BF49-7EEBAD02D5DE}" dt="2020-12-23T12:45:41.626" v="39909" actId="2711"/>
        <pc:sldMkLst>
          <pc:docMk/>
          <pc:sldMk cId="2794228147" sldId="4823"/>
        </pc:sldMkLst>
        <pc:spChg chg="mod">
          <ac:chgData name="Chris Speller" userId="0a97f007-b978-4543-a8a0-9ee0abccdf0a" providerId="ADAL" clId="{B8B649C5-C549-4FEB-BF49-7EEBAD02D5DE}" dt="2020-12-23T12:45:39.237" v="39908" actId="14100"/>
          <ac:spMkLst>
            <pc:docMk/>
            <pc:sldMk cId="2794228147" sldId="4823"/>
            <ac:spMk id="10" creationId="{00000000-0000-0000-0000-000000000000}"/>
          </ac:spMkLst>
        </pc:spChg>
        <pc:spChg chg="mod">
          <ac:chgData name="Chris Speller" userId="0a97f007-b978-4543-a8a0-9ee0abccdf0a" providerId="ADAL" clId="{B8B649C5-C549-4FEB-BF49-7EEBAD02D5DE}" dt="2020-12-23T12:45:41.626" v="39909" actId="2711"/>
          <ac:spMkLst>
            <pc:docMk/>
            <pc:sldMk cId="2794228147" sldId="4823"/>
            <ac:spMk id="11" creationId="{00000000-0000-0000-0000-000000000000}"/>
          </ac:spMkLst>
        </pc:spChg>
        <pc:spChg chg="mod">
          <ac:chgData name="Chris Speller" userId="0a97f007-b978-4543-a8a0-9ee0abccdf0a" providerId="ADAL" clId="{B8B649C5-C549-4FEB-BF49-7EEBAD02D5DE}" dt="2020-12-23T12:39:47.286" v="39629" actId="20577"/>
          <ac:spMkLst>
            <pc:docMk/>
            <pc:sldMk cId="2794228147" sldId="4823"/>
            <ac:spMk id="12" creationId="{C24385B1-56CC-4BCF-9B84-8EA2D3337E37}"/>
          </ac:spMkLst>
        </pc:spChg>
      </pc:sldChg>
      <pc:sldChg chg="modSp add mod modAnim">
        <pc:chgData name="Chris Speller" userId="0a97f007-b978-4543-a8a0-9ee0abccdf0a" providerId="ADAL" clId="{B8B649C5-C549-4FEB-BF49-7EEBAD02D5DE}" dt="2020-12-23T12:45:31.717" v="39906" actId="14100"/>
        <pc:sldMkLst>
          <pc:docMk/>
          <pc:sldMk cId="543198759" sldId="4824"/>
        </pc:sldMkLst>
        <pc:spChg chg="mod">
          <ac:chgData name="Chris Speller" userId="0a97f007-b978-4543-a8a0-9ee0abccdf0a" providerId="ADAL" clId="{B8B649C5-C549-4FEB-BF49-7EEBAD02D5DE}" dt="2020-12-23T12:45:31.717" v="39906" actId="14100"/>
          <ac:spMkLst>
            <pc:docMk/>
            <pc:sldMk cId="543198759" sldId="4824"/>
            <ac:spMk id="10" creationId="{00000000-0000-0000-0000-000000000000}"/>
          </ac:spMkLst>
        </pc:spChg>
        <pc:spChg chg="mod">
          <ac:chgData name="Chris Speller" userId="0a97f007-b978-4543-a8a0-9ee0abccdf0a" providerId="ADAL" clId="{B8B649C5-C549-4FEB-BF49-7EEBAD02D5DE}" dt="2020-12-23T12:45:27.861" v="39905" actId="2711"/>
          <ac:spMkLst>
            <pc:docMk/>
            <pc:sldMk cId="543198759" sldId="4824"/>
            <ac:spMk id="11" creationId="{00000000-0000-0000-0000-000000000000}"/>
          </ac:spMkLst>
        </pc:spChg>
        <pc:spChg chg="mod">
          <ac:chgData name="Chris Speller" userId="0a97f007-b978-4543-a8a0-9ee0abccdf0a" providerId="ADAL" clId="{B8B649C5-C549-4FEB-BF49-7EEBAD02D5DE}" dt="2020-12-23T12:44:21.839" v="39901" actId="20577"/>
          <ac:spMkLst>
            <pc:docMk/>
            <pc:sldMk cId="543198759" sldId="4824"/>
            <ac:spMk id="12" creationId="{C24385B1-56CC-4BCF-9B84-8EA2D3337E37}"/>
          </ac:spMkLst>
        </pc:spChg>
      </pc:sldChg>
      <pc:sldChg chg="modSp add mod">
        <pc:chgData name="Chris Speller" userId="0a97f007-b978-4543-a8a0-9ee0abccdf0a" providerId="ADAL" clId="{B8B649C5-C549-4FEB-BF49-7EEBAD02D5DE}" dt="2020-12-23T12:57:39.548" v="40006" actId="20577"/>
        <pc:sldMkLst>
          <pc:docMk/>
          <pc:sldMk cId="1636709654" sldId="4825"/>
        </pc:sldMkLst>
        <pc:spChg chg="mod">
          <ac:chgData name="Chris Speller" userId="0a97f007-b978-4543-a8a0-9ee0abccdf0a" providerId="ADAL" clId="{B8B649C5-C549-4FEB-BF49-7EEBAD02D5DE}" dt="2020-12-23T12:57:39.548" v="40006" actId="20577"/>
          <ac:spMkLst>
            <pc:docMk/>
            <pc:sldMk cId="1636709654" sldId="4825"/>
            <ac:spMk id="10" creationId="{00000000-0000-0000-0000-000000000000}"/>
          </ac:spMkLst>
        </pc:spChg>
        <pc:spChg chg="mod">
          <ac:chgData name="Chris Speller" userId="0a97f007-b978-4543-a8a0-9ee0abccdf0a" providerId="ADAL" clId="{B8B649C5-C549-4FEB-BF49-7EEBAD02D5DE}" dt="2020-12-23T12:57:21.221" v="40002"/>
          <ac:spMkLst>
            <pc:docMk/>
            <pc:sldMk cId="1636709654" sldId="4825"/>
            <ac:spMk id="11" creationId="{00000000-0000-0000-0000-000000000000}"/>
          </ac:spMkLst>
        </pc:spChg>
        <pc:spChg chg="mod">
          <ac:chgData name="Chris Speller" userId="0a97f007-b978-4543-a8a0-9ee0abccdf0a" providerId="ADAL" clId="{B8B649C5-C549-4FEB-BF49-7EEBAD02D5DE}" dt="2020-12-23T12:57:31.875" v="40004" actId="207"/>
          <ac:spMkLst>
            <pc:docMk/>
            <pc:sldMk cId="1636709654" sldId="4825"/>
            <ac:spMk id="12" creationId="{C24385B1-56CC-4BCF-9B84-8EA2D3337E37}"/>
          </ac:spMkLst>
        </pc:spChg>
      </pc:sldChg>
      <pc:sldChg chg="modSp add ord">
        <pc:chgData name="Chris Speller" userId="0a97f007-b978-4543-a8a0-9ee0abccdf0a" providerId="ADAL" clId="{B8B649C5-C549-4FEB-BF49-7EEBAD02D5DE}" dt="2020-12-23T12:57:10.085" v="39998"/>
        <pc:sldMkLst>
          <pc:docMk/>
          <pc:sldMk cId="3628733826" sldId="4826"/>
        </pc:sldMkLst>
        <pc:spChg chg="mod">
          <ac:chgData name="Chris Speller" userId="0a97f007-b978-4543-a8a0-9ee0abccdf0a" providerId="ADAL" clId="{B8B649C5-C549-4FEB-BF49-7EEBAD02D5DE}" dt="2020-12-23T12:56:36.603" v="39996" actId="20577"/>
          <ac:spMkLst>
            <pc:docMk/>
            <pc:sldMk cId="3628733826" sldId="4826"/>
            <ac:spMk id="10" creationId="{00000000-0000-0000-0000-000000000000}"/>
          </ac:spMkLst>
        </pc:spChg>
      </pc:sldChg>
      <pc:sldChg chg="modSp add mod">
        <pc:chgData name="Chris Speller" userId="0a97f007-b978-4543-a8a0-9ee0abccdf0a" providerId="ADAL" clId="{B8B649C5-C549-4FEB-BF49-7EEBAD02D5DE}" dt="2020-12-23T13:06:41.366" v="40203" actId="20577"/>
        <pc:sldMkLst>
          <pc:docMk/>
          <pc:sldMk cId="1656997568" sldId="4827"/>
        </pc:sldMkLst>
        <pc:spChg chg="mod">
          <ac:chgData name="Chris Speller" userId="0a97f007-b978-4543-a8a0-9ee0abccdf0a" providerId="ADAL" clId="{B8B649C5-C549-4FEB-BF49-7EEBAD02D5DE}" dt="2020-12-23T13:06:41.366" v="40203" actId="20577"/>
          <ac:spMkLst>
            <pc:docMk/>
            <pc:sldMk cId="1656997568" sldId="4827"/>
            <ac:spMk id="10" creationId="{00000000-0000-0000-0000-000000000000}"/>
          </ac:spMkLst>
        </pc:spChg>
        <pc:spChg chg="mod">
          <ac:chgData name="Chris Speller" userId="0a97f007-b978-4543-a8a0-9ee0abccdf0a" providerId="ADAL" clId="{B8B649C5-C549-4FEB-BF49-7EEBAD02D5DE}" dt="2020-12-23T13:03:02.786" v="40137"/>
          <ac:spMkLst>
            <pc:docMk/>
            <pc:sldMk cId="1656997568" sldId="4827"/>
            <ac:spMk id="11" creationId="{00000000-0000-0000-0000-000000000000}"/>
          </ac:spMkLst>
        </pc:spChg>
        <pc:spChg chg="mod">
          <ac:chgData name="Chris Speller" userId="0a97f007-b978-4543-a8a0-9ee0abccdf0a" providerId="ADAL" clId="{B8B649C5-C549-4FEB-BF49-7EEBAD02D5DE}" dt="2020-12-23T13:05:04.429" v="40198" actId="6549"/>
          <ac:spMkLst>
            <pc:docMk/>
            <pc:sldMk cId="1656997568" sldId="4827"/>
            <ac:spMk id="12" creationId="{C24385B1-56CC-4BCF-9B84-8EA2D3337E37}"/>
          </ac:spMkLst>
        </pc:spChg>
      </pc:sldChg>
      <pc:sldChg chg="modSp add">
        <pc:chgData name="Chris Speller" userId="0a97f007-b978-4543-a8a0-9ee0abccdf0a" providerId="ADAL" clId="{B8B649C5-C549-4FEB-BF49-7EEBAD02D5DE}" dt="2020-12-23T13:08:16.896" v="40275" actId="20577"/>
        <pc:sldMkLst>
          <pc:docMk/>
          <pc:sldMk cId="476948630" sldId="4828"/>
        </pc:sldMkLst>
        <pc:spChg chg="mod">
          <ac:chgData name="Chris Speller" userId="0a97f007-b978-4543-a8a0-9ee0abccdf0a" providerId="ADAL" clId="{B8B649C5-C549-4FEB-BF49-7EEBAD02D5DE}" dt="2020-12-23T13:07:25.693" v="40218" actId="20577"/>
          <ac:spMkLst>
            <pc:docMk/>
            <pc:sldMk cId="476948630" sldId="4828"/>
            <ac:spMk id="10" creationId="{00000000-0000-0000-0000-000000000000}"/>
          </ac:spMkLst>
        </pc:spChg>
        <pc:spChg chg="mod">
          <ac:chgData name="Chris Speller" userId="0a97f007-b978-4543-a8a0-9ee0abccdf0a" providerId="ADAL" clId="{B8B649C5-C549-4FEB-BF49-7EEBAD02D5DE}" dt="2020-12-23T13:07:16.752" v="40214"/>
          <ac:spMkLst>
            <pc:docMk/>
            <pc:sldMk cId="476948630" sldId="4828"/>
            <ac:spMk id="11" creationId="{00000000-0000-0000-0000-000000000000}"/>
          </ac:spMkLst>
        </pc:spChg>
        <pc:spChg chg="mod">
          <ac:chgData name="Chris Speller" userId="0a97f007-b978-4543-a8a0-9ee0abccdf0a" providerId="ADAL" clId="{B8B649C5-C549-4FEB-BF49-7EEBAD02D5DE}" dt="2020-12-23T13:08:16.896" v="40275" actId="20577"/>
          <ac:spMkLst>
            <pc:docMk/>
            <pc:sldMk cId="476948630" sldId="4828"/>
            <ac:spMk id="12" creationId="{C24385B1-56CC-4BCF-9B84-8EA2D3337E37}"/>
          </ac:spMkLst>
        </pc:spChg>
      </pc:sldChg>
      <pc:sldChg chg="modSp add mod modAnim">
        <pc:chgData name="Chris Speller" userId="0a97f007-b978-4543-a8a0-9ee0abccdf0a" providerId="ADAL" clId="{B8B649C5-C549-4FEB-BF49-7EEBAD02D5DE}" dt="2020-12-23T13:21:05.301" v="40355" actId="20577"/>
        <pc:sldMkLst>
          <pc:docMk/>
          <pc:sldMk cId="57237558" sldId="4829"/>
        </pc:sldMkLst>
        <pc:spChg chg="mod">
          <ac:chgData name="Chris Speller" userId="0a97f007-b978-4543-a8a0-9ee0abccdf0a" providerId="ADAL" clId="{B8B649C5-C549-4FEB-BF49-7EEBAD02D5DE}" dt="2020-12-23T13:21:05.301" v="40355" actId="20577"/>
          <ac:spMkLst>
            <pc:docMk/>
            <pc:sldMk cId="57237558" sldId="4829"/>
            <ac:spMk id="10" creationId="{00000000-0000-0000-0000-000000000000}"/>
          </ac:spMkLst>
        </pc:spChg>
        <pc:spChg chg="mod">
          <ac:chgData name="Chris Speller" userId="0a97f007-b978-4543-a8a0-9ee0abccdf0a" providerId="ADAL" clId="{B8B649C5-C549-4FEB-BF49-7EEBAD02D5DE}" dt="2020-12-23T13:08:51.988" v="40281" actId="404"/>
          <ac:spMkLst>
            <pc:docMk/>
            <pc:sldMk cId="57237558" sldId="4829"/>
            <ac:spMk id="11" creationId="{00000000-0000-0000-0000-000000000000}"/>
          </ac:spMkLst>
        </pc:spChg>
        <pc:spChg chg="mod">
          <ac:chgData name="Chris Speller" userId="0a97f007-b978-4543-a8a0-9ee0abccdf0a" providerId="ADAL" clId="{B8B649C5-C549-4FEB-BF49-7EEBAD02D5DE}" dt="2020-12-23T13:10:24.701" v="40334" actId="207"/>
          <ac:spMkLst>
            <pc:docMk/>
            <pc:sldMk cId="57237558" sldId="4829"/>
            <ac:spMk id="12" creationId="{C24385B1-56CC-4BCF-9B84-8EA2D3337E37}"/>
          </ac:spMkLst>
        </pc:spChg>
      </pc:sldChg>
      <pc:sldChg chg="modSp add mod modAnim">
        <pc:chgData name="Chris Speller" userId="0a97f007-b978-4543-a8a0-9ee0abccdf0a" providerId="ADAL" clId="{B8B649C5-C549-4FEB-BF49-7EEBAD02D5DE}" dt="2020-12-23T13:38:30.271" v="42746" actId="20577"/>
        <pc:sldMkLst>
          <pc:docMk/>
          <pc:sldMk cId="2219674546" sldId="4830"/>
        </pc:sldMkLst>
        <pc:spChg chg="mod">
          <ac:chgData name="Chris Speller" userId="0a97f007-b978-4543-a8a0-9ee0abccdf0a" providerId="ADAL" clId="{B8B649C5-C549-4FEB-BF49-7EEBAD02D5DE}" dt="2020-12-23T13:38:30.271" v="42746" actId="20577"/>
          <ac:spMkLst>
            <pc:docMk/>
            <pc:sldMk cId="2219674546" sldId="4830"/>
            <ac:spMk id="10" creationId="{00000000-0000-0000-0000-000000000000}"/>
          </ac:spMkLst>
        </pc:spChg>
        <pc:spChg chg="mod">
          <ac:chgData name="Chris Speller" userId="0a97f007-b978-4543-a8a0-9ee0abccdf0a" providerId="ADAL" clId="{B8B649C5-C549-4FEB-BF49-7EEBAD02D5DE}" dt="2020-12-23T13:35:33.616" v="42524" actId="20577"/>
          <ac:spMkLst>
            <pc:docMk/>
            <pc:sldMk cId="2219674546" sldId="4830"/>
            <ac:spMk id="11" creationId="{00000000-0000-0000-0000-000000000000}"/>
          </ac:spMkLst>
        </pc:spChg>
        <pc:spChg chg="mod">
          <ac:chgData name="Chris Speller" userId="0a97f007-b978-4543-a8a0-9ee0abccdf0a" providerId="ADAL" clId="{B8B649C5-C549-4FEB-BF49-7EEBAD02D5DE}" dt="2020-12-23T13:37:20.233" v="42686" actId="20577"/>
          <ac:spMkLst>
            <pc:docMk/>
            <pc:sldMk cId="2219674546" sldId="4830"/>
            <ac:spMk id="12" creationId="{C24385B1-56CC-4BCF-9B84-8EA2D3337E37}"/>
          </ac:spMkLst>
        </pc:spChg>
      </pc:sldChg>
      <pc:sldMasterChg chg="modSp">
        <pc:chgData name="Chris Speller" userId="0a97f007-b978-4543-a8a0-9ee0abccdf0a" providerId="ADAL" clId="{B8B649C5-C549-4FEB-BF49-7EEBAD02D5DE}" dt="2020-12-20T23:14:33.101" v="7489" actId="2711"/>
        <pc:sldMasterMkLst>
          <pc:docMk/>
          <pc:sldMasterMk cId="843149168" sldId="2147483648"/>
        </pc:sldMasterMkLst>
        <pc:spChg chg="mod">
          <ac:chgData name="Chris Speller" userId="0a97f007-b978-4543-a8a0-9ee0abccdf0a" providerId="ADAL" clId="{B8B649C5-C549-4FEB-BF49-7EEBAD02D5DE}" dt="2020-12-20T23:14:33.101" v="7489" actId="2711"/>
          <ac:spMkLst>
            <pc:docMk/>
            <pc:sldMasterMk cId="843149168" sldId="2147483648"/>
            <ac:spMk id="2" creationId="{00000000-0000-0000-0000-000000000000}"/>
          </ac:spMkLst>
        </pc:spChg>
        <pc:spChg chg="mod">
          <ac:chgData name="Chris Speller" userId="0a97f007-b978-4543-a8a0-9ee0abccdf0a" providerId="ADAL" clId="{B8B649C5-C549-4FEB-BF49-7EEBAD02D5DE}" dt="2020-12-20T23:14:28.805" v="7488" actId="2711"/>
          <ac:spMkLst>
            <pc:docMk/>
            <pc:sldMasterMk cId="843149168" sldId="2147483648"/>
            <ac:spMk id="3" creationId="{00000000-0000-0000-0000-000000000000}"/>
          </ac:spMkLst>
        </pc:spChg>
      </pc:sldMasterChg>
    </pc:docChg>
  </pc:docChgLst>
  <pc:docChgLst>
    <pc:chgData name="Chris Speller" userId="0a97f007-b978-4543-a8a0-9ee0abccdf0a" providerId="ADAL" clId="{2E16E202-934D-4F46-B3DC-E46867410D73}"/>
    <pc:docChg chg="modSld">
      <pc:chgData name="Chris Speller" userId="0a97f007-b978-4543-a8a0-9ee0abccdf0a" providerId="ADAL" clId="{2E16E202-934D-4F46-B3DC-E46867410D73}" dt="2020-12-14T12:43:51.247" v="15" actId="20577"/>
      <pc:docMkLst>
        <pc:docMk/>
      </pc:docMkLst>
      <pc:sldChg chg="modSp">
        <pc:chgData name="Chris Speller" userId="0a97f007-b978-4543-a8a0-9ee0abccdf0a" providerId="ADAL" clId="{2E16E202-934D-4F46-B3DC-E46867410D73}" dt="2020-12-14T12:43:51.247" v="15" actId="20577"/>
        <pc:sldMkLst>
          <pc:docMk/>
          <pc:sldMk cId="83876155" sldId="4264"/>
        </pc:sldMkLst>
        <pc:graphicFrameChg chg="modGraphic">
          <ac:chgData name="Chris Speller" userId="0a97f007-b978-4543-a8a0-9ee0abccdf0a" providerId="ADAL" clId="{2E16E202-934D-4F46-B3DC-E46867410D73}" dt="2020-12-14T12:43:51.247" v="15" actId="20577"/>
          <ac:graphicFrameMkLst>
            <pc:docMk/>
            <pc:sldMk cId="83876155" sldId="4264"/>
            <ac:graphicFrameMk id="3" creationId="{025826F9-BBEB-4D37-A6CB-13A118B9C2C4}"/>
          </ac:graphicFrameMkLst>
        </pc:graphicFrameChg>
      </pc:sldChg>
      <pc:sldChg chg="modSp">
        <pc:chgData name="Chris Speller" userId="0a97f007-b978-4543-a8a0-9ee0abccdf0a" providerId="ADAL" clId="{2E16E202-934D-4F46-B3DC-E46867410D73}" dt="2020-12-14T12:43:44.726" v="11" actId="20577"/>
        <pc:sldMkLst>
          <pc:docMk/>
          <pc:sldMk cId="4142667225" sldId="4274"/>
        </pc:sldMkLst>
        <pc:spChg chg="mod">
          <ac:chgData name="Chris Speller" userId="0a97f007-b978-4543-a8a0-9ee0abccdf0a" providerId="ADAL" clId="{2E16E202-934D-4F46-B3DC-E46867410D73}" dt="2020-12-14T12:43:44.726" v="11" actId="20577"/>
          <ac:spMkLst>
            <pc:docMk/>
            <pc:sldMk cId="4142667225" sldId="4274"/>
            <ac:spMk id="2" creationId="{E16FD57A-7896-48B4-B078-61962DD83C7A}"/>
          </ac:spMkLst>
        </pc:spChg>
      </pc:sldChg>
      <pc:sldChg chg="modSp">
        <pc:chgData name="Chris Speller" userId="0a97f007-b978-4543-a8a0-9ee0abccdf0a" providerId="ADAL" clId="{2E16E202-934D-4F46-B3DC-E46867410D73}" dt="2020-12-14T12:43:08.807" v="3" actId="1076"/>
        <pc:sldMkLst>
          <pc:docMk/>
          <pc:sldMk cId="1900040444" sldId="4375"/>
        </pc:sldMkLst>
        <pc:spChg chg="mod">
          <ac:chgData name="Chris Speller" userId="0a97f007-b978-4543-a8a0-9ee0abccdf0a" providerId="ADAL" clId="{2E16E202-934D-4F46-B3DC-E46867410D73}" dt="2020-12-14T12:43:04.422" v="0" actId="6549"/>
          <ac:spMkLst>
            <pc:docMk/>
            <pc:sldMk cId="1900040444" sldId="4375"/>
            <ac:spMk id="10" creationId="{00000000-0000-0000-0000-000000000000}"/>
          </ac:spMkLst>
        </pc:spChg>
        <pc:spChg chg="mod">
          <ac:chgData name="Chris Speller" userId="0a97f007-b978-4543-a8a0-9ee0abccdf0a" providerId="ADAL" clId="{2E16E202-934D-4F46-B3DC-E46867410D73}" dt="2020-12-14T12:43:05.316" v="1" actId="6549"/>
          <ac:spMkLst>
            <pc:docMk/>
            <pc:sldMk cId="1900040444" sldId="4375"/>
            <ac:spMk id="11" creationId="{00000000-0000-0000-0000-000000000000}"/>
          </ac:spMkLst>
        </pc:spChg>
        <pc:spChg chg="mod">
          <ac:chgData name="Chris Speller" userId="0a97f007-b978-4543-a8a0-9ee0abccdf0a" providerId="ADAL" clId="{2E16E202-934D-4F46-B3DC-E46867410D73}" dt="2020-12-14T12:43:08.807" v="3" actId="1076"/>
          <ac:spMkLst>
            <pc:docMk/>
            <pc:sldMk cId="1900040444" sldId="4375"/>
            <ac:spMk id="12" creationId="{00000000-0000-0000-0000-000000000000}"/>
          </ac:spMkLst>
        </pc:spChg>
      </pc:sldChg>
      <pc:sldChg chg="modSp">
        <pc:chgData name="Chris Speller" userId="0a97f007-b978-4543-a8a0-9ee0abccdf0a" providerId="ADAL" clId="{2E16E202-934D-4F46-B3DC-E46867410D73}" dt="2020-12-14T12:43:13.811" v="6" actId="1076"/>
        <pc:sldMkLst>
          <pc:docMk/>
          <pc:sldMk cId="2549520824" sldId="4376"/>
        </pc:sldMkLst>
        <pc:spChg chg="mod">
          <ac:chgData name="Chris Speller" userId="0a97f007-b978-4543-a8a0-9ee0abccdf0a" providerId="ADAL" clId="{2E16E202-934D-4F46-B3DC-E46867410D73}" dt="2020-12-14T12:43:11.101" v="4" actId="6549"/>
          <ac:spMkLst>
            <pc:docMk/>
            <pc:sldMk cId="2549520824" sldId="4376"/>
            <ac:spMk id="10" creationId="{00000000-0000-0000-0000-000000000000}"/>
          </ac:spMkLst>
        </pc:spChg>
        <pc:spChg chg="mod">
          <ac:chgData name="Chris Speller" userId="0a97f007-b978-4543-a8a0-9ee0abccdf0a" providerId="ADAL" clId="{2E16E202-934D-4F46-B3DC-E46867410D73}" dt="2020-12-14T12:43:11.793" v="5" actId="6549"/>
          <ac:spMkLst>
            <pc:docMk/>
            <pc:sldMk cId="2549520824" sldId="4376"/>
            <ac:spMk id="11" creationId="{00000000-0000-0000-0000-000000000000}"/>
          </ac:spMkLst>
        </pc:spChg>
        <pc:spChg chg="mod">
          <ac:chgData name="Chris Speller" userId="0a97f007-b978-4543-a8a0-9ee0abccdf0a" providerId="ADAL" clId="{2E16E202-934D-4F46-B3DC-E46867410D73}" dt="2020-12-14T12:43:13.811" v="6" actId="1076"/>
          <ac:spMkLst>
            <pc:docMk/>
            <pc:sldMk cId="2549520824" sldId="4376"/>
            <ac:spMk id="12" creationId="{00000000-0000-0000-0000-000000000000}"/>
          </ac:spMkLst>
        </pc:spChg>
      </pc:sldChg>
      <pc:sldChg chg="modSp">
        <pc:chgData name="Chris Speller" userId="0a97f007-b978-4543-a8a0-9ee0abccdf0a" providerId="ADAL" clId="{2E16E202-934D-4F46-B3DC-E46867410D73}" dt="2020-12-14T12:43:23.163" v="7" actId="20577"/>
        <pc:sldMkLst>
          <pc:docMk/>
          <pc:sldMk cId="1628273680" sldId="4380"/>
        </pc:sldMkLst>
        <pc:spChg chg="mod">
          <ac:chgData name="Chris Speller" userId="0a97f007-b978-4543-a8a0-9ee0abccdf0a" providerId="ADAL" clId="{2E16E202-934D-4F46-B3DC-E46867410D73}" dt="2020-12-14T12:43:23.163" v="7" actId="20577"/>
          <ac:spMkLst>
            <pc:docMk/>
            <pc:sldMk cId="1628273680" sldId="4380"/>
            <ac:spMk id="12" creationId="{00000000-0000-0000-0000-000000000000}"/>
          </ac:spMkLst>
        </pc:spChg>
      </pc:sldChg>
    </pc:docChg>
  </pc:docChgLst>
  <pc:docChgLst>
    <pc:chgData name="Chris Speller" userId="0a97f007-b978-4543-a8a0-9ee0abccdf0a" providerId="ADAL" clId="{01E374A7-1A8D-49FD-AD61-95B1E924BCF8}"/>
    <pc:docChg chg="addSld delSld modSld">
      <pc:chgData name="Chris Speller" userId="0a97f007-b978-4543-a8a0-9ee0abccdf0a" providerId="ADAL" clId="{01E374A7-1A8D-49FD-AD61-95B1E924BCF8}" dt="2020-12-15T08:16:17.399" v="1" actId="2696"/>
      <pc:docMkLst>
        <pc:docMk/>
      </pc:docMkLst>
      <pc:sldChg chg="del">
        <pc:chgData name="Chris Speller" userId="0a97f007-b978-4543-a8a0-9ee0abccdf0a" providerId="ADAL" clId="{01E374A7-1A8D-49FD-AD61-95B1E924BCF8}" dt="2020-12-15T08:16:17.399" v="1" actId="2696"/>
        <pc:sldMkLst>
          <pc:docMk/>
          <pc:sldMk cId="1845989488" sldId="4405"/>
        </pc:sldMkLst>
      </pc:sldChg>
      <pc:sldChg chg="add">
        <pc:chgData name="Chris Speller" userId="0a97f007-b978-4543-a8a0-9ee0abccdf0a" providerId="ADAL" clId="{01E374A7-1A8D-49FD-AD61-95B1E924BCF8}" dt="2020-12-15T08:16:15.501" v="0"/>
        <pc:sldMkLst>
          <pc:docMk/>
          <pc:sldMk cId="1465995" sldId="4469"/>
        </pc:sldMkLst>
      </pc:sldChg>
    </pc:docChg>
  </pc:docChgLst>
  <pc:docChgLst>
    <pc:chgData name="Chris Speller" userId="0a97f007-b978-4543-a8a0-9ee0abccdf0a" providerId="ADAL" clId="{F4E4FAF5-B139-4F30-B001-B4F3F300C484}"/>
    <pc:docChg chg="undo custSel addSld delSld modSld sldOrd">
      <pc:chgData name="Chris Speller" userId="0a97f007-b978-4543-a8a0-9ee0abccdf0a" providerId="ADAL" clId="{F4E4FAF5-B139-4F30-B001-B4F3F300C484}" dt="2021-04-16T10:42:50.173" v="29882" actId="1076"/>
      <pc:docMkLst>
        <pc:docMk/>
      </pc:docMkLst>
      <pc:sldChg chg="addSp delSp modSp mod delAnim modAnim">
        <pc:chgData name="Chris Speller" userId="0a97f007-b978-4543-a8a0-9ee0abccdf0a" providerId="ADAL" clId="{F4E4FAF5-B139-4F30-B001-B4F3F300C484}" dt="2021-04-13T18:21:15.608" v="232" actId="1076"/>
        <pc:sldMkLst>
          <pc:docMk/>
          <pc:sldMk cId="2784385368" sldId="4533"/>
        </pc:sldMkLst>
        <pc:spChg chg="mod">
          <ac:chgData name="Chris Speller" userId="0a97f007-b978-4543-a8a0-9ee0abccdf0a" providerId="ADAL" clId="{F4E4FAF5-B139-4F30-B001-B4F3F300C484}" dt="2021-04-13T18:10:37.695" v="64" actId="20577"/>
          <ac:spMkLst>
            <pc:docMk/>
            <pc:sldMk cId="2784385368" sldId="4533"/>
            <ac:spMk id="10" creationId="{00000000-0000-0000-0000-000000000000}"/>
          </ac:spMkLst>
        </pc:spChg>
        <pc:spChg chg="mod">
          <ac:chgData name="Chris Speller" userId="0a97f007-b978-4543-a8a0-9ee0abccdf0a" providerId="ADAL" clId="{F4E4FAF5-B139-4F30-B001-B4F3F300C484}" dt="2021-04-13T18:11:11.597" v="71"/>
          <ac:spMkLst>
            <pc:docMk/>
            <pc:sldMk cId="2784385368" sldId="4533"/>
            <ac:spMk id="11" creationId="{00000000-0000-0000-0000-000000000000}"/>
          </ac:spMkLst>
        </pc:spChg>
        <pc:spChg chg="del">
          <ac:chgData name="Chris Speller" userId="0a97f007-b978-4543-a8a0-9ee0abccdf0a" providerId="ADAL" clId="{F4E4FAF5-B139-4F30-B001-B4F3F300C484}" dt="2021-04-13T18:15:46.520" v="109" actId="478"/>
          <ac:spMkLst>
            <pc:docMk/>
            <pc:sldMk cId="2784385368" sldId="4533"/>
            <ac:spMk id="12" creationId="{00000000-0000-0000-0000-000000000000}"/>
          </ac:spMkLst>
        </pc:spChg>
        <pc:graphicFrameChg chg="add mod modGraphic">
          <ac:chgData name="Chris Speller" userId="0a97f007-b978-4543-a8a0-9ee0abccdf0a" providerId="ADAL" clId="{F4E4FAF5-B139-4F30-B001-B4F3F300C484}" dt="2021-04-13T18:12:33.723" v="83" actId="20577"/>
          <ac:graphicFrameMkLst>
            <pc:docMk/>
            <pc:sldMk cId="2784385368" sldId="4533"/>
            <ac:graphicFrameMk id="13" creationId="{AF3D7AAD-41DB-4C6E-8AB7-6C221BCB603D}"/>
          </ac:graphicFrameMkLst>
        </pc:graphicFrameChg>
        <pc:graphicFrameChg chg="add mod modGraphic">
          <ac:chgData name="Chris Speller" userId="0a97f007-b978-4543-a8a0-9ee0abccdf0a" providerId="ADAL" clId="{F4E4FAF5-B139-4F30-B001-B4F3F300C484}" dt="2021-04-13T18:19:45.559" v="215" actId="404"/>
          <ac:graphicFrameMkLst>
            <pc:docMk/>
            <pc:sldMk cId="2784385368" sldId="4533"/>
            <ac:graphicFrameMk id="14" creationId="{09FE2E96-AE5C-4961-96AE-8CA15FBFBAE8}"/>
          </ac:graphicFrameMkLst>
        </pc:graphicFrameChg>
        <pc:graphicFrameChg chg="add del mod">
          <ac:chgData name="Chris Speller" userId="0a97f007-b978-4543-a8a0-9ee0abccdf0a" providerId="ADAL" clId="{F4E4FAF5-B139-4F30-B001-B4F3F300C484}" dt="2021-04-13T18:16:03.665" v="114"/>
          <ac:graphicFrameMkLst>
            <pc:docMk/>
            <pc:sldMk cId="2784385368" sldId="4533"/>
            <ac:graphicFrameMk id="15" creationId="{F9EFF6FB-2EB0-46DF-9756-0F4F48ACE1D2}"/>
          </ac:graphicFrameMkLst>
        </pc:graphicFrameChg>
        <pc:graphicFrameChg chg="add mod modGraphic">
          <ac:chgData name="Chris Speller" userId="0a97f007-b978-4543-a8a0-9ee0abccdf0a" providerId="ADAL" clId="{F4E4FAF5-B139-4F30-B001-B4F3F300C484}" dt="2021-04-13T18:21:15.608" v="232" actId="1076"/>
          <ac:graphicFrameMkLst>
            <pc:docMk/>
            <pc:sldMk cId="2784385368" sldId="4533"/>
            <ac:graphicFrameMk id="16" creationId="{1B4B63AB-AA6B-4EDE-BA7E-721A2B885187}"/>
          </ac:graphicFrameMkLst>
        </pc:graphicFrameChg>
      </pc:sldChg>
      <pc:sldChg chg="addSp delSp modSp add mod delAnim modAnim">
        <pc:chgData name="Chris Speller" userId="0a97f007-b978-4543-a8a0-9ee0abccdf0a" providerId="ADAL" clId="{F4E4FAF5-B139-4F30-B001-B4F3F300C484}" dt="2021-04-13T18:27:36.473" v="672"/>
        <pc:sldMkLst>
          <pc:docMk/>
          <pc:sldMk cId="894608957" sldId="4937"/>
        </pc:sldMkLst>
        <pc:spChg chg="mod">
          <ac:chgData name="Chris Speller" userId="0a97f007-b978-4543-a8a0-9ee0abccdf0a" providerId="ADAL" clId="{F4E4FAF5-B139-4F30-B001-B4F3F300C484}" dt="2021-04-13T18:25:59.171" v="620" actId="12"/>
          <ac:spMkLst>
            <pc:docMk/>
            <pc:sldMk cId="894608957" sldId="4937"/>
            <ac:spMk id="10" creationId="{00000000-0000-0000-0000-000000000000}"/>
          </ac:spMkLst>
        </pc:spChg>
        <pc:spChg chg="mod">
          <ac:chgData name="Chris Speller" userId="0a97f007-b978-4543-a8a0-9ee0abccdf0a" providerId="ADAL" clId="{F4E4FAF5-B139-4F30-B001-B4F3F300C484}" dt="2021-04-13T18:26:35.816" v="624" actId="20577"/>
          <ac:spMkLst>
            <pc:docMk/>
            <pc:sldMk cId="894608957" sldId="4937"/>
            <ac:spMk id="11" creationId="{00000000-0000-0000-0000-000000000000}"/>
          </ac:spMkLst>
        </pc:spChg>
        <pc:spChg chg="add mod">
          <ac:chgData name="Chris Speller" userId="0a97f007-b978-4543-a8a0-9ee0abccdf0a" providerId="ADAL" clId="{F4E4FAF5-B139-4F30-B001-B4F3F300C484}" dt="2021-04-13T18:27:30.415" v="669" actId="20577"/>
          <ac:spMkLst>
            <pc:docMk/>
            <pc:sldMk cId="894608957" sldId="4937"/>
            <ac:spMk id="12" creationId="{ABB204BF-F99B-415F-BDC2-DDBA9C6AC34B}"/>
          </ac:spMkLst>
        </pc:spChg>
        <pc:graphicFrameChg chg="del">
          <ac:chgData name="Chris Speller" userId="0a97f007-b978-4543-a8a0-9ee0abccdf0a" providerId="ADAL" clId="{F4E4FAF5-B139-4F30-B001-B4F3F300C484}" dt="2021-04-13T18:20:28.193" v="221" actId="478"/>
          <ac:graphicFrameMkLst>
            <pc:docMk/>
            <pc:sldMk cId="894608957" sldId="4937"/>
            <ac:graphicFrameMk id="13" creationId="{AF3D7AAD-41DB-4C6E-8AB7-6C221BCB603D}"/>
          </ac:graphicFrameMkLst>
        </pc:graphicFrameChg>
        <pc:graphicFrameChg chg="del">
          <ac:chgData name="Chris Speller" userId="0a97f007-b978-4543-a8a0-9ee0abccdf0a" providerId="ADAL" clId="{F4E4FAF5-B139-4F30-B001-B4F3F300C484}" dt="2021-04-13T18:20:29.243" v="222" actId="478"/>
          <ac:graphicFrameMkLst>
            <pc:docMk/>
            <pc:sldMk cId="894608957" sldId="4937"/>
            <ac:graphicFrameMk id="14" creationId="{09FE2E96-AE5C-4961-96AE-8CA15FBFBAE8}"/>
          </ac:graphicFrameMkLst>
        </pc:graphicFrameChg>
        <pc:graphicFrameChg chg="del">
          <ac:chgData name="Chris Speller" userId="0a97f007-b978-4543-a8a0-9ee0abccdf0a" providerId="ADAL" clId="{F4E4FAF5-B139-4F30-B001-B4F3F300C484}" dt="2021-04-13T18:20:30.225" v="223" actId="478"/>
          <ac:graphicFrameMkLst>
            <pc:docMk/>
            <pc:sldMk cId="894608957" sldId="4937"/>
            <ac:graphicFrameMk id="16" creationId="{1B4B63AB-AA6B-4EDE-BA7E-721A2B885187}"/>
          </ac:graphicFrameMkLst>
        </pc:graphicFrameChg>
      </pc:sldChg>
      <pc:sldChg chg="modSp add mod">
        <pc:chgData name="Chris Speller" userId="0a97f007-b978-4543-a8a0-9ee0abccdf0a" providerId="ADAL" clId="{F4E4FAF5-B139-4F30-B001-B4F3F300C484}" dt="2021-04-13T18:29:35.632" v="690" actId="20577"/>
        <pc:sldMkLst>
          <pc:docMk/>
          <pc:sldMk cId="463809555" sldId="4938"/>
        </pc:sldMkLst>
        <pc:spChg chg="mod">
          <ac:chgData name="Chris Speller" userId="0a97f007-b978-4543-a8a0-9ee0abccdf0a" providerId="ADAL" clId="{F4E4FAF5-B139-4F30-B001-B4F3F300C484}" dt="2021-04-13T18:29:35.632" v="690" actId="20577"/>
          <ac:spMkLst>
            <pc:docMk/>
            <pc:sldMk cId="463809555" sldId="4938"/>
            <ac:spMk id="10" creationId="{00000000-0000-0000-0000-000000000000}"/>
          </ac:spMkLst>
        </pc:spChg>
        <pc:spChg chg="mod">
          <ac:chgData name="Chris Speller" userId="0a97f007-b978-4543-a8a0-9ee0abccdf0a" providerId="ADAL" clId="{F4E4FAF5-B139-4F30-B001-B4F3F300C484}" dt="2021-04-13T18:27:59.744" v="680" actId="20577"/>
          <ac:spMkLst>
            <pc:docMk/>
            <pc:sldMk cId="463809555" sldId="4938"/>
            <ac:spMk id="11" creationId="{00000000-0000-0000-0000-000000000000}"/>
          </ac:spMkLst>
        </pc:spChg>
        <pc:spChg chg="mod">
          <ac:chgData name="Chris Speller" userId="0a97f007-b978-4543-a8a0-9ee0abccdf0a" providerId="ADAL" clId="{F4E4FAF5-B139-4F30-B001-B4F3F300C484}" dt="2021-04-13T18:29:21.579" v="687" actId="20577"/>
          <ac:spMkLst>
            <pc:docMk/>
            <pc:sldMk cId="463809555" sldId="4938"/>
            <ac:spMk id="12" creationId="{ABB204BF-F99B-415F-BDC2-DDBA9C6AC34B}"/>
          </ac:spMkLst>
        </pc:spChg>
      </pc:sldChg>
      <pc:sldChg chg="modSp add mod modAnim">
        <pc:chgData name="Chris Speller" userId="0a97f007-b978-4543-a8a0-9ee0abccdf0a" providerId="ADAL" clId="{F4E4FAF5-B139-4F30-B001-B4F3F300C484}" dt="2021-04-16T10:37:12.103" v="29812" actId="1076"/>
        <pc:sldMkLst>
          <pc:docMk/>
          <pc:sldMk cId="2365439793" sldId="4939"/>
        </pc:sldMkLst>
        <pc:spChg chg="mod">
          <ac:chgData name="Chris Speller" userId="0a97f007-b978-4543-a8a0-9ee0abccdf0a" providerId="ADAL" clId="{F4E4FAF5-B139-4F30-B001-B4F3F300C484}" dt="2021-04-13T18:35:24.209" v="1312" actId="20577"/>
          <ac:spMkLst>
            <pc:docMk/>
            <pc:sldMk cId="2365439793" sldId="4939"/>
            <ac:spMk id="10" creationId="{00000000-0000-0000-0000-000000000000}"/>
          </ac:spMkLst>
        </pc:spChg>
        <pc:spChg chg="mod">
          <ac:chgData name="Chris Speller" userId="0a97f007-b978-4543-a8a0-9ee0abccdf0a" providerId="ADAL" clId="{F4E4FAF5-B139-4F30-B001-B4F3F300C484}" dt="2021-04-13T18:35:26.561" v="1313" actId="20577"/>
          <ac:spMkLst>
            <pc:docMk/>
            <pc:sldMk cId="2365439793" sldId="4939"/>
            <ac:spMk id="11" creationId="{00000000-0000-0000-0000-000000000000}"/>
          </ac:spMkLst>
        </pc:spChg>
        <pc:spChg chg="mod">
          <ac:chgData name="Chris Speller" userId="0a97f007-b978-4543-a8a0-9ee0abccdf0a" providerId="ADAL" clId="{F4E4FAF5-B139-4F30-B001-B4F3F300C484}" dt="2021-04-16T10:37:12.103" v="29812" actId="1076"/>
          <ac:spMkLst>
            <pc:docMk/>
            <pc:sldMk cId="2365439793" sldId="4939"/>
            <ac:spMk id="12" creationId="{ABB204BF-F99B-415F-BDC2-DDBA9C6AC34B}"/>
          </ac:spMkLst>
        </pc:spChg>
      </pc:sldChg>
      <pc:sldChg chg="addSp delSp modSp add mod addAnim delAnim modAnim">
        <pc:chgData name="Chris Speller" userId="0a97f007-b978-4543-a8a0-9ee0abccdf0a" providerId="ADAL" clId="{F4E4FAF5-B139-4F30-B001-B4F3F300C484}" dt="2021-04-16T10:35:43.988" v="29811"/>
        <pc:sldMkLst>
          <pc:docMk/>
          <pc:sldMk cId="2287398228" sldId="4940"/>
        </pc:sldMkLst>
        <pc:spChg chg="mod">
          <ac:chgData name="Chris Speller" userId="0a97f007-b978-4543-a8a0-9ee0abccdf0a" providerId="ADAL" clId="{F4E4FAF5-B139-4F30-B001-B4F3F300C484}" dt="2021-04-13T18:37:18.570" v="1458" actId="20577"/>
          <ac:spMkLst>
            <pc:docMk/>
            <pc:sldMk cId="2287398228" sldId="4940"/>
            <ac:spMk id="10" creationId="{00000000-0000-0000-0000-000000000000}"/>
          </ac:spMkLst>
        </pc:spChg>
        <pc:spChg chg="mod">
          <ac:chgData name="Chris Speller" userId="0a97f007-b978-4543-a8a0-9ee0abccdf0a" providerId="ADAL" clId="{F4E4FAF5-B139-4F30-B001-B4F3F300C484}" dt="2021-04-13T18:39:27.483" v="1463"/>
          <ac:spMkLst>
            <pc:docMk/>
            <pc:sldMk cId="2287398228" sldId="4940"/>
            <ac:spMk id="11" creationId="{00000000-0000-0000-0000-000000000000}"/>
          </ac:spMkLst>
        </pc:spChg>
        <pc:spChg chg="mod">
          <ac:chgData name="Chris Speller" userId="0a97f007-b978-4543-a8a0-9ee0abccdf0a" providerId="ADAL" clId="{F4E4FAF5-B139-4F30-B001-B4F3F300C484}" dt="2021-04-13T18:46:33.350" v="1539" actId="20577"/>
          <ac:spMkLst>
            <pc:docMk/>
            <pc:sldMk cId="2287398228" sldId="4940"/>
            <ac:spMk id="12" creationId="{ABB204BF-F99B-415F-BDC2-DDBA9C6AC34B}"/>
          </ac:spMkLst>
        </pc:spChg>
        <pc:spChg chg="add mod">
          <ac:chgData name="Chris Speller" userId="0a97f007-b978-4543-a8a0-9ee0abccdf0a" providerId="ADAL" clId="{F4E4FAF5-B139-4F30-B001-B4F3F300C484}" dt="2021-04-16T10:35:43.988" v="29811"/>
          <ac:spMkLst>
            <pc:docMk/>
            <pc:sldMk cId="2287398228" sldId="4940"/>
            <ac:spMk id="13" creationId="{17785BA3-1FE9-4B61-8854-D2A0D4CC53D0}"/>
          </ac:spMkLst>
        </pc:spChg>
        <pc:picChg chg="add del mod">
          <ac:chgData name="Chris Speller" userId="0a97f007-b978-4543-a8a0-9ee0abccdf0a" providerId="ADAL" clId="{F4E4FAF5-B139-4F30-B001-B4F3F300C484}" dt="2021-04-13T18:40:53.103" v="1472" actId="478"/>
          <ac:picMkLst>
            <pc:docMk/>
            <pc:sldMk cId="2287398228" sldId="4940"/>
            <ac:picMk id="3" creationId="{FE5E5BCF-487A-4728-B2B3-342CF001B8AF}"/>
          </ac:picMkLst>
        </pc:picChg>
        <pc:picChg chg="add del mod">
          <ac:chgData name="Chris Speller" userId="0a97f007-b978-4543-a8a0-9ee0abccdf0a" providerId="ADAL" clId="{F4E4FAF5-B139-4F30-B001-B4F3F300C484}" dt="2021-04-13T18:40:54.080" v="1473" actId="478"/>
          <ac:picMkLst>
            <pc:docMk/>
            <pc:sldMk cId="2287398228" sldId="4940"/>
            <ac:picMk id="7" creationId="{A9E4329F-B2F9-4F24-B35B-BB4110551D7F}"/>
          </ac:picMkLst>
        </pc:picChg>
        <pc:picChg chg="add del mod">
          <ac:chgData name="Chris Speller" userId="0a97f007-b978-4543-a8a0-9ee0abccdf0a" providerId="ADAL" clId="{F4E4FAF5-B139-4F30-B001-B4F3F300C484}" dt="2021-04-13T18:41:06.853" v="1480" actId="478"/>
          <ac:picMkLst>
            <pc:docMk/>
            <pc:sldMk cId="2287398228" sldId="4940"/>
            <ac:picMk id="13" creationId="{37CBD8F1-D648-4C14-88B9-203FB368DC49}"/>
          </ac:picMkLst>
        </pc:picChg>
        <pc:picChg chg="add del mod">
          <ac:chgData name="Chris Speller" userId="0a97f007-b978-4543-a8a0-9ee0abccdf0a" providerId="ADAL" clId="{F4E4FAF5-B139-4F30-B001-B4F3F300C484}" dt="2021-04-13T18:41:40.207" v="1489" actId="478"/>
          <ac:picMkLst>
            <pc:docMk/>
            <pc:sldMk cId="2287398228" sldId="4940"/>
            <ac:picMk id="15" creationId="{064D5E70-DEAA-4A2D-B468-419BFEDBE648}"/>
          </ac:picMkLst>
        </pc:picChg>
        <pc:picChg chg="add del mod">
          <ac:chgData name="Chris Speller" userId="0a97f007-b978-4543-a8a0-9ee0abccdf0a" providerId="ADAL" clId="{F4E4FAF5-B139-4F30-B001-B4F3F300C484}" dt="2021-04-13T18:42:46.370" v="1499" actId="478"/>
          <ac:picMkLst>
            <pc:docMk/>
            <pc:sldMk cId="2287398228" sldId="4940"/>
            <ac:picMk id="16" creationId="{BE7BFBD9-D679-47AD-A1E1-C00D600F6CF3}"/>
          </ac:picMkLst>
        </pc:picChg>
        <pc:picChg chg="add del mod">
          <ac:chgData name="Chris Speller" userId="0a97f007-b978-4543-a8a0-9ee0abccdf0a" providerId="ADAL" clId="{F4E4FAF5-B139-4F30-B001-B4F3F300C484}" dt="2021-04-13T18:42:27.184" v="1494" actId="478"/>
          <ac:picMkLst>
            <pc:docMk/>
            <pc:sldMk cId="2287398228" sldId="4940"/>
            <ac:picMk id="18" creationId="{F99F4B14-03A3-4C83-A226-823B844E5F8A}"/>
          </ac:picMkLst>
        </pc:picChg>
        <pc:picChg chg="add del mod">
          <ac:chgData name="Chris Speller" userId="0a97f007-b978-4543-a8a0-9ee0abccdf0a" providerId="ADAL" clId="{F4E4FAF5-B139-4F30-B001-B4F3F300C484}" dt="2021-04-13T18:48:32.922" v="1563" actId="14100"/>
          <ac:picMkLst>
            <pc:docMk/>
            <pc:sldMk cId="2287398228" sldId="4940"/>
            <ac:picMk id="20" creationId="{B802D796-59C0-401F-80BB-0EBF30367EA3}"/>
          </ac:picMkLst>
        </pc:picChg>
        <pc:picChg chg="add del mod">
          <ac:chgData name="Chris Speller" userId="0a97f007-b978-4543-a8a0-9ee0abccdf0a" providerId="ADAL" clId="{F4E4FAF5-B139-4F30-B001-B4F3F300C484}" dt="2021-04-13T18:44:22.243" v="1515" actId="478"/>
          <ac:picMkLst>
            <pc:docMk/>
            <pc:sldMk cId="2287398228" sldId="4940"/>
            <ac:picMk id="22" creationId="{76892CE2-7D1E-41B8-AE15-1D67593BBDAC}"/>
          </ac:picMkLst>
        </pc:picChg>
        <pc:picChg chg="add del">
          <ac:chgData name="Chris Speller" userId="0a97f007-b978-4543-a8a0-9ee0abccdf0a" providerId="ADAL" clId="{F4E4FAF5-B139-4F30-B001-B4F3F300C484}" dt="2021-04-13T18:44:20.521" v="1514" actId="22"/>
          <ac:picMkLst>
            <pc:docMk/>
            <pc:sldMk cId="2287398228" sldId="4940"/>
            <ac:picMk id="24" creationId="{3EE26CE0-D635-479C-9B7F-7FD1B21100DC}"/>
          </ac:picMkLst>
        </pc:picChg>
      </pc:sldChg>
      <pc:sldChg chg="addSp delSp modSp add mod delAnim modAnim">
        <pc:chgData name="Chris Speller" userId="0a97f007-b978-4543-a8a0-9ee0abccdf0a" providerId="ADAL" clId="{F4E4FAF5-B139-4F30-B001-B4F3F300C484}" dt="2021-04-16T10:35:43.292" v="29810"/>
        <pc:sldMkLst>
          <pc:docMk/>
          <pc:sldMk cId="2121862901" sldId="4941"/>
        </pc:sldMkLst>
        <pc:spChg chg="mod">
          <ac:chgData name="Chris Speller" userId="0a97f007-b978-4543-a8a0-9ee0abccdf0a" providerId="ADAL" clId="{F4E4FAF5-B139-4F30-B001-B4F3F300C484}" dt="2021-04-13T18:46:31.749" v="1538" actId="20577"/>
          <ac:spMkLst>
            <pc:docMk/>
            <pc:sldMk cId="2121862901" sldId="4941"/>
            <ac:spMk id="12" creationId="{ABB204BF-F99B-415F-BDC2-DDBA9C6AC34B}"/>
          </ac:spMkLst>
        </pc:spChg>
        <pc:spChg chg="add mod">
          <ac:chgData name="Chris Speller" userId="0a97f007-b978-4543-a8a0-9ee0abccdf0a" providerId="ADAL" clId="{F4E4FAF5-B139-4F30-B001-B4F3F300C484}" dt="2021-04-16T10:35:43.292" v="29810"/>
          <ac:spMkLst>
            <pc:docMk/>
            <pc:sldMk cId="2121862901" sldId="4941"/>
            <ac:spMk id="13" creationId="{1B05D371-D444-4F7D-8DB0-73DF64D26AD9}"/>
          </ac:spMkLst>
        </pc:spChg>
        <pc:picChg chg="add mod">
          <ac:chgData name="Chris Speller" userId="0a97f007-b978-4543-a8a0-9ee0abccdf0a" providerId="ADAL" clId="{F4E4FAF5-B139-4F30-B001-B4F3F300C484}" dt="2021-04-13T18:44:25.364" v="1517" actId="1076"/>
          <ac:picMkLst>
            <pc:docMk/>
            <pc:sldMk cId="2121862901" sldId="4941"/>
            <ac:picMk id="3" creationId="{69D2E1C3-57BC-4686-A419-64C370393F44}"/>
          </ac:picMkLst>
        </pc:picChg>
        <pc:picChg chg="add mod">
          <ac:chgData name="Chris Speller" userId="0a97f007-b978-4543-a8a0-9ee0abccdf0a" providerId="ADAL" clId="{F4E4FAF5-B139-4F30-B001-B4F3F300C484}" dt="2021-04-13T18:44:44.824" v="1519" actId="1076"/>
          <ac:picMkLst>
            <pc:docMk/>
            <pc:sldMk cId="2121862901" sldId="4941"/>
            <ac:picMk id="7" creationId="{4C9D5504-4DA7-4DB2-B3AB-AE7457C78900}"/>
          </ac:picMkLst>
        </pc:picChg>
        <pc:picChg chg="del">
          <ac:chgData name="Chris Speller" userId="0a97f007-b978-4543-a8a0-9ee0abccdf0a" providerId="ADAL" clId="{F4E4FAF5-B139-4F30-B001-B4F3F300C484}" dt="2021-04-13T18:43:26.696" v="1511" actId="478"/>
          <ac:picMkLst>
            <pc:docMk/>
            <pc:sldMk cId="2121862901" sldId="4941"/>
            <ac:picMk id="20" creationId="{B802D796-59C0-401F-80BB-0EBF30367EA3}"/>
          </ac:picMkLst>
        </pc:picChg>
        <pc:picChg chg="del">
          <ac:chgData name="Chris Speller" userId="0a97f007-b978-4543-a8a0-9ee0abccdf0a" providerId="ADAL" clId="{F4E4FAF5-B139-4F30-B001-B4F3F300C484}" dt="2021-04-13T18:42:56.406" v="1506" actId="478"/>
          <ac:picMkLst>
            <pc:docMk/>
            <pc:sldMk cId="2121862901" sldId="4941"/>
            <ac:picMk id="22" creationId="{76892CE2-7D1E-41B8-AE15-1D67593BBDAC}"/>
          </ac:picMkLst>
        </pc:picChg>
      </pc:sldChg>
      <pc:sldChg chg="addSp delSp modSp add mod delAnim modAnim">
        <pc:chgData name="Chris Speller" userId="0a97f007-b978-4543-a8a0-9ee0abccdf0a" providerId="ADAL" clId="{F4E4FAF5-B139-4F30-B001-B4F3F300C484}" dt="2021-04-16T10:35:30.564" v="29796"/>
        <pc:sldMkLst>
          <pc:docMk/>
          <pc:sldMk cId="2454803253" sldId="4942"/>
        </pc:sldMkLst>
        <pc:spChg chg="mod">
          <ac:chgData name="Chris Speller" userId="0a97f007-b978-4543-a8a0-9ee0abccdf0a" providerId="ADAL" clId="{F4E4FAF5-B139-4F30-B001-B4F3F300C484}" dt="2021-04-13T18:46:29.172" v="1537" actId="207"/>
          <ac:spMkLst>
            <pc:docMk/>
            <pc:sldMk cId="2454803253" sldId="4942"/>
            <ac:spMk id="12" creationId="{ABB204BF-F99B-415F-BDC2-DDBA9C6AC34B}"/>
          </ac:spMkLst>
        </pc:spChg>
        <pc:spChg chg="add mod">
          <ac:chgData name="Chris Speller" userId="0a97f007-b978-4543-a8a0-9ee0abccdf0a" providerId="ADAL" clId="{F4E4FAF5-B139-4F30-B001-B4F3F300C484}" dt="2021-04-16T10:35:30.564" v="29796"/>
          <ac:spMkLst>
            <pc:docMk/>
            <pc:sldMk cId="2454803253" sldId="4942"/>
            <ac:spMk id="13" creationId="{C9CDD320-3DB7-4CBF-B6DA-987C68492F27}"/>
          </ac:spMkLst>
        </pc:spChg>
        <pc:picChg chg="del">
          <ac:chgData name="Chris Speller" userId="0a97f007-b978-4543-a8a0-9ee0abccdf0a" providerId="ADAL" clId="{F4E4FAF5-B139-4F30-B001-B4F3F300C484}" dt="2021-04-13T18:45:04.505" v="1527" actId="478"/>
          <ac:picMkLst>
            <pc:docMk/>
            <pc:sldMk cId="2454803253" sldId="4942"/>
            <ac:picMk id="3" creationId="{69D2E1C3-57BC-4686-A419-64C370393F44}"/>
          </ac:picMkLst>
        </pc:picChg>
        <pc:picChg chg="add mod">
          <ac:chgData name="Chris Speller" userId="0a97f007-b978-4543-a8a0-9ee0abccdf0a" providerId="ADAL" clId="{F4E4FAF5-B139-4F30-B001-B4F3F300C484}" dt="2021-04-13T18:48:36.188" v="1564" actId="1076"/>
          <ac:picMkLst>
            <pc:docMk/>
            <pc:sldMk cId="2454803253" sldId="4942"/>
            <ac:picMk id="6" creationId="{126AF27C-A31B-4467-89A8-64EDCDDFC44A}"/>
          </ac:picMkLst>
        </pc:picChg>
        <pc:picChg chg="del">
          <ac:chgData name="Chris Speller" userId="0a97f007-b978-4543-a8a0-9ee0abccdf0a" providerId="ADAL" clId="{F4E4FAF5-B139-4F30-B001-B4F3F300C484}" dt="2021-04-13T18:45:04.089" v="1526" actId="478"/>
          <ac:picMkLst>
            <pc:docMk/>
            <pc:sldMk cId="2454803253" sldId="4942"/>
            <ac:picMk id="7" creationId="{4C9D5504-4DA7-4DB2-B3AB-AE7457C78900}"/>
          </ac:picMkLst>
        </pc:picChg>
        <pc:picChg chg="add mod">
          <ac:chgData name="Chris Speller" userId="0a97f007-b978-4543-a8a0-9ee0abccdf0a" providerId="ADAL" clId="{F4E4FAF5-B139-4F30-B001-B4F3F300C484}" dt="2021-04-13T18:48:39.266" v="1565" actId="1076"/>
          <ac:picMkLst>
            <pc:docMk/>
            <pc:sldMk cId="2454803253" sldId="4942"/>
            <ac:picMk id="14" creationId="{E89FB14E-39ED-4EA0-846C-DE5BDC47B350}"/>
          </ac:picMkLst>
        </pc:picChg>
      </pc:sldChg>
      <pc:sldChg chg="addSp delSp modSp add mod delAnim modAnim">
        <pc:chgData name="Chris Speller" userId="0a97f007-b978-4543-a8a0-9ee0abccdf0a" providerId="ADAL" clId="{F4E4FAF5-B139-4F30-B001-B4F3F300C484}" dt="2021-04-16T10:35:40.947" v="29809" actId="122"/>
        <pc:sldMkLst>
          <pc:docMk/>
          <pc:sldMk cId="793005663" sldId="4943"/>
        </pc:sldMkLst>
        <pc:spChg chg="mod">
          <ac:chgData name="Chris Speller" userId="0a97f007-b978-4543-a8a0-9ee0abccdf0a" providerId="ADAL" clId="{F4E4FAF5-B139-4F30-B001-B4F3F300C484}" dt="2021-04-16T10:35:40.947" v="29809" actId="122"/>
          <ac:spMkLst>
            <pc:docMk/>
            <pc:sldMk cId="793005663" sldId="4943"/>
            <ac:spMk id="12" creationId="{ABB204BF-F99B-415F-BDC2-DDBA9C6AC34B}"/>
          </ac:spMkLst>
        </pc:spChg>
        <pc:spChg chg="add mod">
          <ac:chgData name="Chris Speller" userId="0a97f007-b978-4543-a8a0-9ee0abccdf0a" providerId="ADAL" clId="{F4E4FAF5-B139-4F30-B001-B4F3F300C484}" dt="2021-04-16T10:35:29.380" v="29795"/>
          <ac:spMkLst>
            <pc:docMk/>
            <pc:sldMk cId="793005663" sldId="4943"/>
            <ac:spMk id="13" creationId="{7EC38930-5747-4E16-951E-E649E0DE7DB4}"/>
          </ac:spMkLst>
        </pc:spChg>
        <pc:picChg chg="add mod">
          <ac:chgData name="Chris Speller" userId="0a97f007-b978-4543-a8a0-9ee0abccdf0a" providerId="ADAL" clId="{F4E4FAF5-B139-4F30-B001-B4F3F300C484}" dt="2021-04-13T18:47:41.324" v="1556" actId="1076"/>
          <ac:picMkLst>
            <pc:docMk/>
            <pc:sldMk cId="793005663" sldId="4943"/>
            <ac:picMk id="3" creationId="{71BE17B5-4D10-47C5-BB59-841FBB215515}"/>
          </ac:picMkLst>
        </pc:picChg>
        <pc:picChg chg="del">
          <ac:chgData name="Chris Speller" userId="0a97f007-b978-4543-a8a0-9ee0abccdf0a" providerId="ADAL" clId="{F4E4FAF5-B139-4F30-B001-B4F3F300C484}" dt="2021-04-13T18:46:50.681" v="1541" actId="478"/>
          <ac:picMkLst>
            <pc:docMk/>
            <pc:sldMk cId="793005663" sldId="4943"/>
            <ac:picMk id="6" creationId="{126AF27C-A31B-4467-89A8-64EDCDDFC44A}"/>
          </ac:picMkLst>
        </pc:picChg>
        <pc:picChg chg="add del mod">
          <ac:chgData name="Chris Speller" userId="0a97f007-b978-4543-a8a0-9ee0abccdf0a" providerId="ADAL" clId="{F4E4FAF5-B139-4F30-B001-B4F3F300C484}" dt="2021-04-13T18:48:42.640" v="1566" actId="478"/>
          <ac:picMkLst>
            <pc:docMk/>
            <pc:sldMk cId="793005663" sldId="4943"/>
            <ac:picMk id="13" creationId="{DC7275D5-1369-4C39-897F-14D8F125757D}"/>
          </ac:picMkLst>
        </pc:picChg>
        <pc:picChg chg="del">
          <ac:chgData name="Chris Speller" userId="0a97f007-b978-4543-a8a0-9ee0abccdf0a" providerId="ADAL" clId="{F4E4FAF5-B139-4F30-B001-B4F3F300C484}" dt="2021-04-13T18:46:51.137" v="1542" actId="478"/>
          <ac:picMkLst>
            <pc:docMk/>
            <pc:sldMk cId="793005663" sldId="4943"/>
            <ac:picMk id="14" creationId="{E89FB14E-39ED-4EA0-846C-DE5BDC47B350}"/>
          </ac:picMkLst>
        </pc:picChg>
        <pc:picChg chg="add mod">
          <ac:chgData name="Chris Speller" userId="0a97f007-b978-4543-a8a0-9ee0abccdf0a" providerId="ADAL" clId="{F4E4FAF5-B139-4F30-B001-B4F3F300C484}" dt="2021-04-13T18:48:52.534" v="1568" actId="1076"/>
          <ac:picMkLst>
            <pc:docMk/>
            <pc:sldMk cId="793005663" sldId="4943"/>
            <ac:picMk id="16" creationId="{9412A3AF-5818-4504-B703-13AE85557DBB}"/>
          </ac:picMkLst>
        </pc:picChg>
      </pc:sldChg>
      <pc:sldChg chg="delSp modSp add mod delAnim modAnim">
        <pc:chgData name="Chris Speller" userId="0a97f007-b978-4543-a8a0-9ee0abccdf0a" providerId="ADAL" clId="{F4E4FAF5-B139-4F30-B001-B4F3F300C484}" dt="2021-04-13T18:51:45.871" v="1612"/>
        <pc:sldMkLst>
          <pc:docMk/>
          <pc:sldMk cId="3569805488" sldId="4944"/>
        </pc:sldMkLst>
        <pc:spChg chg="mod">
          <ac:chgData name="Chris Speller" userId="0a97f007-b978-4543-a8a0-9ee0abccdf0a" providerId="ADAL" clId="{F4E4FAF5-B139-4F30-B001-B4F3F300C484}" dt="2021-04-13T18:49:56.842" v="1609" actId="20577"/>
          <ac:spMkLst>
            <pc:docMk/>
            <pc:sldMk cId="3569805488" sldId="4944"/>
            <ac:spMk id="10" creationId="{00000000-0000-0000-0000-000000000000}"/>
          </ac:spMkLst>
        </pc:spChg>
        <pc:spChg chg="mod">
          <ac:chgData name="Chris Speller" userId="0a97f007-b978-4543-a8a0-9ee0abccdf0a" providerId="ADAL" clId="{F4E4FAF5-B139-4F30-B001-B4F3F300C484}" dt="2021-04-13T18:49:13.491" v="1574" actId="20577"/>
          <ac:spMkLst>
            <pc:docMk/>
            <pc:sldMk cId="3569805488" sldId="4944"/>
            <ac:spMk id="11" creationId="{00000000-0000-0000-0000-000000000000}"/>
          </ac:spMkLst>
        </pc:spChg>
        <pc:spChg chg="mod">
          <ac:chgData name="Chris Speller" userId="0a97f007-b978-4543-a8a0-9ee0abccdf0a" providerId="ADAL" clId="{F4E4FAF5-B139-4F30-B001-B4F3F300C484}" dt="2021-04-13T18:49:34.445" v="1606" actId="20577"/>
          <ac:spMkLst>
            <pc:docMk/>
            <pc:sldMk cId="3569805488" sldId="4944"/>
            <ac:spMk id="12" creationId="{ABB204BF-F99B-415F-BDC2-DDBA9C6AC34B}"/>
          </ac:spMkLst>
        </pc:spChg>
        <pc:picChg chg="del">
          <ac:chgData name="Chris Speller" userId="0a97f007-b978-4543-a8a0-9ee0abccdf0a" providerId="ADAL" clId="{F4E4FAF5-B139-4F30-B001-B4F3F300C484}" dt="2021-04-13T18:49:01.681" v="1571" actId="478"/>
          <ac:picMkLst>
            <pc:docMk/>
            <pc:sldMk cId="3569805488" sldId="4944"/>
            <ac:picMk id="3" creationId="{71BE17B5-4D10-47C5-BB59-841FBB215515}"/>
          </ac:picMkLst>
        </pc:picChg>
        <pc:picChg chg="del">
          <ac:chgData name="Chris Speller" userId="0a97f007-b978-4543-a8a0-9ee0abccdf0a" providerId="ADAL" clId="{F4E4FAF5-B139-4F30-B001-B4F3F300C484}" dt="2021-04-13T18:49:01.257" v="1570" actId="478"/>
          <ac:picMkLst>
            <pc:docMk/>
            <pc:sldMk cId="3569805488" sldId="4944"/>
            <ac:picMk id="16" creationId="{9412A3AF-5818-4504-B703-13AE85557DBB}"/>
          </ac:picMkLst>
        </pc:picChg>
      </pc:sldChg>
      <pc:sldChg chg="modSp add modAnim">
        <pc:chgData name="Chris Speller" userId="0a97f007-b978-4543-a8a0-9ee0abccdf0a" providerId="ADAL" clId="{F4E4FAF5-B139-4F30-B001-B4F3F300C484}" dt="2021-04-13T18:54:38.819" v="2148" actId="20577"/>
        <pc:sldMkLst>
          <pc:docMk/>
          <pc:sldMk cId="1065841824" sldId="4945"/>
        </pc:sldMkLst>
        <pc:spChg chg="mod">
          <ac:chgData name="Chris Speller" userId="0a97f007-b978-4543-a8a0-9ee0abccdf0a" providerId="ADAL" clId="{F4E4FAF5-B139-4F30-B001-B4F3F300C484}" dt="2021-04-13T18:54:38.819" v="2148" actId="20577"/>
          <ac:spMkLst>
            <pc:docMk/>
            <pc:sldMk cId="1065841824" sldId="4945"/>
            <ac:spMk id="10" creationId="{00000000-0000-0000-0000-000000000000}"/>
          </ac:spMkLst>
        </pc:spChg>
        <pc:spChg chg="mod">
          <ac:chgData name="Chris Speller" userId="0a97f007-b978-4543-a8a0-9ee0abccdf0a" providerId="ADAL" clId="{F4E4FAF5-B139-4F30-B001-B4F3F300C484}" dt="2021-04-13T18:53:07.032" v="2128" actId="20577"/>
          <ac:spMkLst>
            <pc:docMk/>
            <pc:sldMk cId="1065841824" sldId="4945"/>
            <ac:spMk id="11" creationId="{00000000-0000-0000-0000-000000000000}"/>
          </ac:spMkLst>
        </pc:spChg>
        <pc:spChg chg="mod">
          <ac:chgData name="Chris Speller" userId="0a97f007-b978-4543-a8a0-9ee0abccdf0a" providerId="ADAL" clId="{F4E4FAF5-B139-4F30-B001-B4F3F300C484}" dt="2021-04-13T18:54:24.891" v="2144" actId="20577"/>
          <ac:spMkLst>
            <pc:docMk/>
            <pc:sldMk cId="1065841824" sldId="4945"/>
            <ac:spMk id="12" creationId="{ABB204BF-F99B-415F-BDC2-DDBA9C6AC34B}"/>
          </ac:spMkLst>
        </pc:spChg>
      </pc:sldChg>
      <pc:sldChg chg="modSp add mod">
        <pc:chgData name="Chris Speller" userId="0a97f007-b978-4543-a8a0-9ee0abccdf0a" providerId="ADAL" clId="{F4E4FAF5-B139-4F30-B001-B4F3F300C484}" dt="2021-04-16T10:37:30.021" v="29817" actId="1076"/>
        <pc:sldMkLst>
          <pc:docMk/>
          <pc:sldMk cId="1212410226" sldId="4946"/>
        </pc:sldMkLst>
        <pc:spChg chg="mod">
          <ac:chgData name="Chris Speller" userId="0a97f007-b978-4543-a8a0-9ee0abccdf0a" providerId="ADAL" clId="{F4E4FAF5-B139-4F30-B001-B4F3F300C484}" dt="2021-04-16T10:37:25.902" v="29815" actId="404"/>
          <ac:spMkLst>
            <pc:docMk/>
            <pc:sldMk cId="1212410226" sldId="4946"/>
            <ac:spMk id="10" creationId="{00000000-0000-0000-0000-000000000000}"/>
          </ac:spMkLst>
        </pc:spChg>
        <pc:spChg chg="mod">
          <ac:chgData name="Chris Speller" userId="0a97f007-b978-4543-a8a0-9ee0abccdf0a" providerId="ADAL" clId="{F4E4FAF5-B139-4F30-B001-B4F3F300C484}" dt="2021-04-16T10:37:23.685" v="29814" actId="404"/>
          <ac:spMkLst>
            <pc:docMk/>
            <pc:sldMk cId="1212410226" sldId="4946"/>
            <ac:spMk id="11" creationId="{00000000-0000-0000-0000-000000000000}"/>
          </ac:spMkLst>
        </pc:spChg>
        <pc:spChg chg="mod">
          <ac:chgData name="Chris Speller" userId="0a97f007-b978-4543-a8a0-9ee0abccdf0a" providerId="ADAL" clId="{F4E4FAF5-B139-4F30-B001-B4F3F300C484}" dt="2021-04-16T10:37:30.021" v="29817" actId="1076"/>
          <ac:spMkLst>
            <pc:docMk/>
            <pc:sldMk cId="1212410226" sldId="4946"/>
            <ac:spMk id="12" creationId="{ABB204BF-F99B-415F-BDC2-DDBA9C6AC34B}"/>
          </ac:spMkLst>
        </pc:spChg>
      </pc:sldChg>
      <pc:sldChg chg="modSp add mod modAnim">
        <pc:chgData name="Chris Speller" userId="0a97f007-b978-4543-a8a0-9ee0abccdf0a" providerId="ADAL" clId="{F4E4FAF5-B139-4F30-B001-B4F3F300C484}" dt="2021-04-16T10:37:46.319" v="29820" actId="1076"/>
        <pc:sldMkLst>
          <pc:docMk/>
          <pc:sldMk cId="623363797" sldId="4947"/>
        </pc:sldMkLst>
        <pc:spChg chg="mod">
          <ac:chgData name="Chris Speller" userId="0a97f007-b978-4543-a8a0-9ee0abccdf0a" providerId="ADAL" clId="{F4E4FAF5-B139-4F30-B001-B4F3F300C484}" dt="2021-04-16T10:37:41.799" v="29818" actId="404"/>
          <ac:spMkLst>
            <pc:docMk/>
            <pc:sldMk cId="623363797" sldId="4947"/>
            <ac:spMk id="10" creationId="{00000000-0000-0000-0000-000000000000}"/>
          </ac:spMkLst>
        </pc:spChg>
        <pc:spChg chg="mod">
          <ac:chgData name="Chris Speller" userId="0a97f007-b978-4543-a8a0-9ee0abccdf0a" providerId="ADAL" clId="{F4E4FAF5-B139-4F30-B001-B4F3F300C484}" dt="2021-04-16T10:37:43.481" v="29819" actId="404"/>
          <ac:spMkLst>
            <pc:docMk/>
            <pc:sldMk cId="623363797" sldId="4947"/>
            <ac:spMk id="11" creationId="{00000000-0000-0000-0000-000000000000}"/>
          </ac:spMkLst>
        </pc:spChg>
        <pc:spChg chg="mod">
          <ac:chgData name="Chris Speller" userId="0a97f007-b978-4543-a8a0-9ee0abccdf0a" providerId="ADAL" clId="{F4E4FAF5-B139-4F30-B001-B4F3F300C484}" dt="2021-04-16T10:37:46.319" v="29820" actId="1076"/>
          <ac:spMkLst>
            <pc:docMk/>
            <pc:sldMk cId="623363797" sldId="4947"/>
            <ac:spMk id="12" creationId="{ABB204BF-F99B-415F-BDC2-DDBA9C6AC34B}"/>
          </ac:spMkLst>
        </pc:spChg>
      </pc:sldChg>
      <pc:sldChg chg="modSp add del mod">
        <pc:chgData name="Chris Speller" userId="0a97f007-b978-4543-a8a0-9ee0abccdf0a" providerId="ADAL" clId="{F4E4FAF5-B139-4F30-B001-B4F3F300C484}" dt="2021-04-13T19:01:36.716" v="3316" actId="47"/>
        <pc:sldMkLst>
          <pc:docMk/>
          <pc:sldMk cId="1182043408" sldId="4948"/>
        </pc:sldMkLst>
        <pc:spChg chg="mod">
          <ac:chgData name="Chris Speller" userId="0a97f007-b978-4543-a8a0-9ee0abccdf0a" providerId="ADAL" clId="{F4E4FAF5-B139-4F30-B001-B4F3F300C484}" dt="2021-04-13T19:01:33.098" v="3315" actId="20577"/>
          <ac:spMkLst>
            <pc:docMk/>
            <pc:sldMk cId="1182043408" sldId="4948"/>
            <ac:spMk id="10" creationId="{00000000-0000-0000-0000-000000000000}"/>
          </ac:spMkLst>
        </pc:spChg>
      </pc:sldChg>
      <pc:sldChg chg="modSp add mod modAnim">
        <pc:chgData name="Chris Speller" userId="0a97f007-b978-4543-a8a0-9ee0abccdf0a" providerId="ADAL" clId="{F4E4FAF5-B139-4F30-B001-B4F3F300C484}" dt="2021-04-13T19:04:46.821" v="3962" actId="20577"/>
        <pc:sldMkLst>
          <pc:docMk/>
          <pc:sldMk cId="1205770486" sldId="4948"/>
        </pc:sldMkLst>
        <pc:spChg chg="mod">
          <ac:chgData name="Chris Speller" userId="0a97f007-b978-4543-a8a0-9ee0abccdf0a" providerId="ADAL" clId="{F4E4FAF5-B139-4F30-B001-B4F3F300C484}" dt="2021-04-13T19:04:46.821" v="3962" actId="20577"/>
          <ac:spMkLst>
            <pc:docMk/>
            <pc:sldMk cId="1205770486" sldId="4948"/>
            <ac:spMk id="10" creationId="{00000000-0000-0000-0000-000000000000}"/>
          </ac:spMkLst>
        </pc:spChg>
        <pc:spChg chg="mod">
          <ac:chgData name="Chris Speller" userId="0a97f007-b978-4543-a8a0-9ee0abccdf0a" providerId="ADAL" clId="{F4E4FAF5-B139-4F30-B001-B4F3F300C484}" dt="2021-04-13T19:03:18.684" v="3839"/>
          <ac:spMkLst>
            <pc:docMk/>
            <pc:sldMk cId="1205770486" sldId="4948"/>
            <ac:spMk id="11" creationId="{00000000-0000-0000-0000-000000000000}"/>
          </ac:spMkLst>
        </pc:spChg>
        <pc:spChg chg="mod">
          <ac:chgData name="Chris Speller" userId="0a97f007-b978-4543-a8a0-9ee0abccdf0a" providerId="ADAL" clId="{F4E4FAF5-B139-4F30-B001-B4F3F300C484}" dt="2021-04-13T19:04:09.980" v="3955" actId="20577"/>
          <ac:spMkLst>
            <pc:docMk/>
            <pc:sldMk cId="1205770486" sldId="4948"/>
            <ac:spMk id="12" creationId="{ABB204BF-F99B-415F-BDC2-DDBA9C6AC34B}"/>
          </ac:spMkLst>
        </pc:spChg>
      </pc:sldChg>
      <pc:sldChg chg="modSp add mod modAnim">
        <pc:chgData name="Chris Speller" userId="0a97f007-b978-4543-a8a0-9ee0abccdf0a" providerId="ADAL" clId="{F4E4FAF5-B139-4F30-B001-B4F3F300C484}" dt="2021-04-13T19:50:18.273" v="4001" actId="20577"/>
        <pc:sldMkLst>
          <pc:docMk/>
          <pc:sldMk cId="1039144738" sldId="4949"/>
        </pc:sldMkLst>
        <pc:spChg chg="mod">
          <ac:chgData name="Chris Speller" userId="0a97f007-b978-4543-a8a0-9ee0abccdf0a" providerId="ADAL" clId="{F4E4FAF5-B139-4F30-B001-B4F3F300C484}" dt="2021-04-13T19:50:18.273" v="4001" actId="20577"/>
          <ac:spMkLst>
            <pc:docMk/>
            <pc:sldMk cId="1039144738" sldId="4949"/>
            <ac:spMk id="10" creationId="{00000000-0000-0000-0000-000000000000}"/>
          </ac:spMkLst>
        </pc:spChg>
        <pc:spChg chg="mod">
          <ac:chgData name="Chris Speller" userId="0a97f007-b978-4543-a8a0-9ee0abccdf0a" providerId="ADAL" clId="{F4E4FAF5-B139-4F30-B001-B4F3F300C484}" dt="2021-04-13T19:49:20.223" v="3966"/>
          <ac:spMkLst>
            <pc:docMk/>
            <pc:sldMk cId="1039144738" sldId="4949"/>
            <ac:spMk id="11" creationId="{00000000-0000-0000-0000-000000000000}"/>
          </ac:spMkLst>
        </pc:spChg>
        <pc:spChg chg="mod">
          <ac:chgData name="Chris Speller" userId="0a97f007-b978-4543-a8a0-9ee0abccdf0a" providerId="ADAL" clId="{F4E4FAF5-B139-4F30-B001-B4F3F300C484}" dt="2021-04-13T19:50:03.615" v="3992" actId="1076"/>
          <ac:spMkLst>
            <pc:docMk/>
            <pc:sldMk cId="1039144738" sldId="4949"/>
            <ac:spMk id="12" creationId="{ABB204BF-F99B-415F-BDC2-DDBA9C6AC34B}"/>
          </ac:spMkLst>
        </pc:spChg>
      </pc:sldChg>
      <pc:sldChg chg="modSp add mod">
        <pc:chgData name="Chris Speller" userId="0a97f007-b978-4543-a8a0-9ee0abccdf0a" providerId="ADAL" clId="{F4E4FAF5-B139-4F30-B001-B4F3F300C484}" dt="2021-04-13T19:53:37.733" v="4109" actId="6549"/>
        <pc:sldMkLst>
          <pc:docMk/>
          <pc:sldMk cId="651194453" sldId="4950"/>
        </pc:sldMkLst>
        <pc:spChg chg="mod">
          <ac:chgData name="Chris Speller" userId="0a97f007-b978-4543-a8a0-9ee0abccdf0a" providerId="ADAL" clId="{F4E4FAF5-B139-4F30-B001-B4F3F300C484}" dt="2021-04-13T19:53:37.733" v="4109" actId="6549"/>
          <ac:spMkLst>
            <pc:docMk/>
            <pc:sldMk cId="651194453" sldId="4950"/>
            <ac:spMk id="10" creationId="{00000000-0000-0000-0000-000000000000}"/>
          </ac:spMkLst>
        </pc:spChg>
        <pc:spChg chg="mod">
          <ac:chgData name="Chris Speller" userId="0a97f007-b978-4543-a8a0-9ee0abccdf0a" providerId="ADAL" clId="{F4E4FAF5-B139-4F30-B001-B4F3F300C484}" dt="2021-04-13T19:51:57.971" v="4010" actId="6549"/>
          <ac:spMkLst>
            <pc:docMk/>
            <pc:sldMk cId="651194453" sldId="4950"/>
            <ac:spMk id="11" creationId="{00000000-0000-0000-0000-000000000000}"/>
          </ac:spMkLst>
        </pc:spChg>
        <pc:spChg chg="mod">
          <ac:chgData name="Chris Speller" userId="0a97f007-b978-4543-a8a0-9ee0abccdf0a" providerId="ADAL" clId="{F4E4FAF5-B139-4F30-B001-B4F3F300C484}" dt="2021-04-13T19:53:18.885" v="4097" actId="120"/>
          <ac:spMkLst>
            <pc:docMk/>
            <pc:sldMk cId="651194453" sldId="4950"/>
            <ac:spMk id="12" creationId="{ABB204BF-F99B-415F-BDC2-DDBA9C6AC34B}"/>
          </ac:spMkLst>
        </pc:spChg>
      </pc:sldChg>
      <pc:sldChg chg="addSp delSp modSp add mod">
        <pc:chgData name="Chris Speller" userId="0a97f007-b978-4543-a8a0-9ee0abccdf0a" providerId="ADAL" clId="{F4E4FAF5-B139-4F30-B001-B4F3F300C484}" dt="2021-04-16T10:37:57.011" v="29821" actId="1076"/>
        <pc:sldMkLst>
          <pc:docMk/>
          <pc:sldMk cId="327711237" sldId="4951"/>
        </pc:sldMkLst>
        <pc:spChg chg="mod">
          <ac:chgData name="Chris Speller" userId="0a97f007-b978-4543-a8a0-9ee0abccdf0a" providerId="ADAL" clId="{F4E4FAF5-B139-4F30-B001-B4F3F300C484}" dt="2021-04-13T19:55:55.004" v="4367" actId="20577"/>
          <ac:spMkLst>
            <pc:docMk/>
            <pc:sldMk cId="327711237" sldId="4951"/>
            <ac:spMk id="10" creationId="{00000000-0000-0000-0000-000000000000}"/>
          </ac:spMkLst>
        </pc:spChg>
        <pc:spChg chg="mod">
          <ac:chgData name="Chris Speller" userId="0a97f007-b978-4543-a8a0-9ee0abccdf0a" providerId="ADAL" clId="{F4E4FAF5-B139-4F30-B001-B4F3F300C484}" dt="2021-04-13T19:55:09.764" v="4331" actId="20577"/>
          <ac:spMkLst>
            <pc:docMk/>
            <pc:sldMk cId="327711237" sldId="4951"/>
            <ac:spMk id="11" creationId="{00000000-0000-0000-0000-000000000000}"/>
          </ac:spMkLst>
        </pc:spChg>
        <pc:spChg chg="mod">
          <ac:chgData name="Chris Speller" userId="0a97f007-b978-4543-a8a0-9ee0abccdf0a" providerId="ADAL" clId="{F4E4FAF5-B139-4F30-B001-B4F3F300C484}" dt="2021-04-16T10:37:57.011" v="29821" actId="1076"/>
          <ac:spMkLst>
            <pc:docMk/>
            <pc:sldMk cId="327711237" sldId="4951"/>
            <ac:spMk id="12" creationId="{ABB204BF-F99B-415F-BDC2-DDBA9C6AC34B}"/>
          </ac:spMkLst>
        </pc:spChg>
        <pc:spChg chg="add del">
          <ac:chgData name="Chris Speller" userId="0a97f007-b978-4543-a8a0-9ee0abccdf0a" providerId="ADAL" clId="{F4E4FAF5-B139-4F30-B001-B4F3F300C484}" dt="2021-04-13T19:56:04.055" v="4369" actId="22"/>
          <ac:spMkLst>
            <pc:docMk/>
            <pc:sldMk cId="327711237" sldId="4951"/>
            <ac:spMk id="13" creationId="{8D37632E-6350-4410-9BC7-46C0CB6049AB}"/>
          </ac:spMkLst>
        </pc:spChg>
      </pc:sldChg>
      <pc:sldChg chg="modSp add mod">
        <pc:chgData name="Chris Speller" userId="0a97f007-b978-4543-a8a0-9ee0abccdf0a" providerId="ADAL" clId="{F4E4FAF5-B139-4F30-B001-B4F3F300C484}" dt="2021-04-13T19:58:23.998" v="4778" actId="20577"/>
        <pc:sldMkLst>
          <pc:docMk/>
          <pc:sldMk cId="154473412" sldId="4952"/>
        </pc:sldMkLst>
        <pc:spChg chg="mod">
          <ac:chgData name="Chris Speller" userId="0a97f007-b978-4543-a8a0-9ee0abccdf0a" providerId="ADAL" clId="{F4E4FAF5-B139-4F30-B001-B4F3F300C484}" dt="2021-04-13T19:58:23.998" v="4778" actId="20577"/>
          <ac:spMkLst>
            <pc:docMk/>
            <pc:sldMk cId="154473412" sldId="4952"/>
            <ac:spMk id="10" creationId="{00000000-0000-0000-0000-000000000000}"/>
          </ac:spMkLst>
        </pc:spChg>
        <pc:spChg chg="mod">
          <ac:chgData name="Chris Speller" userId="0a97f007-b978-4543-a8a0-9ee0abccdf0a" providerId="ADAL" clId="{F4E4FAF5-B139-4F30-B001-B4F3F300C484}" dt="2021-04-13T19:58:11.813" v="4774" actId="20577"/>
          <ac:spMkLst>
            <pc:docMk/>
            <pc:sldMk cId="154473412" sldId="4952"/>
            <ac:spMk id="11" creationId="{00000000-0000-0000-0000-000000000000}"/>
          </ac:spMkLst>
        </pc:spChg>
        <pc:spChg chg="mod">
          <ac:chgData name="Chris Speller" userId="0a97f007-b978-4543-a8a0-9ee0abccdf0a" providerId="ADAL" clId="{F4E4FAF5-B139-4F30-B001-B4F3F300C484}" dt="2021-04-13T19:58:15.005" v="4775" actId="1076"/>
          <ac:spMkLst>
            <pc:docMk/>
            <pc:sldMk cId="154473412" sldId="4952"/>
            <ac:spMk id="12" creationId="{ABB204BF-F99B-415F-BDC2-DDBA9C6AC34B}"/>
          </ac:spMkLst>
        </pc:spChg>
      </pc:sldChg>
      <pc:sldChg chg="modSp add mod">
        <pc:chgData name="Chris Speller" userId="0a97f007-b978-4543-a8a0-9ee0abccdf0a" providerId="ADAL" clId="{F4E4FAF5-B139-4F30-B001-B4F3F300C484}" dt="2021-04-13T21:42:00.402" v="4800" actId="20577"/>
        <pc:sldMkLst>
          <pc:docMk/>
          <pc:sldMk cId="3506341109" sldId="4953"/>
        </pc:sldMkLst>
        <pc:spChg chg="mod">
          <ac:chgData name="Chris Speller" userId="0a97f007-b978-4543-a8a0-9ee0abccdf0a" providerId="ADAL" clId="{F4E4FAF5-B139-4F30-B001-B4F3F300C484}" dt="2021-04-13T21:41:49.045" v="4795" actId="20577"/>
          <ac:spMkLst>
            <pc:docMk/>
            <pc:sldMk cId="3506341109" sldId="4953"/>
            <ac:spMk id="10" creationId="{00000000-0000-0000-0000-000000000000}"/>
          </ac:spMkLst>
        </pc:spChg>
        <pc:spChg chg="mod">
          <ac:chgData name="Chris Speller" userId="0a97f007-b978-4543-a8a0-9ee0abccdf0a" providerId="ADAL" clId="{F4E4FAF5-B139-4F30-B001-B4F3F300C484}" dt="2021-04-13T21:41:35.992" v="4790" actId="20577"/>
          <ac:spMkLst>
            <pc:docMk/>
            <pc:sldMk cId="3506341109" sldId="4953"/>
            <ac:spMk id="11" creationId="{00000000-0000-0000-0000-000000000000}"/>
          </ac:spMkLst>
        </pc:spChg>
        <pc:spChg chg="mod">
          <ac:chgData name="Chris Speller" userId="0a97f007-b978-4543-a8a0-9ee0abccdf0a" providerId="ADAL" clId="{F4E4FAF5-B139-4F30-B001-B4F3F300C484}" dt="2021-04-13T21:42:00.402" v="4800" actId="20577"/>
          <ac:spMkLst>
            <pc:docMk/>
            <pc:sldMk cId="3506341109" sldId="4953"/>
            <ac:spMk id="12" creationId="{ABB204BF-F99B-415F-BDC2-DDBA9C6AC34B}"/>
          </ac:spMkLst>
        </pc:spChg>
      </pc:sldChg>
      <pc:sldChg chg="modSp add mod">
        <pc:chgData name="Chris Speller" userId="0a97f007-b978-4543-a8a0-9ee0abccdf0a" providerId="ADAL" clId="{F4E4FAF5-B139-4F30-B001-B4F3F300C484}" dt="2021-04-13T21:43:33.876" v="5105" actId="20577"/>
        <pc:sldMkLst>
          <pc:docMk/>
          <pc:sldMk cId="2064734493" sldId="4954"/>
        </pc:sldMkLst>
        <pc:spChg chg="mod">
          <ac:chgData name="Chris Speller" userId="0a97f007-b978-4543-a8a0-9ee0abccdf0a" providerId="ADAL" clId="{F4E4FAF5-B139-4F30-B001-B4F3F300C484}" dt="2021-04-13T21:43:33.876" v="5105" actId="20577"/>
          <ac:spMkLst>
            <pc:docMk/>
            <pc:sldMk cId="2064734493" sldId="4954"/>
            <ac:spMk id="10" creationId="{00000000-0000-0000-0000-000000000000}"/>
          </ac:spMkLst>
        </pc:spChg>
        <pc:spChg chg="mod">
          <ac:chgData name="Chris Speller" userId="0a97f007-b978-4543-a8a0-9ee0abccdf0a" providerId="ADAL" clId="{F4E4FAF5-B139-4F30-B001-B4F3F300C484}" dt="2021-04-13T21:43:14.558" v="5096" actId="20577"/>
          <ac:spMkLst>
            <pc:docMk/>
            <pc:sldMk cId="2064734493" sldId="4954"/>
            <ac:spMk id="11" creationId="{00000000-0000-0000-0000-000000000000}"/>
          </ac:spMkLst>
        </pc:spChg>
        <pc:spChg chg="mod">
          <ac:chgData name="Chris Speller" userId="0a97f007-b978-4543-a8a0-9ee0abccdf0a" providerId="ADAL" clId="{F4E4FAF5-B139-4F30-B001-B4F3F300C484}" dt="2021-04-13T21:43:26.923" v="5102" actId="20577"/>
          <ac:spMkLst>
            <pc:docMk/>
            <pc:sldMk cId="2064734493" sldId="4954"/>
            <ac:spMk id="12" creationId="{ABB204BF-F99B-415F-BDC2-DDBA9C6AC34B}"/>
          </ac:spMkLst>
        </pc:spChg>
      </pc:sldChg>
      <pc:sldChg chg="modSp add mod modAnim">
        <pc:chgData name="Chris Speller" userId="0a97f007-b978-4543-a8a0-9ee0abccdf0a" providerId="ADAL" clId="{F4E4FAF5-B139-4F30-B001-B4F3F300C484}" dt="2021-04-13T21:45:25.646" v="5477"/>
        <pc:sldMkLst>
          <pc:docMk/>
          <pc:sldMk cId="614402287" sldId="4955"/>
        </pc:sldMkLst>
        <pc:spChg chg="mod">
          <ac:chgData name="Chris Speller" userId="0a97f007-b978-4543-a8a0-9ee0abccdf0a" providerId="ADAL" clId="{F4E4FAF5-B139-4F30-B001-B4F3F300C484}" dt="2021-04-13T21:45:00.524" v="5460" actId="20577"/>
          <ac:spMkLst>
            <pc:docMk/>
            <pc:sldMk cId="614402287" sldId="4955"/>
            <ac:spMk id="10" creationId="{00000000-0000-0000-0000-000000000000}"/>
          </ac:spMkLst>
        </pc:spChg>
        <pc:spChg chg="mod">
          <ac:chgData name="Chris Speller" userId="0a97f007-b978-4543-a8a0-9ee0abccdf0a" providerId="ADAL" clId="{F4E4FAF5-B139-4F30-B001-B4F3F300C484}" dt="2021-04-13T21:44:55.393" v="5455" actId="20577"/>
          <ac:spMkLst>
            <pc:docMk/>
            <pc:sldMk cId="614402287" sldId="4955"/>
            <ac:spMk id="11" creationId="{00000000-0000-0000-0000-000000000000}"/>
          </ac:spMkLst>
        </pc:spChg>
        <pc:spChg chg="mod">
          <ac:chgData name="Chris Speller" userId="0a97f007-b978-4543-a8a0-9ee0abccdf0a" providerId="ADAL" clId="{F4E4FAF5-B139-4F30-B001-B4F3F300C484}" dt="2021-04-13T21:45:25.646" v="5477"/>
          <ac:spMkLst>
            <pc:docMk/>
            <pc:sldMk cId="614402287" sldId="4955"/>
            <ac:spMk id="12" creationId="{ABB204BF-F99B-415F-BDC2-DDBA9C6AC34B}"/>
          </ac:spMkLst>
        </pc:spChg>
      </pc:sldChg>
      <pc:sldChg chg="modSp add mod modAnim">
        <pc:chgData name="Chris Speller" userId="0a97f007-b978-4543-a8a0-9ee0abccdf0a" providerId="ADAL" clId="{F4E4FAF5-B139-4F30-B001-B4F3F300C484}" dt="2021-04-13T21:49:32.257" v="5554" actId="20577"/>
        <pc:sldMkLst>
          <pc:docMk/>
          <pc:sldMk cId="1984645731" sldId="4956"/>
        </pc:sldMkLst>
        <pc:spChg chg="mod">
          <ac:chgData name="Chris Speller" userId="0a97f007-b978-4543-a8a0-9ee0abccdf0a" providerId="ADAL" clId="{F4E4FAF5-B139-4F30-B001-B4F3F300C484}" dt="2021-04-13T21:49:32.257" v="5554" actId="20577"/>
          <ac:spMkLst>
            <pc:docMk/>
            <pc:sldMk cId="1984645731" sldId="4956"/>
            <ac:spMk id="10" creationId="{00000000-0000-0000-0000-000000000000}"/>
          </ac:spMkLst>
        </pc:spChg>
        <pc:spChg chg="mod">
          <ac:chgData name="Chris Speller" userId="0a97f007-b978-4543-a8a0-9ee0abccdf0a" providerId="ADAL" clId="{F4E4FAF5-B139-4F30-B001-B4F3F300C484}" dt="2021-04-13T21:49:21.153" v="5549" actId="20577"/>
          <ac:spMkLst>
            <pc:docMk/>
            <pc:sldMk cId="1984645731" sldId="4956"/>
            <ac:spMk id="11" creationId="{00000000-0000-0000-0000-000000000000}"/>
          </ac:spMkLst>
        </pc:spChg>
        <pc:spChg chg="mod">
          <ac:chgData name="Chris Speller" userId="0a97f007-b978-4543-a8a0-9ee0abccdf0a" providerId="ADAL" clId="{F4E4FAF5-B139-4F30-B001-B4F3F300C484}" dt="2021-04-13T21:48:55.096" v="5543"/>
          <ac:spMkLst>
            <pc:docMk/>
            <pc:sldMk cId="1984645731" sldId="4956"/>
            <ac:spMk id="12" creationId="{ABB204BF-F99B-415F-BDC2-DDBA9C6AC34B}"/>
          </ac:spMkLst>
        </pc:spChg>
      </pc:sldChg>
      <pc:sldChg chg="modSp add mod modAnim">
        <pc:chgData name="Chris Speller" userId="0a97f007-b978-4543-a8a0-9ee0abccdf0a" providerId="ADAL" clId="{F4E4FAF5-B139-4F30-B001-B4F3F300C484}" dt="2021-04-16T10:38:03.971" v="29822" actId="1076"/>
        <pc:sldMkLst>
          <pc:docMk/>
          <pc:sldMk cId="2234442089" sldId="4957"/>
        </pc:sldMkLst>
        <pc:spChg chg="mod">
          <ac:chgData name="Chris Speller" userId="0a97f007-b978-4543-a8a0-9ee0abccdf0a" providerId="ADAL" clId="{F4E4FAF5-B139-4F30-B001-B4F3F300C484}" dt="2021-04-13T21:51:04.626" v="5824" actId="6549"/>
          <ac:spMkLst>
            <pc:docMk/>
            <pc:sldMk cId="2234442089" sldId="4957"/>
            <ac:spMk id="10" creationId="{00000000-0000-0000-0000-000000000000}"/>
          </ac:spMkLst>
        </pc:spChg>
        <pc:spChg chg="mod">
          <ac:chgData name="Chris Speller" userId="0a97f007-b978-4543-a8a0-9ee0abccdf0a" providerId="ADAL" clId="{F4E4FAF5-B139-4F30-B001-B4F3F300C484}" dt="2021-04-13T21:50:27.361" v="5793" actId="20577"/>
          <ac:spMkLst>
            <pc:docMk/>
            <pc:sldMk cId="2234442089" sldId="4957"/>
            <ac:spMk id="11" creationId="{00000000-0000-0000-0000-000000000000}"/>
          </ac:spMkLst>
        </pc:spChg>
        <pc:spChg chg="mod">
          <ac:chgData name="Chris Speller" userId="0a97f007-b978-4543-a8a0-9ee0abccdf0a" providerId="ADAL" clId="{F4E4FAF5-B139-4F30-B001-B4F3F300C484}" dt="2021-04-16T10:38:03.971" v="29822" actId="1076"/>
          <ac:spMkLst>
            <pc:docMk/>
            <pc:sldMk cId="2234442089" sldId="4957"/>
            <ac:spMk id="12" creationId="{ABB204BF-F99B-415F-BDC2-DDBA9C6AC34B}"/>
          </ac:spMkLst>
        </pc:spChg>
      </pc:sldChg>
      <pc:sldChg chg="modSp add mod">
        <pc:chgData name="Chris Speller" userId="0a97f007-b978-4543-a8a0-9ee0abccdf0a" providerId="ADAL" clId="{F4E4FAF5-B139-4F30-B001-B4F3F300C484}" dt="2021-04-13T21:53:49.258" v="5949" actId="20577"/>
        <pc:sldMkLst>
          <pc:docMk/>
          <pc:sldMk cId="2619604034" sldId="4958"/>
        </pc:sldMkLst>
        <pc:spChg chg="mod">
          <ac:chgData name="Chris Speller" userId="0a97f007-b978-4543-a8a0-9ee0abccdf0a" providerId="ADAL" clId="{F4E4FAF5-B139-4F30-B001-B4F3F300C484}" dt="2021-04-13T21:53:49.258" v="5949" actId="20577"/>
          <ac:spMkLst>
            <pc:docMk/>
            <pc:sldMk cId="2619604034" sldId="4958"/>
            <ac:spMk id="10" creationId="{00000000-0000-0000-0000-000000000000}"/>
          </ac:spMkLst>
        </pc:spChg>
        <pc:spChg chg="mod">
          <ac:chgData name="Chris Speller" userId="0a97f007-b978-4543-a8a0-9ee0abccdf0a" providerId="ADAL" clId="{F4E4FAF5-B139-4F30-B001-B4F3F300C484}" dt="2021-04-13T21:52:39.115" v="5924" actId="20577"/>
          <ac:spMkLst>
            <pc:docMk/>
            <pc:sldMk cId="2619604034" sldId="4958"/>
            <ac:spMk id="11" creationId="{00000000-0000-0000-0000-000000000000}"/>
          </ac:spMkLst>
        </pc:spChg>
        <pc:spChg chg="mod">
          <ac:chgData name="Chris Speller" userId="0a97f007-b978-4543-a8a0-9ee0abccdf0a" providerId="ADAL" clId="{F4E4FAF5-B139-4F30-B001-B4F3F300C484}" dt="2021-04-13T21:52:46.507" v="5938" actId="1076"/>
          <ac:spMkLst>
            <pc:docMk/>
            <pc:sldMk cId="2619604034" sldId="4958"/>
            <ac:spMk id="12" creationId="{ABB204BF-F99B-415F-BDC2-DDBA9C6AC34B}"/>
          </ac:spMkLst>
        </pc:spChg>
      </pc:sldChg>
      <pc:sldChg chg="modSp add mod">
        <pc:chgData name="Chris Speller" userId="0a97f007-b978-4543-a8a0-9ee0abccdf0a" providerId="ADAL" clId="{F4E4FAF5-B139-4F30-B001-B4F3F300C484}" dt="2021-04-13T21:55:28.134" v="6033" actId="20577"/>
        <pc:sldMkLst>
          <pc:docMk/>
          <pc:sldMk cId="2926486451" sldId="4959"/>
        </pc:sldMkLst>
        <pc:spChg chg="mod">
          <ac:chgData name="Chris Speller" userId="0a97f007-b978-4543-a8a0-9ee0abccdf0a" providerId="ADAL" clId="{F4E4FAF5-B139-4F30-B001-B4F3F300C484}" dt="2021-04-13T21:55:28.134" v="6033" actId="20577"/>
          <ac:spMkLst>
            <pc:docMk/>
            <pc:sldMk cId="2926486451" sldId="4959"/>
            <ac:spMk id="10" creationId="{00000000-0000-0000-0000-000000000000}"/>
          </ac:spMkLst>
        </pc:spChg>
        <pc:spChg chg="mod">
          <ac:chgData name="Chris Speller" userId="0a97f007-b978-4543-a8a0-9ee0abccdf0a" providerId="ADAL" clId="{F4E4FAF5-B139-4F30-B001-B4F3F300C484}" dt="2021-04-13T21:55:26.917" v="6032" actId="20577"/>
          <ac:spMkLst>
            <pc:docMk/>
            <pc:sldMk cId="2926486451" sldId="4959"/>
            <ac:spMk id="11" creationId="{00000000-0000-0000-0000-000000000000}"/>
          </ac:spMkLst>
        </pc:spChg>
        <pc:spChg chg="mod">
          <ac:chgData name="Chris Speller" userId="0a97f007-b978-4543-a8a0-9ee0abccdf0a" providerId="ADAL" clId="{F4E4FAF5-B139-4F30-B001-B4F3F300C484}" dt="2021-04-13T21:55:23.515" v="6031" actId="20577"/>
          <ac:spMkLst>
            <pc:docMk/>
            <pc:sldMk cId="2926486451" sldId="4959"/>
            <ac:spMk id="12" creationId="{ABB204BF-F99B-415F-BDC2-DDBA9C6AC34B}"/>
          </ac:spMkLst>
        </pc:spChg>
      </pc:sldChg>
      <pc:sldChg chg="modSp add mod">
        <pc:chgData name="Chris Speller" userId="0a97f007-b978-4543-a8a0-9ee0abccdf0a" providerId="ADAL" clId="{F4E4FAF5-B139-4F30-B001-B4F3F300C484}" dt="2021-04-16T10:38:10.661" v="29823" actId="1076"/>
        <pc:sldMkLst>
          <pc:docMk/>
          <pc:sldMk cId="135902967" sldId="4960"/>
        </pc:sldMkLst>
        <pc:spChg chg="mod">
          <ac:chgData name="Chris Speller" userId="0a97f007-b978-4543-a8a0-9ee0abccdf0a" providerId="ADAL" clId="{F4E4FAF5-B139-4F30-B001-B4F3F300C484}" dt="2021-04-13T21:58:39.320" v="6304" actId="20577"/>
          <ac:spMkLst>
            <pc:docMk/>
            <pc:sldMk cId="135902967" sldId="4960"/>
            <ac:spMk id="10" creationId="{00000000-0000-0000-0000-000000000000}"/>
          </ac:spMkLst>
        </pc:spChg>
        <pc:spChg chg="mod">
          <ac:chgData name="Chris Speller" userId="0a97f007-b978-4543-a8a0-9ee0abccdf0a" providerId="ADAL" clId="{F4E4FAF5-B139-4F30-B001-B4F3F300C484}" dt="2021-04-13T21:58:27.639" v="6298" actId="20577"/>
          <ac:spMkLst>
            <pc:docMk/>
            <pc:sldMk cId="135902967" sldId="4960"/>
            <ac:spMk id="11" creationId="{00000000-0000-0000-0000-000000000000}"/>
          </ac:spMkLst>
        </pc:spChg>
        <pc:spChg chg="mod">
          <ac:chgData name="Chris Speller" userId="0a97f007-b978-4543-a8a0-9ee0abccdf0a" providerId="ADAL" clId="{F4E4FAF5-B139-4F30-B001-B4F3F300C484}" dt="2021-04-16T10:38:10.661" v="29823" actId="1076"/>
          <ac:spMkLst>
            <pc:docMk/>
            <pc:sldMk cId="135902967" sldId="4960"/>
            <ac:spMk id="12" creationId="{ABB204BF-F99B-415F-BDC2-DDBA9C6AC34B}"/>
          </ac:spMkLst>
        </pc:spChg>
      </pc:sldChg>
      <pc:sldChg chg="modSp add mod">
        <pc:chgData name="Chris Speller" userId="0a97f007-b978-4543-a8a0-9ee0abccdf0a" providerId="ADAL" clId="{F4E4FAF5-B139-4F30-B001-B4F3F300C484}" dt="2021-04-13T22:01:40.482" v="6574" actId="404"/>
        <pc:sldMkLst>
          <pc:docMk/>
          <pc:sldMk cId="4079478784" sldId="4961"/>
        </pc:sldMkLst>
        <pc:spChg chg="mod">
          <ac:chgData name="Chris Speller" userId="0a97f007-b978-4543-a8a0-9ee0abccdf0a" providerId="ADAL" clId="{F4E4FAF5-B139-4F30-B001-B4F3F300C484}" dt="2021-04-13T22:01:40.482" v="6574" actId="404"/>
          <ac:spMkLst>
            <pc:docMk/>
            <pc:sldMk cId="4079478784" sldId="4961"/>
            <ac:spMk id="10" creationId="{00000000-0000-0000-0000-000000000000}"/>
          </ac:spMkLst>
        </pc:spChg>
        <pc:spChg chg="mod">
          <ac:chgData name="Chris Speller" userId="0a97f007-b978-4543-a8a0-9ee0abccdf0a" providerId="ADAL" clId="{F4E4FAF5-B139-4F30-B001-B4F3F300C484}" dt="2021-04-13T22:01:11.753" v="6552" actId="20577"/>
          <ac:spMkLst>
            <pc:docMk/>
            <pc:sldMk cId="4079478784" sldId="4961"/>
            <ac:spMk id="11" creationId="{00000000-0000-0000-0000-000000000000}"/>
          </ac:spMkLst>
        </pc:spChg>
        <pc:spChg chg="mod">
          <ac:chgData name="Chris Speller" userId="0a97f007-b978-4543-a8a0-9ee0abccdf0a" providerId="ADAL" clId="{F4E4FAF5-B139-4F30-B001-B4F3F300C484}" dt="2021-04-13T22:01:16.835" v="6558" actId="20577"/>
          <ac:spMkLst>
            <pc:docMk/>
            <pc:sldMk cId="4079478784" sldId="4961"/>
            <ac:spMk id="12" creationId="{ABB204BF-F99B-415F-BDC2-DDBA9C6AC34B}"/>
          </ac:spMkLst>
        </pc:spChg>
      </pc:sldChg>
      <pc:sldChg chg="modSp add del">
        <pc:chgData name="Chris Speller" userId="0a97f007-b978-4543-a8a0-9ee0abccdf0a" providerId="ADAL" clId="{F4E4FAF5-B139-4F30-B001-B4F3F300C484}" dt="2021-04-13T22:02:40.283" v="6628" actId="47"/>
        <pc:sldMkLst>
          <pc:docMk/>
          <pc:sldMk cId="2044850282" sldId="4962"/>
        </pc:sldMkLst>
        <pc:spChg chg="mod">
          <ac:chgData name="Chris Speller" userId="0a97f007-b978-4543-a8a0-9ee0abccdf0a" providerId="ADAL" clId="{F4E4FAF5-B139-4F30-B001-B4F3F300C484}" dt="2021-04-13T22:02:26.771" v="6626" actId="20577"/>
          <ac:spMkLst>
            <pc:docMk/>
            <pc:sldMk cId="2044850282" sldId="4962"/>
            <ac:spMk id="11" creationId="{00000000-0000-0000-0000-000000000000}"/>
          </ac:spMkLst>
        </pc:spChg>
      </pc:sldChg>
      <pc:sldChg chg="modSp add mod">
        <pc:chgData name="Chris Speller" userId="0a97f007-b978-4543-a8a0-9ee0abccdf0a" providerId="ADAL" clId="{F4E4FAF5-B139-4F30-B001-B4F3F300C484}" dt="2021-04-13T22:03:55.637" v="6733" actId="1076"/>
        <pc:sldMkLst>
          <pc:docMk/>
          <pc:sldMk cId="2737735739" sldId="4963"/>
        </pc:sldMkLst>
        <pc:spChg chg="mod">
          <ac:chgData name="Chris Speller" userId="0a97f007-b978-4543-a8a0-9ee0abccdf0a" providerId="ADAL" clId="{F4E4FAF5-B139-4F30-B001-B4F3F300C484}" dt="2021-04-13T22:03:41.717" v="6726" actId="20577"/>
          <ac:spMkLst>
            <pc:docMk/>
            <pc:sldMk cId="2737735739" sldId="4963"/>
            <ac:spMk id="10" creationId="{00000000-0000-0000-0000-000000000000}"/>
          </ac:spMkLst>
        </pc:spChg>
        <pc:spChg chg="mod">
          <ac:chgData name="Chris Speller" userId="0a97f007-b978-4543-a8a0-9ee0abccdf0a" providerId="ADAL" clId="{F4E4FAF5-B139-4F30-B001-B4F3F300C484}" dt="2021-04-13T22:03:03.820" v="6714" actId="20577"/>
          <ac:spMkLst>
            <pc:docMk/>
            <pc:sldMk cId="2737735739" sldId="4963"/>
            <ac:spMk id="11" creationId="{00000000-0000-0000-0000-000000000000}"/>
          </ac:spMkLst>
        </pc:spChg>
        <pc:spChg chg="mod">
          <ac:chgData name="Chris Speller" userId="0a97f007-b978-4543-a8a0-9ee0abccdf0a" providerId="ADAL" clId="{F4E4FAF5-B139-4F30-B001-B4F3F300C484}" dt="2021-04-13T22:03:55.637" v="6733" actId="1076"/>
          <ac:spMkLst>
            <pc:docMk/>
            <pc:sldMk cId="2737735739" sldId="4963"/>
            <ac:spMk id="12" creationId="{ABB204BF-F99B-415F-BDC2-DDBA9C6AC34B}"/>
          </ac:spMkLst>
        </pc:spChg>
      </pc:sldChg>
      <pc:sldChg chg="modSp add mod modAnim">
        <pc:chgData name="Chris Speller" userId="0a97f007-b978-4543-a8a0-9ee0abccdf0a" providerId="ADAL" clId="{F4E4FAF5-B139-4F30-B001-B4F3F300C484}" dt="2021-04-13T22:05:45.567" v="6807" actId="20577"/>
        <pc:sldMkLst>
          <pc:docMk/>
          <pc:sldMk cId="3926550253" sldId="4964"/>
        </pc:sldMkLst>
        <pc:spChg chg="mod">
          <ac:chgData name="Chris Speller" userId="0a97f007-b978-4543-a8a0-9ee0abccdf0a" providerId="ADAL" clId="{F4E4FAF5-B139-4F30-B001-B4F3F300C484}" dt="2021-04-13T22:05:24.953" v="6774" actId="20577"/>
          <ac:spMkLst>
            <pc:docMk/>
            <pc:sldMk cId="3926550253" sldId="4964"/>
            <ac:spMk id="10" creationId="{00000000-0000-0000-0000-000000000000}"/>
          </ac:spMkLst>
        </pc:spChg>
        <pc:spChg chg="mod">
          <ac:chgData name="Chris Speller" userId="0a97f007-b978-4543-a8a0-9ee0abccdf0a" providerId="ADAL" clId="{F4E4FAF5-B139-4F30-B001-B4F3F300C484}" dt="2021-04-13T22:05:25.730" v="6775" actId="20577"/>
          <ac:spMkLst>
            <pc:docMk/>
            <pc:sldMk cId="3926550253" sldId="4964"/>
            <ac:spMk id="11" creationId="{00000000-0000-0000-0000-000000000000}"/>
          </ac:spMkLst>
        </pc:spChg>
        <pc:spChg chg="mod">
          <ac:chgData name="Chris Speller" userId="0a97f007-b978-4543-a8a0-9ee0abccdf0a" providerId="ADAL" clId="{F4E4FAF5-B139-4F30-B001-B4F3F300C484}" dt="2021-04-13T22:05:45.567" v="6807" actId="20577"/>
          <ac:spMkLst>
            <pc:docMk/>
            <pc:sldMk cId="3926550253" sldId="4964"/>
            <ac:spMk id="12" creationId="{ABB204BF-F99B-415F-BDC2-DDBA9C6AC34B}"/>
          </ac:spMkLst>
        </pc:spChg>
      </pc:sldChg>
      <pc:sldChg chg="modSp add mod">
        <pc:chgData name="Chris Speller" userId="0a97f007-b978-4543-a8a0-9ee0abccdf0a" providerId="ADAL" clId="{F4E4FAF5-B139-4F30-B001-B4F3F300C484}" dt="2021-04-13T22:16:53.586" v="7857" actId="20577"/>
        <pc:sldMkLst>
          <pc:docMk/>
          <pc:sldMk cId="2377565316" sldId="4965"/>
        </pc:sldMkLst>
        <pc:spChg chg="mod">
          <ac:chgData name="Chris Speller" userId="0a97f007-b978-4543-a8a0-9ee0abccdf0a" providerId="ADAL" clId="{F4E4FAF5-B139-4F30-B001-B4F3F300C484}" dt="2021-04-13T22:16:53.586" v="7857" actId="20577"/>
          <ac:spMkLst>
            <pc:docMk/>
            <pc:sldMk cId="2377565316" sldId="4965"/>
            <ac:spMk id="10" creationId="{00000000-0000-0000-0000-000000000000}"/>
          </ac:spMkLst>
        </pc:spChg>
        <pc:spChg chg="mod">
          <ac:chgData name="Chris Speller" userId="0a97f007-b978-4543-a8a0-9ee0abccdf0a" providerId="ADAL" clId="{F4E4FAF5-B139-4F30-B001-B4F3F300C484}" dt="2021-04-13T22:16:07.580" v="7838" actId="20577"/>
          <ac:spMkLst>
            <pc:docMk/>
            <pc:sldMk cId="2377565316" sldId="4965"/>
            <ac:spMk id="11" creationId="{00000000-0000-0000-0000-000000000000}"/>
          </ac:spMkLst>
        </pc:spChg>
        <pc:spChg chg="mod">
          <ac:chgData name="Chris Speller" userId="0a97f007-b978-4543-a8a0-9ee0abccdf0a" providerId="ADAL" clId="{F4E4FAF5-B139-4F30-B001-B4F3F300C484}" dt="2021-04-13T22:16:15.731" v="7852" actId="20577"/>
          <ac:spMkLst>
            <pc:docMk/>
            <pc:sldMk cId="2377565316" sldId="4965"/>
            <ac:spMk id="12" creationId="{ABB204BF-F99B-415F-BDC2-DDBA9C6AC34B}"/>
          </ac:spMkLst>
        </pc:spChg>
      </pc:sldChg>
      <pc:sldChg chg="modSp add mod modAnim">
        <pc:chgData name="Chris Speller" userId="0a97f007-b978-4543-a8a0-9ee0abccdf0a" providerId="ADAL" clId="{F4E4FAF5-B139-4F30-B001-B4F3F300C484}" dt="2021-04-13T22:13:42.534" v="7592" actId="20577"/>
        <pc:sldMkLst>
          <pc:docMk/>
          <pc:sldMk cId="1726462834" sldId="4966"/>
        </pc:sldMkLst>
        <pc:spChg chg="mod">
          <ac:chgData name="Chris Speller" userId="0a97f007-b978-4543-a8a0-9ee0abccdf0a" providerId="ADAL" clId="{F4E4FAF5-B139-4F30-B001-B4F3F300C484}" dt="2021-04-13T22:13:42.534" v="7592" actId="20577"/>
          <ac:spMkLst>
            <pc:docMk/>
            <pc:sldMk cId="1726462834" sldId="4966"/>
            <ac:spMk id="10" creationId="{00000000-0000-0000-0000-000000000000}"/>
          </ac:spMkLst>
        </pc:spChg>
        <pc:spChg chg="mod">
          <ac:chgData name="Chris Speller" userId="0a97f007-b978-4543-a8a0-9ee0abccdf0a" providerId="ADAL" clId="{F4E4FAF5-B139-4F30-B001-B4F3F300C484}" dt="2021-04-13T22:13:18.490" v="7584" actId="20577"/>
          <ac:spMkLst>
            <pc:docMk/>
            <pc:sldMk cId="1726462834" sldId="4966"/>
            <ac:spMk id="11" creationId="{00000000-0000-0000-0000-000000000000}"/>
          </ac:spMkLst>
        </pc:spChg>
        <pc:spChg chg="mod">
          <ac:chgData name="Chris Speller" userId="0a97f007-b978-4543-a8a0-9ee0abccdf0a" providerId="ADAL" clId="{F4E4FAF5-B139-4F30-B001-B4F3F300C484}" dt="2021-04-13T22:13:22.617" v="7585" actId="1076"/>
          <ac:spMkLst>
            <pc:docMk/>
            <pc:sldMk cId="1726462834" sldId="4966"/>
            <ac:spMk id="12" creationId="{ABB204BF-F99B-415F-BDC2-DDBA9C6AC34B}"/>
          </ac:spMkLst>
        </pc:spChg>
      </pc:sldChg>
      <pc:sldChg chg="modSp add mod">
        <pc:chgData name="Chris Speller" userId="0a97f007-b978-4543-a8a0-9ee0abccdf0a" providerId="ADAL" clId="{F4E4FAF5-B139-4F30-B001-B4F3F300C484}" dt="2021-04-13T22:20:11.255" v="7894" actId="20577"/>
        <pc:sldMkLst>
          <pc:docMk/>
          <pc:sldMk cId="2988967725" sldId="4967"/>
        </pc:sldMkLst>
        <pc:spChg chg="mod">
          <ac:chgData name="Chris Speller" userId="0a97f007-b978-4543-a8a0-9ee0abccdf0a" providerId="ADAL" clId="{F4E4FAF5-B139-4F30-B001-B4F3F300C484}" dt="2021-04-13T22:20:11.255" v="7894" actId="20577"/>
          <ac:spMkLst>
            <pc:docMk/>
            <pc:sldMk cId="2988967725" sldId="4967"/>
            <ac:spMk id="10" creationId="{00000000-0000-0000-0000-000000000000}"/>
          </ac:spMkLst>
        </pc:spChg>
        <pc:spChg chg="mod">
          <ac:chgData name="Chris Speller" userId="0a97f007-b978-4543-a8a0-9ee0abccdf0a" providerId="ADAL" clId="{F4E4FAF5-B139-4F30-B001-B4F3F300C484}" dt="2021-04-13T22:19:52.894" v="7891" actId="20577"/>
          <ac:spMkLst>
            <pc:docMk/>
            <pc:sldMk cId="2988967725" sldId="4967"/>
            <ac:spMk id="11" creationId="{00000000-0000-0000-0000-000000000000}"/>
          </ac:spMkLst>
        </pc:spChg>
        <pc:spChg chg="mod">
          <ac:chgData name="Chris Speller" userId="0a97f007-b978-4543-a8a0-9ee0abccdf0a" providerId="ADAL" clId="{F4E4FAF5-B139-4F30-B001-B4F3F300C484}" dt="2021-04-13T22:19:24.227" v="7876" actId="20577"/>
          <ac:spMkLst>
            <pc:docMk/>
            <pc:sldMk cId="2988967725" sldId="4967"/>
            <ac:spMk id="12" creationId="{ABB204BF-F99B-415F-BDC2-DDBA9C6AC34B}"/>
          </ac:spMkLst>
        </pc:spChg>
      </pc:sldChg>
      <pc:sldChg chg="modSp add mod">
        <pc:chgData name="Chris Speller" userId="0a97f007-b978-4543-a8a0-9ee0abccdf0a" providerId="ADAL" clId="{F4E4FAF5-B139-4F30-B001-B4F3F300C484}" dt="2021-04-13T22:23:25.035" v="7936" actId="20577"/>
        <pc:sldMkLst>
          <pc:docMk/>
          <pc:sldMk cId="1889518822" sldId="4968"/>
        </pc:sldMkLst>
        <pc:spChg chg="mod">
          <ac:chgData name="Chris Speller" userId="0a97f007-b978-4543-a8a0-9ee0abccdf0a" providerId="ADAL" clId="{F4E4FAF5-B139-4F30-B001-B4F3F300C484}" dt="2021-04-13T22:23:25.035" v="7936" actId="20577"/>
          <ac:spMkLst>
            <pc:docMk/>
            <pc:sldMk cId="1889518822" sldId="4968"/>
            <ac:spMk id="10" creationId="{00000000-0000-0000-0000-000000000000}"/>
          </ac:spMkLst>
        </pc:spChg>
        <pc:spChg chg="mod">
          <ac:chgData name="Chris Speller" userId="0a97f007-b978-4543-a8a0-9ee0abccdf0a" providerId="ADAL" clId="{F4E4FAF5-B139-4F30-B001-B4F3F300C484}" dt="2021-04-13T22:22:17.058" v="7920" actId="20577"/>
          <ac:spMkLst>
            <pc:docMk/>
            <pc:sldMk cId="1889518822" sldId="4968"/>
            <ac:spMk id="11" creationId="{00000000-0000-0000-0000-000000000000}"/>
          </ac:spMkLst>
        </pc:spChg>
        <pc:spChg chg="mod">
          <ac:chgData name="Chris Speller" userId="0a97f007-b978-4543-a8a0-9ee0abccdf0a" providerId="ADAL" clId="{F4E4FAF5-B139-4F30-B001-B4F3F300C484}" dt="2021-04-13T22:22:03.715" v="7911" actId="20577"/>
          <ac:spMkLst>
            <pc:docMk/>
            <pc:sldMk cId="1889518822" sldId="4968"/>
            <ac:spMk id="12" creationId="{ABB204BF-F99B-415F-BDC2-DDBA9C6AC34B}"/>
          </ac:spMkLst>
        </pc:spChg>
      </pc:sldChg>
      <pc:sldChg chg="modSp add mod modAnim">
        <pc:chgData name="Chris Speller" userId="0a97f007-b978-4543-a8a0-9ee0abccdf0a" providerId="ADAL" clId="{F4E4FAF5-B139-4F30-B001-B4F3F300C484}" dt="2021-04-16T10:38:20.511" v="29824" actId="1076"/>
        <pc:sldMkLst>
          <pc:docMk/>
          <pc:sldMk cId="847234422" sldId="4969"/>
        </pc:sldMkLst>
        <pc:spChg chg="mod">
          <ac:chgData name="Chris Speller" userId="0a97f007-b978-4543-a8a0-9ee0abccdf0a" providerId="ADAL" clId="{F4E4FAF5-B139-4F30-B001-B4F3F300C484}" dt="2021-04-13T22:30:23.540" v="9019" actId="6549"/>
          <ac:spMkLst>
            <pc:docMk/>
            <pc:sldMk cId="847234422" sldId="4969"/>
            <ac:spMk id="10" creationId="{00000000-0000-0000-0000-000000000000}"/>
          </ac:spMkLst>
        </pc:spChg>
        <pc:spChg chg="mod">
          <ac:chgData name="Chris Speller" userId="0a97f007-b978-4543-a8a0-9ee0abccdf0a" providerId="ADAL" clId="{F4E4FAF5-B139-4F30-B001-B4F3F300C484}" dt="2021-04-13T22:27:53.606" v="8960" actId="404"/>
          <ac:spMkLst>
            <pc:docMk/>
            <pc:sldMk cId="847234422" sldId="4969"/>
            <ac:spMk id="11" creationId="{00000000-0000-0000-0000-000000000000}"/>
          </ac:spMkLst>
        </pc:spChg>
        <pc:spChg chg="mod">
          <ac:chgData name="Chris Speller" userId="0a97f007-b978-4543-a8a0-9ee0abccdf0a" providerId="ADAL" clId="{F4E4FAF5-B139-4F30-B001-B4F3F300C484}" dt="2021-04-16T10:38:20.511" v="29824" actId="1076"/>
          <ac:spMkLst>
            <pc:docMk/>
            <pc:sldMk cId="847234422" sldId="4969"/>
            <ac:spMk id="12" creationId="{ABB204BF-F99B-415F-BDC2-DDBA9C6AC34B}"/>
          </ac:spMkLst>
        </pc:spChg>
      </pc:sldChg>
      <pc:sldChg chg="modSp add mod modAnim">
        <pc:chgData name="Chris Speller" userId="0a97f007-b978-4543-a8a0-9ee0abccdf0a" providerId="ADAL" clId="{F4E4FAF5-B139-4F30-B001-B4F3F300C484}" dt="2021-04-13T22:32:24.861" v="9083" actId="20577"/>
        <pc:sldMkLst>
          <pc:docMk/>
          <pc:sldMk cId="101033088" sldId="4970"/>
        </pc:sldMkLst>
        <pc:spChg chg="mod">
          <ac:chgData name="Chris Speller" userId="0a97f007-b978-4543-a8a0-9ee0abccdf0a" providerId="ADAL" clId="{F4E4FAF5-B139-4F30-B001-B4F3F300C484}" dt="2021-04-13T22:32:24.861" v="9083" actId="20577"/>
          <ac:spMkLst>
            <pc:docMk/>
            <pc:sldMk cId="101033088" sldId="4970"/>
            <ac:spMk id="10" creationId="{00000000-0000-0000-0000-000000000000}"/>
          </ac:spMkLst>
        </pc:spChg>
        <pc:spChg chg="mod">
          <ac:chgData name="Chris Speller" userId="0a97f007-b978-4543-a8a0-9ee0abccdf0a" providerId="ADAL" clId="{F4E4FAF5-B139-4F30-B001-B4F3F300C484}" dt="2021-04-13T22:32:01.966" v="9074" actId="20577"/>
          <ac:spMkLst>
            <pc:docMk/>
            <pc:sldMk cId="101033088" sldId="4970"/>
            <ac:spMk id="11" creationId="{00000000-0000-0000-0000-000000000000}"/>
          </ac:spMkLst>
        </pc:spChg>
        <pc:spChg chg="mod">
          <ac:chgData name="Chris Speller" userId="0a97f007-b978-4543-a8a0-9ee0abccdf0a" providerId="ADAL" clId="{F4E4FAF5-B139-4F30-B001-B4F3F300C484}" dt="2021-04-13T22:31:41.775" v="9065" actId="20577"/>
          <ac:spMkLst>
            <pc:docMk/>
            <pc:sldMk cId="101033088" sldId="4970"/>
            <ac:spMk id="12" creationId="{ABB204BF-F99B-415F-BDC2-DDBA9C6AC34B}"/>
          </ac:spMkLst>
        </pc:spChg>
      </pc:sldChg>
      <pc:sldChg chg="modSp add mod ord modAnim">
        <pc:chgData name="Chris Speller" userId="0a97f007-b978-4543-a8a0-9ee0abccdf0a" providerId="ADAL" clId="{F4E4FAF5-B139-4F30-B001-B4F3F300C484}" dt="2021-04-13T22:40:15.279" v="10052"/>
        <pc:sldMkLst>
          <pc:docMk/>
          <pc:sldMk cId="1433974799" sldId="4971"/>
        </pc:sldMkLst>
        <pc:spChg chg="mod">
          <ac:chgData name="Chris Speller" userId="0a97f007-b978-4543-a8a0-9ee0abccdf0a" providerId="ADAL" clId="{F4E4FAF5-B139-4F30-B001-B4F3F300C484}" dt="2021-04-13T22:36:12.285" v="9510" actId="6549"/>
          <ac:spMkLst>
            <pc:docMk/>
            <pc:sldMk cId="1433974799" sldId="4971"/>
            <ac:spMk id="10" creationId="{00000000-0000-0000-0000-000000000000}"/>
          </ac:spMkLst>
        </pc:spChg>
        <pc:spChg chg="mod">
          <ac:chgData name="Chris Speller" userId="0a97f007-b978-4543-a8a0-9ee0abccdf0a" providerId="ADAL" clId="{F4E4FAF5-B139-4F30-B001-B4F3F300C484}" dt="2021-04-13T22:35:19.210" v="9465" actId="20577"/>
          <ac:spMkLst>
            <pc:docMk/>
            <pc:sldMk cId="1433974799" sldId="4971"/>
            <ac:spMk id="11" creationId="{00000000-0000-0000-0000-000000000000}"/>
          </ac:spMkLst>
        </pc:spChg>
        <pc:spChg chg="mod">
          <ac:chgData name="Chris Speller" userId="0a97f007-b978-4543-a8a0-9ee0abccdf0a" providerId="ADAL" clId="{F4E4FAF5-B139-4F30-B001-B4F3F300C484}" dt="2021-04-13T22:35:28.420" v="9485" actId="1076"/>
          <ac:spMkLst>
            <pc:docMk/>
            <pc:sldMk cId="1433974799" sldId="4971"/>
            <ac:spMk id="12" creationId="{ABB204BF-F99B-415F-BDC2-DDBA9C6AC34B}"/>
          </ac:spMkLst>
        </pc:spChg>
      </pc:sldChg>
      <pc:sldChg chg="modSp add mod">
        <pc:chgData name="Chris Speller" userId="0a97f007-b978-4543-a8a0-9ee0abccdf0a" providerId="ADAL" clId="{F4E4FAF5-B139-4F30-B001-B4F3F300C484}" dt="2021-04-16T10:38:39.865" v="29825" actId="1076"/>
        <pc:sldMkLst>
          <pc:docMk/>
          <pc:sldMk cId="1635142076" sldId="4972"/>
        </pc:sldMkLst>
        <pc:spChg chg="mod">
          <ac:chgData name="Chris Speller" userId="0a97f007-b978-4543-a8a0-9ee0abccdf0a" providerId="ADAL" clId="{F4E4FAF5-B139-4F30-B001-B4F3F300C484}" dt="2021-04-13T22:38:55.824" v="10049" actId="14100"/>
          <ac:spMkLst>
            <pc:docMk/>
            <pc:sldMk cId="1635142076" sldId="4972"/>
            <ac:spMk id="10" creationId="{00000000-0000-0000-0000-000000000000}"/>
          </ac:spMkLst>
        </pc:spChg>
        <pc:spChg chg="mod">
          <ac:chgData name="Chris Speller" userId="0a97f007-b978-4543-a8a0-9ee0abccdf0a" providerId="ADAL" clId="{F4E4FAF5-B139-4F30-B001-B4F3F300C484}" dt="2021-04-13T22:37:59.275" v="9984" actId="20577"/>
          <ac:spMkLst>
            <pc:docMk/>
            <pc:sldMk cId="1635142076" sldId="4972"/>
            <ac:spMk id="11" creationId="{00000000-0000-0000-0000-000000000000}"/>
          </ac:spMkLst>
        </pc:spChg>
        <pc:spChg chg="mod">
          <ac:chgData name="Chris Speller" userId="0a97f007-b978-4543-a8a0-9ee0abccdf0a" providerId="ADAL" clId="{F4E4FAF5-B139-4F30-B001-B4F3F300C484}" dt="2021-04-16T10:38:39.865" v="29825" actId="1076"/>
          <ac:spMkLst>
            <pc:docMk/>
            <pc:sldMk cId="1635142076" sldId="4972"/>
            <ac:spMk id="12" creationId="{ABB204BF-F99B-415F-BDC2-DDBA9C6AC34B}"/>
          </ac:spMkLst>
        </pc:spChg>
      </pc:sldChg>
      <pc:sldChg chg="modSp add mod">
        <pc:chgData name="Chris Speller" userId="0a97f007-b978-4543-a8a0-9ee0abccdf0a" providerId="ADAL" clId="{F4E4FAF5-B139-4F30-B001-B4F3F300C484}" dt="2021-04-16T10:39:28.091" v="29842" actId="122"/>
        <pc:sldMkLst>
          <pc:docMk/>
          <pc:sldMk cId="3999729010" sldId="4973"/>
        </pc:sldMkLst>
        <pc:spChg chg="mod">
          <ac:chgData name="Chris Speller" userId="0a97f007-b978-4543-a8a0-9ee0abccdf0a" providerId="ADAL" clId="{F4E4FAF5-B139-4F30-B001-B4F3F300C484}" dt="2021-04-16T10:39:14.497" v="29832" actId="20577"/>
          <ac:spMkLst>
            <pc:docMk/>
            <pc:sldMk cId="3999729010" sldId="4973"/>
            <ac:spMk id="10" creationId="{00000000-0000-0000-0000-000000000000}"/>
          </ac:spMkLst>
        </pc:spChg>
        <pc:spChg chg="mod">
          <ac:chgData name="Chris Speller" userId="0a97f007-b978-4543-a8a0-9ee0abccdf0a" providerId="ADAL" clId="{F4E4FAF5-B139-4F30-B001-B4F3F300C484}" dt="2021-04-16T10:39:22.029" v="29838" actId="20577"/>
          <ac:spMkLst>
            <pc:docMk/>
            <pc:sldMk cId="3999729010" sldId="4973"/>
            <ac:spMk id="11" creationId="{00000000-0000-0000-0000-000000000000}"/>
          </ac:spMkLst>
        </pc:spChg>
        <pc:spChg chg="mod">
          <ac:chgData name="Chris Speller" userId="0a97f007-b978-4543-a8a0-9ee0abccdf0a" providerId="ADAL" clId="{F4E4FAF5-B139-4F30-B001-B4F3F300C484}" dt="2021-04-16T10:39:28.091" v="29842" actId="122"/>
          <ac:spMkLst>
            <pc:docMk/>
            <pc:sldMk cId="3999729010" sldId="4973"/>
            <ac:spMk id="12" creationId="{ABB204BF-F99B-415F-BDC2-DDBA9C6AC34B}"/>
          </ac:spMkLst>
        </pc:spChg>
      </pc:sldChg>
      <pc:sldChg chg="modSp add mod">
        <pc:chgData name="Chris Speller" userId="0a97f007-b978-4543-a8a0-9ee0abccdf0a" providerId="ADAL" clId="{F4E4FAF5-B139-4F30-B001-B4F3F300C484}" dt="2021-04-14T07:38:03.672" v="10744" actId="6549"/>
        <pc:sldMkLst>
          <pc:docMk/>
          <pc:sldMk cId="3911400410" sldId="4974"/>
        </pc:sldMkLst>
        <pc:spChg chg="mod">
          <ac:chgData name="Chris Speller" userId="0a97f007-b978-4543-a8a0-9ee0abccdf0a" providerId="ADAL" clId="{F4E4FAF5-B139-4F30-B001-B4F3F300C484}" dt="2021-04-14T07:38:03.672" v="10744" actId="6549"/>
          <ac:spMkLst>
            <pc:docMk/>
            <pc:sldMk cId="3911400410" sldId="4974"/>
            <ac:spMk id="10" creationId="{00000000-0000-0000-0000-000000000000}"/>
          </ac:spMkLst>
        </pc:spChg>
        <pc:spChg chg="mod">
          <ac:chgData name="Chris Speller" userId="0a97f007-b978-4543-a8a0-9ee0abccdf0a" providerId="ADAL" clId="{F4E4FAF5-B139-4F30-B001-B4F3F300C484}" dt="2021-04-14T07:36:08.312" v="10718"/>
          <ac:spMkLst>
            <pc:docMk/>
            <pc:sldMk cId="3911400410" sldId="4974"/>
            <ac:spMk id="11" creationId="{00000000-0000-0000-0000-000000000000}"/>
          </ac:spMkLst>
        </pc:spChg>
        <pc:spChg chg="mod">
          <ac:chgData name="Chris Speller" userId="0a97f007-b978-4543-a8a0-9ee0abccdf0a" providerId="ADAL" clId="{F4E4FAF5-B139-4F30-B001-B4F3F300C484}" dt="2021-04-14T07:37:48.425" v="10735" actId="122"/>
          <ac:spMkLst>
            <pc:docMk/>
            <pc:sldMk cId="3911400410" sldId="4974"/>
            <ac:spMk id="12" creationId="{ABB204BF-F99B-415F-BDC2-DDBA9C6AC34B}"/>
          </ac:spMkLst>
        </pc:spChg>
      </pc:sldChg>
      <pc:sldChg chg="modSp add mod">
        <pc:chgData name="Chris Speller" userId="0a97f007-b978-4543-a8a0-9ee0abccdf0a" providerId="ADAL" clId="{F4E4FAF5-B139-4F30-B001-B4F3F300C484}" dt="2021-04-14T07:39:07.669" v="10752" actId="1076"/>
        <pc:sldMkLst>
          <pc:docMk/>
          <pc:sldMk cId="4161477444" sldId="4975"/>
        </pc:sldMkLst>
        <pc:spChg chg="mod">
          <ac:chgData name="Chris Speller" userId="0a97f007-b978-4543-a8a0-9ee0abccdf0a" providerId="ADAL" clId="{F4E4FAF5-B139-4F30-B001-B4F3F300C484}" dt="2021-04-14T07:38:40.287" v="10745"/>
          <ac:spMkLst>
            <pc:docMk/>
            <pc:sldMk cId="4161477444" sldId="4975"/>
            <ac:spMk id="10" creationId="{00000000-0000-0000-0000-000000000000}"/>
          </ac:spMkLst>
        </pc:spChg>
        <pc:spChg chg="mod">
          <ac:chgData name="Chris Speller" userId="0a97f007-b978-4543-a8a0-9ee0abccdf0a" providerId="ADAL" clId="{F4E4FAF5-B139-4F30-B001-B4F3F300C484}" dt="2021-04-14T07:38:44.589" v="10746"/>
          <ac:spMkLst>
            <pc:docMk/>
            <pc:sldMk cId="4161477444" sldId="4975"/>
            <ac:spMk id="11" creationId="{00000000-0000-0000-0000-000000000000}"/>
          </ac:spMkLst>
        </pc:spChg>
        <pc:spChg chg="mod">
          <ac:chgData name="Chris Speller" userId="0a97f007-b978-4543-a8a0-9ee0abccdf0a" providerId="ADAL" clId="{F4E4FAF5-B139-4F30-B001-B4F3F300C484}" dt="2021-04-14T07:39:07.669" v="10752" actId="1076"/>
          <ac:spMkLst>
            <pc:docMk/>
            <pc:sldMk cId="4161477444" sldId="4975"/>
            <ac:spMk id="12" creationId="{ABB204BF-F99B-415F-BDC2-DDBA9C6AC34B}"/>
          </ac:spMkLst>
        </pc:spChg>
      </pc:sldChg>
      <pc:sldChg chg="modSp add">
        <pc:chgData name="Chris Speller" userId="0a97f007-b978-4543-a8a0-9ee0abccdf0a" providerId="ADAL" clId="{F4E4FAF5-B139-4F30-B001-B4F3F300C484}" dt="2021-04-14T07:39:27.613" v="10758" actId="20577"/>
        <pc:sldMkLst>
          <pc:docMk/>
          <pc:sldMk cId="1121769103" sldId="4976"/>
        </pc:sldMkLst>
        <pc:spChg chg="mod">
          <ac:chgData name="Chris Speller" userId="0a97f007-b978-4543-a8a0-9ee0abccdf0a" providerId="ADAL" clId="{F4E4FAF5-B139-4F30-B001-B4F3F300C484}" dt="2021-04-14T07:39:25.453" v="10757" actId="20577"/>
          <ac:spMkLst>
            <pc:docMk/>
            <pc:sldMk cId="1121769103" sldId="4976"/>
            <ac:spMk id="10" creationId="{00000000-0000-0000-0000-000000000000}"/>
          </ac:spMkLst>
        </pc:spChg>
        <pc:spChg chg="mod">
          <ac:chgData name="Chris Speller" userId="0a97f007-b978-4543-a8a0-9ee0abccdf0a" providerId="ADAL" clId="{F4E4FAF5-B139-4F30-B001-B4F3F300C484}" dt="2021-04-14T07:39:27.613" v="10758" actId="20577"/>
          <ac:spMkLst>
            <pc:docMk/>
            <pc:sldMk cId="1121769103" sldId="4976"/>
            <ac:spMk id="11" creationId="{00000000-0000-0000-0000-000000000000}"/>
          </ac:spMkLst>
        </pc:spChg>
      </pc:sldChg>
      <pc:sldChg chg="modSp add mod">
        <pc:chgData name="Chris Speller" userId="0a97f007-b978-4543-a8a0-9ee0abccdf0a" providerId="ADAL" clId="{F4E4FAF5-B139-4F30-B001-B4F3F300C484}" dt="2021-04-16T10:40:03.167" v="29860" actId="1076"/>
        <pc:sldMkLst>
          <pc:docMk/>
          <pc:sldMk cId="3289361299" sldId="4977"/>
        </pc:sldMkLst>
        <pc:spChg chg="mod">
          <ac:chgData name="Chris Speller" userId="0a97f007-b978-4543-a8a0-9ee0abccdf0a" providerId="ADAL" clId="{F4E4FAF5-B139-4F30-B001-B4F3F300C484}" dt="2021-04-14T07:40:09.744" v="10765" actId="20577"/>
          <ac:spMkLst>
            <pc:docMk/>
            <pc:sldMk cId="3289361299" sldId="4977"/>
            <ac:spMk id="10" creationId="{00000000-0000-0000-0000-000000000000}"/>
          </ac:spMkLst>
        </pc:spChg>
        <pc:spChg chg="mod">
          <ac:chgData name="Chris Speller" userId="0a97f007-b978-4543-a8a0-9ee0abccdf0a" providerId="ADAL" clId="{F4E4FAF5-B139-4F30-B001-B4F3F300C484}" dt="2021-04-14T07:40:02.422" v="10762"/>
          <ac:spMkLst>
            <pc:docMk/>
            <pc:sldMk cId="3289361299" sldId="4977"/>
            <ac:spMk id="11" creationId="{00000000-0000-0000-0000-000000000000}"/>
          </ac:spMkLst>
        </pc:spChg>
        <pc:spChg chg="mod">
          <ac:chgData name="Chris Speller" userId="0a97f007-b978-4543-a8a0-9ee0abccdf0a" providerId="ADAL" clId="{F4E4FAF5-B139-4F30-B001-B4F3F300C484}" dt="2021-04-16T10:40:03.167" v="29860" actId="1076"/>
          <ac:spMkLst>
            <pc:docMk/>
            <pc:sldMk cId="3289361299" sldId="4977"/>
            <ac:spMk id="12" creationId="{ABB204BF-F99B-415F-BDC2-DDBA9C6AC34B}"/>
          </ac:spMkLst>
        </pc:spChg>
      </pc:sldChg>
      <pc:sldChg chg="modSp add mod">
        <pc:chgData name="Chris Speller" userId="0a97f007-b978-4543-a8a0-9ee0abccdf0a" providerId="ADAL" clId="{F4E4FAF5-B139-4F30-B001-B4F3F300C484}" dt="2021-04-14T07:43:04.859" v="10887" actId="20577"/>
        <pc:sldMkLst>
          <pc:docMk/>
          <pc:sldMk cId="3219669161" sldId="4978"/>
        </pc:sldMkLst>
        <pc:spChg chg="mod">
          <ac:chgData name="Chris Speller" userId="0a97f007-b978-4543-a8a0-9ee0abccdf0a" providerId="ADAL" clId="{F4E4FAF5-B139-4F30-B001-B4F3F300C484}" dt="2021-04-14T07:41:05.155" v="10780" actId="20577"/>
          <ac:spMkLst>
            <pc:docMk/>
            <pc:sldMk cId="3219669161" sldId="4978"/>
            <ac:spMk id="10" creationId="{00000000-0000-0000-0000-000000000000}"/>
          </ac:spMkLst>
        </pc:spChg>
        <pc:spChg chg="mod">
          <ac:chgData name="Chris Speller" userId="0a97f007-b978-4543-a8a0-9ee0abccdf0a" providerId="ADAL" clId="{F4E4FAF5-B139-4F30-B001-B4F3F300C484}" dt="2021-04-14T07:42:30.672" v="10798" actId="20577"/>
          <ac:spMkLst>
            <pc:docMk/>
            <pc:sldMk cId="3219669161" sldId="4978"/>
            <ac:spMk id="11" creationId="{00000000-0000-0000-0000-000000000000}"/>
          </ac:spMkLst>
        </pc:spChg>
        <pc:spChg chg="mod">
          <ac:chgData name="Chris Speller" userId="0a97f007-b978-4543-a8a0-9ee0abccdf0a" providerId="ADAL" clId="{F4E4FAF5-B139-4F30-B001-B4F3F300C484}" dt="2021-04-14T07:43:04.859" v="10887" actId="20577"/>
          <ac:spMkLst>
            <pc:docMk/>
            <pc:sldMk cId="3219669161" sldId="4978"/>
            <ac:spMk id="12" creationId="{ABB204BF-F99B-415F-BDC2-DDBA9C6AC34B}"/>
          </ac:spMkLst>
        </pc:spChg>
      </pc:sldChg>
      <pc:sldChg chg="modSp add mod">
        <pc:chgData name="Chris Speller" userId="0a97f007-b978-4543-a8a0-9ee0abccdf0a" providerId="ADAL" clId="{F4E4FAF5-B139-4F30-B001-B4F3F300C484}" dt="2021-04-14T07:44:16.847" v="11179" actId="20577"/>
        <pc:sldMkLst>
          <pc:docMk/>
          <pc:sldMk cId="1785165266" sldId="4979"/>
        </pc:sldMkLst>
        <pc:spChg chg="mod">
          <ac:chgData name="Chris Speller" userId="0a97f007-b978-4543-a8a0-9ee0abccdf0a" providerId="ADAL" clId="{F4E4FAF5-B139-4F30-B001-B4F3F300C484}" dt="2021-04-14T07:44:16.847" v="11179" actId="20577"/>
          <ac:spMkLst>
            <pc:docMk/>
            <pc:sldMk cId="1785165266" sldId="4979"/>
            <ac:spMk id="10" creationId="{00000000-0000-0000-0000-000000000000}"/>
          </ac:spMkLst>
        </pc:spChg>
        <pc:spChg chg="mod">
          <ac:chgData name="Chris Speller" userId="0a97f007-b978-4543-a8a0-9ee0abccdf0a" providerId="ADAL" clId="{F4E4FAF5-B139-4F30-B001-B4F3F300C484}" dt="2021-04-14T07:44:00.568" v="11169" actId="20577"/>
          <ac:spMkLst>
            <pc:docMk/>
            <pc:sldMk cId="1785165266" sldId="4979"/>
            <ac:spMk id="11" creationId="{00000000-0000-0000-0000-000000000000}"/>
          </ac:spMkLst>
        </pc:spChg>
        <pc:spChg chg="mod">
          <ac:chgData name="Chris Speller" userId="0a97f007-b978-4543-a8a0-9ee0abccdf0a" providerId="ADAL" clId="{F4E4FAF5-B139-4F30-B001-B4F3F300C484}" dt="2021-04-14T07:44:05.450" v="11174" actId="20577"/>
          <ac:spMkLst>
            <pc:docMk/>
            <pc:sldMk cId="1785165266" sldId="4979"/>
            <ac:spMk id="12" creationId="{ABB204BF-F99B-415F-BDC2-DDBA9C6AC34B}"/>
          </ac:spMkLst>
        </pc:spChg>
      </pc:sldChg>
      <pc:sldChg chg="modSp add mod">
        <pc:chgData name="Chris Speller" userId="0a97f007-b978-4543-a8a0-9ee0abccdf0a" providerId="ADAL" clId="{F4E4FAF5-B139-4F30-B001-B4F3F300C484}" dt="2021-04-14T07:47:08.515" v="11226" actId="20577"/>
        <pc:sldMkLst>
          <pc:docMk/>
          <pc:sldMk cId="2093605415" sldId="4980"/>
        </pc:sldMkLst>
        <pc:spChg chg="mod">
          <ac:chgData name="Chris Speller" userId="0a97f007-b978-4543-a8a0-9ee0abccdf0a" providerId="ADAL" clId="{F4E4FAF5-B139-4F30-B001-B4F3F300C484}" dt="2021-04-14T07:47:08.515" v="11226" actId="20577"/>
          <ac:spMkLst>
            <pc:docMk/>
            <pc:sldMk cId="2093605415" sldId="4980"/>
            <ac:spMk id="10" creationId="{00000000-0000-0000-0000-000000000000}"/>
          </ac:spMkLst>
        </pc:spChg>
        <pc:spChg chg="mod">
          <ac:chgData name="Chris Speller" userId="0a97f007-b978-4543-a8a0-9ee0abccdf0a" providerId="ADAL" clId="{F4E4FAF5-B139-4F30-B001-B4F3F300C484}" dt="2021-04-14T07:46:48.577" v="11213" actId="20577"/>
          <ac:spMkLst>
            <pc:docMk/>
            <pc:sldMk cId="2093605415" sldId="4980"/>
            <ac:spMk id="11" creationId="{00000000-0000-0000-0000-000000000000}"/>
          </ac:spMkLst>
        </pc:spChg>
        <pc:spChg chg="mod">
          <ac:chgData name="Chris Speller" userId="0a97f007-b978-4543-a8a0-9ee0abccdf0a" providerId="ADAL" clId="{F4E4FAF5-B139-4F30-B001-B4F3F300C484}" dt="2021-04-14T07:45:19.770" v="11203" actId="20577"/>
          <ac:spMkLst>
            <pc:docMk/>
            <pc:sldMk cId="2093605415" sldId="4980"/>
            <ac:spMk id="12" creationId="{ABB204BF-F99B-415F-BDC2-DDBA9C6AC34B}"/>
          </ac:spMkLst>
        </pc:spChg>
      </pc:sldChg>
      <pc:sldChg chg="modSp add mod">
        <pc:chgData name="Chris Speller" userId="0a97f007-b978-4543-a8a0-9ee0abccdf0a" providerId="ADAL" clId="{F4E4FAF5-B139-4F30-B001-B4F3F300C484}" dt="2021-04-14T07:50:05.913" v="11694" actId="20577"/>
        <pc:sldMkLst>
          <pc:docMk/>
          <pc:sldMk cId="3401328811" sldId="4981"/>
        </pc:sldMkLst>
        <pc:spChg chg="mod">
          <ac:chgData name="Chris Speller" userId="0a97f007-b978-4543-a8a0-9ee0abccdf0a" providerId="ADAL" clId="{F4E4FAF5-B139-4F30-B001-B4F3F300C484}" dt="2021-04-14T07:50:05.913" v="11694" actId="20577"/>
          <ac:spMkLst>
            <pc:docMk/>
            <pc:sldMk cId="3401328811" sldId="4981"/>
            <ac:spMk id="10" creationId="{00000000-0000-0000-0000-000000000000}"/>
          </ac:spMkLst>
        </pc:spChg>
        <pc:spChg chg="mod">
          <ac:chgData name="Chris Speller" userId="0a97f007-b978-4543-a8a0-9ee0abccdf0a" providerId="ADAL" clId="{F4E4FAF5-B139-4F30-B001-B4F3F300C484}" dt="2021-04-14T07:49:23.809" v="11672" actId="20577"/>
          <ac:spMkLst>
            <pc:docMk/>
            <pc:sldMk cId="3401328811" sldId="4981"/>
            <ac:spMk id="11" creationId="{00000000-0000-0000-0000-000000000000}"/>
          </ac:spMkLst>
        </pc:spChg>
        <pc:spChg chg="mod">
          <ac:chgData name="Chris Speller" userId="0a97f007-b978-4543-a8a0-9ee0abccdf0a" providerId="ADAL" clId="{F4E4FAF5-B139-4F30-B001-B4F3F300C484}" dt="2021-04-14T07:49:37.917" v="11679" actId="207"/>
          <ac:spMkLst>
            <pc:docMk/>
            <pc:sldMk cId="3401328811" sldId="4981"/>
            <ac:spMk id="12" creationId="{ABB204BF-F99B-415F-BDC2-DDBA9C6AC34B}"/>
          </ac:spMkLst>
        </pc:spChg>
      </pc:sldChg>
      <pc:sldChg chg="modSp add mod ord">
        <pc:chgData name="Chris Speller" userId="0a97f007-b978-4543-a8a0-9ee0abccdf0a" providerId="ADAL" clId="{F4E4FAF5-B139-4F30-B001-B4F3F300C484}" dt="2021-04-14T07:53:58.381" v="11725" actId="20577"/>
        <pc:sldMkLst>
          <pc:docMk/>
          <pc:sldMk cId="1876752288" sldId="4982"/>
        </pc:sldMkLst>
        <pc:spChg chg="mod">
          <ac:chgData name="Chris Speller" userId="0a97f007-b978-4543-a8a0-9ee0abccdf0a" providerId="ADAL" clId="{F4E4FAF5-B139-4F30-B001-B4F3F300C484}" dt="2021-04-14T07:53:58.381" v="11725" actId="20577"/>
          <ac:spMkLst>
            <pc:docMk/>
            <pc:sldMk cId="1876752288" sldId="4982"/>
            <ac:spMk id="10" creationId="{00000000-0000-0000-0000-000000000000}"/>
          </ac:spMkLst>
        </pc:spChg>
        <pc:spChg chg="mod">
          <ac:chgData name="Chris Speller" userId="0a97f007-b978-4543-a8a0-9ee0abccdf0a" providerId="ADAL" clId="{F4E4FAF5-B139-4F30-B001-B4F3F300C484}" dt="2021-04-14T07:51:10.050" v="11702" actId="20577"/>
          <ac:spMkLst>
            <pc:docMk/>
            <pc:sldMk cId="1876752288" sldId="4982"/>
            <ac:spMk id="11" creationId="{00000000-0000-0000-0000-000000000000}"/>
          </ac:spMkLst>
        </pc:spChg>
        <pc:spChg chg="mod">
          <ac:chgData name="Chris Speller" userId="0a97f007-b978-4543-a8a0-9ee0abccdf0a" providerId="ADAL" clId="{F4E4FAF5-B139-4F30-B001-B4F3F300C484}" dt="2021-04-14T07:53:35.921" v="11720" actId="20577"/>
          <ac:spMkLst>
            <pc:docMk/>
            <pc:sldMk cId="1876752288" sldId="4982"/>
            <ac:spMk id="12" creationId="{ABB204BF-F99B-415F-BDC2-DDBA9C6AC34B}"/>
          </ac:spMkLst>
        </pc:spChg>
      </pc:sldChg>
      <pc:sldChg chg="modSp add mod">
        <pc:chgData name="Chris Speller" userId="0a97f007-b978-4543-a8a0-9ee0abccdf0a" providerId="ADAL" clId="{F4E4FAF5-B139-4F30-B001-B4F3F300C484}" dt="2021-04-14T07:59:41.005" v="11738" actId="20577"/>
        <pc:sldMkLst>
          <pc:docMk/>
          <pc:sldMk cId="1269379071" sldId="4983"/>
        </pc:sldMkLst>
        <pc:spChg chg="mod">
          <ac:chgData name="Chris Speller" userId="0a97f007-b978-4543-a8a0-9ee0abccdf0a" providerId="ADAL" clId="{F4E4FAF5-B139-4F30-B001-B4F3F300C484}" dt="2021-04-14T07:59:41.005" v="11738" actId="20577"/>
          <ac:spMkLst>
            <pc:docMk/>
            <pc:sldMk cId="1269379071" sldId="4983"/>
            <ac:spMk id="10" creationId="{00000000-0000-0000-0000-000000000000}"/>
          </ac:spMkLst>
        </pc:spChg>
        <pc:spChg chg="mod">
          <ac:chgData name="Chris Speller" userId="0a97f007-b978-4543-a8a0-9ee0abccdf0a" providerId="ADAL" clId="{F4E4FAF5-B139-4F30-B001-B4F3F300C484}" dt="2021-04-14T07:56:33.114" v="11730" actId="20577"/>
          <ac:spMkLst>
            <pc:docMk/>
            <pc:sldMk cId="1269379071" sldId="4983"/>
            <ac:spMk id="11" creationId="{00000000-0000-0000-0000-000000000000}"/>
          </ac:spMkLst>
        </pc:spChg>
        <pc:spChg chg="mod">
          <ac:chgData name="Chris Speller" userId="0a97f007-b978-4543-a8a0-9ee0abccdf0a" providerId="ADAL" clId="{F4E4FAF5-B139-4F30-B001-B4F3F300C484}" dt="2021-04-14T07:59:28.509" v="11735" actId="207"/>
          <ac:spMkLst>
            <pc:docMk/>
            <pc:sldMk cId="1269379071" sldId="4983"/>
            <ac:spMk id="12" creationId="{ABB204BF-F99B-415F-BDC2-DDBA9C6AC34B}"/>
          </ac:spMkLst>
        </pc:spChg>
      </pc:sldChg>
      <pc:sldChg chg="modSp add modAnim">
        <pc:chgData name="Chris Speller" userId="0a97f007-b978-4543-a8a0-9ee0abccdf0a" providerId="ADAL" clId="{F4E4FAF5-B139-4F30-B001-B4F3F300C484}" dt="2021-04-14T08:03:08.128" v="12110" actId="20577"/>
        <pc:sldMkLst>
          <pc:docMk/>
          <pc:sldMk cId="371376498" sldId="4984"/>
        </pc:sldMkLst>
        <pc:spChg chg="mod">
          <ac:chgData name="Chris Speller" userId="0a97f007-b978-4543-a8a0-9ee0abccdf0a" providerId="ADAL" clId="{F4E4FAF5-B139-4F30-B001-B4F3F300C484}" dt="2021-04-14T08:03:08.128" v="12110" actId="20577"/>
          <ac:spMkLst>
            <pc:docMk/>
            <pc:sldMk cId="371376498" sldId="4984"/>
            <ac:spMk id="10" creationId="{00000000-0000-0000-0000-000000000000}"/>
          </ac:spMkLst>
        </pc:spChg>
        <pc:spChg chg="mod">
          <ac:chgData name="Chris Speller" userId="0a97f007-b978-4543-a8a0-9ee0abccdf0a" providerId="ADAL" clId="{F4E4FAF5-B139-4F30-B001-B4F3F300C484}" dt="2021-04-14T08:01:32.041" v="12064" actId="20577"/>
          <ac:spMkLst>
            <pc:docMk/>
            <pc:sldMk cId="371376498" sldId="4984"/>
            <ac:spMk id="11" creationId="{00000000-0000-0000-0000-000000000000}"/>
          </ac:spMkLst>
        </pc:spChg>
        <pc:spChg chg="mod">
          <ac:chgData name="Chris Speller" userId="0a97f007-b978-4543-a8a0-9ee0abccdf0a" providerId="ADAL" clId="{F4E4FAF5-B139-4F30-B001-B4F3F300C484}" dt="2021-04-14T08:01:54.270" v="12102" actId="20577"/>
          <ac:spMkLst>
            <pc:docMk/>
            <pc:sldMk cId="371376498" sldId="4984"/>
            <ac:spMk id="12" creationId="{ABB204BF-F99B-415F-BDC2-DDBA9C6AC34B}"/>
          </ac:spMkLst>
        </pc:spChg>
      </pc:sldChg>
      <pc:sldChg chg="modSp add mod modAnim">
        <pc:chgData name="Chris Speller" userId="0a97f007-b978-4543-a8a0-9ee0abccdf0a" providerId="ADAL" clId="{F4E4FAF5-B139-4F30-B001-B4F3F300C484}" dt="2021-04-16T10:40:24.779" v="29862" actId="1076"/>
        <pc:sldMkLst>
          <pc:docMk/>
          <pc:sldMk cId="782371332" sldId="4985"/>
        </pc:sldMkLst>
        <pc:spChg chg="mod">
          <ac:chgData name="Chris Speller" userId="0a97f007-b978-4543-a8a0-9ee0abccdf0a" providerId="ADAL" clId="{F4E4FAF5-B139-4F30-B001-B4F3F300C484}" dt="2021-04-14T08:07:09.684" v="12556" actId="20577"/>
          <ac:spMkLst>
            <pc:docMk/>
            <pc:sldMk cId="782371332" sldId="4985"/>
            <ac:spMk id="10" creationId="{00000000-0000-0000-0000-000000000000}"/>
          </ac:spMkLst>
        </pc:spChg>
        <pc:spChg chg="mod">
          <ac:chgData name="Chris Speller" userId="0a97f007-b978-4543-a8a0-9ee0abccdf0a" providerId="ADAL" clId="{F4E4FAF5-B139-4F30-B001-B4F3F300C484}" dt="2021-04-14T08:06:45.960" v="12527" actId="20577"/>
          <ac:spMkLst>
            <pc:docMk/>
            <pc:sldMk cId="782371332" sldId="4985"/>
            <ac:spMk id="11" creationId="{00000000-0000-0000-0000-000000000000}"/>
          </ac:spMkLst>
        </pc:spChg>
        <pc:spChg chg="mod">
          <ac:chgData name="Chris Speller" userId="0a97f007-b978-4543-a8a0-9ee0abccdf0a" providerId="ADAL" clId="{F4E4FAF5-B139-4F30-B001-B4F3F300C484}" dt="2021-04-16T10:40:24.779" v="29862" actId="1076"/>
          <ac:spMkLst>
            <pc:docMk/>
            <pc:sldMk cId="782371332" sldId="4985"/>
            <ac:spMk id="12" creationId="{ABB204BF-F99B-415F-BDC2-DDBA9C6AC34B}"/>
          </ac:spMkLst>
        </pc:spChg>
      </pc:sldChg>
      <pc:sldChg chg="modSp add mod modAnim">
        <pc:chgData name="Chris Speller" userId="0a97f007-b978-4543-a8a0-9ee0abccdf0a" providerId="ADAL" clId="{F4E4FAF5-B139-4F30-B001-B4F3F300C484}" dt="2021-04-14T08:12:28.322" v="13181" actId="1076"/>
        <pc:sldMkLst>
          <pc:docMk/>
          <pc:sldMk cId="2194372002" sldId="4986"/>
        </pc:sldMkLst>
        <pc:spChg chg="mod">
          <ac:chgData name="Chris Speller" userId="0a97f007-b978-4543-a8a0-9ee0abccdf0a" providerId="ADAL" clId="{F4E4FAF5-B139-4F30-B001-B4F3F300C484}" dt="2021-04-14T08:12:22.660" v="13179" actId="404"/>
          <ac:spMkLst>
            <pc:docMk/>
            <pc:sldMk cId="2194372002" sldId="4986"/>
            <ac:spMk id="10" creationId="{00000000-0000-0000-0000-000000000000}"/>
          </ac:spMkLst>
        </pc:spChg>
        <pc:spChg chg="mod">
          <ac:chgData name="Chris Speller" userId="0a97f007-b978-4543-a8a0-9ee0abccdf0a" providerId="ADAL" clId="{F4E4FAF5-B139-4F30-B001-B4F3F300C484}" dt="2021-04-14T08:12:24.916" v="13180" actId="404"/>
          <ac:spMkLst>
            <pc:docMk/>
            <pc:sldMk cId="2194372002" sldId="4986"/>
            <ac:spMk id="11" creationId="{00000000-0000-0000-0000-000000000000}"/>
          </ac:spMkLst>
        </pc:spChg>
        <pc:spChg chg="mod">
          <ac:chgData name="Chris Speller" userId="0a97f007-b978-4543-a8a0-9ee0abccdf0a" providerId="ADAL" clId="{F4E4FAF5-B139-4F30-B001-B4F3F300C484}" dt="2021-04-14T08:12:28.322" v="13181" actId="1076"/>
          <ac:spMkLst>
            <pc:docMk/>
            <pc:sldMk cId="2194372002" sldId="4986"/>
            <ac:spMk id="12" creationId="{ABB204BF-F99B-415F-BDC2-DDBA9C6AC34B}"/>
          </ac:spMkLst>
        </pc:spChg>
      </pc:sldChg>
      <pc:sldChg chg="modSp add mod modAnim">
        <pc:chgData name="Chris Speller" userId="0a97f007-b978-4543-a8a0-9ee0abccdf0a" providerId="ADAL" clId="{F4E4FAF5-B139-4F30-B001-B4F3F300C484}" dt="2021-04-14T08:41:51.871" v="13236" actId="20577"/>
        <pc:sldMkLst>
          <pc:docMk/>
          <pc:sldMk cId="2051321655" sldId="4987"/>
        </pc:sldMkLst>
        <pc:spChg chg="mod">
          <ac:chgData name="Chris Speller" userId="0a97f007-b978-4543-a8a0-9ee0abccdf0a" providerId="ADAL" clId="{F4E4FAF5-B139-4F30-B001-B4F3F300C484}" dt="2021-04-14T08:41:51.871" v="13236" actId="20577"/>
          <ac:spMkLst>
            <pc:docMk/>
            <pc:sldMk cId="2051321655" sldId="4987"/>
            <ac:spMk id="10" creationId="{00000000-0000-0000-0000-000000000000}"/>
          </ac:spMkLst>
        </pc:spChg>
        <pc:spChg chg="mod">
          <ac:chgData name="Chris Speller" userId="0a97f007-b978-4543-a8a0-9ee0abccdf0a" providerId="ADAL" clId="{F4E4FAF5-B139-4F30-B001-B4F3F300C484}" dt="2021-04-14T08:41:43.612" v="13233" actId="20577"/>
          <ac:spMkLst>
            <pc:docMk/>
            <pc:sldMk cId="2051321655" sldId="4987"/>
            <ac:spMk id="11" creationId="{00000000-0000-0000-0000-000000000000}"/>
          </ac:spMkLst>
        </pc:spChg>
        <pc:spChg chg="mod">
          <ac:chgData name="Chris Speller" userId="0a97f007-b978-4543-a8a0-9ee0abccdf0a" providerId="ADAL" clId="{F4E4FAF5-B139-4F30-B001-B4F3F300C484}" dt="2021-04-14T08:41:46.026" v="13234" actId="1076"/>
          <ac:spMkLst>
            <pc:docMk/>
            <pc:sldMk cId="2051321655" sldId="4987"/>
            <ac:spMk id="12" creationId="{ABB204BF-F99B-415F-BDC2-DDBA9C6AC34B}"/>
          </ac:spMkLst>
        </pc:spChg>
      </pc:sldChg>
      <pc:sldChg chg="modSp add mod modAnim">
        <pc:chgData name="Chris Speller" userId="0a97f007-b978-4543-a8a0-9ee0abccdf0a" providerId="ADAL" clId="{F4E4FAF5-B139-4F30-B001-B4F3F300C484}" dt="2021-04-14T08:44:30.553" v="13913" actId="20577"/>
        <pc:sldMkLst>
          <pc:docMk/>
          <pc:sldMk cId="1272607084" sldId="4988"/>
        </pc:sldMkLst>
        <pc:spChg chg="mod">
          <ac:chgData name="Chris Speller" userId="0a97f007-b978-4543-a8a0-9ee0abccdf0a" providerId="ADAL" clId="{F4E4FAF5-B139-4F30-B001-B4F3F300C484}" dt="2021-04-14T08:44:30.553" v="13913" actId="20577"/>
          <ac:spMkLst>
            <pc:docMk/>
            <pc:sldMk cId="1272607084" sldId="4988"/>
            <ac:spMk id="10" creationId="{00000000-0000-0000-0000-000000000000}"/>
          </ac:spMkLst>
        </pc:spChg>
        <pc:spChg chg="mod">
          <ac:chgData name="Chris Speller" userId="0a97f007-b978-4543-a8a0-9ee0abccdf0a" providerId="ADAL" clId="{F4E4FAF5-B139-4F30-B001-B4F3F300C484}" dt="2021-04-14T08:43:57.514" v="13876" actId="20577"/>
          <ac:spMkLst>
            <pc:docMk/>
            <pc:sldMk cId="1272607084" sldId="4988"/>
            <ac:spMk id="11" creationId="{00000000-0000-0000-0000-000000000000}"/>
          </ac:spMkLst>
        </pc:spChg>
        <pc:spChg chg="mod">
          <ac:chgData name="Chris Speller" userId="0a97f007-b978-4543-a8a0-9ee0abccdf0a" providerId="ADAL" clId="{F4E4FAF5-B139-4F30-B001-B4F3F300C484}" dt="2021-04-14T08:44:08.197" v="13898" actId="122"/>
          <ac:spMkLst>
            <pc:docMk/>
            <pc:sldMk cId="1272607084" sldId="4988"/>
            <ac:spMk id="12" creationId="{ABB204BF-F99B-415F-BDC2-DDBA9C6AC34B}"/>
          </ac:spMkLst>
        </pc:spChg>
      </pc:sldChg>
      <pc:sldChg chg="modSp add mod modAnim">
        <pc:chgData name="Chris Speller" userId="0a97f007-b978-4543-a8a0-9ee0abccdf0a" providerId="ADAL" clId="{F4E4FAF5-B139-4F30-B001-B4F3F300C484}" dt="2021-04-16T10:40:48.579" v="29863" actId="1076"/>
        <pc:sldMkLst>
          <pc:docMk/>
          <pc:sldMk cId="2223160121" sldId="4989"/>
        </pc:sldMkLst>
        <pc:spChg chg="mod">
          <ac:chgData name="Chris Speller" userId="0a97f007-b978-4543-a8a0-9ee0abccdf0a" providerId="ADAL" clId="{F4E4FAF5-B139-4F30-B001-B4F3F300C484}" dt="2021-04-14T08:49:34.163" v="14249" actId="20577"/>
          <ac:spMkLst>
            <pc:docMk/>
            <pc:sldMk cId="2223160121" sldId="4989"/>
            <ac:spMk id="10" creationId="{00000000-0000-0000-0000-000000000000}"/>
          </ac:spMkLst>
        </pc:spChg>
        <pc:spChg chg="mod">
          <ac:chgData name="Chris Speller" userId="0a97f007-b978-4543-a8a0-9ee0abccdf0a" providerId="ADAL" clId="{F4E4FAF5-B139-4F30-B001-B4F3F300C484}" dt="2021-04-14T08:48:55.803" v="14218" actId="207"/>
          <ac:spMkLst>
            <pc:docMk/>
            <pc:sldMk cId="2223160121" sldId="4989"/>
            <ac:spMk id="11" creationId="{00000000-0000-0000-0000-000000000000}"/>
          </ac:spMkLst>
        </pc:spChg>
        <pc:spChg chg="mod">
          <ac:chgData name="Chris Speller" userId="0a97f007-b978-4543-a8a0-9ee0abccdf0a" providerId="ADAL" clId="{F4E4FAF5-B139-4F30-B001-B4F3F300C484}" dt="2021-04-16T10:40:48.579" v="29863" actId="1076"/>
          <ac:spMkLst>
            <pc:docMk/>
            <pc:sldMk cId="2223160121" sldId="4989"/>
            <ac:spMk id="12" creationId="{ABB204BF-F99B-415F-BDC2-DDBA9C6AC34B}"/>
          </ac:spMkLst>
        </pc:spChg>
      </pc:sldChg>
      <pc:sldChg chg="modSp add mod modAnim">
        <pc:chgData name="Chris Speller" userId="0a97f007-b978-4543-a8a0-9ee0abccdf0a" providerId="ADAL" clId="{F4E4FAF5-B139-4F30-B001-B4F3F300C484}" dt="2021-04-14T08:51:27.613" v="14279" actId="122"/>
        <pc:sldMkLst>
          <pc:docMk/>
          <pc:sldMk cId="3411576120" sldId="4990"/>
        </pc:sldMkLst>
        <pc:spChg chg="mod">
          <ac:chgData name="Chris Speller" userId="0a97f007-b978-4543-a8a0-9ee0abccdf0a" providerId="ADAL" clId="{F4E4FAF5-B139-4F30-B001-B4F3F300C484}" dt="2021-04-14T08:51:13.767" v="14260" actId="20577"/>
          <ac:spMkLst>
            <pc:docMk/>
            <pc:sldMk cId="3411576120" sldId="4990"/>
            <ac:spMk id="10" creationId="{00000000-0000-0000-0000-000000000000}"/>
          </ac:spMkLst>
        </pc:spChg>
        <pc:spChg chg="mod">
          <ac:chgData name="Chris Speller" userId="0a97f007-b978-4543-a8a0-9ee0abccdf0a" providerId="ADAL" clId="{F4E4FAF5-B139-4F30-B001-B4F3F300C484}" dt="2021-04-14T08:50:59.955" v="14256" actId="20577"/>
          <ac:spMkLst>
            <pc:docMk/>
            <pc:sldMk cId="3411576120" sldId="4990"/>
            <ac:spMk id="11" creationId="{00000000-0000-0000-0000-000000000000}"/>
          </ac:spMkLst>
        </pc:spChg>
        <pc:spChg chg="mod">
          <ac:chgData name="Chris Speller" userId="0a97f007-b978-4543-a8a0-9ee0abccdf0a" providerId="ADAL" clId="{F4E4FAF5-B139-4F30-B001-B4F3F300C484}" dt="2021-04-14T08:51:27.613" v="14279" actId="122"/>
          <ac:spMkLst>
            <pc:docMk/>
            <pc:sldMk cId="3411576120" sldId="4990"/>
            <ac:spMk id="12" creationId="{ABB204BF-F99B-415F-BDC2-DDBA9C6AC34B}"/>
          </ac:spMkLst>
        </pc:spChg>
      </pc:sldChg>
      <pc:sldChg chg="modSp add mod">
        <pc:chgData name="Chris Speller" userId="0a97f007-b978-4543-a8a0-9ee0abccdf0a" providerId="ADAL" clId="{F4E4FAF5-B139-4F30-B001-B4F3F300C484}" dt="2021-04-16T10:40:54.007" v="29864" actId="1076"/>
        <pc:sldMkLst>
          <pc:docMk/>
          <pc:sldMk cId="1487265805" sldId="4991"/>
        </pc:sldMkLst>
        <pc:spChg chg="mod">
          <ac:chgData name="Chris Speller" userId="0a97f007-b978-4543-a8a0-9ee0abccdf0a" providerId="ADAL" clId="{F4E4FAF5-B139-4F30-B001-B4F3F300C484}" dt="2021-04-14T08:53:08.819" v="14482" actId="20577"/>
          <ac:spMkLst>
            <pc:docMk/>
            <pc:sldMk cId="1487265805" sldId="4991"/>
            <ac:spMk id="10" creationId="{00000000-0000-0000-0000-000000000000}"/>
          </ac:spMkLst>
        </pc:spChg>
        <pc:spChg chg="mod">
          <ac:chgData name="Chris Speller" userId="0a97f007-b978-4543-a8a0-9ee0abccdf0a" providerId="ADAL" clId="{F4E4FAF5-B139-4F30-B001-B4F3F300C484}" dt="2021-04-14T08:52:00.173" v="14459" actId="20577"/>
          <ac:spMkLst>
            <pc:docMk/>
            <pc:sldMk cId="1487265805" sldId="4991"/>
            <ac:spMk id="11" creationId="{00000000-0000-0000-0000-000000000000}"/>
          </ac:spMkLst>
        </pc:spChg>
        <pc:spChg chg="mod">
          <ac:chgData name="Chris Speller" userId="0a97f007-b978-4543-a8a0-9ee0abccdf0a" providerId="ADAL" clId="{F4E4FAF5-B139-4F30-B001-B4F3F300C484}" dt="2021-04-16T10:40:54.007" v="29864" actId="1076"/>
          <ac:spMkLst>
            <pc:docMk/>
            <pc:sldMk cId="1487265805" sldId="4991"/>
            <ac:spMk id="12" creationId="{ABB204BF-F99B-415F-BDC2-DDBA9C6AC34B}"/>
          </ac:spMkLst>
        </pc:spChg>
      </pc:sldChg>
      <pc:sldChg chg="modSp add mod">
        <pc:chgData name="Chris Speller" userId="0a97f007-b978-4543-a8a0-9ee0abccdf0a" providerId="ADAL" clId="{F4E4FAF5-B139-4F30-B001-B4F3F300C484}" dt="2021-04-14T08:54:54.771" v="14505" actId="20577"/>
        <pc:sldMkLst>
          <pc:docMk/>
          <pc:sldMk cId="774196674" sldId="4992"/>
        </pc:sldMkLst>
        <pc:spChg chg="mod">
          <ac:chgData name="Chris Speller" userId="0a97f007-b978-4543-a8a0-9ee0abccdf0a" providerId="ADAL" clId="{F4E4FAF5-B139-4F30-B001-B4F3F300C484}" dt="2021-04-14T08:54:54.771" v="14505" actId="20577"/>
          <ac:spMkLst>
            <pc:docMk/>
            <pc:sldMk cId="774196674" sldId="4992"/>
            <ac:spMk id="10" creationId="{00000000-0000-0000-0000-000000000000}"/>
          </ac:spMkLst>
        </pc:spChg>
        <pc:spChg chg="mod">
          <ac:chgData name="Chris Speller" userId="0a97f007-b978-4543-a8a0-9ee0abccdf0a" providerId="ADAL" clId="{F4E4FAF5-B139-4F30-B001-B4F3F300C484}" dt="2021-04-14T08:54:05.612" v="14492" actId="20577"/>
          <ac:spMkLst>
            <pc:docMk/>
            <pc:sldMk cId="774196674" sldId="4992"/>
            <ac:spMk id="11" creationId="{00000000-0000-0000-0000-000000000000}"/>
          </ac:spMkLst>
        </pc:spChg>
        <pc:spChg chg="mod">
          <ac:chgData name="Chris Speller" userId="0a97f007-b978-4543-a8a0-9ee0abccdf0a" providerId="ADAL" clId="{F4E4FAF5-B139-4F30-B001-B4F3F300C484}" dt="2021-04-14T08:54:40.684" v="14497" actId="20577"/>
          <ac:spMkLst>
            <pc:docMk/>
            <pc:sldMk cId="774196674" sldId="4992"/>
            <ac:spMk id="12" creationId="{ABB204BF-F99B-415F-BDC2-DDBA9C6AC34B}"/>
          </ac:spMkLst>
        </pc:spChg>
      </pc:sldChg>
      <pc:sldChg chg="modSp add mod">
        <pc:chgData name="Chris Speller" userId="0a97f007-b978-4543-a8a0-9ee0abccdf0a" providerId="ADAL" clId="{F4E4FAF5-B139-4F30-B001-B4F3F300C484}" dt="2021-04-14T08:57:41.287" v="14998" actId="20577"/>
        <pc:sldMkLst>
          <pc:docMk/>
          <pc:sldMk cId="4038936989" sldId="4993"/>
        </pc:sldMkLst>
        <pc:spChg chg="mod">
          <ac:chgData name="Chris Speller" userId="0a97f007-b978-4543-a8a0-9ee0abccdf0a" providerId="ADAL" clId="{F4E4FAF5-B139-4F30-B001-B4F3F300C484}" dt="2021-04-14T08:57:41.287" v="14998" actId="20577"/>
          <ac:spMkLst>
            <pc:docMk/>
            <pc:sldMk cId="4038936989" sldId="4993"/>
            <ac:spMk id="10" creationId="{00000000-0000-0000-0000-000000000000}"/>
          </ac:spMkLst>
        </pc:spChg>
        <pc:spChg chg="mod">
          <ac:chgData name="Chris Speller" userId="0a97f007-b978-4543-a8a0-9ee0abccdf0a" providerId="ADAL" clId="{F4E4FAF5-B139-4F30-B001-B4F3F300C484}" dt="2021-04-14T08:56:23.507" v="14968" actId="20577"/>
          <ac:spMkLst>
            <pc:docMk/>
            <pc:sldMk cId="4038936989" sldId="4993"/>
            <ac:spMk id="11" creationId="{00000000-0000-0000-0000-000000000000}"/>
          </ac:spMkLst>
        </pc:spChg>
        <pc:spChg chg="mod">
          <ac:chgData name="Chris Speller" userId="0a97f007-b978-4543-a8a0-9ee0abccdf0a" providerId="ADAL" clId="{F4E4FAF5-B139-4F30-B001-B4F3F300C484}" dt="2021-04-14T08:57:12.098" v="14981" actId="20577"/>
          <ac:spMkLst>
            <pc:docMk/>
            <pc:sldMk cId="4038936989" sldId="4993"/>
            <ac:spMk id="12" creationId="{ABB204BF-F99B-415F-BDC2-DDBA9C6AC34B}"/>
          </ac:spMkLst>
        </pc:spChg>
      </pc:sldChg>
      <pc:sldChg chg="modSp add">
        <pc:chgData name="Chris Speller" userId="0a97f007-b978-4543-a8a0-9ee0abccdf0a" providerId="ADAL" clId="{F4E4FAF5-B139-4F30-B001-B4F3F300C484}" dt="2021-04-14T09:00:14.735" v="15495" actId="20577"/>
        <pc:sldMkLst>
          <pc:docMk/>
          <pc:sldMk cId="3220665565" sldId="4994"/>
        </pc:sldMkLst>
        <pc:spChg chg="mod">
          <ac:chgData name="Chris Speller" userId="0a97f007-b978-4543-a8a0-9ee0abccdf0a" providerId="ADAL" clId="{F4E4FAF5-B139-4F30-B001-B4F3F300C484}" dt="2021-04-14T09:00:14.735" v="15495" actId="20577"/>
          <ac:spMkLst>
            <pc:docMk/>
            <pc:sldMk cId="3220665565" sldId="4994"/>
            <ac:spMk id="10" creationId="{00000000-0000-0000-0000-000000000000}"/>
          </ac:spMkLst>
        </pc:spChg>
        <pc:spChg chg="mod">
          <ac:chgData name="Chris Speller" userId="0a97f007-b978-4543-a8a0-9ee0abccdf0a" providerId="ADAL" clId="{F4E4FAF5-B139-4F30-B001-B4F3F300C484}" dt="2021-04-14T08:59:55.243" v="15470" actId="20577"/>
          <ac:spMkLst>
            <pc:docMk/>
            <pc:sldMk cId="3220665565" sldId="4994"/>
            <ac:spMk id="11" creationId="{00000000-0000-0000-0000-000000000000}"/>
          </ac:spMkLst>
        </pc:spChg>
        <pc:spChg chg="mod">
          <ac:chgData name="Chris Speller" userId="0a97f007-b978-4543-a8a0-9ee0abccdf0a" providerId="ADAL" clId="{F4E4FAF5-B139-4F30-B001-B4F3F300C484}" dt="2021-04-14T09:00:02.956" v="15487" actId="20577"/>
          <ac:spMkLst>
            <pc:docMk/>
            <pc:sldMk cId="3220665565" sldId="4994"/>
            <ac:spMk id="12" creationId="{ABB204BF-F99B-415F-BDC2-DDBA9C6AC34B}"/>
          </ac:spMkLst>
        </pc:spChg>
      </pc:sldChg>
      <pc:sldChg chg="modSp add del mod">
        <pc:chgData name="Chris Speller" userId="0a97f007-b978-4543-a8a0-9ee0abccdf0a" providerId="ADAL" clId="{F4E4FAF5-B139-4F30-B001-B4F3F300C484}" dt="2021-04-16T10:41:04.561" v="29865" actId="47"/>
        <pc:sldMkLst>
          <pc:docMk/>
          <pc:sldMk cId="3525557477" sldId="4995"/>
        </pc:sldMkLst>
        <pc:spChg chg="mod">
          <ac:chgData name="Chris Speller" userId="0a97f007-b978-4543-a8a0-9ee0abccdf0a" providerId="ADAL" clId="{F4E4FAF5-B139-4F30-B001-B4F3F300C484}" dt="2021-04-14T09:04:18.481" v="15953" actId="20577"/>
          <ac:spMkLst>
            <pc:docMk/>
            <pc:sldMk cId="3525557477" sldId="4995"/>
            <ac:spMk id="10" creationId="{00000000-0000-0000-0000-000000000000}"/>
          </ac:spMkLst>
        </pc:spChg>
        <pc:spChg chg="mod">
          <ac:chgData name="Chris Speller" userId="0a97f007-b978-4543-a8a0-9ee0abccdf0a" providerId="ADAL" clId="{F4E4FAF5-B139-4F30-B001-B4F3F300C484}" dt="2021-04-14T09:03:49.217" v="15928" actId="1076"/>
          <ac:spMkLst>
            <pc:docMk/>
            <pc:sldMk cId="3525557477" sldId="4995"/>
            <ac:spMk id="11" creationId="{00000000-0000-0000-0000-000000000000}"/>
          </ac:spMkLst>
        </pc:spChg>
        <pc:spChg chg="mod">
          <ac:chgData name="Chris Speller" userId="0a97f007-b978-4543-a8a0-9ee0abccdf0a" providerId="ADAL" clId="{F4E4FAF5-B139-4F30-B001-B4F3F300C484}" dt="2021-04-14T09:03:59.784" v="15944" actId="20577"/>
          <ac:spMkLst>
            <pc:docMk/>
            <pc:sldMk cId="3525557477" sldId="4995"/>
            <ac:spMk id="12" creationId="{ABB204BF-F99B-415F-BDC2-DDBA9C6AC34B}"/>
          </ac:spMkLst>
        </pc:spChg>
      </pc:sldChg>
      <pc:sldChg chg="addSp delSp modSp add mod modAnim">
        <pc:chgData name="Chris Speller" userId="0a97f007-b978-4543-a8a0-9ee0abccdf0a" providerId="ADAL" clId="{F4E4FAF5-B139-4F30-B001-B4F3F300C484}" dt="2021-04-16T10:34:59.580" v="29794"/>
        <pc:sldMkLst>
          <pc:docMk/>
          <pc:sldMk cId="4193980996" sldId="4996"/>
        </pc:sldMkLst>
        <pc:spChg chg="mod">
          <ac:chgData name="Chris Speller" userId="0a97f007-b978-4543-a8a0-9ee0abccdf0a" providerId="ADAL" clId="{F4E4FAF5-B139-4F30-B001-B4F3F300C484}" dt="2021-04-14T09:24:17.660" v="16092" actId="20577"/>
          <ac:spMkLst>
            <pc:docMk/>
            <pc:sldMk cId="4193980996" sldId="4996"/>
            <ac:spMk id="10" creationId="{00000000-0000-0000-0000-000000000000}"/>
          </ac:spMkLst>
        </pc:spChg>
        <pc:spChg chg="mod">
          <ac:chgData name="Chris Speller" userId="0a97f007-b978-4543-a8a0-9ee0abccdf0a" providerId="ADAL" clId="{F4E4FAF5-B139-4F30-B001-B4F3F300C484}" dt="2021-04-14T09:24:42.599" v="16098"/>
          <ac:spMkLst>
            <pc:docMk/>
            <pc:sldMk cId="4193980996" sldId="4996"/>
            <ac:spMk id="11" creationId="{00000000-0000-0000-0000-000000000000}"/>
          </ac:spMkLst>
        </pc:spChg>
        <pc:spChg chg="mod">
          <ac:chgData name="Chris Speller" userId="0a97f007-b978-4543-a8a0-9ee0abccdf0a" providerId="ADAL" clId="{F4E4FAF5-B139-4F30-B001-B4F3F300C484}" dt="2021-04-14T09:25:12.689" v="16110" actId="20577"/>
          <ac:spMkLst>
            <pc:docMk/>
            <pc:sldMk cId="4193980996" sldId="4996"/>
            <ac:spMk id="12" creationId="{ABB204BF-F99B-415F-BDC2-DDBA9C6AC34B}"/>
          </ac:spMkLst>
        </pc:spChg>
        <pc:spChg chg="add mod">
          <ac:chgData name="Chris Speller" userId="0a97f007-b978-4543-a8a0-9ee0abccdf0a" providerId="ADAL" clId="{F4E4FAF5-B139-4F30-B001-B4F3F300C484}" dt="2021-04-16T10:34:59.580" v="29794"/>
          <ac:spMkLst>
            <pc:docMk/>
            <pc:sldMk cId="4193980996" sldId="4996"/>
            <ac:spMk id="18" creationId="{F5C1D1CC-3634-476C-89C9-F0C687476FCD}"/>
          </ac:spMkLst>
        </pc:spChg>
        <pc:picChg chg="add del mod">
          <ac:chgData name="Chris Speller" userId="0a97f007-b978-4543-a8a0-9ee0abccdf0a" providerId="ADAL" clId="{F4E4FAF5-B139-4F30-B001-B4F3F300C484}" dt="2021-04-14T09:24:39.780" v="16095" actId="478"/>
          <ac:picMkLst>
            <pc:docMk/>
            <pc:sldMk cId="4193980996" sldId="4996"/>
            <ac:picMk id="3" creationId="{FBC9138C-E542-4E29-AD63-46C7AD09864B}"/>
          </ac:picMkLst>
        </pc:picChg>
        <pc:picChg chg="add mod">
          <ac:chgData name="Chris Speller" userId="0a97f007-b978-4543-a8a0-9ee0abccdf0a" providerId="ADAL" clId="{F4E4FAF5-B139-4F30-B001-B4F3F300C484}" dt="2021-04-14T09:33:43.270" v="16649" actId="1076"/>
          <ac:picMkLst>
            <pc:docMk/>
            <pc:sldMk cId="4193980996" sldId="4996"/>
            <ac:picMk id="7" creationId="{FED7787D-DDC2-4D61-88B1-350EB16B2A35}"/>
          </ac:picMkLst>
        </pc:picChg>
        <pc:picChg chg="add mod">
          <ac:chgData name="Chris Speller" userId="0a97f007-b978-4543-a8a0-9ee0abccdf0a" providerId="ADAL" clId="{F4E4FAF5-B139-4F30-B001-B4F3F300C484}" dt="2021-04-14T09:25:21.056" v="16113" actId="1076"/>
          <ac:picMkLst>
            <pc:docMk/>
            <pc:sldMk cId="4193980996" sldId="4996"/>
            <ac:picMk id="14" creationId="{8DAEA3AD-E638-412E-A70A-65DDF5A52F80}"/>
          </ac:picMkLst>
        </pc:picChg>
        <pc:picChg chg="add mod">
          <ac:chgData name="Chris Speller" userId="0a97f007-b978-4543-a8a0-9ee0abccdf0a" providerId="ADAL" clId="{F4E4FAF5-B139-4F30-B001-B4F3F300C484}" dt="2021-04-14T09:33:31.198" v="16643" actId="1076"/>
          <ac:picMkLst>
            <pc:docMk/>
            <pc:sldMk cId="4193980996" sldId="4996"/>
            <ac:picMk id="16" creationId="{63694485-1C67-4B6D-9AE7-C78B4F682963}"/>
          </ac:picMkLst>
        </pc:picChg>
        <pc:picChg chg="add mod">
          <ac:chgData name="Chris Speller" userId="0a97f007-b978-4543-a8a0-9ee0abccdf0a" providerId="ADAL" clId="{F4E4FAF5-B139-4F30-B001-B4F3F300C484}" dt="2021-04-14T09:33:44.362" v="16650" actId="1076"/>
          <ac:picMkLst>
            <pc:docMk/>
            <pc:sldMk cId="4193980996" sldId="4996"/>
            <ac:picMk id="17" creationId="{CA471317-87AD-4FB7-9A81-C762ABAC16BB}"/>
          </ac:picMkLst>
        </pc:picChg>
      </pc:sldChg>
      <pc:sldChg chg="add">
        <pc:chgData name="Chris Speller" userId="0a97f007-b978-4543-a8a0-9ee0abccdf0a" providerId="ADAL" clId="{F4E4FAF5-B139-4F30-B001-B4F3F300C484}" dt="2021-04-14T09:05:00.884" v="15958"/>
        <pc:sldMkLst>
          <pc:docMk/>
          <pc:sldMk cId="44025525" sldId="4997"/>
        </pc:sldMkLst>
      </pc:sldChg>
      <pc:sldChg chg="modSp add mod modAnim">
        <pc:chgData name="Chris Speller" userId="0a97f007-b978-4543-a8a0-9ee0abccdf0a" providerId="ADAL" clId="{F4E4FAF5-B139-4F30-B001-B4F3F300C484}" dt="2021-04-16T10:41:09.219" v="29866" actId="1076"/>
        <pc:sldMkLst>
          <pc:docMk/>
          <pc:sldMk cId="3218761835" sldId="4998"/>
        </pc:sldMkLst>
        <pc:spChg chg="mod">
          <ac:chgData name="Chris Speller" userId="0a97f007-b978-4543-a8a0-9ee0abccdf0a" providerId="ADAL" clId="{F4E4FAF5-B139-4F30-B001-B4F3F300C484}" dt="2021-04-14T09:09:46.389" v="16006" actId="20577"/>
          <ac:spMkLst>
            <pc:docMk/>
            <pc:sldMk cId="3218761835" sldId="4998"/>
            <ac:spMk id="10" creationId="{00000000-0000-0000-0000-000000000000}"/>
          </ac:spMkLst>
        </pc:spChg>
        <pc:spChg chg="mod">
          <ac:chgData name="Chris Speller" userId="0a97f007-b978-4543-a8a0-9ee0abccdf0a" providerId="ADAL" clId="{F4E4FAF5-B139-4F30-B001-B4F3F300C484}" dt="2021-04-14T09:09:20.010" v="15999" actId="20577"/>
          <ac:spMkLst>
            <pc:docMk/>
            <pc:sldMk cId="3218761835" sldId="4998"/>
            <ac:spMk id="11" creationId="{00000000-0000-0000-0000-000000000000}"/>
          </ac:spMkLst>
        </pc:spChg>
        <pc:spChg chg="mod">
          <ac:chgData name="Chris Speller" userId="0a97f007-b978-4543-a8a0-9ee0abccdf0a" providerId="ADAL" clId="{F4E4FAF5-B139-4F30-B001-B4F3F300C484}" dt="2021-04-16T10:41:09.219" v="29866" actId="1076"/>
          <ac:spMkLst>
            <pc:docMk/>
            <pc:sldMk cId="3218761835" sldId="4998"/>
            <ac:spMk id="12" creationId="{ABB204BF-F99B-415F-BDC2-DDBA9C6AC34B}"/>
          </ac:spMkLst>
        </pc:spChg>
      </pc:sldChg>
      <pc:sldChg chg="addSp delSp modSp add mod delAnim modAnim">
        <pc:chgData name="Chris Speller" userId="0a97f007-b978-4543-a8a0-9ee0abccdf0a" providerId="ADAL" clId="{F4E4FAF5-B139-4F30-B001-B4F3F300C484}" dt="2021-04-16T10:34:58.965" v="29793"/>
        <pc:sldMkLst>
          <pc:docMk/>
          <pc:sldMk cId="1500809912" sldId="4999"/>
        </pc:sldMkLst>
        <pc:spChg chg="mod">
          <ac:chgData name="Chris Speller" userId="0a97f007-b978-4543-a8a0-9ee0abccdf0a" providerId="ADAL" clId="{F4E4FAF5-B139-4F30-B001-B4F3F300C484}" dt="2021-04-14T09:25:45.370" v="16126" actId="20577"/>
          <ac:spMkLst>
            <pc:docMk/>
            <pc:sldMk cId="1500809912" sldId="4999"/>
            <ac:spMk id="12" creationId="{ABB204BF-F99B-415F-BDC2-DDBA9C6AC34B}"/>
          </ac:spMkLst>
        </pc:spChg>
        <pc:spChg chg="add mod">
          <ac:chgData name="Chris Speller" userId="0a97f007-b978-4543-a8a0-9ee0abccdf0a" providerId="ADAL" clId="{F4E4FAF5-B139-4F30-B001-B4F3F300C484}" dt="2021-04-16T10:34:58.965" v="29793"/>
          <ac:spMkLst>
            <pc:docMk/>
            <pc:sldMk cId="1500809912" sldId="4999"/>
            <ac:spMk id="17" creationId="{40CFEFA1-0E04-4187-A2E1-4D104A1A75EE}"/>
          </ac:spMkLst>
        </pc:spChg>
        <pc:picChg chg="add mod">
          <ac:chgData name="Chris Speller" userId="0a97f007-b978-4543-a8a0-9ee0abccdf0a" providerId="ADAL" clId="{F4E4FAF5-B139-4F30-B001-B4F3F300C484}" dt="2021-04-14T09:33:58.220" v="16655" actId="1076"/>
          <ac:picMkLst>
            <pc:docMk/>
            <pc:sldMk cId="1500809912" sldId="4999"/>
            <ac:picMk id="3" creationId="{2BB51EA3-36A2-4613-8EC2-AC367089A766}"/>
          </ac:picMkLst>
        </pc:picChg>
        <pc:picChg chg="del">
          <ac:chgData name="Chris Speller" userId="0a97f007-b978-4543-a8a0-9ee0abccdf0a" providerId="ADAL" clId="{F4E4FAF5-B139-4F30-B001-B4F3F300C484}" dt="2021-04-14T09:25:31.978" v="16118" actId="478"/>
          <ac:picMkLst>
            <pc:docMk/>
            <pc:sldMk cId="1500809912" sldId="4999"/>
            <ac:picMk id="7" creationId="{FED7787D-DDC2-4D61-88B1-350EB16B2A35}"/>
          </ac:picMkLst>
        </pc:picChg>
        <pc:picChg chg="add mod">
          <ac:chgData name="Chris Speller" userId="0a97f007-b978-4543-a8a0-9ee0abccdf0a" providerId="ADAL" clId="{F4E4FAF5-B139-4F30-B001-B4F3F300C484}" dt="2021-04-14T09:26:07.442" v="16128" actId="1076"/>
          <ac:picMkLst>
            <pc:docMk/>
            <pc:sldMk cId="1500809912" sldId="4999"/>
            <ac:picMk id="13" creationId="{DA2FA93E-15A8-41CA-863F-FD4A3D3E0E29}"/>
          </ac:picMkLst>
        </pc:picChg>
        <pc:picChg chg="del">
          <ac:chgData name="Chris Speller" userId="0a97f007-b978-4543-a8a0-9ee0abccdf0a" providerId="ADAL" clId="{F4E4FAF5-B139-4F30-B001-B4F3F300C484}" dt="2021-04-14T09:25:32.420" v="16119" actId="478"/>
          <ac:picMkLst>
            <pc:docMk/>
            <pc:sldMk cId="1500809912" sldId="4999"/>
            <ac:picMk id="14" creationId="{8DAEA3AD-E638-412E-A70A-65DDF5A52F80}"/>
          </ac:picMkLst>
        </pc:picChg>
        <pc:picChg chg="add mod">
          <ac:chgData name="Chris Speller" userId="0a97f007-b978-4543-a8a0-9ee0abccdf0a" providerId="ADAL" clId="{F4E4FAF5-B139-4F30-B001-B4F3F300C484}" dt="2021-04-14T09:33:52.092" v="16652" actId="1076"/>
          <ac:picMkLst>
            <pc:docMk/>
            <pc:sldMk cId="1500809912" sldId="4999"/>
            <ac:picMk id="15" creationId="{71FFB3DB-7100-40DE-90CE-C9D716197A75}"/>
          </ac:picMkLst>
        </pc:picChg>
        <pc:picChg chg="add mod">
          <ac:chgData name="Chris Speller" userId="0a97f007-b978-4543-a8a0-9ee0abccdf0a" providerId="ADAL" clId="{F4E4FAF5-B139-4F30-B001-B4F3F300C484}" dt="2021-04-14T09:33:57.196" v="16654" actId="1076"/>
          <ac:picMkLst>
            <pc:docMk/>
            <pc:sldMk cId="1500809912" sldId="4999"/>
            <ac:picMk id="16" creationId="{DD2481D6-0713-4A56-A48F-E85E3C8B88D2}"/>
          </ac:picMkLst>
        </pc:picChg>
      </pc:sldChg>
      <pc:sldChg chg="addSp delSp modSp add mod delAnim modAnim">
        <pc:chgData name="Chris Speller" userId="0a97f007-b978-4543-a8a0-9ee0abccdf0a" providerId="ADAL" clId="{F4E4FAF5-B139-4F30-B001-B4F3F300C484}" dt="2021-04-16T10:34:58.310" v="29792"/>
        <pc:sldMkLst>
          <pc:docMk/>
          <pc:sldMk cId="3587701998" sldId="5000"/>
        </pc:sldMkLst>
        <pc:spChg chg="mod">
          <ac:chgData name="Chris Speller" userId="0a97f007-b978-4543-a8a0-9ee0abccdf0a" providerId="ADAL" clId="{F4E4FAF5-B139-4F30-B001-B4F3F300C484}" dt="2021-04-14T09:26:32.354" v="16140" actId="20577"/>
          <ac:spMkLst>
            <pc:docMk/>
            <pc:sldMk cId="3587701998" sldId="5000"/>
            <ac:spMk id="12" creationId="{ABB204BF-F99B-415F-BDC2-DDBA9C6AC34B}"/>
          </ac:spMkLst>
        </pc:spChg>
        <pc:spChg chg="add mod">
          <ac:chgData name="Chris Speller" userId="0a97f007-b978-4543-a8a0-9ee0abccdf0a" providerId="ADAL" clId="{F4E4FAF5-B139-4F30-B001-B4F3F300C484}" dt="2021-04-16T10:34:58.310" v="29792"/>
          <ac:spMkLst>
            <pc:docMk/>
            <pc:sldMk cId="3587701998" sldId="5000"/>
            <ac:spMk id="17" creationId="{DE8A9994-9111-4904-8E13-A25B1FB0B91B}"/>
          </ac:spMkLst>
        </pc:spChg>
        <pc:picChg chg="del">
          <ac:chgData name="Chris Speller" userId="0a97f007-b978-4543-a8a0-9ee0abccdf0a" providerId="ADAL" clId="{F4E4FAF5-B139-4F30-B001-B4F3F300C484}" dt="2021-04-14T09:26:14.670" v="16133" actId="478"/>
          <ac:picMkLst>
            <pc:docMk/>
            <pc:sldMk cId="3587701998" sldId="5000"/>
            <ac:picMk id="3" creationId="{2BB51EA3-36A2-4613-8EC2-AC367089A766}"/>
          </ac:picMkLst>
        </pc:picChg>
        <pc:picChg chg="add mod">
          <ac:chgData name="Chris Speller" userId="0a97f007-b978-4543-a8a0-9ee0abccdf0a" providerId="ADAL" clId="{F4E4FAF5-B139-4F30-B001-B4F3F300C484}" dt="2021-04-14T09:34:09.571" v="16664" actId="1076"/>
          <ac:picMkLst>
            <pc:docMk/>
            <pc:sldMk cId="3587701998" sldId="5000"/>
            <ac:picMk id="6" creationId="{44FC6565-A6CC-46DE-8788-BB1F4A4F1780}"/>
          </ac:picMkLst>
        </pc:picChg>
        <pc:picChg chg="del">
          <ac:chgData name="Chris Speller" userId="0a97f007-b978-4543-a8a0-9ee0abccdf0a" providerId="ADAL" clId="{F4E4FAF5-B139-4F30-B001-B4F3F300C484}" dt="2021-04-14T09:26:15.067" v="16134" actId="478"/>
          <ac:picMkLst>
            <pc:docMk/>
            <pc:sldMk cId="3587701998" sldId="5000"/>
            <ac:picMk id="13" creationId="{DA2FA93E-15A8-41CA-863F-FD4A3D3E0E29}"/>
          </ac:picMkLst>
        </pc:picChg>
        <pc:picChg chg="add mod">
          <ac:chgData name="Chris Speller" userId="0a97f007-b978-4543-a8a0-9ee0abccdf0a" providerId="ADAL" clId="{F4E4FAF5-B139-4F30-B001-B4F3F300C484}" dt="2021-04-14T09:34:04.515" v="16660" actId="1076"/>
          <ac:picMkLst>
            <pc:docMk/>
            <pc:sldMk cId="3587701998" sldId="5000"/>
            <ac:picMk id="14" creationId="{BC6036B5-0B9D-492C-AB4F-54D47C82F875}"/>
          </ac:picMkLst>
        </pc:picChg>
        <pc:picChg chg="add mod">
          <ac:chgData name="Chris Speller" userId="0a97f007-b978-4543-a8a0-9ee0abccdf0a" providerId="ADAL" clId="{F4E4FAF5-B139-4F30-B001-B4F3F300C484}" dt="2021-04-14T09:34:06.018" v="16661" actId="1076"/>
          <ac:picMkLst>
            <pc:docMk/>
            <pc:sldMk cId="3587701998" sldId="5000"/>
            <ac:picMk id="15" creationId="{55A149BE-227E-4ABA-8EC4-813D4636E3A8}"/>
          </ac:picMkLst>
        </pc:picChg>
        <pc:picChg chg="add mod">
          <ac:chgData name="Chris Speller" userId="0a97f007-b978-4543-a8a0-9ee0abccdf0a" providerId="ADAL" clId="{F4E4FAF5-B139-4F30-B001-B4F3F300C484}" dt="2021-04-14T09:34:08.609" v="16663" actId="1076"/>
          <ac:picMkLst>
            <pc:docMk/>
            <pc:sldMk cId="3587701998" sldId="5000"/>
            <ac:picMk id="16" creationId="{D1B9400C-5657-4D0D-83A5-BAF3CDA3A6B9}"/>
          </ac:picMkLst>
        </pc:picChg>
      </pc:sldChg>
      <pc:sldChg chg="addSp delSp modSp add mod delAnim modAnim">
        <pc:chgData name="Chris Speller" userId="0a97f007-b978-4543-a8a0-9ee0abccdf0a" providerId="ADAL" clId="{F4E4FAF5-B139-4F30-B001-B4F3F300C484}" dt="2021-04-16T10:34:57.073" v="29791"/>
        <pc:sldMkLst>
          <pc:docMk/>
          <pc:sldMk cId="272100072" sldId="5001"/>
        </pc:sldMkLst>
        <pc:spChg chg="mod">
          <ac:chgData name="Chris Speller" userId="0a97f007-b978-4543-a8a0-9ee0abccdf0a" providerId="ADAL" clId="{F4E4FAF5-B139-4F30-B001-B4F3F300C484}" dt="2021-04-14T09:30:10.821" v="16186" actId="20577"/>
          <ac:spMkLst>
            <pc:docMk/>
            <pc:sldMk cId="272100072" sldId="5001"/>
            <ac:spMk id="12" creationId="{ABB204BF-F99B-415F-BDC2-DDBA9C6AC34B}"/>
          </ac:spMkLst>
        </pc:spChg>
        <pc:spChg chg="add mod">
          <ac:chgData name="Chris Speller" userId="0a97f007-b978-4543-a8a0-9ee0abccdf0a" providerId="ADAL" clId="{F4E4FAF5-B139-4F30-B001-B4F3F300C484}" dt="2021-04-16T10:34:57.073" v="29791"/>
          <ac:spMkLst>
            <pc:docMk/>
            <pc:sldMk cId="272100072" sldId="5001"/>
            <ac:spMk id="17" creationId="{CAC40C6B-431C-48DE-A48D-DED6F93312F8}"/>
          </ac:spMkLst>
        </pc:spChg>
        <pc:picChg chg="add mod">
          <ac:chgData name="Chris Speller" userId="0a97f007-b978-4543-a8a0-9ee0abccdf0a" providerId="ADAL" clId="{F4E4FAF5-B139-4F30-B001-B4F3F300C484}" dt="2021-04-14T09:27:36.066" v="16152" actId="1076"/>
          <ac:picMkLst>
            <pc:docMk/>
            <pc:sldMk cId="272100072" sldId="5001"/>
            <ac:picMk id="3" creationId="{E113C8C3-8D0D-417D-BF36-3FED06CFFAC1}"/>
          </ac:picMkLst>
        </pc:picChg>
        <pc:picChg chg="del">
          <ac:chgData name="Chris Speller" userId="0a97f007-b978-4543-a8a0-9ee0abccdf0a" providerId="ADAL" clId="{F4E4FAF5-B139-4F30-B001-B4F3F300C484}" dt="2021-04-14T09:27:24.054" v="16148" actId="478"/>
          <ac:picMkLst>
            <pc:docMk/>
            <pc:sldMk cId="272100072" sldId="5001"/>
            <ac:picMk id="6" creationId="{44FC6565-A6CC-46DE-8788-BB1F4A4F1780}"/>
          </ac:picMkLst>
        </pc:picChg>
        <pc:picChg chg="add mod">
          <ac:chgData name="Chris Speller" userId="0a97f007-b978-4543-a8a0-9ee0abccdf0a" providerId="ADAL" clId="{F4E4FAF5-B139-4F30-B001-B4F3F300C484}" dt="2021-04-14T09:28:14.508" v="16157" actId="1076"/>
          <ac:picMkLst>
            <pc:docMk/>
            <pc:sldMk cId="272100072" sldId="5001"/>
            <ac:picMk id="13" creationId="{2F7652F1-8C27-41AF-92A7-0D7CB69C8F1D}"/>
          </ac:picMkLst>
        </pc:picChg>
        <pc:picChg chg="del">
          <ac:chgData name="Chris Speller" userId="0a97f007-b978-4543-a8a0-9ee0abccdf0a" providerId="ADAL" clId="{F4E4FAF5-B139-4F30-B001-B4F3F300C484}" dt="2021-04-14T09:27:24.412" v="16149" actId="478"/>
          <ac:picMkLst>
            <pc:docMk/>
            <pc:sldMk cId="272100072" sldId="5001"/>
            <ac:picMk id="14" creationId="{BC6036B5-0B9D-492C-AB4F-54D47C82F875}"/>
          </ac:picMkLst>
        </pc:picChg>
        <pc:picChg chg="add mod">
          <ac:chgData name="Chris Speller" userId="0a97f007-b978-4543-a8a0-9ee0abccdf0a" providerId="ADAL" clId="{F4E4FAF5-B139-4F30-B001-B4F3F300C484}" dt="2021-04-14T09:34:17.201" v="16669" actId="1076"/>
          <ac:picMkLst>
            <pc:docMk/>
            <pc:sldMk cId="272100072" sldId="5001"/>
            <ac:picMk id="15" creationId="{DEB81A2E-1FBB-42F3-847C-0C0E3316F668}"/>
          </ac:picMkLst>
        </pc:picChg>
        <pc:picChg chg="add mod">
          <ac:chgData name="Chris Speller" userId="0a97f007-b978-4543-a8a0-9ee0abccdf0a" providerId="ADAL" clId="{F4E4FAF5-B139-4F30-B001-B4F3F300C484}" dt="2021-04-14T09:34:21.155" v="16671" actId="1076"/>
          <ac:picMkLst>
            <pc:docMk/>
            <pc:sldMk cId="272100072" sldId="5001"/>
            <ac:picMk id="16" creationId="{D24E68B0-7EC2-437E-B953-4BDEAC3CD22A}"/>
          </ac:picMkLst>
        </pc:picChg>
      </pc:sldChg>
      <pc:sldChg chg="addSp delSp modSp add mod delAnim modAnim">
        <pc:chgData name="Chris Speller" userId="0a97f007-b978-4543-a8a0-9ee0abccdf0a" providerId="ADAL" clId="{F4E4FAF5-B139-4F30-B001-B4F3F300C484}" dt="2021-04-16T10:34:56.391" v="29790"/>
        <pc:sldMkLst>
          <pc:docMk/>
          <pc:sldMk cId="3935753970" sldId="5002"/>
        </pc:sldMkLst>
        <pc:spChg chg="mod">
          <ac:chgData name="Chris Speller" userId="0a97f007-b978-4543-a8a0-9ee0abccdf0a" providerId="ADAL" clId="{F4E4FAF5-B139-4F30-B001-B4F3F300C484}" dt="2021-04-14T09:30:20.037" v="16227" actId="20577"/>
          <ac:spMkLst>
            <pc:docMk/>
            <pc:sldMk cId="3935753970" sldId="5002"/>
            <ac:spMk id="12" creationId="{ABB204BF-F99B-415F-BDC2-DDBA9C6AC34B}"/>
          </ac:spMkLst>
        </pc:spChg>
        <pc:spChg chg="add mod">
          <ac:chgData name="Chris Speller" userId="0a97f007-b978-4543-a8a0-9ee0abccdf0a" providerId="ADAL" clId="{F4E4FAF5-B139-4F30-B001-B4F3F300C484}" dt="2021-04-16T10:34:56.391" v="29790"/>
          <ac:spMkLst>
            <pc:docMk/>
            <pc:sldMk cId="3935753970" sldId="5002"/>
            <ac:spMk id="18" creationId="{21E60ECA-E174-4225-8ECE-1CC2BE83578F}"/>
          </ac:spMkLst>
        </pc:spChg>
        <pc:picChg chg="del">
          <ac:chgData name="Chris Speller" userId="0a97f007-b978-4543-a8a0-9ee0abccdf0a" providerId="ADAL" clId="{F4E4FAF5-B139-4F30-B001-B4F3F300C484}" dt="2021-04-14T09:29:37.333" v="16159" actId="478"/>
          <ac:picMkLst>
            <pc:docMk/>
            <pc:sldMk cId="3935753970" sldId="5002"/>
            <ac:picMk id="3" creationId="{E113C8C3-8D0D-417D-BF36-3FED06CFFAC1}"/>
          </ac:picMkLst>
        </pc:picChg>
        <pc:picChg chg="add del mod">
          <ac:chgData name="Chris Speller" userId="0a97f007-b978-4543-a8a0-9ee0abccdf0a" providerId="ADAL" clId="{F4E4FAF5-B139-4F30-B001-B4F3F300C484}" dt="2021-04-14T09:30:46.932" v="16232" actId="478"/>
          <ac:picMkLst>
            <pc:docMk/>
            <pc:sldMk cId="3935753970" sldId="5002"/>
            <ac:picMk id="6" creationId="{F4510235-0CB9-4F03-8A4A-AAC46A695C7F}"/>
          </ac:picMkLst>
        </pc:picChg>
        <pc:picChg chg="del">
          <ac:chgData name="Chris Speller" userId="0a97f007-b978-4543-a8a0-9ee0abccdf0a" providerId="ADAL" clId="{F4E4FAF5-B139-4F30-B001-B4F3F300C484}" dt="2021-04-14T09:29:37.595" v="16160" actId="478"/>
          <ac:picMkLst>
            <pc:docMk/>
            <pc:sldMk cId="3935753970" sldId="5002"/>
            <ac:picMk id="13" creationId="{2F7652F1-8C27-41AF-92A7-0D7CB69C8F1D}"/>
          </ac:picMkLst>
        </pc:picChg>
        <pc:picChg chg="add mod">
          <ac:chgData name="Chris Speller" userId="0a97f007-b978-4543-a8a0-9ee0abccdf0a" providerId="ADAL" clId="{F4E4FAF5-B139-4F30-B001-B4F3F300C484}" dt="2021-04-14T09:30:45.886" v="16231" actId="1076"/>
          <ac:picMkLst>
            <pc:docMk/>
            <pc:sldMk cId="3935753970" sldId="5002"/>
            <ac:picMk id="14" creationId="{6BA92D3B-0C71-43C5-8CFD-FFB3B700EB3D}"/>
          </ac:picMkLst>
        </pc:picChg>
        <pc:picChg chg="add mod">
          <ac:chgData name="Chris Speller" userId="0a97f007-b978-4543-a8a0-9ee0abccdf0a" providerId="ADAL" clId="{F4E4FAF5-B139-4F30-B001-B4F3F300C484}" dt="2021-04-14T09:31:04.660" v="16234" actId="1076"/>
          <ac:picMkLst>
            <pc:docMk/>
            <pc:sldMk cId="3935753970" sldId="5002"/>
            <ac:picMk id="15" creationId="{90A24AB0-CEBF-4161-B0A2-21C27008516E}"/>
          </ac:picMkLst>
        </pc:picChg>
        <pc:picChg chg="add mod">
          <ac:chgData name="Chris Speller" userId="0a97f007-b978-4543-a8a0-9ee0abccdf0a" providerId="ADAL" clId="{F4E4FAF5-B139-4F30-B001-B4F3F300C484}" dt="2021-04-14T09:34:27.353" v="16676" actId="1076"/>
          <ac:picMkLst>
            <pc:docMk/>
            <pc:sldMk cId="3935753970" sldId="5002"/>
            <ac:picMk id="16" creationId="{9DB2532A-976C-4DFD-BC2B-FF1EE13C50E8}"/>
          </ac:picMkLst>
        </pc:picChg>
        <pc:picChg chg="add mod">
          <ac:chgData name="Chris Speller" userId="0a97f007-b978-4543-a8a0-9ee0abccdf0a" providerId="ADAL" clId="{F4E4FAF5-B139-4F30-B001-B4F3F300C484}" dt="2021-04-14T09:34:30.836" v="16678" actId="1076"/>
          <ac:picMkLst>
            <pc:docMk/>
            <pc:sldMk cId="3935753970" sldId="5002"/>
            <ac:picMk id="17" creationId="{A09736D4-A0E2-440E-9DFE-0F92B7FBD40A}"/>
          </ac:picMkLst>
        </pc:picChg>
      </pc:sldChg>
      <pc:sldChg chg="modSp add mod modAnim">
        <pc:chgData name="Chris Speller" userId="0a97f007-b978-4543-a8a0-9ee0abccdf0a" providerId="ADAL" clId="{F4E4FAF5-B139-4F30-B001-B4F3F300C484}" dt="2021-04-14T09:35:18.390" v="16727" actId="20577"/>
        <pc:sldMkLst>
          <pc:docMk/>
          <pc:sldMk cId="2303138203" sldId="5003"/>
        </pc:sldMkLst>
        <pc:spChg chg="mod">
          <ac:chgData name="Chris Speller" userId="0a97f007-b978-4543-a8a0-9ee0abccdf0a" providerId="ADAL" clId="{F4E4FAF5-B139-4F30-B001-B4F3F300C484}" dt="2021-04-14T09:35:18.390" v="16727" actId="20577"/>
          <ac:spMkLst>
            <pc:docMk/>
            <pc:sldMk cId="2303138203" sldId="5003"/>
            <ac:spMk id="10" creationId="{00000000-0000-0000-0000-000000000000}"/>
          </ac:spMkLst>
        </pc:spChg>
        <pc:spChg chg="mod">
          <ac:chgData name="Chris Speller" userId="0a97f007-b978-4543-a8a0-9ee0abccdf0a" providerId="ADAL" clId="{F4E4FAF5-B139-4F30-B001-B4F3F300C484}" dt="2021-04-14T09:32:45.334" v="16628" actId="20577"/>
          <ac:spMkLst>
            <pc:docMk/>
            <pc:sldMk cId="2303138203" sldId="5003"/>
            <ac:spMk id="11" creationId="{00000000-0000-0000-0000-000000000000}"/>
          </ac:spMkLst>
        </pc:spChg>
        <pc:spChg chg="mod">
          <ac:chgData name="Chris Speller" userId="0a97f007-b978-4543-a8a0-9ee0abccdf0a" providerId="ADAL" clId="{F4E4FAF5-B139-4F30-B001-B4F3F300C484}" dt="2021-04-14T09:34:51.254" v="16720" actId="20577"/>
          <ac:spMkLst>
            <pc:docMk/>
            <pc:sldMk cId="2303138203" sldId="5003"/>
            <ac:spMk id="12" creationId="{ABB204BF-F99B-415F-BDC2-DDBA9C6AC34B}"/>
          </ac:spMkLst>
        </pc:spChg>
      </pc:sldChg>
      <pc:sldChg chg="addSp delSp modSp add mod">
        <pc:chgData name="Chris Speller" userId="0a97f007-b978-4543-a8a0-9ee0abccdf0a" providerId="ADAL" clId="{F4E4FAF5-B139-4F30-B001-B4F3F300C484}" dt="2021-04-14T09:36:57.551" v="16757" actId="6549"/>
        <pc:sldMkLst>
          <pc:docMk/>
          <pc:sldMk cId="2771823841" sldId="5004"/>
        </pc:sldMkLst>
        <pc:spChg chg="mod">
          <ac:chgData name="Chris Speller" userId="0a97f007-b978-4543-a8a0-9ee0abccdf0a" providerId="ADAL" clId="{F4E4FAF5-B139-4F30-B001-B4F3F300C484}" dt="2021-04-14T09:36:57.551" v="16757" actId="6549"/>
          <ac:spMkLst>
            <pc:docMk/>
            <pc:sldMk cId="2771823841" sldId="5004"/>
            <ac:spMk id="10" creationId="{00000000-0000-0000-0000-000000000000}"/>
          </ac:spMkLst>
        </pc:spChg>
        <pc:spChg chg="mod">
          <ac:chgData name="Chris Speller" userId="0a97f007-b978-4543-a8a0-9ee0abccdf0a" providerId="ADAL" clId="{F4E4FAF5-B139-4F30-B001-B4F3F300C484}" dt="2021-04-14T09:35:45.201" v="16733" actId="20577"/>
          <ac:spMkLst>
            <pc:docMk/>
            <pc:sldMk cId="2771823841" sldId="5004"/>
            <ac:spMk id="11" creationId="{00000000-0000-0000-0000-000000000000}"/>
          </ac:spMkLst>
        </pc:spChg>
        <pc:spChg chg="mod">
          <ac:chgData name="Chris Speller" userId="0a97f007-b978-4543-a8a0-9ee0abccdf0a" providerId="ADAL" clId="{F4E4FAF5-B139-4F30-B001-B4F3F300C484}" dt="2021-04-14T09:36:26.229" v="16746" actId="207"/>
          <ac:spMkLst>
            <pc:docMk/>
            <pc:sldMk cId="2771823841" sldId="5004"/>
            <ac:spMk id="12" creationId="{ABB204BF-F99B-415F-BDC2-DDBA9C6AC34B}"/>
          </ac:spMkLst>
        </pc:spChg>
        <pc:spChg chg="add del">
          <ac:chgData name="Chris Speller" userId="0a97f007-b978-4543-a8a0-9ee0abccdf0a" providerId="ADAL" clId="{F4E4FAF5-B139-4F30-B001-B4F3F300C484}" dt="2021-04-14T09:35:32.253" v="16730" actId="22"/>
          <ac:spMkLst>
            <pc:docMk/>
            <pc:sldMk cId="2771823841" sldId="5004"/>
            <ac:spMk id="13" creationId="{8A5A49CD-F6AF-4B38-A2EB-1B4CC576AF81}"/>
          </ac:spMkLst>
        </pc:spChg>
      </pc:sldChg>
      <pc:sldChg chg="modSp add mod modAnim">
        <pc:chgData name="Chris Speller" userId="0a97f007-b978-4543-a8a0-9ee0abccdf0a" providerId="ADAL" clId="{F4E4FAF5-B139-4F30-B001-B4F3F300C484}" dt="2021-04-16T10:41:28.194" v="29868" actId="1076"/>
        <pc:sldMkLst>
          <pc:docMk/>
          <pc:sldMk cId="211830028" sldId="5005"/>
        </pc:sldMkLst>
        <pc:spChg chg="mod">
          <ac:chgData name="Chris Speller" userId="0a97f007-b978-4543-a8a0-9ee0abccdf0a" providerId="ADAL" clId="{F4E4FAF5-B139-4F30-B001-B4F3F300C484}" dt="2021-04-14T10:02:37.241" v="17491" actId="6549"/>
          <ac:spMkLst>
            <pc:docMk/>
            <pc:sldMk cId="211830028" sldId="5005"/>
            <ac:spMk id="10" creationId="{00000000-0000-0000-0000-000000000000}"/>
          </ac:spMkLst>
        </pc:spChg>
        <pc:spChg chg="mod">
          <ac:chgData name="Chris Speller" userId="0a97f007-b978-4543-a8a0-9ee0abccdf0a" providerId="ADAL" clId="{F4E4FAF5-B139-4F30-B001-B4F3F300C484}" dt="2021-04-14T09:39:27.838" v="17448" actId="404"/>
          <ac:spMkLst>
            <pc:docMk/>
            <pc:sldMk cId="211830028" sldId="5005"/>
            <ac:spMk id="11" creationId="{00000000-0000-0000-0000-000000000000}"/>
          </ac:spMkLst>
        </pc:spChg>
        <pc:spChg chg="mod">
          <ac:chgData name="Chris Speller" userId="0a97f007-b978-4543-a8a0-9ee0abccdf0a" providerId="ADAL" clId="{F4E4FAF5-B139-4F30-B001-B4F3F300C484}" dt="2021-04-16T10:41:28.194" v="29868" actId="1076"/>
          <ac:spMkLst>
            <pc:docMk/>
            <pc:sldMk cId="211830028" sldId="5005"/>
            <ac:spMk id="12" creationId="{ABB204BF-F99B-415F-BDC2-DDBA9C6AC34B}"/>
          </ac:spMkLst>
        </pc:spChg>
      </pc:sldChg>
      <pc:sldChg chg="addSp delSp modSp add mod">
        <pc:chgData name="Chris Speller" userId="0a97f007-b978-4543-a8a0-9ee0abccdf0a" providerId="ADAL" clId="{F4E4FAF5-B139-4F30-B001-B4F3F300C484}" dt="2021-04-14T11:05:15.156" v="18556" actId="22"/>
        <pc:sldMkLst>
          <pc:docMk/>
          <pc:sldMk cId="2806503923" sldId="5006"/>
        </pc:sldMkLst>
        <pc:spChg chg="mod">
          <ac:chgData name="Chris Speller" userId="0a97f007-b978-4543-a8a0-9ee0abccdf0a" providerId="ADAL" clId="{F4E4FAF5-B139-4F30-B001-B4F3F300C484}" dt="2021-04-14T11:05:09.615" v="18554" actId="20577"/>
          <ac:spMkLst>
            <pc:docMk/>
            <pc:sldMk cId="2806503923" sldId="5006"/>
            <ac:spMk id="10" creationId="{00000000-0000-0000-0000-000000000000}"/>
          </ac:spMkLst>
        </pc:spChg>
        <pc:spChg chg="mod">
          <ac:chgData name="Chris Speller" userId="0a97f007-b978-4543-a8a0-9ee0abccdf0a" providerId="ADAL" clId="{F4E4FAF5-B139-4F30-B001-B4F3F300C484}" dt="2021-04-14T11:05:02.120" v="18551" actId="6549"/>
          <ac:spMkLst>
            <pc:docMk/>
            <pc:sldMk cId="2806503923" sldId="5006"/>
            <ac:spMk id="11" creationId="{00000000-0000-0000-0000-000000000000}"/>
          </ac:spMkLst>
        </pc:spChg>
        <pc:spChg chg="mod">
          <ac:chgData name="Chris Speller" userId="0a97f007-b978-4543-a8a0-9ee0abccdf0a" providerId="ADAL" clId="{F4E4FAF5-B139-4F30-B001-B4F3F300C484}" dt="2021-04-14T11:05:04.936" v="18552" actId="1076"/>
          <ac:spMkLst>
            <pc:docMk/>
            <pc:sldMk cId="2806503923" sldId="5006"/>
            <ac:spMk id="12" creationId="{ABB204BF-F99B-415F-BDC2-DDBA9C6AC34B}"/>
          </ac:spMkLst>
        </pc:spChg>
        <pc:spChg chg="add del">
          <ac:chgData name="Chris Speller" userId="0a97f007-b978-4543-a8a0-9ee0abccdf0a" providerId="ADAL" clId="{F4E4FAF5-B139-4F30-B001-B4F3F300C484}" dt="2021-04-14T11:05:15.156" v="18556" actId="22"/>
          <ac:spMkLst>
            <pc:docMk/>
            <pc:sldMk cId="2806503923" sldId="5006"/>
            <ac:spMk id="13" creationId="{BE105071-BC56-4A7C-9817-83D1AD18DF25}"/>
          </ac:spMkLst>
        </pc:spChg>
      </pc:sldChg>
      <pc:sldChg chg="modSp add mod ord modAnim">
        <pc:chgData name="Chris Speller" userId="0a97f007-b978-4543-a8a0-9ee0abccdf0a" providerId="ADAL" clId="{F4E4FAF5-B139-4F30-B001-B4F3F300C484}" dt="2021-04-14T10:59:42.959" v="17909"/>
        <pc:sldMkLst>
          <pc:docMk/>
          <pc:sldMk cId="3593722662" sldId="5007"/>
        </pc:sldMkLst>
        <pc:spChg chg="mod">
          <ac:chgData name="Chris Speller" userId="0a97f007-b978-4543-a8a0-9ee0abccdf0a" providerId="ADAL" clId="{F4E4FAF5-B139-4F30-B001-B4F3F300C484}" dt="2021-04-14T10:21:47.950" v="17904" actId="403"/>
          <ac:spMkLst>
            <pc:docMk/>
            <pc:sldMk cId="3593722662" sldId="5007"/>
            <ac:spMk id="10" creationId="{00000000-0000-0000-0000-000000000000}"/>
          </ac:spMkLst>
        </pc:spChg>
        <pc:spChg chg="mod">
          <ac:chgData name="Chris Speller" userId="0a97f007-b978-4543-a8a0-9ee0abccdf0a" providerId="ADAL" clId="{F4E4FAF5-B139-4F30-B001-B4F3F300C484}" dt="2021-04-14T10:20:23.446" v="17876" actId="20577"/>
          <ac:spMkLst>
            <pc:docMk/>
            <pc:sldMk cId="3593722662" sldId="5007"/>
            <ac:spMk id="11" creationId="{00000000-0000-0000-0000-000000000000}"/>
          </ac:spMkLst>
        </pc:spChg>
        <pc:spChg chg="mod">
          <ac:chgData name="Chris Speller" userId="0a97f007-b978-4543-a8a0-9ee0abccdf0a" providerId="ADAL" clId="{F4E4FAF5-B139-4F30-B001-B4F3F300C484}" dt="2021-04-14T10:21:02.305" v="17896" actId="20577"/>
          <ac:spMkLst>
            <pc:docMk/>
            <pc:sldMk cId="3593722662" sldId="5007"/>
            <ac:spMk id="12" creationId="{ABB204BF-F99B-415F-BDC2-DDBA9C6AC34B}"/>
          </ac:spMkLst>
        </pc:spChg>
      </pc:sldChg>
      <pc:sldChg chg="modSp add mod ord modAnim">
        <pc:chgData name="Chris Speller" userId="0a97f007-b978-4543-a8a0-9ee0abccdf0a" providerId="ADAL" clId="{F4E4FAF5-B139-4F30-B001-B4F3F300C484}" dt="2021-04-14T11:02:49.962" v="18435" actId="20577"/>
        <pc:sldMkLst>
          <pc:docMk/>
          <pc:sldMk cId="1423988680" sldId="5008"/>
        </pc:sldMkLst>
        <pc:spChg chg="mod">
          <ac:chgData name="Chris Speller" userId="0a97f007-b978-4543-a8a0-9ee0abccdf0a" providerId="ADAL" clId="{F4E4FAF5-B139-4F30-B001-B4F3F300C484}" dt="2021-04-14T11:02:49.962" v="18435" actId="20577"/>
          <ac:spMkLst>
            <pc:docMk/>
            <pc:sldMk cId="1423988680" sldId="5008"/>
            <ac:spMk id="10" creationId="{00000000-0000-0000-0000-000000000000}"/>
          </ac:spMkLst>
        </pc:spChg>
        <pc:spChg chg="mod">
          <ac:chgData name="Chris Speller" userId="0a97f007-b978-4543-a8a0-9ee0abccdf0a" providerId="ADAL" clId="{F4E4FAF5-B139-4F30-B001-B4F3F300C484}" dt="2021-04-14T11:01:53.969" v="18373"/>
          <ac:spMkLst>
            <pc:docMk/>
            <pc:sldMk cId="1423988680" sldId="5008"/>
            <ac:spMk id="11" creationId="{00000000-0000-0000-0000-000000000000}"/>
          </ac:spMkLst>
        </pc:spChg>
        <pc:spChg chg="mod">
          <ac:chgData name="Chris Speller" userId="0a97f007-b978-4543-a8a0-9ee0abccdf0a" providerId="ADAL" clId="{F4E4FAF5-B139-4F30-B001-B4F3F300C484}" dt="2021-04-14T11:02:39.477" v="18433" actId="20577"/>
          <ac:spMkLst>
            <pc:docMk/>
            <pc:sldMk cId="1423988680" sldId="5008"/>
            <ac:spMk id="12" creationId="{ABB204BF-F99B-415F-BDC2-DDBA9C6AC34B}"/>
          </ac:spMkLst>
        </pc:spChg>
      </pc:sldChg>
      <pc:sldChg chg="modSp add mod modAnim">
        <pc:chgData name="Chris Speller" userId="0a97f007-b978-4543-a8a0-9ee0abccdf0a" providerId="ADAL" clId="{F4E4FAF5-B139-4F30-B001-B4F3F300C484}" dt="2021-04-16T10:41:35.692" v="29870" actId="1076"/>
        <pc:sldMkLst>
          <pc:docMk/>
          <pc:sldMk cId="3410065193" sldId="5009"/>
        </pc:sldMkLst>
        <pc:spChg chg="mod">
          <ac:chgData name="Chris Speller" userId="0a97f007-b978-4543-a8a0-9ee0abccdf0a" providerId="ADAL" clId="{F4E4FAF5-B139-4F30-B001-B4F3F300C484}" dt="2021-04-14T11:13:33.637" v="19820" actId="20577"/>
          <ac:spMkLst>
            <pc:docMk/>
            <pc:sldMk cId="3410065193" sldId="5009"/>
            <ac:spMk id="10" creationId="{00000000-0000-0000-0000-000000000000}"/>
          </ac:spMkLst>
        </pc:spChg>
        <pc:spChg chg="mod">
          <ac:chgData name="Chris Speller" userId="0a97f007-b978-4543-a8a0-9ee0abccdf0a" providerId="ADAL" clId="{F4E4FAF5-B139-4F30-B001-B4F3F300C484}" dt="2021-04-14T11:12:35.348" v="19786" actId="404"/>
          <ac:spMkLst>
            <pc:docMk/>
            <pc:sldMk cId="3410065193" sldId="5009"/>
            <ac:spMk id="11" creationId="{00000000-0000-0000-0000-000000000000}"/>
          </ac:spMkLst>
        </pc:spChg>
        <pc:spChg chg="mod">
          <ac:chgData name="Chris Speller" userId="0a97f007-b978-4543-a8a0-9ee0abccdf0a" providerId="ADAL" clId="{F4E4FAF5-B139-4F30-B001-B4F3F300C484}" dt="2021-04-16T10:41:35.692" v="29870" actId="1076"/>
          <ac:spMkLst>
            <pc:docMk/>
            <pc:sldMk cId="3410065193" sldId="5009"/>
            <ac:spMk id="12" creationId="{ABB204BF-F99B-415F-BDC2-DDBA9C6AC34B}"/>
          </ac:spMkLst>
        </pc:spChg>
      </pc:sldChg>
      <pc:sldChg chg="modSp add mod ord modAnim">
        <pc:chgData name="Chris Speller" userId="0a97f007-b978-4543-a8a0-9ee0abccdf0a" providerId="ADAL" clId="{F4E4FAF5-B139-4F30-B001-B4F3F300C484}" dt="2021-04-14T11:09:01.056" v="18920" actId="20577"/>
        <pc:sldMkLst>
          <pc:docMk/>
          <pc:sldMk cId="2077668188" sldId="5010"/>
        </pc:sldMkLst>
        <pc:spChg chg="mod">
          <ac:chgData name="Chris Speller" userId="0a97f007-b978-4543-a8a0-9ee0abccdf0a" providerId="ADAL" clId="{F4E4FAF5-B139-4F30-B001-B4F3F300C484}" dt="2021-04-14T11:09:01.056" v="18920" actId="20577"/>
          <ac:spMkLst>
            <pc:docMk/>
            <pc:sldMk cId="2077668188" sldId="5010"/>
            <ac:spMk id="10" creationId="{00000000-0000-0000-0000-000000000000}"/>
          </ac:spMkLst>
        </pc:spChg>
        <pc:spChg chg="mod">
          <ac:chgData name="Chris Speller" userId="0a97f007-b978-4543-a8a0-9ee0abccdf0a" providerId="ADAL" clId="{F4E4FAF5-B139-4F30-B001-B4F3F300C484}" dt="2021-04-14T11:08:35.353" v="18905" actId="20577"/>
          <ac:spMkLst>
            <pc:docMk/>
            <pc:sldMk cId="2077668188" sldId="5010"/>
            <ac:spMk id="11" creationId="{00000000-0000-0000-0000-000000000000}"/>
          </ac:spMkLst>
        </pc:spChg>
        <pc:spChg chg="mod">
          <ac:chgData name="Chris Speller" userId="0a97f007-b978-4543-a8a0-9ee0abccdf0a" providerId="ADAL" clId="{F4E4FAF5-B139-4F30-B001-B4F3F300C484}" dt="2021-04-14T11:08:42.293" v="18916" actId="20577"/>
          <ac:spMkLst>
            <pc:docMk/>
            <pc:sldMk cId="2077668188" sldId="5010"/>
            <ac:spMk id="12" creationId="{ABB204BF-F99B-415F-BDC2-DDBA9C6AC34B}"/>
          </ac:spMkLst>
        </pc:spChg>
      </pc:sldChg>
      <pc:sldChg chg="modSp add mod">
        <pc:chgData name="Chris Speller" userId="0a97f007-b978-4543-a8a0-9ee0abccdf0a" providerId="ADAL" clId="{F4E4FAF5-B139-4F30-B001-B4F3F300C484}" dt="2021-04-14T11:09:46.200" v="19120" actId="20577"/>
        <pc:sldMkLst>
          <pc:docMk/>
          <pc:sldMk cId="3860309222" sldId="5011"/>
        </pc:sldMkLst>
        <pc:spChg chg="mod">
          <ac:chgData name="Chris Speller" userId="0a97f007-b978-4543-a8a0-9ee0abccdf0a" providerId="ADAL" clId="{F4E4FAF5-B139-4F30-B001-B4F3F300C484}" dt="2021-04-14T11:09:46.200" v="19120" actId="20577"/>
          <ac:spMkLst>
            <pc:docMk/>
            <pc:sldMk cId="3860309222" sldId="5011"/>
            <ac:spMk id="10" creationId="{00000000-0000-0000-0000-000000000000}"/>
          </ac:spMkLst>
        </pc:spChg>
        <pc:spChg chg="mod">
          <ac:chgData name="Chris Speller" userId="0a97f007-b978-4543-a8a0-9ee0abccdf0a" providerId="ADAL" clId="{F4E4FAF5-B139-4F30-B001-B4F3F300C484}" dt="2021-04-14T11:09:28.010" v="19102" actId="20577"/>
          <ac:spMkLst>
            <pc:docMk/>
            <pc:sldMk cId="3860309222" sldId="5011"/>
            <ac:spMk id="11" creationId="{00000000-0000-0000-0000-000000000000}"/>
          </ac:spMkLst>
        </pc:spChg>
        <pc:spChg chg="mod">
          <ac:chgData name="Chris Speller" userId="0a97f007-b978-4543-a8a0-9ee0abccdf0a" providerId="ADAL" clId="{F4E4FAF5-B139-4F30-B001-B4F3F300C484}" dt="2021-04-14T11:09:40.186" v="19116" actId="20577"/>
          <ac:spMkLst>
            <pc:docMk/>
            <pc:sldMk cId="3860309222" sldId="5011"/>
            <ac:spMk id="12" creationId="{ABB204BF-F99B-415F-BDC2-DDBA9C6AC34B}"/>
          </ac:spMkLst>
        </pc:spChg>
      </pc:sldChg>
      <pc:sldChg chg="modSp add mod modAnim">
        <pc:chgData name="Chris Speller" userId="0a97f007-b978-4543-a8a0-9ee0abccdf0a" providerId="ADAL" clId="{F4E4FAF5-B139-4F30-B001-B4F3F300C484}" dt="2021-04-14T11:15:47.805" v="19863" actId="1076"/>
        <pc:sldMkLst>
          <pc:docMk/>
          <pc:sldMk cId="2338606233" sldId="5012"/>
        </pc:sldMkLst>
        <pc:spChg chg="mod">
          <ac:chgData name="Chris Speller" userId="0a97f007-b978-4543-a8a0-9ee0abccdf0a" providerId="ADAL" clId="{F4E4FAF5-B139-4F30-B001-B4F3F300C484}" dt="2021-04-14T11:15:45.134" v="19862" actId="20577"/>
          <ac:spMkLst>
            <pc:docMk/>
            <pc:sldMk cId="2338606233" sldId="5012"/>
            <ac:spMk id="11" creationId="{00000000-0000-0000-0000-000000000000}"/>
          </ac:spMkLst>
        </pc:spChg>
        <pc:spChg chg="mod">
          <ac:chgData name="Chris Speller" userId="0a97f007-b978-4543-a8a0-9ee0abccdf0a" providerId="ADAL" clId="{F4E4FAF5-B139-4F30-B001-B4F3F300C484}" dt="2021-04-14T11:15:47.805" v="19863" actId="1076"/>
          <ac:spMkLst>
            <pc:docMk/>
            <pc:sldMk cId="2338606233" sldId="5012"/>
            <ac:spMk id="12" creationId="{ABB204BF-F99B-415F-BDC2-DDBA9C6AC34B}"/>
          </ac:spMkLst>
        </pc:spChg>
      </pc:sldChg>
      <pc:sldChg chg="add del">
        <pc:chgData name="Chris Speller" userId="0a97f007-b978-4543-a8a0-9ee0abccdf0a" providerId="ADAL" clId="{F4E4FAF5-B139-4F30-B001-B4F3F300C484}" dt="2021-04-14T11:12:01.053" v="19658"/>
        <pc:sldMkLst>
          <pc:docMk/>
          <pc:sldMk cId="345598492" sldId="5013"/>
        </pc:sldMkLst>
      </pc:sldChg>
      <pc:sldChg chg="addSp delSp modSp add mod modAnim">
        <pc:chgData name="Chris Speller" userId="0a97f007-b978-4543-a8a0-9ee0abccdf0a" providerId="ADAL" clId="{F4E4FAF5-B139-4F30-B001-B4F3F300C484}" dt="2021-04-16T10:34:51.428" v="29789"/>
        <pc:sldMkLst>
          <pc:docMk/>
          <pc:sldMk cId="2363148993" sldId="5013"/>
        </pc:sldMkLst>
        <pc:spChg chg="mod">
          <ac:chgData name="Chris Speller" userId="0a97f007-b978-4543-a8a0-9ee0abccdf0a" providerId="ADAL" clId="{F4E4FAF5-B139-4F30-B001-B4F3F300C484}" dt="2021-04-15T09:39:24.226" v="19902" actId="20577"/>
          <ac:spMkLst>
            <pc:docMk/>
            <pc:sldMk cId="2363148993" sldId="5013"/>
            <ac:spMk id="10" creationId="{00000000-0000-0000-0000-000000000000}"/>
          </ac:spMkLst>
        </pc:spChg>
        <pc:spChg chg="mod">
          <ac:chgData name="Chris Speller" userId="0a97f007-b978-4543-a8a0-9ee0abccdf0a" providerId="ADAL" clId="{F4E4FAF5-B139-4F30-B001-B4F3F300C484}" dt="2021-04-15T09:39:31.321" v="19905"/>
          <ac:spMkLst>
            <pc:docMk/>
            <pc:sldMk cId="2363148993" sldId="5013"/>
            <ac:spMk id="11" creationId="{00000000-0000-0000-0000-000000000000}"/>
          </ac:spMkLst>
        </pc:spChg>
        <pc:spChg chg="mod">
          <ac:chgData name="Chris Speller" userId="0a97f007-b978-4543-a8a0-9ee0abccdf0a" providerId="ADAL" clId="{F4E4FAF5-B139-4F30-B001-B4F3F300C484}" dt="2021-04-15T09:39:42.014" v="19910" actId="1076"/>
          <ac:spMkLst>
            <pc:docMk/>
            <pc:sldMk cId="2363148993" sldId="5013"/>
            <ac:spMk id="12" creationId="{ABB204BF-F99B-415F-BDC2-DDBA9C6AC34B}"/>
          </ac:spMkLst>
        </pc:spChg>
        <pc:spChg chg="add mod">
          <ac:chgData name="Chris Speller" userId="0a97f007-b978-4543-a8a0-9ee0abccdf0a" providerId="ADAL" clId="{F4E4FAF5-B139-4F30-B001-B4F3F300C484}" dt="2021-04-16T10:34:51.428" v="29789"/>
          <ac:spMkLst>
            <pc:docMk/>
            <pc:sldMk cId="2363148993" sldId="5013"/>
            <ac:spMk id="14" creationId="{AD2C2B76-43B0-4EF3-9EE3-AD50CE4515FF}"/>
          </ac:spMkLst>
        </pc:spChg>
        <pc:picChg chg="add del mod">
          <ac:chgData name="Chris Speller" userId="0a97f007-b978-4543-a8a0-9ee0abccdf0a" providerId="ADAL" clId="{F4E4FAF5-B139-4F30-B001-B4F3F300C484}" dt="2021-04-15T09:39:59.880" v="19920" actId="478"/>
          <ac:picMkLst>
            <pc:docMk/>
            <pc:sldMk cId="2363148993" sldId="5013"/>
            <ac:picMk id="3" creationId="{A8CA0181-4A8C-430C-9C67-E38F12E93EA6}"/>
          </ac:picMkLst>
        </pc:picChg>
        <pc:picChg chg="add mod">
          <ac:chgData name="Chris Speller" userId="0a97f007-b978-4543-a8a0-9ee0abccdf0a" providerId="ADAL" clId="{F4E4FAF5-B139-4F30-B001-B4F3F300C484}" dt="2021-04-15T09:40:22.301" v="19922" actId="1076"/>
          <ac:picMkLst>
            <pc:docMk/>
            <pc:sldMk cId="2363148993" sldId="5013"/>
            <ac:picMk id="7" creationId="{BC95D944-25AB-471F-88C1-F5FC0D6D9817}"/>
          </ac:picMkLst>
        </pc:picChg>
        <pc:picChg chg="add mod">
          <ac:chgData name="Chris Speller" userId="0a97f007-b978-4543-a8a0-9ee0abccdf0a" providerId="ADAL" clId="{F4E4FAF5-B139-4F30-B001-B4F3F300C484}" dt="2021-04-15T09:39:47.855" v="19913" actId="1076"/>
          <ac:picMkLst>
            <pc:docMk/>
            <pc:sldMk cId="2363148993" sldId="5013"/>
            <ac:picMk id="13" creationId="{B07F3F9C-1DEE-4315-B178-64AA84C65034}"/>
          </ac:picMkLst>
        </pc:picChg>
      </pc:sldChg>
      <pc:sldChg chg="addSp delSp modSp add mod modAnim">
        <pc:chgData name="Chris Speller" userId="0a97f007-b978-4543-a8a0-9ee0abccdf0a" providerId="ADAL" clId="{F4E4FAF5-B139-4F30-B001-B4F3F300C484}" dt="2021-04-15T10:26:09.237" v="21363" actId="20577"/>
        <pc:sldMkLst>
          <pc:docMk/>
          <pc:sldMk cId="2441053450" sldId="5014"/>
        </pc:sldMkLst>
        <pc:spChg chg="mod">
          <ac:chgData name="Chris Speller" userId="0a97f007-b978-4543-a8a0-9ee0abccdf0a" providerId="ADAL" clId="{F4E4FAF5-B139-4F30-B001-B4F3F300C484}" dt="2021-04-15T10:26:09.237" v="21363" actId="20577"/>
          <ac:spMkLst>
            <pc:docMk/>
            <pc:sldMk cId="2441053450" sldId="5014"/>
            <ac:spMk id="10" creationId="{00000000-0000-0000-0000-000000000000}"/>
          </ac:spMkLst>
        </pc:spChg>
        <pc:spChg chg="mod">
          <ac:chgData name="Chris Speller" userId="0a97f007-b978-4543-a8a0-9ee0abccdf0a" providerId="ADAL" clId="{F4E4FAF5-B139-4F30-B001-B4F3F300C484}" dt="2021-04-15T10:21:31.575" v="21167" actId="404"/>
          <ac:spMkLst>
            <pc:docMk/>
            <pc:sldMk cId="2441053450" sldId="5014"/>
            <ac:spMk id="11" creationId="{00000000-0000-0000-0000-000000000000}"/>
          </ac:spMkLst>
        </pc:spChg>
        <pc:spChg chg="mod">
          <ac:chgData name="Chris Speller" userId="0a97f007-b978-4543-a8a0-9ee0abccdf0a" providerId="ADAL" clId="{F4E4FAF5-B139-4F30-B001-B4F3F300C484}" dt="2021-04-15T10:25:26.111" v="21348" actId="20577"/>
          <ac:spMkLst>
            <pc:docMk/>
            <pc:sldMk cId="2441053450" sldId="5014"/>
            <ac:spMk id="12" creationId="{ABB204BF-F99B-415F-BDC2-DDBA9C6AC34B}"/>
          </ac:spMkLst>
        </pc:spChg>
        <pc:picChg chg="add del mod">
          <ac:chgData name="Chris Speller" userId="0a97f007-b978-4543-a8a0-9ee0abccdf0a" providerId="ADAL" clId="{F4E4FAF5-B139-4F30-B001-B4F3F300C484}" dt="2021-04-15T10:24:40.841" v="21257" actId="478"/>
          <ac:picMkLst>
            <pc:docMk/>
            <pc:sldMk cId="2441053450" sldId="5014"/>
            <ac:picMk id="3" creationId="{C3E595E1-FB64-418E-8A08-D4579D6DD85A}"/>
          </ac:picMkLst>
        </pc:picChg>
      </pc:sldChg>
      <pc:sldChg chg="addSp delSp modSp add mod ord delAnim modAnim">
        <pc:chgData name="Chris Speller" userId="0a97f007-b978-4543-a8a0-9ee0abccdf0a" providerId="ADAL" clId="{F4E4FAF5-B139-4F30-B001-B4F3F300C484}" dt="2021-04-16T10:34:40.607" v="29782"/>
        <pc:sldMkLst>
          <pc:docMk/>
          <pc:sldMk cId="3654097386" sldId="5015"/>
        </pc:sldMkLst>
        <pc:spChg chg="mod">
          <ac:chgData name="Chris Speller" userId="0a97f007-b978-4543-a8a0-9ee0abccdf0a" providerId="ADAL" clId="{F4E4FAF5-B139-4F30-B001-B4F3F300C484}" dt="2021-04-16T07:43:59.473" v="24015" actId="20577"/>
          <ac:spMkLst>
            <pc:docMk/>
            <pc:sldMk cId="3654097386" sldId="5015"/>
            <ac:spMk id="10" creationId="{00000000-0000-0000-0000-000000000000}"/>
          </ac:spMkLst>
        </pc:spChg>
        <pc:spChg chg="mod">
          <ac:chgData name="Chris Speller" userId="0a97f007-b978-4543-a8a0-9ee0abccdf0a" providerId="ADAL" clId="{F4E4FAF5-B139-4F30-B001-B4F3F300C484}" dt="2021-04-16T07:32:36.729" v="23901"/>
          <ac:spMkLst>
            <pc:docMk/>
            <pc:sldMk cId="3654097386" sldId="5015"/>
            <ac:spMk id="11" creationId="{00000000-0000-0000-0000-000000000000}"/>
          </ac:spMkLst>
        </pc:spChg>
        <pc:spChg chg="mod">
          <ac:chgData name="Chris Speller" userId="0a97f007-b978-4543-a8a0-9ee0abccdf0a" providerId="ADAL" clId="{F4E4FAF5-B139-4F30-B001-B4F3F300C484}" dt="2021-04-16T07:45:02.136" v="24027" actId="20577"/>
          <ac:spMkLst>
            <pc:docMk/>
            <pc:sldMk cId="3654097386" sldId="5015"/>
            <ac:spMk id="12" creationId="{ABB204BF-F99B-415F-BDC2-DDBA9C6AC34B}"/>
          </ac:spMkLst>
        </pc:spChg>
        <pc:spChg chg="add mod">
          <ac:chgData name="Chris Speller" userId="0a97f007-b978-4543-a8a0-9ee0abccdf0a" providerId="ADAL" clId="{F4E4FAF5-B139-4F30-B001-B4F3F300C484}" dt="2021-04-16T10:34:40.607" v="29782"/>
          <ac:spMkLst>
            <pc:docMk/>
            <pc:sldMk cId="3654097386" sldId="5015"/>
            <ac:spMk id="24" creationId="{0B793D39-7AF1-4D78-A3A7-629ED456122F}"/>
          </ac:spMkLst>
        </pc:spChg>
        <pc:picChg chg="add del mod">
          <ac:chgData name="Chris Speller" userId="0a97f007-b978-4543-a8a0-9ee0abccdf0a" providerId="ADAL" clId="{F4E4FAF5-B139-4F30-B001-B4F3F300C484}" dt="2021-04-16T07:33:23.991" v="23918" actId="478"/>
          <ac:picMkLst>
            <pc:docMk/>
            <pc:sldMk cId="3654097386" sldId="5015"/>
            <ac:picMk id="3" creationId="{BE6E86B2-610D-4B18-ACC8-3AFBCBF91292}"/>
          </ac:picMkLst>
        </pc:picChg>
        <pc:picChg chg="add del mod">
          <ac:chgData name="Chris Speller" userId="0a97f007-b978-4543-a8a0-9ee0abccdf0a" providerId="ADAL" clId="{F4E4FAF5-B139-4F30-B001-B4F3F300C484}" dt="2021-04-16T07:43:34.440" v="23999" actId="478"/>
          <ac:picMkLst>
            <pc:docMk/>
            <pc:sldMk cId="3654097386" sldId="5015"/>
            <ac:picMk id="7" creationId="{0F5967AD-273E-4FA6-94AB-BD4727578239}"/>
          </ac:picMkLst>
        </pc:picChg>
        <pc:picChg chg="add del mod">
          <ac:chgData name="Chris Speller" userId="0a97f007-b978-4543-a8a0-9ee0abccdf0a" providerId="ADAL" clId="{F4E4FAF5-B139-4F30-B001-B4F3F300C484}" dt="2021-04-16T07:44:40.954" v="24016" actId="478"/>
          <ac:picMkLst>
            <pc:docMk/>
            <pc:sldMk cId="3654097386" sldId="5015"/>
            <ac:picMk id="13" creationId="{D6DD9244-17FE-4F15-8698-B2921ECDABEA}"/>
          </ac:picMkLst>
        </pc:picChg>
        <pc:picChg chg="add del mod">
          <ac:chgData name="Chris Speller" userId="0a97f007-b978-4543-a8a0-9ee0abccdf0a" providerId="ADAL" clId="{F4E4FAF5-B139-4F30-B001-B4F3F300C484}" dt="2021-04-16T07:43:40.183" v="24003" actId="478"/>
          <ac:picMkLst>
            <pc:docMk/>
            <pc:sldMk cId="3654097386" sldId="5015"/>
            <ac:picMk id="15" creationId="{87D8831C-9E14-48D2-A185-858804C16DEC}"/>
          </ac:picMkLst>
        </pc:picChg>
        <pc:picChg chg="add del mod">
          <ac:chgData name="Chris Speller" userId="0a97f007-b978-4543-a8a0-9ee0abccdf0a" providerId="ADAL" clId="{F4E4FAF5-B139-4F30-B001-B4F3F300C484}" dt="2021-04-16T07:44:41.272" v="24017" actId="478"/>
          <ac:picMkLst>
            <pc:docMk/>
            <pc:sldMk cId="3654097386" sldId="5015"/>
            <ac:picMk id="17" creationId="{A1364BF0-95D0-4689-9613-D0B867D48685}"/>
          </ac:picMkLst>
        </pc:picChg>
        <pc:picChg chg="add del mod">
          <ac:chgData name="Chris Speller" userId="0a97f007-b978-4543-a8a0-9ee0abccdf0a" providerId="ADAL" clId="{F4E4FAF5-B139-4F30-B001-B4F3F300C484}" dt="2021-04-16T07:45:22.763" v="24031" actId="478"/>
          <ac:picMkLst>
            <pc:docMk/>
            <pc:sldMk cId="3654097386" sldId="5015"/>
            <ac:picMk id="19" creationId="{55FBB529-AF2A-4236-8942-ACD8FF5A5854}"/>
          </ac:picMkLst>
        </pc:picChg>
        <pc:picChg chg="add mod">
          <ac:chgData name="Chris Speller" userId="0a97f007-b978-4543-a8a0-9ee0abccdf0a" providerId="ADAL" clId="{F4E4FAF5-B139-4F30-B001-B4F3F300C484}" dt="2021-04-16T07:45:28.254" v="24035" actId="1076"/>
          <ac:picMkLst>
            <pc:docMk/>
            <pc:sldMk cId="3654097386" sldId="5015"/>
            <ac:picMk id="21" creationId="{2788FCBD-BFF4-42F1-B7C5-F1669B74E522}"/>
          </ac:picMkLst>
        </pc:picChg>
        <pc:picChg chg="add mod">
          <ac:chgData name="Chris Speller" userId="0a97f007-b978-4543-a8a0-9ee0abccdf0a" providerId="ADAL" clId="{F4E4FAF5-B139-4F30-B001-B4F3F300C484}" dt="2021-04-16T07:46:18.196" v="24045" actId="14100"/>
          <ac:picMkLst>
            <pc:docMk/>
            <pc:sldMk cId="3654097386" sldId="5015"/>
            <ac:picMk id="23" creationId="{DE05BDCA-CF06-402D-90CA-34610E555691}"/>
          </ac:picMkLst>
        </pc:picChg>
      </pc:sldChg>
      <pc:sldChg chg="modSp add mod modAnim">
        <pc:chgData name="Chris Speller" userId="0a97f007-b978-4543-a8a0-9ee0abccdf0a" providerId="ADAL" clId="{F4E4FAF5-B139-4F30-B001-B4F3F300C484}" dt="2021-04-16T08:07:37.069" v="25259" actId="6549"/>
        <pc:sldMkLst>
          <pc:docMk/>
          <pc:sldMk cId="1424292934" sldId="5016"/>
        </pc:sldMkLst>
        <pc:spChg chg="mod">
          <ac:chgData name="Chris Speller" userId="0a97f007-b978-4543-a8a0-9ee0abccdf0a" providerId="ADAL" clId="{F4E4FAF5-B139-4F30-B001-B4F3F300C484}" dt="2021-04-16T08:07:27.608" v="25253" actId="20577"/>
          <ac:spMkLst>
            <pc:docMk/>
            <pc:sldMk cId="1424292934" sldId="5016"/>
            <ac:spMk id="10" creationId="{00000000-0000-0000-0000-000000000000}"/>
          </ac:spMkLst>
        </pc:spChg>
        <pc:spChg chg="mod">
          <ac:chgData name="Chris Speller" userId="0a97f007-b978-4543-a8a0-9ee0abccdf0a" providerId="ADAL" clId="{F4E4FAF5-B139-4F30-B001-B4F3F300C484}" dt="2021-04-16T08:04:19.890" v="25109"/>
          <ac:spMkLst>
            <pc:docMk/>
            <pc:sldMk cId="1424292934" sldId="5016"/>
            <ac:spMk id="11" creationId="{00000000-0000-0000-0000-000000000000}"/>
          </ac:spMkLst>
        </pc:spChg>
        <pc:spChg chg="mod">
          <ac:chgData name="Chris Speller" userId="0a97f007-b978-4543-a8a0-9ee0abccdf0a" providerId="ADAL" clId="{F4E4FAF5-B139-4F30-B001-B4F3F300C484}" dt="2021-04-16T08:07:37.069" v="25259" actId="6549"/>
          <ac:spMkLst>
            <pc:docMk/>
            <pc:sldMk cId="1424292934" sldId="5016"/>
            <ac:spMk id="12" creationId="{ABB204BF-F99B-415F-BDC2-DDBA9C6AC34B}"/>
          </ac:spMkLst>
        </pc:spChg>
      </pc:sldChg>
      <pc:sldChg chg="addSp delSp modSp add mod modAnim">
        <pc:chgData name="Chris Speller" userId="0a97f007-b978-4543-a8a0-9ee0abccdf0a" providerId="ADAL" clId="{F4E4FAF5-B139-4F30-B001-B4F3F300C484}" dt="2021-04-16T08:34:04.578" v="26718" actId="207"/>
        <pc:sldMkLst>
          <pc:docMk/>
          <pc:sldMk cId="1608677946" sldId="5017"/>
        </pc:sldMkLst>
        <pc:spChg chg="mod">
          <ac:chgData name="Chris Speller" userId="0a97f007-b978-4543-a8a0-9ee0abccdf0a" providerId="ADAL" clId="{F4E4FAF5-B139-4F30-B001-B4F3F300C484}" dt="2021-04-16T08:31:19.762" v="26701" actId="20577"/>
          <ac:spMkLst>
            <pc:docMk/>
            <pc:sldMk cId="1608677946" sldId="5017"/>
            <ac:spMk id="10" creationId="{00000000-0000-0000-0000-000000000000}"/>
          </ac:spMkLst>
        </pc:spChg>
        <pc:spChg chg="mod">
          <ac:chgData name="Chris Speller" userId="0a97f007-b978-4543-a8a0-9ee0abccdf0a" providerId="ADAL" clId="{F4E4FAF5-B139-4F30-B001-B4F3F300C484}" dt="2021-04-16T08:31:28.443" v="26704" actId="6549"/>
          <ac:spMkLst>
            <pc:docMk/>
            <pc:sldMk cId="1608677946" sldId="5017"/>
            <ac:spMk id="11" creationId="{00000000-0000-0000-0000-000000000000}"/>
          </ac:spMkLst>
        </pc:spChg>
        <pc:spChg chg="mod">
          <ac:chgData name="Chris Speller" userId="0a97f007-b978-4543-a8a0-9ee0abccdf0a" providerId="ADAL" clId="{F4E4FAF5-B139-4F30-B001-B4F3F300C484}" dt="2021-04-16T08:34:04.578" v="26718" actId="207"/>
          <ac:spMkLst>
            <pc:docMk/>
            <pc:sldMk cId="1608677946" sldId="5017"/>
            <ac:spMk id="12" creationId="{ABB204BF-F99B-415F-BDC2-DDBA9C6AC34B}"/>
          </ac:spMkLst>
        </pc:spChg>
        <pc:picChg chg="add del mod">
          <ac:chgData name="Chris Speller" userId="0a97f007-b978-4543-a8a0-9ee0abccdf0a" providerId="ADAL" clId="{F4E4FAF5-B139-4F30-B001-B4F3F300C484}" dt="2021-04-16T08:31:44.731" v="26714" actId="478"/>
          <ac:picMkLst>
            <pc:docMk/>
            <pc:sldMk cId="1608677946" sldId="5017"/>
            <ac:picMk id="3" creationId="{597B742E-2933-4331-BD78-E4908DA8F3BD}"/>
          </ac:picMkLst>
        </pc:picChg>
        <pc:picChg chg="add mod">
          <ac:chgData name="Chris Speller" userId="0a97f007-b978-4543-a8a0-9ee0abccdf0a" providerId="ADAL" clId="{F4E4FAF5-B139-4F30-B001-B4F3F300C484}" dt="2021-04-16T08:33:12.665" v="26716" actId="1076"/>
          <ac:picMkLst>
            <pc:docMk/>
            <pc:sldMk cId="1608677946" sldId="5017"/>
            <ac:picMk id="7" creationId="{28A79F2F-6ECB-428F-AE2C-701D841D1250}"/>
          </ac:picMkLst>
        </pc:picChg>
        <pc:picChg chg="add mod">
          <ac:chgData name="Chris Speller" userId="0a97f007-b978-4543-a8a0-9ee0abccdf0a" providerId="ADAL" clId="{F4E4FAF5-B139-4F30-B001-B4F3F300C484}" dt="2021-04-16T08:31:39.112" v="26710" actId="1076"/>
          <ac:picMkLst>
            <pc:docMk/>
            <pc:sldMk cId="1608677946" sldId="5017"/>
            <ac:picMk id="13" creationId="{01E0FF05-E8E7-469B-9C97-E433C85CF914}"/>
          </ac:picMkLst>
        </pc:picChg>
      </pc:sldChg>
      <pc:sldChg chg="addSp delSp modSp add mod delAnim modAnim">
        <pc:chgData name="Chris Speller" userId="0a97f007-b978-4543-a8a0-9ee0abccdf0a" providerId="ADAL" clId="{F4E4FAF5-B139-4F30-B001-B4F3F300C484}" dt="2021-04-16T10:34:50.157" v="29788"/>
        <pc:sldMkLst>
          <pc:docMk/>
          <pc:sldMk cId="2559686100" sldId="5018"/>
        </pc:sldMkLst>
        <pc:spChg chg="mod">
          <ac:chgData name="Chris Speller" userId="0a97f007-b978-4543-a8a0-9ee0abccdf0a" providerId="ADAL" clId="{F4E4FAF5-B139-4F30-B001-B4F3F300C484}" dt="2021-04-15T09:40:45.472" v="19934" actId="20577"/>
          <ac:spMkLst>
            <pc:docMk/>
            <pc:sldMk cId="2559686100" sldId="5018"/>
            <ac:spMk id="10" creationId="{00000000-0000-0000-0000-000000000000}"/>
          </ac:spMkLst>
        </pc:spChg>
        <pc:spChg chg="mod">
          <ac:chgData name="Chris Speller" userId="0a97f007-b978-4543-a8a0-9ee0abccdf0a" providerId="ADAL" clId="{F4E4FAF5-B139-4F30-B001-B4F3F300C484}" dt="2021-04-15T09:40:41.871" v="19928" actId="20577"/>
          <ac:spMkLst>
            <pc:docMk/>
            <pc:sldMk cId="2559686100" sldId="5018"/>
            <ac:spMk id="11" creationId="{00000000-0000-0000-0000-000000000000}"/>
          </ac:spMkLst>
        </pc:spChg>
        <pc:spChg chg="mod">
          <ac:chgData name="Chris Speller" userId="0a97f007-b978-4543-a8a0-9ee0abccdf0a" providerId="ADAL" clId="{F4E4FAF5-B139-4F30-B001-B4F3F300C484}" dt="2021-04-15T09:41:11.091" v="19940" actId="20577"/>
          <ac:spMkLst>
            <pc:docMk/>
            <pc:sldMk cId="2559686100" sldId="5018"/>
            <ac:spMk id="12" creationId="{ABB204BF-F99B-415F-BDC2-DDBA9C6AC34B}"/>
          </ac:spMkLst>
        </pc:spChg>
        <pc:spChg chg="add mod">
          <ac:chgData name="Chris Speller" userId="0a97f007-b978-4543-a8a0-9ee0abccdf0a" providerId="ADAL" clId="{F4E4FAF5-B139-4F30-B001-B4F3F300C484}" dt="2021-04-16T10:34:50.157" v="29788"/>
          <ac:spMkLst>
            <pc:docMk/>
            <pc:sldMk cId="2559686100" sldId="5018"/>
            <ac:spMk id="15" creationId="{C0FFBBD0-DF6F-4DD4-AE8C-EF5C5F2CA401}"/>
          </ac:spMkLst>
        </pc:spChg>
        <pc:picChg chg="del">
          <ac:chgData name="Chris Speller" userId="0a97f007-b978-4543-a8a0-9ee0abccdf0a" providerId="ADAL" clId="{F4E4FAF5-B139-4F30-B001-B4F3F300C484}" dt="2021-04-15T09:39:57.248" v="19918" actId="478"/>
          <ac:picMkLst>
            <pc:docMk/>
            <pc:sldMk cId="2559686100" sldId="5018"/>
            <ac:picMk id="3" creationId="{A8CA0181-4A8C-430C-9C67-E38F12E93EA6}"/>
          </ac:picMkLst>
        </pc:picChg>
        <pc:picChg chg="add mod">
          <ac:chgData name="Chris Speller" userId="0a97f007-b978-4543-a8a0-9ee0abccdf0a" providerId="ADAL" clId="{F4E4FAF5-B139-4F30-B001-B4F3F300C484}" dt="2021-04-15T09:40:52.723" v="19936" actId="1076"/>
          <ac:picMkLst>
            <pc:docMk/>
            <pc:sldMk cId="2559686100" sldId="5018"/>
            <ac:picMk id="6" creationId="{C42ECE45-21A4-49AF-B895-1D17395B2FC4}"/>
          </ac:picMkLst>
        </pc:picChg>
        <pc:picChg chg="del">
          <ac:chgData name="Chris Speller" userId="0a97f007-b978-4543-a8a0-9ee0abccdf0a" providerId="ADAL" clId="{F4E4FAF5-B139-4F30-B001-B4F3F300C484}" dt="2021-04-15T09:39:57.674" v="19919" actId="478"/>
          <ac:picMkLst>
            <pc:docMk/>
            <pc:sldMk cId="2559686100" sldId="5018"/>
            <ac:picMk id="13" creationId="{B07F3F9C-1DEE-4315-B178-64AA84C65034}"/>
          </ac:picMkLst>
        </pc:picChg>
        <pc:picChg chg="add mod">
          <ac:chgData name="Chris Speller" userId="0a97f007-b978-4543-a8a0-9ee0abccdf0a" providerId="ADAL" clId="{F4E4FAF5-B139-4F30-B001-B4F3F300C484}" dt="2021-04-15T09:41:36.690" v="19942" actId="1076"/>
          <ac:picMkLst>
            <pc:docMk/>
            <pc:sldMk cId="2559686100" sldId="5018"/>
            <ac:picMk id="14" creationId="{4EFEE28A-B0C2-401D-8CAB-C4D0873F1DF0}"/>
          </ac:picMkLst>
        </pc:picChg>
      </pc:sldChg>
      <pc:sldChg chg="addSp modSp add mod">
        <pc:chgData name="Chris Speller" userId="0a97f007-b978-4543-a8a0-9ee0abccdf0a" providerId="ADAL" clId="{F4E4FAF5-B139-4F30-B001-B4F3F300C484}" dt="2021-04-16T10:34:49.644" v="29787"/>
        <pc:sldMkLst>
          <pc:docMk/>
          <pc:sldMk cId="3534397758" sldId="5019"/>
        </pc:sldMkLst>
        <pc:spChg chg="mod">
          <ac:chgData name="Chris Speller" userId="0a97f007-b978-4543-a8a0-9ee0abccdf0a" providerId="ADAL" clId="{F4E4FAF5-B139-4F30-B001-B4F3F300C484}" dt="2021-04-15T09:42:00.488" v="19997" actId="20577"/>
          <ac:spMkLst>
            <pc:docMk/>
            <pc:sldMk cId="3534397758" sldId="5019"/>
            <ac:spMk id="10" creationId="{00000000-0000-0000-0000-000000000000}"/>
          </ac:spMkLst>
        </pc:spChg>
        <pc:spChg chg="mod">
          <ac:chgData name="Chris Speller" userId="0a97f007-b978-4543-a8a0-9ee0abccdf0a" providerId="ADAL" clId="{F4E4FAF5-B139-4F30-B001-B4F3F300C484}" dt="2021-04-15T09:42:04.176" v="20000"/>
          <ac:spMkLst>
            <pc:docMk/>
            <pc:sldMk cId="3534397758" sldId="5019"/>
            <ac:spMk id="11" creationId="{00000000-0000-0000-0000-000000000000}"/>
          </ac:spMkLst>
        </pc:spChg>
        <pc:spChg chg="mod">
          <ac:chgData name="Chris Speller" userId="0a97f007-b978-4543-a8a0-9ee0abccdf0a" providerId="ADAL" clId="{F4E4FAF5-B139-4F30-B001-B4F3F300C484}" dt="2021-04-15T09:42:10.865" v="20006" actId="20577"/>
          <ac:spMkLst>
            <pc:docMk/>
            <pc:sldMk cId="3534397758" sldId="5019"/>
            <ac:spMk id="12" creationId="{ABB204BF-F99B-415F-BDC2-DDBA9C6AC34B}"/>
          </ac:spMkLst>
        </pc:spChg>
        <pc:spChg chg="add mod">
          <ac:chgData name="Chris Speller" userId="0a97f007-b978-4543-a8a0-9ee0abccdf0a" providerId="ADAL" clId="{F4E4FAF5-B139-4F30-B001-B4F3F300C484}" dt="2021-04-16T10:34:49.644" v="29787"/>
          <ac:spMkLst>
            <pc:docMk/>
            <pc:sldMk cId="3534397758" sldId="5019"/>
            <ac:spMk id="13" creationId="{22452994-C898-4A68-9C58-3F827A59799A}"/>
          </ac:spMkLst>
        </pc:spChg>
        <pc:picChg chg="mod">
          <ac:chgData name="Chris Speller" userId="0a97f007-b978-4543-a8a0-9ee0abccdf0a" providerId="ADAL" clId="{F4E4FAF5-B139-4F30-B001-B4F3F300C484}" dt="2021-04-15T09:42:12.049" v="20007" actId="1076"/>
          <ac:picMkLst>
            <pc:docMk/>
            <pc:sldMk cId="3534397758" sldId="5019"/>
            <ac:picMk id="6" creationId="{C42ECE45-21A4-49AF-B895-1D17395B2FC4}"/>
          </ac:picMkLst>
        </pc:picChg>
        <pc:picChg chg="mod">
          <ac:chgData name="Chris Speller" userId="0a97f007-b978-4543-a8a0-9ee0abccdf0a" providerId="ADAL" clId="{F4E4FAF5-B139-4F30-B001-B4F3F300C484}" dt="2021-04-15T09:42:02.621" v="19999" actId="1076"/>
          <ac:picMkLst>
            <pc:docMk/>
            <pc:sldMk cId="3534397758" sldId="5019"/>
            <ac:picMk id="14" creationId="{4EFEE28A-B0C2-401D-8CAB-C4D0873F1DF0}"/>
          </ac:picMkLst>
        </pc:picChg>
      </pc:sldChg>
      <pc:sldChg chg="addSp delSp modSp add mod delAnim modAnim">
        <pc:chgData name="Chris Speller" userId="0a97f007-b978-4543-a8a0-9ee0abccdf0a" providerId="ADAL" clId="{F4E4FAF5-B139-4F30-B001-B4F3F300C484}" dt="2021-04-16T10:34:48.639" v="29786"/>
        <pc:sldMkLst>
          <pc:docMk/>
          <pc:sldMk cId="2742778844" sldId="5020"/>
        </pc:sldMkLst>
        <pc:spChg chg="mod">
          <ac:chgData name="Chris Speller" userId="0a97f007-b978-4543-a8a0-9ee0abccdf0a" providerId="ADAL" clId="{F4E4FAF5-B139-4F30-B001-B4F3F300C484}" dt="2021-04-15T09:42:45.706" v="20052"/>
          <ac:spMkLst>
            <pc:docMk/>
            <pc:sldMk cId="2742778844" sldId="5020"/>
            <ac:spMk id="10" creationId="{00000000-0000-0000-0000-000000000000}"/>
          </ac:spMkLst>
        </pc:spChg>
        <pc:spChg chg="mod">
          <ac:chgData name="Chris Speller" userId="0a97f007-b978-4543-a8a0-9ee0abccdf0a" providerId="ADAL" clId="{F4E4FAF5-B139-4F30-B001-B4F3F300C484}" dt="2021-04-15T09:42:43.689" v="20051" actId="20577"/>
          <ac:spMkLst>
            <pc:docMk/>
            <pc:sldMk cId="2742778844" sldId="5020"/>
            <ac:spMk id="11" creationId="{00000000-0000-0000-0000-000000000000}"/>
          </ac:spMkLst>
        </pc:spChg>
        <pc:spChg chg="mod">
          <ac:chgData name="Chris Speller" userId="0a97f007-b978-4543-a8a0-9ee0abccdf0a" providerId="ADAL" clId="{F4E4FAF5-B139-4F30-B001-B4F3F300C484}" dt="2021-04-15T09:43:31.427" v="20071" actId="1076"/>
          <ac:spMkLst>
            <pc:docMk/>
            <pc:sldMk cId="2742778844" sldId="5020"/>
            <ac:spMk id="12" creationId="{ABB204BF-F99B-415F-BDC2-DDBA9C6AC34B}"/>
          </ac:spMkLst>
        </pc:spChg>
        <pc:spChg chg="add mod">
          <ac:chgData name="Chris Speller" userId="0a97f007-b978-4543-a8a0-9ee0abccdf0a" providerId="ADAL" clId="{F4E4FAF5-B139-4F30-B001-B4F3F300C484}" dt="2021-04-16T10:34:48.639" v="29786"/>
          <ac:spMkLst>
            <pc:docMk/>
            <pc:sldMk cId="2742778844" sldId="5020"/>
            <ac:spMk id="15" creationId="{C2F217B9-B600-4FA8-92DC-F8F0BCACD3E1}"/>
          </ac:spMkLst>
        </pc:spChg>
        <pc:picChg chg="add mod">
          <ac:chgData name="Chris Speller" userId="0a97f007-b978-4543-a8a0-9ee0abccdf0a" providerId="ADAL" clId="{F4E4FAF5-B139-4F30-B001-B4F3F300C484}" dt="2021-04-15T09:43:29.360" v="20070" actId="1076"/>
          <ac:picMkLst>
            <pc:docMk/>
            <pc:sldMk cId="2742778844" sldId="5020"/>
            <ac:picMk id="3" creationId="{FC9295BE-6567-4398-8D07-84F8F7E1821E}"/>
          </ac:picMkLst>
        </pc:picChg>
        <pc:picChg chg="del">
          <ac:chgData name="Chris Speller" userId="0a97f007-b978-4543-a8a0-9ee0abccdf0a" providerId="ADAL" clId="{F4E4FAF5-B139-4F30-B001-B4F3F300C484}" dt="2021-04-15T09:42:28.403" v="20009" actId="478"/>
          <ac:picMkLst>
            <pc:docMk/>
            <pc:sldMk cId="2742778844" sldId="5020"/>
            <ac:picMk id="6" creationId="{C42ECE45-21A4-49AF-B895-1D17395B2FC4}"/>
          </ac:picMkLst>
        </pc:picChg>
        <pc:picChg chg="add mod">
          <ac:chgData name="Chris Speller" userId="0a97f007-b978-4543-a8a0-9ee0abccdf0a" providerId="ADAL" clId="{F4E4FAF5-B139-4F30-B001-B4F3F300C484}" dt="2021-04-15T09:43:27.115" v="20069" actId="1076"/>
          <ac:picMkLst>
            <pc:docMk/>
            <pc:sldMk cId="2742778844" sldId="5020"/>
            <ac:picMk id="13" creationId="{0048C2DE-47D7-48FD-BB3C-E600CC2C5E7D}"/>
          </ac:picMkLst>
        </pc:picChg>
        <pc:picChg chg="del">
          <ac:chgData name="Chris Speller" userId="0a97f007-b978-4543-a8a0-9ee0abccdf0a" providerId="ADAL" clId="{F4E4FAF5-B139-4F30-B001-B4F3F300C484}" dt="2021-04-15T09:43:00.632" v="20066" actId="478"/>
          <ac:picMkLst>
            <pc:docMk/>
            <pc:sldMk cId="2742778844" sldId="5020"/>
            <ac:picMk id="14" creationId="{4EFEE28A-B0C2-401D-8CAB-C4D0873F1DF0}"/>
          </ac:picMkLst>
        </pc:picChg>
      </pc:sldChg>
      <pc:sldChg chg="delSp modSp add mod delAnim modAnim">
        <pc:chgData name="Chris Speller" userId="0a97f007-b978-4543-a8a0-9ee0abccdf0a" providerId="ADAL" clId="{F4E4FAF5-B139-4F30-B001-B4F3F300C484}" dt="2021-04-15T10:11:32.438" v="20111" actId="20577"/>
        <pc:sldMkLst>
          <pc:docMk/>
          <pc:sldMk cId="2058631681" sldId="5021"/>
        </pc:sldMkLst>
        <pc:spChg chg="mod">
          <ac:chgData name="Chris Speller" userId="0a97f007-b978-4543-a8a0-9ee0abccdf0a" providerId="ADAL" clId="{F4E4FAF5-B139-4F30-B001-B4F3F300C484}" dt="2021-04-15T10:11:32.438" v="20111" actId="20577"/>
          <ac:spMkLst>
            <pc:docMk/>
            <pc:sldMk cId="2058631681" sldId="5021"/>
            <ac:spMk id="10" creationId="{00000000-0000-0000-0000-000000000000}"/>
          </ac:spMkLst>
        </pc:spChg>
        <pc:spChg chg="mod">
          <ac:chgData name="Chris Speller" userId="0a97f007-b978-4543-a8a0-9ee0abccdf0a" providerId="ADAL" clId="{F4E4FAF5-B139-4F30-B001-B4F3F300C484}" dt="2021-04-15T10:10:42.313" v="20087" actId="20577"/>
          <ac:spMkLst>
            <pc:docMk/>
            <pc:sldMk cId="2058631681" sldId="5021"/>
            <ac:spMk id="11" creationId="{00000000-0000-0000-0000-000000000000}"/>
          </ac:spMkLst>
        </pc:spChg>
        <pc:spChg chg="mod">
          <ac:chgData name="Chris Speller" userId="0a97f007-b978-4543-a8a0-9ee0abccdf0a" providerId="ADAL" clId="{F4E4FAF5-B139-4F30-B001-B4F3F300C484}" dt="2021-04-15T10:11:20.574" v="20107" actId="20577"/>
          <ac:spMkLst>
            <pc:docMk/>
            <pc:sldMk cId="2058631681" sldId="5021"/>
            <ac:spMk id="12" creationId="{ABB204BF-F99B-415F-BDC2-DDBA9C6AC34B}"/>
          </ac:spMkLst>
        </pc:spChg>
        <pc:picChg chg="del">
          <ac:chgData name="Chris Speller" userId="0a97f007-b978-4543-a8a0-9ee0abccdf0a" providerId="ADAL" clId="{F4E4FAF5-B139-4F30-B001-B4F3F300C484}" dt="2021-04-15T10:10:20.658" v="20074" actId="478"/>
          <ac:picMkLst>
            <pc:docMk/>
            <pc:sldMk cId="2058631681" sldId="5021"/>
            <ac:picMk id="3" creationId="{FC9295BE-6567-4398-8D07-84F8F7E1821E}"/>
          </ac:picMkLst>
        </pc:picChg>
        <pc:picChg chg="del">
          <ac:chgData name="Chris Speller" userId="0a97f007-b978-4543-a8a0-9ee0abccdf0a" providerId="ADAL" clId="{F4E4FAF5-B139-4F30-B001-B4F3F300C484}" dt="2021-04-15T10:10:44.377" v="20088" actId="478"/>
          <ac:picMkLst>
            <pc:docMk/>
            <pc:sldMk cId="2058631681" sldId="5021"/>
            <ac:picMk id="13" creationId="{0048C2DE-47D7-48FD-BB3C-E600CC2C5E7D}"/>
          </ac:picMkLst>
        </pc:picChg>
      </pc:sldChg>
      <pc:sldChg chg="modSp add modAnim">
        <pc:chgData name="Chris Speller" userId="0a97f007-b978-4543-a8a0-9ee0abccdf0a" providerId="ADAL" clId="{F4E4FAF5-B139-4F30-B001-B4F3F300C484}" dt="2021-04-15T10:14:40.452" v="20657" actId="20577"/>
        <pc:sldMkLst>
          <pc:docMk/>
          <pc:sldMk cId="804190284" sldId="5022"/>
        </pc:sldMkLst>
        <pc:spChg chg="mod">
          <ac:chgData name="Chris Speller" userId="0a97f007-b978-4543-a8a0-9ee0abccdf0a" providerId="ADAL" clId="{F4E4FAF5-B139-4F30-B001-B4F3F300C484}" dt="2021-04-15T10:14:40.452" v="20657" actId="20577"/>
          <ac:spMkLst>
            <pc:docMk/>
            <pc:sldMk cId="804190284" sldId="5022"/>
            <ac:spMk id="10" creationId="{00000000-0000-0000-0000-000000000000}"/>
          </ac:spMkLst>
        </pc:spChg>
        <pc:spChg chg="mod">
          <ac:chgData name="Chris Speller" userId="0a97f007-b978-4543-a8a0-9ee0abccdf0a" providerId="ADAL" clId="{F4E4FAF5-B139-4F30-B001-B4F3F300C484}" dt="2021-04-15T10:13:15.793" v="20532" actId="20577"/>
          <ac:spMkLst>
            <pc:docMk/>
            <pc:sldMk cId="804190284" sldId="5022"/>
            <ac:spMk id="11" creationId="{00000000-0000-0000-0000-000000000000}"/>
          </ac:spMkLst>
        </pc:spChg>
        <pc:spChg chg="mod">
          <ac:chgData name="Chris Speller" userId="0a97f007-b978-4543-a8a0-9ee0abccdf0a" providerId="ADAL" clId="{F4E4FAF5-B139-4F30-B001-B4F3F300C484}" dt="2021-04-15T10:14:27.544" v="20651" actId="20577"/>
          <ac:spMkLst>
            <pc:docMk/>
            <pc:sldMk cId="804190284" sldId="5022"/>
            <ac:spMk id="12" creationId="{ABB204BF-F99B-415F-BDC2-DDBA9C6AC34B}"/>
          </ac:spMkLst>
        </pc:spChg>
      </pc:sldChg>
      <pc:sldChg chg="modSp add mod modAnim">
        <pc:chgData name="Chris Speller" userId="0a97f007-b978-4543-a8a0-9ee0abccdf0a" providerId="ADAL" clId="{F4E4FAF5-B139-4F30-B001-B4F3F300C484}" dt="2021-04-15T10:17:10.306" v="21164" actId="20577"/>
        <pc:sldMkLst>
          <pc:docMk/>
          <pc:sldMk cId="2034789878" sldId="5023"/>
        </pc:sldMkLst>
        <pc:spChg chg="mod">
          <ac:chgData name="Chris Speller" userId="0a97f007-b978-4543-a8a0-9ee0abccdf0a" providerId="ADAL" clId="{F4E4FAF5-B139-4F30-B001-B4F3F300C484}" dt="2021-04-15T10:17:10.306" v="21164" actId="20577"/>
          <ac:spMkLst>
            <pc:docMk/>
            <pc:sldMk cId="2034789878" sldId="5023"/>
            <ac:spMk id="10" creationId="{00000000-0000-0000-0000-000000000000}"/>
          </ac:spMkLst>
        </pc:spChg>
        <pc:spChg chg="mod">
          <ac:chgData name="Chris Speller" userId="0a97f007-b978-4543-a8a0-9ee0abccdf0a" providerId="ADAL" clId="{F4E4FAF5-B139-4F30-B001-B4F3F300C484}" dt="2021-04-15T10:16:14.129" v="21063" actId="20577"/>
          <ac:spMkLst>
            <pc:docMk/>
            <pc:sldMk cId="2034789878" sldId="5023"/>
            <ac:spMk id="11" creationId="{00000000-0000-0000-0000-000000000000}"/>
          </ac:spMkLst>
        </pc:spChg>
        <pc:spChg chg="mod">
          <ac:chgData name="Chris Speller" userId="0a97f007-b978-4543-a8a0-9ee0abccdf0a" providerId="ADAL" clId="{F4E4FAF5-B139-4F30-B001-B4F3F300C484}" dt="2021-04-15T10:16:51.579" v="21156" actId="1076"/>
          <ac:spMkLst>
            <pc:docMk/>
            <pc:sldMk cId="2034789878" sldId="5023"/>
            <ac:spMk id="12" creationId="{ABB204BF-F99B-415F-BDC2-DDBA9C6AC34B}"/>
          </ac:spMkLst>
        </pc:spChg>
      </pc:sldChg>
      <pc:sldChg chg="modSp add mod modAnim">
        <pc:chgData name="Chris Speller" userId="0a97f007-b978-4543-a8a0-9ee0abccdf0a" providerId="ADAL" clId="{F4E4FAF5-B139-4F30-B001-B4F3F300C484}" dt="2021-04-15T10:44:05.875" v="21952" actId="20577"/>
        <pc:sldMkLst>
          <pc:docMk/>
          <pc:sldMk cId="4161654486" sldId="5024"/>
        </pc:sldMkLst>
        <pc:spChg chg="mod">
          <ac:chgData name="Chris Speller" userId="0a97f007-b978-4543-a8a0-9ee0abccdf0a" providerId="ADAL" clId="{F4E4FAF5-B139-4F30-B001-B4F3F300C484}" dt="2021-04-15T10:43:29.892" v="21946" actId="20577"/>
          <ac:spMkLst>
            <pc:docMk/>
            <pc:sldMk cId="4161654486" sldId="5024"/>
            <ac:spMk id="10" creationId="{00000000-0000-0000-0000-000000000000}"/>
          </ac:spMkLst>
        </pc:spChg>
        <pc:spChg chg="mod">
          <ac:chgData name="Chris Speller" userId="0a97f007-b978-4543-a8a0-9ee0abccdf0a" providerId="ADAL" clId="{F4E4FAF5-B139-4F30-B001-B4F3F300C484}" dt="2021-04-15T10:42:46.417" v="21916" actId="20577"/>
          <ac:spMkLst>
            <pc:docMk/>
            <pc:sldMk cId="4161654486" sldId="5024"/>
            <ac:spMk id="11" creationId="{00000000-0000-0000-0000-000000000000}"/>
          </ac:spMkLst>
        </pc:spChg>
        <pc:spChg chg="mod">
          <ac:chgData name="Chris Speller" userId="0a97f007-b978-4543-a8a0-9ee0abccdf0a" providerId="ADAL" clId="{F4E4FAF5-B139-4F30-B001-B4F3F300C484}" dt="2021-04-15T10:44:05.875" v="21952" actId="20577"/>
          <ac:spMkLst>
            <pc:docMk/>
            <pc:sldMk cId="4161654486" sldId="5024"/>
            <ac:spMk id="12" creationId="{ABB204BF-F99B-415F-BDC2-DDBA9C6AC34B}"/>
          </ac:spMkLst>
        </pc:spChg>
      </pc:sldChg>
      <pc:sldChg chg="modSp add mod ord">
        <pc:chgData name="Chris Speller" userId="0a97f007-b978-4543-a8a0-9ee0abccdf0a" providerId="ADAL" clId="{F4E4FAF5-B139-4F30-B001-B4F3F300C484}" dt="2021-04-15T10:47:03.939" v="22623" actId="20577"/>
        <pc:sldMkLst>
          <pc:docMk/>
          <pc:sldMk cId="33788417" sldId="5025"/>
        </pc:sldMkLst>
        <pc:spChg chg="mod">
          <ac:chgData name="Chris Speller" userId="0a97f007-b978-4543-a8a0-9ee0abccdf0a" providerId="ADAL" clId="{F4E4FAF5-B139-4F30-B001-B4F3F300C484}" dt="2021-04-15T10:47:03.939" v="22623" actId="20577"/>
          <ac:spMkLst>
            <pc:docMk/>
            <pc:sldMk cId="33788417" sldId="5025"/>
            <ac:spMk id="10" creationId="{00000000-0000-0000-0000-000000000000}"/>
          </ac:spMkLst>
        </pc:spChg>
        <pc:spChg chg="mod">
          <ac:chgData name="Chris Speller" userId="0a97f007-b978-4543-a8a0-9ee0abccdf0a" providerId="ADAL" clId="{F4E4FAF5-B139-4F30-B001-B4F3F300C484}" dt="2021-04-15T10:46:47.858" v="22613" actId="20577"/>
          <ac:spMkLst>
            <pc:docMk/>
            <pc:sldMk cId="33788417" sldId="5025"/>
            <ac:spMk id="11" creationId="{00000000-0000-0000-0000-000000000000}"/>
          </ac:spMkLst>
        </pc:spChg>
        <pc:spChg chg="mod">
          <ac:chgData name="Chris Speller" userId="0a97f007-b978-4543-a8a0-9ee0abccdf0a" providerId="ADAL" clId="{F4E4FAF5-B139-4F30-B001-B4F3F300C484}" dt="2021-04-15T10:46:53.653" v="22620" actId="1076"/>
          <ac:spMkLst>
            <pc:docMk/>
            <pc:sldMk cId="33788417" sldId="5025"/>
            <ac:spMk id="12" creationId="{ABB204BF-F99B-415F-BDC2-DDBA9C6AC34B}"/>
          </ac:spMkLst>
        </pc:spChg>
      </pc:sldChg>
      <pc:sldChg chg="modSp add mod modAnim">
        <pc:chgData name="Chris Speller" userId="0a97f007-b978-4543-a8a0-9ee0abccdf0a" providerId="ADAL" clId="{F4E4FAF5-B139-4F30-B001-B4F3F300C484}" dt="2021-04-15T10:50:19.034" v="23016" actId="20577"/>
        <pc:sldMkLst>
          <pc:docMk/>
          <pc:sldMk cId="2939977461" sldId="5026"/>
        </pc:sldMkLst>
        <pc:spChg chg="mod">
          <ac:chgData name="Chris Speller" userId="0a97f007-b978-4543-a8a0-9ee0abccdf0a" providerId="ADAL" clId="{F4E4FAF5-B139-4F30-B001-B4F3F300C484}" dt="2021-04-15T10:50:19.034" v="23016" actId="20577"/>
          <ac:spMkLst>
            <pc:docMk/>
            <pc:sldMk cId="2939977461" sldId="5026"/>
            <ac:spMk id="10" creationId="{00000000-0000-0000-0000-000000000000}"/>
          </ac:spMkLst>
        </pc:spChg>
        <pc:spChg chg="mod">
          <ac:chgData name="Chris Speller" userId="0a97f007-b978-4543-a8a0-9ee0abccdf0a" providerId="ADAL" clId="{F4E4FAF5-B139-4F30-B001-B4F3F300C484}" dt="2021-04-15T10:49:16.347" v="23008" actId="20577"/>
          <ac:spMkLst>
            <pc:docMk/>
            <pc:sldMk cId="2939977461" sldId="5026"/>
            <ac:spMk id="11" creationId="{00000000-0000-0000-0000-000000000000}"/>
          </ac:spMkLst>
        </pc:spChg>
        <pc:spChg chg="mod">
          <ac:chgData name="Chris Speller" userId="0a97f007-b978-4543-a8a0-9ee0abccdf0a" providerId="ADAL" clId="{F4E4FAF5-B139-4F30-B001-B4F3F300C484}" dt="2021-04-15T10:49:45.326" v="23015" actId="20577"/>
          <ac:spMkLst>
            <pc:docMk/>
            <pc:sldMk cId="2939977461" sldId="5026"/>
            <ac:spMk id="12" creationId="{ABB204BF-F99B-415F-BDC2-DDBA9C6AC34B}"/>
          </ac:spMkLst>
        </pc:spChg>
      </pc:sldChg>
      <pc:sldChg chg="modSp add mod modAnim">
        <pc:chgData name="Chris Speller" userId="0a97f007-b978-4543-a8a0-9ee0abccdf0a" providerId="ADAL" clId="{F4E4FAF5-B139-4F30-B001-B4F3F300C484}" dt="2021-04-16T10:41:52.366" v="29872" actId="1076"/>
        <pc:sldMkLst>
          <pc:docMk/>
          <pc:sldMk cId="358600556" sldId="5027"/>
        </pc:sldMkLst>
        <pc:spChg chg="mod">
          <ac:chgData name="Chris Speller" userId="0a97f007-b978-4543-a8a0-9ee0abccdf0a" providerId="ADAL" clId="{F4E4FAF5-B139-4F30-B001-B4F3F300C484}" dt="2021-04-15T10:57:17.965" v="23796" actId="20577"/>
          <ac:spMkLst>
            <pc:docMk/>
            <pc:sldMk cId="358600556" sldId="5027"/>
            <ac:spMk id="10" creationId="{00000000-0000-0000-0000-000000000000}"/>
          </ac:spMkLst>
        </pc:spChg>
        <pc:spChg chg="mod">
          <ac:chgData name="Chris Speller" userId="0a97f007-b978-4543-a8a0-9ee0abccdf0a" providerId="ADAL" clId="{F4E4FAF5-B139-4F30-B001-B4F3F300C484}" dt="2021-04-15T10:55:45.147" v="23605" actId="20577"/>
          <ac:spMkLst>
            <pc:docMk/>
            <pc:sldMk cId="358600556" sldId="5027"/>
            <ac:spMk id="11" creationId="{00000000-0000-0000-0000-000000000000}"/>
          </ac:spMkLst>
        </pc:spChg>
        <pc:spChg chg="mod">
          <ac:chgData name="Chris Speller" userId="0a97f007-b978-4543-a8a0-9ee0abccdf0a" providerId="ADAL" clId="{F4E4FAF5-B139-4F30-B001-B4F3F300C484}" dt="2021-04-16T10:41:52.366" v="29872" actId="1076"/>
          <ac:spMkLst>
            <pc:docMk/>
            <pc:sldMk cId="358600556" sldId="5027"/>
            <ac:spMk id="12" creationId="{ABB204BF-F99B-415F-BDC2-DDBA9C6AC34B}"/>
          </ac:spMkLst>
        </pc:spChg>
      </pc:sldChg>
      <pc:sldChg chg="addSp delSp modSp add mod delAnim modAnim">
        <pc:chgData name="Chris Speller" userId="0a97f007-b978-4543-a8a0-9ee0abccdf0a" providerId="ADAL" clId="{F4E4FAF5-B139-4F30-B001-B4F3F300C484}" dt="2021-04-16T10:34:43.224" v="29785"/>
        <pc:sldMkLst>
          <pc:docMk/>
          <pc:sldMk cId="3056275052" sldId="5028"/>
        </pc:sldMkLst>
        <pc:spChg chg="mod">
          <ac:chgData name="Chris Speller" userId="0a97f007-b978-4543-a8a0-9ee0abccdf0a" providerId="ADAL" clId="{F4E4FAF5-B139-4F30-B001-B4F3F300C484}" dt="2021-04-16T07:37:24.947" v="23932" actId="6549"/>
          <ac:spMkLst>
            <pc:docMk/>
            <pc:sldMk cId="3056275052" sldId="5028"/>
            <ac:spMk id="12" creationId="{ABB204BF-F99B-415F-BDC2-DDBA9C6AC34B}"/>
          </ac:spMkLst>
        </pc:spChg>
        <pc:spChg chg="add mod">
          <ac:chgData name="Chris Speller" userId="0a97f007-b978-4543-a8a0-9ee0abccdf0a" providerId="ADAL" clId="{F4E4FAF5-B139-4F30-B001-B4F3F300C484}" dt="2021-04-16T10:34:43.224" v="29785"/>
          <ac:spMkLst>
            <pc:docMk/>
            <pc:sldMk cId="3056275052" sldId="5028"/>
            <ac:spMk id="17" creationId="{95E65253-6014-415C-87FD-16ECB9924B20}"/>
          </ac:spMkLst>
        </pc:spChg>
        <pc:picChg chg="add mod">
          <ac:chgData name="Chris Speller" userId="0a97f007-b978-4543-a8a0-9ee0abccdf0a" providerId="ADAL" clId="{F4E4FAF5-B139-4F30-B001-B4F3F300C484}" dt="2021-04-16T07:40:20.153" v="23964" actId="1076"/>
          <ac:picMkLst>
            <pc:docMk/>
            <pc:sldMk cId="3056275052" sldId="5028"/>
            <ac:picMk id="3" creationId="{5ED716E5-2709-4D21-9987-94309FAD85E2}"/>
          </ac:picMkLst>
        </pc:picChg>
        <pc:picChg chg="del">
          <ac:chgData name="Chris Speller" userId="0a97f007-b978-4543-a8a0-9ee0abccdf0a" providerId="ADAL" clId="{F4E4FAF5-B139-4F30-B001-B4F3F300C484}" dt="2021-04-16T07:37:04.512" v="23924" actId="478"/>
          <ac:picMkLst>
            <pc:docMk/>
            <pc:sldMk cId="3056275052" sldId="5028"/>
            <ac:picMk id="7" creationId="{0F5967AD-273E-4FA6-94AB-BD4727578239}"/>
          </ac:picMkLst>
        </pc:picChg>
        <pc:picChg chg="del">
          <ac:chgData name="Chris Speller" userId="0a97f007-b978-4543-a8a0-9ee0abccdf0a" providerId="ADAL" clId="{F4E4FAF5-B139-4F30-B001-B4F3F300C484}" dt="2021-04-16T07:37:04.864" v="23925" actId="478"/>
          <ac:picMkLst>
            <pc:docMk/>
            <pc:sldMk cId="3056275052" sldId="5028"/>
            <ac:picMk id="13" creationId="{D6DD9244-17FE-4F15-8698-B2921ECDABEA}"/>
          </ac:picMkLst>
        </pc:picChg>
        <pc:picChg chg="add del mod">
          <ac:chgData name="Chris Speller" userId="0a97f007-b978-4543-a8a0-9ee0abccdf0a" providerId="ADAL" clId="{F4E4FAF5-B139-4F30-B001-B4F3F300C484}" dt="2021-04-16T07:40:31.096" v="23970" actId="478"/>
          <ac:picMkLst>
            <pc:docMk/>
            <pc:sldMk cId="3056275052" sldId="5028"/>
            <ac:picMk id="14" creationId="{2A383310-390C-4F8D-98AB-6DCDC007A783}"/>
          </ac:picMkLst>
        </pc:picChg>
        <pc:picChg chg="add del mod">
          <ac:chgData name="Chris Speller" userId="0a97f007-b978-4543-a8a0-9ee0abccdf0a" providerId="ADAL" clId="{F4E4FAF5-B139-4F30-B001-B4F3F300C484}" dt="2021-04-16T07:40:30.608" v="23969" actId="22"/>
          <ac:picMkLst>
            <pc:docMk/>
            <pc:sldMk cId="3056275052" sldId="5028"/>
            <ac:picMk id="16" creationId="{2D62C386-2CC8-4758-9CED-4F03935C1A83}"/>
          </ac:picMkLst>
        </pc:picChg>
      </pc:sldChg>
      <pc:sldChg chg="addSp delSp modSp add mod delAnim modAnim">
        <pc:chgData name="Chris Speller" userId="0a97f007-b978-4543-a8a0-9ee0abccdf0a" providerId="ADAL" clId="{F4E4FAF5-B139-4F30-B001-B4F3F300C484}" dt="2021-04-16T10:34:42.012" v="29784"/>
        <pc:sldMkLst>
          <pc:docMk/>
          <pc:sldMk cId="764021232" sldId="5029"/>
        </pc:sldMkLst>
        <pc:spChg chg="mod">
          <ac:chgData name="Chris Speller" userId="0a97f007-b978-4543-a8a0-9ee0abccdf0a" providerId="ADAL" clId="{F4E4FAF5-B139-4F30-B001-B4F3F300C484}" dt="2021-04-16T07:39:49.247" v="23953" actId="20577"/>
          <ac:spMkLst>
            <pc:docMk/>
            <pc:sldMk cId="764021232" sldId="5029"/>
            <ac:spMk id="12" creationId="{ABB204BF-F99B-415F-BDC2-DDBA9C6AC34B}"/>
          </ac:spMkLst>
        </pc:spChg>
        <pc:spChg chg="add mod">
          <ac:chgData name="Chris Speller" userId="0a97f007-b978-4543-a8a0-9ee0abccdf0a" providerId="ADAL" clId="{F4E4FAF5-B139-4F30-B001-B4F3F300C484}" dt="2021-04-16T10:34:42.012" v="29784"/>
          <ac:spMkLst>
            <pc:docMk/>
            <pc:sldMk cId="764021232" sldId="5029"/>
            <ac:spMk id="17" creationId="{0FDB41E5-0DC9-484B-8155-1487A346BD13}"/>
          </ac:spMkLst>
        </pc:spChg>
        <pc:picChg chg="del">
          <ac:chgData name="Chris Speller" userId="0a97f007-b978-4543-a8a0-9ee0abccdf0a" providerId="ADAL" clId="{F4E4FAF5-B139-4F30-B001-B4F3F300C484}" dt="2021-04-16T07:39:41.956" v="23948" actId="478"/>
          <ac:picMkLst>
            <pc:docMk/>
            <pc:sldMk cId="764021232" sldId="5029"/>
            <ac:picMk id="3" creationId="{5ED716E5-2709-4D21-9987-94309FAD85E2}"/>
          </ac:picMkLst>
        </pc:picChg>
        <pc:picChg chg="add del mod">
          <ac:chgData name="Chris Speller" userId="0a97f007-b978-4543-a8a0-9ee0abccdf0a" providerId="ADAL" clId="{F4E4FAF5-B139-4F30-B001-B4F3F300C484}" dt="2021-04-16T07:39:11.735" v="23947" actId="478"/>
          <ac:picMkLst>
            <pc:docMk/>
            <pc:sldMk cId="764021232" sldId="5029"/>
            <ac:picMk id="6" creationId="{8F2AE5F3-CBF2-4CF0-A25C-05B28B764EFB}"/>
          </ac:picMkLst>
        </pc:picChg>
        <pc:picChg chg="add mod">
          <ac:chgData name="Chris Speller" userId="0a97f007-b978-4543-a8a0-9ee0abccdf0a" providerId="ADAL" clId="{F4E4FAF5-B139-4F30-B001-B4F3F300C484}" dt="2021-04-16T07:39:46.536" v="23952" actId="1076"/>
          <ac:picMkLst>
            <pc:docMk/>
            <pc:sldMk cId="764021232" sldId="5029"/>
            <ac:picMk id="13" creationId="{9D4EED76-8B9A-4B3A-838D-769611B33617}"/>
          </ac:picMkLst>
        </pc:picChg>
        <pc:picChg chg="del">
          <ac:chgData name="Chris Speller" userId="0a97f007-b978-4543-a8a0-9ee0abccdf0a" providerId="ADAL" clId="{F4E4FAF5-B139-4F30-B001-B4F3F300C484}" dt="2021-04-16T07:38:54.736" v="23941" actId="478"/>
          <ac:picMkLst>
            <pc:docMk/>
            <pc:sldMk cId="764021232" sldId="5029"/>
            <ac:picMk id="14" creationId="{2A383310-390C-4F8D-98AB-6DCDC007A783}"/>
          </ac:picMkLst>
        </pc:picChg>
        <pc:picChg chg="add mod">
          <ac:chgData name="Chris Speller" userId="0a97f007-b978-4543-a8a0-9ee0abccdf0a" providerId="ADAL" clId="{F4E4FAF5-B139-4F30-B001-B4F3F300C484}" dt="2021-04-16T07:40:40.046" v="23974" actId="1076"/>
          <ac:picMkLst>
            <pc:docMk/>
            <pc:sldMk cId="764021232" sldId="5029"/>
            <ac:picMk id="16" creationId="{EF06C788-C706-4BEE-A368-525271938CED}"/>
          </ac:picMkLst>
        </pc:picChg>
      </pc:sldChg>
      <pc:sldChg chg="addSp delSp modSp add mod delAnim modAnim">
        <pc:chgData name="Chris Speller" userId="0a97f007-b978-4543-a8a0-9ee0abccdf0a" providerId="ADAL" clId="{F4E4FAF5-B139-4F30-B001-B4F3F300C484}" dt="2021-04-16T10:34:41.358" v="29783"/>
        <pc:sldMkLst>
          <pc:docMk/>
          <pc:sldMk cId="2042400946" sldId="5030"/>
        </pc:sldMkLst>
        <pc:spChg chg="mod">
          <ac:chgData name="Chris Speller" userId="0a97f007-b978-4543-a8a0-9ee0abccdf0a" providerId="ADAL" clId="{F4E4FAF5-B139-4F30-B001-B4F3F300C484}" dt="2021-04-16T07:41:17.055" v="23985" actId="20577"/>
          <ac:spMkLst>
            <pc:docMk/>
            <pc:sldMk cId="2042400946" sldId="5030"/>
            <ac:spMk id="12" creationId="{ABB204BF-F99B-415F-BDC2-DDBA9C6AC34B}"/>
          </ac:spMkLst>
        </pc:spChg>
        <pc:spChg chg="add mod">
          <ac:chgData name="Chris Speller" userId="0a97f007-b978-4543-a8a0-9ee0abccdf0a" providerId="ADAL" clId="{F4E4FAF5-B139-4F30-B001-B4F3F300C484}" dt="2021-04-16T10:34:41.358" v="29783"/>
          <ac:spMkLst>
            <pc:docMk/>
            <pc:sldMk cId="2042400946" sldId="5030"/>
            <ac:spMk id="17" creationId="{EC35C781-6300-4D91-B336-8D9770DA108D}"/>
          </ac:spMkLst>
        </pc:spChg>
        <pc:picChg chg="add del mod">
          <ac:chgData name="Chris Speller" userId="0a97f007-b978-4543-a8a0-9ee0abccdf0a" providerId="ADAL" clId="{F4E4FAF5-B139-4F30-B001-B4F3F300C484}" dt="2021-04-16T07:41:33.199" v="23986" actId="478"/>
          <ac:picMkLst>
            <pc:docMk/>
            <pc:sldMk cId="2042400946" sldId="5030"/>
            <ac:picMk id="3" creationId="{5E807F93-FAFC-49E2-B435-A064BB6305F3}"/>
          </ac:picMkLst>
        </pc:picChg>
        <pc:picChg chg="add mod">
          <ac:chgData name="Chris Speller" userId="0a97f007-b978-4543-a8a0-9ee0abccdf0a" providerId="ADAL" clId="{F4E4FAF5-B139-4F30-B001-B4F3F300C484}" dt="2021-04-16T07:41:39.901" v="23991" actId="1076"/>
          <ac:picMkLst>
            <pc:docMk/>
            <pc:sldMk cId="2042400946" sldId="5030"/>
            <ac:picMk id="7" creationId="{A18E4398-FF31-401C-A195-BE05F3DA71C9}"/>
          </ac:picMkLst>
        </pc:picChg>
        <pc:picChg chg="del">
          <ac:chgData name="Chris Speller" userId="0a97f007-b978-4543-a8a0-9ee0abccdf0a" providerId="ADAL" clId="{F4E4FAF5-B139-4F30-B001-B4F3F300C484}" dt="2021-04-16T07:40:50.559" v="23976" actId="478"/>
          <ac:picMkLst>
            <pc:docMk/>
            <pc:sldMk cId="2042400946" sldId="5030"/>
            <ac:picMk id="13" creationId="{9D4EED76-8B9A-4B3A-838D-769611B33617}"/>
          </ac:picMkLst>
        </pc:picChg>
        <pc:picChg chg="add mod">
          <ac:chgData name="Chris Speller" userId="0a97f007-b978-4543-a8a0-9ee0abccdf0a" providerId="ADAL" clId="{F4E4FAF5-B139-4F30-B001-B4F3F300C484}" dt="2021-04-16T07:42:02.003" v="23998" actId="1076"/>
          <ac:picMkLst>
            <pc:docMk/>
            <pc:sldMk cId="2042400946" sldId="5030"/>
            <ac:picMk id="15" creationId="{35D0C59E-ABEB-4B30-905D-36190EA43D74}"/>
          </ac:picMkLst>
        </pc:picChg>
        <pc:picChg chg="del">
          <ac:chgData name="Chris Speller" userId="0a97f007-b978-4543-a8a0-9ee0abccdf0a" providerId="ADAL" clId="{F4E4FAF5-B139-4F30-B001-B4F3F300C484}" dt="2021-04-16T07:40:50.943" v="23977" actId="478"/>
          <ac:picMkLst>
            <pc:docMk/>
            <pc:sldMk cId="2042400946" sldId="5030"/>
            <ac:picMk id="16" creationId="{EF06C788-C706-4BEE-A368-525271938CED}"/>
          </ac:picMkLst>
        </pc:picChg>
      </pc:sldChg>
      <pc:sldChg chg="modSp add mod modAnim">
        <pc:chgData name="Chris Speller" userId="0a97f007-b978-4543-a8a0-9ee0abccdf0a" providerId="ADAL" clId="{F4E4FAF5-B139-4F30-B001-B4F3F300C484}" dt="2021-04-16T10:42:01.633" v="29873" actId="1076"/>
        <pc:sldMkLst>
          <pc:docMk/>
          <pc:sldMk cId="3109077231" sldId="5031"/>
        </pc:sldMkLst>
        <pc:spChg chg="mod">
          <ac:chgData name="Chris Speller" userId="0a97f007-b978-4543-a8a0-9ee0abccdf0a" providerId="ADAL" clId="{F4E4FAF5-B139-4F30-B001-B4F3F300C484}" dt="2021-04-16T07:48:45.584" v="24077" actId="20577"/>
          <ac:spMkLst>
            <pc:docMk/>
            <pc:sldMk cId="3109077231" sldId="5031"/>
            <ac:spMk id="10" creationId="{00000000-0000-0000-0000-000000000000}"/>
          </ac:spMkLst>
        </pc:spChg>
        <pc:spChg chg="mod">
          <ac:chgData name="Chris Speller" userId="0a97f007-b978-4543-a8a0-9ee0abccdf0a" providerId="ADAL" clId="{F4E4FAF5-B139-4F30-B001-B4F3F300C484}" dt="2021-04-16T07:46:44.456" v="24053" actId="20577"/>
          <ac:spMkLst>
            <pc:docMk/>
            <pc:sldMk cId="3109077231" sldId="5031"/>
            <ac:spMk id="11" creationId="{00000000-0000-0000-0000-000000000000}"/>
          </ac:spMkLst>
        </pc:spChg>
        <pc:spChg chg="mod">
          <ac:chgData name="Chris Speller" userId="0a97f007-b978-4543-a8a0-9ee0abccdf0a" providerId="ADAL" clId="{F4E4FAF5-B139-4F30-B001-B4F3F300C484}" dt="2021-04-16T10:42:01.633" v="29873" actId="1076"/>
          <ac:spMkLst>
            <pc:docMk/>
            <pc:sldMk cId="3109077231" sldId="5031"/>
            <ac:spMk id="12" creationId="{ABB204BF-F99B-415F-BDC2-DDBA9C6AC34B}"/>
          </ac:spMkLst>
        </pc:spChg>
      </pc:sldChg>
      <pc:sldChg chg="modSp add mod modAnim">
        <pc:chgData name="Chris Speller" userId="0a97f007-b978-4543-a8a0-9ee0abccdf0a" providerId="ADAL" clId="{F4E4FAF5-B139-4F30-B001-B4F3F300C484}" dt="2021-04-16T10:42:06.483" v="29874" actId="1076"/>
        <pc:sldMkLst>
          <pc:docMk/>
          <pc:sldMk cId="2780359518" sldId="5032"/>
        </pc:sldMkLst>
        <pc:spChg chg="mod">
          <ac:chgData name="Chris Speller" userId="0a97f007-b978-4543-a8a0-9ee0abccdf0a" providerId="ADAL" clId="{F4E4FAF5-B139-4F30-B001-B4F3F300C484}" dt="2021-04-16T07:53:09.289" v="24523" actId="20577"/>
          <ac:spMkLst>
            <pc:docMk/>
            <pc:sldMk cId="2780359518" sldId="5032"/>
            <ac:spMk id="10" creationId="{00000000-0000-0000-0000-000000000000}"/>
          </ac:spMkLst>
        </pc:spChg>
        <pc:spChg chg="mod">
          <ac:chgData name="Chris Speller" userId="0a97f007-b978-4543-a8a0-9ee0abccdf0a" providerId="ADAL" clId="{F4E4FAF5-B139-4F30-B001-B4F3F300C484}" dt="2021-04-16T07:51:32.248" v="24492" actId="20577"/>
          <ac:spMkLst>
            <pc:docMk/>
            <pc:sldMk cId="2780359518" sldId="5032"/>
            <ac:spMk id="11" creationId="{00000000-0000-0000-0000-000000000000}"/>
          </ac:spMkLst>
        </pc:spChg>
        <pc:spChg chg="mod">
          <ac:chgData name="Chris Speller" userId="0a97f007-b978-4543-a8a0-9ee0abccdf0a" providerId="ADAL" clId="{F4E4FAF5-B139-4F30-B001-B4F3F300C484}" dt="2021-04-16T10:42:06.483" v="29874" actId="1076"/>
          <ac:spMkLst>
            <pc:docMk/>
            <pc:sldMk cId="2780359518" sldId="5032"/>
            <ac:spMk id="12" creationId="{ABB204BF-F99B-415F-BDC2-DDBA9C6AC34B}"/>
          </ac:spMkLst>
        </pc:spChg>
      </pc:sldChg>
      <pc:sldChg chg="modSp add mod modAnim">
        <pc:chgData name="Chris Speller" userId="0a97f007-b978-4543-a8a0-9ee0abccdf0a" providerId="ADAL" clId="{F4E4FAF5-B139-4F30-B001-B4F3F300C484}" dt="2021-04-16T10:42:10.016" v="29875" actId="1076"/>
        <pc:sldMkLst>
          <pc:docMk/>
          <pc:sldMk cId="3276384186" sldId="5033"/>
        </pc:sldMkLst>
        <pc:spChg chg="mod">
          <ac:chgData name="Chris Speller" userId="0a97f007-b978-4543-a8a0-9ee0abccdf0a" providerId="ADAL" clId="{F4E4FAF5-B139-4F30-B001-B4F3F300C484}" dt="2021-04-16T07:57:14.888" v="25069" actId="20577"/>
          <ac:spMkLst>
            <pc:docMk/>
            <pc:sldMk cId="3276384186" sldId="5033"/>
            <ac:spMk id="10" creationId="{00000000-0000-0000-0000-000000000000}"/>
          </ac:spMkLst>
        </pc:spChg>
        <pc:spChg chg="mod">
          <ac:chgData name="Chris Speller" userId="0a97f007-b978-4543-a8a0-9ee0abccdf0a" providerId="ADAL" clId="{F4E4FAF5-B139-4F30-B001-B4F3F300C484}" dt="2021-04-16T07:54:44.681" v="24995" actId="20577"/>
          <ac:spMkLst>
            <pc:docMk/>
            <pc:sldMk cId="3276384186" sldId="5033"/>
            <ac:spMk id="11" creationId="{00000000-0000-0000-0000-000000000000}"/>
          </ac:spMkLst>
        </pc:spChg>
        <pc:spChg chg="mod">
          <ac:chgData name="Chris Speller" userId="0a97f007-b978-4543-a8a0-9ee0abccdf0a" providerId="ADAL" clId="{F4E4FAF5-B139-4F30-B001-B4F3F300C484}" dt="2021-04-16T10:42:10.016" v="29875" actId="1076"/>
          <ac:spMkLst>
            <pc:docMk/>
            <pc:sldMk cId="3276384186" sldId="5033"/>
            <ac:spMk id="12" creationId="{ABB204BF-F99B-415F-BDC2-DDBA9C6AC34B}"/>
          </ac:spMkLst>
        </pc:spChg>
      </pc:sldChg>
      <pc:sldChg chg="add del">
        <pc:chgData name="Chris Speller" userId="0a97f007-b978-4543-a8a0-9ee0abccdf0a" providerId="ADAL" clId="{F4E4FAF5-B139-4F30-B001-B4F3F300C484}" dt="2021-04-16T07:59:07.894" v="25071" actId="47"/>
        <pc:sldMkLst>
          <pc:docMk/>
          <pc:sldMk cId="1848156051" sldId="5034"/>
        </pc:sldMkLst>
      </pc:sldChg>
      <pc:sldChg chg="modSp add mod modAnim">
        <pc:chgData name="Chris Speller" userId="0a97f007-b978-4543-a8a0-9ee0abccdf0a" providerId="ADAL" clId="{F4E4FAF5-B139-4F30-B001-B4F3F300C484}" dt="2021-04-16T08:03:02.675" v="25108"/>
        <pc:sldMkLst>
          <pc:docMk/>
          <pc:sldMk cId="2264923732" sldId="5034"/>
        </pc:sldMkLst>
        <pc:spChg chg="mod">
          <ac:chgData name="Chris Speller" userId="0a97f007-b978-4543-a8a0-9ee0abccdf0a" providerId="ADAL" clId="{F4E4FAF5-B139-4F30-B001-B4F3F300C484}" dt="2021-04-16T08:02:59.115" v="25107"/>
          <ac:spMkLst>
            <pc:docMk/>
            <pc:sldMk cId="2264923732" sldId="5034"/>
            <ac:spMk id="10" creationId="{00000000-0000-0000-0000-000000000000}"/>
          </ac:spMkLst>
        </pc:spChg>
        <pc:spChg chg="mod">
          <ac:chgData name="Chris Speller" userId="0a97f007-b978-4543-a8a0-9ee0abccdf0a" providerId="ADAL" clId="{F4E4FAF5-B139-4F30-B001-B4F3F300C484}" dt="2021-04-16T08:03:02.675" v="25108"/>
          <ac:spMkLst>
            <pc:docMk/>
            <pc:sldMk cId="2264923732" sldId="5034"/>
            <ac:spMk id="11" creationId="{00000000-0000-0000-0000-000000000000}"/>
          </ac:spMkLst>
        </pc:spChg>
        <pc:spChg chg="mod">
          <ac:chgData name="Chris Speller" userId="0a97f007-b978-4543-a8a0-9ee0abccdf0a" providerId="ADAL" clId="{F4E4FAF5-B139-4F30-B001-B4F3F300C484}" dt="2021-04-16T08:00:56.727" v="25099" actId="20577"/>
          <ac:spMkLst>
            <pc:docMk/>
            <pc:sldMk cId="2264923732" sldId="5034"/>
            <ac:spMk id="12" creationId="{ABB204BF-F99B-415F-BDC2-DDBA9C6AC34B}"/>
          </ac:spMkLst>
        </pc:spChg>
      </pc:sldChg>
      <pc:sldChg chg="modSp add modAnim">
        <pc:chgData name="Chris Speller" userId="0a97f007-b978-4543-a8a0-9ee0abccdf0a" providerId="ADAL" clId="{F4E4FAF5-B139-4F30-B001-B4F3F300C484}" dt="2021-04-16T08:12:48.094" v="25884" actId="20577"/>
        <pc:sldMkLst>
          <pc:docMk/>
          <pc:sldMk cId="1399674777" sldId="5035"/>
        </pc:sldMkLst>
        <pc:spChg chg="mod">
          <ac:chgData name="Chris Speller" userId="0a97f007-b978-4543-a8a0-9ee0abccdf0a" providerId="ADAL" clId="{F4E4FAF5-B139-4F30-B001-B4F3F300C484}" dt="2021-04-16T08:12:48.094" v="25884" actId="20577"/>
          <ac:spMkLst>
            <pc:docMk/>
            <pc:sldMk cId="1399674777" sldId="5035"/>
            <ac:spMk id="10" creationId="{00000000-0000-0000-0000-000000000000}"/>
          </ac:spMkLst>
        </pc:spChg>
        <pc:spChg chg="mod">
          <ac:chgData name="Chris Speller" userId="0a97f007-b978-4543-a8a0-9ee0abccdf0a" providerId="ADAL" clId="{F4E4FAF5-B139-4F30-B001-B4F3F300C484}" dt="2021-04-16T08:11:23.337" v="25862" actId="20577"/>
          <ac:spMkLst>
            <pc:docMk/>
            <pc:sldMk cId="1399674777" sldId="5035"/>
            <ac:spMk id="11" creationId="{00000000-0000-0000-0000-000000000000}"/>
          </ac:spMkLst>
        </pc:spChg>
        <pc:spChg chg="mod">
          <ac:chgData name="Chris Speller" userId="0a97f007-b978-4543-a8a0-9ee0abccdf0a" providerId="ADAL" clId="{F4E4FAF5-B139-4F30-B001-B4F3F300C484}" dt="2021-04-16T08:11:37.002" v="25874" actId="20577"/>
          <ac:spMkLst>
            <pc:docMk/>
            <pc:sldMk cId="1399674777" sldId="5035"/>
            <ac:spMk id="12" creationId="{ABB204BF-F99B-415F-BDC2-DDBA9C6AC34B}"/>
          </ac:spMkLst>
        </pc:spChg>
      </pc:sldChg>
      <pc:sldChg chg="modSp add mod modAnim">
        <pc:chgData name="Chris Speller" userId="0a97f007-b978-4543-a8a0-9ee0abccdf0a" providerId="ADAL" clId="{F4E4FAF5-B139-4F30-B001-B4F3F300C484}" dt="2021-04-16T08:20:35.508" v="26549" actId="1076"/>
        <pc:sldMkLst>
          <pc:docMk/>
          <pc:sldMk cId="343689330" sldId="5036"/>
        </pc:sldMkLst>
        <pc:spChg chg="mod">
          <ac:chgData name="Chris Speller" userId="0a97f007-b978-4543-a8a0-9ee0abccdf0a" providerId="ADAL" clId="{F4E4FAF5-B139-4F30-B001-B4F3F300C484}" dt="2021-04-16T08:20:29.163" v="26546" actId="20577"/>
          <ac:spMkLst>
            <pc:docMk/>
            <pc:sldMk cId="343689330" sldId="5036"/>
            <ac:spMk id="10" creationId="{00000000-0000-0000-0000-000000000000}"/>
          </ac:spMkLst>
        </pc:spChg>
        <pc:spChg chg="mod">
          <ac:chgData name="Chris Speller" userId="0a97f007-b978-4543-a8a0-9ee0abccdf0a" providerId="ADAL" clId="{F4E4FAF5-B139-4F30-B001-B4F3F300C484}" dt="2021-04-16T08:20:33.186" v="26548"/>
          <ac:spMkLst>
            <pc:docMk/>
            <pc:sldMk cId="343689330" sldId="5036"/>
            <ac:spMk id="11" creationId="{00000000-0000-0000-0000-000000000000}"/>
          </ac:spMkLst>
        </pc:spChg>
        <pc:spChg chg="mod">
          <ac:chgData name="Chris Speller" userId="0a97f007-b978-4543-a8a0-9ee0abccdf0a" providerId="ADAL" clId="{F4E4FAF5-B139-4F30-B001-B4F3F300C484}" dt="2021-04-16T08:20:35.508" v="26549" actId="1076"/>
          <ac:spMkLst>
            <pc:docMk/>
            <pc:sldMk cId="343689330" sldId="5036"/>
            <ac:spMk id="12" creationId="{ABB204BF-F99B-415F-BDC2-DDBA9C6AC34B}"/>
          </ac:spMkLst>
        </pc:spChg>
      </pc:sldChg>
      <pc:sldChg chg="add del">
        <pc:chgData name="Chris Speller" userId="0a97f007-b978-4543-a8a0-9ee0abccdf0a" providerId="ADAL" clId="{F4E4FAF5-B139-4F30-B001-B4F3F300C484}" dt="2021-04-16T08:16:09.179" v="25973"/>
        <pc:sldMkLst>
          <pc:docMk/>
          <pc:sldMk cId="2337574256" sldId="5037"/>
        </pc:sldMkLst>
      </pc:sldChg>
      <pc:sldChg chg="modSp add mod modAnim">
        <pc:chgData name="Chris Speller" userId="0a97f007-b978-4543-a8a0-9ee0abccdf0a" providerId="ADAL" clId="{F4E4FAF5-B139-4F30-B001-B4F3F300C484}" dt="2021-04-16T10:42:18.991" v="29876" actId="1076"/>
        <pc:sldMkLst>
          <pc:docMk/>
          <pc:sldMk cId="3395577848" sldId="5037"/>
        </pc:sldMkLst>
        <pc:spChg chg="mod">
          <ac:chgData name="Chris Speller" userId="0a97f007-b978-4543-a8a0-9ee0abccdf0a" providerId="ADAL" clId="{F4E4FAF5-B139-4F30-B001-B4F3F300C484}" dt="2021-04-16T08:20:48.391" v="26552" actId="20577"/>
          <ac:spMkLst>
            <pc:docMk/>
            <pc:sldMk cId="3395577848" sldId="5037"/>
            <ac:spMk id="10" creationId="{00000000-0000-0000-0000-000000000000}"/>
          </ac:spMkLst>
        </pc:spChg>
        <pc:spChg chg="mod">
          <ac:chgData name="Chris Speller" userId="0a97f007-b978-4543-a8a0-9ee0abccdf0a" providerId="ADAL" clId="{F4E4FAF5-B139-4F30-B001-B4F3F300C484}" dt="2021-04-16T08:17:35.630" v="26452" actId="20577"/>
          <ac:spMkLst>
            <pc:docMk/>
            <pc:sldMk cId="3395577848" sldId="5037"/>
            <ac:spMk id="11" creationId="{00000000-0000-0000-0000-000000000000}"/>
          </ac:spMkLst>
        </pc:spChg>
        <pc:spChg chg="mod">
          <ac:chgData name="Chris Speller" userId="0a97f007-b978-4543-a8a0-9ee0abccdf0a" providerId="ADAL" clId="{F4E4FAF5-B139-4F30-B001-B4F3F300C484}" dt="2021-04-16T10:42:18.991" v="29876" actId="1076"/>
          <ac:spMkLst>
            <pc:docMk/>
            <pc:sldMk cId="3395577848" sldId="5037"/>
            <ac:spMk id="12" creationId="{ABB204BF-F99B-415F-BDC2-DDBA9C6AC34B}"/>
          </ac:spMkLst>
        </pc:spChg>
      </pc:sldChg>
      <pc:sldChg chg="modSp add mod modAnim">
        <pc:chgData name="Chris Speller" userId="0a97f007-b978-4543-a8a0-9ee0abccdf0a" providerId="ADAL" clId="{F4E4FAF5-B139-4F30-B001-B4F3F300C484}" dt="2021-04-16T08:22:17.076" v="26564" actId="122"/>
        <pc:sldMkLst>
          <pc:docMk/>
          <pc:sldMk cId="4275565018" sldId="5038"/>
        </pc:sldMkLst>
        <pc:spChg chg="mod">
          <ac:chgData name="Chris Speller" userId="0a97f007-b978-4543-a8a0-9ee0abccdf0a" providerId="ADAL" clId="{F4E4FAF5-B139-4F30-B001-B4F3F300C484}" dt="2021-04-16T08:21:33.788" v="26555"/>
          <ac:spMkLst>
            <pc:docMk/>
            <pc:sldMk cId="4275565018" sldId="5038"/>
            <ac:spMk id="10" creationId="{00000000-0000-0000-0000-000000000000}"/>
          </ac:spMkLst>
        </pc:spChg>
        <pc:spChg chg="mod">
          <ac:chgData name="Chris Speller" userId="0a97f007-b978-4543-a8a0-9ee0abccdf0a" providerId="ADAL" clId="{F4E4FAF5-B139-4F30-B001-B4F3F300C484}" dt="2021-04-16T08:21:32.347" v="26554"/>
          <ac:spMkLst>
            <pc:docMk/>
            <pc:sldMk cId="4275565018" sldId="5038"/>
            <ac:spMk id="11" creationId="{00000000-0000-0000-0000-000000000000}"/>
          </ac:spMkLst>
        </pc:spChg>
        <pc:spChg chg="mod">
          <ac:chgData name="Chris Speller" userId="0a97f007-b978-4543-a8a0-9ee0abccdf0a" providerId="ADAL" clId="{F4E4FAF5-B139-4F30-B001-B4F3F300C484}" dt="2021-04-16T08:22:17.076" v="26564" actId="122"/>
          <ac:spMkLst>
            <pc:docMk/>
            <pc:sldMk cId="4275565018" sldId="5038"/>
            <ac:spMk id="12" creationId="{ABB204BF-F99B-415F-BDC2-DDBA9C6AC34B}"/>
          </ac:spMkLst>
        </pc:spChg>
      </pc:sldChg>
      <pc:sldChg chg="addSp delSp modSp add mod delAnim modAnim">
        <pc:chgData name="Chris Speller" userId="0a97f007-b978-4543-a8a0-9ee0abccdf0a" providerId="ADAL" clId="{F4E4FAF5-B139-4F30-B001-B4F3F300C484}" dt="2021-04-16T10:34:32.919" v="29781" actId="1036"/>
        <pc:sldMkLst>
          <pc:docMk/>
          <pc:sldMk cId="3151983120" sldId="5039"/>
        </pc:sldMkLst>
        <pc:spChg chg="mod">
          <ac:chgData name="Chris Speller" userId="0a97f007-b978-4543-a8a0-9ee0abccdf0a" providerId="ADAL" clId="{F4E4FAF5-B139-4F30-B001-B4F3F300C484}" dt="2021-04-16T08:36:16.106" v="26733" actId="113"/>
          <ac:spMkLst>
            <pc:docMk/>
            <pc:sldMk cId="3151983120" sldId="5039"/>
            <ac:spMk id="12" creationId="{ABB204BF-F99B-415F-BDC2-DDBA9C6AC34B}"/>
          </ac:spMkLst>
        </pc:spChg>
        <pc:spChg chg="add mod">
          <ac:chgData name="Chris Speller" userId="0a97f007-b978-4543-a8a0-9ee0abccdf0a" providerId="ADAL" clId="{F4E4FAF5-B139-4F30-B001-B4F3F300C484}" dt="2021-04-16T10:34:32.919" v="29781" actId="1036"/>
          <ac:spMkLst>
            <pc:docMk/>
            <pc:sldMk cId="3151983120" sldId="5039"/>
            <ac:spMk id="17" creationId="{1B76731D-FF0F-42DF-8D84-AAC40C4B32A9}"/>
          </ac:spMkLst>
        </pc:spChg>
        <pc:picChg chg="add mod">
          <ac:chgData name="Chris Speller" userId="0a97f007-b978-4543-a8a0-9ee0abccdf0a" providerId="ADAL" clId="{F4E4FAF5-B139-4F30-B001-B4F3F300C484}" dt="2021-04-16T08:36:00.156" v="26724" actId="1076"/>
          <ac:picMkLst>
            <pc:docMk/>
            <pc:sldMk cId="3151983120" sldId="5039"/>
            <ac:picMk id="3" creationId="{2525172F-8EE1-41B5-8505-573A480D5DA1}"/>
          </ac:picMkLst>
        </pc:picChg>
        <pc:picChg chg="del">
          <ac:chgData name="Chris Speller" userId="0a97f007-b978-4543-a8a0-9ee0abccdf0a" providerId="ADAL" clId="{F4E4FAF5-B139-4F30-B001-B4F3F300C484}" dt="2021-04-16T08:35:48.010" v="26721" actId="478"/>
          <ac:picMkLst>
            <pc:docMk/>
            <pc:sldMk cId="3151983120" sldId="5039"/>
            <ac:picMk id="7" creationId="{28A79F2F-6ECB-428F-AE2C-701D841D1250}"/>
          </ac:picMkLst>
        </pc:picChg>
        <pc:picChg chg="del">
          <ac:chgData name="Chris Speller" userId="0a97f007-b978-4543-a8a0-9ee0abccdf0a" providerId="ADAL" clId="{F4E4FAF5-B139-4F30-B001-B4F3F300C484}" dt="2021-04-16T08:35:47.676" v="26720" actId="478"/>
          <ac:picMkLst>
            <pc:docMk/>
            <pc:sldMk cId="3151983120" sldId="5039"/>
            <ac:picMk id="13" creationId="{01E0FF05-E8E7-469B-9C97-E433C85CF914}"/>
          </ac:picMkLst>
        </pc:picChg>
        <pc:picChg chg="add del mod">
          <ac:chgData name="Chris Speller" userId="0a97f007-b978-4543-a8a0-9ee0abccdf0a" providerId="ADAL" clId="{F4E4FAF5-B139-4F30-B001-B4F3F300C484}" dt="2021-04-16T08:38:34.098" v="26736" actId="478"/>
          <ac:picMkLst>
            <pc:docMk/>
            <pc:sldMk cId="3151983120" sldId="5039"/>
            <ac:picMk id="14" creationId="{BA631949-BDD4-4175-A0E1-9017276546B1}"/>
          </ac:picMkLst>
        </pc:picChg>
        <pc:picChg chg="add mod">
          <ac:chgData name="Chris Speller" userId="0a97f007-b978-4543-a8a0-9ee0abccdf0a" providerId="ADAL" clId="{F4E4FAF5-B139-4F30-B001-B4F3F300C484}" dt="2021-04-16T08:38:39.656" v="26739" actId="14100"/>
          <ac:picMkLst>
            <pc:docMk/>
            <pc:sldMk cId="3151983120" sldId="5039"/>
            <ac:picMk id="16" creationId="{206CFCA4-A5F7-49B4-833F-0C1EB3813E5B}"/>
          </ac:picMkLst>
        </pc:picChg>
      </pc:sldChg>
      <pc:sldChg chg="delSp modSp add mod delAnim modAnim">
        <pc:chgData name="Chris Speller" userId="0a97f007-b978-4543-a8a0-9ee0abccdf0a" providerId="ADAL" clId="{F4E4FAF5-B139-4F30-B001-B4F3F300C484}" dt="2021-04-16T10:42:30.235" v="29878" actId="20577"/>
        <pc:sldMkLst>
          <pc:docMk/>
          <pc:sldMk cId="1207840171" sldId="5040"/>
        </pc:sldMkLst>
        <pc:spChg chg="mod">
          <ac:chgData name="Chris Speller" userId="0a97f007-b978-4543-a8a0-9ee0abccdf0a" providerId="ADAL" clId="{F4E4FAF5-B139-4F30-B001-B4F3F300C484}" dt="2021-04-16T08:44:39.144" v="27439" actId="20577"/>
          <ac:spMkLst>
            <pc:docMk/>
            <pc:sldMk cId="1207840171" sldId="5040"/>
            <ac:spMk id="10" creationId="{00000000-0000-0000-0000-000000000000}"/>
          </ac:spMkLst>
        </pc:spChg>
        <pc:spChg chg="mod">
          <ac:chgData name="Chris Speller" userId="0a97f007-b978-4543-a8a0-9ee0abccdf0a" providerId="ADAL" clId="{F4E4FAF5-B139-4F30-B001-B4F3F300C484}" dt="2021-04-16T08:43:13.172" v="27273" actId="20577"/>
          <ac:spMkLst>
            <pc:docMk/>
            <pc:sldMk cId="1207840171" sldId="5040"/>
            <ac:spMk id="11" creationId="{00000000-0000-0000-0000-000000000000}"/>
          </ac:spMkLst>
        </pc:spChg>
        <pc:spChg chg="mod">
          <ac:chgData name="Chris Speller" userId="0a97f007-b978-4543-a8a0-9ee0abccdf0a" providerId="ADAL" clId="{F4E4FAF5-B139-4F30-B001-B4F3F300C484}" dt="2021-04-16T10:42:30.235" v="29878" actId="20577"/>
          <ac:spMkLst>
            <pc:docMk/>
            <pc:sldMk cId="1207840171" sldId="5040"/>
            <ac:spMk id="12" creationId="{ABB204BF-F99B-415F-BDC2-DDBA9C6AC34B}"/>
          </ac:spMkLst>
        </pc:spChg>
        <pc:picChg chg="del">
          <ac:chgData name="Chris Speller" userId="0a97f007-b978-4543-a8a0-9ee0abccdf0a" providerId="ADAL" clId="{F4E4FAF5-B139-4F30-B001-B4F3F300C484}" dt="2021-04-16T08:38:57.075" v="26741" actId="478"/>
          <ac:picMkLst>
            <pc:docMk/>
            <pc:sldMk cId="1207840171" sldId="5040"/>
            <ac:picMk id="3" creationId="{2525172F-8EE1-41B5-8505-573A480D5DA1}"/>
          </ac:picMkLst>
        </pc:picChg>
        <pc:picChg chg="del">
          <ac:chgData name="Chris Speller" userId="0a97f007-b978-4543-a8a0-9ee0abccdf0a" providerId="ADAL" clId="{F4E4FAF5-B139-4F30-B001-B4F3F300C484}" dt="2021-04-16T08:38:57.455" v="26742" actId="478"/>
          <ac:picMkLst>
            <pc:docMk/>
            <pc:sldMk cId="1207840171" sldId="5040"/>
            <ac:picMk id="16" creationId="{206CFCA4-A5F7-49B4-833F-0C1EB3813E5B}"/>
          </ac:picMkLst>
        </pc:picChg>
      </pc:sldChg>
      <pc:sldChg chg="add">
        <pc:chgData name="Chris Speller" userId="0a97f007-b978-4543-a8a0-9ee0abccdf0a" providerId="ADAL" clId="{F4E4FAF5-B139-4F30-B001-B4F3F300C484}" dt="2021-04-16T08:41:48.196" v="26806"/>
        <pc:sldMkLst>
          <pc:docMk/>
          <pc:sldMk cId="2778395276" sldId="5041"/>
        </pc:sldMkLst>
      </pc:sldChg>
      <pc:sldChg chg="modSp add mod modAnim">
        <pc:chgData name="Chris Speller" userId="0a97f007-b978-4543-a8a0-9ee0abccdf0a" providerId="ADAL" clId="{F4E4FAF5-B139-4F30-B001-B4F3F300C484}" dt="2021-04-16T08:48:12.033" v="27983" actId="20577"/>
        <pc:sldMkLst>
          <pc:docMk/>
          <pc:sldMk cId="2161047570" sldId="5042"/>
        </pc:sldMkLst>
        <pc:spChg chg="mod">
          <ac:chgData name="Chris Speller" userId="0a97f007-b978-4543-a8a0-9ee0abccdf0a" providerId="ADAL" clId="{F4E4FAF5-B139-4F30-B001-B4F3F300C484}" dt="2021-04-16T08:48:12.033" v="27983" actId="20577"/>
          <ac:spMkLst>
            <pc:docMk/>
            <pc:sldMk cId="2161047570" sldId="5042"/>
            <ac:spMk id="10" creationId="{00000000-0000-0000-0000-000000000000}"/>
          </ac:spMkLst>
        </pc:spChg>
        <pc:spChg chg="mod">
          <ac:chgData name="Chris Speller" userId="0a97f007-b978-4543-a8a0-9ee0abccdf0a" providerId="ADAL" clId="{F4E4FAF5-B139-4F30-B001-B4F3F300C484}" dt="2021-04-16T08:47:02.755" v="27927" actId="20577"/>
          <ac:spMkLst>
            <pc:docMk/>
            <pc:sldMk cId="2161047570" sldId="5042"/>
            <ac:spMk id="11" creationId="{00000000-0000-0000-0000-000000000000}"/>
          </ac:spMkLst>
        </pc:spChg>
        <pc:spChg chg="mod">
          <ac:chgData name="Chris Speller" userId="0a97f007-b978-4543-a8a0-9ee0abccdf0a" providerId="ADAL" clId="{F4E4FAF5-B139-4F30-B001-B4F3F300C484}" dt="2021-04-16T08:47:51.142" v="27974" actId="122"/>
          <ac:spMkLst>
            <pc:docMk/>
            <pc:sldMk cId="2161047570" sldId="5042"/>
            <ac:spMk id="12" creationId="{ABB204BF-F99B-415F-BDC2-DDBA9C6AC34B}"/>
          </ac:spMkLst>
        </pc:spChg>
      </pc:sldChg>
      <pc:sldChg chg="addSp delSp modSp add mod ord modAnim">
        <pc:chgData name="Chris Speller" userId="0a97f007-b978-4543-a8a0-9ee0abccdf0a" providerId="ADAL" clId="{F4E4FAF5-B139-4F30-B001-B4F3F300C484}" dt="2021-04-16T10:34:23.968" v="29776" actId="20577"/>
        <pc:sldMkLst>
          <pc:docMk/>
          <pc:sldMk cId="3243398790" sldId="5043"/>
        </pc:sldMkLst>
        <pc:spChg chg="mod">
          <ac:chgData name="Chris Speller" userId="0a97f007-b978-4543-a8a0-9ee0abccdf0a" providerId="ADAL" clId="{F4E4FAF5-B139-4F30-B001-B4F3F300C484}" dt="2021-04-16T08:49:38.116" v="28020" actId="20577"/>
          <ac:spMkLst>
            <pc:docMk/>
            <pc:sldMk cId="3243398790" sldId="5043"/>
            <ac:spMk id="10" creationId="{00000000-0000-0000-0000-000000000000}"/>
          </ac:spMkLst>
        </pc:spChg>
        <pc:spChg chg="mod">
          <ac:chgData name="Chris Speller" userId="0a97f007-b978-4543-a8a0-9ee0abccdf0a" providerId="ADAL" clId="{F4E4FAF5-B139-4F30-B001-B4F3F300C484}" dt="2021-04-16T08:50:29.614" v="28027"/>
          <ac:spMkLst>
            <pc:docMk/>
            <pc:sldMk cId="3243398790" sldId="5043"/>
            <ac:spMk id="11" creationId="{00000000-0000-0000-0000-000000000000}"/>
          </ac:spMkLst>
        </pc:spChg>
        <pc:spChg chg="mod">
          <ac:chgData name="Chris Speller" userId="0a97f007-b978-4543-a8a0-9ee0abccdf0a" providerId="ADAL" clId="{F4E4FAF5-B139-4F30-B001-B4F3F300C484}" dt="2021-04-16T08:50:41.127" v="28036" actId="16959"/>
          <ac:spMkLst>
            <pc:docMk/>
            <pc:sldMk cId="3243398790" sldId="5043"/>
            <ac:spMk id="12" creationId="{ABB204BF-F99B-415F-BDC2-DDBA9C6AC34B}"/>
          </ac:spMkLst>
        </pc:spChg>
        <pc:spChg chg="add mod">
          <ac:chgData name="Chris Speller" userId="0a97f007-b978-4543-a8a0-9ee0abccdf0a" providerId="ADAL" clId="{F4E4FAF5-B139-4F30-B001-B4F3F300C484}" dt="2021-04-16T10:34:23.968" v="29776" actId="20577"/>
          <ac:spMkLst>
            <pc:docMk/>
            <pc:sldMk cId="3243398790" sldId="5043"/>
            <ac:spMk id="16" creationId="{D09625F8-C268-4DE8-9A0F-42526B7AA58C}"/>
          </ac:spMkLst>
        </pc:spChg>
        <pc:picChg chg="add del mod">
          <ac:chgData name="Chris Speller" userId="0a97f007-b978-4543-a8a0-9ee0abccdf0a" providerId="ADAL" clId="{F4E4FAF5-B139-4F30-B001-B4F3F300C484}" dt="2021-04-16T08:50:45.884" v="28040" actId="478"/>
          <ac:picMkLst>
            <pc:docMk/>
            <pc:sldMk cId="3243398790" sldId="5043"/>
            <ac:picMk id="3" creationId="{91324A71-BA25-4D4F-BB18-C27E235CB91B}"/>
          </ac:picMkLst>
        </pc:picChg>
        <pc:picChg chg="add del mod">
          <ac:chgData name="Chris Speller" userId="0a97f007-b978-4543-a8a0-9ee0abccdf0a" providerId="ADAL" clId="{F4E4FAF5-B139-4F30-B001-B4F3F300C484}" dt="2021-04-16T08:51:54.811" v="28044" actId="478"/>
          <ac:picMkLst>
            <pc:docMk/>
            <pc:sldMk cId="3243398790" sldId="5043"/>
            <ac:picMk id="7" creationId="{6E48AA97-6FAD-420E-A521-27AB705400E8}"/>
          </ac:picMkLst>
        </pc:picChg>
        <pc:picChg chg="add mod">
          <ac:chgData name="Chris Speller" userId="0a97f007-b978-4543-a8a0-9ee0abccdf0a" providerId="ADAL" clId="{F4E4FAF5-B139-4F30-B001-B4F3F300C484}" dt="2021-04-16T08:50:34.021" v="28029" actId="1076"/>
          <ac:picMkLst>
            <pc:docMk/>
            <pc:sldMk cId="3243398790" sldId="5043"/>
            <ac:picMk id="13" creationId="{7599B60E-9D17-493B-AC3C-7912246C399F}"/>
          </ac:picMkLst>
        </pc:picChg>
        <pc:picChg chg="add mod">
          <ac:chgData name="Chris Speller" userId="0a97f007-b978-4543-a8a0-9ee0abccdf0a" providerId="ADAL" clId="{F4E4FAF5-B139-4F30-B001-B4F3F300C484}" dt="2021-04-16T08:51:59.535" v="28047" actId="14100"/>
          <ac:picMkLst>
            <pc:docMk/>
            <pc:sldMk cId="3243398790" sldId="5043"/>
            <ac:picMk id="15" creationId="{7D35021C-F5A1-4579-998B-676C91FCB94A}"/>
          </ac:picMkLst>
        </pc:picChg>
      </pc:sldChg>
      <pc:sldChg chg="modSp add mod modAnim">
        <pc:chgData name="Chris Speller" userId="0a97f007-b978-4543-a8a0-9ee0abccdf0a" providerId="ADAL" clId="{F4E4FAF5-B139-4F30-B001-B4F3F300C484}" dt="2021-04-16T10:42:46.478" v="29881" actId="1076"/>
        <pc:sldMkLst>
          <pc:docMk/>
          <pc:sldMk cId="3940830443" sldId="5044"/>
        </pc:sldMkLst>
        <pc:spChg chg="mod">
          <ac:chgData name="Chris Speller" userId="0a97f007-b978-4543-a8a0-9ee0abccdf0a" providerId="ADAL" clId="{F4E4FAF5-B139-4F30-B001-B4F3F300C484}" dt="2021-04-16T08:57:03.229" v="29037" actId="6549"/>
          <ac:spMkLst>
            <pc:docMk/>
            <pc:sldMk cId="3940830443" sldId="5044"/>
            <ac:spMk id="10" creationId="{00000000-0000-0000-0000-000000000000}"/>
          </ac:spMkLst>
        </pc:spChg>
        <pc:spChg chg="mod">
          <ac:chgData name="Chris Speller" userId="0a97f007-b978-4543-a8a0-9ee0abccdf0a" providerId="ADAL" clId="{F4E4FAF5-B139-4F30-B001-B4F3F300C484}" dt="2021-04-16T08:56:38.638" v="29028" actId="404"/>
          <ac:spMkLst>
            <pc:docMk/>
            <pc:sldMk cId="3940830443" sldId="5044"/>
            <ac:spMk id="11" creationId="{00000000-0000-0000-0000-000000000000}"/>
          </ac:spMkLst>
        </pc:spChg>
        <pc:spChg chg="mod">
          <ac:chgData name="Chris Speller" userId="0a97f007-b978-4543-a8a0-9ee0abccdf0a" providerId="ADAL" clId="{F4E4FAF5-B139-4F30-B001-B4F3F300C484}" dt="2021-04-16T10:42:46.478" v="29881" actId="1076"/>
          <ac:spMkLst>
            <pc:docMk/>
            <pc:sldMk cId="3940830443" sldId="5044"/>
            <ac:spMk id="12" creationId="{ABB204BF-F99B-415F-BDC2-DDBA9C6AC34B}"/>
          </ac:spMkLst>
        </pc:spChg>
      </pc:sldChg>
      <pc:sldChg chg="modSp add mod">
        <pc:chgData name="Chris Speller" userId="0a97f007-b978-4543-a8a0-9ee0abccdf0a" providerId="ADAL" clId="{F4E4FAF5-B139-4F30-B001-B4F3F300C484}" dt="2021-04-16T10:42:39.957" v="29879" actId="1076"/>
        <pc:sldMkLst>
          <pc:docMk/>
          <pc:sldMk cId="1378858816" sldId="5045"/>
        </pc:sldMkLst>
        <pc:spChg chg="mod">
          <ac:chgData name="Chris Speller" userId="0a97f007-b978-4543-a8a0-9ee0abccdf0a" providerId="ADAL" clId="{F4E4FAF5-B139-4F30-B001-B4F3F300C484}" dt="2021-04-16T09:00:44.652" v="29694" actId="20577"/>
          <ac:spMkLst>
            <pc:docMk/>
            <pc:sldMk cId="1378858816" sldId="5045"/>
            <ac:spMk id="10" creationId="{00000000-0000-0000-0000-000000000000}"/>
          </ac:spMkLst>
        </pc:spChg>
        <pc:spChg chg="mod">
          <ac:chgData name="Chris Speller" userId="0a97f007-b978-4543-a8a0-9ee0abccdf0a" providerId="ADAL" clId="{F4E4FAF5-B139-4F30-B001-B4F3F300C484}" dt="2021-04-16T08:59:24.612" v="29644" actId="20577"/>
          <ac:spMkLst>
            <pc:docMk/>
            <pc:sldMk cId="1378858816" sldId="5045"/>
            <ac:spMk id="11" creationId="{00000000-0000-0000-0000-000000000000}"/>
          </ac:spMkLst>
        </pc:spChg>
        <pc:spChg chg="mod">
          <ac:chgData name="Chris Speller" userId="0a97f007-b978-4543-a8a0-9ee0abccdf0a" providerId="ADAL" clId="{F4E4FAF5-B139-4F30-B001-B4F3F300C484}" dt="2021-04-16T10:42:39.957" v="29879" actId="1076"/>
          <ac:spMkLst>
            <pc:docMk/>
            <pc:sldMk cId="1378858816" sldId="5045"/>
            <ac:spMk id="12" creationId="{ABB204BF-F99B-415F-BDC2-DDBA9C6AC34B}"/>
          </ac:spMkLst>
        </pc:spChg>
      </pc:sldChg>
      <pc:sldChg chg="add del">
        <pc:chgData name="Chris Speller" userId="0a97f007-b978-4543-a8a0-9ee0abccdf0a" providerId="ADAL" clId="{F4E4FAF5-B139-4F30-B001-B4F3F300C484}" dt="2021-04-16T08:57:37.095" v="29041"/>
        <pc:sldMkLst>
          <pc:docMk/>
          <pc:sldMk cId="3733736345" sldId="5045"/>
        </pc:sldMkLst>
      </pc:sldChg>
      <pc:sldChg chg="add del">
        <pc:chgData name="Chris Speller" userId="0a97f007-b978-4543-a8a0-9ee0abccdf0a" providerId="ADAL" clId="{F4E4FAF5-B139-4F30-B001-B4F3F300C484}" dt="2021-04-16T08:58:27.781" v="29345"/>
        <pc:sldMkLst>
          <pc:docMk/>
          <pc:sldMk cId="1615513724" sldId="5046"/>
        </pc:sldMkLst>
      </pc:sldChg>
      <pc:sldChg chg="modSp add mod">
        <pc:chgData name="Chris Speller" userId="0a97f007-b978-4543-a8a0-9ee0abccdf0a" providerId="ADAL" clId="{F4E4FAF5-B139-4F30-B001-B4F3F300C484}" dt="2021-04-16T10:42:50.173" v="29882" actId="1076"/>
        <pc:sldMkLst>
          <pc:docMk/>
          <pc:sldMk cId="1724723378" sldId="5046"/>
        </pc:sldMkLst>
        <pc:spChg chg="mod">
          <ac:chgData name="Chris Speller" userId="0a97f007-b978-4543-a8a0-9ee0abccdf0a" providerId="ADAL" clId="{F4E4FAF5-B139-4F30-B001-B4F3F300C484}" dt="2021-04-16T09:09:33.742" v="29771" actId="20577"/>
          <ac:spMkLst>
            <pc:docMk/>
            <pc:sldMk cId="1724723378" sldId="5046"/>
            <ac:spMk id="10" creationId="{00000000-0000-0000-0000-000000000000}"/>
          </ac:spMkLst>
        </pc:spChg>
        <pc:spChg chg="mod">
          <ac:chgData name="Chris Speller" userId="0a97f007-b978-4543-a8a0-9ee0abccdf0a" providerId="ADAL" clId="{F4E4FAF5-B139-4F30-B001-B4F3F300C484}" dt="2021-04-16T09:09:35.367" v="29772" actId="20577"/>
          <ac:spMkLst>
            <pc:docMk/>
            <pc:sldMk cId="1724723378" sldId="5046"/>
            <ac:spMk id="11" creationId="{00000000-0000-0000-0000-000000000000}"/>
          </ac:spMkLst>
        </pc:spChg>
        <pc:spChg chg="mod">
          <ac:chgData name="Chris Speller" userId="0a97f007-b978-4543-a8a0-9ee0abccdf0a" providerId="ADAL" clId="{F4E4FAF5-B139-4F30-B001-B4F3F300C484}" dt="2021-04-16T10:42:50.173" v="29882" actId="1076"/>
          <ac:spMkLst>
            <pc:docMk/>
            <pc:sldMk cId="1724723378" sldId="5046"/>
            <ac:spMk id="12" creationId="{ABB204BF-F99B-415F-BDC2-DDBA9C6AC34B}"/>
          </ac:spMkLst>
        </pc:spChg>
      </pc:sldChg>
      <pc:sldChg chg="modSp add mod">
        <pc:chgData name="Chris Speller" userId="0a97f007-b978-4543-a8a0-9ee0abccdf0a" providerId="ADAL" clId="{F4E4FAF5-B139-4F30-B001-B4F3F300C484}" dt="2021-04-16T10:39:47.198" v="29859" actId="1076"/>
        <pc:sldMkLst>
          <pc:docMk/>
          <pc:sldMk cId="4074718026" sldId="5047"/>
        </pc:sldMkLst>
        <pc:spChg chg="mod">
          <ac:chgData name="Chris Speller" userId="0a97f007-b978-4543-a8a0-9ee0abccdf0a" providerId="ADAL" clId="{F4E4FAF5-B139-4F30-B001-B4F3F300C484}" dt="2021-04-16T10:39:34.058" v="29847" actId="20577"/>
          <ac:spMkLst>
            <pc:docMk/>
            <pc:sldMk cId="4074718026" sldId="5047"/>
            <ac:spMk id="10" creationId="{00000000-0000-0000-0000-000000000000}"/>
          </ac:spMkLst>
        </pc:spChg>
        <pc:spChg chg="mod">
          <ac:chgData name="Chris Speller" userId="0a97f007-b978-4543-a8a0-9ee0abccdf0a" providerId="ADAL" clId="{F4E4FAF5-B139-4F30-B001-B4F3F300C484}" dt="2021-04-16T10:39:39.945" v="29852" actId="20577"/>
          <ac:spMkLst>
            <pc:docMk/>
            <pc:sldMk cId="4074718026" sldId="5047"/>
            <ac:spMk id="11" creationId="{00000000-0000-0000-0000-000000000000}"/>
          </ac:spMkLst>
        </pc:spChg>
        <pc:spChg chg="mod">
          <ac:chgData name="Chris Speller" userId="0a97f007-b978-4543-a8a0-9ee0abccdf0a" providerId="ADAL" clId="{F4E4FAF5-B139-4F30-B001-B4F3F300C484}" dt="2021-04-16T10:39:47.198" v="29859" actId="1076"/>
          <ac:spMkLst>
            <pc:docMk/>
            <pc:sldMk cId="4074718026" sldId="5047"/>
            <ac:spMk id="12" creationId="{ABB204BF-F99B-415F-BDC2-DDBA9C6AC34B}"/>
          </ac:spMkLst>
        </pc:spChg>
      </pc:sldChg>
    </pc:docChg>
  </pc:docChgLst>
  <pc:docChgLst>
    <pc:chgData name="Chris Speller" userId="0a97f007-b978-4543-a8a0-9ee0abccdf0a" providerId="ADAL" clId="{F75533B5-4FC0-4EBE-B13C-56F979AD271E}"/>
    <pc:docChg chg="custSel addSld delSld modSld sldOrd">
      <pc:chgData name="Chris Speller" userId="0a97f007-b978-4543-a8a0-9ee0abccdf0a" providerId="ADAL" clId="{F75533B5-4FC0-4EBE-B13C-56F979AD271E}" dt="2021-02-04T17:47:14.699" v="5"/>
      <pc:docMkLst>
        <pc:docMk/>
      </pc:docMkLst>
      <pc:sldChg chg="del">
        <pc:chgData name="Chris Speller" userId="0a97f007-b978-4543-a8a0-9ee0abccdf0a" providerId="ADAL" clId="{F75533B5-4FC0-4EBE-B13C-56F979AD271E}" dt="2020-12-29T17:45:46.811" v="0" actId="47"/>
        <pc:sldMkLst>
          <pc:docMk/>
          <pc:sldMk cId="3202769435" sldId="1026"/>
        </pc:sldMkLst>
      </pc:sldChg>
      <pc:sldChg chg="del">
        <pc:chgData name="Chris Speller" userId="0a97f007-b978-4543-a8a0-9ee0abccdf0a" providerId="ADAL" clId="{F75533B5-4FC0-4EBE-B13C-56F979AD271E}" dt="2020-12-29T17:45:46.811" v="0" actId="47"/>
        <pc:sldMkLst>
          <pc:docMk/>
          <pc:sldMk cId="3693764538" sldId="3904"/>
        </pc:sldMkLst>
      </pc:sldChg>
      <pc:sldChg chg="del">
        <pc:chgData name="Chris Speller" userId="0a97f007-b978-4543-a8a0-9ee0abccdf0a" providerId="ADAL" clId="{F75533B5-4FC0-4EBE-B13C-56F979AD271E}" dt="2020-12-29T17:45:46.811" v="0" actId="47"/>
        <pc:sldMkLst>
          <pc:docMk/>
          <pc:sldMk cId="2465052058" sldId="3906"/>
        </pc:sldMkLst>
      </pc:sldChg>
      <pc:sldChg chg="del">
        <pc:chgData name="Chris Speller" userId="0a97f007-b978-4543-a8a0-9ee0abccdf0a" providerId="ADAL" clId="{F75533B5-4FC0-4EBE-B13C-56F979AD271E}" dt="2020-12-29T17:45:46.811" v="0" actId="47"/>
        <pc:sldMkLst>
          <pc:docMk/>
          <pc:sldMk cId="2565329950" sldId="3907"/>
        </pc:sldMkLst>
      </pc:sldChg>
      <pc:sldChg chg="del">
        <pc:chgData name="Chris Speller" userId="0a97f007-b978-4543-a8a0-9ee0abccdf0a" providerId="ADAL" clId="{F75533B5-4FC0-4EBE-B13C-56F979AD271E}" dt="2020-12-29T17:45:46.811" v="0" actId="47"/>
        <pc:sldMkLst>
          <pc:docMk/>
          <pc:sldMk cId="581645618" sldId="3910"/>
        </pc:sldMkLst>
      </pc:sldChg>
      <pc:sldChg chg="del">
        <pc:chgData name="Chris Speller" userId="0a97f007-b978-4543-a8a0-9ee0abccdf0a" providerId="ADAL" clId="{F75533B5-4FC0-4EBE-B13C-56F979AD271E}" dt="2020-12-29T17:45:46.811" v="0" actId="47"/>
        <pc:sldMkLst>
          <pc:docMk/>
          <pc:sldMk cId="3693541020" sldId="3911"/>
        </pc:sldMkLst>
      </pc:sldChg>
      <pc:sldChg chg="del">
        <pc:chgData name="Chris Speller" userId="0a97f007-b978-4543-a8a0-9ee0abccdf0a" providerId="ADAL" clId="{F75533B5-4FC0-4EBE-B13C-56F979AD271E}" dt="2020-12-29T17:45:46.811" v="0" actId="47"/>
        <pc:sldMkLst>
          <pc:docMk/>
          <pc:sldMk cId="2564498884" sldId="3912"/>
        </pc:sldMkLst>
      </pc:sldChg>
      <pc:sldChg chg="del">
        <pc:chgData name="Chris Speller" userId="0a97f007-b978-4543-a8a0-9ee0abccdf0a" providerId="ADAL" clId="{F75533B5-4FC0-4EBE-B13C-56F979AD271E}" dt="2020-12-29T17:45:46.811" v="0" actId="47"/>
        <pc:sldMkLst>
          <pc:docMk/>
          <pc:sldMk cId="680041335" sldId="3915"/>
        </pc:sldMkLst>
      </pc:sldChg>
      <pc:sldChg chg="del">
        <pc:chgData name="Chris Speller" userId="0a97f007-b978-4543-a8a0-9ee0abccdf0a" providerId="ADAL" clId="{F75533B5-4FC0-4EBE-B13C-56F979AD271E}" dt="2020-12-29T17:45:46.811" v="0" actId="47"/>
        <pc:sldMkLst>
          <pc:docMk/>
          <pc:sldMk cId="2668014835" sldId="3916"/>
        </pc:sldMkLst>
      </pc:sldChg>
      <pc:sldChg chg="del">
        <pc:chgData name="Chris Speller" userId="0a97f007-b978-4543-a8a0-9ee0abccdf0a" providerId="ADAL" clId="{F75533B5-4FC0-4EBE-B13C-56F979AD271E}" dt="2020-12-29T17:45:46.811" v="0" actId="47"/>
        <pc:sldMkLst>
          <pc:docMk/>
          <pc:sldMk cId="2482038218" sldId="3917"/>
        </pc:sldMkLst>
      </pc:sldChg>
      <pc:sldChg chg="del">
        <pc:chgData name="Chris Speller" userId="0a97f007-b978-4543-a8a0-9ee0abccdf0a" providerId="ADAL" clId="{F75533B5-4FC0-4EBE-B13C-56F979AD271E}" dt="2020-12-29T17:45:46.811" v="0" actId="47"/>
        <pc:sldMkLst>
          <pc:docMk/>
          <pc:sldMk cId="1293384083" sldId="3920"/>
        </pc:sldMkLst>
      </pc:sldChg>
      <pc:sldChg chg="del">
        <pc:chgData name="Chris Speller" userId="0a97f007-b978-4543-a8a0-9ee0abccdf0a" providerId="ADAL" clId="{F75533B5-4FC0-4EBE-B13C-56F979AD271E}" dt="2020-12-29T17:45:46.811" v="0" actId="47"/>
        <pc:sldMkLst>
          <pc:docMk/>
          <pc:sldMk cId="970779450" sldId="3924"/>
        </pc:sldMkLst>
      </pc:sldChg>
      <pc:sldChg chg="del">
        <pc:chgData name="Chris Speller" userId="0a97f007-b978-4543-a8a0-9ee0abccdf0a" providerId="ADAL" clId="{F75533B5-4FC0-4EBE-B13C-56F979AD271E}" dt="2020-12-29T17:45:46.811" v="0" actId="47"/>
        <pc:sldMkLst>
          <pc:docMk/>
          <pc:sldMk cId="1781496644" sldId="3925"/>
        </pc:sldMkLst>
      </pc:sldChg>
      <pc:sldChg chg="del">
        <pc:chgData name="Chris Speller" userId="0a97f007-b978-4543-a8a0-9ee0abccdf0a" providerId="ADAL" clId="{F75533B5-4FC0-4EBE-B13C-56F979AD271E}" dt="2020-12-29T17:45:46.811" v="0" actId="47"/>
        <pc:sldMkLst>
          <pc:docMk/>
          <pc:sldMk cId="4266632463" sldId="3926"/>
        </pc:sldMkLst>
      </pc:sldChg>
      <pc:sldChg chg="del">
        <pc:chgData name="Chris Speller" userId="0a97f007-b978-4543-a8a0-9ee0abccdf0a" providerId="ADAL" clId="{F75533B5-4FC0-4EBE-B13C-56F979AD271E}" dt="2020-12-29T17:45:46.811" v="0" actId="47"/>
        <pc:sldMkLst>
          <pc:docMk/>
          <pc:sldMk cId="3038948477" sldId="3927"/>
        </pc:sldMkLst>
      </pc:sldChg>
      <pc:sldChg chg="del">
        <pc:chgData name="Chris Speller" userId="0a97f007-b978-4543-a8a0-9ee0abccdf0a" providerId="ADAL" clId="{F75533B5-4FC0-4EBE-B13C-56F979AD271E}" dt="2020-12-29T17:45:46.811" v="0" actId="47"/>
        <pc:sldMkLst>
          <pc:docMk/>
          <pc:sldMk cId="3363638441" sldId="3993"/>
        </pc:sldMkLst>
      </pc:sldChg>
      <pc:sldChg chg="del">
        <pc:chgData name="Chris Speller" userId="0a97f007-b978-4543-a8a0-9ee0abccdf0a" providerId="ADAL" clId="{F75533B5-4FC0-4EBE-B13C-56F979AD271E}" dt="2020-12-29T17:45:46.811" v="0" actId="47"/>
        <pc:sldMkLst>
          <pc:docMk/>
          <pc:sldMk cId="1587189628" sldId="3995"/>
        </pc:sldMkLst>
      </pc:sldChg>
      <pc:sldChg chg="del">
        <pc:chgData name="Chris Speller" userId="0a97f007-b978-4543-a8a0-9ee0abccdf0a" providerId="ADAL" clId="{F75533B5-4FC0-4EBE-B13C-56F979AD271E}" dt="2020-12-29T17:45:46.811" v="0" actId="47"/>
        <pc:sldMkLst>
          <pc:docMk/>
          <pc:sldMk cId="472227038" sldId="3996"/>
        </pc:sldMkLst>
      </pc:sldChg>
      <pc:sldChg chg="del">
        <pc:chgData name="Chris Speller" userId="0a97f007-b978-4543-a8a0-9ee0abccdf0a" providerId="ADAL" clId="{F75533B5-4FC0-4EBE-B13C-56F979AD271E}" dt="2020-12-29T17:45:46.811" v="0" actId="47"/>
        <pc:sldMkLst>
          <pc:docMk/>
          <pc:sldMk cId="1573794698" sldId="4002"/>
        </pc:sldMkLst>
      </pc:sldChg>
      <pc:sldChg chg="del">
        <pc:chgData name="Chris Speller" userId="0a97f007-b978-4543-a8a0-9ee0abccdf0a" providerId="ADAL" clId="{F75533B5-4FC0-4EBE-B13C-56F979AD271E}" dt="2020-12-29T17:45:46.811" v="0" actId="47"/>
        <pc:sldMkLst>
          <pc:docMk/>
          <pc:sldMk cId="786753493" sldId="4003"/>
        </pc:sldMkLst>
      </pc:sldChg>
      <pc:sldChg chg="del">
        <pc:chgData name="Chris Speller" userId="0a97f007-b978-4543-a8a0-9ee0abccdf0a" providerId="ADAL" clId="{F75533B5-4FC0-4EBE-B13C-56F979AD271E}" dt="2020-12-29T17:45:46.811" v="0" actId="47"/>
        <pc:sldMkLst>
          <pc:docMk/>
          <pc:sldMk cId="2009564673" sldId="4004"/>
        </pc:sldMkLst>
      </pc:sldChg>
      <pc:sldChg chg="del">
        <pc:chgData name="Chris Speller" userId="0a97f007-b978-4543-a8a0-9ee0abccdf0a" providerId="ADAL" clId="{F75533B5-4FC0-4EBE-B13C-56F979AD271E}" dt="2020-12-29T17:45:46.811" v="0" actId="47"/>
        <pc:sldMkLst>
          <pc:docMk/>
          <pc:sldMk cId="388527253" sldId="4005"/>
        </pc:sldMkLst>
      </pc:sldChg>
      <pc:sldChg chg="del">
        <pc:chgData name="Chris Speller" userId="0a97f007-b978-4543-a8a0-9ee0abccdf0a" providerId="ADAL" clId="{F75533B5-4FC0-4EBE-B13C-56F979AD271E}" dt="2020-12-29T17:45:46.811" v="0" actId="47"/>
        <pc:sldMkLst>
          <pc:docMk/>
          <pc:sldMk cId="4069029249" sldId="4006"/>
        </pc:sldMkLst>
      </pc:sldChg>
      <pc:sldChg chg="del">
        <pc:chgData name="Chris Speller" userId="0a97f007-b978-4543-a8a0-9ee0abccdf0a" providerId="ADAL" clId="{F75533B5-4FC0-4EBE-B13C-56F979AD271E}" dt="2020-12-29T17:45:46.811" v="0" actId="47"/>
        <pc:sldMkLst>
          <pc:docMk/>
          <pc:sldMk cId="225922720" sldId="4007"/>
        </pc:sldMkLst>
      </pc:sldChg>
      <pc:sldChg chg="del">
        <pc:chgData name="Chris Speller" userId="0a97f007-b978-4543-a8a0-9ee0abccdf0a" providerId="ADAL" clId="{F75533B5-4FC0-4EBE-B13C-56F979AD271E}" dt="2020-12-29T17:45:46.811" v="0" actId="47"/>
        <pc:sldMkLst>
          <pc:docMk/>
          <pc:sldMk cId="3730089100" sldId="4013"/>
        </pc:sldMkLst>
      </pc:sldChg>
      <pc:sldChg chg="del">
        <pc:chgData name="Chris Speller" userId="0a97f007-b978-4543-a8a0-9ee0abccdf0a" providerId="ADAL" clId="{F75533B5-4FC0-4EBE-B13C-56F979AD271E}" dt="2020-12-29T17:45:46.811" v="0" actId="47"/>
        <pc:sldMkLst>
          <pc:docMk/>
          <pc:sldMk cId="3885664458" sldId="4014"/>
        </pc:sldMkLst>
      </pc:sldChg>
      <pc:sldChg chg="del">
        <pc:chgData name="Chris Speller" userId="0a97f007-b978-4543-a8a0-9ee0abccdf0a" providerId="ADAL" clId="{F75533B5-4FC0-4EBE-B13C-56F979AD271E}" dt="2020-12-29T17:45:46.811" v="0" actId="47"/>
        <pc:sldMkLst>
          <pc:docMk/>
          <pc:sldMk cId="788143293" sldId="4017"/>
        </pc:sldMkLst>
      </pc:sldChg>
      <pc:sldChg chg="del">
        <pc:chgData name="Chris Speller" userId="0a97f007-b978-4543-a8a0-9ee0abccdf0a" providerId="ADAL" clId="{F75533B5-4FC0-4EBE-B13C-56F979AD271E}" dt="2020-12-29T17:45:46.811" v="0" actId="47"/>
        <pc:sldMkLst>
          <pc:docMk/>
          <pc:sldMk cId="323536547" sldId="4020"/>
        </pc:sldMkLst>
      </pc:sldChg>
      <pc:sldChg chg="del">
        <pc:chgData name="Chris Speller" userId="0a97f007-b978-4543-a8a0-9ee0abccdf0a" providerId="ADAL" clId="{F75533B5-4FC0-4EBE-B13C-56F979AD271E}" dt="2020-12-29T17:45:46.811" v="0" actId="47"/>
        <pc:sldMkLst>
          <pc:docMk/>
          <pc:sldMk cId="2553565533" sldId="4023"/>
        </pc:sldMkLst>
      </pc:sldChg>
      <pc:sldChg chg="del">
        <pc:chgData name="Chris Speller" userId="0a97f007-b978-4543-a8a0-9ee0abccdf0a" providerId="ADAL" clId="{F75533B5-4FC0-4EBE-B13C-56F979AD271E}" dt="2020-12-29T17:45:46.811" v="0" actId="47"/>
        <pc:sldMkLst>
          <pc:docMk/>
          <pc:sldMk cId="1212800800" sldId="4037"/>
        </pc:sldMkLst>
      </pc:sldChg>
      <pc:sldChg chg="del">
        <pc:chgData name="Chris Speller" userId="0a97f007-b978-4543-a8a0-9ee0abccdf0a" providerId="ADAL" clId="{F75533B5-4FC0-4EBE-B13C-56F979AD271E}" dt="2020-12-29T17:45:46.811" v="0" actId="47"/>
        <pc:sldMkLst>
          <pc:docMk/>
          <pc:sldMk cId="441069801" sldId="4038"/>
        </pc:sldMkLst>
      </pc:sldChg>
      <pc:sldChg chg="del">
        <pc:chgData name="Chris Speller" userId="0a97f007-b978-4543-a8a0-9ee0abccdf0a" providerId="ADAL" clId="{F75533B5-4FC0-4EBE-B13C-56F979AD271E}" dt="2020-12-29T17:45:46.811" v="0" actId="47"/>
        <pc:sldMkLst>
          <pc:docMk/>
          <pc:sldMk cId="3663918249" sldId="4039"/>
        </pc:sldMkLst>
      </pc:sldChg>
      <pc:sldChg chg="del">
        <pc:chgData name="Chris Speller" userId="0a97f007-b978-4543-a8a0-9ee0abccdf0a" providerId="ADAL" clId="{F75533B5-4FC0-4EBE-B13C-56F979AD271E}" dt="2020-12-29T17:45:46.811" v="0" actId="47"/>
        <pc:sldMkLst>
          <pc:docMk/>
          <pc:sldMk cId="3055594513" sldId="4044"/>
        </pc:sldMkLst>
      </pc:sldChg>
      <pc:sldChg chg="del">
        <pc:chgData name="Chris Speller" userId="0a97f007-b978-4543-a8a0-9ee0abccdf0a" providerId="ADAL" clId="{F75533B5-4FC0-4EBE-B13C-56F979AD271E}" dt="2020-12-29T17:45:46.811" v="0" actId="47"/>
        <pc:sldMkLst>
          <pc:docMk/>
          <pc:sldMk cId="3542262345" sldId="4065"/>
        </pc:sldMkLst>
      </pc:sldChg>
      <pc:sldChg chg="del">
        <pc:chgData name="Chris Speller" userId="0a97f007-b978-4543-a8a0-9ee0abccdf0a" providerId="ADAL" clId="{F75533B5-4FC0-4EBE-B13C-56F979AD271E}" dt="2020-12-29T17:45:46.811" v="0" actId="47"/>
        <pc:sldMkLst>
          <pc:docMk/>
          <pc:sldMk cId="3648602230" sldId="4092"/>
        </pc:sldMkLst>
      </pc:sldChg>
      <pc:sldChg chg="del">
        <pc:chgData name="Chris Speller" userId="0a97f007-b978-4543-a8a0-9ee0abccdf0a" providerId="ADAL" clId="{F75533B5-4FC0-4EBE-B13C-56F979AD271E}" dt="2020-12-29T17:45:46.811" v="0" actId="47"/>
        <pc:sldMkLst>
          <pc:docMk/>
          <pc:sldMk cId="1339275060" sldId="4093"/>
        </pc:sldMkLst>
      </pc:sldChg>
      <pc:sldChg chg="del">
        <pc:chgData name="Chris Speller" userId="0a97f007-b978-4543-a8a0-9ee0abccdf0a" providerId="ADAL" clId="{F75533B5-4FC0-4EBE-B13C-56F979AD271E}" dt="2020-12-29T17:45:46.811" v="0" actId="47"/>
        <pc:sldMkLst>
          <pc:docMk/>
          <pc:sldMk cId="1892628838" sldId="4105"/>
        </pc:sldMkLst>
      </pc:sldChg>
      <pc:sldChg chg="del">
        <pc:chgData name="Chris Speller" userId="0a97f007-b978-4543-a8a0-9ee0abccdf0a" providerId="ADAL" clId="{F75533B5-4FC0-4EBE-B13C-56F979AD271E}" dt="2020-12-29T17:45:46.811" v="0" actId="47"/>
        <pc:sldMkLst>
          <pc:docMk/>
          <pc:sldMk cId="485450338" sldId="4106"/>
        </pc:sldMkLst>
      </pc:sldChg>
      <pc:sldChg chg="del">
        <pc:chgData name="Chris Speller" userId="0a97f007-b978-4543-a8a0-9ee0abccdf0a" providerId="ADAL" clId="{F75533B5-4FC0-4EBE-B13C-56F979AD271E}" dt="2020-12-29T17:45:46.811" v="0" actId="47"/>
        <pc:sldMkLst>
          <pc:docMk/>
          <pc:sldMk cId="1643828466" sldId="4107"/>
        </pc:sldMkLst>
      </pc:sldChg>
      <pc:sldChg chg="del">
        <pc:chgData name="Chris Speller" userId="0a97f007-b978-4543-a8a0-9ee0abccdf0a" providerId="ADAL" clId="{F75533B5-4FC0-4EBE-B13C-56F979AD271E}" dt="2020-12-29T17:45:46.811" v="0" actId="47"/>
        <pc:sldMkLst>
          <pc:docMk/>
          <pc:sldMk cId="780495866" sldId="4108"/>
        </pc:sldMkLst>
      </pc:sldChg>
      <pc:sldChg chg="del">
        <pc:chgData name="Chris Speller" userId="0a97f007-b978-4543-a8a0-9ee0abccdf0a" providerId="ADAL" clId="{F75533B5-4FC0-4EBE-B13C-56F979AD271E}" dt="2020-12-29T17:45:46.811" v="0" actId="47"/>
        <pc:sldMkLst>
          <pc:docMk/>
          <pc:sldMk cId="3768180464" sldId="4117"/>
        </pc:sldMkLst>
      </pc:sldChg>
      <pc:sldChg chg="del">
        <pc:chgData name="Chris Speller" userId="0a97f007-b978-4543-a8a0-9ee0abccdf0a" providerId="ADAL" clId="{F75533B5-4FC0-4EBE-B13C-56F979AD271E}" dt="2020-12-29T17:45:46.811" v="0" actId="47"/>
        <pc:sldMkLst>
          <pc:docMk/>
          <pc:sldMk cId="2730867190" sldId="4118"/>
        </pc:sldMkLst>
      </pc:sldChg>
      <pc:sldChg chg="del">
        <pc:chgData name="Chris Speller" userId="0a97f007-b978-4543-a8a0-9ee0abccdf0a" providerId="ADAL" clId="{F75533B5-4FC0-4EBE-B13C-56F979AD271E}" dt="2020-12-29T17:45:46.811" v="0" actId="47"/>
        <pc:sldMkLst>
          <pc:docMk/>
          <pc:sldMk cId="436483716" sldId="4122"/>
        </pc:sldMkLst>
      </pc:sldChg>
      <pc:sldChg chg="del">
        <pc:chgData name="Chris Speller" userId="0a97f007-b978-4543-a8a0-9ee0abccdf0a" providerId="ADAL" clId="{F75533B5-4FC0-4EBE-B13C-56F979AD271E}" dt="2020-12-29T17:45:46.811" v="0" actId="47"/>
        <pc:sldMkLst>
          <pc:docMk/>
          <pc:sldMk cId="1538889073" sldId="4123"/>
        </pc:sldMkLst>
      </pc:sldChg>
      <pc:sldChg chg="del">
        <pc:chgData name="Chris Speller" userId="0a97f007-b978-4543-a8a0-9ee0abccdf0a" providerId="ADAL" clId="{F75533B5-4FC0-4EBE-B13C-56F979AD271E}" dt="2020-12-29T17:45:46.811" v="0" actId="47"/>
        <pc:sldMkLst>
          <pc:docMk/>
          <pc:sldMk cId="2203216561" sldId="4125"/>
        </pc:sldMkLst>
      </pc:sldChg>
      <pc:sldChg chg="del">
        <pc:chgData name="Chris Speller" userId="0a97f007-b978-4543-a8a0-9ee0abccdf0a" providerId="ADAL" clId="{F75533B5-4FC0-4EBE-B13C-56F979AD271E}" dt="2020-12-29T17:45:46.811" v="0" actId="47"/>
        <pc:sldMkLst>
          <pc:docMk/>
          <pc:sldMk cId="2094885951" sldId="4139"/>
        </pc:sldMkLst>
      </pc:sldChg>
      <pc:sldChg chg="del">
        <pc:chgData name="Chris Speller" userId="0a97f007-b978-4543-a8a0-9ee0abccdf0a" providerId="ADAL" clId="{F75533B5-4FC0-4EBE-B13C-56F979AD271E}" dt="2020-12-29T17:45:46.811" v="0" actId="47"/>
        <pc:sldMkLst>
          <pc:docMk/>
          <pc:sldMk cId="4102643410" sldId="4155"/>
        </pc:sldMkLst>
      </pc:sldChg>
      <pc:sldChg chg="del">
        <pc:chgData name="Chris Speller" userId="0a97f007-b978-4543-a8a0-9ee0abccdf0a" providerId="ADAL" clId="{F75533B5-4FC0-4EBE-B13C-56F979AD271E}" dt="2020-12-29T17:45:46.811" v="0" actId="47"/>
        <pc:sldMkLst>
          <pc:docMk/>
          <pc:sldMk cId="516040873" sldId="4158"/>
        </pc:sldMkLst>
      </pc:sldChg>
      <pc:sldChg chg="del">
        <pc:chgData name="Chris Speller" userId="0a97f007-b978-4543-a8a0-9ee0abccdf0a" providerId="ADAL" clId="{F75533B5-4FC0-4EBE-B13C-56F979AD271E}" dt="2020-12-29T17:45:46.811" v="0" actId="47"/>
        <pc:sldMkLst>
          <pc:docMk/>
          <pc:sldMk cId="3989229538" sldId="4164"/>
        </pc:sldMkLst>
      </pc:sldChg>
      <pc:sldChg chg="del">
        <pc:chgData name="Chris Speller" userId="0a97f007-b978-4543-a8a0-9ee0abccdf0a" providerId="ADAL" clId="{F75533B5-4FC0-4EBE-B13C-56F979AD271E}" dt="2020-12-29T17:45:46.811" v="0" actId="47"/>
        <pc:sldMkLst>
          <pc:docMk/>
          <pc:sldMk cId="2818084709" sldId="4167"/>
        </pc:sldMkLst>
      </pc:sldChg>
      <pc:sldChg chg="del">
        <pc:chgData name="Chris Speller" userId="0a97f007-b978-4543-a8a0-9ee0abccdf0a" providerId="ADAL" clId="{F75533B5-4FC0-4EBE-B13C-56F979AD271E}" dt="2020-12-29T17:45:46.811" v="0" actId="47"/>
        <pc:sldMkLst>
          <pc:docMk/>
          <pc:sldMk cId="4031554572" sldId="4173"/>
        </pc:sldMkLst>
      </pc:sldChg>
      <pc:sldChg chg="del">
        <pc:chgData name="Chris Speller" userId="0a97f007-b978-4543-a8a0-9ee0abccdf0a" providerId="ADAL" clId="{F75533B5-4FC0-4EBE-B13C-56F979AD271E}" dt="2020-12-29T17:45:46.811" v="0" actId="47"/>
        <pc:sldMkLst>
          <pc:docMk/>
          <pc:sldMk cId="752321252" sldId="4176"/>
        </pc:sldMkLst>
      </pc:sldChg>
      <pc:sldChg chg="del">
        <pc:chgData name="Chris Speller" userId="0a97f007-b978-4543-a8a0-9ee0abccdf0a" providerId="ADAL" clId="{F75533B5-4FC0-4EBE-B13C-56F979AD271E}" dt="2020-12-29T17:45:46.811" v="0" actId="47"/>
        <pc:sldMkLst>
          <pc:docMk/>
          <pc:sldMk cId="1311115381" sldId="4180"/>
        </pc:sldMkLst>
      </pc:sldChg>
      <pc:sldChg chg="del">
        <pc:chgData name="Chris Speller" userId="0a97f007-b978-4543-a8a0-9ee0abccdf0a" providerId="ADAL" clId="{F75533B5-4FC0-4EBE-B13C-56F979AD271E}" dt="2020-12-29T17:45:46.811" v="0" actId="47"/>
        <pc:sldMkLst>
          <pc:docMk/>
          <pc:sldMk cId="859969673" sldId="4182"/>
        </pc:sldMkLst>
      </pc:sldChg>
      <pc:sldChg chg="del">
        <pc:chgData name="Chris Speller" userId="0a97f007-b978-4543-a8a0-9ee0abccdf0a" providerId="ADAL" clId="{F75533B5-4FC0-4EBE-B13C-56F979AD271E}" dt="2020-12-29T17:45:46.811" v="0" actId="47"/>
        <pc:sldMkLst>
          <pc:docMk/>
          <pc:sldMk cId="2634474483" sldId="4183"/>
        </pc:sldMkLst>
      </pc:sldChg>
      <pc:sldChg chg="del">
        <pc:chgData name="Chris Speller" userId="0a97f007-b978-4543-a8a0-9ee0abccdf0a" providerId="ADAL" clId="{F75533B5-4FC0-4EBE-B13C-56F979AD271E}" dt="2020-12-29T17:45:46.811" v="0" actId="47"/>
        <pc:sldMkLst>
          <pc:docMk/>
          <pc:sldMk cId="3958965271" sldId="4209"/>
        </pc:sldMkLst>
      </pc:sldChg>
      <pc:sldChg chg="del">
        <pc:chgData name="Chris Speller" userId="0a97f007-b978-4543-a8a0-9ee0abccdf0a" providerId="ADAL" clId="{F75533B5-4FC0-4EBE-B13C-56F979AD271E}" dt="2020-12-29T17:45:46.811" v="0" actId="47"/>
        <pc:sldMkLst>
          <pc:docMk/>
          <pc:sldMk cId="2009006719" sldId="4210"/>
        </pc:sldMkLst>
      </pc:sldChg>
      <pc:sldChg chg="del">
        <pc:chgData name="Chris Speller" userId="0a97f007-b978-4543-a8a0-9ee0abccdf0a" providerId="ADAL" clId="{F75533B5-4FC0-4EBE-B13C-56F979AD271E}" dt="2020-12-29T17:45:46.811" v="0" actId="47"/>
        <pc:sldMkLst>
          <pc:docMk/>
          <pc:sldMk cId="3183480019" sldId="4211"/>
        </pc:sldMkLst>
      </pc:sldChg>
      <pc:sldChg chg="delSp mod">
        <pc:chgData name="Chris Speller" userId="0a97f007-b978-4543-a8a0-9ee0abccdf0a" providerId="ADAL" clId="{F75533B5-4FC0-4EBE-B13C-56F979AD271E}" dt="2020-12-29T17:45:57.663" v="1" actId="478"/>
        <pc:sldMkLst>
          <pc:docMk/>
          <pc:sldMk cId="3308482927" sldId="4212"/>
        </pc:sldMkLst>
        <pc:spChg chg="del">
          <ac:chgData name="Chris Speller" userId="0a97f007-b978-4543-a8a0-9ee0abccdf0a" providerId="ADAL" clId="{F75533B5-4FC0-4EBE-B13C-56F979AD271E}" dt="2020-12-29T17:45:57.663" v="1" actId="478"/>
          <ac:spMkLst>
            <pc:docMk/>
            <pc:sldMk cId="3308482927" sldId="4212"/>
            <ac:spMk id="4" creationId="{CA12FE76-5CF5-4D77-BD77-246AEA852914}"/>
          </ac:spMkLst>
        </pc:spChg>
      </pc:sldChg>
      <pc:sldChg chg="del">
        <pc:chgData name="Chris Speller" userId="0a97f007-b978-4543-a8a0-9ee0abccdf0a" providerId="ADAL" clId="{F75533B5-4FC0-4EBE-B13C-56F979AD271E}" dt="2020-12-29T17:45:46.811" v="0" actId="47"/>
        <pc:sldMkLst>
          <pc:docMk/>
          <pc:sldMk cId="2445889138" sldId="4213"/>
        </pc:sldMkLst>
      </pc:sldChg>
      <pc:sldChg chg="del">
        <pc:chgData name="Chris Speller" userId="0a97f007-b978-4543-a8a0-9ee0abccdf0a" providerId="ADAL" clId="{F75533B5-4FC0-4EBE-B13C-56F979AD271E}" dt="2020-12-29T17:45:46.811" v="0" actId="47"/>
        <pc:sldMkLst>
          <pc:docMk/>
          <pc:sldMk cId="1837994659" sldId="4214"/>
        </pc:sldMkLst>
      </pc:sldChg>
      <pc:sldChg chg="del">
        <pc:chgData name="Chris Speller" userId="0a97f007-b978-4543-a8a0-9ee0abccdf0a" providerId="ADAL" clId="{F75533B5-4FC0-4EBE-B13C-56F979AD271E}" dt="2020-12-29T17:45:46.811" v="0" actId="47"/>
        <pc:sldMkLst>
          <pc:docMk/>
          <pc:sldMk cId="1943161196" sldId="4215"/>
        </pc:sldMkLst>
      </pc:sldChg>
      <pc:sldChg chg="del">
        <pc:chgData name="Chris Speller" userId="0a97f007-b978-4543-a8a0-9ee0abccdf0a" providerId="ADAL" clId="{F75533B5-4FC0-4EBE-B13C-56F979AD271E}" dt="2020-12-29T17:45:46.811" v="0" actId="47"/>
        <pc:sldMkLst>
          <pc:docMk/>
          <pc:sldMk cId="1509133184" sldId="4216"/>
        </pc:sldMkLst>
      </pc:sldChg>
      <pc:sldChg chg="del">
        <pc:chgData name="Chris Speller" userId="0a97f007-b978-4543-a8a0-9ee0abccdf0a" providerId="ADAL" clId="{F75533B5-4FC0-4EBE-B13C-56F979AD271E}" dt="2020-12-29T17:45:46.811" v="0" actId="47"/>
        <pc:sldMkLst>
          <pc:docMk/>
          <pc:sldMk cId="3182339949" sldId="4217"/>
        </pc:sldMkLst>
      </pc:sldChg>
      <pc:sldChg chg="del">
        <pc:chgData name="Chris Speller" userId="0a97f007-b978-4543-a8a0-9ee0abccdf0a" providerId="ADAL" clId="{F75533B5-4FC0-4EBE-B13C-56F979AD271E}" dt="2020-12-29T17:45:46.811" v="0" actId="47"/>
        <pc:sldMkLst>
          <pc:docMk/>
          <pc:sldMk cId="2994786866" sldId="4218"/>
        </pc:sldMkLst>
      </pc:sldChg>
      <pc:sldChg chg="del">
        <pc:chgData name="Chris Speller" userId="0a97f007-b978-4543-a8a0-9ee0abccdf0a" providerId="ADAL" clId="{F75533B5-4FC0-4EBE-B13C-56F979AD271E}" dt="2020-12-29T17:45:46.811" v="0" actId="47"/>
        <pc:sldMkLst>
          <pc:docMk/>
          <pc:sldMk cId="3891927533" sldId="4219"/>
        </pc:sldMkLst>
      </pc:sldChg>
      <pc:sldChg chg="del">
        <pc:chgData name="Chris Speller" userId="0a97f007-b978-4543-a8a0-9ee0abccdf0a" providerId="ADAL" clId="{F75533B5-4FC0-4EBE-B13C-56F979AD271E}" dt="2020-12-29T17:45:46.811" v="0" actId="47"/>
        <pc:sldMkLst>
          <pc:docMk/>
          <pc:sldMk cId="4241894810" sldId="4220"/>
        </pc:sldMkLst>
      </pc:sldChg>
      <pc:sldChg chg="del">
        <pc:chgData name="Chris Speller" userId="0a97f007-b978-4543-a8a0-9ee0abccdf0a" providerId="ADAL" clId="{F75533B5-4FC0-4EBE-B13C-56F979AD271E}" dt="2020-12-29T17:45:46.811" v="0" actId="47"/>
        <pc:sldMkLst>
          <pc:docMk/>
          <pc:sldMk cId="1981057152" sldId="4221"/>
        </pc:sldMkLst>
      </pc:sldChg>
      <pc:sldChg chg="del">
        <pc:chgData name="Chris Speller" userId="0a97f007-b978-4543-a8a0-9ee0abccdf0a" providerId="ADAL" clId="{F75533B5-4FC0-4EBE-B13C-56F979AD271E}" dt="2020-12-29T17:45:46.811" v="0" actId="47"/>
        <pc:sldMkLst>
          <pc:docMk/>
          <pc:sldMk cId="306835241" sldId="4222"/>
        </pc:sldMkLst>
      </pc:sldChg>
      <pc:sldChg chg="del">
        <pc:chgData name="Chris Speller" userId="0a97f007-b978-4543-a8a0-9ee0abccdf0a" providerId="ADAL" clId="{F75533B5-4FC0-4EBE-B13C-56F979AD271E}" dt="2020-12-29T17:45:46.811" v="0" actId="47"/>
        <pc:sldMkLst>
          <pc:docMk/>
          <pc:sldMk cId="3511891024" sldId="4223"/>
        </pc:sldMkLst>
      </pc:sldChg>
      <pc:sldChg chg="del">
        <pc:chgData name="Chris Speller" userId="0a97f007-b978-4543-a8a0-9ee0abccdf0a" providerId="ADAL" clId="{F75533B5-4FC0-4EBE-B13C-56F979AD271E}" dt="2020-12-29T17:45:46.811" v="0" actId="47"/>
        <pc:sldMkLst>
          <pc:docMk/>
          <pc:sldMk cId="1438965850" sldId="4224"/>
        </pc:sldMkLst>
      </pc:sldChg>
      <pc:sldChg chg="del">
        <pc:chgData name="Chris Speller" userId="0a97f007-b978-4543-a8a0-9ee0abccdf0a" providerId="ADAL" clId="{F75533B5-4FC0-4EBE-B13C-56F979AD271E}" dt="2020-12-29T17:45:46.811" v="0" actId="47"/>
        <pc:sldMkLst>
          <pc:docMk/>
          <pc:sldMk cId="3178306356" sldId="4225"/>
        </pc:sldMkLst>
      </pc:sldChg>
      <pc:sldChg chg="del">
        <pc:chgData name="Chris Speller" userId="0a97f007-b978-4543-a8a0-9ee0abccdf0a" providerId="ADAL" clId="{F75533B5-4FC0-4EBE-B13C-56F979AD271E}" dt="2020-12-29T17:45:46.811" v="0" actId="47"/>
        <pc:sldMkLst>
          <pc:docMk/>
          <pc:sldMk cId="1941882094" sldId="4226"/>
        </pc:sldMkLst>
      </pc:sldChg>
      <pc:sldChg chg="del">
        <pc:chgData name="Chris Speller" userId="0a97f007-b978-4543-a8a0-9ee0abccdf0a" providerId="ADAL" clId="{F75533B5-4FC0-4EBE-B13C-56F979AD271E}" dt="2020-12-29T17:45:46.811" v="0" actId="47"/>
        <pc:sldMkLst>
          <pc:docMk/>
          <pc:sldMk cId="389645504" sldId="4227"/>
        </pc:sldMkLst>
      </pc:sldChg>
      <pc:sldChg chg="del">
        <pc:chgData name="Chris Speller" userId="0a97f007-b978-4543-a8a0-9ee0abccdf0a" providerId="ADAL" clId="{F75533B5-4FC0-4EBE-B13C-56F979AD271E}" dt="2020-12-29T17:45:46.811" v="0" actId="47"/>
        <pc:sldMkLst>
          <pc:docMk/>
          <pc:sldMk cId="2170863200" sldId="4228"/>
        </pc:sldMkLst>
      </pc:sldChg>
      <pc:sldChg chg="del">
        <pc:chgData name="Chris Speller" userId="0a97f007-b978-4543-a8a0-9ee0abccdf0a" providerId="ADAL" clId="{F75533B5-4FC0-4EBE-B13C-56F979AD271E}" dt="2020-12-29T17:45:46.811" v="0" actId="47"/>
        <pc:sldMkLst>
          <pc:docMk/>
          <pc:sldMk cId="655254233" sldId="4229"/>
        </pc:sldMkLst>
      </pc:sldChg>
      <pc:sldChg chg="del">
        <pc:chgData name="Chris Speller" userId="0a97f007-b978-4543-a8a0-9ee0abccdf0a" providerId="ADAL" clId="{F75533B5-4FC0-4EBE-B13C-56F979AD271E}" dt="2020-12-29T17:45:46.811" v="0" actId="47"/>
        <pc:sldMkLst>
          <pc:docMk/>
          <pc:sldMk cId="4183716441" sldId="4230"/>
        </pc:sldMkLst>
      </pc:sldChg>
      <pc:sldChg chg="del">
        <pc:chgData name="Chris Speller" userId="0a97f007-b978-4543-a8a0-9ee0abccdf0a" providerId="ADAL" clId="{F75533B5-4FC0-4EBE-B13C-56F979AD271E}" dt="2020-12-29T17:45:46.811" v="0" actId="47"/>
        <pc:sldMkLst>
          <pc:docMk/>
          <pc:sldMk cId="563582414" sldId="4231"/>
        </pc:sldMkLst>
      </pc:sldChg>
      <pc:sldChg chg="del">
        <pc:chgData name="Chris Speller" userId="0a97f007-b978-4543-a8a0-9ee0abccdf0a" providerId="ADAL" clId="{F75533B5-4FC0-4EBE-B13C-56F979AD271E}" dt="2020-12-29T17:45:46.811" v="0" actId="47"/>
        <pc:sldMkLst>
          <pc:docMk/>
          <pc:sldMk cId="3033813494" sldId="4232"/>
        </pc:sldMkLst>
      </pc:sldChg>
      <pc:sldChg chg="del">
        <pc:chgData name="Chris Speller" userId="0a97f007-b978-4543-a8a0-9ee0abccdf0a" providerId="ADAL" clId="{F75533B5-4FC0-4EBE-B13C-56F979AD271E}" dt="2020-12-29T17:45:46.811" v="0" actId="47"/>
        <pc:sldMkLst>
          <pc:docMk/>
          <pc:sldMk cId="1822441054" sldId="4233"/>
        </pc:sldMkLst>
      </pc:sldChg>
      <pc:sldChg chg="del">
        <pc:chgData name="Chris Speller" userId="0a97f007-b978-4543-a8a0-9ee0abccdf0a" providerId="ADAL" clId="{F75533B5-4FC0-4EBE-B13C-56F979AD271E}" dt="2020-12-29T17:45:46.811" v="0" actId="47"/>
        <pc:sldMkLst>
          <pc:docMk/>
          <pc:sldMk cId="1715001127" sldId="4234"/>
        </pc:sldMkLst>
      </pc:sldChg>
      <pc:sldChg chg="del">
        <pc:chgData name="Chris Speller" userId="0a97f007-b978-4543-a8a0-9ee0abccdf0a" providerId="ADAL" clId="{F75533B5-4FC0-4EBE-B13C-56F979AD271E}" dt="2020-12-29T17:45:46.811" v="0" actId="47"/>
        <pc:sldMkLst>
          <pc:docMk/>
          <pc:sldMk cId="3161387413" sldId="4235"/>
        </pc:sldMkLst>
      </pc:sldChg>
      <pc:sldChg chg="del">
        <pc:chgData name="Chris Speller" userId="0a97f007-b978-4543-a8a0-9ee0abccdf0a" providerId="ADAL" clId="{F75533B5-4FC0-4EBE-B13C-56F979AD271E}" dt="2020-12-29T17:45:46.811" v="0" actId="47"/>
        <pc:sldMkLst>
          <pc:docMk/>
          <pc:sldMk cId="200309107" sldId="4236"/>
        </pc:sldMkLst>
      </pc:sldChg>
      <pc:sldChg chg="del">
        <pc:chgData name="Chris Speller" userId="0a97f007-b978-4543-a8a0-9ee0abccdf0a" providerId="ADAL" clId="{F75533B5-4FC0-4EBE-B13C-56F979AD271E}" dt="2020-12-29T17:45:46.811" v="0" actId="47"/>
        <pc:sldMkLst>
          <pc:docMk/>
          <pc:sldMk cId="3089534765" sldId="4237"/>
        </pc:sldMkLst>
      </pc:sldChg>
      <pc:sldChg chg="del">
        <pc:chgData name="Chris Speller" userId="0a97f007-b978-4543-a8a0-9ee0abccdf0a" providerId="ADAL" clId="{F75533B5-4FC0-4EBE-B13C-56F979AD271E}" dt="2020-12-29T17:45:46.811" v="0" actId="47"/>
        <pc:sldMkLst>
          <pc:docMk/>
          <pc:sldMk cId="849168162" sldId="4238"/>
        </pc:sldMkLst>
      </pc:sldChg>
      <pc:sldChg chg="del">
        <pc:chgData name="Chris Speller" userId="0a97f007-b978-4543-a8a0-9ee0abccdf0a" providerId="ADAL" clId="{F75533B5-4FC0-4EBE-B13C-56F979AD271E}" dt="2020-12-29T17:45:46.811" v="0" actId="47"/>
        <pc:sldMkLst>
          <pc:docMk/>
          <pc:sldMk cId="3902984696" sldId="4239"/>
        </pc:sldMkLst>
      </pc:sldChg>
      <pc:sldChg chg="del">
        <pc:chgData name="Chris Speller" userId="0a97f007-b978-4543-a8a0-9ee0abccdf0a" providerId="ADAL" clId="{F75533B5-4FC0-4EBE-B13C-56F979AD271E}" dt="2020-12-29T17:45:46.811" v="0" actId="47"/>
        <pc:sldMkLst>
          <pc:docMk/>
          <pc:sldMk cId="377712087" sldId="4240"/>
        </pc:sldMkLst>
      </pc:sldChg>
      <pc:sldChg chg="del">
        <pc:chgData name="Chris Speller" userId="0a97f007-b978-4543-a8a0-9ee0abccdf0a" providerId="ADAL" clId="{F75533B5-4FC0-4EBE-B13C-56F979AD271E}" dt="2020-12-29T17:45:46.811" v="0" actId="47"/>
        <pc:sldMkLst>
          <pc:docMk/>
          <pc:sldMk cId="3564738900" sldId="4241"/>
        </pc:sldMkLst>
      </pc:sldChg>
      <pc:sldChg chg="del">
        <pc:chgData name="Chris Speller" userId="0a97f007-b978-4543-a8a0-9ee0abccdf0a" providerId="ADAL" clId="{F75533B5-4FC0-4EBE-B13C-56F979AD271E}" dt="2020-12-29T17:45:46.811" v="0" actId="47"/>
        <pc:sldMkLst>
          <pc:docMk/>
          <pc:sldMk cId="2965213025" sldId="4242"/>
        </pc:sldMkLst>
      </pc:sldChg>
      <pc:sldChg chg="del">
        <pc:chgData name="Chris Speller" userId="0a97f007-b978-4543-a8a0-9ee0abccdf0a" providerId="ADAL" clId="{F75533B5-4FC0-4EBE-B13C-56F979AD271E}" dt="2020-12-29T17:45:46.811" v="0" actId="47"/>
        <pc:sldMkLst>
          <pc:docMk/>
          <pc:sldMk cId="2664255247" sldId="4243"/>
        </pc:sldMkLst>
      </pc:sldChg>
      <pc:sldChg chg="del">
        <pc:chgData name="Chris Speller" userId="0a97f007-b978-4543-a8a0-9ee0abccdf0a" providerId="ADAL" clId="{F75533B5-4FC0-4EBE-B13C-56F979AD271E}" dt="2020-12-29T17:45:46.811" v="0" actId="47"/>
        <pc:sldMkLst>
          <pc:docMk/>
          <pc:sldMk cId="1324716962" sldId="4244"/>
        </pc:sldMkLst>
      </pc:sldChg>
      <pc:sldChg chg="del">
        <pc:chgData name="Chris Speller" userId="0a97f007-b978-4543-a8a0-9ee0abccdf0a" providerId="ADAL" clId="{F75533B5-4FC0-4EBE-B13C-56F979AD271E}" dt="2020-12-29T17:45:46.811" v="0" actId="47"/>
        <pc:sldMkLst>
          <pc:docMk/>
          <pc:sldMk cId="2070511319" sldId="4245"/>
        </pc:sldMkLst>
      </pc:sldChg>
      <pc:sldChg chg="del">
        <pc:chgData name="Chris Speller" userId="0a97f007-b978-4543-a8a0-9ee0abccdf0a" providerId="ADAL" clId="{F75533B5-4FC0-4EBE-B13C-56F979AD271E}" dt="2020-12-29T17:45:46.811" v="0" actId="47"/>
        <pc:sldMkLst>
          <pc:docMk/>
          <pc:sldMk cId="2576849796" sldId="4246"/>
        </pc:sldMkLst>
      </pc:sldChg>
      <pc:sldChg chg="del">
        <pc:chgData name="Chris Speller" userId="0a97f007-b978-4543-a8a0-9ee0abccdf0a" providerId="ADAL" clId="{F75533B5-4FC0-4EBE-B13C-56F979AD271E}" dt="2020-12-29T17:45:46.811" v="0" actId="47"/>
        <pc:sldMkLst>
          <pc:docMk/>
          <pc:sldMk cId="2766030900" sldId="4247"/>
        </pc:sldMkLst>
      </pc:sldChg>
      <pc:sldChg chg="del">
        <pc:chgData name="Chris Speller" userId="0a97f007-b978-4543-a8a0-9ee0abccdf0a" providerId="ADAL" clId="{F75533B5-4FC0-4EBE-B13C-56F979AD271E}" dt="2020-12-29T17:45:46.811" v="0" actId="47"/>
        <pc:sldMkLst>
          <pc:docMk/>
          <pc:sldMk cId="2275993738" sldId="4248"/>
        </pc:sldMkLst>
      </pc:sldChg>
      <pc:sldChg chg="del">
        <pc:chgData name="Chris Speller" userId="0a97f007-b978-4543-a8a0-9ee0abccdf0a" providerId="ADAL" clId="{F75533B5-4FC0-4EBE-B13C-56F979AD271E}" dt="2020-12-29T17:45:46.811" v="0" actId="47"/>
        <pc:sldMkLst>
          <pc:docMk/>
          <pc:sldMk cId="257398733" sldId="4249"/>
        </pc:sldMkLst>
      </pc:sldChg>
      <pc:sldChg chg="del">
        <pc:chgData name="Chris Speller" userId="0a97f007-b978-4543-a8a0-9ee0abccdf0a" providerId="ADAL" clId="{F75533B5-4FC0-4EBE-B13C-56F979AD271E}" dt="2020-12-29T17:45:46.811" v="0" actId="47"/>
        <pc:sldMkLst>
          <pc:docMk/>
          <pc:sldMk cId="3589607544" sldId="4250"/>
        </pc:sldMkLst>
      </pc:sldChg>
      <pc:sldChg chg="del">
        <pc:chgData name="Chris Speller" userId="0a97f007-b978-4543-a8a0-9ee0abccdf0a" providerId="ADAL" clId="{F75533B5-4FC0-4EBE-B13C-56F979AD271E}" dt="2020-12-29T17:45:46.811" v="0" actId="47"/>
        <pc:sldMkLst>
          <pc:docMk/>
          <pc:sldMk cId="1420928558" sldId="4251"/>
        </pc:sldMkLst>
      </pc:sldChg>
      <pc:sldChg chg="del">
        <pc:chgData name="Chris Speller" userId="0a97f007-b978-4543-a8a0-9ee0abccdf0a" providerId="ADAL" clId="{F75533B5-4FC0-4EBE-B13C-56F979AD271E}" dt="2020-12-29T17:45:46.811" v="0" actId="47"/>
        <pc:sldMkLst>
          <pc:docMk/>
          <pc:sldMk cId="1054977581" sldId="4252"/>
        </pc:sldMkLst>
      </pc:sldChg>
      <pc:sldChg chg="del">
        <pc:chgData name="Chris Speller" userId="0a97f007-b978-4543-a8a0-9ee0abccdf0a" providerId="ADAL" clId="{F75533B5-4FC0-4EBE-B13C-56F979AD271E}" dt="2020-12-29T17:45:46.811" v="0" actId="47"/>
        <pc:sldMkLst>
          <pc:docMk/>
          <pc:sldMk cId="346430679" sldId="4253"/>
        </pc:sldMkLst>
      </pc:sldChg>
      <pc:sldChg chg="del">
        <pc:chgData name="Chris Speller" userId="0a97f007-b978-4543-a8a0-9ee0abccdf0a" providerId="ADAL" clId="{F75533B5-4FC0-4EBE-B13C-56F979AD271E}" dt="2020-12-29T17:45:46.811" v="0" actId="47"/>
        <pc:sldMkLst>
          <pc:docMk/>
          <pc:sldMk cId="411323408" sldId="4254"/>
        </pc:sldMkLst>
      </pc:sldChg>
      <pc:sldChg chg="del">
        <pc:chgData name="Chris Speller" userId="0a97f007-b978-4543-a8a0-9ee0abccdf0a" providerId="ADAL" clId="{F75533B5-4FC0-4EBE-B13C-56F979AD271E}" dt="2020-12-29T17:45:46.811" v="0" actId="47"/>
        <pc:sldMkLst>
          <pc:docMk/>
          <pc:sldMk cId="3457442855" sldId="4255"/>
        </pc:sldMkLst>
      </pc:sldChg>
      <pc:sldChg chg="del">
        <pc:chgData name="Chris Speller" userId="0a97f007-b978-4543-a8a0-9ee0abccdf0a" providerId="ADAL" clId="{F75533B5-4FC0-4EBE-B13C-56F979AD271E}" dt="2020-12-29T17:45:46.811" v="0" actId="47"/>
        <pc:sldMkLst>
          <pc:docMk/>
          <pc:sldMk cId="2129615275" sldId="4256"/>
        </pc:sldMkLst>
      </pc:sldChg>
      <pc:sldChg chg="del">
        <pc:chgData name="Chris Speller" userId="0a97f007-b978-4543-a8a0-9ee0abccdf0a" providerId="ADAL" clId="{F75533B5-4FC0-4EBE-B13C-56F979AD271E}" dt="2020-12-29T17:45:46.811" v="0" actId="47"/>
        <pc:sldMkLst>
          <pc:docMk/>
          <pc:sldMk cId="2501177516" sldId="4257"/>
        </pc:sldMkLst>
      </pc:sldChg>
      <pc:sldChg chg="del">
        <pc:chgData name="Chris Speller" userId="0a97f007-b978-4543-a8a0-9ee0abccdf0a" providerId="ADAL" clId="{F75533B5-4FC0-4EBE-B13C-56F979AD271E}" dt="2020-12-29T17:45:46.811" v="0" actId="47"/>
        <pc:sldMkLst>
          <pc:docMk/>
          <pc:sldMk cId="65954862" sldId="4258"/>
        </pc:sldMkLst>
      </pc:sldChg>
      <pc:sldChg chg="del">
        <pc:chgData name="Chris Speller" userId="0a97f007-b978-4543-a8a0-9ee0abccdf0a" providerId="ADAL" clId="{F75533B5-4FC0-4EBE-B13C-56F979AD271E}" dt="2020-12-29T17:45:46.811" v="0" actId="47"/>
        <pc:sldMkLst>
          <pc:docMk/>
          <pc:sldMk cId="2679204873" sldId="4259"/>
        </pc:sldMkLst>
      </pc:sldChg>
      <pc:sldChg chg="del">
        <pc:chgData name="Chris Speller" userId="0a97f007-b978-4543-a8a0-9ee0abccdf0a" providerId="ADAL" clId="{F75533B5-4FC0-4EBE-B13C-56F979AD271E}" dt="2020-12-29T17:45:46.811" v="0" actId="47"/>
        <pc:sldMkLst>
          <pc:docMk/>
          <pc:sldMk cId="2210213353" sldId="4260"/>
        </pc:sldMkLst>
      </pc:sldChg>
      <pc:sldChg chg="del">
        <pc:chgData name="Chris Speller" userId="0a97f007-b978-4543-a8a0-9ee0abccdf0a" providerId="ADAL" clId="{F75533B5-4FC0-4EBE-B13C-56F979AD271E}" dt="2020-12-29T17:45:46.811" v="0" actId="47"/>
        <pc:sldMkLst>
          <pc:docMk/>
          <pc:sldMk cId="2108347254" sldId="4261"/>
        </pc:sldMkLst>
      </pc:sldChg>
      <pc:sldChg chg="del">
        <pc:chgData name="Chris Speller" userId="0a97f007-b978-4543-a8a0-9ee0abccdf0a" providerId="ADAL" clId="{F75533B5-4FC0-4EBE-B13C-56F979AD271E}" dt="2020-12-29T17:45:46.811" v="0" actId="47"/>
        <pc:sldMkLst>
          <pc:docMk/>
          <pc:sldMk cId="3941720206" sldId="4262"/>
        </pc:sldMkLst>
      </pc:sldChg>
      <pc:sldChg chg="del">
        <pc:chgData name="Chris Speller" userId="0a97f007-b978-4543-a8a0-9ee0abccdf0a" providerId="ADAL" clId="{F75533B5-4FC0-4EBE-B13C-56F979AD271E}" dt="2020-12-29T17:45:46.811" v="0" actId="47"/>
        <pc:sldMkLst>
          <pc:docMk/>
          <pc:sldMk cId="2059946790" sldId="4263"/>
        </pc:sldMkLst>
      </pc:sldChg>
      <pc:sldChg chg="del">
        <pc:chgData name="Chris Speller" userId="0a97f007-b978-4543-a8a0-9ee0abccdf0a" providerId="ADAL" clId="{F75533B5-4FC0-4EBE-B13C-56F979AD271E}" dt="2020-12-29T17:45:46.811" v="0" actId="47"/>
        <pc:sldMkLst>
          <pc:docMk/>
          <pc:sldMk cId="83876155" sldId="4264"/>
        </pc:sldMkLst>
      </pc:sldChg>
      <pc:sldChg chg="del">
        <pc:chgData name="Chris Speller" userId="0a97f007-b978-4543-a8a0-9ee0abccdf0a" providerId="ADAL" clId="{F75533B5-4FC0-4EBE-B13C-56F979AD271E}" dt="2020-12-29T17:45:46.811" v="0" actId="47"/>
        <pc:sldMkLst>
          <pc:docMk/>
          <pc:sldMk cId="3178339944" sldId="4265"/>
        </pc:sldMkLst>
      </pc:sldChg>
      <pc:sldChg chg="del">
        <pc:chgData name="Chris Speller" userId="0a97f007-b978-4543-a8a0-9ee0abccdf0a" providerId="ADAL" clId="{F75533B5-4FC0-4EBE-B13C-56F979AD271E}" dt="2020-12-29T17:45:46.811" v="0" actId="47"/>
        <pc:sldMkLst>
          <pc:docMk/>
          <pc:sldMk cId="3547795543" sldId="4266"/>
        </pc:sldMkLst>
      </pc:sldChg>
      <pc:sldChg chg="del">
        <pc:chgData name="Chris Speller" userId="0a97f007-b978-4543-a8a0-9ee0abccdf0a" providerId="ADAL" clId="{F75533B5-4FC0-4EBE-B13C-56F979AD271E}" dt="2020-12-29T17:45:46.811" v="0" actId="47"/>
        <pc:sldMkLst>
          <pc:docMk/>
          <pc:sldMk cId="4070391860" sldId="4267"/>
        </pc:sldMkLst>
      </pc:sldChg>
      <pc:sldChg chg="del">
        <pc:chgData name="Chris Speller" userId="0a97f007-b978-4543-a8a0-9ee0abccdf0a" providerId="ADAL" clId="{F75533B5-4FC0-4EBE-B13C-56F979AD271E}" dt="2020-12-29T17:45:46.811" v="0" actId="47"/>
        <pc:sldMkLst>
          <pc:docMk/>
          <pc:sldMk cId="354482536" sldId="4268"/>
        </pc:sldMkLst>
      </pc:sldChg>
      <pc:sldChg chg="del">
        <pc:chgData name="Chris Speller" userId="0a97f007-b978-4543-a8a0-9ee0abccdf0a" providerId="ADAL" clId="{F75533B5-4FC0-4EBE-B13C-56F979AD271E}" dt="2020-12-29T17:45:46.811" v="0" actId="47"/>
        <pc:sldMkLst>
          <pc:docMk/>
          <pc:sldMk cId="4289332131" sldId="4269"/>
        </pc:sldMkLst>
      </pc:sldChg>
      <pc:sldChg chg="del">
        <pc:chgData name="Chris Speller" userId="0a97f007-b978-4543-a8a0-9ee0abccdf0a" providerId="ADAL" clId="{F75533B5-4FC0-4EBE-B13C-56F979AD271E}" dt="2020-12-29T17:45:46.811" v="0" actId="47"/>
        <pc:sldMkLst>
          <pc:docMk/>
          <pc:sldMk cId="617033601" sldId="4270"/>
        </pc:sldMkLst>
      </pc:sldChg>
      <pc:sldChg chg="del">
        <pc:chgData name="Chris Speller" userId="0a97f007-b978-4543-a8a0-9ee0abccdf0a" providerId="ADAL" clId="{F75533B5-4FC0-4EBE-B13C-56F979AD271E}" dt="2020-12-29T17:45:46.811" v="0" actId="47"/>
        <pc:sldMkLst>
          <pc:docMk/>
          <pc:sldMk cId="216175041" sldId="4271"/>
        </pc:sldMkLst>
      </pc:sldChg>
      <pc:sldChg chg="del">
        <pc:chgData name="Chris Speller" userId="0a97f007-b978-4543-a8a0-9ee0abccdf0a" providerId="ADAL" clId="{F75533B5-4FC0-4EBE-B13C-56F979AD271E}" dt="2020-12-29T17:45:46.811" v="0" actId="47"/>
        <pc:sldMkLst>
          <pc:docMk/>
          <pc:sldMk cId="76720989" sldId="4272"/>
        </pc:sldMkLst>
      </pc:sldChg>
      <pc:sldChg chg="del">
        <pc:chgData name="Chris Speller" userId="0a97f007-b978-4543-a8a0-9ee0abccdf0a" providerId="ADAL" clId="{F75533B5-4FC0-4EBE-B13C-56F979AD271E}" dt="2020-12-29T17:45:46.811" v="0" actId="47"/>
        <pc:sldMkLst>
          <pc:docMk/>
          <pc:sldMk cId="2938329085" sldId="4273"/>
        </pc:sldMkLst>
      </pc:sldChg>
      <pc:sldChg chg="del">
        <pc:chgData name="Chris Speller" userId="0a97f007-b978-4543-a8a0-9ee0abccdf0a" providerId="ADAL" clId="{F75533B5-4FC0-4EBE-B13C-56F979AD271E}" dt="2020-12-29T17:45:46.811" v="0" actId="47"/>
        <pc:sldMkLst>
          <pc:docMk/>
          <pc:sldMk cId="4142667225" sldId="4274"/>
        </pc:sldMkLst>
      </pc:sldChg>
      <pc:sldChg chg="del">
        <pc:chgData name="Chris Speller" userId="0a97f007-b978-4543-a8a0-9ee0abccdf0a" providerId="ADAL" clId="{F75533B5-4FC0-4EBE-B13C-56F979AD271E}" dt="2020-12-29T17:45:46.811" v="0" actId="47"/>
        <pc:sldMkLst>
          <pc:docMk/>
          <pc:sldMk cId="2989613756" sldId="4275"/>
        </pc:sldMkLst>
      </pc:sldChg>
      <pc:sldChg chg="del">
        <pc:chgData name="Chris Speller" userId="0a97f007-b978-4543-a8a0-9ee0abccdf0a" providerId="ADAL" clId="{F75533B5-4FC0-4EBE-B13C-56F979AD271E}" dt="2020-12-29T17:45:46.811" v="0" actId="47"/>
        <pc:sldMkLst>
          <pc:docMk/>
          <pc:sldMk cId="4170870872" sldId="4276"/>
        </pc:sldMkLst>
      </pc:sldChg>
      <pc:sldChg chg="del">
        <pc:chgData name="Chris Speller" userId="0a97f007-b978-4543-a8a0-9ee0abccdf0a" providerId="ADAL" clId="{F75533B5-4FC0-4EBE-B13C-56F979AD271E}" dt="2020-12-29T17:45:46.811" v="0" actId="47"/>
        <pc:sldMkLst>
          <pc:docMk/>
          <pc:sldMk cId="2529603960" sldId="4277"/>
        </pc:sldMkLst>
      </pc:sldChg>
      <pc:sldChg chg="del">
        <pc:chgData name="Chris Speller" userId="0a97f007-b978-4543-a8a0-9ee0abccdf0a" providerId="ADAL" clId="{F75533B5-4FC0-4EBE-B13C-56F979AD271E}" dt="2020-12-29T17:45:46.811" v="0" actId="47"/>
        <pc:sldMkLst>
          <pc:docMk/>
          <pc:sldMk cId="1186578875" sldId="4278"/>
        </pc:sldMkLst>
      </pc:sldChg>
      <pc:sldChg chg="del">
        <pc:chgData name="Chris Speller" userId="0a97f007-b978-4543-a8a0-9ee0abccdf0a" providerId="ADAL" clId="{F75533B5-4FC0-4EBE-B13C-56F979AD271E}" dt="2020-12-29T17:45:46.811" v="0" actId="47"/>
        <pc:sldMkLst>
          <pc:docMk/>
          <pc:sldMk cId="3402914833" sldId="4279"/>
        </pc:sldMkLst>
      </pc:sldChg>
      <pc:sldChg chg="del">
        <pc:chgData name="Chris Speller" userId="0a97f007-b978-4543-a8a0-9ee0abccdf0a" providerId="ADAL" clId="{F75533B5-4FC0-4EBE-B13C-56F979AD271E}" dt="2020-12-29T17:45:46.811" v="0" actId="47"/>
        <pc:sldMkLst>
          <pc:docMk/>
          <pc:sldMk cId="2183125455" sldId="4280"/>
        </pc:sldMkLst>
      </pc:sldChg>
      <pc:sldChg chg="del">
        <pc:chgData name="Chris Speller" userId="0a97f007-b978-4543-a8a0-9ee0abccdf0a" providerId="ADAL" clId="{F75533B5-4FC0-4EBE-B13C-56F979AD271E}" dt="2020-12-29T17:45:46.811" v="0" actId="47"/>
        <pc:sldMkLst>
          <pc:docMk/>
          <pc:sldMk cId="1024507904" sldId="4281"/>
        </pc:sldMkLst>
      </pc:sldChg>
      <pc:sldChg chg="del">
        <pc:chgData name="Chris Speller" userId="0a97f007-b978-4543-a8a0-9ee0abccdf0a" providerId="ADAL" clId="{F75533B5-4FC0-4EBE-B13C-56F979AD271E}" dt="2020-12-29T17:45:46.811" v="0" actId="47"/>
        <pc:sldMkLst>
          <pc:docMk/>
          <pc:sldMk cId="1278225940" sldId="4282"/>
        </pc:sldMkLst>
      </pc:sldChg>
      <pc:sldChg chg="del">
        <pc:chgData name="Chris Speller" userId="0a97f007-b978-4543-a8a0-9ee0abccdf0a" providerId="ADAL" clId="{F75533B5-4FC0-4EBE-B13C-56F979AD271E}" dt="2020-12-29T17:45:46.811" v="0" actId="47"/>
        <pc:sldMkLst>
          <pc:docMk/>
          <pc:sldMk cId="3565691535" sldId="4283"/>
        </pc:sldMkLst>
      </pc:sldChg>
      <pc:sldChg chg="del">
        <pc:chgData name="Chris Speller" userId="0a97f007-b978-4543-a8a0-9ee0abccdf0a" providerId="ADAL" clId="{F75533B5-4FC0-4EBE-B13C-56F979AD271E}" dt="2020-12-29T17:45:46.811" v="0" actId="47"/>
        <pc:sldMkLst>
          <pc:docMk/>
          <pc:sldMk cId="2836158141" sldId="4284"/>
        </pc:sldMkLst>
      </pc:sldChg>
      <pc:sldChg chg="del">
        <pc:chgData name="Chris Speller" userId="0a97f007-b978-4543-a8a0-9ee0abccdf0a" providerId="ADAL" clId="{F75533B5-4FC0-4EBE-B13C-56F979AD271E}" dt="2020-12-29T17:45:46.811" v="0" actId="47"/>
        <pc:sldMkLst>
          <pc:docMk/>
          <pc:sldMk cId="491280613" sldId="4285"/>
        </pc:sldMkLst>
      </pc:sldChg>
      <pc:sldChg chg="del">
        <pc:chgData name="Chris Speller" userId="0a97f007-b978-4543-a8a0-9ee0abccdf0a" providerId="ADAL" clId="{F75533B5-4FC0-4EBE-B13C-56F979AD271E}" dt="2020-12-29T17:45:46.811" v="0" actId="47"/>
        <pc:sldMkLst>
          <pc:docMk/>
          <pc:sldMk cId="1780879411" sldId="4286"/>
        </pc:sldMkLst>
      </pc:sldChg>
      <pc:sldChg chg="del">
        <pc:chgData name="Chris Speller" userId="0a97f007-b978-4543-a8a0-9ee0abccdf0a" providerId="ADAL" clId="{F75533B5-4FC0-4EBE-B13C-56F979AD271E}" dt="2020-12-29T17:45:46.811" v="0" actId="47"/>
        <pc:sldMkLst>
          <pc:docMk/>
          <pc:sldMk cId="4095289239" sldId="4287"/>
        </pc:sldMkLst>
      </pc:sldChg>
      <pc:sldChg chg="del">
        <pc:chgData name="Chris Speller" userId="0a97f007-b978-4543-a8a0-9ee0abccdf0a" providerId="ADAL" clId="{F75533B5-4FC0-4EBE-B13C-56F979AD271E}" dt="2020-12-29T17:45:46.811" v="0" actId="47"/>
        <pc:sldMkLst>
          <pc:docMk/>
          <pc:sldMk cId="644414428" sldId="4288"/>
        </pc:sldMkLst>
      </pc:sldChg>
      <pc:sldChg chg="del">
        <pc:chgData name="Chris Speller" userId="0a97f007-b978-4543-a8a0-9ee0abccdf0a" providerId="ADAL" clId="{F75533B5-4FC0-4EBE-B13C-56F979AD271E}" dt="2020-12-29T17:45:46.811" v="0" actId="47"/>
        <pc:sldMkLst>
          <pc:docMk/>
          <pc:sldMk cId="293809435" sldId="4289"/>
        </pc:sldMkLst>
      </pc:sldChg>
      <pc:sldChg chg="del">
        <pc:chgData name="Chris Speller" userId="0a97f007-b978-4543-a8a0-9ee0abccdf0a" providerId="ADAL" clId="{F75533B5-4FC0-4EBE-B13C-56F979AD271E}" dt="2020-12-29T17:45:46.811" v="0" actId="47"/>
        <pc:sldMkLst>
          <pc:docMk/>
          <pc:sldMk cId="781360419" sldId="4290"/>
        </pc:sldMkLst>
      </pc:sldChg>
      <pc:sldChg chg="del">
        <pc:chgData name="Chris Speller" userId="0a97f007-b978-4543-a8a0-9ee0abccdf0a" providerId="ADAL" clId="{F75533B5-4FC0-4EBE-B13C-56F979AD271E}" dt="2020-12-29T17:45:46.811" v="0" actId="47"/>
        <pc:sldMkLst>
          <pc:docMk/>
          <pc:sldMk cId="1759290178" sldId="4291"/>
        </pc:sldMkLst>
      </pc:sldChg>
      <pc:sldChg chg="del">
        <pc:chgData name="Chris Speller" userId="0a97f007-b978-4543-a8a0-9ee0abccdf0a" providerId="ADAL" clId="{F75533B5-4FC0-4EBE-B13C-56F979AD271E}" dt="2020-12-29T17:45:46.811" v="0" actId="47"/>
        <pc:sldMkLst>
          <pc:docMk/>
          <pc:sldMk cId="2150508500" sldId="4292"/>
        </pc:sldMkLst>
      </pc:sldChg>
      <pc:sldChg chg="del">
        <pc:chgData name="Chris Speller" userId="0a97f007-b978-4543-a8a0-9ee0abccdf0a" providerId="ADAL" clId="{F75533B5-4FC0-4EBE-B13C-56F979AD271E}" dt="2020-12-29T17:45:46.811" v="0" actId="47"/>
        <pc:sldMkLst>
          <pc:docMk/>
          <pc:sldMk cId="857919995" sldId="4293"/>
        </pc:sldMkLst>
      </pc:sldChg>
      <pc:sldChg chg="del">
        <pc:chgData name="Chris Speller" userId="0a97f007-b978-4543-a8a0-9ee0abccdf0a" providerId="ADAL" clId="{F75533B5-4FC0-4EBE-B13C-56F979AD271E}" dt="2020-12-29T17:45:46.811" v="0" actId="47"/>
        <pc:sldMkLst>
          <pc:docMk/>
          <pc:sldMk cId="2098543876" sldId="4294"/>
        </pc:sldMkLst>
      </pc:sldChg>
      <pc:sldChg chg="del">
        <pc:chgData name="Chris Speller" userId="0a97f007-b978-4543-a8a0-9ee0abccdf0a" providerId="ADAL" clId="{F75533B5-4FC0-4EBE-B13C-56F979AD271E}" dt="2020-12-29T17:45:46.811" v="0" actId="47"/>
        <pc:sldMkLst>
          <pc:docMk/>
          <pc:sldMk cId="428548031" sldId="4295"/>
        </pc:sldMkLst>
      </pc:sldChg>
      <pc:sldChg chg="del">
        <pc:chgData name="Chris Speller" userId="0a97f007-b978-4543-a8a0-9ee0abccdf0a" providerId="ADAL" clId="{F75533B5-4FC0-4EBE-B13C-56F979AD271E}" dt="2020-12-29T17:45:46.811" v="0" actId="47"/>
        <pc:sldMkLst>
          <pc:docMk/>
          <pc:sldMk cId="2602853764" sldId="4296"/>
        </pc:sldMkLst>
      </pc:sldChg>
      <pc:sldChg chg="del">
        <pc:chgData name="Chris Speller" userId="0a97f007-b978-4543-a8a0-9ee0abccdf0a" providerId="ADAL" clId="{F75533B5-4FC0-4EBE-B13C-56F979AD271E}" dt="2020-12-29T17:45:46.811" v="0" actId="47"/>
        <pc:sldMkLst>
          <pc:docMk/>
          <pc:sldMk cId="4261010238" sldId="4297"/>
        </pc:sldMkLst>
      </pc:sldChg>
      <pc:sldChg chg="del">
        <pc:chgData name="Chris Speller" userId="0a97f007-b978-4543-a8a0-9ee0abccdf0a" providerId="ADAL" clId="{F75533B5-4FC0-4EBE-B13C-56F979AD271E}" dt="2020-12-29T17:45:46.811" v="0" actId="47"/>
        <pc:sldMkLst>
          <pc:docMk/>
          <pc:sldMk cId="1357221006" sldId="4298"/>
        </pc:sldMkLst>
      </pc:sldChg>
      <pc:sldChg chg="del">
        <pc:chgData name="Chris Speller" userId="0a97f007-b978-4543-a8a0-9ee0abccdf0a" providerId="ADAL" clId="{F75533B5-4FC0-4EBE-B13C-56F979AD271E}" dt="2020-12-29T17:45:46.811" v="0" actId="47"/>
        <pc:sldMkLst>
          <pc:docMk/>
          <pc:sldMk cId="2312047769" sldId="4299"/>
        </pc:sldMkLst>
      </pc:sldChg>
      <pc:sldChg chg="del">
        <pc:chgData name="Chris Speller" userId="0a97f007-b978-4543-a8a0-9ee0abccdf0a" providerId="ADAL" clId="{F75533B5-4FC0-4EBE-B13C-56F979AD271E}" dt="2020-12-29T17:45:46.811" v="0" actId="47"/>
        <pc:sldMkLst>
          <pc:docMk/>
          <pc:sldMk cId="320346525" sldId="4300"/>
        </pc:sldMkLst>
      </pc:sldChg>
      <pc:sldChg chg="del">
        <pc:chgData name="Chris Speller" userId="0a97f007-b978-4543-a8a0-9ee0abccdf0a" providerId="ADAL" clId="{F75533B5-4FC0-4EBE-B13C-56F979AD271E}" dt="2020-12-29T17:45:46.811" v="0" actId="47"/>
        <pc:sldMkLst>
          <pc:docMk/>
          <pc:sldMk cId="1378141197" sldId="4301"/>
        </pc:sldMkLst>
      </pc:sldChg>
      <pc:sldChg chg="del">
        <pc:chgData name="Chris Speller" userId="0a97f007-b978-4543-a8a0-9ee0abccdf0a" providerId="ADAL" clId="{F75533B5-4FC0-4EBE-B13C-56F979AD271E}" dt="2020-12-29T17:45:46.811" v="0" actId="47"/>
        <pc:sldMkLst>
          <pc:docMk/>
          <pc:sldMk cId="1096176284" sldId="4302"/>
        </pc:sldMkLst>
      </pc:sldChg>
      <pc:sldChg chg="del">
        <pc:chgData name="Chris Speller" userId="0a97f007-b978-4543-a8a0-9ee0abccdf0a" providerId="ADAL" clId="{F75533B5-4FC0-4EBE-B13C-56F979AD271E}" dt="2020-12-29T17:45:46.811" v="0" actId="47"/>
        <pc:sldMkLst>
          <pc:docMk/>
          <pc:sldMk cId="518878859" sldId="4303"/>
        </pc:sldMkLst>
      </pc:sldChg>
      <pc:sldChg chg="del">
        <pc:chgData name="Chris Speller" userId="0a97f007-b978-4543-a8a0-9ee0abccdf0a" providerId="ADAL" clId="{F75533B5-4FC0-4EBE-B13C-56F979AD271E}" dt="2020-12-29T17:45:46.811" v="0" actId="47"/>
        <pc:sldMkLst>
          <pc:docMk/>
          <pc:sldMk cId="3491002745" sldId="4304"/>
        </pc:sldMkLst>
      </pc:sldChg>
      <pc:sldChg chg="del">
        <pc:chgData name="Chris Speller" userId="0a97f007-b978-4543-a8a0-9ee0abccdf0a" providerId="ADAL" clId="{F75533B5-4FC0-4EBE-B13C-56F979AD271E}" dt="2020-12-29T17:45:46.811" v="0" actId="47"/>
        <pc:sldMkLst>
          <pc:docMk/>
          <pc:sldMk cId="651126028" sldId="4305"/>
        </pc:sldMkLst>
      </pc:sldChg>
      <pc:sldChg chg="del">
        <pc:chgData name="Chris Speller" userId="0a97f007-b978-4543-a8a0-9ee0abccdf0a" providerId="ADAL" clId="{F75533B5-4FC0-4EBE-B13C-56F979AD271E}" dt="2020-12-29T17:45:46.811" v="0" actId="47"/>
        <pc:sldMkLst>
          <pc:docMk/>
          <pc:sldMk cId="3747752280" sldId="4306"/>
        </pc:sldMkLst>
      </pc:sldChg>
      <pc:sldChg chg="del">
        <pc:chgData name="Chris Speller" userId="0a97f007-b978-4543-a8a0-9ee0abccdf0a" providerId="ADAL" clId="{F75533B5-4FC0-4EBE-B13C-56F979AD271E}" dt="2020-12-29T17:45:46.811" v="0" actId="47"/>
        <pc:sldMkLst>
          <pc:docMk/>
          <pc:sldMk cId="2650070710" sldId="4307"/>
        </pc:sldMkLst>
      </pc:sldChg>
      <pc:sldChg chg="del">
        <pc:chgData name="Chris Speller" userId="0a97f007-b978-4543-a8a0-9ee0abccdf0a" providerId="ADAL" clId="{F75533B5-4FC0-4EBE-B13C-56F979AD271E}" dt="2020-12-29T17:45:46.811" v="0" actId="47"/>
        <pc:sldMkLst>
          <pc:docMk/>
          <pc:sldMk cId="3030549656" sldId="4308"/>
        </pc:sldMkLst>
      </pc:sldChg>
      <pc:sldChg chg="del">
        <pc:chgData name="Chris Speller" userId="0a97f007-b978-4543-a8a0-9ee0abccdf0a" providerId="ADAL" clId="{F75533B5-4FC0-4EBE-B13C-56F979AD271E}" dt="2020-12-29T17:45:46.811" v="0" actId="47"/>
        <pc:sldMkLst>
          <pc:docMk/>
          <pc:sldMk cId="78102799" sldId="4309"/>
        </pc:sldMkLst>
      </pc:sldChg>
      <pc:sldChg chg="del">
        <pc:chgData name="Chris Speller" userId="0a97f007-b978-4543-a8a0-9ee0abccdf0a" providerId="ADAL" clId="{F75533B5-4FC0-4EBE-B13C-56F979AD271E}" dt="2020-12-29T17:45:46.811" v="0" actId="47"/>
        <pc:sldMkLst>
          <pc:docMk/>
          <pc:sldMk cId="2001606468" sldId="4310"/>
        </pc:sldMkLst>
      </pc:sldChg>
      <pc:sldChg chg="del">
        <pc:chgData name="Chris Speller" userId="0a97f007-b978-4543-a8a0-9ee0abccdf0a" providerId="ADAL" clId="{F75533B5-4FC0-4EBE-B13C-56F979AD271E}" dt="2020-12-29T17:45:46.811" v="0" actId="47"/>
        <pc:sldMkLst>
          <pc:docMk/>
          <pc:sldMk cId="362951097" sldId="4311"/>
        </pc:sldMkLst>
      </pc:sldChg>
      <pc:sldChg chg="del">
        <pc:chgData name="Chris Speller" userId="0a97f007-b978-4543-a8a0-9ee0abccdf0a" providerId="ADAL" clId="{F75533B5-4FC0-4EBE-B13C-56F979AD271E}" dt="2020-12-29T17:45:46.811" v="0" actId="47"/>
        <pc:sldMkLst>
          <pc:docMk/>
          <pc:sldMk cId="1335411940" sldId="4312"/>
        </pc:sldMkLst>
      </pc:sldChg>
      <pc:sldChg chg="del">
        <pc:chgData name="Chris Speller" userId="0a97f007-b978-4543-a8a0-9ee0abccdf0a" providerId="ADAL" clId="{F75533B5-4FC0-4EBE-B13C-56F979AD271E}" dt="2020-12-29T17:45:46.811" v="0" actId="47"/>
        <pc:sldMkLst>
          <pc:docMk/>
          <pc:sldMk cId="3426958770" sldId="4313"/>
        </pc:sldMkLst>
      </pc:sldChg>
      <pc:sldChg chg="del">
        <pc:chgData name="Chris Speller" userId="0a97f007-b978-4543-a8a0-9ee0abccdf0a" providerId="ADAL" clId="{F75533B5-4FC0-4EBE-B13C-56F979AD271E}" dt="2020-12-29T17:45:46.811" v="0" actId="47"/>
        <pc:sldMkLst>
          <pc:docMk/>
          <pc:sldMk cId="4094213754" sldId="4314"/>
        </pc:sldMkLst>
      </pc:sldChg>
      <pc:sldChg chg="del">
        <pc:chgData name="Chris Speller" userId="0a97f007-b978-4543-a8a0-9ee0abccdf0a" providerId="ADAL" clId="{F75533B5-4FC0-4EBE-B13C-56F979AD271E}" dt="2020-12-29T17:45:46.811" v="0" actId="47"/>
        <pc:sldMkLst>
          <pc:docMk/>
          <pc:sldMk cId="1655969786" sldId="4315"/>
        </pc:sldMkLst>
      </pc:sldChg>
      <pc:sldChg chg="del">
        <pc:chgData name="Chris Speller" userId="0a97f007-b978-4543-a8a0-9ee0abccdf0a" providerId="ADAL" clId="{F75533B5-4FC0-4EBE-B13C-56F979AD271E}" dt="2020-12-29T17:45:46.811" v="0" actId="47"/>
        <pc:sldMkLst>
          <pc:docMk/>
          <pc:sldMk cId="2159686522" sldId="4316"/>
        </pc:sldMkLst>
      </pc:sldChg>
      <pc:sldChg chg="del">
        <pc:chgData name="Chris Speller" userId="0a97f007-b978-4543-a8a0-9ee0abccdf0a" providerId="ADAL" clId="{F75533B5-4FC0-4EBE-B13C-56F979AD271E}" dt="2020-12-29T17:45:46.811" v="0" actId="47"/>
        <pc:sldMkLst>
          <pc:docMk/>
          <pc:sldMk cId="2136520566" sldId="4317"/>
        </pc:sldMkLst>
      </pc:sldChg>
      <pc:sldChg chg="del">
        <pc:chgData name="Chris Speller" userId="0a97f007-b978-4543-a8a0-9ee0abccdf0a" providerId="ADAL" clId="{F75533B5-4FC0-4EBE-B13C-56F979AD271E}" dt="2020-12-29T17:45:46.811" v="0" actId="47"/>
        <pc:sldMkLst>
          <pc:docMk/>
          <pc:sldMk cId="1171439970" sldId="4318"/>
        </pc:sldMkLst>
      </pc:sldChg>
      <pc:sldChg chg="del">
        <pc:chgData name="Chris Speller" userId="0a97f007-b978-4543-a8a0-9ee0abccdf0a" providerId="ADAL" clId="{F75533B5-4FC0-4EBE-B13C-56F979AD271E}" dt="2020-12-29T17:45:46.811" v="0" actId="47"/>
        <pc:sldMkLst>
          <pc:docMk/>
          <pc:sldMk cId="2223287902" sldId="4319"/>
        </pc:sldMkLst>
      </pc:sldChg>
      <pc:sldChg chg="del">
        <pc:chgData name="Chris Speller" userId="0a97f007-b978-4543-a8a0-9ee0abccdf0a" providerId="ADAL" clId="{F75533B5-4FC0-4EBE-B13C-56F979AD271E}" dt="2020-12-29T17:45:46.811" v="0" actId="47"/>
        <pc:sldMkLst>
          <pc:docMk/>
          <pc:sldMk cId="124636259" sldId="4320"/>
        </pc:sldMkLst>
      </pc:sldChg>
      <pc:sldChg chg="del">
        <pc:chgData name="Chris Speller" userId="0a97f007-b978-4543-a8a0-9ee0abccdf0a" providerId="ADAL" clId="{F75533B5-4FC0-4EBE-B13C-56F979AD271E}" dt="2020-12-29T17:45:46.811" v="0" actId="47"/>
        <pc:sldMkLst>
          <pc:docMk/>
          <pc:sldMk cId="1822654360" sldId="4321"/>
        </pc:sldMkLst>
      </pc:sldChg>
      <pc:sldChg chg="del">
        <pc:chgData name="Chris Speller" userId="0a97f007-b978-4543-a8a0-9ee0abccdf0a" providerId="ADAL" clId="{F75533B5-4FC0-4EBE-B13C-56F979AD271E}" dt="2020-12-29T17:45:46.811" v="0" actId="47"/>
        <pc:sldMkLst>
          <pc:docMk/>
          <pc:sldMk cId="3682970263" sldId="4322"/>
        </pc:sldMkLst>
      </pc:sldChg>
      <pc:sldChg chg="del">
        <pc:chgData name="Chris Speller" userId="0a97f007-b978-4543-a8a0-9ee0abccdf0a" providerId="ADAL" clId="{F75533B5-4FC0-4EBE-B13C-56F979AD271E}" dt="2020-12-29T17:45:46.811" v="0" actId="47"/>
        <pc:sldMkLst>
          <pc:docMk/>
          <pc:sldMk cId="2989112352" sldId="4323"/>
        </pc:sldMkLst>
      </pc:sldChg>
      <pc:sldChg chg="del">
        <pc:chgData name="Chris Speller" userId="0a97f007-b978-4543-a8a0-9ee0abccdf0a" providerId="ADAL" clId="{F75533B5-4FC0-4EBE-B13C-56F979AD271E}" dt="2020-12-29T17:45:46.811" v="0" actId="47"/>
        <pc:sldMkLst>
          <pc:docMk/>
          <pc:sldMk cId="3881575754" sldId="4324"/>
        </pc:sldMkLst>
      </pc:sldChg>
      <pc:sldChg chg="del">
        <pc:chgData name="Chris Speller" userId="0a97f007-b978-4543-a8a0-9ee0abccdf0a" providerId="ADAL" clId="{F75533B5-4FC0-4EBE-B13C-56F979AD271E}" dt="2020-12-29T17:45:46.811" v="0" actId="47"/>
        <pc:sldMkLst>
          <pc:docMk/>
          <pc:sldMk cId="4287601871" sldId="4325"/>
        </pc:sldMkLst>
      </pc:sldChg>
      <pc:sldChg chg="del">
        <pc:chgData name="Chris Speller" userId="0a97f007-b978-4543-a8a0-9ee0abccdf0a" providerId="ADAL" clId="{F75533B5-4FC0-4EBE-B13C-56F979AD271E}" dt="2020-12-29T17:45:46.811" v="0" actId="47"/>
        <pc:sldMkLst>
          <pc:docMk/>
          <pc:sldMk cId="129277302" sldId="4326"/>
        </pc:sldMkLst>
      </pc:sldChg>
      <pc:sldChg chg="del">
        <pc:chgData name="Chris Speller" userId="0a97f007-b978-4543-a8a0-9ee0abccdf0a" providerId="ADAL" clId="{F75533B5-4FC0-4EBE-B13C-56F979AD271E}" dt="2020-12-29T17:45:46.811" v="0" actId="47"/>
        <pc:sldMkLst>
          <pc:docMk/>
          <pc:sldMk cId="1648122644" sldId="4327"/>
        </pc:sldMkLst>
      </pc:sldChg>
      <pc:sldChg chg="del">
        <pc:chgData name="Chris Speller" userId="0a97f007-b978-4543-a8a0-9ee0abccdf0a" providerId="ADAL" clId="{F75533B5-4FC0-4EBE-B13C-56F979AD271E}" dt="2020-12-29T17:45:46.811" v="0" actId="47"/>
        <pc:sldMkLst>
          <pc:docMk/>
          <pc:sldMk cId="29208734" sldId="4328"/>
        </pc:sldMkLst>
      </pc:sldChg>
      <pc:sldChg chg="del">
        <pc:chgData name="Chris Speller" userId="0a97f007-b978-4543-a8a0-9ee0abccdf0a" providerId="ADAL" clId="{F75533B5-4FC0-4EBE-B13C-56F979AD271E}" dt="2020-12-29T17:45:46.811" v="0" actId="47"/>
        <pc:sldMkLst>
          <pc:docMk/>
          <pc:sldMk cId="2349785839" sldId="4329"/>
        </pc:sldMkLst>
      </pc:sldChg>
      <pc:sldChg chg="del">
        <pc:chgData name="Chris Speller" userId="0a97f007-b978-4543-a8a0-9ee0abccdf0a" providerId="ADAL" clId="{F75533B5-4FC0-4EBE-B13C-56F979AD271E}" dt="2020-12-29T17:45:46.811" v="0" actId="47"/>
        <pc:sldMkLst>
          <pc:docMk/>
          <pc:sldMk cId="553972512" sldId="4330"/>
        </pc:sldMkLst>
      </pc:sldChg>
      <pc:sldChg chg="del">
        <pc:chgData name="Chris Speller" userId="0a97f007-b978-4543-a8a0-9ee0abccdf0a" providerId="ADAL" clId="{F75533B5-4FC0-4EBE-B13C-56F979AD271E}" dt="2020-12-29T17:45:46.811" v="0" actId="47"/>
        <pc:sldMkLst>
          <pc:docMk/>
          <pc:sldMk cId="4132133966" sldId="4331"/>
        </pc:sldMkLst>
      </pc:sldChg>
      <pc:sldChg chg="del">
        <pc:chgData name="Chris Speller" userId="0a97f007-b978-4543-a8a0-9ee0abccdf0a" providerId="ADAL" clId="{F75533B5-4FC0-4EBE-B13C-56F979AD271E}" dt="2020-12-29T17:45:46.811" v="0" actId="47"/>
        <pc:sldMkLst>
          <pc:docMk/>
          <pc:sldMk cId="606068091" sldId="4332"/>
        </pc:sldMkLst>
      </pc:sldChg>
      <pc:sldChg chg="del">
        <pc:chgData name="Chris Speller" userId="0a97f007-b978-4543-a8a0-9ee0abccdf0a" providerId="ADAL" clId="{F75533B5-4FC0-4EBE-B13C-56F979AD271E}" dt="2020-12-29T17:45:46.811" v="0" actId="47"/>
        <pc:sldMkLst>
          <pc:docMk/>
          <pc:sldMk cId="2485689931" sldId="4333"/>
        </pc:sldMkLst>
      </pc:sldChg>
      <pc:sldChg chg="del">
        <pc:chgData name="Chris Speller" userId="0a97f007-b978-4543-a8a0-9ee0abccdf0a" providerId="ADAL" clId="{F75533B5-4FC0-4EBE-B13C-56F979AD271E}" dt="2020-12-29T17:45:46.811" v="0" actId="47"/>
        <pc:sldMkLst>
          <pc:docMk/>
          <pc:sldMk cId="3338241478" sldId="4334"/>
        </pc:sldMkLst>
      </pc:sldChg>
      <pc:sldChg chg="del">
        <pc:chgData name="Chris Speller" userId="0a97f007-b978-4543-a8a0-9ee0abccdf0a" providerId="ADAL" clId="{F75533B5-4FC0-4EBE-B13C-56F979AD271E}" dt="2020-12-29T17:45:46.811" v="0" actId="47"/>
        <pc:sldMkLst>
          <pc:docMk/>
          <pc:sldMk cId="303821772" sldId="4335"/>
        </pc:sldMkLst>
      </pc:sldChg>
      <pc:sldChg chg="del">
        <pc:chgData name="Chris Speller" userId="0a97f007-b978-4543-a8a0-9ee0abccdf0a" providerId="ADAL" clId="{F75533B5-4FC0-4EBE-B13C-56F979AD271E}" dt="2020-12-29T17:45:46.811" v="0" actId="47"/>
        <pc:sldMkLst>
          <pc:docMk/>
          <pc:sldMk cId="2600842726" sldId="4336"/>
        </pc:sldMkLst>
      </pc:sldChg>
      <pc:sldChg chg="del">
        <pc:chgData name="Chris Speller" userId="0a97f007-b978-4543-a8a0-9ee0abccdf0a" providerId="ADAL" clId="{F75533B5-4FC0-4EBE-B13C-56F979AD271E}" dt="2020-12-29T17:45:46.811" v="0" actId="47"/>
        <pc:sldMkLst>
          <pc:docMk/>
          <pc:sldMk cId="3966507312" sldId="4337"/>
        </pc:sldMkLst>
      </pc:sldChg>
      <pc:sldChg chg="del">
        <pc:chgData name="Chris Speller" userId="0a97f007-b978-4543-a8a0-9ee0abccdf0a" providerId="ADAL" clId="{F75533B5-4FC0-4EBE-B13C-56F979AD271E}" dt="2020-12-29T17:45:46.811" v="0" actId="47"/>
        <pc:sldMkLst>
          <pc:docMk/>
          <pc:sldMk cId="1394259227" sldId="4338"/>
        </pc:sldMkLst>
      </pc:sldChg>
      <pc:sldChg chg="del">
        <pc:chgData name="Chris Speller" userId="0a97f007-b978-4543-a8a0-9ee0abccdf0a" providerId="ADAL" clId="{F75533B5-4FC0-4EBE-B13C-56F979AD271E}" dt="2020-12-29T17:45:46.811" v="0" actId="47"/>
        <pc:sldMkLst>
          <pc:docMk/>
          <pc:sldMk cId="137472871" sldId="4339"/>
        </pc:sldMkLst>
      </pc:sldChg>
      <pc:sldChg chg="del">
        <pc:chgData name="Chris Speller" userId="0a97f007-b978-4543-a8a0-9ee0abccdf0a" providerId="ADAL" clId="{F75533B5-4FC0-4EBE-B13C-56F979AD271E}" dt="2020-12-29T17:45:46.811" v="0" actId="47"/>
        <pc:sldMkLst>
          <pc:docMk/>
          <pc:sldMk cId="1706374197" sldId="4340"/>
        </pc:sldMkLst>
      </pc:sldChg>
      <pc:sldChg chg="del">
        <pc:chgData name="Chris Speller" userId="0a97f007-b978-4543-a8a0-9ee0abccdf0a" providerId="ADAL" clId="{F75533B5-4FC0-4EBE-B13C-56F979AD271E}" dt="2020-12-29T17:45:46.811" v="0" actId="47"/>
        <pc:sldMkLst>
          <pc:docMk/>
          <pc:sldMk cId="368792193" sldId="4341"/>
        </pc:sldMkLst>
      </pc:sldChg>
      <pc:sldChg chg="del">
        <pc:chgData name="Chris Speller" userId="0a97f007-b978-4543-a8a0-9ee0abccdf0a" providerId="ADAL" clId="{F75533B5-4FC0-4EBE-B13C-56F979AD271E}" dt="2020-12-29T17:45:46.811" v="0" actId="47"/>
        <pc:sldMkLst>
          <pc:docMk/>
          <pc:sldMk cId="403156252" sldId="4342"/>
        </pc:sldMkLst>
      </pc:sldChg>
      <pc:sldChg chg="del">
        <pc:chgData name="Chris Speller" userId="0a97f007-b978-4543-a8a0-9ee0abccdf0a" providerId="ADAL" clId="{F75533B5-4FC0-4EBE-B13C-56F979AD271E}" dt="2020-12-29T17:45:46.811" v="0" actId="47"/>
        <pc:sldMkLst>
          <pc:docMk/>
          <pc:sldMk cId="3169151525" sldId="4343"/>
        </pc:sldMkLst>
      </pc:sldChg>
      <pc:sldChg chg="del">
        <pc:chgData name="Chris Speller" userId="0a97f007-b978-4543-a8a0-9ee0abccdf0a" providerId="ADAL" clId="{F75533B5-4FC0-4EBE-B13C-56F979AD271E}" dt="2020-12-29T17:45:46.811" v="0" actId="47"/>
        <pc:sldMkLst>
          <pc:docMk/>
          <pc:sldMk cId="3929094761" sldId="4344"/>
        </pc:sldMkLst>
      </pc:sldChg>
      <pc:sldChg chg="del">
        <pc:chgData name="Chris Speller" userId="0a97f007-b978-4543-a8a0-9ee0abccdf0a" providerId="ADAL" clId="{F75533B5-4FC0-4EBE-B13C-56F979AD271E}" dt="2020-12-29T17:45:46.811" v="0" actId="47"/>
        <pc:sldMkLst>
          <pc:docMk/>
          <pc:sldMk cId="1599286908" sldId="4345"/>
        </pc:sldMkLst>
      </pc:sldChg>
      <pc:sldChg chg="del">
        <pc:chgData name="Chris Speller" userId="0a97f007-b978-4543-a8a0-9ee0abccdf0a" providerId="ADAL" clId="{F75533B5-4FC0-4EBE-B13C-56F979AD271E}" dt="2020-12-29T17:45:46.811" v="0" actId="47"/>
        <pc:sldMkLst>
          <pc:docMk/>
          <pc:sldMk cId="3648941659" sldId="4346"/>
        </pc:sldMkLst>
      </pc:sldChg>
      <pc:sldChg chg="del">
        <pc:chgData name="Chris Speller" userId="0a97f007-b978-4543-a8a0-9ee0abccdf0a" providerId="ADAL" clId="{F75533B5-4FC0-4EBE-B13C-56F979AD271E}" dt="2020-12-29T17:45:46.811" v="0" actId="47"/>
        <pc:sldMkLst>
          <pc:docMk/>
          <pc:sldMk cId="3187692618" sldId="4347"/>
        </pc:sldMkLst>
      </pc:sldChg>
      <pc:sldChg chg="del">
        <pc:chgData name="Chris Speller" userId="0a97f007-b978-4543-a8a0-9ee0abccdf0a" providerId="ADAL" clId="{F75533B5-4FC0-4EBE-B13C-56F979AD271E}" dt="2020-12-29T17:45:46.811" v="0" actId="47"/>
        <pc:sldMkLst>
          <pc:docMk/>
          <pc:sldMk cId="2998809375" sldId="4348"/>
        </pc:sldMkLst>
      </pc:sldChg>
      <pc:sldChg chg="del">
        <pc:chgData name="Chris Speller" userId="0a97f007-b978-4543-a8a0-9ee0abccdf0a" providerId="ADAL" clId="{F75533B5-4FC0-4EBE-B13C-56F979AD271E}" dt="2020-12-29T17:45:46.811" v="0" actId="47"/>
        <pc:sldMkLst>
          <pc:docMk/>
          <pc:sldMk cId="2124668964" sldId="4349"/>
        </pc:sldMkLst>
      </pc:sldChg>
      <pc:sldChg chg="del">
        <pc:chgData name="Chris Speller" userId="0a97f007-b978-4543-a8a0-9ee0abccdf0a" providerId="ADAL" clId="{F75533B5-4FC0-4EBE-B13C-56F979AD271E}" dt="2020-12-29T17:45:46.811" v="0" actId="47"/>
        <pc:sldMkLst>
          <pc:docMk/>
          <pc:sldMk cId="3782760188" sldId="4350"/>
        </pc:sldMkLst>
      </pc:sldChg>
      <pc:sldChg chg="del">
        <pc:chgData name="Chris Speller" userId="0a97f007-b978-4543-a8a0-9ee0abccdf0a" providerId="ADAL" clId="{F75533B5-4FC0-4EBE-B13C-56F979AD271E}" dt="2020-12-29T17:45:46.811" v="0" actId="47"/>
        <pc:sldMkLst>
          <pc:docMk/>
          <pc:sldMk cId="1846821093" sldId="4374"/>
        </pc:sldMkLst>
      </pc:sldChg>
      <pc:sldChg chg="del">
        <pc:chgData name="Chris Speller" userId="0a97f007-b978-4543-a8a0-9ee0abccdf0a" providerId="ADAL" clId="{F75533B5-4FC0-4EBE-B13C-56F979AD271E}" dt="2020-12-29T17:45:46.811" v="0" actId="47"/>
        <pc:sldMkLst>
          <pc:docMk/>
          <pc:sldMk cId="1900040444" sldId="4375"/>
        </pc:sldMkLst>
      </pc:sldChg>
      <pc:sldChg chg="del">
        <pc:chgData name="Chris Speller" userId="0a97f007-b978-4543-a8a0-9ee0abccdf0a" providerId="ADAL" clId="{F75533B5-4FC0-4EBE-B13C-56F979AD271E}" dt="2020-12-29T17:45:46.811" v="0" actId="47"/>
        <pc:sldMkLst>
          <pc:docMk/>
          <pc:sldMk cId="2549520824" sldId="4376"/>
        </pc:sldMkLst>
      </pc:sldChg>
      <pc:sldChg chg="del">
        <pc:chgData name="Chris Speller" userId="0a97f007-b978-4543-a8a0-9ee0abccdf0a" providerId="ADAL" clId="{F75533B5-4FC0-4EBE-B13C-56F979AD271E}" dt="2020-12-29T17:45:46.811" v="0" actId="47"/>
        <pc:sldMkLst>
          <pc:docMk/>
          <pc:sldMk cId="2790506377" sldId="4377"/>
        </pc:sldMkLst>
      </pc:sldChg>
      <pc:sldChg chg="del">
        <pc:chgData name="Chris Speller" userId="0a97f007-b978-4543-a8a0-9ee0abccdf0a" providerId="ADAL" clId="{F75533B5-4FC0-4EBE-B13C-56F979AD271E}" dt="2020-12-29T17:45:46.811" v="0" actId="47"/>
        <pc:sldMkLst>
          <pc:docMk/>
          <pc:sldMk cId="1528161864" sldId="4378"/>
        </pc:sldMkLst>
      </pc:sldChg>
      <pc:sldChg chg="del">
        <pc:chgData name="Chris Speller" userId="0a97f007-b978-4543-a8a0-9ee0abccdf0a" providerId="ADAL" clId="{F75533B5-4FC0-4EBE-B13C-56F979AD271E}" dt="2020-12-29T17:45:46.811" v="0" actId="47"/>
        <pc:sldMkLst>
          <pc:docMk/>
          <pc:sldMk cId="682071622" sldId="4379"/>
        </pc:sldMkLst>
      </pc:sldChg>
      <pc:sldChg chg="del">
        <pc:chgData name="Chris Speller" userId="0a97f007-b978-4543-a8a0-9ee0abccdf0a" providerId="ADAL" clId="{F75533B5-4FC0-4EBE-B13C-56F979AD271E}" dt="2020-12-29T17:45:46.811" v="0" actId="47"/>
        <pc:sldMkLst>
          <pc:docMk/>
          <pc:sldMk cId="1628273680" sldId="4380"/>
        </pc:sldMkLst>
      </pc:sldChg>
      <pc:sldChg chg="del">
        <pc:chgData name="Chris Speller" userId="0a97f007-b978-4543-a8a0-9ee0abccdf0a" providerId="ADAL" clId="{F75533B5-4FC0-4EBE-B13C-56F979AD271E}" dt="2020-12-29T17:45:46.811" v="0" actId="47"/>
        <pc:sldMkLst>
          <pc:docMk/>
          <pc:sldMk cId="3833320758" sldId="4381"/>
        </pc:sldMkLst>
      </pc:sldChg>
      <pc:sldChg chg="del">
        <pc:chgData name="Chris Speller" userId="0a97f007-b978-4543-a8a0-9ee0abccdf0a" providerId="ADAL" clId="{F75533B5-4FC0-4EBE-B13C-56F979AD271E}" dt="2020-12-29T17:45:46.811" v="0" actId="47"/>
        <pc:sldMkLst>
          <pc:docMk/>
          <pc:sldMk cId="1794199320" sldId="4382"/>
        </pc:sldMkLst>
      </pc:sldChg>
      <pc:sldChg chg="del">
        <pc:chgData name="Chris Speller" userId="0a97f007-b978-4543-a8a0-9ee0abccdf0a" providerId="ADAL" clId="{F75533B5-4FC0-4EBE-B13C-56F979AD271E}" dt="2020-12-29T17:45:46.811" v="0" actId="47"/>
        <pc:sldMkLst>
          <pc:docMk/>
          <pc:sldMk cId="2109809766" sldId="4383"/>
        </pc:sldMkLst>
      </pc:sldChg>
      <pc:sldChg chg="del">
        <pc:chgData name="Chris Speller" userId="0a97f007-b978-4543-a8a0-9ee0abccdf0a" providerId="ADAL" clId="{F75533B5-4FC0-4EBE-B13C-56F979AD271E}" dt="2020-12-29T17:45:46.811" v="0" actId="47"/>
        <pc:sldMkLst>
          <pc:docMk/>
          <pc:sldMk cId="3537023154" sldId="4384"/>
        </pc:sldMkLst>
      </pc:sldChg>
      <pc:sldChg chg="del">
        <pc:chgData name="Chris Speller" userId="0a97f007-b978-4543-a8a0-9ee0abccdf0a" providerId="ADAL" clId="{F75533B5-4FC0-4EBE-B13C-56F979AD271E}" dt="2020-12-29T17:45:46.811" v="0" actId="47"/>
        <pc:sldMkLst>
          <pc:docMk/>
          <pc:sldMk cId="3707501530" sldId="4386"/>
        </pc:sldMkLst>
      </pc:sldChg>
      <pc:sldChg chg="del">
        <pc:chgData name="Chris Speller" userId="0a97f007-b978-4543-a8a0-9ee0abccdf0a" providerId="ADAL" clId="{F75533B5-4FC0-4EBE-B13C-56F979AD271E}" dt="2020-12-29T17:45:46.811" v="0" actId="47"/>
        <pc:sldMkLst>
          <pc:docMk/>
          <pc:sldMk cId="752214793" sldId="4387"/>
        </pc:sldMkLst>
      </pc:sldChg>
      <pc:sldChg chg="del">
        <pc:chgData name="Chris Speller" userId="0a97f007-b978-4543-a8a0-9ee0abccdf0a" providerId="ADAL" clId="{F75533B5-4FC0-4EBE-B13C-56F979AD271E}" dt="2020-12-29T17:45:46.811" v="0" actId="47"/>
        <pc:sldMkLst>
          <pc:docMk/>
          <pc:sldMk cId="58348421" sldId="4388"/>
        </pc:sldMkLst>
      </pc:sldChg>
      <pc:sldChg chg="del">
        <pc:chgData name="Chris Speller" userId="0a97f007-b978-4543-a8a0-9ee0abccdf0a" providerId="ADAL" clId="{F75533B5-4FC0-4EBE-B13C-56F979AD271E}" dt="2020-12-29T17:45:46.811" v="0" actId="47"/>
        <pc:sldMkLst>
          <pc:docMk/>
          <pc:sldMk cId="163338776" sldId="4389"/>
        </pc:sldMkLst>
      </pc:sldChg>
      <pc:sldChg chg="del">
        <pc:chgData name="Chris Speller" userId="0a97f007-b978-4543-a8a0-9ee0abccdf0a" providerId="ADAL" clId="{F75533B5-4FC0-4EBE-B13C-56F979AD271E}" dt="2020-12-29T17:45:46.811" v="0" actId="47"/>
        <pc:sldMkLst>
          <pc:docMk/>
          <pc:sldMk cId="129443274" sldId="4390"/>
        </pc:sldMkLst>
      </pc:sldChg>
      <pc:sldChg chg="del">
        <pc:chgData name="Chris Speller" userId="0a97f007-b978-4543-a8a0-9ee0abccdf0a" providerId="ADAL" clId="{F75533B5-4FC0-4EBE-B13C-56F979AD271E}" dt="2020-12-29T17:45:46.811" v="0" actId="47"/>
        <pc:sldMkLst>
          <pc:docMk/>
          <pc:sldMk cId="3940539771" sldId="4391"/>
        </pc:sldMkLst>
      </pc:sldChg>
      <pc:sldChg chg="del">
        <pc:chgData name="Chris Speller" userId="0a97f007-b978-4543-a8a0-9ee0abccdf0a" providerId="ADAL" clId="{F75533B5-4FC0-4EBE-B13C-56F979AD271E}" dt="2020-12-29T17:45:46.811" v="0" actId="47"/>
        <pc:sldMkLst>
          <pc:docMk/>
          <pc:sldMk cId="2728932380" sldId="4392"/>
        </pc:sldMkLst>
      </pc:sldChg>
      <pc:sldChg chg="del">
        <pc:chgData name="Chris Speller" userId="0a97f007-b978-4543-a8a0-9ee0abccdf0a" providerId="ADAL" clId="{F75533B5-4FC0-4EBE-B13C-56F979AD271E}" dt="2020-12-29T17:45:46.811" v="0" actId="47"/>
        <pc:sldMkLst>
          <pc:docMk/>
          <pc:sldMk cId="3340605949" sldId="4393"/>
        </pc:sldMkLst>
      </pc:sldChg>
      <pc:sldChg chg="del">
        <pc:chgData name="Chris Speller" userId="0a97f007-b978-4543-a8a0-9ee0abccdf0a" providerId="ADAL" clId="{F75533B5-4FC0-4EBE-B13C-56F979AD271E}" dt="2020-12-29T17:45:46.811" v="0" actId="47"/>
        <pc:sldMkLst>
          <pc:docMk/>
          <pc:sldMk cId="3919897455" sldId="4394"/>
        </pc:sldMkLst>
      </pc:sldChg>
      <pc:sldChg chg="del">
        <pc:chgData name="Chris Speller" userId="0a97f007-b978-4543-a8a0-9ee0abccdf0a" providerId="ADAL" clId="{F75533B5-4FC0-4EBE-B13C-56F979AD271E}" dt="2020-12-29T17:45:46.811" v="0" actId="47"/>
        <pc:sldMkLst>
          <pc:docMk/>
          <pc:sldMk cId="3506241001" sldId="4395"/>
        </pc:sldMkLst>
      </pc:sldChg>
      <pc:sldChg chg="del">
        <pc:chgData name="Chris Speller" userId="0a97f007-b978-4543-a8a0-9ee0abccdf0a" providerId="ADAL" clId="{F75533B5-4FC0-4EBE-B13C-56F979AD271E}" dt="2020-12-29T17:45:46.811" v="0" actId="47"/>
        <pc:sldMkLst>
          <pc:docMk/>
          <pc:sldMk cId="2520812939" sldId="4396"/>
        </pc:sldMkLst>
      </pc:sldChg>
      <pc:sldChg chg="del">
        <pc:chgData name="Chris Speller" userId="0a97f007-b978-4543-a8a0-9ee0abccdf0a" providerId="ADAL" clId="{F75533B5-4FC0-4EBE-B13C-56F979AD271E}" dt="2020-12-29T17:45:46.811" v="0" actId="47"/>
        <pc:sldMkLst>
          <pc:docMk/>
          <pc:sldMk cId="837963543" sldId="4397"/>
        </pc:sldMkLst>
      </pc:sldChg>
      <pc:sldChg chg="del">
        <pc:chgData name="Chris Speller" userId="0a97f007-b978-4543-a8a0-9ee0abccdf0a" providerId="ADAL" clId="{F75533B5-4FC0-4EBE-B13C-56F979AD271E}" dt="2020-12-29T17:45:46.811" v="0" actId="47"/>
        <pc:sldMkLst>
          <pc:docMk/>
          <pc:sldMk cId="3722164209" sldId="4398"/>
        </pc:sldMkLst>
      </pc:sldChg>
      <pc:sldChg chg="del">
        <pc:chgData name="Chris Speller" userId="0a97f007-b978-4543-a8a0-9ee0abccdf0a" providerId="ADAL" clId="{F75533B5-4FC0-4EBE-B13C-56F979AD271E}" dt="2020-12-29T17:45:46.811" v="0" actId="47"/>
        <pc:sldMkLst>
          <pc:docMk/>
          <pc:sldMk cId="3398954693" sldId="4399"/>
        </pc:sldMkLst>
      </pc:sldChg>
      <pc:sldChg chg="del">
        <pc:chgData name="Chris Speller" userId="0a97f007-b978-4543-a8a0-9ee0abccdf0a" providerId="ADAL" clId="{F75533B5-4FC0-4EBE-B13C-56F979AD271E}" dt="2020-12-29T17:45:46.811" v="0" actId="47"/>
        <pc:sldMkLst>
          <pc:docMk/>
          <pc:sldMk cId="1649969542" sldId="4400"/>
        </pc:sldMkLst>
      </pc:sldChg>
      <pc:sldChg chg="del">
        <pc:chgData name="Chris Speller" userId="0a97f007-b978-4543-a8a0-9ee0abccdf0a" providerId="ADAL" clId="{F75533B5-4FC0-4EBE-B13C-56F979AD271E}" dt="2020-12-29T17:45:46.811" v="0" actId="47"/>
        <pc:sldMkLst>
          <pc:docMk/>
          <pc:sldMk cId="1281400169" sldId="4401"/>
        </pc:sldMkLst>
      </pc:sldChg>
      <pc:sldChg chg="del">
        <pc:chgData name="Chris Speller" userId="0a97f007-b978-4543-a8a0-9ee0abccdf0a" providerId="ADAL" clId="{F75533B5-4FC0-4EBE-B13C-56F979AD271E}" dt="2020-12-29T17:45:46.811" v="0" actId="47"/>
        <pc:sldMkLst>
          <pc:docMk/>
          <pc:sldMk cId="3122864592" sldId="4402"/>
        </pc:sldMkLst>
      </pc:sldChg>
      <pc:sldChg chg="del">
        <pc:chgData name="Chris Speller" userId="0a97f007-b978-4543-a8a0-9ee0abccdf0a" providerId="ADAL" clId="{F75533B5-4FC0-4EBE-B13C-56F979AD271E}" dt="2020-12-29T17:45:46.811" v="0" actId="47"/>
        <pc:sldMkLst>
          <pc:docMk/>
          <pc:sldMk cId="1405214442" sldId="4403"/>
        </pc:sldMkLst>
      </pc:sldChg>
      <pc:sldChg chg="del">
        <pc:chgData name="Chris Speller" userId="0a97f007-b978-4543-a8a0-9ee0abccdf0a" providerId="ADAL" clId="{F75533B5-4FC0-4EBE-B13C-56F979AD271E}" dt="2020-12-29T17:45:46.811" v="0" actId="47"/>
        <pc:sldMkLst>
          <pc:docMk/>
          <pc:sldMk cId="2866644724" sldId="4406"/>
        </pc:sldMkLst>
      </pc:sldChg>
      <pc:sldChg chg="del">
        <pc:chgData name="Chris Speller" userId="0a97f007-b978-4543-a8a0-9ee0abccdf0a" providerId="ADAL" clId="{F75533B5-4FC0-4EBE-B13C-56F979AD271E}" dt="2020-12-29T17:45:46.811" v="0" actId="47"/>
        <pc:sldMkLst>
          <pc:docMk/>
          <pc:sldMk cId="349397977" sldId="4408"/>
        </pc:sldMkLst>
      </pc:sldChg>
      <pc:sldChg chg="del">
        <pc:chgData name="Chris Speller" userId="0a97f007-b978-4543-a8a0-9ee0abccdf0a" providerId="ADAL" clId="{F75533B5-4FC0-4EBE-B13C-56F979AD271E}" dt="2020-12-29T17:45:46.811" v="0" actId="47"/>
        <pc:sldMkLst>
          <pc:docMk/>
          <pc:sldMk cId="711047256" sldId="4409"/>
        </pc:sldMkLst>
      </pc:sldChg>
      <pc:sldChg chg="del">
        <pc:chgData name="Chris Speller" userId="0a97f007-b978-4543-a8a0-9ee0abccdf0a" providerId="ADAL" clId="{F75533B5-4FC0-4EBE-B13C-56F979AD271E}" dt="2020-12-29T17:45:46.811" v="0" actId="47"/>
        <pc:sldMkLst>
          <pc:docMk/>
          <pc:sldMk cId="365813682" sldId="4410"/>
        </pc:sldMkLst>
      </pc:sldChg>
      <pc:sldChg chg="del">
        <pc:chgData name="Chris Speller" userId="0a97f007-b978-4543-a8a0-9ee0abccdf0a" providerId="ADAL" clId="{F75533B5-4FC0-4EBE-B13C-56F979AD271E}" dt="2020-12-29T17:45:46.811" v="0" actId="47"/>
        <pc:sldMkLst>
          <pc:docMk/>
          <pc:sldMk cId="2354999837" sldId="4411"/>
        </pc:sldMkLst>
      </pc:sldChg>
      <pc:sldChg chg="del">
        <pc:chgData name="Chris Speller" userId="0a97f007-b978-4543-a8a0-9ee0abccdf0a" providerId="ADAL" clId="{F75533B5-4FC0-4EBE-B13C-56F979AD271E}" dt="2020-12-29T17:45:46.811" v="0" actId="47"/>
        <pc:sldMkLst>
          <pc:docMk/>
          <pc:sldMk cId="1833613140" sldId="4412"/>
        </pc:sldMkLst>
      </pc:sldChg>
      <pc:sldChg chg="del">
        <pc:chgData name="Chris Speller" userId="0a97f007-b978-4543-a8a0-9ee0abccdf0a" providerId="ADAL" clId="{F75533B5-4FC0-4EBE-B13C-56F979AD271E}" dt="2020-12-29T17:45:46.811" v="0" actId="47"/>
        <pc:sldMkLst>
          <pc:docMk/>
          <pc:sldMk cId="3371434852" sldId="4413"/>
        </pc:sldMkLst>
      </pc:sldChg>
      <pc:sldChg chg="del">
        <pc:chgData name="Chris Speller" userId="0a97f007-b978-4543-a8a0-9ee0abccdf0a" providerId="ADAL" clId="{F75533B5-4FC0-4EBE-B13C-56F979AD271E}" dt="2020-12-29T17:45:46.811" v="0" actId="47"/>
        <pc:sldMkLst>
          <pc:docMk/>
          <pc:sldMk cId="747234993" sldId="4414"/>
        </pc:sldMkLst>
      </pc:sldChg>
      <pc:sldChg chg="del">
        <pc:chgData name="Chris Speller" userId="0a97f007-b978-4543-a8a0-9ee0abccdf0a" providerId="ADAL" clId="{F75533B5-4FC0-4EBE-B13C-56F979AD271E}" dt="2020-12-29T17:45:46.811" v="0" actId="47"/>
        <pc:sldMkLst>
          <pc:docMk/>
          <pc:sldMk cId="1956045055" sldId="4415"/>
        </pc:sldMkLst>
      </pc:sldChg>
      <pc:sldChg chg="del">
        <pc:chgData name="Chris Speller" userId="0a97f007-b978-4543-a8a0-9ee0abccdf0a" providerId="ADAL" clId="{F75533B5-4FC0-4EBE-B13C-56F979AD271E}" dt="2020-12-29T17:45:46.811" v="0" actId="47"/>
        <pc:sldMkLst>
          <pc:docMk/>
          <pc:sldMk cId="3625686329" sldId="4416"/>
        </pc:sldMkLst>
      </pc:sldChg>
      <pc:sldChg chg="del">
        <pc:chgData name="Chris Speller" userId="0a97f007-b978-4543-a8a0-9ee0abccdf0a" providerId="ADAL" clId="{F75533B5-4FC0-4EBE-B13C-56F979AD271E}" dt="2020-12-29T17:45:46.811" v="0" actId="47"/>
        <pc:sldMkLst>
          <pc:docMk/>
          <pc:sldMk cId="1896877596" sldId="4417"/>
        </pc:sldMkLst>
      </pc:sldChg>
      <pc:sldChg chg="del">
        <pc:chgData name="Chris Speller" userId="0a97f007-b978-4543-a8a0-9ee0abccdf0a" providerId="ADAL" clId="{F75533B5-4FC0-4EBE-B13C-56F979AD271E}" dt="2020-12-29T17:45:46.811" v="0" actId="47"/>
        <pc:sldMkLst>
          <pc:docMk/>
          <pc:sldMk cId="2180042312" sldId="4418"/>
        </pc:sldMkLst>
      </pc:sldChg>
      <pc:sldChg chg="del">
        <pc:chgData name="Chris Speller" userId="0a97f007-b978-4543-a8a0-9ee0abccdf0a" providerId="ADAL" clId="{F75533B5-4FC0-4EBE-B13C-56F979AD271E}" dt="2020-12-29T17:45:46.811" v="0" actId="47"/>
        <pc:sldMkLst>
          <pc:docMk/>
          <pc:sldMk cId="1258683628" sldId="4419"/>
        </pc:sldMkLst>
      </pc:sldChg>
      <pc:sldChg chg="del">
        <pc:chgData name="Chris Speller" userId="0a97f007-b978-4543-a8a0-9ee0abccdf0a" providerId="ADAL" clId="{F75533B5-4FC0-4EBE-B13C-56F979AD271E}" dt="2020-12-29T17:45:46.811" v="0" actId="47"/>
        <pc:sldMkLst>
          <pc:docMk/>
          <pc:sldMk cId="3098187266" sldId="4420"/>
        </pc:sldMkLst>
      </pc:sldChg>
      <pc:sldChg chg="del">
        <pc:chgData name="Chris Speller" userId="0a97f007-b978-4543-a8a0-9ee0abccdf0a" providerId="ADAL" clId="{F75533B5-4FC0-4EBE-B13C-56F979AD271E}" dt="2020-12-29T17:45:46.811" v="0" actId="47"/>
        <pc:sldMkLst>
          <pc:docMk/>
          <pc:sldMk cId="2978471196" sldId="4421"/>
        </pc:sldMkLst>
      </pc:sldChg>
      <pc:sldChg chg="del">
        <pc:chgData name="Chris Speller" userId="0a97f007-b978-4543-a8a0-9ee0abccdf0a" providerId="ADAL" clId="{F75533B5-4FC0-4EBE-B13C-56F979AD271E}" dt="2020-12-29T17:45:46.811" v="0" actId="47"/>
        <pc:sldMkLst>
          <pc:docMk/>
          <pc:sldMk cId="1675599423" sldId="4422"/>
        </pc:sldMkLst>
      </pc:sldChg>
      <pc:sldChg chg="del">
        <pc:chgData name="Chris Speller" userId="0a97f007-b978-4543-a8a0-9ee0abccdf0a" providerId="ADAL" clId="{F75533B5-4FC0-4EBE-B13C-56F979AD271E}" dt="2020-12-29T17:45:46.811" v="0" actId="47"/>
        <pc:sldMkLst>
          <pc:docMk/>
          <pc:sldMk cId="2084130620" sldId="4423"/>
        </pc:sldMkLst>
      </pc:sldChg>
      <pc:sldChg chg="del">
        <pc:chgData name="Chris Speller" userId="0a97f007-b978-4543-a8a0-9ee0abccdf0a" providerId="ADAL" clId="{F75533B5-4FC0-4EBE-B13C-56F979AD271E}" dt="2020-12-29T17:45:46.811" v="0" actId="47"/>
        <pc:sldMkLst>
          <pc:docMk/>
          <pc:sldMk cId="1297230719" sldId="4424"/>
        </pc:sldMkLst>
      </pc:sldChg>
      <pc:sldChg chg="del">
        <pc:chgData name="Chris Speller" userId="0a97f007-b978-4543-a8a0-9ee0abccdf0a" providerId="ADAL" clId="{F75533B5-4FC0-4EBE-B13C-56F979AD271E}" dt="2020-12-29T17:45:46.811" v="0" actId="47"/>
        <pc:sldMkLst>
          <pc:docMk/>
          <pc:sldMk cId="983534492" sldId="4425"/>
        </pc:sldMkLst>
      </pc:sldChg>
      <pc:sldChg chg="del">
        <pc:chgData name="Chris Speller" userId="0a97f007-b978-4543-a8a0-9ee0abccdf0a" providerId="ADAL" clId="{F75533B5-4FC0-4EBE-B13C-56F979AD271E}" dt="2020-12-29T17:45:46.811" v="0" actId="47"/>
        <pc:sldMkLst>
          <pc:docMk/>
          <pc:sldMk cId="411116023" sldId="4426"/>
        </pc:sldMkLst>
      </pc:sldChg>
      <pc:sldChg chg="del">
        <pc:chgData name="Chris Speller" userId="0a97f007-b978-4543-a8a0-9ee0abccdf0a" providerId="ADAL" clId="{F75533B5-4FC0-4EBE-B13C-56F979AD271E}" dt="2020-12-29T17:45:46.811" v="0" actId="47"/>
        <pc:sldMkLst>
          <pc:docMk/>
          <pc:sldMk cId="73739107" sldId="4427"/>
        </pc:sldMkLst>
      </pc:sldChg>
      <pc:sldChg chg="del">
        <pc:chgData name="Chris Speller" userId="0a97f007-b978-4543-a8a0-9ee0abccdf0a" providerId="ADAL" clId="{F75533B5-4FC0-4EBE-B13C-56F979AD271E}" dt="2020-12-29T17:45:46.811" v="0" actId="47"/>
        <pc:sldMkLst>
          <pc:docMk/>
          <pc:sldMk cId="567776994" sldId="4428"/>
        </pc:sldMkLst>
      </pc:sldChg>
      <pc:sldChg chg="del">
        <pc:chgData name="Chris Speller" userId="0a97f007-b978-4543-a8a0-9ee0abccdf0a" providerId="ADAL" clId="{F75533B5-4FC0-4EBE-B13C-56F979AD271E}" dt="2020-12-29T17:45:46.811" v="0" actId="47"/>
        <pc:sldMkLst>
          <pc:docMk/>
          <pc:sldMk cId="1117418875" sldId="4429"/>
        </pc:sldMkLst>
      </pc:sldChg>
      <pc:sldChg chg="del">
        <pc:chgData name="Chris Speller" userId="0a97f007-b978-4543-a8a0-9ee0abccdf0a" providerId="ADAL" clId="{F75533B5-4FC0-4EBE-B13C-56F979AD271E}" dt="2020-12-29T17:45:46.811" v="0" actId="47"/>
        <pc:sldMkLst>
          <pc:docMk/>
          <pc:sldMk cId="3581144180" sldId="4430"/>
        </pc:sldMkLst>
      </pc:sldChg>
      <pc:sldChg chg="del">
        <pc:chgData name="Chris Speller" userId="0a97f007-b978-4543-a8a0-9ee0abccdf0a" providerId="ADAL" clId="{F75533B5-4FC0-4EBE-B13C-56F979AD271E}" dt="2020-12-29T17:45:46.811" v="0" actId="47"/>
        <pc:sldMkLst>
          <pc:docMk/>
          <pc:sldMk cId="1230182300" sldId="4431"/>
        </pc:sldMkLst>
      </pc:sldChg>
      <pc:sldChg chg="del">
        <pc:chgData name="Chris Speller" userId="0a97f007-b978-4543-a8a0-9ee0abccdf0a" providerId="ADAL" clId="{F75533B5-4FC0-4EBE-B13C-56F979AD271E}" dt="2020-12-29T17:45:46.811" v="0" actId="47"/>
        <pc:sldMkLst>
          <pc:docMk/>
          <pc:sldMk cId="3683530551" sldId="4432"/>
        </pc:sldMkLst>
      </pc:sldChg>
      <pc:sldChg chg="del">
        <pc:chgData name="Chris Speller" userId="0a97f007-b978-4543-a8a0-9ee0abccdf0a" providerId="ADAL" clId="{F75533B5-4FC0-4EBE-B13C-56F979AD271E}" dt="2020-12-29T17:45:46.811" v="0" actId="47"/>
        <pc:sldMkLst>
          <pc:docMk/>
          <pc:sldMk cId="3529969674" sldId="4433"/>
        </pc:sldMkLst>
      </pc:sldChg>
      <pc:sldChg chg="del">
        <pc:chgData name="Chris Speller" userId="0a97f007-b978-4543-a8a0-9ee0abccdf0a" providerId="ADAL" clId="{F75533B5-4FC0-4EBE-B13C-56F979AD271E}" dt="2020-12-29T17:45:46.811" v="0" actId="47"/>
        <pc:sldMkLst>
          <pc:docMk/>
          <pc:sldMk cId="1281779950" sldId="4435"/>
        </pc:sldMkLst>
      </pc:sldChg>
      <pc:sldChg chg="del">
        <pc:chgData name="Chris Speller" userId="0a97f007-b978-4543-a8a0-9ee0abccdf0a" providerId="ADAL" clId="{F75533B5-4FC0-4EBE-B13C-56F979AD271E}" dt="2020-12-29T17:45:46.811" v="0" actId="47"/>
        <pc:sldMkLst>
          <pc:docMk/>
          <pc:sldMk cId="2200499724" sldId="4436"/>
        </pc:sldMkLst>
      </pc:sldChg>
      <pc:sldChg chg="del">
        <pc:chgData name="Chris Speller" userId="0a97f007-b978-4543-a8a0-9ee0abccdf0a" providerId="ADAL" clId="{F75533B5-4FC0-4EBE-B13C-56F979AD271E}" dt="2020-12-29T17:45:46.811" v="0" actId="47"/>
        <pc:sldMkLst>
          <pc:docMk/>
          <pc:sldMk cId="1909355401" sldId="4437"/>
        </pc:sldMkLst>
      </pc:sldChg>
      <pc:sldChg chg="del">
        <pc:chgData name="Chris Speller" userId="0a97f007-b978-4543-a8a0-9ee0abccdf0a" providerId="ADAL" clId="{F75533B5-4FC0-4EBE-B13C-56F979AD271E}" dt="2020-12-29T17:45:46.811" v="0" actId="47"/>
        <pc:sldMkLst>
          <pc:docMk/>
          <pc:sldMk cId="691763340" sldId="4438"/>
        </pc:sldMkLst>
      </pc:sldChg>
      <pc:sldChg chg="del">
        <pc:chgData name="Chris Speller" userId="0a97f007-b978-4543-a8a0-9ee0abccdf0a" providerId="ADAL" clId="{F75533B5-4FC0-4EBE-B13C-56F979AD271E}" dt="2020-12-29T17:45:46.811" v="0" actId="47"/>
        <pc:sldMkLst>
          <pc:docMk/>
          <pc:sldMk cId="2236739099" sldId="4439"/>
        </pc:sldMkLst>
      </pc:sldChg>
      <pc:sldChg chg="del">
        <pc:chgData name="Chris Speller" userId="0a97f007-b978-4543-a8a0-9ee0abccdf0a" providerId="ADAL" clId="{F75533B5-4FC0-4EBE-B13C-56F979AD271E}" dt="2020-12-29T17:45:46.811" v="0" actId="47"/>
        <pc:sldMkLst>
          <pc:docMk/>
          <pc:sldMk cId="1861997323" sldId="4440"/>
        </pc:sldMkLst>
      </pc:sldChg>
      <pc:sldChg chg="del">
        <pc:chgData name="Chris Speller" userId="0a97f007-b978-4543-a8a0-9ee0abccdf0a" providerId="ADAL" clId="{F75533B5-4FC0-4EBE-B13C-56F979AD271E}" dt="2020-12-29T17:45:46.811" v="0" actId="47"/>
        <pc:sldMkLst>
          <pc:docMk/>
          <pc:sldMk cId="3682061435" sldId="4441"/>
        </pc:sldMkLst>
      </pc:sldChg>
      <pc:sldChg chg="del">
        <pc:chgData name="Chris Speller" userId="0a97f007-b978-4543-a8a0-9ee0abccdf0a" providerId="ADAL" clId="{F75533B5-4FC0-4EBE-B13C-56F979AD271E}" dt="2020-12-29T17:45:46.811" v="0" actId="47"/>
        <pc:sldMkLst>
          <pc:docMk/>
          <pc:sldMk cId="2852733966" sldId="4442"/>
        </pc:sldMkLst>
      </pc:sldChg>
      <pc:sldChg chg="del">
        <pc:chgData name="Chris Speller" userId="0a97f007-b978-4543-a8a0-9ee0abccdf0a" providerId="ADAL" clId="{F75533B5-4FC0-4EBE-B13C-56F979AD271E}" dt="2020-12-29T17:45:46.811" v="0" actId="47"/>
        <pc:sldMkLst>
          <pc:docMk/>
          <pc:sldMk cId="3667173257" sldId="4443"/>
        </pc:sldMkLst>
      </pc:sldChg>
      <pc:sldChg chg="del">
        <pc:chgData name="Chris Speller" userId="0a97f007-b978-4543-a8a0-9ee0abccdf0a" providerId="ADAL" clId="{F75533B5-4FC0-4EBE-B13C-56F979AD271E}" dt="2020-12-29T17:45:46.811" v="0" actId="47"/>
        <pc:sldMkLst>
          <pc:docMk/>
          <pc:sldMk cId="176286142" sldId="4444"/>
        </pc:sldMkLst>
      </pc:sldChg>
      <pc:sldChg chg="del">
        <pc:chgData name="Chris Speller" userId="0a97f007-b978-4543-a8a0-9ee0abccdf0a" providerId="ADAL" clId="{F75533B5-4FC0-4EBE-B13C-56F979AD271E}" dt="2020-12-29T17:45:46.811" v="0" actId="47"/>
        <pc:sldMkLst>
          <pc:docMk/>
          <pc:sldMk cId="3917865069" sldId="4445"/>
        </pc:sldMkLst>
      </pc:sldChg>
      <pc:sldChg chg="del">
        <pc:chgData name="Chris Speller" userId="0a97f007-b978-4543-a8a0-9ee0abccdf0a" providerId="ADAL" clId="{F75533B5-4FC0-4EBE-B13C-56F979AD271E}" dt="2020-12-29T17:45:46.811" v="0" actId="47"/>
        <pc:sldMkLst>
          <pc:docMk/>
          <pc:sldMk cId="4165014203" sldId="4446"/>
        </pc:sldMkLst>
      </pc:sldChg>
      <pc:sldChg chg="del">
        <pc:chgData name="Chris Speller" userId="0a97f007-b978-4543-a8a0-9ee0abccdf0a" providerId="ADAL" clId="{F75533B5-4FC0-4EBE-B13C-56F979AD271E}" dt="2020-12-29T17:45:46.811" v="0" actId="47"/>
        <pc:sldMkLst>
          <pc:docMk/>
          <pc:sldMk cId="1071971920" sldId="4447"/>
        </pc:sldMkLst>
      </pc:sldChg>
      <pc:sldChg chg="del">
        <pc:chgData name="Chris Speller" userId="0a97f007-b978-4543-a8a0-9ee0abccdf0a" providerId="ADAL" clId="{F75533B5-4FC0-4EBE-B13C-56F979AD271E}" dt="2020-12-29T17:45:46.811" v="0" actId="47"/>
        <pc:sldMkLst>
          <pc:docMk/>
          <pc:sldMk cId="1919862872" sldId="4448"/>
        </pc:sldMkLst>
      </pc:sldChg>
      <pc:sldChg chg="del">
        <pc:chgData name="Chris Speller" userId="0a97f007-b978-4543-a8a0-9ee0abccdf0a" providerId="ADAL" clId="{F75533B5-4FC0-4EBE-B13C-56F979AD271E}" dt="2020-12-29T17:45:46.811" v="0" actId="47"/>
        <pc:sldMkLst>
          <pc:docMk/>
          <pc:sldMk cId="3463900540" sldId="4449"/>
        </pc:sldMkLst>
      </pc:sldChg>
      <pc:sldChg chg="del">
        <pc:chgData name="Chris Speller" userId="0a97f007-b978-4543-a8a0-9ee0abccdf0a" providerId="ADAL" clId="{F75533B5-4FC0-4EBE-B13C-56F979AD271E}" dt="2020-12-29T17:45:46.811" v="0" actId="47"/>
        <pc:sldMkLst>
          <pc:docMk/>
          <pc:sldMk cId="3848266318" sldId="4450"/>
        </pc:sldMkLst>
      </pc:sldChg>
      <pc:sldChg chg="del">
        <pc:chgData name="Chris Speller" userId="0a97f007-b978-4543-a8a0-9ee0abccdf0a" providerId="ADAL" clId="{F75533B5-4FC0-4EBE-B13C-56F979AD271E}" dt="2020-12-29T17:45:46.811" v="0" actId="47"/>
        <pc:sldMkLst>
          <pc:docMk/>
          <pc:sldMk cId="1464918405" sldId="4451"/>
        </pc:sldMkLst>
      </pc:sldChg>
      <pc:sldChg chg="del">
        <pc:chgData name="Chris Speller" userId="0a97f007-b978-4543-a8a0-9ee0abccdf0a" providerId="ADAL" clId="{F75533B5-4FC0-4EBE-B13C-56F979AD271E}" dt="2020-12-29T17:45:46.811" v="0" actId="47"/>
        <pc:sldMkLst>
          <pc:docMk/>
          <pc:sldMk cId="848477770" sldId="4452"/>
        </pc:sldMkLst>
      </pc:sldChg>
      <pc:sldChg chg="del">
        <pc:chgData name="Chris Speller" userId="0a97f007-b978-4543-a8a0-9ee0abccdf0a" providerId="ADAL" clId="{F75533B5-4FC0-4EBE-B13C-56F979AD271E}" dt="2020-12-29T17:45:46.811" v="0" actId="47"/>
        <pc:sldMkLst>
          <pc:docMk/>
          <pc:sldMk cId="1941329064" sldId="4453"/>
        </pc:sldMkLst>
      </pc:sldChg>
      <pc:sldChg chg="del">
        <pc:chgData name="Chris Speller" userId="0a97f007-b978-4543-a8a0-9ee0abccdf0a" providerId="ADAL" clId="{F75533B5-4FC0-4EBE-B13C-56F979AD271E}" dt="2020-12-29T17:45:46.811" v="0" actId="47"/>
        <pc:sldMkLst>
          <pc:docMk/>
          <pc:sldMk cId="2313966492" sldId="4454"/>
        </pc:sldMkLst>
      </pc:sldChg>
      <pc:sldChg chg="del">
        <pc:chgData name="Chris Speller" userId="0a97f007-b978-4543-a8a0-9ee0abccdf0a" providerId="ADAL" clId="{F75533B5-4FC0-4EBE-B13C-56F979AD271E}" dt="2020-12-29T17:45:46.811" v="0" actId="47"/>
        <pc:sldMkLst>
          <pc:docMk/>
          <pc:sldMk cId="2938909195" sldId="4455"/>
        </pc:sldMkLst>
      </pc:sldChg>
      <pc:sldChg chg="del">
        <pc:chgData name="Chris Speller" userId="0a97f007-b978-4543-a8a0-9ee0abccdf0a" providerId="ADAL" clId="{F75533B5-4FC0-4EBE-B13C-56F979AD271E}" dt="2020-12-29T17:45:46.811" v="0" actId="47"/>
        <pc:sldMkLst>
          <pc:docMk/>
          <pc:sldMk cId="3682976716" sldId="4456"/>
        </pc:sldMkLst>
      </pc:sldChg>
      <pc:sldChg chg="del">
        <pc:chgData name="Chris Speller" userId="0a97f007-b978-4543-a8a0-9ee0abccdf0a" providerId="ADAL" clId="{F75533B5-4FC0-4EBE-B13C-56F979AD271E}" dt="2020-12-29T17:45:46.811" v="0" actId="47"/>
        <pc:sldMkLst>
          <pc:docMk/>
          <pc:sldMk cId="133360014" sldId="4457"/>
        </pc:sldMkLst>
      </pc:sldChg>
      <pc:sldChg chg="del">
        <pc:chgData name="Chris Speller" userId="0a97f007-b978-4543-a8a0-9ee0abccdf0a" providerId="ADAL" clId="{F75533B5-4FC0-4EBE-B13C-56F979AD271E}" dt="2020-12-29T17:45:46.811" v="0" actId="47"/>
        <pc:sldMkLst>
          <pc:docMk/>
          <pc:sldMk cId="1796808943" sldId="4458"/>
        </pc:sldMkLst>
      </pc:sldChg>
      <pc:sldChg chg="del">
        <pc:chgData name="Chris Speller" userId="0a97f007-b978-4543-a8a0-9ee0abccdf0a" providerId="ADAL" clId="{F75533B5-4FC0-4EBE-B13C-56F979AD271E}" dt="2020-12-29T17:45:46.811" v="0" actId="47"/>
        <pc:sldMkLst>
          <pc:docMk/>
          <pc:sldMk cId="3319787804" sldId="4459"/>
        </pc:sldMkLst>
      </pc:sldChg>
      <pc:sldChg chg="del">
        <pc:chgData name="Chris Speller" userId="0a97f007-b978-4543-a8a0-9ee0abccdf0a" providerId="ADAL" clId="{F75533B5-4FC0-4EBE-B13C-56F979AD271E}" dt="2020-12-29T17:45:46.811" v="0" actId="47"/>
        <pc:sldMkLst>
          <pc:docMk/>
          <pc:sldMk cId="830439883" sldId="4460"/>
        </pc:sldMkLst>
      </pc:sldChg>
      <pc:sldChg chg="del">
        <pc:chgData name="Chris Speller" userId="0a97f007-b978-4543-a8a0-9ee0abccdf0a" providerId="ADAL" clId="{F75533B5-4FC0-4EBE-B13C-56F979AD271E}" dt="2020-12-29T17:45:46.811" v="0" actId="47"/>
        <pc:sldMkLst>
          <pc:docMk/>
          <pc:sldMk cId="1646239338" sldId="4461"/>
        </pc:sldMkLst>
      </pc:sldChg>
      <pc:sldChg chg="del">
        <pc:chgData name="Chris Speller" userId="0a97f007-b978-4543-a8a0-9ee0abccdf0a" providerId="ADAL" clId="{F75533B5-4FC0-4EBE-B13C-56F979AD271E}" dt="2020-12-29T17:45:46.811" v="0" actId="47"/>
        <pc:sldMkLst>
          <pc:docMk/>
          <pc:sldMk cId="951039632" sldId="4462"/>
        </pc:sldMkLst>
      </pc:sldChg>
      <pc:sldChg chg="del">
        <pc:chgData name="Chris Speller" userId="0a97f007-b978-4543-a8a0-9ee0abccdf0a" providerId="ADAL" clId="{F75533B5-4FC0-4EBE-B13C-56F979AD271E}" dt="2020-12-29T17:45:46.811" v="0" actId="47"/>
        <pc:sldMkLst>
          <pc:docMk/>
          <pc:sldMk cId="47327065" sldId="4463"/>
        </pc:sldMkLst>
      </pc:sldChg>
      <pc:sldChg chg="del">
        <pc:chgData name="Chris Speller" userId="0a97f007-b978-4543-a8a0-9ee0abccdf0a" providerId="ADAL" clId="{F75533B5-4FC0-4EBE-B13C-56F979AD271E}" dt="2020-12-29T17:45:46.811" v="0" actId="47"/>
        <pc:sldMkLst>
          <pc:docMk/>
          <pc:sldMk cId="2363795935" sldId="4464"/>
        </pc:sldMkLst>
      </pc:sldChg>
      <pc:sldChg chg="del">
        <pc:chgData name="Chris Speller" userId="0a97f007-b978-4543-a8a0-9ee0abccdf0a" providerId="ADAL" clId="{F75533B5-4FC0-4EBE-B13C-56F979AD271E}" dt="2020-12-29T17:45:46.811" v="0" actId="47"/>
        <pc:sldMkLst>
          <pc:docMk/>
          <pc:sldMk cId="4158013522" sldId="4465"/>
        </pc:sldMkLst>
      </pc:sldChg>
      <pc:sldChg chg="del">
        <pc:chgData name="Chris Speller" userId="0a97f007-b978-4543-a8a0-9ee0abccdf0a" providerId="ADAL" clId="{F75533B5-4FC0-4EBE-B13C-56F979AD271E}" dt="2020-12-29T17:45:46.811" v="0" actId="47"/>
        <pc:sldMkLst>
          <pc:docMk/>
          <pc:sldMk cId="3914526714" sldId="4466"/>
        </pc:sldMkLst>
      </pc:sldChg>
      <pc:sldChg chg="del">
        <pc:chgData name="Chris Speller" userId="0a97f007-b978-4543-a8a0-9ee0abccdf0a" providerId="ADAL" clId="{F75533B5-4FC0-4EBE-B13C-56F979AD271E}" dt="2020-12-29T17:45:46.811" v="0" actId="47"/>
        <pc:sldMkLst>
          <pc:docMk/>
          <pc:sldMk cId="3353844501" sldId="4467"/>
        </pc:sldMkLst>
      </pc:sldChg>
      <pc:sldChg chg="del">
        <pc:chgData name="Chris Speller" userId="0a97f007-b978-4543-a8a0-9ee0abccdf0a" providerId="ADAL" clId="{F75533B5-4FC0-4EBE-B13C-56F979AD271E}" dt="2020-12-29T17:45:46.811" v="0" actId="47"/>
        <pc:sldMkLst>
          <pc:docMk/>
          <pc:sldMk cId="3552951428" sldId="4468"/>
        </pc:sldMkLst>
      </pc:sldChg>
      <pc:sldChg chg="del">
        <pc:chgData name="Chris Speller" userId="0a97f007-b978-4543-a8a0-9ee0abccdf0a" providerId="ADAL" clId="{F75533B5-4FC0-4EBE-B13C-56F979AD271E}" dt="2020-12-29T17:45:46.811" v="0" actId="47"/>
        <pc:sldMkLst>
          <pc:docMk/>
          <pc:sldMk cId="1465995" sldId="4469"/>
        </pc:sldMkLst>
      </pc:sldChg>
      <pc:sldChg chg="del">
        <pc:chgData name="Chris Speller" userId="0a97f007-b978-4543-a8a0-9ee0abccdf0a" providerId="ADAL" clId="{F75533B5-4FC0-4EBE-B13C-56F979AD271E}" dt="2020-12-29T17:45:46.811" v="0" actId="47"/>
        <pc:sldMkLst>
          <pc:docMk/>
          <pc:sldMk cId="4185594363" sldId="4470"/>
        </pc:sldMkLst>
      </pc:sldChg>
      <pc:sldChg chg="del">
        <pc:chgData name="Chris Speller" userId="0a97f007-b978-4543-a8a0-9ee0abccdf0a" providerId="ADAL" clId="{F75533B5-4FC0-4EBE-B13C-56F979AD271E}" dt="2020-12-29T17:45:46.811" v="0" actId="47"/>
        <pc:sldMkLst>
          <pc:docMk/>
          <pc:sldMk cId="3319471592" sldId="4471"/>
        </pc:sldMkLst>
      </pc:sldChg>
      <pc:sldChg chg="del">
        <pc:chgData name="Chris Speller" userId="0a97f007-b978-4543-a8a0-9ee0abccdf0a" providerId="ADAL" clId="{F75533B5-4FC0-4EBE-B13C-56F979AD271E}" dt="2020-12-29T17:45:46.811" v="0" actId="47"/>
        <pc:sldMkLst>
          <pc:docMk/>
          <pc:sldMk cId="1306398030" sldId="4472"/>
        </pc:sldMkLst>
      </pc:sldChg>
      <pc:sldChg chg="del">
        <pc:chgData name="Chris Speller" userId="0a97f007-b978-4543-a8a0-9ee0abccdf0a" providerId="ADAL" clId="{F75533B5-4FC0-4EBE-B13C-56F979AD271E}" dt="2020-12-29T17:45:46.811" v="0" actId="47"/>
        <pc:sldMkLst>
          <pc:docMk/>
          <pc:sldMk cId="122000720" sldId="4473"/>
        </pc:sldMkLst>
      </pc:sldChg>
      <pc:sldChg chg="del">
        <pc:chgData name="Chris Speller" userId="0a97f007-b978-4543-a8a0-9ee0abccdf0a" providerId="ADAL" clId="{F75533B5-4FC0-4EBE-B13C-56F979AD271E}" dt="2020-12-29T17:45:46.811" v="0" actId="47"/>
        <pc:sldMkLst>
          <pc:docMk/>
          <pc:sldMk cId="3308131964" sldId="4474"/>
        </pc:sldMkLst>
      </pc:sldChg>
      <pc:sldChg chg="del">
        <pc:chgData name="Chris Speller" userId="0a97f007-b978-4543-a8a0-9ee0abccdf0a" providerId="ADAL" clId="{F75533B5-4FC0-4EBE-B13C-56F979AD271E}" dt="2020-12-29T17:45:46.811" v="0" actId="47"/>
        <pc:sldMkLst>
          <pc:docMk/>
          <pc:sldMk cId="3121002040" sldId="4475"/>
        </pc:sldMkLst>
      </pc:sldChg>
      <pc:sldChg chg="del">
        <pc:chgData name="Chris Speller" userId="0a97f007-b978-4543-a8a0-9ee0abccdf0a" providerId="ADAL" clId="{F75533B5-4FC0-4EBE-B13C-56F979AD271E}" dt="2020-12-29T17:45:46.811" v="0" actId="47"/>
        <pc:sldMkLst>
          <pc:docMk/>
          <pc:sldMk cId="1203657526" sldId="4476"/>
        </pc:sldMkLst>
      </pc:sldChg>
      <pc:sldChg chg="del">
        <pc:chgData name="Chris Speller" userId="0a97f007-b978-4543-a8a0-9ee0abccdf0a" providerId="ADAL" clId="{F75533B5-4FC0-4EBE-B13C-56F979AD271E}" dt="2020-12-29T17:45:46.811" v="0" actId="47"/>
        <pc:sldMkLst>
          <pc:docMk/>
          <pc:sldMk cId="2098791717" sldId="4477"/>
        </pc:sldMkLst>
      </pc:sldChg>
      <pc:sldChg chg="del">
        <pc:chgData name="Chris Speller" userId="0a97f007-b978-4543-a8a0-9ee0abccdf0a" providerId="ADAL" clId="{F75533B5-4FC0-4EBE-B13C-56F979AD271E}" dt="2020-12-29T17:45:46.811" v="0" actId="47"/>
        <pc:sldMkLst>
          <pc:docMk/>
          <pc:sldMk cId="3274112386" sldId="4478"/>
        </pc:sldMkLst>
      </pc:sldChg>
      <pc:sldChg chg="del">
        <pc:chgData name="Chris Speller" userId="0a97f007-b978-4543-a8a0-9ee0abccdf0a" providerId="ADAL" clId="{F75533B5-4FC0-4EBE-B13C-56F979AD271E}" dt="2020-12-29T17:45:46.811" v="0" actId="47"/>
        <pc:sldMkLst>
          <pc:docMk/>
          <pc:sldMk cId="655253939" sldId="4479"/>
        </pc:sldMkLst>
      </pc:sldChg>
      <pc:sldChg chg="del">
        <pc:chgData name="Chris Speller" userId="0a97f007-b978-4543-a8a0-9ee0abccdf0a" providerId="ADAL" clId="{F75533B5-4FC0-4EBE-B13C-56F979AD271E}" dt="2020-12-29T17:45:46.811" v="0" actId="47"/>
        <pc:sldMkLst>
          <pc:docMk/>
          <pc:sldMk cId="3993220569" sldId="4480"/>
        </pc:sldMkLst>
      </pc:sldChg>
      <pc:sldChg chg="del">
        <pc:chgData name="Chris Speller" userId="0a97f007-b978-4543-a8a0-9ee0abccdf0a" providerId="ADAL" clId="{F75533B5-4FC0-4EBE-B13C-56F979AD271E}" dt="2020-12-29T17:45:46.811" v="0" actId="47"/>
        <pc:sldMkLst>
          <pc:docMk/>
          <pc:sldMk cId="4191087365" sldId="4481"/>
        </pc:sldMkLst>
      </pc:sldChg>
      <pc:sldChg chg="del">
        <pc:chgData name="Chris Speller" userId="0a97f007-b978-4543-a8a0-9ee0abccdf0a" providerId="ADAL" clId="{F75533B5-4FC0-4EBE-B13C-56F979AD271E}" dt="2020-12-29T17:45:46.811" v="0" actId="47"/>
        <pc:sldMkLst>
          <pc:docMk/>
          <pc:sldMk cId="1001161511" sldId="4482"/>
        </pc:sldMkLst>
      </pc:sldChg>
      <pc:sldChg chg="del">
        <pc:chgData name="Chris Speller" userId="0a97f007-b978-4543-a8a0-9ee0abccdf0a" providerId="ADAL" clId="{F75533B5-4FC0-4EBE-B13C-56F979AD271E}" dt="2020-12-29T17:45:46.811" v="0" actId="47"/>
        <pc:sldMkLst>
          <pc:docMk/>
          <pc:sldMk cId="2555301501" sldId="4483"/>
        </pc:sldMkLst>
      </pc:sldChg>
      <pc:sldChg chg="del">
        <pc:chgData name="Chris Speller" userId="0a97f007-b978-4543-a8a0-9ee0abccdf0a" providerId="ADAL" clId="{F75533B5-4FC0-4EBE-B13C-56F979AD271E}" dt="2020-12-29T17:45:46.811" v="0" actId="47"/>
        <pc:sldMkLst>
          <pc:docMk/>
          <pc:sldMk cId="3424583552" sldId="4484"/>
        </pc:sldMkLst>
      </pc:sldChg>
      <pc:sldChg chg="del">
        <pc:chgData name="Chris Speller" userId="0a97f007-b978-4543-a8a0-9ee0abccdf0a" providerId="ADAL" clId="{F75533B5-4FC0-4EBE-B13C-56F979AD271E}" dt="2020-12-29T17:45:46.811" v="0" actId="47"/>
        <pc:sldMkLst>
          <pc:docMk/>
          <pc:sldMk cId="702878474" sldId="4485"/>
        </pc:sldMkLst>
      </pc:sldChg>
      <pc:sldChg chg="del">
        <pc:chgData name="Chris Speller" userId="0a97f007-b978-4543-a8a0-9ee0abccdf0a" providerId="ADAL" clId="{F75533B5-4FC0-4EBE-B13C-56F979AD271E}" dt="2020-12-29T17:45:46.811" v="0" actId="47"/>
        <pc:sldMkLst>
          <pc:docMk/>
          <pc:sldMk cId="3865675001" sldId="4486"/>
        </pc:sldMkLst>
      </pc:sldChg>
      <pc:sldChg chg="del">
        <pc:chgData name="Chris Speller" userId="0a97f007-b978-4543-a8a0-9ee0abccdf0a" providerId="ADAL" clId="{F75533B5-4FC0-4EBE-B13C-56F979AD271E}" dt="2020-12-29T17:45:46.811" v="0" actId="47"/>
        <pc:sldMkLst>
          <pc:docMk/>
          <pc:sldMk cId="403734499" sldId="4487"/>
        </pc:sldMkLst>
      </pc:sldChg>
      <pc:sldChg chg="del">
        <pc:chgData name="Chris Speller" userId="0a97f007-b978-4543-a8a0-9ee0abccdf0a" providerId="ADAL" clId="{F75533B5-4FC0-4EBE-B13C-56F979AD271E}" dt="2020-12-29T17:45:46.811" v="0" actId="47"/>
        <pc:sldMkLst>
          <pc:docMk/>
          <pc:sldMk cId="2123053770" sldId="4488"/>
        </pc:sldMkLst>
      </pc:sldChg>
      <pc:sldChg chg="del">
        <pc:chgData name="Chris Speller" userId="0a97f007-b978-4543-a8a0-9ee0abccdf0a" providerId="ADAL" clId="{F75533B5-4FC0-4EBE-B13C-56F979AD271E}" dt="2020-12-29T17:45:46.811" v="0" actId="47"/>
        <pc:sldMkLst>
          <pc:docMk/>
          <pc:sldMk cId="2730185352" sldId="4489"/>
        </pc:sldMkLst>
      </pc:sldChg>
      <pc:sldChg chg="del">
        <pc:chgData name="Chris Speller" userId="0a97f007-b978-4543-a8a0-9ee0abccdf0a" providerId="ADAL" clId="{F75533B5-4FC0-4EBE-B13C-56F979AD271E}" dt="2020-12-29T17:45:46.811" v="0" actId="47"/>
        <pc:sldMkLst>
          <pc:docMk/>
          <pc:sldMk cId="3541113331" sldId="4490"/>
        </pc:sldMkLst>
      </pc:sldChg>
      <pc:sldChg chg="del">
        <pc:chgData name="Chris Speller" userId="0a97f007-b978-4543-a8a0-9ee0abccdf0a" providerId="ADAL" clId="{F75533B5-4FC0-4EBE-B13C-56F979AD271E}" dt="2020-12-29T17:45:46.811" v="0" actId="47"/>
        <pc:sldMkLst>
          <pc:docMk/>
          <pc:sldMk cId="2688760331" sldId="4492"/>
        </pc:sldMkLst>
      </pc:sldChg>
      <pc:sldChg chg="del">
        <pc:chgData name="Chris Speller" userId="0a97f007-b978-4543-a8a0-9ee0abccdf0a" providerId="ADAL" clId="{F75533B5-4FC0-4EBE-B13C-56F979AD271E}" dt="2020-12-29T17:45:46.811" v="0" actId="47"/>
        <pc:sldMkLst>
          <pc:docMk/>
          <pc:sldMk cId="485137838" sldId="4493"/>
        </pc:sldMkLst>
      </pc:sldChg>
      <pc:sldChg chg="del">
        <pc:chgData name="Chris Speller" userId="0a97f007-b978-4543-a8a0-9ee0abccdf0a" providerId="ADAL" clId="{F75533B5-4FC0-4EBE-B13C-56F979AD271E}" dt="2020-12-29T17:45:46.811" v="0" actId="47"/>
        <pc:sldMkLst>
          <pc:docMk/>
          <pc:sldMk cId="2464060000" sldId="4494"/>
        </pc:sldMkLst>
      </pc:sldChg>
      <pc:sldChg chg="del">
        <pc:chgData name="Chris Speller" userId="0a97f007-b978-4543-a8a0-9ee0abccdf0a" providerId="ADAL" clId="{F75533B5-4FC0-4EBE-B13C-56F979AD271E}" dt="2020-12-29T17:45:46.811" v="0" actId="47"/>
        <pc:sldMkLst>
          <pc:docMk/>
          <pc:sldMk cId="947543047" sldId="4495"/>
        </pc:sldMkLst>
      </pc:sldChg>
      <pc:sldChg chg="del">
        <pc:chgData name="Chris Speller" userId="0a97f007-b978-4543-a8a0-9ee0abccdf0a" providerId="ADAL" clId="{F75533B5-4FC0-4EBE-B13C-56F979AD271E}" dt="2020-12-29T17:45:46.811" v="0" actId="47"/>
        <pc:sldMkLst>
          <pc:docMk/>
          <pc:sldMk cId="2957512476" sldId="4496"/>
        </pc:sldMkLst>
      </pc:sldChg>
      <pc:sldChg chg="del">
        <pc:chgData name="Chris Speller" userId="0a97f007-b978-4543-a8a0-9ee0abccdf0a" providerId="ADAL" clId="{F75533B5-4FC0-4EBE-B13C-56F979AD271E}" dt="2020-12-29T17:45:46.811" v="0" actId="47"/>
        <pc:sldMkLst>
          <pc:docMk/>
          <pc:sldMk cId="3798357496" sldId="4497"/>
        </pc:sldMkLst>
      </pc:sldChg>
      <pc:sldChg chg="del">
        <pc:chgData name="Chris Speller" userId="0a97f007-b978-4543-a8a0-9ee0abccdf0a" providerId="ADAL" clId="{F75533B5-4FC0-4EBE-B13C-56F979AD271E}" dt="2020-12-29T17:45:46.811" v="0" actId="47"/>
        <pc:sldMkLst>
          <pc:docMk/>
          <pc:sldMk cId="4182356963" sldId="4498"/>
        </pc:sldMkLst>
      </pc:sldChg>
      <pc:sldChg chg="del">
        <pc:chgData name="Chris Speller" userId="0a97f007-b978-4543-a8a0-9ee0abccdf0a" providerId="ADAL" clId="{F75533B5-4FC0-4EBE-B13C-56F979AD271E}" dt="2020-12-29T17:45:46.811" v="0" actId="47"/>
        <pc:sldMkLst>
          <pc:docMk/>
          <pc:sldMk cId="3730039369" sldId="4499"/>
        </pc:sldMkLst>
      </pc:sldChg>
      <pc:sldChg chg="del">
        <pc:chgData name="Chris Speller" userId="0a97f007-b978-4543-a8a0-9ee0abccdf0a" providerId="ADAL" clId="{F75533B5-4FC0-4EBE-B13C-56F979AD271E}" dt="2020-12-29T17:45:46.811" v="0" actId="47"/>
        <pc:sldMkLst>
          <pc:docMk/>
          <pc:sldMk cId="3077886789" sldId="4500"/>
        </pc:sldMkLst>
      </pc:sldChg>
      <pc:sldChg chg="del">
        <pc:chgData name="Chris Speller" userId="0a97f007-b978-4543-a8a0-9ee0abccdf0a" providerId="ADAL" clId="{F75533B5-4FC0-4EBE-B13C-56F979AD271E}" dt="2020-12-29T17:45:46.811" v="0" actId="47"/>
        <pc:sldMkLst>
          <pc:docMk/>
          <pc:sldMk cId="1213576290" sldId="4502"/>
        </pc:sldMkLst>
      </pc:sldChg>
      <pc:sldChg chg="del">
        <pc:chgData name="Chris Speller" userId="0a97f007-b978-4543-a8a0-9ee0abccdf0a" providerId="ADAL" clId="{F75533B5-4FC0-4EBE-B13C-56F979AD271E}" dt="2020-12-29T17:45:46.811" v="0" actId="47"/>
        <pc:sldMkLst>
          <pc:docMk/>
          <pc:sldMk cId="1641048486" sldId="4503"/>
        </pc:sldMkLst>
      </pc:sldChg>
      <pc:sldChg chg="del">
        <pc:chgData name="Chris Speller" userId="0a97f007-b978-4543-a8a0-9ee0abccdf0a" providerId="ADAL" clId="{F75533B5-4FC0-4EBE-B13C-56F979AD271E}" dt="2020-12-29T17:45:46.811" v="0" actId="47"/>
        <pc:sldMkLst>
          <pc:docMk/>
          <pc:sldMk cId="2660690658" sldId="4505"/>
        </pc:sldMkLst>
      </pc:sldChg>
      <pc:sldChg chg="del">
        <pc:chgData name="Chris Speller" userId="0a97f007-b978-4543-a8a0-9ee0abccdf0a" providerId="ADAL" clId="{F75533B5-4FC0-4EBE-B13C-56F979AD271E}" dt="2020-12-29T17:45:46.811" v="0" actId="47"/>
        <pc:sldMkLst>
          <pc:docMk/>
          <pc:sldMk cId="1694247225" sldId="4506"/>
        </pc:sldMkLst>
      </pc:sldChg>
      <pc:sldChg chg="del">
        <pc:chgData name="Chris Speller" userId="0a97f007-b978-4543-a8a0-9ee0abccdf0a" providerId="ADAL" clId="{F75533B5-4FC0-4EBE-B13C-56F979AD271E}" dt="2020-12-29T17:45:46.811" v="0" actId="47"/>
        <pc:sldMkLst>
          <pc:docMk/>
          <pc:sldMk cId="1078048550" sldId="4507"/>
        </pc:sldMkLst>
      </pc:sldChg>
      <pc:sldChg chg="del">
        <pc:chgData name="Chris Speller" userId="0a97f007-b978-4543-a8a0-9ee0abccdf0a" providerId="ADAL" clId="{F75533B5-4FC0-4EBE-B13C-56F979AD271E}" dt="2020-12-29T17:45:46.811" v="0" actId="47"/>
        <pc:sldMkLst>
          <pc:docMk/>
          <pc:sldMk cId="3784380725" sldId="4508"/>
        </pc:sldMkLst>
      </pc:sldChg>
      <pc:sldChg chg="del">
        <pc:chgData name="Chris Speller" userId="0a97f007-b978-4543-a8a0-9ee0abccdf0a" providerId="ADAL" clId="{F75533B5-4FC0-4EBE-B13C-56F979AD271E}" dt="2020-12-29T17:45:46.811" v="0" actId="47"/>
        <pc:sldMkLst>
          <pc:docMk/>
          <pc:sldMk cId="2979925668" sldId="4509"/>
        </pc:sldMkLst>
      </pc:sldChg>
      <pc:sldChg chg="del">
        <pc:chgData name="Chris Speller" userId="0a97f007-b978-4543-a8a0-9ee0abccdf0a" providerId="ADAL" clId="{F75533B5-4FC0-4EBE-B13C-56F979AD271E}" dt="2020-12-29T17:45:46.811" v="0" actId="47"/>
        <pc:sldMkLst>
          <pc:docMk/>
          <pc:sldMk cId="2363798844" sldId="4510"/>
        </pc:sldMkLst>
      </pc:sldChg>
      <pc:sldChg chg="del">
        <pc:chgData name="Chris Speller" userId="0a97f007-b978-4543-a8a0-9ee0abccdf0a" providerId="ADAL" clId="{F75533B5-4FC0-4EBE-B13C-56F979AD271E}" dt="2020-12-29T17:45:46.811" v="0" actId="47"/>
        <pc:sldMkLst>
          <pc:docMk/>
          <pc:sldMk cId="122058731" sldId="4511"/>
        </pc:sldMkLst>
      </pc:sldChg>
      <pc:sldChg chg="del">
        <pc:chgData name="Chris Speller" userId="0a97f007-b978-4543-a8a0-9ee0abccdf0a" providerId="ADAL" clId="{F75533B5-4FC0-4EBE-B13C-56F979AD271E}" dt="2020-12-29T17:45:46.811" v="0" actId="47"/>
        <pc:sldMkLst>
          <pc:docMk/>
          <pc:sldMk cId="4020207182" sldId="4512"/>
        </pc:sldMkLst>
      </pc:sldChg>
      <pc:sldChg chg="del">
        <pc:chgData name="Chris Speller" userId="0a97f007-b978-4543-a8a0-9ee0abccdf0a" providerId="ADAL" clId="{F75533B5-4FC0-4EBE-B13C-56F979AD271E}" dt="2020-12-29T17:45:46.811" v="0" actId="47"/>
        <pc:sldMkLst>
          <pc:docMk/>
          <pc:sldMk cId="3802380517" sldId="4513"/>
        </pc:sldMkLst>
      </pc:sldChg>
      <pc:sldChg chg="del">
        <pc:chgData name="Chris Speller" userId="0a97f007-b978-4543-a8a0-9ee0abccdf0a" providerId="ADAL" clId="{F75533B5-4FC0-4EBE-B13C-56F979AD271E}" dt="2020-12-29T17:45:46.811" v="0" actId="47"/>
        <pc:sldMkLst>
          <pc:docMk/>
          <pc:sldMk cId="1742326299" sldId="4514"/>
        </pc:sldMkLst>
      </pc:sldChg>
      <pc:sldChg chg="del">
        <pc:chgData name="Chris Speller" userId="0a97f007-b978-4543-a8a0-9ee0abccdf0a" providerId="ADAL" clId="{F75533B5-4FC0-4EBE-B13C-56F979AD271E}" dt="2020-12-29T17:45:46.811" v="0" actId="47"/>
        <pc:sldMkLst>
          <pc:docMk/>
          <pc:sldMk cId="2726336304" sldId="4515"/>
        </pc:sldMkLst>
      </pc:sldChg>
      <pc:sldChg chg="del">
        <pc:chgData name="Chris Speller" userId="0a97f007-b978-4543-a8a0-9ee0abccdf0a" providerId="ADAL" clId="{F75533B5-4FC0-4EBE-B13C-56F979AD271E}" dt="2020-12-29T17:45:46.811" v="0" actId="47"/>
        <pc:sldMkLst>
          <pc:docMk/>
          <pc:sldMk cId="1167503934" sldId="4516"/>
        </pc:sldMkLst>
      </pc:sldChg>
      <pc:sldChg chg="del">
        <pc:chgData name="Chris Speller" userId="0a97f007-b978-4543-a8a0-9ee0abccdf0a" providerId="ADAL" clId="{F75533B5-4FC0-4EBE-B13C-56F979AD271E}" dt="2020-12-29T17:45:46.811" v="0" actId="47"/>
        <pc:sldMkLst>
          <pc:docMk/>
          <pc:sldMk cId="1772408238" sldId="4517"/>
        </pc:sldMkLst>
      </pc:sldChg>
      <pc:sldChg chg="del">
        <pc:chgData name="Chris Speller" userId="0a97f007-b978-4543-a8a0-9ee0abccdf0a" providerId="ADAL" clId="{F75533B5-4FC0-4EBE-B13C-56F979AD271E}" dt="2020-12-29T17:45:46.811" v="0" actId="47"/>
        <pc:sldMkLst>
          <pc:docMk/>
          <pc:sldMk cId="4273722310" sldId="4518"/>
        </pc:sldMkLst>
      </pc:sldChg>
      <pc:sldChg chg="del">
        <pc:chgData name="Chris Speller" userId="0a97f007-b978-4543-a8a0-9ee0abccdf0a" providerId="ADAL" clId="{F75533B5-4FC0-4EBE-B13C-56F979AD271E}" dt="2020-12-29T17:45:46.811" v="0" actId="47"/>
        <pc:sldMkLst>
          <pc:docMk/>
          <pc:sldMk cId="295255140" sldId="4519"/>
        </pc:sldMkLst>
      </pc:sldChg>
      <pc:sldChg chg="del">
        <pc:chgData name="Chris Speller" userId="0a97f007-b978-4543-a8a0-9ee0abccdf0a" providerId="ADAL" clId="{F75533B5-4FC0-4EBE-B13C-56F979AD271E}" dt="2020-12-29T17:45:46.811" v="0" actId="47"/>
        <pc:sldMkLst>
          <pc:docMk/>
          <pc:sldMk cId="4152195896" sldId="4520"/>
        </pc:sldMkLst>
      </pc:sldChg>
      <pc:sldChg chg="del">
        <pc:chgData name="Chris Speller" userId="0a97f007-b978-4543-a8a0-9ee0abccdf0a" providerId="ADAL" clId="{F75533B5-4FC0-4EBE-B13C-56F979AD271E}" dt="2020-12-29T17:45:46.811" v="0" actId="47"/>
        <pc:sldMkLst>
          <pc:docMk/>
          <pc:sldMk cId="1706827667" sldId="4521"/>
        </pc:sldMkLst>
      </pc:sldChg>
      <pc:sldChg chg="del">
        <pc:chgData name="Chris Speller" userId="0a97f007-b978-4543-a8a0-9ee0abccdf0a" providerId="ADAL" clId="{F75533B5-4FC0-4EBE-B13C-56F979AD271E}" dt="2020-12-29T17:45:46.811" v="0" actId="47"/>
        <pc:sldMkLst>
          <pc:docMk/>
          <pc:sldMk cId="864481998" sldId="4522"/>
        </pc:sldMkLst>
      </pc:sldChg>
      <pc:sldChg chg="del">
        <pc:chgData name="Chris Speller" userId="0a97f007-b978-4543-a8a0-9ee0abccdf0a" providerId="ADAL" clId="{F75533B5-4FC0-4EBE-B13C-56F979AD271E}" dt="2020-12-29T17:45:46.811" v="0" actId="47"/>
        <pc:sldMkLst>
          <pc:docMk/>
          <pc:sldMk cId="3936606956" sldId="4523"/>
        </pc:sldMkLst>
      </pc:sldChg>
      <pc:sldChg chg="del">
        <pc:chgData name="Chris Speller" userId="0a97f007-b978-4543-a8a0-9ee0abccdf0a" providerId="ADAL" clId="{F75533B5-4FC0-4EBE-B13C-56F979AD271E}" dt="2020-12-29T17:45:46.811" v="0" actId="47"/>
        <pc:sldMkLst>
          <pc:docMk/>
          <pc:sldMk cId="162314883" sldId="4524"/>
        </pc:sldMkLst>
      </pc:sldChg>
      <pc:sldChg chg="del">
        <pc:chgData name="Chris Speller" userId="0a97f007-b978-4543-a8a0-9ee0abccdf0a" providerId="ADAL" clId="{F75533B5-4FC0-4EBE-B13C-56F979AD271E}" dt="2020-12-29T17:45:46.811" v="0" actId="47"/>
        <pc:sldMkLst>
          <pc:docMk/>
          <pc:sldMk cId="3641800714" sldId="4525"/>
        </pc:sldMkLst>
      </pc:sldChg>
      <pc:sldChg chg="del">
        <pc:chgData name="Chris Speller" userId="0a97f007-b978-4543-a8a0-9ee0abccdf0a" providerId="ADAL" clId="{F75533B5-4FC0-4EBE-B13C-56F979AD271E}" dt="2020-12-29T17:45:46.811" v="0" actId="47"/>
        <pc:sldMkLst>
          <pc:docMk/>
          <pc:sldMk cId="430668102" sldId="4527"/>
        </pc:sldMkLst>
      </pc:sldChg>
      <pc:sldChg chg="del">
        <pc:chgData name="Chris Speller" userId="0a97f007-b978-4543-a8a0-9ee0abccdf0a" providerId="ADAL" clId="{F75533B5-4FC0-4EBE-B13C-56F979AD271E}" dt="2020-12-29T17:45:46.811" v="0" actId="47"/>
        <pc:sldMkLst>
          <pc:docMk/>
          <pc:sldMk cId="3068144040" sldId="4528"/>
        </pc:sldMkLst>
      </pc:sldChg>
      <pc:sldChg chg="del">
        <pc:chgData name="Chris Speller" userId="0a97f007-b978-4543-a8a0-9ee0abccdf0a" providerId="ADAL" clId="{F75533B5-4FC0-4EBE-B13C-56F979AD271E}" dt="2020-12-29T17:45:46.811" v="0" actId="47"/>
        <pc:sldMkLst>
          <pc:docMk/>
          <pc:sldMk cId="1201448274" sldId="4530"/>
        </pc:sldMkLst>
      </pc:sldChg>
      <pc:sldChg chg="del">
        <pc:chgData name="Chris Speller" userId="0a97f007-b978-4543-a8a0-9ee0abccdf0a" providerId="ADAL" clId="{F75533B5-4FC0-4EBE-B13C-56F979AD271E}" dt="2020-12-29T17:45:46.811" v="0" actId="47"/>
        <pc:sldMkLst>
          <pc:docMk/>
          <pc:sldMk cId="3304127777" sldId="4531"/>
        </pc:sldMkLst>
      </pc:sldChg>
      <pc:sldChg chg="del">
        <pc:chgData name="Chris Speller" userId="0a97f007-b978-4543-a8a0-9ee0abccdf0a" providerId="ADAL" clId="{F75533B5-4FC0-4EBE-B13C-56F979AD271E}" dt="2020-12-29T17:45:46.811" v="0" actId="47"/>
        <pc:sldMkLst>
          <pc:docMk/>
          <pc:sldMk cId="1353591398" sldId="4532"/>
        </pc:sldMkLst>
      </pc:sldChg>
      <pc:sldChg chg="del">
        <pc:chgData name="Chris Speller" userId="0a97f007-b978-4543-a8a0-9ee0abccdf0a" providerId="ADAL" clId="{F75533B5-4FC0-4EBE-B13C-56F979AD271E}" dt="2020-12-29T17:45:46.811" v="0" actId="47"/>
        <pc:sldMkLst>
          <pc:docMk/>
          <pc:sldMk cId="767070580" sldId="4533"/>
        </pc:sldMkLst>
      </pc:sldChg>
      <pc:sldChg chg="add">
        <pc:chgData name="Chris Speller" userId="0a97f007-b978-4543-a8a0-9ee0abccdf0a" providerId="ADAL" clId="{F75533B5-4FC0-4EBE-B13C-56F979AD271E}" dt="2021-02-04T17:47:14.699" v="5"/>
        <pc:sldMkLst>
          <pc:docMk/>
          <pc:sldMk cId="2784385368" sldId="4533"/>
        </pc:sldMkLst>
      </pc:sldChg>
      <pc:sldChg chg="del">
        <pc:chgData name="Chris Speller" userId="0a97f007-b978-4543-a8a0-9ee0abccdf0a" providerId="ADAL" clId="{F75533B5-4FC0-4EBE-B13C-56F979AD271E}" dt="2020-12-29T17:45:46.811" v="0" actId="47"/>
        <pc:sldMkLst>
          <pc:docMk/>
          <pc:sldMk cId="1418794456" sldId="4534"/>
        </pc:sldMkLst>
      </pc:sldChg>
      <pc:sldChg chg="del">
        <pc:chgData name="Chris Speller" userId="0a97f007-b978-4543-a8a0-9ee0abccdf0a" providerId="ADAL" clId="{F75533B5-4FC0-4EBE-B13C-56F979AD271E}" dt="2020-12-29T17:45:46.811" v="0" actId="47"/>
        <pc:sldMkLst>
          <pc:docMk/>
          <pc:sldMk cId="3343605041" sldId="4535"/>
        </pc:sldMkLst>
      </pc:sldChg>
      <pc:sldChg chg="del">
        <pc:chgData name="Chris Speller" userId="0a97f007-b978-4543-a8a0-9ee0abccdf0a" providerId="ADAL" clId="{F75533B5-4FC0-4EBE-B13C-56F979AD271E}" dt="2020-12-29T17:45:46.811" v="0" actId="47"/>
        <pc:sldMkLst>
          <pc:docMk/>
          <pc:sldMk cId="3989641810" sldId="4536"/>
        </pc:sldMkLst>
      </pc:sldChg>
      <pc:sldChg chg="del">
        <pc:chgData name="Chris Speller" userId="0a97f007-b978-4543-a8a0-9ee0abccdf0a" providerId="ADAL" clId="{F75533B5-4FC0-4EBE-B13C-56F979AD271E}" dt="2020-12-29T17:45:46.811" v="0" actId="47"/>
        <pc:sldMkLst>
          <pc:docMk/>
          <pc:sldMk cId="324072873" sldId="4537"/>
        </pc:sldMkLst>
      </pc:sldChg>
      <pc:sldChg chg="del">
        <pc:chgData name="Chris Speller" userId="0a97f007-b978-4543-a8a0-9ee0abccdf0a" providerId="ADAL" clId="{F75533B5-4FC0-4EBE-B13C-56F979AD271E}" dt="2020-12-29T17:45:46.811" v="0" actId="47"/>
        <pc:sldMkLst>
          <pc:docMk/>
          <pc:sldMk cId="2942092640" sldId="4538"/>
        </pc:sldMkLst>
      </pc:sldChg>
      <pc:sldChg chg="del">
        <pc:chgData name="Chris Speller" userId="0a97f007-b978-4543-a8a0-9ee0abccdf0a" providerId="ADAL" clId="{F75533B5-4FC0-4EBE-B13C-56F979AD271E}" dt="2020-12-29T17:45:46.811" v="0" actId="47"/>
        <pc:sldMkLst>
          <pc:docMk/>
          <pc:sldMk cId="1786563480" sldId="4539"/>
        </pc:sldMkLst>
      </pc:sldChg>
      <pc:sldChg chg="del">
        <pc:chgData name="Chris Speller" userId="0a97f007-b978-4543-a8a0-9ee0abccdf0a" providerId="ADAL" clId="{F75533B5-4FC0-4EBE-B13C-56F979AD271E}" dt="2020-12-29T17:45:46.811" v="0" actId="47"/>
        <pc:sldMkLst>
          <pc:docMk/>
          <pc:sldMk cId="2138088082" sldId="4540"/>
        </pc:sldMkLst>
      </pc:sldChg>
      <pc:sldChg chg="del">
        <pc:chgData name="Chris Speller" userId="0a97f007-b978-4543-a8a0-9ee0abccdf0a" providerId="ADAL" clId="{F75533B5-4FC0-4EBE-B13C-56F979AD271E}" dt="2020-12-29T17:45:46.811" v="0" actId="47"/>
        <pc:sldMkLst>
          <pc:docMk/>
          <pc:sldMk cId="1185784097" sldId="4541"/>
        </pc:sldMkLst>
      </pc:sldChg>
      <pc:sldChg chg="del">
        <pc:chgData name="Chris Speller" userId="0a97f007-b978-4543-a8a0-9ee0abccdf0a" providerId="ADAL" clId="{F75533B5-4FC0-4EBE-B13C-56F979AD271E}" dt="2020-12-29T17:45:46.811" v="0" actId="47"/>
        <pc:sldMkLst>
          <pc:docMk/>
          <pc:sldMk cId="2042301552" sldId="4542"/>
        </pc:sldMkLst>
      </pc:sldChg>
      <pc:sldChg chg="del">
        <pc:chgData name="Chris Speller" userId="0a97f007-b978-4543-a8a0-9ee0abccdf0a" providerId="ADAL" clId="{F75533B5-4FC0-4EBE-B13C-56F979AD271E}" dt="2020-12-29T17:45:46.811" v="0" actId="47"/>
        <pc:sldMkLst>
          <pc:docMk/>
          <pc:sldMk cId="1367160984" sldId="4543"/>
        </pc:sldMkLst>
      </pc:sldChg>
      <pc:sldChg chg="del">
        <pc:chgData name="Chris Speller" userId="0a97f007-b978-4543-a8a0-9ee0abccdf0a" providerId="ADAL" clId="{F75533B5-4FC0-4EBE-B13C-56F979AD271E}" dt="2020-12-29T17:45:46.811" v="0" actId="47"/>
        <pc:sldMkLst>
          <pc:docMk/>
          <pc:sldMk cId="4146199885" sldId="4544"/>
        </pc:sldMkLst>
      </pc:sldChg>
      <pc:sldChg chg="del">
        <pc:chgData name="Chris Speller" userId="0a97f007-b978-4543-a8a0-9ee0abccdf0a" providerId="ADAL" clId="{F75533B5-4FC0-4EBE-B13C-56F979AD271E}" dt="2020-12-29T17:45:46.811" v="0" actId="47"/>
        <pc:sldMkLst>
          <pc:docMk/>
          <pc:sldMk cId="2996557775" sldId="4545"/>
        </pc:sldMkLst>
      </pc:sldChg>
      <pc:sldChg chg="del">
        <pc:chgData name="Chris Speller" userId="0a97f007-b978-4543-a8a0-9ee0abccdf0a" providerId="ADAL" clId="{F75533B5-4FC0-4EBE-B13C-56F979AD271E}" dt="2020-12-29T17:45:46.811" v="0" actId="47"/>
        <pc:sldMkLst>
          <pc:docMk/>
          <pc:sldMk cId="3772858602" sldId="4546"/>
        </pc:sldMkLst>
      </pc:sldChg>
      <pc:sldChg chg="del">
        <pc:chgData name="Chris Speller" userId="0a97f007-b978-4543-a8a0-9ee0abccdf0a" providerId="ADAL" clId="{F75533B5-4FC0-4EBE-B13C-56F979AD271E}" dt="2020-12-29T17:45:46.811" v="0" actId="47"/>
        <pc:sldMkLst>
          <pc:docMk/>
          <pc:sldMk cId="3965021405" sldId="4547"/>
        </pc:sldMkLst>
      </pc:sldChg>
      <pc:sldChg chg="del">
        <pc:chgData name="Chris Speller" userId="0a97f007-b978-4543-a8a0-9ee0abccdf0a" providerId="ADAL" clId="{F75533B5-4FC0-4EBE-B13C-56F979AD271E}" dt="2020-12-29T17:45:46.811" v="0" actId="47"/>
        <pc:sldMkLst>
          <pc:docMk/>
          <pc:sldMk cId="2238517172" sldId="4548"/>
        </pc:sldMkLst>
      </pc:sldChg>
      <pc:sldChg chg="del">
        <pc:chgData name="Chris Speller" userId="0a97f007-b978-4543-a8a0-9ee0abccdf0a" providerId="ADAL" clId="{F75533B5-4FC0-4EBE-B13C-56F979AD271E}" dt="2020-12-29T17:45:46.811" v="0" actId="47"/>
        <pc:sldMkLst>
          <pc:docMk/>
          <pc:sldMk cId="1037951282" sldId="4549"/>
        </pc:sldMkLst>
      </pc:sldChg>
      <pc:sldChg chg="del">
        <pc:chgData name="Chris Speller" userId="0a97f007-b978-4543-a8a0-9ee0abccdf0a" providerId="ADAL" clId="{F75533B5-4FC0-4EBE-B13C-56F979AD271E}" dt="2020-12-29T17:45:46.811" v="0" actId="47"/>
        <pc:sldMkLst>
          <pc:docMk/>
          <pc:sldMk cId="1889302795" sldId="4550"/>
        </pc:sldMkLst>
      </pc:sldChg>
      <pc:sldChg chg="del">
        <pc:chgData name="Chris Speller" userId="0a97f007-b978-4543-a8a0-9ee0abccdf0a" providerId="ADAL" clId="{F75533B5-4FC0-4EBE-B13C-56F979AD271E}" dt="2020-12-29T17:45:46.811" v="0" actId="47"/>
        <pc:sldMkLst>
          <pc:docMk/>
          <pc:sldMk cId="3233431659" sldId="4551"/>
        </pc:sldMkLst>
      </pc:sldChg>
      <pc:sldChg chg="del">
        <pc:chgData name="Chris Speller" userId="0a97f007-b978-4543-a8a0-9ee0abccdf0a" providerId="ADAL" clId="{F75533B5-4FC0-4EBE-B13C-56F979AD271E}" dt="2020-12-29T17:45:46.811" v="0" actId="47"/>
        <pc:sldMkLst>
          <pc:docMk/>
          <pc:sldMk cId="2518799859" sldId="4552"/>
        </pc:sldMkLst>
      </pc:sldChg>
      <pc:sldChg chg="del">
        <pc:chgData name="Chris Speller" userId="0a97f007-b978-4543-a8a0-9ee0abccdf0a" providerId="ADAL" clId="{F75533B5-4FC0-4EBE-B13C-56F979AD271E}" dt="2020-12-29T17:45:46.811" v="0" actId="47"/>
        <pc:sldMkLst>
          <pc:docMk/>
          <pc:sldMk cId="2519555058" sldId="4553"/>
        </pc:sldMkLst>
      </pc:sldChg>
      <pc:sldChg chg="del">
        <pc:chgData name="Chris Speller" userId="0a97f007-b978-4543-a8a0-9ee0abccdf0a" providerId="ADAL" clId="{F75533B5-4FC0-4EBE-B13C-56F979AD271E}" dt="2020-12-29T17:45:46.811" v="0" actId="47"/>
        <pc:sldMkLst>
          <pc:docMk/>
          <pc:sldMk cId="3670170700" sldId="4554"/>
        </pc:sldMkLst>
      </pc:sldChg>
      <pc:sldChg chg="del">
        <pc:chgData name="Chris Speller" userId="0a97f007-b978-4543-a8a0-9ee0abccdf0a" providerId="ADAL" clId="{F75533B5-4FC0-4EBE-B13C-56F979AD271E}" dt="2020-12-29T17:45:46.811" v="0" actId="47"/>
        <pc:sldMkLst>
          <pc:docMk/>
          <pc:sldMk cId="407343145" sldId="4555"/>
        </pc:sldMkLst>
      </pc:sldChg>
      <pc:sldChg chg="del">
        <pc:chgData name="Chris Speller" userId="0a97f007-b978-4543-a8a0-9ee0abccdf0a" providerId="ADAL" clId="{F75533B5-4FC0-4EBE-B13C-56F979AD271E}" dt="2020-12-29T17:45:46.811" v="0" actId="47"/>
        <pc:sldMkLst>
          <pc:docMk/>
          <pc:sldMk cId="2711923444" sldId="4556"/>
        </pc:sldMkLst>
      </pc:sldChg>
      <pc:sldChg chg="del">
        <pc:chgData name="Chris Speller" userId="0a97f007-b978-4543-a8a0-9ee0abccdf0a" providerId="ADAL" clId="{F75533B5-4FC0-4EBE-B13C-56F979AD271E}" dt="2020-12-29T17:45:46.811" v="0" actId="47"/>
        <pc:sldMkLst>
          <pc:docMk/>
          <pc:sldMk cId="3934475735" sldId="4557"/>
        </pc:sldMkLst>
      </pc:sldChg>
      <pc:sldChg chg="del">
        <pc:chgData name="Chris Speller" userId="0a97f007-b978-4543-a8a0-9ee0abccdf0a" providerId="ADAL" clId="{F75533B5-4FC0-4EBE-B13C-56F979AD271E}" dt="2020-12-29T17:45:46.811" v="0" actId="47"/>
        <pc:sldMkLst>
          <pc:docMk/>
          <pc:sldMk cId="3525744109" sldId="4558"/>
        </pc:sldMkLst>
      </pc:sldChg>
      <pc:sldChg chg="del">
        <pc:chgData name="Chris Speller" userId="0a97f007-b978-4543-a8a0-9ee0abccdf0a" providerId="ADAL" clId="{F75533B5-4FC0-4EBE-B13C-56F979AD271E}" dt="2020-12-29T17:45:46.811" v="0" actId="47"/>
        <pc:sldMkLst>
          <pc:docMk/>
          <pc:sldMk cId="3894392143" sldId="4559"/>
        </pc:sldMkLst>
      </pc:sldChg>
      <pc:sldChg chg="del">
        <pc:chgData name="Chris Speller" userId="0a97f007-b978-4543-a8a0-9ee0abccdf0a" providerId="ADAL" clId="{F75533B5-4FC0-4EBE-B13C-56F979AD271E}" dt="2020-12-29T17:45:46.811" v="0" actId="47"/>
        <pc:sldMkLst>
          <pc:docMk/>
          <pc:sldMk cId="4221386615" sldId="4560"/>
        </pc:sldMkLst>
      </pc:sldChg>
      <pc:sldChg chg="del">
        <pc:chgData name="Chris Speller" userId="0a97f007-b978-4543-a8a0-9ee0abccdf0a" providerId="ADAL" clId="{F75533B5-4FC0-4EBE-B13C-56F979AD271E}" dt="2020-12-29T17:45:46.811" v="0" actId="47"/>
        <pc:sldMkLst>
          <pc:docMk/>
          <pc:sldMk cId="236408922" sldId="4561"/>
        </pc:sldMkLst>
      </pc:sldChg>
      <pc:sldChg chg="del">
        <pc:chgData name="Chris Speller" userId="0a97f007-b978-4543-a8a0-9ee0abccdf0a" providerId="ADAL" clId="{F75533B5-4FC0-4EBE-B13C-56F979AD271E}" dt="2020-12-29T17:45:46.811" v="0" actId="47"/>
        <pc:sldMkLst>
          <pc:docMk/>
          <pc:sldMk cId="1453675502" sldId="4562"/>
        </pc:sldMkLst>
      </pc:sldChg>
      <pc:sldChg chg="del">
        <pc:chgData name="Chris Speller" userId="0a97f007-b978-4543-a8a0-9ee0abccdf0a" providerId="ADAL" clId="{F75533B5-4FC0-4EBE-B13C-56F979AD271E}" dt="2020-12-29T17:45:46.811" v="0" actId="47"/>
        <pc:sldMkLst>
          <pc:docMk/>
          <pc:sldMk cId="418480896" sldId="4563"/>
        </pc:sldMkLst>
      </pc:sldChg>
      <pc:sldChg chg="del">
        <pc:chgData name="Chris Speller" userId="0a97f007-b978-4543-a8a0-9ee0abccdf0a" providerId="ADAL" clId="{F75533B5-4FC0-4EBE-B13C-56F979AD271E}" dt="2020-12-29T17:45:46.811" v="0" actId="47"/>
        <pc:sldMkLst>
          <pc:docMk/>
          <pc:sldMk cId="3588261864" sldId="4564"/>
        </pc:sldMkLst>
      </pc:sldChg>
      <pc:sldChg chg="del">
        <pc:chgData name="Chris Speller" userId="0a97f007-b978-4543-a8a0-9ee0abccdf0a" providerId="ADAL" clId="{F75533B5-4FC0-4EBE-B13C-56F979AD271E}" dt="2020-12-29T17:45:46.811" v="0" actId="47"/>
        <pc:sldMkLst>
          <pc:docMk/>
          <pc:sldMk cId="3628079707" sldId="4565"/>
        </pc:sldMkLst>
      </pc:sldChg>
      <pc:sldChg chg="del">
        <pc:chgData name="Chris Speller" userId="0a97f007-b978-4543-a8a0-9ee0abccdf0a" providerId="ADAL" clId="{F75533B5-4FC0-4EBE-B13C-56F979AD271E}" dt="2020-12-29T17:45:46.811" v="0" actId="47"/>
        <pc:sldMkLst>
          <pc:docMk/>
          <pc:sldMk cId="330628779" sldId="4566"/>
        </pc:sldMkLst>
      </pc:sldChg>
      <pc:sldChg chg="del">
        <pc:chgData name="Chris Speller" userId="0a97f007-b978-4543-a8a0-9ee0abccdf0a" providerId="ADAL" clId="{F75533B5-4FC0-4EBE-B13C-56F979AD271E}" dt="2020-12-29T17:45:46.811" v="0" actId="47"/>
        <pc:sldMkLst>
          <pc:docMk/>
          <pc:sldMk cId="3717682161" sldId="4567"/>
        </pc:sldMkLst>
      </pc:sldChg>
      <pc:sldChg chg="del">
        <pc:chgData name="Chris Speller" userId="0a97f007-b978-4543-a8a0-9ee0abccdf0a" providerId="ADAL" clId="{F75533B5-4FC0-4EBE-B13C-56F979AD271E}" dt="2020-12-29T17:45:46.811" v="0" actId="47"/>
        <pc:sldMkLst>
          <pc:docMk/>
          <pc:sldMk cId="2533642093" sldId="4568"/>
        </pc:sldMkLst>
      </pc:sldChg>
      <pc:sldChg chg="del">
        <pc:chgData name="Chris Speller" userId="0a97f007-b978-4543-a8a0-9ee0abccdf0a" providerId="ADAL" clId="{F75533B5-4FC0-4EBE-B13C-56F979AD271E}" dt="2020-12-29T17:45:46.811" v="0" actId="47"/>
        <pc:sldMkLst>
          <pc:docMk/>
          <pc:sldMk cId="2528269258" sldId="4570"/>
        </pc:sldMkLst>
      </pc:sldChg>
      <pc:sldChg chg="del">
        <pc:chgData name="Chris Speller" userId="0a97f007-b978-4543-a8a0-9ee0abccdf0a" providerId="ADAL" clId="{F75533B5-4FC0-4EBE-B13C-56F979AD271E}" dt="2020-12-29T17:45:46.811" v="0" actId="47"/>
        <pc:sldMkLst>
          <pc:docMk/>
          <pc:sldMk cId="3152532174" sldId="4571"/>
        </pc:sldMkLst>
      </pc:sldChg>
      <pc:sldChg chg="del">
        <pc:chgData name="Chris Speller" userId="0a97f007-b978-4543-a8a0-9ee0abccdf0a" providerId="ADAL" clId="{F75533B5-4FC0-4EBE-B13C-56F979AD271E}" dt="2020-12-29T17:45:46.811" v="0" actId="47"/>
        <pc:sldMkLst>
          <pc:docMk/>
          <pc:sldMk cId="1642714931" sldId="4572"/>
        </pc:sldMkLst>
      </pc:sldChg>
      <pc:sldChg chg="del">
        <pc:chgData name="Chris Speller" userId="0a97f007-b978-4543-a8a0-9ee0abccdf0a" providerId="ADAL" clId="{F75533B5-4FC0-4EBE-B13C-56F979AD271E}" dt="2020-12-29T17:45:46.811" v="0" actId="47"/>
        <pc:sldMkLst>
          <pc:docMk/>
          <pc:sldMk cId="3474301956" sldId="4574"/>
        </pc:sldMkLst>
      </pc:sldChg>
      <pc:sldChg chg="del">
        <pc:chgData name="Chris Speller" userId="0a97f007-b978-4543-a8a0-9ee0abccdf0a" providerId="ADAL" clId="{F75533B5-4FC0-4EBE-B13C-56F979AD271E}" dt="2020-12-29T17:45:46.811" v="0" actId="47"/>
        <pc:sldMkLst>
          <pc:docMk/>
          <pc:sldMk cId="3035778860" sldId="4575"/>
        </pc:sldMkLst>
      </pc:sldChg>
      <pc:sldChg chg="del">
        <pc:chgData name="Chris Speller" userId="0a97f007-b978-4543-a8a0-9ee0abccdf0a" providerId="ADAL" clId="{F75533B5-4FC0-4EBE-B13C-56F979AD271E}" dt="2020-12-29T17:45:46.811" v="0" actId="47"/>
        <pc:sldMkLst>
          <pc:docMk/>
          <pc:sldMk cId="305240551" sldId="4576"/>
        </pc:sldMkLst>
      </pc:sldChg>
      <pc:sldChg chg="del">
        <pc:chgData name="Chris Speller" userId="0a97f007-b978-4543-a8a0-9ee0abccdf0a" providerId="ADAL" clId="{F75533B5-4FC0-4EBE-B13C-56F979AD271E}" dt="2020-12-29T17:45:46.811" v="0" actId="47"/>
        <pc:sldMkLst>
          <pc:docMk/>
          <pc:sldMk cId="2622593686" sldId="4577"/>
        </pc:sldMkLst>
      </pc:sldChg>
      <pc:sldChg chg="del">
        <pc:chgData name="Chris Speller" userId="0a97f007-b978-4543-a8a0-9ee0abccdf0a" providerId="ADAL" clId="{F75533B5-4FC0-4EBE-B13C-56F979AD271E}" dt="2020-12-29T17:45:46.811" v="0" actId="47"/>
        <pc:sldMkLst>
          <pc:docMk/>
          <pc:sldMk cId="3799973764" sldId="4578"/>
        </pc:sldMkLst>
      </pc:sldChg>
      <pc:sldChg chg="del">
        <pc:chgData name="Chris Speller" userId="0a97f007-b978-4543-a8a0-9ee0abccdf0a" providerId="ADAL" clId="{F75533B5-4FC0-4EBE-B13C-56F979AD271E}" dt="2020-12-29T17:45:46.811" v="0" actId="47"/>
        <pc:sldMkLst>
          <pc:docMk/>
          <pc:sldMk cId="777721362" sldId="4579"/>
        </pc:sldMkLst>
      </pc:sldChg>
      <pc:sldChg chg="del">
        <pc:chgData name="Chris Speller" userId="0a97f007-b978-4543-a8a0-9ee0abccdf0a" providerId="ADAL" clId="{F75533B5-4FC0-4EBE-B13C-56F979AD271E}" dt="2020-12-29T17:45:46.811" v="0" actId="47"/>
        <pc:sldMkLst>
          <pc:docMk/>
          <pc:sldMk cId="3248531856" sldId="4580"/>
        </pc:sldMkLst>
      </pc:sldChg>
      <pc:sldChg chg="del">
        <pc:chgData name="Chris Speller" userId="0a97f007-b978-4543-a8a0-9ee0abccdf0a" providerId="ADAL" clId="{F75533B5-4FC0-4EBE-B13C-56F979AD271E}" dt="2020-12-29T17:45:46.811" v="0" actId="47"/>
        <pc:sldMkLst>
          <pc:docMk/>
          <pc:sldMk cId="3750191309" sldId="4581"/>
        </pc:sldMkLst>
      </pc:sldChg>
      <pc:sldChg chg="del">
        <pc:chgData name="Chris Speller" userId="0a97f007-b978-4543-a8a0-9ee0abccdf0a" providerId="ADAL" clId="{F75533B5-4FC0-4EBE-B13C-56F979AD271E}" dt="2020-12-29T17:45:46.811" v="0" actId="47"/>
        <pc:sldMkLst>
          <pc:docMk/>
          <pc:sldMk cId="3504407388" sldId="4582"/>
        </pc:sldMkLst>
      </pc:sldChg>
      <pc:sldChg chg="del">
        <pc:chgData name="Chris Speller" userId="0a97f007-b978-4543-a8a0-9ee0abccdf0a" providerId="ADAL" clId="{F75533B5-4FC0-4EBE-B13C-56F979AD271E}" dt="2020-12-29T17:45:46.811" v="0" actId="47"/>
        <pc:sldMkLst>
          <pc:docMk/>
          <pc:sldMk cId="1999573417" sldId="4583"/>
        </pc:sldMkLst>
      </pc:sldChg>
      <pc:sldChg chg="del">
        <pc:chgData name="Chris Speller" userId="0a97f007-b978-4543-a8a0-9ee0abccdf0a" providerId="ADAL" clId="{F75533B5-4FC0-4EBE-B13C-56F979AD271E}" dt="2020-12-29T17:45:46.811" v="0" actId="47"/>
        <pc:sldMkLst>
          <pc:docMk/>
          <pc:sldMk cId="3786059081" sldId="4584"/>
        </pc:sldMkLst>
      </pc:sldChg>
      <pc:sldChg chg="del">
        <pc:chgData name="Chris Speller" userId="0a97f007-b978-4543-a8a0-9ee0abccdf0a" providerId="ADAL" clId="{F75533B5-4FC0-4EBE-B13C-56F979AD271E}" dt="2020-12-29T17:45:46.811" v="0" actId="47"/>
        <pc:sldMkLst>
          <pc:docMk/>
          <pc:sldMk cId="1657687064" sldId="4585"/>
        </pc:sldMkLst>
      </pc:sldChg>
      <pc:sldChg chg="del">
        <pc:chgData name="Chris Speller" userId="0a97f007-b978-4543-a8a0-9ee0abccdf0a" providerId="ADAL" clId="{F75533B5-4FC0-4EBE-B13C-56F979AD271E}" dt="2020-12-29T17:45:46.811" v="0" actId="47"/>
        <pc:sldMkLst>
          <pc:docMk/>
          <pc:sldMk cId="4088117696" sldId="4586"/>
        </pc:sldMkLst>
      </pc:sldChg>
      <pc:sldChg chg="del">
        <pc:chgData name="Chris Speller" userId="0a97f007-b978-4543-a8a0-9ee0abccdf0a" providerId="ADAL" clId="{F75533B5-4FC0-4EBE-B13C-56F979AD271E}" dt="2020-12-29T17:45:46.811" v="0" actId="47"/>
        <pc:sldMkLst>
          <pc:docMk/>
          <pc:sldMk cId="203841692" sldId="4587"/>
        </pc:sldMkLst>
      </pc:sldChg>
      <pc:sldChg chg="del">
        <pc:chgData name="Chris Speller" userId="0a97f007-b978-4543-a8a0-9ee0abccdf0a" providerId="ADAL" clId="{F75533B5-4FC0-4EBE-B13C-56F979AD271E}" dt="2020-12-29T17:45:46.811" v="0" actId="47"/>
        <pc:sldMkLst>
          <pc:docMk/>
          <pc:sldMk cId="2740311225" sldId="4588"/>
        </pc:sldMkLst>
      </pc:sldChg>
      <pc:sldChg chg="del">
        <pc:chgData name="Chris Speller" userId="0a97f007-b978-4543-a8a0-9ee0abccdf0a" providerId="ADAL" clId="{F75533B5-4FC0-4EBE-B13C-56F979AD271E}" dt="2020-12-29T17:45:46.811" v="0" actId="47"/>
        <pc:sldMkLst>
          <pc:docMk/>
          <pc:sldMk cId="990977279" sldId="4589"/>
        </pc:sldMkLst>
      </pc:sldChg>
      <pc:sldChg chg="del">
        <pc:chgData name="Chris Speller" userId="0a97f007-b978-4543-a8a0-9ee0abccdf0a" providerId="ADAL" clId="{F75533B5-4FC0-4EBE-B13C-56F979AD271E}" dt="2020-12-29T17:45:46.811" v="0" actId="47"/>
        <pc:sldMkLst>
          <pc:docMk/>
          <pc:sldMk cId="1981162291" sldId="4590"/>
        </pc:sldMkLst>
      </pc:sldChg>
      <pc:sldChg chg="del">
        <pc:chgData name="Chris Speller" userId="0a97f007-b978-4543-a8a0-9ee0abccdf0a" providerId="ADAL" clId="{F75533B5-4FC0-4EBE-B13C-56F979AD271E}" dt="2020-12-29T17:45:46.811" v="0" actId="47"/>
        <pc:sldMkLst>
          <pc:docMk/>
          <pc:sldMk cId="220313717" sldId="4591"/>
        </pc:sldMkLst>
      </pc:sldChg>
      <pc:sldChg chg="del">
        <pc:chgData name="Chris Speller" userId="0a97f007-b978-4543-a8a0-9ee0abccdf0a" providerId="ADAL" clId="{F75533B5-4FC0-4EBE-B13C-56F979AD271E}" dt="2020-12-29T17:45:46.811" v="0" actId="47"/>
        <pc:sldMkLst>
          <pc:docMk/>
          <pc:sldMk cId="2982343416" sldId="4592"/>
        </pc:sldMkLst>
      </pc:sldChg>
      <pc:sldChg chg="del">
        <pc:chgData name="Chris Speller" userId="0a97f007-b978-4543-a8a0-9ee0abccdf0a" providerId="ADAL" clId="{F75533B5-4FC0-4EBE-B13C-56F979AD271E}" dt="2020-12-29T17:45:46.811" v="0" actId="47"/>
        <pc:sldMkLst>
          <pc:docMk/>
          <pc:sldMk cId="1460530352" sldId="4593"/>
        </pc:sldMkLst>
      </pc:sldChg>
      <pc:sldChg chg="del">
        <pc:chgData name="Chris Speller" userId="0a97f007-b978-4543-a8a0-9ee0abccdf0a" providerId="ADAL" clId="{F75533B5-4FC0-4EBE-B13C-56F979AD271E}" dt="2020-12-29T17:45:46.811" v="0" actId="47"/>
        <pc:sldMkLst>
          <pc:docMk/>
          <pc:sldMk cId="2270021779" sldId="4594"/>
        </pc:sldMkLst>
      </pc:sldChg>
      <pc:sldChg chg="del">
        <pc:chgData name="Chris Speller" userId="0a97f007-b978-4543-a8a0-9ee0abccdf0a" providerId="ADAL" clId="{F75533B5-4FC0-4EBE-B13C-56F979AD271E}" dt="2020-12-29T17:45:46.811" v="0" actId="47"/>
        <pc:sldMkLst>
          <pc:docMk/>
          <pc:sldMk cId="1033592188" sldId="4595"/>
        </pc:sldMkLst>
      </pc:sldChg>
      <pc:sldChg chg="del">
        <pc:chgData name="Chris Speller" userId="0a97f007-b978-4543-a8a0-9ee0abccdf0a" providerId="ADAL" clId="{F75533B5-4FC0-4EBE-B13C-56F979AD271E}" dt="2020-12-29T17:45:46.811" v="0" actId="47"/>
        <pc:sldMkLst>
          <pc:docMk/>
          <pc:sldMk cId="511682428" sldId="4596"/>
        </pc:sldMkLst>
      </pc:sldChg>
      <pc:sldChg chg="del">
        <pc:chgData name="Chris Speller" userId="0a97f007-b978-4543-a8a0-9ee0abccdf0a" providerId="ADAL" clId="{F75533B5-4FC0-4EBE-B13C-56F979AD271E}" dt="2020-12-29T17:45:46.811" v="0" actId="47"/>
        <pc:sldMkLst>
          <pc:docMk/>
          <pc:sldMk cId="1110435451" sldId="4597"/>
        </pc:sldMkLst>
      </pc:sldChg>
      <pc:sldChg chg="del">
        <pc:chgData name="Chris Speller" userId="0a97f007-b978-4543-a8a0-9ee0abccdf0a" providerId="ADAL" clId="{F75533B5-4FC0-4EBE-B13C-56F979AD271E}" dt="2020-12-29T17:45:46.811" v="0" actId="47"/>
        <pc:sldMkLst>
          <pc:docMk/>
          <pc:sldMk cId="3155062066" sldId="4598"/>
        </pc:sldMkLst>
      </pc:sldChg>
      <pc:sldChg chg="del">
        <pc:chgData name="Chris Speller" userId="0a97f007-b978-4543-a8a0-9ee0abccdf0a" providerId="ADAL" clId="{F75533B5-4FC0-4EBE-B13C-56F979AD271E}" dt="2020-12-29T17:45:46.811" v="0" actId="47"/>
        <pc:sldMkLst>
          <pc:docMk/>
          <pc:sldMk cId="2890445474" sldId="4599"/>
        </pc:sldMkLst>
      </pc:sldChg>
      <pc:sldChg chg="del">
        <pc:chgData name="Chris Speller" userId="0a97f007-b978-4543-a8a0-9ee0abccdf0a" providerId="ADAL" clId="{F75533B5-4FC0-4EBE-B13C-56F979AD271E}" dt="2020-12-29T17:45:46.811" v="0" actId="47"/>
        <pc:sldMkLst>
          <pc:docMk/>
          <pc:sldMk cId="1893386363" sldId="4602"/>
        </pc:sldMkLst>
      </pc:sldChg>
      <pc:sldChg chg="del">
        <pc:chgData name="Chris Speller" userId="0a97f007-b978-4543-a8a0-9ee0abccdf0a" providerId="ADAL" clId="{F75533B5-4FC0-4EBE-B13C-56F979AD271E}" dt="2020-12-29T17:45:46.811" v="0" actId="47"/>
        <pc:sldMkLst>
          <pc:docMk/>
          <pc:sldMk cId="3028327906" sldId="4603"/>
        </pc:sldMkLst>
      </pc:sldChg>
      <pc:sldChg chg="del">
        <pc:chgData name="Chris Speller" userId="0a97f007-b978-4543-a8a0-9ee0abccdf0a" providerId="ADAL" clId="{F75533B5-4FC0-4EBE-B13C-56F979AD271E}" dt="2020-12-29T17:45:46.811" v="0" actId="47"/>
        <pc:sldMkLst>
          <pc:docMk/>
          <pc:sldMk cId="1813725875" sldId="4604"/>
        </pc:sldMkLst>
      </pc:sldChg>
      <pc:sldChg chg="del">
        <pc:chgData name="Chris Speller" userId="0a97f007-b978-4543-a8a0-9ee0abccdf0a" providerId="ADAL" clId="{F75533B5-4FC0-4EBE-B13C-56F979AD271E}" dt="2020-12-29T17:45:46.811" v="0" actId="47"/>
        <pc:sldMkLst>
          <pc:docMk/>
          <pc:sldMk cId="631374950" sldId="4605"/>
        </pc:sldMkLst>
      </pc:sldChg>
      <pc:sldChg chg="del">
        <pc:chgData name="Chris Speller" userId="0a97f007-b978-4543-a8a0-9ee0abccdf0a" providerId="ADAL" clId="{F75533B5-4FC0-4EBE-B13C-56F979AD271E}" dt="2020-12-29T17:45:46.811" v="0" actId="47"/>
        <pc:sldMkLst>
          <pc:docMk/>
          <pc:sldMk cId="3261515165" sldId="4606"/>
        </pc:sldMkLst>
      </pc:sldChg>
      <pc:sldChg chg="del">
        <pc:chgData name="Chris Speller" userId="0a97f007-b978-4543-a8a0-9ee0abccdf0a" providerId="ADAL" clId="{F75533B5-4FC0-4EBE-B13C-56F979AD271E}" dt="2020-12-29T17:45:46.811" v="0" actId="47"/>
        <pc:sldMkLst>
          <pc:docMk/>
          <pc:sldMk cId="963903603" sldId="4607"/>
        </pc:sldMkLst>
      </pc:sldChg>
      <pc:sldChg chg="del">
        <pc:chgData name="Chris Speller" userId="0a97f007-b978-4543-a8a0-9ee0abccdf0a" providerId="ADAL" clId="{F75533B5-4FC0-4EBE-B13C-56F979AD271E}" dt="2020-12-29T17:45:46.811" v="0" actId="47"/>
        <pc:sldMkLst>
          <pc:docMk/>
          <pc:sldMk cId="1143502693" sldId="4608"/>
        </pc:sldMkLst>
      </pc:sldChg>
      <pc:sldChg chg="del">
        <pc:chgData name="Chris Speller" userId="0a97f007-b978-4543-a8a0-9ee0abccdf0a" providerId="ADAL" clId="{F75533B5-4FC0-4EBE-B13C-56F979AD271E}" dt="2020-12-29T17:45:46.811" v="0" actId="47"/>
        <pc:sldMkLst>
          <pc:docMk/>
          <pc:sldMk cId="1889298649" sldId="4609"/>
        </pc:sldMkLst>
      </pc:sldChg>
      <pc:sldChg chg="del">
        <pc:chgData name="Chris Speller" userId="0a97f007-b978-4543-a8a0-9ee0abccdf0a" providerId="ADAL" clId="{F75533B5-4FC0-4EBE-B13C-56F979AD271E}" dt="2020-12-29T17:45:46.811" v="0" actId="47"/>
        <pc:sldMkLst>
          <pc:docMk/>
          <pc:sldMk cId="2653519440" sldId="4610"/>
        </pc:sldMkLst>
      </pc:sldChg>
      <pc:sldChg chg="del">
        <pc:chgData name="Chris Speller" userId="0a97f007-b978-4543-a8a0-9ee0abccdf0a" providerId="ADAL" clId="{F75533B5-4FC0-4EBE-B13C-56F979AD271E}" dt="2020-12-29T17:45:46.811" v="0" actId="47"/>
        <pc:sldMkLst>
          <pc:docMk/>
          <pc:sldMk cId="3492745480" sldId="4611"/>
        </pc:sldMkLst>
      </pc:sldChg>
      <pc:sldChg chg="del">
        <pc:chgData name="Chris Speller" userId="0a97f007-b978-4543-a8a0-9ee0abccdf0a" providerId="ADAL" clId="{F75533B5-4FC0-4EBE-B13C-56F979AD271E}" dt="2020-12-29T17:45:46.811" v="0" actId="47"/>
        <pc:sldMkLst>
          <pc:docMk/>
          <pc:sldMk cId="3946941241" sldId="4612"/>
        </pc:sldMkLst>
      </pc:sldChg>
      <pc:sldChg chg="del">
        <pc:chgData name="Chris Speller" userId="0a97f007-b978-4543-a8a0-9ee0abccdf0a" providerId="ADAL" clId="{F75533B5-4FC0-4EBE-B13C-56F979AD271E}" dt="2020-12-29T17:45:46.811" v="0" actId="47"/>
        <pc:sldMkLst>
          <pc:docMk/>
          <pc:sldMk cId="1366021233" sldId="4613"/>
        </pc:sldMkLst>
      </pc:sldChg>
      <pc:sldChg chg="del">
        <pc:chgData name="Chris Speller" userId="0a97f007-b978-4543-a8a0-9ee0abccdf0a" providerId="ADAL" clId="{F75533B5-4FC0-4EBE-B13C-56F979AD271E}" dt="2020-12-29T17:45:46.811" v="0" actId="47"/>
        <pc:sldMkLst>
          <pc:docMk/>
          <pc:sldMk cId="1100569206" sldId="4614"/>
        </pc:sldMkLst>
      </pc:sldChg>
      <pc:sldChg chg="del">
        <pc:chgData name="Chris Speller" userId="0a97f007-b978-4543-a8a0-9ee0abccdf0a" providerId="ADAL" clId="{F75533B5-4FC0-4EBE-B13C-56F979AD271E}" dt="2020-12-29T17:45:46.811" v="0" actId="47"/>
        <pc:sldMkLst>
          <pc:docMk/>
          <pc:sldMk cId="1219662844" sldId="4615"/>
        </pc:sldMkLst>
      </pc:sldChg>
      <pc:sldChg chg="del">
        <pc:chgData name="Chris Speller" userId="0a97f007-b978-4543-a8a0-9ee0abccdf0a" providerId="ADAL" clId="{F75533B5-4FC0-4EBE-B13C-56F979AD271E}" dt="2020-12-29T17:45:46.811" v="0" actId="47"/>
        <pc:sldMkLst>
          <pc:docMk/>
          <pc:sldMk cId="26760009" sldId="4616"/>
        </pc:sldMkLst>
      </pc:sldChg>
      <pc:sldChg chg="del">
        <pc:chgData name="Chris Speller" userId="0a97f007-b978-4543-a8a0-9ee0abccdf0a" providerId="ADAL" clId="{F75533B5-4FC0-4EBE-B13C-56F979AD271E}" dt="2020-12-29T17:45:46.811" v="0" actId="47"/>
        <pc:sldMkLst>
          <pc:docMk/>
          <pc:sldMk cId="1836602720" sldId="4617"/>
        </pc:sldMkLst>
      </pc:sldChg>
      <pc:sldChg chg="del">
        <pc:chgData name="Chris Speller" userId="0a97f007-b978-4543-a8a0-9ee0abccdf0a" providerId="ADAL" clId="{F75533B5-4FC0-4EBE-B13C-56F979AD271E}" dt="2020-12-29T17:45:46.811" v="0" actId="47"/>
        <pc:sldMkLst>
          <pc:docMk/>
          <pc:sldMk cId="3579640227" sldId="4618"/>
        </pc:sldMkLst>
      </pc:sldChg>
      <pc:sldChg chg="del">
        <pc:chgData name="Chris Speller" userId="0a97f007-b978-4543-a8a0-9ee0abccdf0a" providerId="ADAL" clId="{F75533B5-4FC0-4EBE-B13C-56F979AD271E}" dt="2020-12-29T17:45:46.811" v="0" actId="47"/>
        <pc:sldMkLst>
          <pc:docMk/>
          <pc:sldMk cId="1960714001" sldId="4619"/>
        </pc:sldMkLst>
      </pc:sldChg>
      <pc:sldChg chg="del">
        <pc:chgData name="Chris Speller" userId="0a97f007-b978-4543-a8a0-9ee0abccdf0a" providerId="ADAL" clId="{F75533B5-4FC0-4EBE-B13C-56F979AD271E}" dt="2020-12-29T17:45:46.811" v="0" actId="47"/>
        <pc:sldMkLst>
          <pc:docMk/>
          <pc:sldMk cId="26315152" sldId="4620"/>
        </pc:sldMkLst>
      </pc:sldChg>
      <pc:sldChg chg="del">
        <pc:chgData name="Chris Speller" userId="0a97f007-b978-4543-a8a0-9ee0abccdf0a" providerId="ADAL" clId="{F75533B5-4FC0-4EBE-B13C-56F979AD271E}" dt="2020-12-29T17:45:46.811" v="0" actId="47"/>
        <pc:sldMkLst>
          <pc:docMk/>
          <pc:sldMk cId="3448678854" sldId="4621"/>
        </pc:sldMkLst>
      </pc:sldChg>
      <pc:sldChg chg="del">
        <pc:chgData name="Chris Speller" userId="0a97f007-b978-4543-a8a0-9ee0abccdf0a" providerId="ADAL" clId="{F75533B5-4FC0-4EBE-B13C-56F979AD271E}" dt="2020-12-29T17:45:46.811" v="0" actId="47"/>
        <pc:sldMkLst>
          <pc:docMk/>
          <pc:sldMk cId="2425432197" sldId="4622"/>
        </pc:sldMkLst>
      </pc:sldChg>
      <pc:sldChg chg="del">
        <pc:chgData name="Chris Speller" userId="0a97f007-b978-4543-a8a0-9ee0abccdf0a" providerId="ADAL" clId="{F75533B5-4FC0-4EBE-B13C-56F979AD271E}" dt="2020-12-29T17:45:46.811" v="0" actId="47"/>
        <pc:sldMkLst>
          <pc:docMk/>
          <pc:sldMk cId="2481700437" sldId="4623"/>
        </pc:sldMkLst>
      </pc:sldChg>
      <pc:sldChg chg="del">
        <pc:chgData name="Chris Speller" userId="0a97f007-b978-4543-a8a0-9ee0abccdf0a" providerId="ADAL" clId="{F75533B5-4FC0-4EBE-B13C-56F979AD271E}" dt="2020-12-29T17:45:46.811" v="0" actId="47"/>
        <pc:sldMkLst>
          <pc:docMk/>
          <pc:sldMk cId="1919178161" sldId="4624"/>
        </pc:sldMkLst>
      </pc:sldChg>
      <pc:sldChg chg="del">
        <pc:chgData name="Chris Speller" userId="0a97f007-b978-4543-a8a0-9ee0abccdf0a" providerId="ADAL" clId="{F75533B5-4FC0-4EBE-B13C-56F979AD271E}" dt="2020-12-29T17:45:46.811" v="0" actId="47"/>
        <pc:sldMkLst>
          <pc:docMk/>
          <pc:sldMk cId="862800217" sldId="4625"/>
        </pc:sldMkLst>
      </pc:sldChg>
      <pc:sldChg chg="del">
        <pc:chgData name="Chris Speller" userId="0a97f007-b978-4543-a8a0-9ee0abccdf0a" providerId="ADAL" clId="{F75533B5-4FC0-4EBE-B13C-56F979AD271E}" dt="2020-12-29T17:45:46.811" v="0" actId="47"/>
        <pc:sldMkLst>
          <pc:docMk/>
          <pc:sldMk cId="1681099681" sldId="4626"/>
        </pc:sldMkLst>
      </pc:sldChg>
      <pc:sldChg chg="del">
        <pc:chgData name="Chris Speller" userId="0a97f007-b978-4543-a8a0-9ee0abccdf0a" providerId="ADAL" clId="{F75533B5-4FC0-4EBE-B13C-56F979AD271E}" dt="2020-12-29T17:45:46.811" v="0" actId="47"/>
        <pc:sldMkLst>
          <pc:docMk/>
          <pc:sldMk cId="1745282758" sldId="4627"/>
        </pc:sldMkLst>
      </pc:sldChg>
      <pc:sldChg chg="del">
        <pc:chgData name="Chris Speller" userId="0a97f007-b978-4543-a8a0-9ee0abccdf0a" providerId="ADAL" clId="{F75533B5-4FC0-4EBE-B13C-56F979AD271E}" dt="2020-12-29T17:45:46.811" v="0" actId="47"/>
        <pc:sldMkLst>
          <pc:docMk/>
          <pc:sldMk cId="4003087885" sldId="4628"/>
        </pc:sldMkLst>
      </pc:sldChg>
      <pc:sldChg chg="del">
        <pc:chgData name="Chris Speller" userId="0a97f007-b978-4543-a8a0-9ee0abccdf0a" providerId="ADAL" clId="{F75533B5-4FC0-4EBE-B13C-56F979AD271E}" dt="2020-12-29T17:45:46.811" v="0" actId="47"/>
        <pc:sldMkLst>
          <pc:docMk/>
          <pc:sldMk cId="1840581306" sldId="4629"/>
        </pc:sldMkLst>
      </pc:sldChg>
      <pc:sldChg chg="del">
        <pc:chgData name="Chris Speller" userId="0a97f007-b978-4543-a8a0-9ee0abccdf0a" providerId="ADAL" clId="{F75533B5-4FC0-4EBE-B13C-56F979AD271E}" dt="2020-12-29T17:45:46.811" v="0" actId="47"/>
        <pc:sldMkLst>
          <pc:docMk/>
          <pc:sldMk cId="1148100216" sldId="4630"/>
        </pc:sldMkLst>
      </pc:sldChg>
      <pc:sldChg chg="del">
        <pc:chgData name="Chris Speller" userId="0a97f007-b978-4543-a8a0-9ee0abccdf0a" providerId="ADAL" clId="{F75533B5-4FC0-4EBE-B13C-56F979AD271E}" dt="2020-12-29T17:45:46.811" v="0" actId="47"/>
        <pc:sldMkLst>
          <pc:docMk/>
          <pc:sldMk cId="2461157379" sldId="4631"/>
        </pc:sldMkLst>
      </pc:sldChg>
      <pc:sldChg chg="del">
        <pc:chgData name="Chris Speller" userId="0a97f007-b978-4543-a8a0-9ee0abccdf0a" providerId="ADAL" clId="{F75533B5-4FC0-4EBE-B13C-56F979AD271E}" dt="2020-12-29T17:45:46.811" v="0" actId="47"/>
        <pc:sldMkLst>
          <pc:docMk/>
          <pc:sldMk cId="2993740349" sldId="4632"/>
        </pc:sldMkLst>
      </pc:sldChg>
      <pc:sldChg chg="del">
        <pc:chgData name="Chris Speller" userId="0a97f007-b978-4543-a8a0-9ee0abccdf0a" providerId="ADAL" clId="{F75533B5-4FC0-4EBE-B13C-56F979AD271E}" dt="2020-12-29T17:45:46.811" v="0" actId="47"/>
        <pc:sldMkLst>
          <pc:docMk/>
          <pc:sldMk cId="606388634" sldId="4633"/>
        </pc:sldMkLst>
      </pc:sldChg>
      <pc:sldChg chg="del">
        <pc:chgData name="Chris Speller" userId="0a97f007-b978-4543-a8a0-9ee0abccdf0a" providerId="ADAL" clId="{F75533B5-4FC0-4EBE-B13C-56F979AD271E}" dt="2020-12-29T17:45:46.811" v="0" actId="47"/>
        <pc:sldMkLst>
          <pc:docMk/>
          <pc:sldMk cId="4076990065" sldId="4634"/>
        </pc:sldMkLst>
      </pc:sldChg>
      <pc:sldChg chg="del">
        <pc:chgData name="Chris Speller" userId="0a97f007-b978-4543-a8a0-9ee0abccdf0a" providerId="ADAL" clId="{F75533B5-4FC0-4EBE-B13C-56F979AD271E}" dt="2020-12-29T17:45:46.811" v="0" actId="47"/>
        <pc:sldMkLst>
          <pc:docMk/>
          <pc:sldMk cId="1078526886" sldId="4635"/>
        </pc:sldMkLst>
      </pc:sldChg>
      <pc:sldChg chg="del">
        <pc:chgData name="Chris Speller" userId="0a97f007-b978-4543-a8a0-9ee0abccdf0a" providerId="ADAL" clId="{F75533B5-4FC0-4EBE-B13C-56F979AD271E}" dt="2020-12-29T17:45:46.811" v="0" actId="47"/>
        <pc:sldMkLst>
          <pc:docMk/>
          <pc:sldMk cId="1274898192" sldId="4636"/>
        </pc:sldMkLst>
      </pc:sldChg>
      <pc:sldChg chg="del">
        <pc:chgData name="Chris Speller" userId="0a97f007-b978-4543-a8a0-9ee0abccdf0a" providerId="ADAL" clId="{F75533B5-4FC0-4EBE-B13C-56F979AD271E}" dt="2020-12-29T17:45:46.811" v="0" actId="47"/>
        <pc:sldMkLst>
          <pc:docMk/>
          <pc:sldMk cId="1375153599" sldId="4637"/>
        </pc:sldMkLst>
      </pc:sldChg>
      <pc:sldChg chg="del">
        <pc:chgData name="Chris Speller" userId="0a97f007-b978-4543-a8a0-9ee0abccdf0a" providerId="ADAL" clId="{F75533B5-4FC0-4EBE-B13C-56F979AD271E}" dt="2020-12-29T17:45:46.811" v="0" actId="47"/>
        <pc:sldMkLst>
          <pc:docMk/>
          <pc:sldMk cId="951407588" sldId="4638"/>
        </pc:sldMkLst>
      </pc:sldChg>
      <pc:sldChg chg="del">
        <pc:chgData name="Chris Speller" userId="0a97f007-b978-4543-a8a0-9ee0abccdf0a" providerId="ADAL" clId="{F75533B5-4FC0-4EBE-B13C-56F979AD271E}" dt="2020-12-29T17:45:46.811" v="0" actId="47"/>
        <pc:sldMkLst>
          <pc:docMk/>
          <pc:sldMk cId="27925505" sldId="4639"/>
        </pc:sldMkLst>
      </pc:sldChg>
      <pc:sldChg chg="del">
        <pc:chgData name="Chris Speller" userId="0a97f007-b978-4543-a8a0-9ee0abccdf0a" providerId="ADAL" clId="{F75533B5-4FC0-4EBE-B13C-56F979AD271E}" dt="2020-12-29T17:45:46.811" v="0" actId="47"/>
        <pc:sldMkLst>
          <pc:docMk/>
          <pc:sldMk cId="2861323199" sldId="4640"/>
        </pc:sldMkLst>
      </pc:sldChg>
      <pc:sldChg chg="del">
        <pc:chgData name="Chris Speller" userId="0a97f007-b978-4543-a8a0-9ee0abccdf0a" providerId="ADAL" clId="{F75533B5-4FC0-4EBE-B13C-56F979AD271E}" dt="2020-12-29T17:45:46.811" v="0" actId="47"/>
        <pc:sldMkLst>
          <pc:docMk/>
          <pc:sldMk cId="2323481114" sldId="4641"/>
        </pc:sldMkLst>
      </pc:sldChg>
      <pc:sldChg chg="del">
        <pc:chgData name="Chris Speller" userId="0a97f007-b978-4543-a8a0-9ee0abccdf0a" providerId="ADAL" clId="{F75533B5-4FC0-4EBE-B13C-56F979AD271E}" dt="2020-12-29T17:45:46.811" v="0" actId="47"/>
        <pc:sldMkLst>
          <pc:docMk/>
          <pc:sldMk cId="4257046351" sldId="4642"/>
        </pc:sldMkLst>
      </pc:sldChg>
      <pc:sldChg chg="del">
        <pc:chgData name="Chris Speller" userId="0a97f007-b978-4543-a8a0-9ee0abccdf0a" providerId="ADAL" clId="{F75533B5-4FC0-4EBE-B13C-56F979AD271E}" dt="2020-12-29T17:45:46.811" v="0" actId="47"/>
        <pc:sldMkLst>
          <pc:docMk/>
          <pc:sldMk cId="1185910958" sldId="4643"/>
        </pc:sldMkLst>
      </pc:sldChg>
      <pc:sldChg chg="del">
        <pc:chgData name="Chris Speller" userId="0a97f007-b978-4543-a8a0-9ee0abccdf0a" providerId="ADAL" clId="{F75533B5-4FC0-4EBE-B13C-56F979AD271E}" dt="2020-12-29T17:45:46.811" v="0" actId="47"/>
        <pc:sldMkLst>
          <pc:docMk/>
          <pc:sldMk cId="3883326536" sldId="4644"/>
        </pc:sldMkLst>
      </pc:sldChg>
      <pc:sldChg chg="del">
        <pc:chgData name="Chris Speller" userId="0a97f007-b978-4543-a8a0-9ee0abccdf0a" providerId="ADAL" clId="{F75533B5-4FC0-4EBE-B13C-56F979AD271E}" dt="2020-12-29T17:45:46.811" v="0" actId="47"/>
        <pc:sldMkLst>
          <pc:docMk/>
          <pc:sldMk cId="3431391875" sldId="4645"/>
        </pc:sldMkLst>
      </pc:sldChg>
      <pc:sldChg chg="del">
        <pc:chgData name="Chris Speller" userId="0a97f007-b978-4543-a8a0-9ee0abccdf0a" providerId="ADAL" clId="{F75533B5-4FC0-4EBE-B13C-56F979AD271E}" dt="2020-12-29T17:45:46.811" v="0" actId="47"/>
        <pc:sldMkLst>
          <pc:docMk/>
          <pc:sldMk cId="2305171399" sldId="4646"/>
        </pc:sldMkLst>
      </pc:sldChg>
      <pc:sldChg chg="del">
        <pc:chgData name="Chris Speller" userId="0a97f007-b978-4543-a8a0-9ee0abccdf0a" providerId="ADAL" clId="{F75533B5-4FC0-4EBE-B13C-56F979AD271E}" dt="2020-12-29T17:45:46.811" v="0" actId="47"/>
        <pc:sldMkLst>
          <pc:docMk/>
          <pc:sldMk cId="2604414474" sldId="4647"/>
        </pc:sldMkLst>
      </pc:sldChg>
      <pc:sldChg chg="del">
        <pc:chgData name="Chris Speller" userId="0a97f007-b978-4543-a8a0-9ee0abccdf0a" providerId="ADAL" clId="{F75533B5-4FC0-4EBE-B13C-56F979AD271E}" dt="2020-12-29T17:45:46.811" v="0" actId="47"/>
        <pc:sldMkLst>
          <pc:docMk/>
          <pc:sldMk cId="3572604970" sldId="4648"/>
        </pc:sldMkLst>
      </pc:sldChg>
      <pc:sldChg chg="del">
        <pc:chgData name="Chris Speller" userId="0a97f007-b978-4543-a8a0-9ee0abccdf0a" providerId="ADAL" clId="{F75533B5-4FC0-4EBE-B13C-56F979AD271E}" dt="2020-12-29T17:45:46.811" v="0" actId="47"/>
        <pc:sldMkLst>
          <pc:docMk/>
          <pc:sldMk cId="1781872043" sldId="4649"/>
        </pc:sldMkLst>
      </pc:sldChg>
      <pc:sldChg chg="del">
        <pc:chgData name="Chris Speller" userId="0a97f007-b978-4543-a8a0-9ee0abccdf0a" providerId="ADAL" clId="{F75533B5-4FC0-4EBE-B13C-56F979AD271E}" dt="2020-12-29T17:45:46.811" v="0" actId="47"/>
        <pc:sldMkLst>
          <pc:docMk/>
          <pc:sldMk cId="2543983875" sldId="4650"/>
        </pc:sldMkLst>
      </pc:sldChg>
      <pc:sldChg chg="del">
        <pc:chgData name="Chris Speller" userId="0a97f007-b978-4543-a8a0-9ee0abccdf0a" providerId="ADAL" clId="{F75533B5-4FC0-4EBE-B13C-56F979AD271E}" dt="2020-12-29T17:45:46.811" v="0" actId="47"/>
        <pc:sldMkLst>
          <pc:docMk/>
          <pc:sldMk cId="986144933" sldId="4651"/>
        </pc:sldMkLst>
      </pc:sldChg>
      <pc:sldChg chg="del">
        <pc:chgData name="Chris Speller" userId="0a97f007-b978-4543-a8a0-9ee0abccdf0a" providerId="ADAL" clId="{F75533B5-4FC0-4EBE-B13C-56F979AD271E}" dt="2020-12-29T17:45:46.811" v="0" actId="47"/>
        <pc:sldMkLst>
          <pc:docMk/>
          <pc:sldMk cId="3520853917" sldId="4652"/>
        </pc:sldMkLst>
      </pc:sldChg>
      <pc:sldChg chg="del">
        <pc:chgData name="Chris Speller" userId="0a97f007-b978-4543-a8a0-9ee0abccdf0a" providerId="ADAL" clId="{F75533B5-4FC0-4EBE-B13C-56F979AD271E}" dt="2020-12-29T17:45:46.811" v="0" actId="47"/>
        <pc:sldMkLst>
          <pc:docMk/>
          <pc:sldMk cId="72694582" sldId="4653"/>
        </pc:sldMkLst>
      </pc:sldChg>
      <pc:sldChg chg="del">
        <pc:chgData name="Chris Speller" userId="0a97f007-b978-4543-a8a0-9ee0abccdf0a" providerId="ADAL" clId="{F75533B5-4FC0-4EBE-B13C-56F979AD271E}" dt="2020-12-29T17:45:46.811" v="0" actId="47"/>
        <pc:sldMkLst>
          <pc:docMk/>
          <pc:sldMk cId="3114374158" sldId="4654"/>
        </pc:sldMkLst>
      </pc:sldChg>
      <pc:sldChg chg="del">
        <pc:chgData name="Chris Speller" userId="0a97f007-b978-4543-a8a0-9ee0abccdf0a" providerId="ADAL" clId="{F75533B5-4FC0-4EBE-B13C-56F979AD271E}" dt="2020-12-29T17:45:46.811" v="0" actId="47"/>
        <pc:sldMkLst>
          <pc:docMk/>
          <pc:sldMk cId="3617635658" sldId="4655"/>
        </pc:sldMkLst>
      </pc:sldChg>
      <pc:sldChg chg="del">
        <pc:chgData name="Chris Speller" userId="0a97f007-b978-4543-a8a0-9ee0abccdf0a" providerId="ADAL" clId="{F75533B5-4FC0-4EBE-B13C-56F979AD271E}" dt="2020-12-29T17:45:46.811" v="0" actId="47"/>
        <pc:sldMkLst>
          <pc:docMk/>
          <pc:sldMk cId="1086684156" sldId="4656"/>
        </pc:sldMkLst>
      </pc:sldChg>
      <pc:sldChg chg="del">
        <pc:chgData name="Chris Speller" userId="0a97f007-b978-4543-a8a0-9ee0abccdf0a" providerId="ADAL" clId="{F75533B5-4FC0-4EBE-B13C-56F979AD271E}" dt="2020-12-29T17:45:46.811" v="0" actId="47"/>
        <pc:sldMkLst>
          <pc:docMk/>
          <pc:sldMk cId="4182490937" sldId="4657"/>
        </pc:sldMkLst>
      </pc:sldChg>
      <pc:sldChg chg="del">
        <pc:chgData name="Chris Speller" userId="0a97f007-b978-4543-a8a0-9ee0abccdf0a" providerId="ADAL" clId="{F75533B5-4FC0-4EBE-B13C-56F979AD271E}" dt="2020-12-29T17:45:46.811" v="0" actId="47"/>
        <pc:sldMkLst>
          <pc:docMk/>
          <pc:sldMk cId="2285133159" sldId="4658"/>
        </pc:sldMkLst>
      </pc:sldChg>
      <pc:sldChg chg="del">
        <pc:chgData name="Chris Speller" userId="0a97f007-b978-4543-a8a0-9ee0abccdf0a" providerId="ADAL" clId="{F75533B5-4FC0-4EBE-B13C-56F979AD271E}" dt="2020-12-29T17:45:46.811" v="0" actId="47"/>
        <pc:sldMkLst>
          <pc:docMk/>
          <pc:sldMk cId="3605042405" sldId="4659"/>
        </pc:sldMkLst>
      </pc:sldChg>
      <pc:sldChg chg="del">
        <pc:chgData name="Chris Speller" userId="0a97f007-b978-4543-a8a0-9ee0abccdf0a" providerId="ADAL" clId="{F75533B5-4FC0-4EBE-B13C-56F979AD271E}" dt="2020-12-29T17:45:46.811" v="0" actId="47"/>
        <pc:sldMkLst>
          <pc:docMk/>
          <pc:sldMk cId="3967901817" sldId="4660"/>
        </pc:sldMkLst>
      </pc:sldChg>
      <pc:sldChg chg="del">
        <pc:chgData name="Chris Speller" userId="0a97f007-b978-4543-a8a0-9ee0abccdf0a" providerId="ADAL" clId="{F75533B5-4FC0-4EBE-B13C-56F979AD271E}" dt="2020-12-29T17:45:46.811" v="0" actId="47"/>
        <pc:sldMkLst>
          <pc:docMk/>
          <pc:sldMk cId="48926013" sldId="4661"/>
        </pc:sldMkLst>
      </pc:sldChg>
      <pc:sldChg chg="del">
        <pc:chgData name="Chris Speller" userId="0a97f007-b978-4543-a8a0-9ee0abccdf0a" providerId="ADAL" clId="{F75533B5-4FC0-4EBE-B13C-56F979AD271E}" dt="2020-12-29T17:45:46.811" v="0" actId="47"/>
        <pc:sldMkLst>
          <pc:docMk/>
          <pc:sldMk cId="669520978" sldId="4665"/>
        </pc:sldMkLst>
      </pc:sldChg>
      <pc:sldChg chg="del">
        <pc:chgData name="Chris Speller" userId="0a97f007-b978-4543-a8a0-9ee0abccdf0a" providerId="ADAL" clId="{F75533B5-4FC0-4EBE-B13C-56F979AD271E}" dt="2020-12-29T17:45:46.811" v="0" actId="47"/>
        <pc:sldMkLst>
          <pc:docMk/>
          <pc:sldMk cId="1923248070" sldId="4666"/>
        </pc:sldMkLst>
      </pc:sldChg>
      <pc:sldChg chg="del">
        <pc:chgData name="Chris Speller" userId="0a97f007-b978-4543-a8a0-9ee0abccdf0a" providerId="ADAL" clId="{F75533B5-4FC0-4EBE-B13C-56F979AD271E}" dt="2020-12-29T17:45:46.811" v="0" actId="47"/>
        <pc:sldMkLst>
          <pc:docMk/>
          <pc:sldMk cId="400772245" sldId="4667"/>
        </pc:sldMkLst>
      </pc:sldChg>
      <pc:sldChg chg="del">
        <pc:chgData name="Chris Speller" userId="0a97f007-b978-4543-a8a0-9ee0abccdf0a" providerId="ADAL" clId="{F75533B5-4FC0-4EBE-B13C-56F979AD271E}" dt="2020-12-29T17:45:46.811" v="0" actId="47"/>
        <pc:sldMkLst>
          <pc:docMk/>
          <pc:sldMk cId="3456158154" sldId="4668"/>
        </pc:sldMkLst>
      </pc:sldChg>
      <pc:sldChg chg="del">
        <pc:chgData name="Chris Speller" userId="0a97f007-b978-4543-a8a0-9ee0abccdf0a" providerId="ADAL" clId="{F75533B5-4FC0-4EBE-B13C-56F979AD271E}" dt="2020-12-29T17:45:46.811" v="0" actId="47"/>
        <pc:sldMkLst>
          <pc:docMk/>
          <pc:sldMk cId="1787520619" sldId="4669"/>
        </pc:sldMkLst>
      </pc:sldChg>
      <pc:sldChg chg="del">
        <pc:chgData name="Chris Speller" userId="0a97f007-b978-4543-a8a0-9ee0abccdf0a" providerId="ADAL" clId="{F75533B5-4FC0-4EBE-B13C-56F979AD271E}" dt="2020-12-29T17:45:46.811" v="0" actId="47"/>
        <pc:sldMkLst>
          <pc:docMk/>
          <pc:sldMk cId="3757492660" sldId="4670"/>
        </pc:sldMkLst>
      </pc:sldChg>
      <pc:sldChg chg="del">
        <pc:chgData name="Chris Speller" userId="0a97f007-b978-4543-a8a0-9ee0abccdf0a" providerId="ADAL" clId="{F75533B5-4FC0-4EBE-B13C-56F979AD271E}" dt="2020-12-29T17:45:46.811" v="0" actId="47"/>
        <pc:sldMkLst>
          <pc:docMk/>
          <pc:sldMk cId="3315389213" sldId="4671"/>
        </pc:sldMkLst>
      </pc:sldChg>
      <pc:sldChg chg="del">
        <pc:chgData name="Chris Speller" userId="0a97f007-b978-4543-a8a0-9ee0abccdf0a" providerId="ADAL" clId="{F75533B5-4FC0-4EBE-B13C-56F979AD271E}" dt="2020-12-29T17:45:46.811" v="0" actId="47"/>
        <pc:sldMkLst>
          <pc:docMk/>
          <pc:sldMk cId="4273149637" sldId="4672"/>
        </pc:sldMkLst>
      </pc:sldChg>
      <pc:sldChg chg="del">
        <pc:chgData name="Chris Speller" userId="0a97f007-b978-4543-a8a0-9ee0abccdf0a" providerId="ADAL" clId="{F75533B5-4FC0-4EBE-B13C-56F979AD271E}" dt="2020-12-29T17:45:46.811" v="0" actId="47"/>
        <pc:sldMkLst>
          <pc:docMk/>
          <pc:sldMk cId="3824088707" sldId="4673"/>
        </pc:sldMkLst>
      </pc:sldChg>
      <pc:sldChg chg="del">
        <pc:chgData name="Chris Speller" userId="0a97f007-b978-4543-a8a0-9ee0abccdf0a" providerId="ADAL" clId="{F75533B5-4FC0-4EBE-B13C-56F979AD271E}" dt="2020-12-29T17:45:46.811" v="0" actId="47"/>
        <pc:sldMkLst>
          <pc:docMk/>
          <pc:sldMk cId="2664168530" sldId="4674"/>
        </pc:sldMkLst>
      </pc:sldChg>
      <pc:sldChg chg="del">
        <pc:chgData name="Chris Speller" userId="0a97f007-b978-4543-a8a0-9ee0abccdf0a" providerId="ADAL" clId="{F75533B5-4FC0-4EBE-B13C-56F979AD271E}" dt="2020-12-29T17:45:46.811" v="0" actId="47"/>
        <pc:sldMkLst>
          <pc:docMk/>
          <pc:sldMk cId="2669029292" sldId="4675"/>
        </pc:sldMkLst>
      </pc:sldChg>
      <pc:sldChg chg="del">
        <pc:chgData name="Chris Speller" userId="0a97f007-b978-4543-a8a0-9ee0abccdf0a" providerId="ADAL" clId="{F75533B5-4FC0-4EBE-B13C-56F979AD271E}" dt="2020-12-29T17:45:46.811" v="0" actId="47"/>
        <pc:sldMkLst>
          <pc:docMk/>
          <pc:sldMk cId="768522656" sldId="4676"/>
        </pc:sldMkLst>
      </pc:sldChg>
      <pc:sldChg chg="del">
        <pc:chgData name="Chris Speller" userId="0a97f007-b978-4543-a8a0-9ee0abccdf0a" providerId="ADAL" clId="{F75533B5-4FC0-4EBE-B13C-56F979AD271E}" dt="2020-12-29T17:45:46.811" v="0" actId="47"/>
        <pc:sldMkLst>
          <pc:docMk/>
          <pc:sldMk cId="3521198949" sldId="4677"/>
        </pc:sldMkLst>
      </pc:sldChg>
      <pc:sldChg chg="del">
        <pc:chgData name="Chris Speller" userId="0a97f007-b978-4543-a8a0-9ee0abccdf0a" providerId="ADAL" clId="{F75533B5-4FC0-4EBE-B13C-56F979AD271E}" dt="2020-12-29T17:45:46.811" v="0" actId="47"/>
        <pc:sldMkLst>
          <pc:docMk/>
          <pc:sldMk cId="1198700382" sldId="4678"/>
        </pc:sldMkLst>
      </pc:sldChg>
      <pc:sldChg chg="del">
        <pc:chgData name="Chris Speller" userId="0a97f007-b978-4543-a8a0-9ee0abccdf0a" providerId="ADAL" clId="{F75533B5-4FC0-4EBE-B13C-56F979AD271E}" dt="2020-12-29T17:45:46.811" v="0" actId="47"/>
        <pc:sldMkLst>
          <pc:docMk/>
          <pc:sldMk cId="3557773184" sldId="4679"/>
        </pc:sldMkLst>
      </pc:sldChg>
      <pc:sldChg chg="del">
        <pc:chgData name="Chris Speller" userId="0a97f007-b978-4543-a8a0-9ee0abccdf0a" providerId="ADAL" clId="{F75533B5-4FC0-4EBE-B13C-56F979AD271E}" dt="2020-12-29T17:45:46.811" v="0" actId="47"/>
        <pc:sldMkLst>
          <pc:docMk/>
          <pc:sldMk cId="1513839990" sldId="4680"/>
        </pc:sldMkLst>
      </pc:sldChg>
      <pc:sldChg chg="del">
        <pc:chgData name="Chris Speller" userId="0a97f007-b978-4543-a8a0-9ee0abccdf0a" providerId="ADAL" clId="{F75533B5-4FC0-4EBE-B13C-56F979AD271E}" dt="2020-12-29T17:45:46.811" v="0" actId="47"/>
        <pc:sldMkLst>
          <pc:docMk/>
          <pc:sldMk cId="1530931488" sldId="4681"/>
        </pc:sldMkLst>
      </pc:sldChg>
      <pc:sldChg chg="del">
        <pc:chgData name="Chris Speller" userId="0a97f007-b978-4543-a8a0-9ee0abccdf0a" providerId="ADAL" clId="{F75533B5-4FC0-4EBE-B13C-56F979AD271E}" dt="2020-12-29T17:45:46.811" v="0" actId="47"/>
        <pc:sldMkLst>
          <pc:docMk/>
          <pc:sldMk cId="2400900236" sldId="4682"/>
        </pc:sldMkLst>
      </pc:sldChg>
      <pc:sldChg chg="del">
        <pc:chgData name="Chris Speller" userId="0a97f007-b978-4543-a8a0-9ee0abccdf0a" providerId="ADAL" clId="{F75533B5-4FC0-4EBE-B13C-56F979AD271E}" dt="2020-12-29T17:45:46.811" v="0" actId="47"/>
        <pc:sldMkLst>
          <pc:docMk/>
          <pc:sldMk cId="518902891" sldId="4683"/>
        </pc:sldMkLst>
      </pc:sldChg>
      <pc:sldChg chg="del">
        <pc:chgData name="Chris Speller" userId="0a97f007-b978-4543-a8a0-9ee0abccdf0a" providerId="ADAL" clId="{F75533B5-4FC0-4EBE-B13C-56F979AD271E}" dt="2020-12-29T17:45:46.811" v="0" actId="47"/>
        <pc:sldMkLst>
          <pc:docMk/>
          <pc:sldMk cId="1166153105" sldId="4684"/>
        </pc:sldMkLst>
      </pc:sldChg>
      <pc:sldChg chg="del">
        <pc:chgData name="Chris Speller" userId="0a97f007-b978-4543-a8a0-9ee0abccdf0a" providerId="ADAL" clId="{F75533B5-4FC0-4EBE-B13C-56F979AD271E}" dt="2020-12-29T17:45:46.811" v="0" actId="47"/>
        <pc:sldMkLst>
          <pc:docMk/>
          <pc:sldMk cId="3318029915" sldId="4685"/>
        </pc:sldMkLst>
      </pc:sldChg>
      <pc:sldChg chg="del">
        <pc:chgData name="Chris Speller" userId="0a97f007-b978-4543-a8a0-9ee0abccdf0a" providerId="ADAL" clId="{F75533B5-4FC0-4EBE-B13C-56F979AD271E}" dt="2020-12-29T17:45:46.811" v="0" actId="47"/>
        <pc:sldMkLst>
          <pc:docMk/>
          <pc:sldMk cId="1564258006" sldId="4686"/>
        </pc:sldMkLst>
      </pc:sldChg>
      <pc:sldChg chg="del">
        <pc:chgData name="Chris Speller" userId="0a97f007-b978-4543-a8a0-9ee0abccdf0a" providerId="ADAL" clId="{F75533B5-4FC0-4EBE-B13C-56F979AD271E}" dt="2020-12-29T17:45:46.811" v="0" actId="47"/>
        <pc:sldMkLst>
          <pc:docMk/>
          <pc:sldMk cId="2350007303" sldId="4687"/>
        </pc:sldMkLst>
      </pc:sldChg>
      <pc:sldChg chg="del">
        <pc:chgData name="Chris Speller" userId="0a97f007-b978-4543-a8a0-9ee0abccdf0a" providerId="ADAL" clId="{F75533B5-4FC0-4EBE-B13C-56F979AD271E}" dt="2020-12-29T17:45:46.811" v="0" actId="47"/>
        <pc:sldMkLst>
          <pc:docMk/>
          <pc:sldMk cId="2651819508" sldId="4688"/>
        </pc:sldMkLst>
      </pc:sldChg>
      <pc:sldChg chg="del">
        <pc:chgData name="Chris Speller" userId="0a97f007-b978-4543-a8a0-9ee0abccdf0a" providerId="ADAL" clId="{F75533B5-4FC0-4EBE-B13C-56F979AD271E}" dt="2020-12-29T17:45:46.811" v="0" actId="47"/>
        <pc:sldMkLst>
          <pc:docMk/>
          <pc:sldMk cId="2344529361" sldId="4689"/>
        </pc:sldMkLst>
      </pc:sldChg>
      <pc:sldChg chg="del">
        <pc:chgData name="Chris Speller" userId="0a97f007-b978-4543-a8a0-9ee0abccdf0a" providerId="ADAL" clId="{F75533B5-4FC0-4EBE-B13C-56F979AD271E}" dt="2020-12-29T17:45:46.811" v="0" actId="47"/>
        <pc:sldMkLst>
          <pc:docMk/>
          <pc:sldMk cId="2838456479" sldId="4690"/>
        </pc:sldMkLst>
      </pc:sldChg>
      <pc:sldChg chg="del">
        <pc:chgData name="Chris Speller" userId="0a97f007-b978-4543-a8a0-9ee0abccdf0a" providerId="ADAL" clId="{F75533B5-4FC0-4EBE-B13C-56F979AD271E}" dt="2020-12-29T17:45:46.811" v="0" actId="47"/>
        <pc:sldMkLst>
          <pc:docMk/>
          <pc:sldMk cId="1537404804" sldId="4691"/>
        </pc:sldMkLst>
      </pc:sldChg>
      <pc:sldChg chg="del">
        <pc:chgData name="Chris Speller" userId="0a97f007-b978-4543-a8a0-9ee0abccdf0a" providerId="ADAL" clId="{F75533B5-4FC0-4EBE-B13C-56F979AD271E}" dt="2020-12-29T17:45:46.811" v="0" actId="47"/>
        <pc:sldMkLst>
          <pc:docMk/>
          <pc:sldMk cId="3411240283" sldId="4692"/>
        </pc:sldMkLst>
      </pc:sldChg>
      <pc:sldChg chg="del">
        <pc:chgData name="Chris Speller" userId="0a97f007-b978-4543-a8a0-9ee0abccdf0a" providerId="ADAL" clId="{F75533B5-4FC0-4EBE-B13C-56F979AD271E}" dt="2020-12-29T17:45:46.811" v="0" actId="47"/>
        <pc:sldMkLst>
          <pc:docMk/>
          <pc:sldMk cId="3920678769" sldId="4693"/>
        </pc:sldMkLst>
      </pc:sldChg>
      <pc:sldChg chg="del">
        <pc:chgData name="Chris Speller" userId="0a97f007-b978-4543-a8a0-9ee0abccdf0a" providerId="ADAL" clId="{F75533B5-4FC0-4EBE-B13C-56F979AD271E}" dt="2020-12-29T17:45:46.811" v="0" actId="47"/>
        <pc:sldMkLst>
          <pc:docMk/>
          <pc:sldMk cId="1218608361" sldId="4694"/>
        </pc:sldMkLst>
      </pc:sldChg>
      <pc:sldChg chg="del">
        <pc:chgData name="Chris Speller" userId="0a97f007-b978-4543-a8a0-9ee0abccdf0a" providerId="ADAL" clId="{F75533B5-4FC0-4EBE-B13C-56F979AD271E}" dt="2020-12-29T17:45:46.811" v="0" actId="47"/>
        <pc:sldMkLst>
          <pc:docMk/>
          <pc:sldMk cId="472327846" sldId="4695"/>
        </pc:sldMkLst>
      </pc:sldChg>
      <pc:sldChg chg="del">
        <pc:chgData name="Chris Speller" userId="0a97f007-b978-4543-a8a0-9ee0abccdf0a" providerId="ADAL" clId="{F75533B5-4FC0-4EBE-B13C-56F979AD271E}" dt="2020-12-29T17:45:46.811" v="0" actId="47"/>
        <pc:sldMkLst>
          <pc:docMk/>
          <pc:sldMk cId="397156148" sldId="4696"/>
        </pc:sldMkLst>
      </pc:sldChg>
      <pc:sldChg chg="del">
        <pc:chgData name="Chris Speller" userId="0a97f007-b978-4543-a8a0-9ee0abccdf0a" providerId="ADAL" clId="{F75533B5-4FC0-4EBE-B13C-56F979AD271E}" dt="2020-12-29T17:45:46.811" v="0" actId="47"/>
        <pc:sldMkLst>
          <pc:docMk/>
          <pc:sldMk cId="1051181830" sldId="4697"/>
        </pc:sldMkLst>
      </pc:sldChg>
      <pc:sldChg chg="del">
        <pc:chgData name="Chris Speller" userId="0a97f007-b978-4543-a8a0-9ee0abccdf0a" providerId="ADAL" clId="{F75533B5-4FC0-4EBE-B13C-56F979AD271E}" dt="2020-12-29T17:45:46.811" v="0" actId="47"/>
        <pc:sldMkLst>
          <pc:docMk/>
          <pc:sldMk cId="2640223970" sldId="4698"/>
        </pc:sldMkLst>
      </pc:sldChg>
      <pc:sldChg chg="del">
        <pc:chgData name="Chris Speller" userId="0a97f007-b978-4543-a8a0-9ee0abccdf0a" providerId="ADAL" clId="{F75533B5-4FC0-4EBE-B13C-56F979AD271E}" dt="2020-12-29T17:45:46.811" v="0" actId="47"/>
        <pc:sldMkLst>
          <pc:docMk/>
          <pc:sldMk cId="2529744694" sldId="4699"/>
        </pc:sldMkLst>
      </pc:sldChg>
      <pc:sldChg chg="del">
        <pc:chgData name="Chris Speller" userId="0a97f007-b978-4543-a8a0-9ee0abccdf0a" providerId="ADAL" clId="{F75533B5-4FC0-4EBE-B13C-56F979AD271E}" dt="2020-12-29T17:45:46.811" v="0" actId="47"/>
        <pc:sldMkLst>
          <pc:docMk/>
          <pc:sldMk cId="3402671952" sldId="4700"/>
        </pc:sldMkLst>
      </pc:sldChg>
      <pc:sldChg chg="del">
        <pc:chgData name="Chris Speller" userId="0a97f007-b978-4543-a8a0-9ee0abccdf0a" providerId="ADAL" clId="{F75533B5-4FC0-4EBE-B13C-56F979AD271E}" dt="2020-12-29T17:45:46.811" v="0" actId="47"/>
        <pc:sldMkLst>
          <pc:docMk/>
          <pc:sldMk cId="2455455967" sldId="4701"/>
        </pc:sldMkLst>
      </pc:sldChg>
      <pc:sldChg chg="del">
        <pc:chgData name="Chris Speller" userId="0a97f007-b978-4543-a8a0-9ee0abccdf0a" providerId="ADAL" clId="{F75533B5-4FC0-4EBE-B13C-56F979AD271E}" dt="2020-12-29T17:45:46.811" v="0" actId="47"/>
        <pc:sldMkLst>
          <pc:docMk/>
          <pc:sldMk cId="349865826" sldId="4702"/>
        </pc:sldMkLst>
      </pc:sldChg>
      <pc:sldChg chg="del">
        <pc:chgData name="Chris Speller" userId="0a97f007-b978-4543-a8a0-9ee0abccdf0a" providerId="ADAL" clId="{F75533B5-4FC0-4EBE-B13C-56F979AD271E}" dt="2020-12-29T17:45:46.811" v="0" actId="47"/>
        <pc:sldMkLst>
          <pc:docMk/>
          <pc:sldMk cId="310787479" sldId="4703"/>
        </pc:sldMkLst>
      </pc:sldChg>
      <pc:sldChg chg="del">
        <pc:chgData name="Chris Speller" userId="0a97f007-b978-4543-a8a0-9ee0abccdf0a" providerId="ADAL" clId="{F75533B5-4FC0-4EBE-B13C-56F979AD271E}" dt="2020-12-29T17:45:46.811" v="0" actId="47"/>
        <pc:sldMkLst>
          <pc:docMk/>
          <pc:sldMk cId="415256568" sldId="4704"/>
        </pc:sldMkLst>
      </pc:sldChg>
      <pc:sldChg chg="del">
        <pc:chgData name="Chris Speller" userId="0a97f007-b978-4543-a8a0-9ee0abccdf0a" providerId="ADAL" clId="{F75533B5-4FC0-4EBE-B13C-56F979AD271E}" dt="2020-12-29T17:45:46.811" v="0" actId="47"/>
        <pc:sldMkLst>
          <pc:docMk/>
          <pc:sldMk cId="2550158573" sldId="4705"/>
        </pc:sldMkLst>
      </pc:sldChg>
      <pc:sldChg chg="del">
        <pc:chgData name="Chris Speller" userId="0a97f007-b978-4543-a8a0-9ee0abccdf0a" providerId="ADAL" clId="{F75533B5-4FC0-4EBE-B13C-56F979AD271E}" dt="2020-12-29T17:45:46.811" v="0" actId="47"/>
        <pc:sldMkLst>
          <pc:docMk/>
          <pc:sldMk cId="1767509249" sldId="4706"/>
        </pc:sldMkLst>
      </pc:sldChg>
      <pc:sldChg chg="del">
        <pc:chgData name="Chris Speller" userId="0a97f007-b978-4543-a8a0-9ee0abccdf0a" providerId="ADAL" clId="{F75533B5-4FC0-4EBE-B13C-56F979AD271E}" dt="2020-12-29T17:45:46.811" v="0" actId="47"/>
        <pc:sldMkLst>
          <pc:docMk/>
          <pc:sldMk cId="1019856518" sldId="4707"/>
        </pc:sldMkLst>
      </pc:sldChg>
      <pc:sldChg chg="del">
        <pc:chgData name="Chris Speller" userId="0a97f007-b978-4543-a8a0-9ee0abccdf0a" providerId="ADAL" clId="{F75533B5-4FC0-4EBE-B13C-56F979AD271E}" dt="2020-12-29T17:45:46.811" v="0" actId="47"/>
        <pc:sldMkLst>
          <pc:docMk/>
          <pc:sldMk cId="1871808626" sldId="4708"/>
        </pc:sldMkLst>
      </pc:sldChg>
      <pc:sldChg chg="del">
        <pc:chgData name="Chris Speller" userId="0a97f007-b978-4543-a8a0-9ee0abccdf0a" providerId="ADAL" clId="{F75533B5-4FC0-4EBE-B13C-56F979AD271E}" dt="2020-12-29T17:45:46.811" v="0" actId="47"/>
        <pc:sldMkLst>
          <pc:docMk/>
          <pc:sldMk cId="3277389902" sldId="4709"/>
        </pc:sldMkLst>
      </pc:sldChg>
      <pc:sldChg chg="del">
        <pc:chgData name="Chris Speller" userId="0a97f007-b978-4543-a8a0-9ee0abccdf0a" providerId="ADAL" clId="{F75533B5-4FC0-4EBE-B13C-56F979AD271E}" dt="2020-12-29T17:45:46.811" v="0" actId="47"/>
        <pc:sldMkLst>
          <pc:docMk/>
          <pc:sldMk cId="2654510441" sldId="4710"/>
        </pc:sldMkLst>
      </pc:sldChg>
      <pc:sldChg chg="del">
        <pc:chgData name="Chris Speller" userId="0a97f007-b978-4543-a8a0-9ee0abccdf0a" providerId="ADAL" clId="{F75533B5-4FC0-4EBE-B13C-56F979AD271E}" dt="2020-12-29T17:45:46.811" v="0" actId="47"/>
        <pc:sldMkLst>
          <pc:docMk/>
          <pc:sldMk cId="3300339484" sldId="4711"/>
        </pc:sldMkLst>
      </pc:sldChg>
      <pc:sldChg chg="del">
        <pc:chgData name="Chris Speller" userId="0a97f007-b978-4543-a8a0-9ee0abccdf0a" providerId="ADAL" clId="{F75533B5-4FC0-4EBE-B13C-56F979AD271E}" dt="2020-12-29T17:45:46.811" v="0" actId="47"/>
        <pc:sldMkLst>
          <pc:docMk/>
          <pc:sldMk cId="2691464434" sldId="4712"/>
        </pc:sldMkLst>
      </pc:sldChg>
      <pc:sldChg chg="del">
        <pc:chgData name="Chris Speller" userId="0a97f007-b978-4543-a8a0-9ee0abccdf0a" providerId="ADAL" clId="{F75533B5-4FC0-4EBE-B13C-56F979AD271E}" dt="2020-12-29T17:45:46.811" v="0" actId="47"/>
        <pc:sldMkLst>
          <pc:docMk/>
          <pc:sldMk cId="650826284" sldId="4713"/>
        </pc:sldMkLst>
      </pc:sldChg>
      <pc:sldChg chg="del">
        <pc:chgData name="Chris Speller" userId="0a97f007-b978-4543-a8a0-9ee0abccdf0a" providerId="ADAL" clId="{F75533B5-4FC0-4EBE-B13C-56F979AD271E}" dt="2020-12-29T17:45:46.811" v="0" actId="47"/>
        <pc:sldMkLst>
          <pc:docMk/>
          <pc:sldMk cId="1003184656" sldId="4714"/>
        </pc:sldMkLst>
      </pc:sldChg>
      <pc:sldChg chg="del">
        <pc:chgData name="Chris Speller" userId="0a97f007-b978-4543-a8a0-9ee0abccdf0a" providerId="ADAL" clId="{F75533B5-4FC0-4EBE-B13C-56F979AD271E}" dt="2020-12-29T17:45:46.811" v="0" actId="47"/>
        <pc:sldMkLst>
          <pc:docMk/>
          <pc:sldMk cId="3197123677" sldId="4715"/>
        </pc:sldMkLst>
      </pc:sldChg>
      <pc:sldChg chg="del">
        <pc:chgData name="Chris Speller" userId="0a97f007-b978-4543-a8a0-9ee0abccdf0a" providerId="ADAL" clId="{F75533B5-4FC0-4EBE-B13C-56F979AD271E}" dt="2020-12-29T17:45:46.811" v="0" actId="47"/>
        <pc:sldMkLst>
          <pc:docMk/>
          <pc:sldMk cId="956989546" sldId="4716"/>
        </pc:sldMkLst>
      </pc:sldChg>
      <pc:sldChg chg="del">
        <pc:chgData name="Chris Speller" userId="0a97f007-b978-4543-a8a0-9ee0abccdf0a" providerId="ADAL" clId="{F75533B5-4FC0-4EBE-B13C-56F979AD271E}" dt="2020-12-29T17:45:46.811" v="0" actId="47"/>
        <pc:sldMkLst>
          <pc:docMk/>
          <pc:sldMk cId="919021932" sldId="4717"/>
        </pc:sldMkLst>
      </pc:sldChg>
      <pc:sldChg chg="del">
        <pc:chgData name="Chris Speller" userId="0a97f007-b978-4543-a8a0-9ee0abccdf0a" providerId="ADAL" clId="{F75533B5-4FC0-4EBE-B13C-56F979AD271E}" dt="2020-12-29T17:45:46.811" v="0" actId="47"/>
        <pc:sldMkLst>
          <pc:docMk/>
          <pc:sldMk cId="3409833731" sldId="4718"/>
        </pc:sldMkLst>
      </pc:sldChg>
      <pc:sldChg chg="del">
        <pc:chgData name="Chris Speller" userId="0a97f007-b978-4543-a8a0-9ee0abccdf0a" providerId="ADAL" clId="{F75533B5-4FC0-4EBE-B13C-56F979AD271E}" dt="2020-12-29T17:45:46.811" v="0" actId="47"/>
        <pc:sldMkLst>
          <pc:docMk/>
          <pc:sldMk cId="1719506396" sldId="4719"/>
        </pc:sldMkLst>
      </pc:sldChg>
      <pc:sldChg chg="del">
        <pc:chgData name="Chris Speller" userId="0a97f007-b978-4543-a8a0-9ee0abccdf0a" providerId="ADAL" clId="{F75533B5-4FC0-4EBE-B13C-56F979AD271E}" dt="2020-12-29T17:45:46.811" v="0" actId="47"/>
        <pc:sldMkLst>
          <pc:docMk/>
          <pc:sldMk cId="4165990354" sldId="4720"/>
        </pc:sldMkLst>
      </pc:sldChg>
      <pc:sldChg chg="del">
        <pc:chgData name="Chris Speller" userId="0a97f007-b978-4543-a8a0-9ee0abccdf0a" providerId="ADAL" clId="{F75533B5-4FC0-4EBE-B13C-56F979AD271E}" dt="2020-12-29T17:45:46.811" v="0" actId="47"/>
        <pc:sldMkLst>
          <pc:docMk/>
          <pc:sldMk cId="4294905586" sldId="4721"/>
        </pc:sldMkLst>
      </pc:sldChg>
      <pc:sldChg chg="del">
        <pc:chgData name="Chris Speller" userId="0a97f007-b978-4543-a8a0-9ee0abccdf0a" providerId="ADAL" clId="{F75533B5-4FC0-4EBE-B13C-56F979AD271E}" dt="2020-12-29T17:45:46.811" v="0" actId="47"/>
        <pc:sldMkLst>
          <pc:docMk/>
          <pc:sldMk cId="481416649" sldId="4722"/>
        </pc:sldMkLst>
      </pc:sldChg>
      <pc:sldChg chg="del">
        <pc:chgData name="Chris Speller" userId="0a97f007-b978-4543-a8a0-9ee0abccdf0a" providerId="ADAL" clId="{F75533B5-4FC0-4EBE-B13C-56F979AD271E}" dt="2020-12-29T17:45:46.811" v="0" actId="47"/>
        <pc:sldMkLst>
          <pc:docMk/>
          <pc:sldMk cId="3887761073" sldId="4723"/>
        </pc:sldMkLst>
      </pc:sldChg>
      <pc:sldChg chg="del">
        <pc:chgData name="Chris Speller" userId="0a97f007-b978-4543-a8a0-9ee0abccdf0a" providerId="ADAL" clId="{F75533B5-4FC0-4EBE-B13C-56F979AD271E}" dt="2020-12-29T17:45:46.811" v="0" actId="47"/>
        <pc:sldMkLst>
          <pc:docMk/>
          <pc:sldMk cId="1247337459" sldId="4724"/>
        </pc:sldMkLst>
      </pc:sldChg>
      <pc:sldChg chg="del">
        <pc:chgData name="Chris Speller" userId="0a97f007-b978-4543-a8a0-9ee0abccdf0a" providerId="ADAL" clId="{F75533B5-4FC0-4EBE-B13C-56F979AD271E}" dt="2020-12-29T17:45:46.811" v="0" actId="47"/>
        <pc:sldMkLst>
          <pc:docMk/>
          <pc:sldMk cId="2577155042" sldId="4725"/>
        </pc:sldMkLst>
      </pc:sldChg>
      <pc:sldChg chg="del">
        <pc:chgData name="Chris Speller" userId="0a97f007-b978-4543-a8a0-9ee0abccdf0a" providerId="ADAL" clId="{F75533B5-4FC0-4EBE-B13C-56F979AD271E}" dt="2020-12-29T17:45:46.811" v="0" actId="47"/>
        <pc:sldMkLst>
          <pc:docMk/>
          <pc:sldMk cId="148822467" sldId="4726"/>
        </pc:sldMkLst>
      </pc:sldChg>
      <pc:sldChg chg="del">
        <pc:chgData name="Chris Speller" userId="0a97f007-b978-4543-a8a0-9ee0abccdf0a" providerId="ADAL" clId="{F75533B5-4FC0-4EBE-B13C-56F979AD271E}" dt="2020-12-29T17:45:46.811" v="0" actId="47"/>
        <pc:sldMkLst>
          <pc:docMk/>
          <pc:sldMk cId="2404846231" sldId="4727"/>
        </pc:sldMkLst>
      </pc:sldChg>
      <pc:sldChg chg="del">
        <pc:chgData name="Chris Speller" userId="0a97f007-b978-4543-a8a0-9ee0abccdf0a" providerId="ADAL" clId="{F75533B5-4FC0-4EBE-B13C-56F979AD271E}" dt="2020-12-29T17:45:46.811" v="0" actId="47"/>
        <pc:sldMkLst>
          <pc:docMk/>
          <pc:sldMk cId="939501532" sldId="4728"/>
        </pc:sldMkLst>
      </pc:sldChg>
      <pc:sldChg chg="del">
        <pc:chgData name="Chris Speller" userId="0a97f007-b978-4543-a8a0-9ee0abccdf0a" providerId="ADAL" clId="{F75533B5-4FC0-4EBE-B13C-56F979AD271E}" dt="2020-12-29T17:45:46.811" v="0" actId="47"/>
        <pc:sldMkLst>
          <pc:docMk/>
          <pc:sldMk cId="1320308" sldId="4729"/>
        </pc:sldMkLst>
      </pc:sldChg>
      <pc:sldChg chg="del">
        <pc:chgData name="Chris Speller" userId="0a97f007-b978-4543-a8a0-9ee0abccdf0a" providerId="ADAL" clId="{F75533B5-4FC0-4EBE-B13C-56F979AD271E}" dt="2020-12-29T17:45:46.811" v="0" actId="47"/>
        <pc:sldMkLst>
          <pc:docMk/>
          <pc:sldMk cId="458172050" sldId="4730"/>
        </pc:sldMkLst>
      </pc:sldChg>
      <pc:sldChg chg="del">
        <pc:chgData name="Chris Speller" userId="0a97f007-b978-4543-a8a0-9ee0abccdf0a" providerId="ADAL" clId="{F75533B5-4FC0-4EBE-B13C-56F979AD271E}" dt="2020-12-29T17:45:46.811" v="0" actId="47"/>
        <pc:sldMkLst>
          <pc:docMk/>
          <pc:sldMk cId="2198875609" sldId="4731"/>
        </pc:sldMkLst>
      </pc:sldChg>
      <pc:sldChg chg="del">
        <pc:chgData name="Chris Speller" userId="0a97f007-b978-4543-a8a0-9ee0abccdf0a" providerId="ADAL" clId="{F75533B5-4FC0-4EBE-B13C-56F979AD271E}" dt="2020-12-29T17:45:46.811" v="0" actId="47"/>
        <pc:sldMkLst>
          <pc:docMk/>
          <pc:sldMk cId="3042043662" sldId="4732"/>
        </pc:sldMkLst>
      </pc:sldChg>
      <pc:sldChg chg="del">
        <pc:chgData name="Chris Speller" userId="0a97f007-b978-4543-a8a0-9ee0abccdf0a" providerId="ADAL" clId="{F75533B5-4FC0-4EBE-B13C-56F979AD271E}" dt="2020-12-29T17:45:46.811" v="0" actId="47"/>
        <pc:sldMkLst>
          <pc:docMk/>
          <pc:sldMk cId="3692030186" sldId="4733"/>
        </pc:sldMkLst>
      </pc:sldChg>
      <pc:sldChg chg="del">
        <pc:chgData name="Chris Speller" userId="0a97f007-b978-4543-a8a0-9ee0abccdf0a" providerId="ADAL" clId="{F75533B5-4FC0-4EBE-B13C-56F979AD271E}" dt="2020-12-29T17:45:46.811" v="0" actId="47"/>
        <pc:sldMkLst>
          <pc:docMk/>
          <pc:sldMk cId="1059763452" sldId="4734"/>
        </pc:sldMkLst>
      </pc:sldChg>
      <pc:sldChg chg="del">
        <pc:chgData name="Chris Speller" userId="0a97f007-b978-4543-a8a0-9ee0abccdf0a" providerId="ADAL" clId="{F75533B5-4FC0-4EBE-B13C-56F979AD271E}" dt="2020-12-29T17:45:46.811" v="0" actId="47"/>
        <pc:sldMkLst>
          <pc:docMk/>
          <pc:sldMk cId="130491783" sldId="4735"/>
        </pc:sldMkLst>
      </pc:sldChg>
      <pc:sldChg chg="del">
        <pc:chgData name="Chris Speller" userId="0a97f007-b978-4543-a8a0-9ee0abccdf0a" providerId="ADAL" clId="{F75533B5-4FC0-4EBE-B13C-56F979AD271E}" dt="2020-12-29T17:45:46.811" v="0" actId="47"/>
        <pc:sldMkLst>
          <pc:docMk/>
          <pc:sldMk cId="678123025" sldId="4736"/>
        </pc:sldMkLst>
      </pc:sldChg>
      <pc:sldChg chg="del">
        <pc:chgData name="Chris Speller" userId="0a97f007-b978-4543-a8a0-9ee0abccdf0a" providerId="ADAL" clId="{F75533B5-4FC0-4EBE-B13C-56F979AD271E}" dt="2020-12-29T17:45:46.811" v="0" actId="47"/>
        <pc:sldMkLst>
          <pc:docMk/>
          <pc:sldMk cId="1035632461" sldId="4737"/>
        </pc:sldMkLst>
      </pc:sldChg>
      <pc:sldChg chg="del">
        <pc:chgData name="Chris Speller" userId="0a97f007-b978-4543-a8a0-9ee0abccdf0a" providerId="ADAL" clId="{F75533B5-4FC0-4EBE-B13C-56F979AD271E}" dt="2020-12-29T17:45:46.811" v="0" actId="47"/>
        <pc:sldMkLst>
          <pc:docMk/>
          <pc:sldMk cId="810121915" sldId="4738"/>
        </pc:sldMkLst>
      </pc:sldChg>
      <pc:sldChg chg="del">
        <pc:chgData name="Chris Speller" userId="0a97f007-b978-4543-a8a0-9ee0abccdf0a" providerId="ADAL" clId="{F75533B5-4FC0-4EBE-B13C-56F979AD271E}" dt="2020-12-29T17:45:46.811" v="0" actId="47"/>
        <pc:sldMkLst>
          <pc:docMk/>
          <pc:sldMk cId="611007519" sldId="4739"/>
        </pc:sldMkLst>
      </pc:sldChg>
      <pc:sldChg chg="del">
        <pc:chgData name="Chris Speller" userId="0a97f007-b978-4543-a8a0-9ee0abccdf0a" providerId="ADAL" clId="{F75533B5-4FC0-4EBE-B13C-56F979AD271E}" dt="2020-12-29T17:45:46.811" v="0" actId="47"/>
        <pc:sldMkLst>
          <pc:docMk/>
          <pc:sldMk cId="2890707492" sldId="4740"/>
        </pc:sldMkLst>
      </pc:sldChg>
      <pc:sldChg chg="del">
        <pc:chgData name="Chris Speller" userId="0a97f007-b978-4543-a8a0-9ee0abccdf0a" providerId="ADAL" clId="{F75533B5-4FC0-4EBE-B13C-56F979AD271E}" dt="2020-12-29T17:45:46.811" v="0" actId="47"/>
        <pc:sldMkLst>
          <pc:docMk/>
          <pc:sldMk cId="1338366255" sldId="4741"/>
        </pc:sldMkLst>
      </pc:sldChg>
      <pc:sldChg chg="del">
        <pc:chgData name="Chris Speller" userId="0a97f007-b978-4543-a8a0-9ee0abccdf0a" providerId="ADAL" clId="{F75533B5-4FC0-4EBE-B13C-56F979AD271E}" dt="2020-12-29T17:45:46.811" v="0" actId="47"/>
        <pc:sldMkLst>
          <pc:docMk/>
          <pc:sldMk cId="2941040493" sldId="4742"/>
        </pc:sldMkLst>
      </pc:sldChg>
      <pc:sldChg chg="del">
        <pc:chgData name="Chris Speller" userId="0a97f007-b978-4543-a8a0-9ee0abccdf0a" providerId="ADAL" clId="{F75533B5-4FC0-4EBE-B13C-56F979AD271E}" dt="2020-12-29T17:45:46.811" v="0" actId="47"/>
        <pc:sldMkLst>
          <pc:docMk/>
          <pc:sldMk cId="3803252760" sldId="4743"/>
        </pc:sldMkLst>
      </pc:sldChg>
      <pc:sldChg chg="del">
        <pc:chgData name="Chris Speller" userId="0a97f007-b978-4543-a8a0-9ee0abccdf0a" providerId="ADAL" clId="{F75533B5-4FC0-4EBE-B13C-56F979AD271E}" dt="2020-12-29T17:45:46.811" v="0" actId="47"/>
        <pc:sldMkLst>
          <pc:docMk/>
          <pc:sldMk cId="3904373404" sldId="4744"/>
        </pc:sldMkLst>
      </pc:sldChg>
      <pc:sldChg chg="del">
        <pc:chgData name="Chris Speller" userId="0a97f007-b978-4543-a8a0-9ee0abccdf0a" providerId="ADAL" clId="{F75533B5-4FC0-4EBE-B13C-56F979AD271E}" dt="2020-12-29T17:45:46.811" v="0" actId="47"/>
        <pc:sldMkLst>
          <pc:docMk/>
          <pc:sldMk cId="2851023102" sldId="4745"/>
        </pc:sldMkLst>
      </pc:sldChg>
      <pc:sldChg chg="del">
        <pc:chgData name="Chris Speller" userId="0a97f007-b978-4543-a8a0-9ee0abccdf0a" providerId="ADAL" clId="{F75533B5-4FC0-4EBE-B13C-56F979AD271E}" dt="2020-12-29T17:45:46.811" v="0" actId="47"/>
        <pc:sldMkLst>
          <pc:docMk/>
          <pc:sldMk cId="3887651753" sldId="4747"/>
        </pc:sldMkLst>
      </pc:sldChg>
      <pc:sldChg chg="del">
        <pc:chgData name="Chris Speller" userId="0a97f007-b978-4543-a8a0-9ee0abccdf0a" providerId="ADAL" clId="{F75533B5-4FC0-4EBE-B13C-56F979AD271E}" dt="2020-12-29T17:45:46.811" v="0" actId="47"/>
        <pc:sldMkLst>
          <pc:docMk/>
          <pc:sldMk cId="1602537369" sldId="4749"/>
        </pc:sldMkLst>
      </pc:sldChg>
      <pc:sldChg chg="del">
        <pc:chgData name="Chris Speller" userId="0a97f007-b978-4543-a8a0-9ee0abccdf0a" providerId="ADAL" clId="{F75533B5-4FC0-4EBE-B13C-56F979AD271E}" dt="2020-12-29T17:45:46.811" v="0" actId="47"/>
        <pc:sldMkLst>
          <pc:docMk/>
          <pc:sldMk cId="2541972955" sldId="4750"/>
        </pc:sldMkLst>
      </pc:sldChg>
      <pc:sldChg chg="del">
        <pc:chgData name="Chris Speller" userId="0a97f007-b978-4543-a8a0-9ee0abccdf0a" providerId="ADAL" clId="{F75533B5-4FC0-4EBE-B13C-56F979AD271E}" dt="2020-12-29T17:45:46.811" v="0" actId="47"/>
        <pc:sldMkLst>
          <pc:docMk/>
          <pc:sldMk cId="2263167685" sldId="4751"/>
        </pc:sldMkLst>
      </pc:sldChg>
      <pc:sldChg chg="del">
        <pc:chgData name="Chris Speller" userId="0a97f007-b978-4543-a8a0-9ee0abccdf0a" providerId="ADAL" clId="{F75533B5-4FC0-4EBE-B13C-56F979AD271E}" dt="2020-12-29T17:45:46.811" v="0" actId="47"/>
        <pc:sldMkLst>
          <pc:docMk/>
          <pc:sldMk cId="3564549540" sldId="4752"/>
        </pc:sldMkLst>
      </pc:sldChg>
      <pc:sldChg chg="del">
        <pc:chgData name="Chris Speller" userId="0a97f007-b978-4543-a8a0-9ee0abccdf0a" providerId="ADAL" clId="{F75533B5-4FC0-4EBE-B13C-56F979AD271E}" dt="2020-12-29T17:45:46.811" v="0" actId="47"/>
        <pc:sldMkLst>
          <pc:docMk/>
          <pc:sldMk cId="252377457" sldId="4753"/>
        </pc:sldMkLst>
      </pc:sldChg>
      <pc:sldChg chg="del">
        <pc:chgData name="Chris Speller" userId="0a97f007-b978-4543-a8a0-9ee0abccdf0a" providerId="ADAL" clId="{F75533B5-4FC0-4EBE-B13C-56F979AD271E}" dt="2020-12-29T17:45:46.811" v="0" actId="47"/>
        <pc:sldMkLst>
          <pc:docMk/>
          <pc:sldMk cId="4048647874" sldId="4754"/>
        </pc:sldMkLst>
      </pc:sldChg>
      <pc:sldChg chg="del">
        <pc:chgData name="Chris Speller" userId="0a97f007-b978-4543-a8a0-9ee0abccdf0a" providerId="ADAL" clId="{F75533B5-4FC0-4EBE-B13C-56F979AD271E}" dt="2020-12-29T17:45:46.811" v="0" actId="47"/>
        <pc:sldMkLst>
          <pc:docMk/>
          <pc:sldMk cId="3631257385" sldId="4755"/>
        </pc:sldMkLst>
      </pc:sldChg>
      <pc:sldChg chg="del">
        <pc:chgData name="Chris Speller" userId="0a97f007-b978-4543-a8a0-9ee0abccdf0a" providerId="ADAL" clId="{F75533B5-4FC0-4EBE-B13C-56F979AD271E}" dt="2020-12-29T17:45:46.811" v="0" actId="47"/>
        <pc:sldMkLst>
          <pc:docMk/>
          <pc:sldMk cId="973599304" sldId="4756"/>
        </pc:sldMkLst>
      </pc:sldChg>
      <pc:sldChg chg="del">
        <pc:chgData name="Chris Speller" userId="0a97f007-b978-4543-a8a0-9ee0abccdf0a" providerId="ADAL" clId="{F75533B5-4FC0-4EBE-B13C-56F979AD271E}" dt="2020-12-29T17:45:46.811" v="0" actId="47"/>
        <pc:sldMkLst>
          <pc:docMk/>
          <pc:sldMk cId="781657429" sldId="4757"/>
        </pc:sldMkLst>
      </pc:sldChg>
      <pc:sldChg chg="del">
        <pc:chgData name="Chris Speller" userId="0a97f007-b978-4543-a8a0-9ee0abccdf0a" providerId="ADAL" clId="{F75533B5-4FC0-4EBE-B13C-56F979AD271E}" dt="2020-12-29T17:45:46.811" v="0" actId="47"/>
        <pc:sldMkLst>
          <pc:docMk/>
          <pc:sldMk cId="3667022957" sldId="4758"/>
        </pc:sldMkLst>
      </pc:sldChg>
      <pc:sldChg chg="del">
        <pc:chgData name="Chris Speller" userId="0a97f007-b978-4543-a8a0-9ee0abccdf0a" providerId="ADAL" clId="{F75533B5-4FC0-4EBE-B13C-56F979AD271E}" dt="2020-12-29T17:45:46.811" v="0" actId="47"/>
        <pc:sldMkLst>
          <pc:docMk/>
          <pc:sldMk cId="1533033452" sldId="4759"/>
        </pc:sldMkLst>
      </pc:sldChg>
      <pc:sldChg chg="del">
        <pc:chgData name="Chris Speller" userId="0a97f007-b978-4543-a8a0-9ee0abccdf0a" providerId="ADAL" clId="{F75533B5-4FC0-4EBE-B13C-56F979AD271E}" dt="2020-12-29T17:45:46.811" v="0" actId="47"/>
        <pc:sldMkLst>
          <pc:docMk/>
          <pc:sldMk cId="3125784753" sldId="4760"/>
        </pc:sldMkLst>
      </pc:sldChg>
      <pc:sldChg chg="del">
        <pc:chgData name="Chris Speller" userId="0a97f007-b978-4543-a8a0-9ee0abccdf0a" providerId="ADAL" clId="{F75533B5-4FC0-4EBE-B13C-56F979AD271E}" dt="2020-12-29T17:45:46.811" v="0" actId="47"/>
        <pc:sldMkLst>
          <pc:docMk/>
          <pc:sldMk cId="3110835765" sldId="4761"/>
        </pc:sldMkLst>
      </pc:sldChg>
      <pc:sldChg chg="del">
        <pc:chgData name="Chris Speller" userId="0a97f007-b978-4543-a8a0-9ee0abccdf0a" providerId="ADAL" clId="{F75533B5-4FC0-4EBE-B13C-56F979AD271E}" dt="2020-12-29T17:45:46.811" v="0" actId="47"/>
        <pc:sldMkLst>
          <pc:docMk/>
          <pc:sldMk cId="3363591782" sldId="4762"/>
        </pc:sldMkLst>
      </pc:sldChg>
      <pc:sldChg chg="del">
        <pc:chgData name="Chris Speller" userId="0a97f007-b978-4543-a8a0-9ee0abccdf0a" providerId="ADAL" clId="{F75533B5-4FC0-4EBE-B13C-56F979AD271E}" dt="2020-12-29T17:45:46.811" v="0" actId="47"/>
        <pc:sldMkLst>
          <pc:docMk/>
          <pc:sldMk cId="3039599442" sldId="4763"/>
        </pc:sldMkLst>
      </pc:sldChg>
      <pc:sldChg chg="del">
        <pc:chgData name="Chris Speller" userId="0a97f007-b978-4543-a8a0-9ee0abccdf0a" providerId="ADAL" clId="{F75533B5-4FC0-4EBE-B13C-56F979AD271E}" dt="2020-12-29T17:45:46.811" v="0" actId="47"/>
        <pc:sldMkLst>
          <pc:docMk/>
          <pc:sldMk cId="3498180728" sldId="4764"/>
        </pc:sldMkLst>
      </pc:sldChg>
      <pc:sldChg chg="del">
        <pc:chgData name="Chris Speller" userId="0a97f007-b978-4543-a8a0-9ee0abccdf0a" providerId="ADAL" clId="{F75533B5-4FC0-4EBE-B13C-56F979AD271E}" dt="2020-12-29T17:45:46.811" v="0" actId="47"/>
        <pc:sldMkLst>
          <pc:docMk/>
          <pc:sldMk cId="3600561981" sldId="4765"/>
        </pc:sldMkLst>
      </pc:sldChg>
      <pc:sldChg chg="del">
        <pc:chgData name="Chris Speller" userId="0a97f007-b978-4543-a8a0-9ee0abccdf0a" providerId="ADAL" clId="{F75533B5-4FC0-4EBE-B13C-56F979AD271E}" dt="2020-12-29T17:45:46.811" v="0" actId="47"/>
        <pc:sldMkLst>
          <pc:docMk/>
          <pc:sldMk cId="612324836" sldId="4766"/>
        </pc:sldMkLst>
      </pc:sldChg>
      <pc:sldChg chg="del">
        <pc:chgData name="Chris Speller" userId="0a97f007-b978-4543-a8a0-9ee0abccdf0a" providerId="ADAL" clId="{F75533B5-4FC0-4EBE-B13C-56F979AD271E}" dt="2020-12-29T17:45:46.811" v="0" actId="47"/>
        <pc:sldMkLst>
          <pc:docMk/>
          <pc:sldMk cId="4114146964" sldId="4767"/>
        </pc:sldMkLst>
      </pc:sldChg>
      <pc:sldChg chg="del">
        <pc:chgData name="Chris Speller" userId="0a97f007-b978-4543-a8a0-9ee0abccdf0a" providerId="ADAL" clId="{F75533B5-4FC0-4EBE-B13C-56F979AD271E}" dt="2020-12-29T17:45:46.811" v="0" actId="47"/>
        <pc:sldMkLst>
          <pc:docMk/>
          <pc:sldMk cId="1956256618" sldId="4768"/>
        </pc:sldMkLst>
      </pc:sldChg>
      <pc:sldChg chg="del">
        <pc:chgData name="Chris Speller" userId="0a97f007-b978-4543-a8a0-9ee0abccdf0a" providerId="ADAL" clId="{F75533B5-4FC0-4EBE-B13C-56F979AD271E}" dt="2020-12-29T17:45:46.811" v="0" actId="47"/>
        <pc:sldMkLst>
          <pc:docMk/>
          <pc:sldMk cId="2997868553" sldId="4769"/>
        </pc:sldMkLst>
      </pc:sldChg>
      <pc:sldChg chg="del">
        <pc:chgData name="Chris Speller" userId="0a97f007-b978-4543-a8a0-9ee0abccdf0a" providerId="ADAL" clId="{F75533B5-4FC0-4EBE-B13C-56F979AD271E}" dt="2020-12-29T17:45:46.811" v="0" actId="47"/>
        <pc:sldMkLst>
          <pc:docMk/>
          <pc:sldMk cId="2191840985" sldId="4770"/>
        </pc:sldMkLst>
      </pc:sldChg>
      <pc:sldChg chg="del">
        <pc:chgData name="Chris Speller" userId="0a97f007-b978-4543-a8a0-9ee0abccdf0a" providerId="ADAL" clId="{F75533B5-4FC0-4EBE-B13C-56F979AD271E}" dt="2020-12-29T17:45:46.811" v="0" actId="47"/>
        <pc:sldMkLst>
          <pc:docMk/>
          <pc:sldMk cId="1823974280" sldId="4771"/>
        </pc:sldMkLst>
      </pc:sldChg>
      <pc:sldChg chg="del">
        <pc:chgData name="Chris Speller" userId="0a97f007-b978-4543-a8a0-9ee0abccdf0a" providerId="ADAL" clId="{F75533B5-4FC0-4EBE-B13C-56F979AD271E}" dt="2020-12-29T17:45:46.811" v="0" actId="47"/>
        <pc:sldMkLst>
          <pc:docMk/>
          <pc:sldMk cId="2068782272" sldId="4772"/>
        </pc:sldMkLst>
      </pc:sldChg>
      <pc:sldChg chg="del">
        <pc:chgData name="Chris Speller" userId="0a97f007-b978-4543-a8a0-9ee0abccdf0a" providerId="ADAL" clId="{F75533B5-4FC0-4EBE-B13C-56F979AD271E}" dt="2020-12-29T17:45:46.811" v="0" actId="47"/>
        <pc:sldMkLst>
          <pc:docMk/>
          <pc:sldMk cId="2997510881" sldId="4773"/>
        </pc:sldMkLst>
      </pc:sldChg>
      <pc:sldChg chg="del">
        <pc:chgData name="Chris Speller" userId="0a97f007-b978-4543-a8a0-9ee0abccdf0a" providerId="ADAL" clId="{F75533B5-4FC0-4EBE-B13C-56F979AD271E}" dt="2020-12-29T17:45:46.811" v="0" actId="47"/>
        <pc:sldMkLst>
          <pc:docMk/>
          <pc:sldMk cId="2421078551" sldId="4774"/>
        </pc:sldMkLst>
      </pc:sldChg>
      <pc:sldChg chg="del">
        <pc:chgData name="Chris Speller" userId="0a97f007-b978-4543-a8a0-9ee0abccdf0a" providerId="ADAL" clId="{F75533B5-4FC0-4EBE-B13C-56F979AD271E}" dt="2020-12-29T17:45:46.811" v="0" actId="47"/>
        <pc:sldMkLst>
          <pc:docMk/>
          <pc:sldMk cId="1759388079" sldId="4776"/>
        </pc:sldMkLst>
      </pc:sldChg>
      <pc:sldChg chg="del">
        <pc:chgData name="Chris Speller" userId="0a97f007-b978-4543-a8a0-9ee0abccdf0a" providerId="ADAL" clId="{F75533B5-4FC0-4EBE-B13C-56F979AD271E}" dt="2020-12-29T17:45:46.811" v="0" actId="47"/>
        <pc:sldMkLst>
          <pc:docMk/>
          <pc:sldMk cId="2162884038" sldId="4777"/>
        </pc:sldMkLst>
      </pc:sldChg>
      <pc:sldChg chg="del">
        <pc:chgData name="Chris Speller" userId="0a97f007-b978-4543-a8a0-9ee0abccdf0a" providerId="ADAL" clId="{F75533B5-4FC0-4EBE-B13C-56F979AD271E}" dt="2020-12-29T17:45:46.811" v="0" actId="47"/>
        <pc:sldMkLst>
          <pc:docMk/>
          <pc:sldMk cId="1536990131" sldId="4778"/>
        </pc:sldMkLst>
      </pc:sldChg>
      <pc:sldChg chg="del">
        <pc:chgData name="Chris Speller" userId="0a97f007-b978-4543-a8a0-9ee0abccdf0a" providerId="ADAL" clId="{F75533B5-4FC0-4EBE-B13C-56F979AD271E}" dt="2020-12-29T17:45:46.811" v="0" actId="47"/>
        <pc:sldMkLst>
          <pc:docMk/>
          <pc:sldMk cId="1514630674" sldId="4779"/>
        </pc:sldMkLst>
      </pc:sldChg>
      <pc:sldChg chg="del">
        <pc:chgData name="Chris Speller" userId="0a97f007-b978-4543-a8a0-9ee0abccdf0a" providerId="ADAL" clId="{F75533B5-4FC0-4EBE-B13C-56F979AD271E}" dt="2020-12-29T17:45:46.811" v="0" actId="47"/>
        <pc:sldMkLst>
          <pc:docMk/>
          <pc:sldMk cId="2380715650" sldId="4780"/>
        </pc:sldMkLst>
      </pc:sldChg>
      <pc:sldChg chg="del">
        <pc:chgData name="Chris Speller" userId="0a97f007-b978-4543-a8a0-9ee0abccdf0a" providerId="ADAL" clId="{F75533B5-4FC0-4EBE-B13C-56F979AD271E}" dt="2020-12-29T17:45:46.811" v="0" actId="47"/>
        <pc:sldMkLst>
          <pc:docMk/>
          <pc:sldMk cId="2833618814" sldId="4781"/>
        </pc:sldMkLst>
      </pc:sldChg>
      <pc:sldChg chg="del">
        <pc:chgData name="Chris Speller" userId="0a97f007-b978-4543-a8a0-9ee0abccdf0a" providerId="ADAL" clId="{F75533B5-4FC0-4EBE-B13C-56F979AD271E}" dt="2020-12-29T17:45:46.811" v="0" actId="47"/>
        <pc:sldMkLst>
          <pc:docMk/>
          <pc:sldMk cId="2056657796" sldId="4783"/>
        </pc:sldMkLst>
      </pc:sldChg>
      <pc:sldChg chg="del">
        <pc:chgData name="Chris Speller" userId="0a97f007-b978-4543-a8a0-9ee0abccdf0a" providerId="ADAL" clId="{F75533B5-4FC0-4EBE-B13C-56F979AD271E}" dt="2020-12-29T17:45:46.811" v="0" actId="47"/>
        <pc:sldMkLst>
          <pc:docMk/>
          <pc:sldMk cId="4047713458" sldId="4784"/>
        </pc:sldMkLst>
      </pc:sldChg>
      <pc:sldChg chg="del">
        <pc:chgData name="Chris Speller" userId="0a97f007-b978-4543-a8a0-9ee0abccdf0a" providerId="ADAL" clId="{F75533B5-4FC0-4EBE-B13C-56F979AD271E}" dt="2020-12-29T17:45:46.811" v="0" actId="47"/>
        <pc:sldMkLst>
          <pc:docMk/>
          <pc:sldMk cId="117182409" sldId="4785"/>
        </pc:sldMkLst>
      </pc:sldChg>
      <pc:sldChg chg="del">
        <pc:chgData name="Chris Speller" userId="0a97f007-b978-4543-a8a0-9ee0abccdf0a" providerId="ADAL" clId="{F75533B5-4FC0-4EBE-B13C-56F979AD271E}" dt="2020-12-29T17:45:46.811" v="0" actId="47"/>
        <pc:sldMkLst>
          <pc:docMk/>
          <pc:sldMk cId="2913009773" sldId="4786"/>
        </pc:sldMkLst>
      </pc:sldChg>
      <pc:sldChg chg="del">
        <pc:chgData name="Chris Speller" userId="0a97f007-b978-4543-a8a0-9ee0abccdf0a" providerId="ADAL" clId="{F75533B5-4FC0-4EBE-B13C-56F979AD271E}" dt="2020-12-29T17:45:46.811" v="0" actId="47"/>
        <pc:sldMkLst>
          <pc:docMk/>
          <pc:sldMk cId="708492201" sldId="4787"/>
        </pc:sldMkLst>
      </pc:sldChg>
      <pc:sldChg chg="del">
        <pc:chgData name="Chris Speller" userId="0a97f007-b978-4543-a8a0-9ee0abccdf0a" providerId="ADAL" clId="{F75533B5-4FC0-4EBE-B13C-56F979AD271E}" dt="2020-12-29T17:45:46.811" v="0" actId="47"/>
        <pc:sldMkLst>
          <pc:docMk/>
          <pc:sldMk cId="1076677805" sldId="4788"/>
        </pc:sldMkLst>
      </pc:sldChg>
      <pc:sldChg chg="del">
        <pc:chgData name="Chris Speller" userId="0a97f007-b978-4543-a8a0-9ee0abccdf0a" providerId="ADAL" clId="{F75533B5-4FC0-4EBE-B13C-56F979AD271E}" dt="2020-12-29T17:45:46.811" v="0" actId="47"/>
        <pc:sldMkLst>
          <pc:docMk/>
          <pc:sldMk cId="4226032141" sldId="4789"/>
        </pc:sldMkLst>
      </pc:sldChg>
      <pc:sldChg chg="del">
        <pc:chgData name="Chris Speller" userId="0a97f007-b978-4543-a8a0-9ee0abccdf0a" providerId="ADAL" clId="{F75533B5-4FC0-4EBE-B13C-56F979AD271E}" dt="2020-12-29T17:45:46.811" v="0" actId="47"/>
        <pc:sldMkLst>
          <pc:docMk/>
          <pc:sldMk cId="996284980" sldId="4790"/>
        </pc:sldMkLst>
      </pc:sldChg>
      <pc:sldChg chg="del">
        <pc:chgData name="Chris Speller" userId="0a97f007-b978-4543-a8a0-9ee0abccdf0a" providerId="ADAL" clId="{F75533B5-4FC0-4EBE-B13C-56F979AD271E}" dt="2020-12-29T17:45:46.811" v="0" actId="47"/>
        <pc:sldMkLst>
          <pc:docMk/>
          <pc:sldMk cId="152820742" sldId="4791"/>
        </pc:sldMkLst>
      </pc:sldChg>
      <pc:sldChg chg="del">
        <pc:chgData name="Chris Speller" userId="0a97f007-b978-4543-a8a0-9ee0abccdf0a" providerId="ADAL" clId="{F75533B5-4FC0-4EBE-B13C-56F979AD271E}" dt="2020-12-29T17:45:46.811" v="0" actId="47"/>
        <pc:sldMkLst>
          <pc:docMk/>
          <pc:sldMk cId="2669175775" sldId="4792"/>
        </pc:sldMkLst>
      </pc:sldChg>
      <pc:sldChg chg="del">
        <pc:chgData name="Chris Speller" userId="0a97f007-b978-4543-a8a0-9ee0abccdf0a" providerId="ADAL" clId="{F75533B5-4FC0-4EBE-B13C-56F979AD271E}" dt="2020-12-29T17:45:46.811" v="0" actId="47"/>
        <pc:sldMkLst>
          <pc:docMk/>
          <pc:sldMk cId="193085125" sldId="4793"/>
        </pc:sldMkLst>
      </pc:sldChg>
      <pc:sldChg chg="del">
        <pc:chgData name="Chris Speller" userId="0a97f007-b978-4543-a8a0-9ee0abccdf0a" providerId="ADAL" clId="{F75533B5-4FC0-4EBE-B13C-56F979AD271E}" dt="2020-12-29T17:45:46.811" v="0" actId="47"/>
        <pc:sldMkLst>
          <pc:docMk/>
          <pc:sldMk cId="1185554860" sldId="4794"/>
        </pc:sldMkLst>
      </pc:sldChg>
      <pc:sldChg chg="del">
        <pc:chgData name="Chris Speller" userId="0a97f007-b978-4543-a8a0-9ee0abccdf0a" providerId="ADAL" clId="{F75533B5-4FC0-4EBE-B13C-56F979AD271E}" dt="2020-12-29T17:45:46.811" v="0" actId="47"/>
        <pc:sldMkLst>
          <pc:docMk/>
          <pc:sldMk cId="1034858135" sldId="4795"/>
        </pc:sldMkLst>
      </pc:sldChg>
      <pc:sldChg chg="del">
        <pc:chgData name="Chris Speller" userId="0a97f007-b978-4543-a8a0-9ee0abccdf0a" providerId="ADAL" clId="{F75533B5-4FC0-4EBE-B13C-56F979AD271E}" dt="2020-12-29T17:45:46.811" v="0" actId="47"/>
        <pc:sldMkLst>
          <pc:docMk/>
          <pc:sldMk cId="1384321938" sldId="4796"/>
        </pc:sldMkLst>
      </pc:sldChg>
      <pc:sldChg chg="del">
        <pc:chgData name="Chris Speller" userId="0a97f007-b978-4543-a8a0-9ee0abccdf0a" providerId="ADAL" clId="{F75533B5-4FC0-4EBE-B13C-56F979AD271E}" dt="2020-12-29T17:45:46.811" v="0" actId="47"/>
        <pc:sldMkLst>
          <pc:docMk/>
          <pc:sldMk cId="1152451855" sldId="4797"/>
        </pc:sldMkLst>
      </pc:sldChg>
      <pc:sldChg chg="del">
        <pc:chgData name="Chris Speller" userId="0a97f007-b978-4543-a8a0-9ee0abccdf0a" providerId="ADAL" clId="{F75533B5-4FC0-4EBE-B13C-56F979AD271E}" dt="2020-12-29T17:45:46.811" v="0" actId="47"/>
        <pc:sldMkLst>
          <pc:docMk/>
          <pc:sldMk cId="2663090923" sldId="4798"/>
        </pc:sldMkLst>
      </pc:sldChg>
      <pc:sldChg chg="del">
        <pc:chgData name="Chris Speller" userId="0a97f007-b978-4543-a8a0-9ee0abccdf0a" providerId="ADAL" clId="{F75533B5-4FC0-4EBE-B13C-56F979AD271E}" dt="2020-12-29T17:45:46.811" v="0" actId="47"/>
        <pc:sldMkLst>
          <pc:docMk/>
          <pc:sldMk cId="952973097" sldId="4799"/>
        </pc:sldMkLst>
      </pc:sldChg>
      <pc:sldChg chg="del">
        <pc:chgData name="Chris Speller" userId="0a97f007-b978-4543-a8a0-9ee0abccdf0a" providerId="ADAL" clId="{F75533B5-4FC0-4EBE-B13C-56F979AD271E}" dt="2020-12-29T17:45:46.811" v="0" actId="47"/>
        <pc:sldMkLst>
          <pc:docMk/>
          <pc:sldMk cId="2928068978" sldId="4800"/>
        </pc:sldMkLst>
      </pc:sldChg>
      <pc:sldChg chg="del">
        <pc:chgData name="Chris Speller" userId="0a97f007-b978-4543-a8a0-9ee0abccdf0a" providerId="ADAL" clId="{F75533B5-4FC0-4EBE-B13C-56F979AD271E}" dt="2020-12-29T17:45:46.811" v="0" actId="47"/>
        <pc:sldMkLst>
          <pc:docMk/>
          <pc:sldMk cId="3437583355" sldId="4801"/>
        </pc:sldMkLst>
      </pc:sldChg>
      <pc:sldChg chg="del">
        <pc:chgData name="Chris Speller" userId="0a97f007-b978-4543-a8a0-9ee0abccdf0a" providerId="ADAL" clId="{F75533B5-4FC0-4EBE-B13C-56F979AD271E}" dt="2020-12-29T17:45:46.811" v="0" actId="47"/>
        <pc:sldMkLst>
          <pc:docMk/>
          <pc:sldMk cId="2975195290" sldId="4803"/>
        </pc:sldMkLst>
      </pc:sldChg>
      <pc:sldChg chg="del">
        <pc:chgData name="Chris Speller" userId="0a97f007-b978-4543-a8a0-9ee0abccdf0a" providerId="ADAL" clId="{F75533B5-4FC0-4EBE-B13C-56F979AD271E}" dt="2020-12-29T17:45:46.811" v="0" actId="47"/>
        <pc:sldMkLst>
          <pc:docMk/>
          <pc:sldMk cId="4216652193" sldId="4804"/>
        </pc:sldMkLst>
      </pc:sldChg>
      <pc:sldChg chg="del">
        <pc:chgData name="Chris Speller" userId="0a97f007-b978-4543-a8a0-9ee0abccdf0a" providerId="ADAL" clId="{F75533B5-4FC0-4EBE-B13C-56F979AD271E}" dt="2020-12-29T17:45:46.811" v="0" actId="47"/>
        <pc:sldMkLst>
          <pc:docMk/>
          <pc:sldMk cId="1635688327" sldId="4805"/>
        </pc:sldMkLst>
      </pc:sldChg>
      <pc:sldChg chg="del">
        <pc:chgData name="Chris Speller" userId="0a97f007-b978-4543-a8a0-9ee0abccdf0a" providerId="ADAL" clId="{F75533B5-4FC0-4EBE-B13C-56F979AD271E}" dt="2020-12-29T17:45:46.811" v="0" actId="47"/>
        <pc:sldMkLst>
          <pc:docMk/>
          <pc:sldMk cId="1092440511" sldId="4806"/>
        </pc:sldMkLst>
      </pc:sldChg>
      <pc:sldChg chg="del">
        <pc:chgData name="Chris Speller" userId="0a97f007-b978-4543-a8a0-9ee0abccdf0a" providerId="ADAL" clId="{F75533B5-4FC0-4EBE-B13C-56F979AD271E}" dt="2020-12-29T17:45:46.811" v="0" actId="47"/>
        <pc:sldMkLst>
          <pc:docMk/>
          <pc:sldMk cId="1889287256" sldId="4807"/>
        </pc:sldMkLst>
      </pc:sldChg>
      <pc:sldChg chg="del">
        <pc:chgData name="Chris Speller" userId="0a97f007-b978-4543-a8a0-9ee0abccdf0a" providerId="ADAL" clId="{F75533B5-4FC0-4EBE-B13C-56F979AD271E}" dt="2020-12-29T17:45:46.811" v="0" actId="47"/>
        <pc:sldMkLst>
          <pc:docMk/>
          <pc:sldMk cId="1691909670" sldId="4808"/>
        </pc:sldMkLst>
      </pc:sldChg>
      <pc:sldChg chg="del">
        <pc:chgData name="Chris Speller" userId="0a97f007-b978-4543-a8a0-9ee0abccdf0a" providerId="ADAL" clId="{F75533B5-4FC0-4EBE-B13C-56F979AD271E}" dt="2020-12-29T17:45:46.811" v="0" actId="47"/>
        <pc:sldMkLst>
          <pc:docMk/>
          <pc:sldMk cId="979673783" sldId="4809"/>
        </pc:sldMkLst>
      </pc:sldChg>
      <pc:sldChg chg="del">
        <pc:chgData name="Chris Speller" userId="0a97f007-b978-4543-a8a0-9ee0abccdf0a" providerId="ADAL" clId="{F75533B5-4FC0-4EBE-B13C-56F979AD271E}" dt="2020-12-29T17:45:46.811" v="0" actId="47"/>
        <pc:sldMkLst>
          <pc:docMk/>
          <pc:sldMk cId="4010303233" sldId="4810"/>
        </pc:sldMkLst>
      </pc:sldChg>
      <pc:sldChg chg="del">
        <pc:chgData name="Chris Speller" userId="0a97f007-b978-4543-a8a0-9ee0abccdf0a" providerId="ADAL" clId="{F75533B5-4FC0-4EBE-B13C-56F979AD271E}" dt="2020-12-29T17:45:46.811" v="0" actId="47"/>
        <pc:sldMkLst>
          <pc:docMk/>
          <pc:sldMk cId="1693692386" sldId="4811"/>
        </pc:sldMkLst>
      </pc:sldChg>
      <pc:sldChg chg="del">
        <pc:chgData name="Chris Speller" userId="0a97f007-b978-4543-a8a0-9ee0abccdf0a" providerId="ADAL" clId="{F75533B5-4FC0-4EBE-B13C-56F979AD271E}" dt="2020-12-29T17:45:46.811" v="0" actId="47"/>
        <pc:sldMkLst>
          <pc:docMk/>
          <pc:sldMk cId="3965736570" sldId="4812"/>
        </pc:sldMkLst>
      </pc:sldChg>
      <pc:sldChg chg="del">
        <pc:chgData name="Chris Speller" userId="0a97f007-b978-4543-a8a0-9ee0abccdf0a" providerId="ADAL" clId="{F75533B5-4FC0-4EBE-B13C-56F979AD271E}" dt="2020-12-29T17:45:46.811" v="0" actId="47"/>
        <pc:sldMkLst>
          <pc:docMk/>
          <pc:sldMk cId="473863194" sldId="4813"/>
        </pc:sldMkLst>
      </pc:sldChg>
      <pc:sldChg chg="del">
        <pc:chgData name="Chris Speller" userId="0a97f007-b978-4543-a8a0-9ee0abccdf0a" providerId="ADAL" clId="{F75533B5-4FC0-4EBE-B13C-56F979AD271E}" dt="2020-12-29T17:45:46.811" v="0" actId="47"/>
        <pc:sldMkLst>
          <pc:docMk/>
          <pc:sldMk cId="3897751758" sldId="4814"/>
        </pc:sldMkLst>
      </pc:sldChg>
      <pc:sldChg chg="del">
        <pc:chgData name="Chris Speller" userId="0a97f007-b978-4543-a8a0-9ee0abccdf0a" providerId="ADAL" clId="{F75533B5-4FC0-4EBE-B13C-56F979AD271E}" dt="2020-12-29T17:45:46.811" v="0" actId="47"/>
        <pc:sldMkLst>
          <pc:docMk/>
          <pc:sldMk cId="678128543" sldId="4815"/>
        </pc:sldMkLst>
      </pc:sldChg>
      <pc:sldChg chg="del">
        <pc:chgData name="Chris Speller" userId="0a97f007-b978-4543-a8a0-9ee0abccdf0a" providerId="ADAL" clId="{F75533B5-4FC0-4EBE-B13C-56F979AD271E}" dt="2020-12-29T17:45:46.811" v="0" actId="47"/>
        <pc:sldMkLst>
          <pc:docMk/>
          <pc:sldMk cId="4163457884" sldId="4816"/>
        </pc:sldMkLst>
      </pc:sldChg>
      <pc:sldChg chg="del">
        <pc:chgData name="Chris Speller" userId="0a97f007-b978-4543-a8a0-9ee0abccdf0a" providerId="ADAL" clId="{F75533B5-4FC0-4EBE-B13C-56F979AD271E}" dt="2020-12-29T17:45:46.811" v="0" actId="47"/>
        <pc:sldMkLst>
          <pc:docMk/>
          <pc:sldMk cId="1083731323" sldId="4817"/>
        </pc:sldMkLst>
      </pc:sldChg>
      <pc:sldChg chg="del">
        <pc:chgData name="Chris Speller" userId="0a97f007-b978-4543-a8a0-9ee0abccdf0a" providerId="ADAL" clId="{F75533B5-4FC0-4EBE-B13C-56F979AD271E}" dt="2020-12-29T17:45:46.811" v="0" actId="47"/>
        <pc:sldMkLst>
          <pc:docMk/>
          <pc:sldMk cId="1739106831" sldId="4818"/>
        </pc:sldMkLst>
      </pc:sldChg>
      <pc:sldChg chg="del">
        <pc:chgData name="Chris Speller" userId="0a97f007-b978-4543-a8a0-9ee0abccdf0a" providerId="ADAL" clId="{F75533B5-4FC0-4EBE-B13C-56F979AD271E}" dt="2020-12-29T17:45:46.811" v="0" actId="47"/>
        <pc:sldMkLst>
          <pc:docMk/>
          <pc:sldMk cId="1572156607" sldId="4819"/>
        </pc:sldMkLst>
      </pc:sldChg>
      <pc:sldChg chg="del">
        <pc:chgData name="Chris Speller" userId="0a97f007-b978-4543-a8a0-9ee0abccdf0a" providerId="ADAL" clId="{F75533B5-4FC0-4EBE-B13C-56F979AD271E}" dt="2020-12-29T17:45:46.811" v="0" actId="47"/>
        <pc:sldMkLst>
          <pc:docMk/>
          <pc:sldMk cId="1183670436" sldId="4820"/>
        </pc:sldMkLst>
      </pc:sldChg>
      <pc:sldChg chg="del">
        <pc:chgData name="Chris Speller" userId="0a97f007-b978-4543-a8a0-9ee0abccdf0a" providerId="ADAL" clId="{F75533B5-4FC0-4EBE-B13C-56F979AD271E}" dt="2020-12-29T17:45:46.811" v="0" actId="47"/>
        <pc:sldMkLst>
          <pc:docMk/>
          <pc:sldMk cId="2192770776" sldId="4821"/>
        </pc:sldMkLst>
      </pc:sldChg>
      <pc:sldChg chg="del">
        <pc:chgData name="Chris Speller" userId="0a97f007-b978-4543-a8a0-9ee0abccdf0a" providerId="ADAL" clId="{F75533B5-4FC0-4EBE-B13C-56F979AD271E}" dt="2020-12-29T17:45:46.811" v="0" actId="47"/>
        <pc:sldMkLst>
          <pc:docMk/>
          <pc:sldMk cId="4065208540" sldId="4822"/>
        </pc:sldMkLst>
      </pc:sldChg>
      <pc:sldChg chg="del">
        <pc:chgData name="Chris Speller" userId="0a97f007-b978-4543-a8a0-9ee0abccdf0a" providerId="ADAL" clId="{F75533B5-4FC0-4EBE-B13C-56F979AD271E}" dt="2020-12-29T17:45:46.811" v="0" actId="47"/>
        <pc:sldMkLst>
          <pc:docMk/>
          <pc:sldMk cId="2794228147" sldId="4823"/>
        </pc:sldMkLst>
      </pc:sldChg>
      <pc:sldChg chg="del">
        <pc:chgData name="Chris Speller" userId="0a97f007-b978-4543-a8a0-9ee0abccdf0a" providerId="ADAL" clId="{F75533B5-4FC0-4EBE-B13C-56F979AD271E}" dt="2020-12-29T17:45:46.811" v="0" actId="47"/>
        <pc:sldMkLst>
          <pc:docMk/>
          <pc:sldMk cId="543198759" sldId="4824"/>
        </pc:sldMkLst>
      </pc:sldChg>
      <pc:sldChg chg="del">
        <pc:chgData name="Chris Speller" userId="0a97f007-b978-4543-a8a0-9ee0abccdf0a" providerId="ADAL" clId="{F75533B5-4FC0-4EBE-B13C-56F979AD271E}" dt="2020-12-29T17:45:46.811" v="0" actId="47"/>
        <pc:sldMkLst>
          <pc:docMk/>
          <pc:sldMk cId="1636709654" sldId="4825"/>
        </pc:sldMkLst>
      </pc:sldChg>
      <pc:sldChg chg="del">
        <pc:chgData name="Chris Speller" userId="0a97f007-b978-4543-a8a0-9ee0abccdf0a" providerId="ADAL" clId="{F75533B5-4FC0-4EBE-B13C-56F979AD271E}" dt="2020-12-29T17:45:46.811" v="0" actId="47"/>
        <pc:sldMkLst>
          <pc:docMk/>
          <pc:sldMk cId="3628733826" sldId="4826"/>
        </pc:sldMkLst>
      </pc:sldChg>
      <pc:sldChg chg="del">
        <pc:chgData name="Chris Speller" userId="0a97f007-b978-4543-a8a0-9ee0abccdf0a" providerId="ADAL" clId="{F75533B5-4FC0-4EBE-B13C-56F979AD271E}" dt="2020-12-29T17:45:46.811" v="0" actId="47"/>
        <pc:sldMkLst>
          <pc:docMk/>
          <pc:sldMk cId="1656997568" sldId="4827"/>
        </pc:sldMkLst>
      </pc:sldChg>
      <pc:sldChg chg="del">
        <pc:chgData name="Chris Speller" userId="0a97f007-b978-4543-a8a0-9ee0abccdf0a" providerId="ADAL" clId="{F75533B5-4FC0-4EBE-B13C-56F979AD271E}" dt="2020-12-29T17:45:46.811" v="0" actId="47"/>
        <pc:sldMkLst>
          <pc:docMk/>
          <pc:sldMk cId="476948630" sldId="4828"/>
        </pc:sldMkLst>
      </pc:sldChg>
      <pc:sldChg chg="del">
        <pc:chgData name="Chris Speller" userId="0a97f007-b978-4543-a8a0-9ee0abccdf0a" providerId="ADAL" clId="{F75533B5-4FC0-4EBE-B13C-56F979AD271E}" dt="2020-12-29T17:45:46.811" v="0" actId="47"/>
        <pc:sldMkLst>
          <pc:docMk/>
          <pc:sldMk cId="57237558" sldId="4829"/>
        </pc:sldMkLst>
      </pc:sldChg>
      <pc:sldChg chg="del">
        <pc:chgData name="Chris Speller" userId="0a97f007-b978-4543-a8a0-9ee0abccdf0a" providerId="ADAL" clId="{F75533B5-4FC0-4EBE-B13C-56F979AD271E}" dt="2020-12-29T17:45:46.811" v="0" actId="47"/>
        <pc:sldMkLst>
          <pc:docMk/>
          <pc:sldMk cId="2219674546" sldId="4830"/>
        </pc:sldMkLst>
      </pc:sldChg>
      <pc:sldChg chg="add ord">
        <pc:chgData name="Chris Speller" userId="0a97f007-b978-4543-a8a0-9ee0abccdf0a" providerId="ADAL" clId="{F75533B5-4FC0-4EBE-B13C-56F979AD271E}" dt="2021-02-04T17:47:09.139" v="4"/>
        <pc:sldMkLst>
          <pc:docMk/>
          <pc:sldMk cId="1278649837" sldId="4935"/>
        </pc:sldMkLst>
      </pc:sldChg>
      <pc:sldChg chg="add ord">
        <pc:chgData name="Chris Speller" userId="0a97f007-b978-4543-a8a0-9ee0abccdf0a" providerId="ADAL" clId="{F75533B5-4FC0-4EBE-B13C-56F979AD271E}" dt="2021-02-04T17:47:09.139" v="4"/>
        <pc:sldMkLst>
          <pc:docMk/>
          <pc:sldMk cId="1579773765" sldId="493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Candara" panose="020E0502030303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E46472-3B53-4C41-9CE7-4AA81C455DF9}" type="datetimeFigureOut">
              <a:rPr lang="en-GB" smtClean="0">
                <a:latin typeface="Candara" panose="020E0502030303020204" pitchFamily="34" charset="0"/>
              </a:rPr>
              <a:t>29/08/2021</a:t>
            </a:fld>
            <a:endParaRPr lang="en-GB" dirty="0">
              <a:latin typeface="Candara" panose="020E0502030303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Candara" panose="020E0502030303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0BF8F7-F567-42EA-AB37-2B19A8E54B4F}" type="slidenum">
              <a:rPr lang="en-GB" smtClean="0">
                <a:latin typeface="Candara" panose="020E0502030303020204" pitchFamily="34" charset="0"/>
              </a:rPr>
              <a:t>‹#›</a:t>
            </a:fld>
            <a:endParaRPr lang="en-GB" dirty="0">
              <a:latin typeface="Candara" panose="020E0502030303020204" pitchFamily="34" charset="0"/>
            </a:endParaRPr>
          </a:p>
        </p:txBody>
      </p:sp>
    </p:spTree>
    <p:extLst>
      <p:ext uri="{BB962C8B-B14F-4D97-AF65-F5344CB8AC3E}">
        <p14:creationId xmlns:p14="http://schemas.microsoft.com/office/powerpoint/2010/main" val="80121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ndara" panose="020E0502030303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ndara" panose="020E0502030303020204" pitchFamily="34" charset="0"/>
              </a:defRPr>
            </a:lvl1pPr>
          </a:lstStyle>
          <a:p>
            <a:fld id="{D7F719AC-94F7-499F-A602-AA6055162636}" type="datetimeFigureOut">
              <a:rPr lang="en-GB" smtClean="0"/>
              <a:pPr/>
              <a:t>29/08/2021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ndara" panose="020E0502030303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ndara" panose="020E0502030303020204" pitchFamily="34" charset="0"/>
              </a:defRPr>
            </a:lvl1pPr>
          </a:lstStyle>
          <a:p>
            <a:fld id="{24BF47B2-D77C-4DDA-BB43-A967ADFE2DE6}" type="slidenum">
              <a:rPr lang="en-GB" smtClean="0"/>
              <a:pPr/>
              <a:t>‹#›</a:t>
            </a:fld>
            <a:endParaRPr lang="en-GB" dirty="0"/>
          </a:p>
        </p:txBody>
      </p:sp>
    </p:spTree>
    <p:extLst>
      <p:ext uri="{BB962C8B-B14F-4D97-AF65-F5344CB8AC3E}">
        <p14:creationId xmlns:p14="http://schemas.microsoft.com/office/powerpoint/2010/main" val="3290506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ndara" panose="020E0502030303020204" pitchFamily="34" charset="0"/>
        <a:ea typeface="+mn-ea"/>
        <a:cs typeface="+mn-cs"/>
      </a:defRPr>
    </a:lvl1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92FEE7-0506-419A-83A2-6F0EC3D084CA}" type="datetimeFigureOut">
              <a:rPr lang="en-GB" smtClean="0"/>
              <a:t>29/08/2021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2636465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92FEE7-0506-419A-83A2-6F0EC3D084CA}" type="datetimeFigureOut">
              <a:rPr lang="en-GB" smtClean="0"/>
              <a:t>29/08/2021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3616651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92FEE7-0506-419A-83A2-6F0EC3D084CA}" type="datetimeFigureOut">
              <a:rPr lang="en-GB" smtClean="0"/>
              <a:t>29/08/2021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3716390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27222"/>
          </a:xfrm>
          <a:prstGeom prst="rect">
            <a:avLst/>
          </a:prstGeom>
        </p:spPr>
        <p:txBody>
          <a:bodyPr/>
          <a:lstStyle>
            <a:lvl1pPr algn="ctr">
              <a:defRPr sz="2400" b="1">
                <a:latin typeface="Candara" panose="020E0502030303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07577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92FEE7-0506-419A-83A2-6F0EC3D084CA}" type="datetimeFigureOut">
              <a:rPr lang="en-GB" smtClean="0"/>
              <a:t>29/08/2021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15448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92FEE7-0506-419A-83A2-6F0EC3D084CA}" type="datetimeFigureOut">
              <a:rPr lang="en-GB" smtClean="0"/>
              <a:t>29/08/2021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1428494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92FEE7-0506-419A-83A2-6F0EC3D084CA}" type="datetimeFigureOut">
              <a:rPr lang="en-GB" smtClean="0"/>
              <a:t>29/08/2021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4124924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492FEE7-0506-419A-83A2-6F0EC3D084CA}" type="datetimeFigureOut">
              <a:rPr lang="en-GB" smtClean="0"/>
              <a:t>29/08/2021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2089590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92FEE7-0506-419A-83A2-6F0EC3D084CA}" type="datetimeFigureOut">
              <a:rPr lang="en-GB" smtClean="0"/>
              <a:t>29/08/2021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2238284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2FEE7-0506-419A-83A2-6F0EC3D084CA}" type="datetimeFigureOut">
              <a:rPr lang="en-GB" smtClean="0"/>
              <a:t>29/08/2021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421901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92FEE7-0506-419A-83A2-6F0EC3D084CA}" type="datetimeFigureOut">
              <a:rPr lang="en-GB" smtClean="0"/>
              <a:t>29/08/2021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1382233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92FEE7-0506-419A-83A2-6F0EC3D084CA}" type="datetimeFigureOut">
              <a:rPr lang="en-GB" smtClean="0"/>
              <a:t>29/08/2021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256964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Candara" panose="020E0502030303020204" pitchFamily="34" charset="0"/>
              </a:defRPr>
            </a:lvl1pPr>
          </a:lstStyle>
          <a:p>
            <a:fld id="{D492FEE7-0506-419A-83A2-6F0EC3D084CA}" type="datetimeFigureOut">
              <a:rPr lang="en-GB" smtClean="0"/>
              <a:pPr/>
              <a:t>29/08/2021</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Candara" panose="020E0502030303020204" pitchFamily="34" charset="0"/>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Candara" panose="020E0502030303020204" pitchFamily="34" charset="0"/>
              </a:defRPr>
            </a:lvl1pPr>
          </a:lstStyle>
          <a:p>
            <a:fld id="{055565DD-A157-409D-932F-BD0A25748481}" type="slidenum">
              <a:rPr lang="en-GB" smtClean="0"/>
              <a:pPr/>
              <a:t>‹#›</a:t>
            </a:fld>
            <a:endParaRPr lang="en-GB" dirty="0"/>
          </a:p>
        </p:txBody>
      </p:sp>
    </p:spTree>
    <p:extLst>
      <p:ext uri="{BB962C8B-B14F-4D97-AF65-F5344CB8AC3E}">
        <p14:creationId xmlns:p14="http://schemas.microsoft.com/office/powerpoint/2010/main" val="843149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Candara" panose="020E05020303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12.xml"/><Relationship Id="rId5" Type="http://schemas.openxmlformats.org/officeDocument/2006/relationships/slide" Target="slide27.xml"/><Relationship Id="rId4" Type="http://schemas.openxmlformats.org/officeDocument/2006/relationships/slide" Target="slide19.xml"/></Relationships>
</file>

<file path=ppt/slides/_rels/slide10.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png"/><Relationship Id="rId1" Type="http://schemas.openxmlformats.org/officeDocument/2006/relationships/slideLayout" Target="../slideLayouts/slideLayout12.xml"/><Relationship Id="rId4" Type="http://schemas.openxmlformats.org/officeDocument/2006/relationships/image" Target="../media/image191.png"/></Relationships>
</file>

<file path=ppt/slides/_rels/slide11.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2.png"/><Relationship Id="rId1" Type="http://schemas.openxmlformats.org/officeDocument/2006/relationships/slideLayout" Target="../slideLayouts/slideLayout12.xml"/><Relationship Id="rId4" Type="http://schemas.openxmlformats.org/officeDocument/2006/relationships/image" Target="../media/image194.png"/></Relationships>
</file>

<file path=ppt/slides/_rels/slide12.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image" Target="../media/image195.png"/><Relationship Id="rId1" Type="http://schemas.openxmlformats.org/officeDocument/2006/relationships/slideLayout" Target="../slideLayouts/slideLayout12.xml"/><Relationship Id="rId4" Type="http://schemas.openxmlformats.org/officeDocument/2006/relationships/image" Target="../media/image197.png"/></Relationships>
</file>

<file path=ppt/slides/_rels/slide1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image" Target="../media/image198.png"/><Relationship Id="rId1" Type="http://schemas.openxmlformats.org/officeDocument/2006/relationships/slideLayout" Target="../slideLayouts/slideLayout12.xml"/><Relationship Id="rId4" Type="http://schemas.openxmlformats.org/officeDocument/2006/relationships/image" Target="../media/image200.png"/></Relationships>
</file>

<file path=ppt/slides/_rels/slide15.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image" Target="../media/image201.png"/><Relationship Id="rId1" Type="http://schemas.openxmlformats.org/officeDocument/2006/relationships/slideLayout" Target="../slideLayouts/slideLayout12.xml"/><Relationship Id="rId4" Type="http://schemas.openxmlformats.org/officeDocument/2006/relationships/image" Target="../media/image203.png"/></Relationships>
</file>

<file path=ppt/slides/_rels/slide16.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image" Target="../media/image204.png"/><Relationship Id="rId1" Type="http://schemas.openxmlformats.org/officeDocument/2006/relationships/slideLayout" Target="../slideLayouts/slideLayout12.xml"/><Relationship Id="rId4" Type="http://schemas.openxmlformats.org/officeDocument/2006/relationships/image" Target="../media/image206.png"/></Relationships>
</file>

<file path=ppt/slides/_rels/slide17.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image" Target="../media/image207.png"/><Relationship Id="rId1" Type="http://schemas.openxmlformats.org/officeDocument/2006/relationships/slideLayout" Target="../slideLayouts/slideLayout12.xml"/><Relationship Id="rId4" Type="http://schemas.openxmlformats.org/officeDocument/2006/relationships/image" Target="../media/image209.png"/></Relationships>
</file>

<file path=ppt/slides/_rels/slide18.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21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2.png"/><Relationship Id="rId1" Type="http://schemas.openxmlformats.org/officeDocument/2006/relationships/slideLayout" Target="../slideLayouts/slideLayout12.xml"/><Relationship Id="rId5" Type="http://schemas.openxmlformats.org/officeDocument/2006/relationships/hyperlink" Target="https://www.drfrostmaths.com/" TargetMode="Externa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5.png"/><Relationship Id="rId1" Type="http://schemas.openxmlformats.org/officeDocument/2006/relationships/slideLayout" Target="../slideLayouts/slideLayout12.xml"/><Relationship Id="rId5" Type="http://schemas.openxmlformats.org/officeDocument/2006/relationships/hyperlink" Target="https://www.drfrostmaths.com/" TargetMode="Externa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8.png"/><Relationship Id="rId1" Type="http://schemas.openxmlformats.org/officeDocument/2006/relationships/slideLayout" Target="../slideLayouts/slideLayout12.xml"/><Relationship Id="rId5" Type="http://schemas.openxmlformats.org/officeDocument/2006/relationships/hyperlink" Target="https://www.drfrostmaths.com/" TargetMode="Externa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20.png"/><Relationship Id="rId7" Type="http://schemas.openxmlformats.org/officeDocument/2006/relationships/hyperlink" Target="https://www.drfrostmaths.com/" TargetMode="External"/><Relationship Id="rId2" Type="http://schemas.openxmlformats.org/officeDocument/2006/relationships/image" Target="../media/image219.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5.png"/><Relationship Id="rId2" Type="http://schemas.openxmlformats.org/officeDocument/2006/relationships/image" Target="../media/image224.png"/><Relationship Id="rId1" Type="http://schemas.openxmlformats.org/officeDocument/2006/relationships/slideLayout" Target="../slideLayouts/slideLayout12.xml"/><Relationship Id="rId4" Type="http://schemas.openxmlformats.org/officeDocument/2006/relationships/image" Target="../media/image226.png"/></Relationships>
</file>

<file path=ppt/slides/_rels/slide25.xml.rels><?xml version="1.0" encoding="UTF-8" standalone="yes"?>
<Relationships xmlns="http://schemas.openxmlformats.org/package/2006/relationships"><Relationship Id="rId3" Type="http://schemas.openxmlformats.org/officeDocument/2006/relationships/image" Target="../media/image228.png"/><Relationship Id="rId2" Type="http://schemas.openxmlformats.org/officeDocument/2006/relationships/image" Target="../media/image227.png"/><Relationship Id="rId1" Type="http://schemas.openxmlformats.org/officeDocument/2006/relationships/slideLayout" Target="../slideLayouts/slideLayout12.xml"/><Relationship Id="rId4" Type="http://schemas.openxmlformats.org/officeDocument/2006/relationships/image" Target="../media/image229.png"/></Relationships>
</file>

<file path=ppt/slides/_rels/slide26.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230.png"/><Relationship Id="rId1" Type="http://schemas.openxmlformats.org/officeDocument/2006/relationships/slideLayout" Target="../slideLayouts/slideLayout12.xml"/><Relationship Id="rId4" Type="http://schemas.openxmlformats.org/officeDocument/2006/relationships/image" Target="../media/image232.png"/></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34.png"/><Relationship Id="rId2" Type="http://schemas.openxmlformats.org/officeDocument/2006/relationships/image" Target="../media/image233.png"/><Relationship Id="rId1" Type="http://schemas.openxmlformats.org/officeDocument/2006/relationships/slideLayout" Target="../slideLayouts/slideLayout12.xml"/><Relationship Id="rId4" Type="http://schemas.openxmlformats.org/officeDocument/2006/relationships/image" Target="../media/image235.png"/></Relationships>
</file>

<file path=ppt/slides/_rels/slide29.xml.rels><?xml version="1.0" encoding="UTF-8" standalone="yes"?>
<Relationships xmlns="http://schemas.openxmlformats.org/package/2006/relationships"><Relationship Id="rId3" Type="http://schemas.openxmlformats.org/officeDocument/2006/relationships/image" Target="../media/image237.png"/><Relationship Id="rId2" Type="http://schemas.openxmlformats.org/officeDocument/2006/relationships/image" Target="../media/image236.png"/><Relationship Id="rId1" Type="http://schemas.openxmlformats.org/officeDocument/2006/relationships/slideLayout" Target="../slideLayouts/slideLayout12.xml"/><Relationship Id="rId4" Type="http://schemas.openxmlformats.org/officeDocument/2006/relationships/image" Target="../media/image238.png"/></Relationships>
</file>

<file path=ppt/slides/_rels/slide3.xml.rels><?xml version="1.0" encoding="UTF-8" standalone="yes"?>
<Relationships xmlns="http://schemas.openxmlformats.org/package/2006/relationships"><Relationship Id="rId8" Type="http://schemas.openxmlformats.org/officeDocument/2006/relationships/hyperlink" Target="https://www.drfrostmaths.com/" TargetMode="External"/><Relationship Id="rId3" Type="http://schemas.openxmlformats.org/officeDocument/2006/relationships/image" Target="../media/image166.png"/><Relationship Id="rId7" Type="http://schemas.openxmlformats.org/officeDocument/2006/relationships/image" Target="../media/image3.png"/><Relationship Id="rId2" Type="http://schemas.openxmlformats.org/officeDocument/2006/relationships/image" Target="../media/image165.pn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67.png"/></Relationships>
</file>

<file path=ppt/slides/_rels/slide30.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9.png"/><Relationship Id="rId1" Type="http://schemas.openxmlformats.org/officeDocument/2006/relationships/slideLayout" Target="../slideLayouts/slideLayout12.xml"/><Relationship Id="rId4" Type="http://schemas.openxmlformats.org/officeDocument/2006/relationships/image" Target="../media/image241.png"/></Relationships>
</file>

<file path=ppt/slides/_rels/slide31.xml.rels><?xml version="1.0" encoding="UTF-8" standalone="yes"?>
<Relationships xmlns="http://schemas.openxmlformats.org/package/2006/relationships"><Relationship Id="rId3" Type="http://schemas.openxmlformats.org/officeDocument/2006/relationships/image" Target="../media/image243.png"/><Relationship Id="rId2" Type="http://schemas.openxmlformats.org/officeDocument/2006/relationships/image" Target="../media/image242.png"/><Relationship Id="rId1" Type="http://schemas.openxmlformats.org/officeDocument/2006/relationships/slideLayout" Target="../slideLayouts/slideLayout12.xml"/><Relationship Id="rId4" Type="http://schemas.openxmlformats.org/officeDocument/2006/relationships/image" Target="../media/image244.png"/></Relationships>
</file>

<file path=ppt/slides/_rels/slide32.xml.rels><?xml version="1.0" encoding="UTF-8" standalone="yes"?>
<Relationships xmlns="http://schemas.openxmlformats.org/package/2006/relationships"><Relationship Id="rId3" Type="http://schemas.openxmlformats.org/officeDocument/2006/relationships/image" Target="../media/image246.png"/><Relationship Id="rId2" Type="http://schemas.openxmlformats.org/officeDocument/2006/relationships/image" Target="../media/image245.png"/><Relationship Id="rId1" Type="http://schemas.openxmlformats.org/officeDocument/2006/relationships/slideLayout" Target="../slideLayouts/slideLayout12.xml"/><Relationship Id="rId4" Type="http://schemas.openxmlformats.org/officeDocument/2006/relationships/image" Target="../media/image247.png"/></Relationships>
</file>

<file path=ppt/slides/_rels/slide4.xml.rels><?xml version="1.0" encoding="UTF-8" standalone="yes"?>
<Relationships xmlns="http://schemas.openxmlformats.org/package/2006/relationships"><Relationship Id="rId8" Type="http://schemas.openxmlformats.org/officeDocument/2006/relationships/hyperlink" Target="https://www.drfrostmaths.com/" TargetMode="External"/><Relationship Id="rId3" Type="http://schemas.openxmlformats.org/officeDocument/2006/relationships/image" Target="../media/image166.png"/><Relationship Id="rId7" Type="http://schemas.openxmlformats.org/officeDocument/2006/relationships/image" Target="../media/image3.png"/><Relationship Id="rId2" Type="http://schemas.openxmlformats.org/officeDocument/2006/relationships/image" Target="../media/image165.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71.png"/></Relationships>
</file>

<file path=ppt/slides/_rels/slide5.xml.rels><?xml version="1.0" encoding="UTF-8" standalone="yes"?>
<Relationships xmlns="http://schemas.openxmlformats.org/package/2006/relationships"><Relationship Id="rId8" Type="http://schemas.openxmlformats.org/officeDocument/2006/relationships/hyperlink" Target="https://www.drfrostmaths.com/" TargetMode="External"/><Relationship Id="rId3" Type="http://schemas.openxmlformats.org/officeDocument/2006/relationships/image" Target="../media/image166.png"/><Relationship Id="rId7" Type="http://schemas.openxmlformats.org/officeDocument/2006/relationships/image" Target="../media/image3.png"/><Relationship Id="rId2" Type="http://schemas.openxmlformats.org/officeDocument/2006/relationships/image" Target="../media/image165.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74.png"/></Relationships>
</file>

<file path=ppt/slides/_rels/slide6.xml.rels><?xml version="1.0" encoding="UTF-8" standalone="yes"?>
<Relationships xmlns="http://schemas.openxmlformats.org/package/2006/relationships"><Relationship Id="rId8" Type="http://schemas.openxmlformats.org/officeDocument/2006/relationships/hyperlink" Target="https://www.drfrostmaths.com/" TargetMode="External"/><Relationship Id="rId3" Type="http://schemas.openxmlformats.org/officeDocument/2006/relationships/image" Target="../media/image166.png"/><Relationship Id="rId7" Type="http://schemas.openxmlformats.org/officeDocument/2006/relationships/image" Target="../media/image3.png"/><Relationship Id="rId2" Type="http://schemas.openxmlformats.org/officeDocument/2006/relationships/image" Target="../media/image16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77.png"/></Relationships>
</file>

<file path=ppt/slides/_rels/slide7.xml.rels><?xml version="1.0" encoding="UTF-8" standalone="yes"?>
<Relationships xmlns="http://schemas.openxmlformats.org/package/2006/relationships"><Relationship Id="rId8" Type="http://schemas.openxmlformats.org/officeDocument/2006/relationships/hyperlink" Target="https://www.drfrostmaths.com/" TargetMode="External"/><Relationship Id="rId3" Type="http://schemas.openxmlformats.org/officeDocument/2006/relationships/image" Target="../media/image166.png"/><Relationship Id="rId7" Type="http://schemas.openxmlformats.org/officeDocument/2006/relationships/image" Target="../media/image3.png"/><Relationship Id="rId2" Type="http://schemas.openxmlformats.org/officeDocument/2006/relationships/image" Target="../media/image165.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80.png"/></Relationships>
</file>

<file path=ppt/slides/_rels/slide8.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image" Target="../media/image183.png"/><Relationship Id="rId1" Type="http://schemas.openxmlformats.org/officeDocument/2006/relationships/slideLayout" Target="../slideLayouts/slideLayout12.xml"/><Relationship Id="rId4" Type="http://schemas.openxmlformats.org/officeDocument/2006/relationships/image" Target="../media/image185.png"/></Relationships>
</file>

<file path=ppt/slides/_rels/slide9.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6.png"/><Relationship Id="rId1" Type="http://schemas.openxmlformats.org/officeDocument/2006/relationships/slideLayout" Target="../slideLayouts/slideLayout12.xml"/><Relationship Id="rId4" Type="http://schemas.openxmlformats.org/officeDocument/2006/relationships/image" Target="../media/image18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63840" cy="527222"/>
          </a:xfrm>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ea typeface="+mn-ea"/>
                <a:cs typeface="+mn-cs"/>
              </a:rPr>
              <a:t>4) Elastic collisions in one dimension</a:t>
            </a:r>
          </a:p>
        </p:txBody>
      </p:sp>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1962999317"/>
              </p:ext>
            </p:extLst>
          </p:nvPr>
        </p:nvGraphicFramePr>
        <p:xfrm>
          <a:off x="-1" y="737040"/>
          <a:ext cx="9143999" cy="146304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299455">
                <a:tc>
                  <a:txBody>
                    <a:bodyPr/>
                    <a:lstStyle/>
                    <a:p>
                      <a:r>
                        <a:rPr lang="en-GB" dirty="0">
                          <a:latin typeface="Candara" panose="020E0502030303020204" pitchFamily="34" charset="0"/>
                          <a:hlinkClick r:id="rId2" action="ppaction://hlinksldjump"/>
                        </a:rPr>
                        <a:t>4.1) Direct impact and Newton’s law of restitution</a:t>
                      </a:r>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299455">
                <a:tc>
                  <a:txBody>
                    <a:bodyPr/>
                    <a:lstStyle/>
                    <a:p>
                      <a:r>
                        <a:rPr lang="en-GB" dirty="0">
                          <a:latin typeface="Candara" panose="020E0502030303020204" pitchFamily="34" charset="0"/>
                          <a:hlinkClick r:id="rId3" action="ppaction://hlinksldjump"/>
                        </a:rPr>
                        <a:t>4.2) Direct collision with a smooth plane</a:t>
                      </a:r>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299455">
                <a:tc>
                  <a:txBody>
                    <a:bodyPr/>
                    <a:lstStyle/>
                    <a:p>
                      <a:r>
                        <a:rPr lang="en-GB" dirty="0">
                          <a:latin typeface="Candara" panose="020E0502030303020204" pitchFamily="34" charset="0"/>
                          <a:hlinkClick r:id="rId4" action="ppaction://hlinksldjump"/>
                        </a:rPr>
                        <a:t>4.3) Loss of kinetic energy</a:t>
                      </a:r>
                      <a:endParaRPr lang="en-GB" dirty="0">
                        <a:latin typeface="Candara" panose="020E0502030303020204" pitchFamily="34" charset="0"/>
                      </a:endParaRPr>
                    </a:p>
                  </a:txBody>
                  <a:tcPr/>
                </a:tc>
                <a:extLst>
                  <a:ext uri="{0D108BD9-81ED-4DB2-BD59-A6C34878D82A}">
                    <a16:rowId xmlns:a16="http://schemas.microsoft.com/office/drawing/2014/main" val="1851473482"/>
                  </a:ext>
                </a:extLst>
              </a:tr>
              <a:tr h="299455">
                <a:tc>
                  <a:txBody>
                    <a:bodyPr/>
                    <a:lstStyle/>
                    <a:p>
                      <a:r>
                        <a:rPr lang="en-GB" dirty="0">
                          <a:latin typeface="Candara" panose="020E0502030303020204" pitchFamily="34" charset="0"/>
                          <a:hlinkClick r:id="rId5" action="ppaction://hlinksldjump"/>
                        </a:rPr>
                        <a:t>4.4) Successive direct impacts</a:t>
                      </a:r>
                      <a:endParaRPr lang="en-GB" dirty="0">
                        <a:latin typeface="Candara" panose="020E0502030303020204" pitchFamily="34" charset="0"/>
                      </a:endParaRPr>
                    </a:p>
                  </a:txBody>
                  <a:tcPr/>
                </a:tc>
                <a:extLst>
                  <a:ext uri="{0D108BD9-81ED-4DB2-BD59-A6C34878D82A}">
                    <a16:rowId xmlns:a16="http://schemas.microsoft.com/office/drawing/2014/main" val="961875995"/>
                  </a:ext>
                </a:extLst>
              </a:tr>
            </a:tbl>
          </a:graphicData>
        </a:graphic>
      </p:graphicFrame>
    </p:spTree>
    <p:extLst>
      <p:ext uri="{BB962C8B-B14F-4D97-AF65-F5344CB8AC3E}">
        <p14:creationId xmlns:p14="http://schemas.microsoft.com/office/powerpoint/2010/main" val="2180679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2699457"/>
              </a:xfrm>
              <a:prstGeom prst="rect">
                <a:avLst/>
              </a:prstGeom>
              <a:noFill/>
            </p:spPr>
            <p:txBody>
              <a:bodyPr wrap="square" rtlCol="0">
                <a:spAutoFit/>
              </a:bodyPr>
              <a:lstStyle/>
              <a:p>
                <a:r>
                  <a:rPr lang="en-GB" dirty="0">
                    <a:latin typeface="Candara" panose="020E0502030303020204" pitchFamily="34" charset="0"/>
                  </a:rPr>
                  <a:t>A particle </a:t>
                </a:r>
                <a14:m>
                  <m:oMath xmlns:m="http://schemas.openxmlformats.org/officeDocument/2006/math">
                    <m:r>
                      <a:rPr lang="en-GB" i="1">
                        <a:latin typeface="Cambria Math" panose="02040503050406030204" pitchFamily="18" charset="0"/>
                      </a:rPr>
                      <m:t>𝐴</m:t>
                    </m:r>
                  </m:oMath>
                </a14:m>
                <a:r>
                  <a:rPr lang="en-GB" dirty="0">
                    <a:latin typeface="Candara" panose="020E0502030303020204" pitchFamily="34" charset="0"/>
                  </a:rPr>
                  <a:t> of mass </a:t>
                </a:r>
                <a14:m>
                  <m:oMath xmlns:m="http://schemas.openxmlformats.org/officeDocument/2006/math">
                    <m:r>
                      <a:rPr lang="en-GB" i="1">
                        <a:latin typeface="Cambria Math" panose="02040503050406030204" pitchFamily="18" charset="0"/>
                      </a:rPr>
                      <m:t>𝑚</m:t>
                    </m:r>
                  </m:oMath>
                </a14:m>
                <a:r>
                  <a:rPr lang="en-GB" dirty="0">
                    <a:latin typeface="Candara" panose="020E0502030303020204" pitchFamily="34" charset="0"/>
                  </a:rPr>
                  <a:t> is moving with speed </a:t>
                </a:r>
                <a14:m>
                  <m:oMath xmlns:m="http://schemas.openxmlformats.org/officeDocument/2006/math">
                    <m:r>
                      <a:rPr lang="en-GB" b="0" i="1" smtClean="0">
                        <a:latin typeface="Cambria Math" panose="02040503050406030204" pitchFamily="18" charset="0"/>
                      </a:rPr>
                      <m:t>4</m:t>
                    </m:r>
                    <m:r>
                      <a:rPr lang="en-GB" i="1">
                        <a:latin typeface="Cambria Math" panose="02040503050406030204" pitchFamily="18" charset="0"/>
                      </a:rPr>
                      <m:t>𝑢</m:t>
                    </m:r>
                  </m:oMath>
                </a14:m>
                <a:r>
                  <a:rPr lang="en-GB" dirty="0">
                    <a:latin typeface="Candara" panose="020E0502030303020204" pitchFamily="34" charset="0"/>
                  </a:rPr>
                  <a:t> on a smooth horizontal table. </a:t>
                </a:r>
              </a:p>
              <a:p>
                <a:r>
                  <a:rPr lang="en-GB" dirty="0">
                    <a:latin typeface="Candara" panose="020E0502030303020204" pitchFamily="34" charset="0"/>
                  </a:rPr>
                  <a:t>The particle collides directly with a particle </a:t>
                </a:r>
                <a14:m>
                  <m:oMath xmlns:m="http://schemas.openxmlformats.org/officeDocument/2006/math">
                    <m:r>
                      <a:rPr lang="en-GB" i="1">
                        <a:latin typeface="Cambria Math" panose="02040503050406030204" pitchFamily="18" charset="0"/>
                      </a:rPr>
                      <m:t>𝐵</m:t>
                    </m:r>
                  </m:oMath>
                </a14:m>
                <a:r>
                  <a:rPr lang="en-GB" dirty="0">
                    <a:latin typeface="Candara" panose="020E0502030303020204" pitchFamily="34" charset="0"/>
                  </a:rPr>
                  <a:t> of mass </a:t>
                </a:r>
                <a14:m>
                  <m:oMath xmlns:m="http://schemas.openxmlformats.org/officeDocument/2006/math">
                    <m:r>
                      <a:rPr lang="en-GB" b="0" i="1" smtClean="0">
                        <a:latin typeface="Cambria Math" panose="02040503050406030204" pitchFamily="18" charset="0"/>
                      </a:rPr>
                      <m:t>2</m:t>
                    </m:r>
                    <m:r>
                      <a:rPr lang="en-GB" i="1">
                        <a:latin typeface="Cambria Math" panose="02040503050406030204" pitchFamily="18" charset="0"/>
                      </a:rPr>
                      <m:t>𝑚</m:t>
                    </m:r>
                  </m:oMath>
                </a14:m>
                <a:r>
                  <a:rPr lang="en-GB" dirty="0">
                    <a:latin typeface="Candara" panose="020E0502030303020204" pitchFamily="34" charset="0"/>
                  </a:rPr>
                  <a:t> moving with speed </a:t>
                </a:r>
                <a14:m>
                  <m:oMath xmlns:m="http://schemas.openxmlformats.org/officeDocument/2006/math">
                    <m:r>
                      <a:rPr lang="en-GB" i="1">
                        <a:latin typeface="Cambria Math" panose="02040503050406030204" pitchFamily="18" charset="0"/>
                      </a:rPr>
                      <m:t>𝑢</m:t>
                    </m:r>
                  </m:oMath>
                </a14:m>
                <a:r>
                  <a:rPr lang="en-GB" dirty="0">
                    <a:latin typeface="Candara" panose="020E0502030303020204" pitchFamily="34" charset="0"/>
                  </a:rPr>
                  <a:t> in the same direction as </a:t>
                </a:r>
                <a14:m>
                  <m:oMath xmlns:m="http://schemas.openxmlformats.org/officeDocument/2006/math">
                    <m:r>
                      <a:rPr lang="en-GB" i="1">
                        <a:latin typeface="Cambria Math" panose="02040503050406030204" pitchFamily="18" charset="0"/>
                      </a:rPr>
                      <m:t>𝐴</m:t>
                    </m:r>
                  </m:oMath>
                </a14:m>
                <a:r>
                  <a:rPr lang="en-GB" dirty="0">
                    <a:latin typeface="Candara" panose="020E0502030303020204" pitchFamily="34" charset="0"/>
                  </a:rPr>
                  <a:t>.</a:t>
                </a:r>
              </a:p>
              <a:p>
                <a:r>
                  <a:rPr lang="en-GB" dirty="0">
                    <a:latin typeface="Candara" panose="020E0502030303020204" pitchFamily="34" charset="0"/>
                  </a:rPr>
                  <a:t>The coefficient of restitution between </a:t>
                </a:r>
                <a14:m>
                  <m:oMath xmlns:m="http://schemas.openxmlformats.org/officeDocument/2006/math">
                    <m:r>
                      <a:rPr lang="en-GB" i="1">
                        <a:latin typeface="Cambria Math" panose="02040503050406030204" pitchFamily="18" charset="0"/>
                      </a:rPr>
                      <m:t>𝐴</m:t>
                    </m:r>
                  </m:oMath>
                </a14:m>
                <a:r>
                  <a:rPr lang="en-GB" dirty="0">
                    <a:latin typeface="Candara" panose="020E0502030303020204" pitchFamily="34" charset="0"/>
                  </a:rPr>
                  <a:t> and </a:t>
                </a:r>
                <a14:m>
                  <m:oMath xmlns:m="http://schemas.openxmlformats.org/officeDocument/2006/math">
                    <m:r>
                      <a:rPr lang="en-GB" i="1">
                        <a:latin typeface="Cambria Math" panose="02040503050406030204" pitchFamily="18" charset="0"/>
                      </a:rPr>
                      <m:t>𝐵</m:t>
                    </m:r>
                  </m:oMath>
                </a14:m>
                <a:r>
                  <a:rPr lang="en-GB" dirty="0">
                    <a:latin typeface="Candara" panose="020E0502030303020204" pitchFamily="34" charset="0"/>
                  </a:rPr>
                  <a:t> is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1</m:t>
                        </m:r>
                      </m:num>
                      <m:den>
                        <m:r>
                          <a:rPr lang="en-GB" b="0" i="1" smtClean="0">
                            <a:latin typeface="Cambria Math" panose="02040503050406030204" pitchFamily="18" charset="0"/>
                          </a:rPr>
                          <m:t>4</m:t>
                        </m:r>
                      </m:den>
                    </m:f>
                  </m:oMath>
                </a14:m>
                <a:r>
                  <a:rPr lang="en-GB" dirty="0">
                    <a:latin typeface="Candara" panose="020E0502030303020204" pitchFamily="34" charset="0"/>
                  </a:rPr>
                  <a:t>.</a:t>
                </a:r>
              </a:p>
              <a:p>
                <a:pPr marL="342900" indent="-342900">
                  <a:buAutoNum type="alphaLcParenR"/>
                </a:pPr>
                <a:r>
                  <a:rPr lang="en-GB" dirty="0">
                    <a:latin typeface="Candara" panose="020E0502030303020204" pitchFamily="34" charset="0"/>
                  </a:rPr>
                  <a:t>Find the speed of B after the collision</a:t>
                </a:r>
              </a:p>
              <a:p>
                <a:pPr marL="342900" indent="-342900">
                  <a:buAutoNum type="alphaLcParenR"/>
                </a:pPr>
                <a:r>
                  <a:rPr lang="en-GB" dirty="0">
                    <a:latin typeface="Candara" panose="020E0502030303020204" pitchFamily="34" charset="0"/>
                  </a:rPr>
                  <a:t>Find the speed of A after the collision</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2699457"/>
              </a:xfrm>
              <a:prstGeom prst="rect">
                <a:avLst/>
              </a:prstGeom>
              <a:blipFill>
                <a:blip r:embed="rId2"/>
                <a:stretch>
                  <a:fillRect l="-1067" t="-1357" r="-1333" b="-294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2699457"/>
              </a:xfrm>
              <a:prstGeom prst="rect">
                <a:avLst/>
              </a:prstGeom>
              <a:noFill/>
            </p:spPr>
            <p:txBody>
              <a:bodyPr wrap="square" rtlCol="0">
                <a:spAutoFit/>
              </a:bodyPr>
              <a:lstStyle/>
              <a:p>
                <a:r>
                  <a:rPr lang="en-GB" dirty="0">
                    <a:latin typeface="Candara" panose="020E0502030303020204" pitchFamily="34" charset="0"/>
                  </a:rPr>
                  <a:t>A particle </a:t>
                </a:r>
                <a14:m>
                  <m:oMath xmlns:m="http://schemas.openxmlformats.org/officeDocument/2006/math">
                    <m:r>
                      <a:rPr lang="en-GB" b="0" i="1" smtClean="0">
                        <a:latin typeface="Cambria Math" panose="02040503050406030204" pitchFamily="18" charset="0"/>
                      </a:rPr>
                      <m:t>𝐴</m:t>
                    </m:r>
                  </m:oMath>
                </a14:m>
                <a:r>
                  <a:rPr lang="en-GB" dirty="0">
                    <a:latin typeface="Candara" panose="020E0502030303020204" pitchFamily="34" charset="0"/>
                  </a:rPr>
                  <a:t> of mass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𝑚</m:t>
                    </m:r>
                  </m:oMath>
                </a14:m>
                <a:r>
                  <a:rPr lang="en-GB" dirty="0">
                    <a:latin typeface="Candara" panose="020E0502030303020204" pitchFamily="34" charset="0"/>
                  </a:rPr>
                  <a:t> is moving with speed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𝑢</m:t>
                    </m:r>
                  </m:oMath>
                </a14:m>
                <a:r>
                  <a:rPr lang="en-GB" dirty="0">
                    <a:latin typeface="Candara" panose="020E0502030303020204" pitchFamily="34" charset="0"/>
                  </a:rPr>
                  <a:t> on a smooth horizontal table. </a:t>
                </a:r>
              </a:p>
              <a:p>
                <a:r>
                  <a:rPr lang="en-GB" dirty="0">
                    <a:latin typeface="Candara" panose="020E0502030303020204" pitchFamily="34" charset="0"/>
                  </a:rPr>
                  <a:t>The particle collides directly with a particle </a:t>
                </a:r>
                <a14:m>
                  <m:oMath xmlns:m="http://schemas.openxmlformats.org/officeDocument/2006/math">
                    <m:r>
                      <a:rPr lang="en-GB" b="0" i="1" smtClean="0">
                        <a:latin typeface="Cambria Math" panose="02040503050406030204" pitchFamily="18" charset="0"/>
                      </a:rPr>
                      <m:t>𝐵</m:t>
                    </m:r>
                  </m:oMath>
                </a14:m>
                <a:r>
                  <a:rPr lang="en-GB" dirty="0">
                    <a:latin typeface="Candara" panose="020E0502030303020204" pitchFamily="34" charset="0"/>
                  </a:rPr>
                  <a:t> of mass </a:t>
                </a:r>
                <a14:m>
                  <m:oMath xmlns:m="http://schemas.openxmlformats.org/officeDocument/2006/math">
                    <m:r>
                      <a:rPr lang="en-GB" b="0" i="1" smtClean="0">
                        <a:latin typeface="Cambria Math" panose="02040503050406030204" pitchFamily="18" charset="0"/>
                      </a:rPr>
                      <m:t>4</m:t>
                    </m:r>
                    <m:r>
                      <a:rPr lang="en-GB" b="0" i="1" smtClean="0">
                        <a:latin typeface="Cambria Math" panose="02040503050406030204" pitchFamily="18" charset="0"/>
                      </a:rPr>
                      <m:t>𝑚</m:t>
                    </m:r>
                  </m:oMath>
                </a14:m>
                <a:r>
                  <a:rPr lang="en-GB" dirty="0">
                    <a:latin typeface="Candara" panose="020E0502030303020204" pitchFamily="34" charset="0"/>
                  </a:rPr>
                  <a:t> moving with speed </a:t>
                </a:r>
                <a14:m>
                  <m:oMath xmlns:m="http://schemas.openxmlformats.org/officeDocument/2006/math">
                    <m:r>
                      <a:rPr lang="en-GB" b="0" i="1" smtClean="0">
                        <a:latin typeface="Cambria Math" panose="02040503050406030204" pitchFamily="18" charset="0"/>
                      </a:rPr>
                      <m:t>𝑢</m:t>
                    </m:r>
                  </m:oMath>
                </a14:m>
                <a:r>
                  <a:rPr lang="en-GB" dirty="0">
                    <a:latin typeface="Candara" panose="020E0502030303020204" pitchFamily="34" charset="0"/>
                  </a:rPr>
                  <a:t> in the same direction as </a:t>
                </a:r>
                <a14:m>
                  <m:oMath xmlns:m="http://schemas.openxmlformats.org/officeDocument/2006/math">
                    <m:r>
                      <a:rPr lang="en-GB" b="0" i="1" smtClean="0">
                        <a:latin typeface="Cambria Math" panose="02040503050406030204" pitchFamily="18" charset="0"/>
                      </a:rPr>
                      <m:t>𝐴</m:t>
                    </m:r>
                  </m:oMath>
                </a14:m>
                <a:r>
                  <a:rPr lang="en-GB" dirty="0">
                    <a:latin typeface="Candara" panose="020E0502030303020204" pitchFamily="34" charset="0"/>
                  </a:rPr>
                  <a:t>.</a:t>
                </a:r>
              </a:p>
              <a:p>
                <a:r>
                  <a:rPr lang="en-GB" dirty="0">
                    <a:latin typeface="Candara" panose="020E0502030303020204" pitchFamily="34" charset="0"/>
                  </a:rPr>
                  <a:t>The coefficient of restitution between </a:t>
                </a:r>
                <a14:m>
                  <m:oMath xmlns:m="http://schemas.openxmlformats.org/officeDocument/2006/math">
                    <m:r>
                      <a:rPr lang="en-GB" b="0" i="1" smtClean="0">
                        <a:latin typeface="Cambria Math" panose="02040503050406030204" pitchFamily="18" charset="0"/>
                      </a:rPr>
                      <m:t>𝐴</m:t>
                    </m:r>
                  </m:oMath>
                </a14:m>
                <a:r>
                  <a:rPr lang="en-GB" dirty="0">
                    <a:latin typeface="Candara" panose="020E0502030303020204" pitchFamily="34" charset="0"/>
                  </a:rPr>
                  <a:t> and </a:t>
                </a:r>
                <a14:m>
                  <m:oMath xmlns:m="http://schemas.openxmlformats.org/officeDocument/2006/math">
                    <m:r>
                      <a:rPr lang="en-GB" b="0" i="1" smtClean="0">
                        <a:latin typeface="Cambria Math" panose="02040503050406030204" pitchFamily="18" charset="0"/>
                      </a:rPr>
                      <m:t>𝐵</m:t>
                    </m:r>
                  </m:oMath>
                </a14:m>
                <a:r>
                  <a:rPr lang="en-GB" dirty="0">
                    <a:latin typeface="Candara" panose="020E0502030303020204" pitchFamily="34" charset="0"/>
                  </a:rPr>
                  <a:t> is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dirty="0">
                    <a:latin typeface="Candara" panose="020E0502030303020204" pitchFamily="34" charset="0"/>
                  </a:rPr>
                  <a:t>.</a:t>
                </a:r>
              </a:p>
              <a:p>
                <a:pPr marL="342900" indent="-342900">
                  <a:buAutoNum type="alphaLcParenR"/>
                </a:pPr>
                <a:r>
                  <a:rPr lang="en-GB" dirty="0">
                    <a:latin typeface="Candara" panose="020E0502030303020204" pitchFamily="34" charset="0"/>
                  </a:rPr>
                  <a:t>Find the speed of B after the collision</a:t>
                </a:r>
              </a:p>
              <a:p>
                <a:pPr marL="342900" indent="-342900">
                  <a:buAutoNum type="alphaLcParenR"/>
                </a:pPr>
                <a:r>
                  <a:rPr lang="en-GB" dirty="0">
                    <a:latin typeface="Candara" panose="020E0502030303020204" pitchFamily="34" charset="0"/>
                  </a:rPr>
                  <a:t>Find the speed of A after the collision</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2699457"/>
              </a:xfrm>
              <a:prstGeom prst="rect">
                <a:avLst/>
              </a:prstGeom>
              <a:blipFill>
                <a:blip r:embed="rId3"/>
                <a:stretch>
                  <a:fillRect l="-1200" t="-1129" r="-1333" b="-270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66983" y="3166134"/>
                <a:ext cx="4572000" cy="761042"/>
              </a:xfrm>
              <a:prstGeom prst="rect">
                <a:avLst/>
              </a:prstGeom>
              <a:noFill/>
            </p:spPr>
            <p:txBody>
              <a:bodyPr wrap="square" rtlCol="0">
                <a:spAutoFit/>
              </a:bodyPr>
              <a:lstStyle/>
              <a:p>
                <a:r>
                  <a:rPr lang="en-GB" dirty="0">
                    <a:solidFill>
                      <a:srgbClr val="FF0000"/>
                    </a:solidFill>
                    <a:latin typeface="Candara" panose="020E0502030303020204" pitchFamily="34" charset="0"/>
                  </a:rPr>
                  <a:t>a) </a:t>
                </a:r>
                <a14:m>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m:t>
                        </m:r>
                        <m:r>
                          <a:rPr lang="en-GB" b="0" i="1" smtClean="0">
                            <a:solidFill>
                              <a:srgbClr val="FF0000"/>
                            </a:solidFill>
                            <a:latin typeface="Cambria Math" panose="02040503050406030204" pitchFamily="18" charset="0"/>
                          </a:rPr>
                          <m:t>𝑢</m:t>
                        </m:r>
                      </m:num>
                      <m:den>
                        <m:r>
                          <a:rPr lang="en-GB" b="0" i="1" smtClean="0">
                            <a:solidFill>
                              <a:srgbClr val="FF0000"/>
                            </a:solidFill>
                            <a:latin typeface="Cambria Math" panose="02040503050406030204" pitchFamily="18" charset="0"/>
                          </a:rPr>
                          <m:t>2</m:t>
                        </m:r>
                      </m:den>
                    </m:f>
                  </m:oMath>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b) </a:t>
                </a:r>
                <a14:m>
                  <m:oMath xmlns:m="http://schemas.openxmlformats.org/officeDocument/2006/math">
                    <m:r>
                      <a:rPr lang="en-GB" b="0" i="1" smtClean="0">
                        <a:solidFill>
                          <a:srgbClr val="FF0000"/>
                        </a:solidFill>
                        <a:latin typeface="Cambria Math" panose="02040503050406030204" pitchFamily="18" charset="0"/>
                      </a:rPr>
                      <m:t>𝑢</m:t>
                    </m:r>
                  </m:oMath>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66983" y="3166134"/>
                <a:ext cx="4572000" cy="761042"/>
              </a:xfrm>
              <a:prstGeom prst="rect">
                <a:avLst/>
              </a:prstGeom>
              <a:blipFill>
                <a:blip r:embed="rId4"/>
                <a:stretch>
                  <a:fillRect l="-1067" b="-12000"/>
                </a:stretch>
              </a:blipFill>
            </p:spPr>
            <p:txBody>
              <a:bodyPr/>
              <a:lstStyle/>
              <a:p>
                <a:r>
                  <a:rPr lang="en-GB">
                    <a:noFill/>
                  </a:rPr>
                  <a:t> </a:t>
                </a:r>
              </a:p>
            </p:txBody>
          </p:sp>
        </mc:Fallback>
      </mc:AlternateContent>
    </p:spTree>
    <p:extLst>
      <p:ext uri="{BB962C8B-B14F-4D97-AF65-F5344CB8AC3E}">
        <p14:creationId xmlns:p14="http://schemas.microsoft.com/office/powerpoint/2010/main" val="357183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139321"/>
              </a:xfrm>
              <a:prstGeom prst="rect">
                <a:avLst/>
              </a:prstGeom>
              <a:noFill/>
            </p:spPr>
            <p:txBody>
              <a:bodyPr wrap="square" rtlCol="0">
                <a:spAutoFit/>
              </a:bodyPr>
              <a:lstStyle/>
              <a:p>
                <a:r>
                  <a:rPr lang="en-GB" dirty="0">
                    <a:latin typeface="Candara" panose="020E0502030303020204" pitchFamily="34" charset="0"/>
                  </a:rPr>
                  <a:t>A uniform sphere A of mass </a:t>
                </a:r>
                <a14:m>
                  <m:oMath xmlns:m="http://schemas.openxmlformats.org/officeDocument/2006/math">
                    <m:r>
                      <a:rPr lang="en-GB" i="1">
                        <a:latin typeface="Cambria Math" panose="02040503050406030204" pitchFamily="18" charset="0"/>
                      </a:rPr>
                      <m:t>𝑚</m:t>
                    </m:r>
                  </m:oMath>
                </a14:m>
                <a:r>
                  <a:rPr lang="en-GB" dirty="0">
                    <a:latin typeface="Candara" panose="020E0502030303020204" pitchFamily="34" charset="0"/>
                  </a:rPr>
                  <a:t> is moving with speed </a:t>
                </a:r>
                <a14:m>
                  <m:oMath xmlns:m="http://schemas.openxmlformats.org/officeDocument/2006/math">
                    <m:r>
                      <a:rPr lang="en-GB" i="1">
                        <a:latin typeface="Cambria Math" panose="02040503050406030204" pitchFamily="18" charset="0"/>
                      </a:rPr>
                      <m:t>𝑢</m:t>
                    </m:r>
                  </m:oMath>
                </a14:m>
                <a:r>
                  <a:rPr lang="en-GB" dirty="0">
                    <a:latin typeface="Candara" panose="020E0502030303020204" pitchFamily="34" charset="0"/>
                  </a:rPr>
                  <a:t> on a smooth horizontal table when it collides directly with another uniform sphere B of mass </a:t>
                </a:r>
                <a14:m>
                  <m:oMath xmlns:m="http://schemas.openxmlformats.org/officeDocument/2006/math">
                    <m:r>
                      <a:rPr lang="en-GB" b="0" i="1" smtClean="0">
                        <a:latin typeface="Cambria Math" panose="02040503050406030204" pitchFamily="18" charset="0"/>
                      </a:rPr>
                      <m:t>4</m:t>
                    </m:r>
                    <m:r>
                      <a:rPr lang="en-GB" i="1">
                        <a:latin typeface="Cambria Math" panose="02040503050406030204" pitchFamily="18" charset="0"/>
                      </a:rPr>
                      <m:t>𝑚</m:t>
                    </m:r>
                  </m:oMath>
                </a14:m>
                <a:r>
                  <a:rPr lang="en-GB" dirty="0">
                    <a:latin typeface="Candara" panose="020E0502030303020204" pitchFamily="34" charset="0"/>
                  </a:rPr>
                  <a:t> which is at rest on the table.</a:t>
                </a:r>
              </a:p>
              <a:p>
                <a:r>
                  <a:rPr lang="en-GB" dirty="0">
                    <a:latin typeface="Candara" panose="020E0502030303020204" pitchFamily="34" charset="0"/>
                  </a:rPr>
                  <a:t>The spheres are of equal radius and the coefficient of restitution between them is </a:t>
                </a:r>
                <a14:m>
                  <m:oMath xmlns:m="http://schemas.openxmlformats.org/officeDocument/2006/math">
                    <m:r>
                      <a:rPr lang="en-GB" i="1">
                        <a:latin typeface="Cambria Math" panose="02040503050406030204" pitchFamily="18" charset="0"/>
                      </a:rPr>
                      <m:t>𝑒</m:t>
                    </m:r>
                  </m:oMath>
                </a14:m>
                <a:r>
                  <a:rPr lang="en-GB" dirty="0">
                    <a:latin typeface="Candara" panose="020E0502030303020204" pitchFamily="34" charset="0"/>
                  </a:rPr>
                  <a:t>.</a:t>
                </a:r>
              </a:p>
              <a:p>
                <a:r>
                  <a:rPr lang="en-GB" dirty="0">
                    <a:latin typeface="Candara" panose="020E0502030303020204" pitchFamily="34" charset="0"/>
                  </a:rPr>
                  <a:t>The direction of motion of A is unchanged by the collision.</a:t>
                </a:r>
              </a:p>
              <a:p>
                <a:pPr marL="342900" indent="-342900">
                  <a:buAutoNum type="alphaLcParenR"/>
                </a:pPr>
                <a:r>
                  <a:rPr lang="en-GB" dirty="0">
                    <a:latin typeface="Candara" panose="020E0502030303020204" pitchFamily="34" charset="0"/>
                  </a:rPr>
                  <a:t>Find the speeds of A and B immediately after the collision</a:t>
                </a:r>
              </a:p>
              <a:p>
                <a:pPr marL="342900" indent="-342900">
                  <a:buAutoNum type="alphaLcParenR"/>
                </a:pPr>
                <a:r>
                  <a:rPr lang="en-GB" dirty="0">
                    <a:latin typeface="Candara" panose="020E0502030303020204" pitchFamily="34" charset="0"/>
                  </a:rPr>
                  <a:t>Find the range of possible values of </a:t>
                </a:r>
                <a14:m>
                  <m:oMath xmlns:m="http://schemas.openxmlformats.org/officeDocument/2006/math">
                    <m:r>
                      <a:rPr lang="en-GB" i="1">
                        <a:latin typeface="Cambria Math" panose="02040503050406030204" pitchFamily="18" charset="0"/>
                      </a:rPr>
                      <m:t>𝑒</m:t>
                    </m:r>
                  </m:oMath>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139321"/>
              </a:xfrm>
              <a:prstGeom prst="rect">
                <a:avLst/>
              </a:prstGeom>
              <a:blipFill>
                <a:blip r:embed="rId2"/>
                <a:stretch>
                  <a:fillRect l="-1067" t="-1167" r="-1867" b="-23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3139321"/>
              </a:xfrm>
              <a:prstGeom prst="rect">
                <a:avLst/>
              </a:prstGeom>
              <a:noFill/>
            </p:spPr>
            <p:txBody>
              <a:bodyPr wrap="square" rtlCol="0">
                <a:spAutoFit/>
              </a:bodyPr>
              <a:lstStyle/>
              <a:p>
                <a:r>
                  <a:rPr lang="en-GB" dirty="0">
                    <a:latin typeface="Candara" panose="020E0502030303020204" pitchFamily="34" charset="0"/>
                  </a:rPr>
                  <a:t>A uniform sphere A of mass </a:t>
                </a:r>
                <a14:m>
                  <m:oMath xmlns:m="http://schemas.openxmlformats.org/officeDocument/2006/math">
                    <m:r>
                      <a:rPr lang="en-GB" i="1">
                        <a:latin typeface="Cambria Math" panose="02040503050406030204" pitchFamily="18" charset="0"/>
                      </a:rPr>
                      <m:t>𝑚</m:t>
                    </m:r>
                  </m:oMath>
                </a14:m>
                <a:r>
                  <a:rPr lang="en-GB" dirty="0">
                    <a:latin typeface="Candara" panose="020E0502030303020204" pitchFamily="34" charset="0"/>
                  </a:rPr>
                  <a:t> is moving with speed </a:t>
                </a:r>
                <a14:m>
                  <m:oMath xmlns:m="http://schemas.openxmlformats.org/officeDocument/2006/math">
                    <m:r>
                      <a:rPr lang="en-GB" i="1">
                        <a:latin typeface="Cambria Math" panose="02040503050406030204" pitchFamily="18" charset="0"/>
                      </a:rPr>
                      <m:t>𝑢</m:t>
                    </m:r>
                  </m:oMath>
                </a14:m>
                <a:r>
                  <a:rPr lang="en-GB" dirty="0">
                    <a:latin typeface="Candara" panose="020E0502030303020204" pitchFamily="34" charset="0"/>
                  </a:rPr>
                  <a:t> on a smooth horizontal table when it collides directly with another uniform sphere B of mass </a:t>
                </a:r>
                <a14:m>
                  <m:oMath xmlns:m="http://schemas.openxmlformats.org/officeDocument/2006/math">
                    <m:r>
                      <a:rPr lang="en-GB" i="1">
                        <a:latin typeface="Cambria Math" panose="02040503050406030204" pitchFamily="18" charset="0"/>
                      </a:rPr>
                      <m:t>2</m:t>
                    </m:r>
                    <m:r>
                      <a:rPr lang="en-GB" i="1">
                        <a:latin typeface="Cambria Math" panose="02040503050406030204" pitchFamily="18" charset="0"/>
                      </a:rPr>
                      <m:t>𝑚</m:t>
                    </m:r>
                  </m:oMath>
                </a14:m>
                <a:r>
                  <a:rPr lang="en-GB" dirty="0">
                    <a:latin typeface="Candara" panose="020E0502030303020204" pitchFamily="34" charset="0"/>
                  </a:rPr>
                  <a:t> which is at rest on the table.</a:t>
                </a:r>
              </a:p>
              <a:p>
                <a:r>
                  <a:rPr lang="en-GB" dirty="0">
                    <a:latin typeface="Candara" panose="020E0502030303020204" pitchFamily="34" charset="0"/>
                  </a:rPr>
                  <a:t>The spheres are of equal radius and the coefficient of restitution between them is </a:t>
                </a:r>
                <a14:m>
                  <m:oMath xmlns:m="http://schemas.openxmlformats.org/officeDocument/2006/math">
                    <m:r>
                      <a:rPr lang="en-GB" i="1">
                        <a:latin typeface="Cambria Math" panose="02040503050406030204" pitchFamily="18" charset="0"/>
                      </a:rPr>
                      <m:t>𝑒</m:t>
                    </m:r>
                  </m:oMath>
                </a14:m>
                <a:r>
                  <a:rPr lang="en-GB" dirty="0">
                    <a:latin typeface="Candara" panose="020E0502030303020204" pitchFamily="34" charset="0"/>
                  </a:rPr>
                  <a:t>.</a:t>
                </a:r>
              </a:p>
              <a:p>
                <a:r>
                  <a:rPr lang="en-GB" dirty="0">
                    <a:latin typeface="Candara" panose="020E0502030303020204" pitchFamily="34" charset="0"/>
                  </a:rPr>
                  <a:t>The direction of motion of A is unchanged by the collision.</a:t>
                </a:r>
              </a:p>
              <a:p>
                <a:pPr marL="342900" indent="-342900">
                  <a:buAutoNum type="alphaLcParenR"/>
                </a:pPr>
                <a:r>
                  <a:rPr lang="en-GB" dirty="0">
                    <a:latin typeface="Candara" panose="020E0502030303020204" pitchFamily="34" charset="0"/>
                  </a:rPr>
                  <a:t>Find the speeds of A and B immediately after the collision</a:t>
                </a:r>
              </a:p>
              <a:p>
                <a:pPr marL="342900" indent="-342900">
                  <a:buAutoNum type="alphaLcParenR"/>
                </a:pPr>
                <a:r>
                  <a:rPr lang="en-GB" dirty="0">
                    <a:latin typeface="Candara" panose="020E0502030303020204" pitchFamily="34" charset="0"/>
                  </a:rPr>
                  <a:t>Find the range of possible values of </a:t>
                </a:r>
                <a14:m>
                  <m:oMath xmlns:m="http://schemas.openxmlformats.org/officeDocument/2006/math">
                    <m:r>
                      <a:rPr lang="en-GB" i="1">
                        <a:latin typeface="Cambria Math" panose="02040503050406030204" pitchFamily="18" charset="0"/>
                      </a:rPr>
                      <m:t>𝑒</m:t>
                    </m:r>
                  </m:oMath>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3139321"/>
              </a:xfrm>
              <a:prstGeom prst="rect">
                <a:avLst/>
              </a:prstGeom>
              <a:blipFill>
                <a:blip r:embed="rId3"/>
                <a:stretch>
                  <a:fillRect l="-1200" t="-971" r="-1733" b="-21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66983" y="3614928"/>
                <a:ext cx="4572000" cy="854016"/>
              </a:xfrm>
              <a:prstGeom prst="rect">
                <a:avLst/>
              </a:prstGeom>
              <a:noFill/>
            </p:spPr>
            <p:txBody>
              <a:bodyPr wrap="square" rtlCol="0">
                <a:spAutoFit/>
              </a:bodyPr>
              <a:lstStyle/>
              <a:p>
                <a:r>
                  <a:rPr lang="en-GB" dirty="0">
                    <a:solidFill>
                      <a:srgbClr val="FF0000"/>
                    </a:solidFill>
                    <a:latin typeface="Candara" panose="020E0502030303020204" pitchFamily="34" charset="0"/>
                  </a:rPr>
                  <a:t>a) </a:t>
                </a:r>
                <a14:m>
                  <m:oMath xmlns:m="http://schemas.openxmlformats.org/officeDocument/2006/math">
                    <m:sSub>
                      <m:sSubPr>
                        <m:ctrlPr>
                          <a:rPr lang="en-GB" i="1" smtClean="0">
                            <a:solidFill>
                              <a:srgbClr val="FF0000"/>
                            </a:solidFill>
                            <a:latin typeface="Cambria Math" panose="02040503050406030204" pitchFamily="18" charset="0"/>
                          </a:rPr>
                        </m:ctrlPr>
                      </m:sSubPr>
                      <m:e>
                        <m:r>
                          <a:rPr lang="en-GB" b="0" i="1" smtClean="0">
                            <a:solidFill>
                              <a:srgbClr val="FF0000"/>
                            </a:solidFill>
                            <a:latin typeface="Cambria Math" panose="02040503050406030204" pitchFamily="18" charset="0"/>
                          </a:rPr>
                          <m:t>𝑣</m:t>
                        </m:r>
                      </m:e>
                      <m:sub>
                        <m:r>
                          <a:rPr lang="en-GB" b="0" i="1" smtClean="0">
                            <a:solidFill>
                              <a:srgbClr val="FF0000"/>
                            </a:solidFill>
                            <a:latin typeface="Cambria Math" panose="02040503050406030204" pitchFamily="18" charset="0"/>
                          </a:rPr>
                          <m:t>𝐴</m:t>
                        </m:r>
                      </m:sub>
                    </m:sSub>
                    <m:r>
                      <a:rPr lang="en-GB" b="0" i="1" smtClean="0">
                        <a:solidFill>
                          <a:srgbClr val="FF0000"/>
                        </a:solidFill>
                        <a:latin typeface="Cambria Math" panose="02040503050406030204" pitchFamily="18" charset="0"/>
                      </a:rPr>
                      <m:t>=</m:t>
                    </m:r>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𝑢</m:t>
                        </m:r>
                      </m:num>
                      <m:den>
                        <m:r>
                          <a:rPr lang="en-GB" b="0" i="1" smtClean="0">
                            <a:solidFill>
                              <a:srgbClr val="FF0000"/>
                            </a:solidFill>
                            <a:latin typeface="Cambria Math" panose="02040503050406030204" pitchFamily="18" charset="0"/>
                          </a:rPr>
                          <m:t>3</m:t>
                        </m:r>
                      </m:den>
                    </m:f>
                    <m:d>
                      <m:dPr>
                        <m:ctrlPr>
                          <a:rPr lang="en-GB" b="0" i="1" smtClean="0">
                            <a:solidFill>
                              <a:srgbClr val="FF0000"/>
                            </a:solidFill>
                            <a:latin typeface="Cambria Math" panose="02040503050406030204" pitchFamily="18" charset="0"/>
                          </a:rPr>
                        </m:ctrlPr>
                      </m:dPr>
                      <m:e>
                        <m:r>
                          <a:rPr lang="en-GB" b="0" i="1" smtClean="0">
                            <a:solidFill>
                              <a:srgbClr val="FF0000"/>
                            </a:solidFill>
                            <a:latin typeface="Cambria Math" panose="02040503050406030204" pitchFamily="18" charset="0"/>
                          </a:rPr>
                          <m:t>1−2</m:t>
                        </m:r>
                        <m:r>
                          <a:rPr lang="en-GB" b="0" i="1" smtClean="0">
                            <a:solidFill>
                              <a:srgbClr val="FF0000"/>
                            </a:solidFill>
                            <a:latin typeface="Cambria Math" panose="02040503050406030204" pitchFamily="18" charset="0"/>
                          </a:rPr>
                          <m:t>𝑒</m:t>
                        </m:r>
                      </m:e>
                    </m:d>
                    <m:r>
                      <a:rPr lang="en-GB" b="0" i="1" smtClean="0">
                        <a:solidFill>
                          <a:srgbClr val="FF0000"/>
                        </a:solidFill>
                        <a:latin typeface="Cambria Math" panose="02040503050406030204" pitchFamily="18" charset="0"/>
                      </a:rPr>
                      <m:t> ; </m:t>
                    </m:r>
                    <m:sSub>
                      <m:sSubPr>
                        <m:ctrlPr>
                          <a:rPr lang="en-GB" b="0" i="1" smtClean="0">
                            <a:solidFill>
                              <a:srgbClr val="FF0000"/>
                            </a:solidFill>
                            <a:latin typeface="Cambria Math" panose="02040503050406030204" pitchFamily="18" charset="0"/>
                          </a:rPr>
                        </m:ctrlPr>
                      </m:sSubPr>
                      <m:e>
                        <m:r>
                          <a:rPr lang="en-GB" b="0" i="1" smtClean="0">
                            <a:solidFill>
                              <a:srgbClr val="FF0000"/>
                            </a:solidFill>
                            <a:latin typeface="Cambria Math" panose="02040503050406030204" pitchFamily="18" charset="0"/>
                          </a:rPr>
                          <m:t>𝑣</m:t>
                        </m:r>
                      </m:e>
                      <m:sub>
                        <m:r>
                          <a:rPr lang="en-GB" b="0" i="1" smtClean="0">
                            <a:solidFill>
                              <a:srgbClr val="FF0000"/>
                            </a:solidFill>
                            <a:latin typeface="Cambria Math" panose="02040503050406030204" pitchFamily="18" charset="0"/>
                          </a:rPr>
                          <m:t>𝐵</m:t>
                        </m:r>
                      </m:sub>
                    </m:sSub>
                    <m:r>
                      <a:rPr lang="en-GB" b="0" i="1" smtClean="0">
                        <a:solidFill>
                          <a:srgbClr val="FF0000"/>
                        </a:solidFill>
                        <a:latin typeface="Cambria Math" panose="02040503050406030204" pitchFamily="18" charset="0"/>
                      </a:rPr>
                      <m:t>=</m:t>
                    </m:r>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𝑢</m:t>
                        </m:r>
                      </m:num>
                      <m:den>
                        <m:r>
                          <a:rPr lang="en-GB" b="0" i="1" smtClean="0">
                            <a:solidFill>
                              <a:srgbClr val="FF0000"/>
                            </a:solidFill>
                            <a:latin typeface="Cambria Math" panose="02040503050406030204" pitchFamily="18" charset="0"/>
                          </a:rPr>
                          <m:t>3</m:t>
                        </m:r>
                      </m:den>
                    </m:f>
                    <m:r>
                      <a:rPr lang="en-GB" b="0" i="1" smtClean="0">
                        <a:solidFill>
                          <a:srgbClr val="FF0000"/>
                        </a:solidFill>
                        <a:latin typeface="Cambria Math" panose="02040503050406030204" pitchFamily="18" charset="0"/>
                      </a:rPr>
                      <m:t>(1+</m:t>
                    </m:r>
                    <m:r>
                      <a:rPr lang="en-GB" b="0" i="1" smtClean="0">
                        <a:solidFill>
                          <a:srgbClr val="FF0000"/>
                        </a:solidFill>
                        <a:latin typeface="Cambria Math" panose="02040503050406030204" pitchFamily="18" charset="0"/>
                      </a:rPr>
                      <m:t>𝑒</m:t>
                    </m:r>
                    <m:r>
                      <a:rPr lang="en-GB" b="0" i="1" smtClean="0">
                        <a:solidFill>
                          <a:srgbClr val="FF0000"/>
                        </a:solidFill>
                        <a:latin typeface="Cambria Math" panose="02040503050406030204" pitchFamily="18" charset="0"/>
                      </a:rPr>
                      <m:t>)</m:t>
                    </m:r>
                  </m:oMath>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b) </a:t>
                </a:r>
                <a14:m>
                  <m:oMath xmlns:m="http://schemas.openxmlformats.org/officeDocument/2006/math">
                    <m:r>
                      <a:rPr lang="en-GB" b="0" i="1" smtClean="0">
                        <a:solidFill>
                          <a:srgbClr val="FF0000"/>
                        </a:solidFill>
                        <a:latin typeface="Cambria Math" panose="02040503050406030204" pitchFamily="18" charset="0"/>
                      </a:rPr>
                      <m:t>𝑒</m:t>
                    </m:r>
                    <m:r>
                      <a:rPr lang="en-GB" b="0" i="1" smtClean="0">
                        <a:solidFill>
                          <a:srgbClr val="FF0000"/>
                        </a:solidFill>
                        <a:latin typeface="Cambria Math" panose="02040503050406030204" pitchFamily="18" charset="0"/>
                      </a:rPr>
                      <m:t>&lt;</m:t>
                    </m:r>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2</m:t>
                        </m:r>
                      </m:den>
                    </m:f>
                  </m:oMath>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66983" y="3614928"/>
                <a:ext cx="4572000" cy="854016"/>
              </a:xfrm>
              <a:prstGeom prst="rect">
                <a:avLst/>
              </a:prstGeom>
              <a:blipFill>
                <a:blip r:embed="rId4"/>
                <a:stretch>
                  <a:fillRect l="-1067" b="-4286"/>
                </a:stretch>
              </a:blipFill>
            </p:spPr>
            <p:txBody>
              <a:bodyPr/>
              <a:lstStyle/>
              <a:p>
                <a:r>
                  <a:rPr lang="en-GB">
                    <a:noFill/>
                  </a:rPr>
                  <a:t> </a:t>
                </a:r>
              </a:p>
            </p:txBody>
          </p:sp>
        </mc:Fallback>
      </mc:AlternateContent>
    </p:spTree>
    <p:extLst>
      <p:ext uri="{BB962C8B-B14F-4D97-AF65-F5344CB8AC3E}">
        <p14:creationId xmlns:p14="http://schemas.microsoft.com/office/powerpoint/2010/main" val="287822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888950"/>
              </a:xfrm>
              <a:prstGeom prst="rect">
                <a:avLst/>
              </a:prstGeom>
              <a:noFill/>
            </p:spPr>
            <p:txBody>
              <a:bodyPr wrap="square" rtlCol="0">
                <a:spAutoFit/>
              </a:bodyPr>
              <a:lstStyle/>
              <a:p>
                <a:r>
                  <a:rPr lang="en-GB" sz="1600" dirty="0">
                    <a:latin typeface="Candara" panose="020E0502030303020204" pitchFamily="34" charset="0"/>
                  </a:rPr>
                  <a:t>Two balls P and Q have massed </a:t>
                </a:r>
                <a14:m>
                  <m:oMath xmlns:m="http://schemas.openxmlformats.org/officeDocument/2006/math">
                    <m:r>
                      <a:rPr lang="en-GB" sz="1600" b="0" i="1" smtClean="0">
                        <a:latin typeface="Cambria Math" panose="02040503050406030204" pitchFamily="18" charset="0"/>
                      </a:rPr>
                      <m:t>6</m:t>
                    </m:r>
                    <m:r>
                      <a:rPr lang="en-GB" sz="1600" i="1">
                        <a:latin typeface="Cambria Math" panose="02040503050406030204" pitchFamily="18" charset="0"/>
                      </a:rPr>
                      <m:t>𝑚</m:t>
                    </m:r>
                  </m:oMath>
                </a14:m>
                <a:r>
                  <a:rPr lang="en-GB" sz="1600" dirty="0">
                    <a:latin typeface="Candara" panose="020E0502030303020204" pitchFamily="34" charset="0"/>
                  </a:rPr>
                  <a:t> and </a:t>
                </a:r>
                <a14:m>
                  <m:oMath xmlns:m="http://schemas.openxmlformats.org/officeDocument/2006/math">
                    <m:r>
                      <a:rPr lang="en-GB" sz="1600" b="0" i="1" smtClean="0">
                        <a:latin typeface="Cambria Math" panose="02040503050406030204" pitchFamily="18" charset="0"/>
                      </a:rPr>
                      <m:t>8</m:t>
                    </m:r>
                    <m:r>
                      <a:rPr lang="en-GB" sz="1600" i="1">
                        <a:latin typeface="Cambria Math" panose="02040503050406030204" pitchFamily="18" charset="0"/>
                      </a:rPr>
                      <m:t>𝑚</m:t>
                    </m:r>
                  </m:oMath>
                </a14:m>
                <a:r>
                  <a:rPr lang="en-GB" sz="1600" dirty="0">
                    <a:latin typeface="Candara" panose="020E0502030303020204" pitchFamily="34" charset="0"/>
                  </a:rPr>
                  <a:t> respectively. They are moving in opposite directions towards each other along the same straight line on a smooth level floor.</a:t>
                </a:r>
              </a:p>
              <a:p>
                <a:r>
                  <a:rPr lang="en-GB" sz="1600" dirty="0">
                    <a:latin typeface="Candara" panose="020E0502030303020204" pitchFamily="34" charset="0"/>
                  </a:rPr>
                  <a:t>Immediately before they collide, P has speed </a:t>
                </a:r>
                <a14:m>
                  <m:oMath xmlns:m="http://schemas.openxmlformats.org/officeDocument/2006/math">
                    <m:r>
                      <a:rPr lang="en-GB" sz="1600" b="0" i="1" smtClean="0">
                        <a:latin typeface="Cambria Math" panose="02040503050406030204" pitchFamily="18" charset="0"/>
                      </a:rPr>
                      <m:t>6</m:t>
                    </m:r>
                    <m:r>
                      <a:rPr lang="en-GB" sz="1600" i="1">
                        <a:latin typeface="Cambria Math" panose="02040503050406030204" pitchFamily="18" charset="0"/>
                      </a:rPr>
                      <m:t>𝑢</m:t>
                    </m:r>
                  </m:oMath>
                </a14:m>
                <a:r>
                  <a:rPr lang="en-GB" sz="1600" dirty="0">
                    <a:latin typeface="Candara" panose="020E0502030303020204" pitchFamily="34" charset="0"/>
                  </a:rPr>
                  <a:t> and Q has speed </a:t>
                </a:r>
                <a14:m>
                  <m:oMath xmlns:m="http://schemas.openxmlformats.org/officeDocument/2006/math">
                    <m:r>
                      <a:rPr lang="en-GB" sz="1600" b="0" i="1" smtClean="0">
                        <a:latin typeface="Cambria Math" panose="02040503050406030204" pitchFamily="18" charset="0"/>
                      </a:rPr>
                      <m:t>4</m:t>
                    </m:r>
                    <m:r>
                      <a:rPr lang="en-GB" sz="1600" i="1">
                        <a:latin typeface="Cambria Math" panose="02040503050406030204" pitchFamily="18" charset="0"/>
                      </a:rPr>
                      <m:t>𝑢</m:t>
                    </m:r>
                  </m:oMath>
                </a14:m>
                <a:r>
                  <a:rPr lang="en-GB" sz="1600" dirty="0">
                    <a:latin typeface="Candara" panose="020E0502030303020204" pitchFamily="34" charset="0"/>
                  </a:rPr>
                  <a:t>. </a:t>
                </a:r>
              </a:p>
              <a:p>
                <a:r>
                  <a:rPr lang="en-GB" sz="1600" dirty="0">
                    <a:latin typeface="Candara" panose="020E0502030303020204" pitchFamily="34" charset="0"/>
                  </a:rPr>
                  <a:t>The coefficient of restitution between P and Q is </a:t>
                </a:r>
                <a14:m>
                  <m:oMath xmlns:m="http://schemas.openxmlformats.org/officeDocument/2006/math">
                    <m:r>
                      <a:rPr lang="en-GB" sz="1600" i="1">
                        <a:latin typeface="Cambria Math" panose="02040503050406030204" pitchFamily="18" charset="0"/>
                      </a:rPr>
                      <m:t>𝑒</m:t>
                    </m:r>
                  </m:oMath>
                </a14:m>
                <a:r>
                  <a:rPr lang="en-GB" sz="1600" dirty="0">
                    <a:latin typeface="Candara" panose="020E0502030303020204" pitchFamily="34" charset="0"/>
                  </a:rPr>
                  <a:t>.</a:t>
                </a:r>
              </a:p>
              <a:p>
                <a:r>
                  <a:rPr lang="en-GB" sz="1600" dirty="0">
                    <a:latin typeface="Candara" panose="020E0502030303020204" pitchFamily="34" charset="0"/>
                  </a:rPr>
                  <a:t>By modelling the balls as smooth spheres and the floor as a smooth horizontal plane,</a:t>
                </a:r>
              </a:p>
              <a:p>
                <a:pPr marL="342900" indent="-342900">
                  <a:buAutoNum type="alphaLcParenR"/>
                </a:pPr>
                <a:r>
                  <a:rPr lang="en-GB" sz="1600" dirty="0">
                    <a:latin typeface="Candara" panose="020E0502030303020204" pitchFamily="34" charset="0"/>
                  </a:rPr>
                  <a:t>Find the speed of Q after the collision</a:t>
                </a:r>
              </a:p>
              <a:p>
                <a:pPr marL="342900" indent="-342900">
                  <a:buAutoNum type="alphaLcParenR"/>
                </a:pPr>
                <a:r>
                  <a:rPr lang="en-GB" sz="1600" dirty="0">
                    <a:latin typeface="Candara" panose="020E0502030303020204" pitchFamily="34" charset="0"/>
                  </a:rPr>
                  <a:t>Given that the direction of motion of P is unchanged, find the range of possible values of </a:t>
                </a:r>
                <a14:m>
                  <m:oMath xmlns:m="http://schemas.openxmlformats.org/officeDocument/2006/math">
                    <m:r>
                      <a:rPr lang="en-GB" sz="1600" i="1">
                        <a:latin typeface="Cambria Math" panose="02040503050406030204" pitchFamily="18" charset="0"/>
                      </a:rPr>
                      <m:t>𝑒</m:t>
                    </m:r>
                  </m:oMath>
                </a14:m>
                <a:endParaRPr lang="en-GB" sz="1600" dirty="0">
                  <a:latin typeface="Candara" panose="020E0502030303020204" pitchFamily="34" charset="0"/>
                </a:endParaRPr>
              </a:p>
              <a:p>
                <a:pPr marL="342900" indent="-342900">
                  <a:buAutoNum type="alphaLcParenR"/>
                </a:pPr>
                <a:r>
                  <a:rPr lang="en-GB" sz="1600" dirty="0">
                    <a:latin typeface="Candara" panose="020E0502030303020204" pitchFamily="34" charset="0"/>
                  </a:rPr>
                  <a:t>Given that the magnitude of the impulse of P on Q is </a:t>
                </a:r>
                <a14:m>
                  <m:oMath xmlns:m="http://schemas.openxmlformats.org/officeDocument/2006/math">
                    <m:f>
                      <m:fPr>
                        <m:ctrlPr>
                          <a:rPr lang="en-GB" sz="1600" i="1">
                            <a:latin typeface="Cambria Math" panose="02040503050406030204" pitchFamily="18" charset="0"/>
                          </a:rPr>
                        </m:ctrlPr>
                      </m:fPr>
                      <m:num>
                        <m:r>
                          <a:rPr lang="en-GB" sz="1600" b="0" i="1" smtClean="0">
                            <a:latin typeface="Cambria Math" panose="02040503050406030204" pitchFamily="18" charset="0"/>
                          </a:rPr>
                          <m:t>320</m:t>
                        </m:r>
                        <m:r>
                          <a:rPr lang="en-GB" sz="1600" i="1">
                            <a:latin typeface="Cambria Math" panose="02040503050406030204" pitchFamily="18" charset="0"/>
                          </a:rPr>
                          <m:t>𝑚𝑢</m:t>
                        </m:r>
                      </m:num>
                      <m:den>
                        <m:r>
                          <a:rPr lang="en-GB" sz="1600" i="1">
                            <a:latin typeface="Cambria Math" panose="02040503050406030204" pitchFamily="18" charset="0"/>
                          </a:rPr>
                          <m:t>9</m:t>
                        </m:r>
                      </m:den>
                    </m:f>
                  </m:oMath>
                </a14:m>
                <a:r>
                  <a:rPr lang="en-GB" sz="1600" dirty="0">
                    <a:latin typeface="Candara" panose="020E0502030303020204" pitchFamily="34" charset="0"/>
                  </a:rPr>
                  <a:t>, find the value of </a:t>
                </a:r>
                <a14:m>
                  <m:oMath xmlns:m="http://schemas.openxmlformats.org/officeDocument/2006/math">
                    <m:r>
                      <a:rPr lang="en-GB" sz="1600" i="1">
                        <a:latin typeface="Cambria Math" panose="02040503050406030204" pitchFamily="18" charset="0"/>
                      </a:rPr>
                      <m:t>𝑒</m:t>
                    </m:r>
                  </m:oMath>
                </a14:m>
                <a:endParaRPr lang="en-GB" sz="16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888950"/>
              </a:xfrm>
              <a:prstGeom prst="rect">
                <a:avLst/>
              </a:prstGeom>
              <a:blipFill>
                <a:blip r:embed="rId2"/>
                <a:stretch>
                  <a:fillRect l="-667" t="-4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3888950"/>
              </a:xfrm>
              <a:prstGeom prst="rect">
                <a:avLst/>
              </a:prstGeom>
              <a:noFill/>
            </p:spPr>
            <p:txBody>
              <a:bodyPr wrap="square" rtlCol="0">
                <a:spAutoFit/>
              </a:bodyPr>
              <a:lstStyle/>
              <a:p>
                <a:r>
                  <a:rPr lang="en-GB" sz="1600" dirty="0">
                    <a:latin typeface="Candara" panose="020E0502030303020204" pitchFamily="34" charset="0"/>
                  </a:rPr>
                  <a:t>Two balls P and Q have massed </a:t>
                </a:r>
                <a14:m>
                  <m:oMath xmlns:m="http://schemas.openxmlformats.org/officeDocument/2006/math">
                    <m:r>
                      <a:rPr lang="en-GB" sz="1600" b="0" i="1" smtClean="0">
                        <a:latin typeface="Cambria Math" panose="02040503050406030204" pitchFamily="18" charset="0"/>
                      </a:rPr>
                      <m:t>3</m:t>
                    </m:r>
                    <m:r>
                      <a:rPr lang="en-GB" sz="1600" b="0" i="1" smtClean="0">
                        <a:latin typeface="Cambria Math" panose="02040503050406030204" pitchFamily="18" charset="0"/>
                      </a:rPr>
                      <m:t>𝑚</m:t>
                    </m:r>
                  </m:oMath>
                </a14:m>
                <a:r>
                  <a:rPr lang="en-GB" sz="1600" dirty="0">
                    <a:latin typeface="Candara" panose="020E0502030303020204" pitchFamily="34" charset="0"/>
                  </a:rPr>
                  <a:t> and </a:t>
                </a:r>
                <a14:m>
                  <m:oMath xmlns:m="http://schemas.openxmlformats.org/officeDocument/2006/math">
                    <m:r>
                      <a:rPr lang="en-GB" sz="1600" b="0" i="1" smtClean="0">
                        <a:latin typeface="Cambria Math" panose="02040503050406030204" pitchFamily="18" charset="0"/>
                      </a:rPr>
                      <m:t>4</m:t>
                    </m:r>
                    <m:r>
                      <a:rPr lang="en-GB" sz="1600" b="0" i="1" smtClean="0">
                        <a:latin typeface="Cambria Math" panose="02040503050406030204" pitchFamily="18" charset="0"/>
                      </a:rPr>
                      <m:t>𝑚</m:t>
                    </m:r>
                  </m:oMath>
                </a14:m>
                <a:r>
                  <a:rPr lang="en-GB" sz="1600" dirty="0">
                    <a:latin typeface="Candara" panose="020E0502030303020204" pitchFamily="34" charset="0"/>
                  </a:rPr>
                  <a:t> respectively. They are moving in opposite directions towards each other along the same straight line on a smooth level floor.</a:t>
                </a:r>
              </a:p>
              <a:p>
                <a:r>
                  <a:rPr lang="en-GB" sz="1600" dirty="0">
                    <a:latin typeface="Candara" panose="020E0502030303020204" pitchFamily="34" charset="0"/>
                  </a:rPr>
                  <a:t>Immediately before they collide, P has speed </a:t>
                </a:r>
                <a14:m>
                  <m:oMath xmlns:m="http://schemas.openxmlformats.org/officeDocument/2006/math">
                    <m:r>
                      <a:rPr lang="en-GB" sz="1600" b="0" i="1" smtClean="0">
                        <a:latin typeface="Cambria Math" panose="02040503050406030204" pitchFamily="18" charset="0"/>
                      </a:rPr>
                      <m:t>3</m:t>
                    </m:r>
                    <m:r>
                      <a:rPr lang="en-GB" sz="1600" b="0" i="1" smtClean="0">
                        <a:latin typeface="Cambria Math" panose="02040503050406030204" pitchFamily="18" charset="0"/>
                      </a:rPr>
                      <m:t>𝑢</m:t>
                    </m:r>
                  </m:oMath>
                </a14:m>
                <a:r>
                  <a:rPr lang="en-GB" sz="1600" dirty="0">
                    <a:latin typeface="Candara" panose="020E0502030303020204" pitchFamily="34" charset="0"/>
                  </a:rPr>
                  <a:t> and Q has speed </a:t>
                </a:r>
                <a14:m>
                  <m:oMath xmlns:m="http://schemas.openxmlformats.org/officeDocument/2006/math">
                    <m:r>
                      <a:rPr lang="en-GB" sz="1600" b="0" i="1" smtClean="0">
                        <a:latin typeface="Cambria Math" panose="02040503050406030204" pitchFamily="18" charset="0"/>
                      </a:rPr>
                      <m:t>2</m:t>
                    </m:r>
                    <m:r>
                      <a:rPr lang="en-GB" sz="1600" b="0" i="1" smtClean="0">
                        <a:latin typeface="Cambria Math" panose="02040503050406030204" pitchFamily="18" charset="0"/>
                      </a:rPr>
                      <m:t>𝑢</m:t>
                    </m:r>
                  </m:oMath>
                </a14:m>
                <a:r>
                  <a:rPr lang="en-GB" sz="1600" dirty="0">
                    <a:latin typeface="Candara" panose="020E0502030303020204" pitchFamily="34" charset="0"/>
                  </a:rPr>
                  <a:t>. </a:t>
                </a:r>
              </a:p>
              <a:p>
                <a:r>
                  <a:rPr lang="en-GB" sz="1600" dirty="0">
                    <a:latin typeface="Candara" panose="020E0502030303020204" pitchFamily="34" charset="0"/>
                  </a:rPr>
                  <a:t>The coefficient of restitution between P and Q is </a:t>
                </a:r>
                <a14:m>
                  <m:oMath xmlns:m="http://schemas.openxmlformats.org/officeDocument/2006/math">
                    <m:r>
                      <a:rPr lang="en-GB" sz="1600" b="0" i="1" smtClean="0">
                        <a:latin typeface="Cambria Math" panose="02040503050406030204" pitchFamily="18" charset="0"/>
                      </a:rPr>
                      <m:t>𝑒</m:t>
                    </m:r>
                  </m:oMath>
                </a14:m>
                <a:r>
                  <a:rPr lang="en-GB" sz="1600" dirty="0">
                    <a:latin typeface="Candara" panose="020E0502030303020204" pitchFamily="34" charset="0"/>
                  </a:rPr>
                  <a:t>.</a:t>
                </a:r>
              </a:p>
              <a:p>
                <a:r>
                  <a:rPr lang="en-GB" sz="1600" dirty="0">
                    <a:latin typeface="Candara" panose="020E0502030303020204" pitchFamily="34" charset="0"/>
                  </a:rPr>
                  <a:t>By modelling the balls as smooth spheres and the floor as a smooth horizontal plane,</a:t>
                </a:r>
              </a:p>
              <a:p>
                <a:pPr marL="342900" indent="-342900">
                  <a:buAutoNum type="alphaLcParenR"/>
                </a:pPr>
                <a:r>
                  <a:rPr lang="en-GB" sz="1600" dirty="0">
                    <a:latin typeface="Candara" panose="020E0502030303020204" pitchFamily="34" charset="0"/>
                  </a:rPr>
                  <a:t>Find the speed of Q after the collision</a:t>
                </a:r>
              </a:p>
              <a:p>
                <a:pPr marL="342900" indent="-342900">
                  <a:buAutoNum type="alphaLcParenR"/>
                </a:pPr>
                <a:r>
                  <a:rPr lang="en-GB" sz="1600" dirty="0">
                    <a:latin typeface="Candara" panose="020E0502030303020204" pitchFamily="34" charset="0"/>
                  </a:rPr>
                  <a:t>Given that the direction of motion of P is unchanged, find the range of possible values of </a:t>
                </a:r>
                <a14:m>
                  <m:oMath xmlns:m="http://schemas.openxmlformats.org/officeDocument/2006/math">
                    <m:r>
                      <a:rPr lang="en-GB" sz="1600" b="0" i="1" smtClean="0">
                        <a:latin typeface="Cambria Math" panose="02040503050406030204" pitchFamily="18" charset="0"/>
                      </a:rPr>
                      <m:t>𝑒</m:t>
                    </m:r>
                  </m:oMath>
                </a14:m>
                <a:endParaRPr lang="en-GB" sz="1600" dirty="0">
                  <a:latin typeface="Candara" panose="020E0502030303020204" pitchFamily="34" charset="0"/>
                </a:endParaRPr>
              </a:p>
              <a:p>
                <a:pPr marL="342900" indent="-342900">
                  <a:buAutoNum type="alphaLcParenR"/>
                </a:pPr>
                <a:r>
                  <a:rPr lang="en-GB" sz="1600" dirty="0">
                    <a:latin typeface="Candara" panose="020E0502030303020204" pitchFamily="34" charset="0"/>
                  </a:rPr>
                  <a:t>Given that the magnitude of the impulse of P on Q is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80</m:t>
                        </m:r>
                        <m:r>
                          <a:rPr lang="en-GB" sz="1600" b="0" i="1" smtClean="0">
                            <a:latin typeface="Cambria Math" panose="02040503050406030204" pitchFamily="18" charset="0"/>
                          </a:rPr>
                          <m:t>𝑚𝑢</m:t>
                        </m:r>
                      </m:num>
                      <m:den>
                        <m:r>
                          <a:rPr lang="en-GB" sz="1600" b="0" i="1" smtClean="0">
                            <a:latin typeface="Cambria Math" panose="02040503050406030204" pitchFamily="18" charset="0"/>
                          </a:rPr>
                          <m:t>9</m:t>
                        </m:r>
                      </m:den>
                    </m:f>
                  </m:oMath>
                </a14:m>
                <a:r>
                  <a:rPr lang="en-GB" sz="1600" dirty="0">
                    <a:latin typeface="Candara" panose="020E0502030303020204" pitchFamily="34" charset="0"/>
                  </a:rPr>
                  <a:t>, find the value of </a:t>
                </a:r>
                <a14:m>
                  <m:oMath xmlns:m="http://schemas.openxmlformats.org/officeDocument/2006/math">
                    <m:r>
                      <a:rPr lang="en-GB" sz="1600" b="0" i="1" smtClean="0">
                        <a:latin typeface="Cambria Math" panose="02040503050406030204" pitchFamily="18" charset="0"/>
                      </a:rPr>
                      <m:t>𝑒</m:t>
                    </m:r>
                  </m:oMath>
                </a14:m>
                <a:endParaRPr lang="en-GB" sz="16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3888950"/>
              </a:xfrm>
              <a:prstGeom prst="rect">
                <a:avLst/>
              </a:prstGeom>
              <a:blipFill>
                <a:blip r:embed="rId3"/>
                <a:stretch>
                  <a:fillRect l="-800" t="-4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77017" y="4251792"/>
                <a:ext cx="4572000" cy="1246367"/>
              </a:xfrm>
              <a:prstGeom prst="rect">
                <a:avLst/>
              </a:prstGeom>
              <a:noFill/>
            </p:spPr>
            <p:txBody>
              <a:bodyPr wrap="square" rtlCol="0">
                <a:spAutoFit/>
              </a:bodyPr>
              <a:lstStyle/>
              <a:p>
                <a:r>
                  <a:rPr lang="en-GB" dirty="0">
                    <a:solidFill>
                      <a:srgbClr val="FF0000"/>
                    </a:solidFill>
                    <a:latin typeface="Candara" panose="020E0502030303020204" pitchFamily="34" charset="0"/>
                  </a:rPr>
                  <a:t>a) </a:t>
                </a:r>
                <a14:m>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𝑢</m:t>
                        </m:r>
                      </m:num>
                      <m:den>
                        <m:r>
                          <a:rPr lang="en-GB" b="0" i="1" smtClean="0">
                            <a:solidFill>
                              <a:srgbClr val="FF0000"/>
                            </a:solidFill>
                            <a:latin typeface="Cambria Math" panose="02040503050406030204" pitchFamily="18" charset="0"/>
                          </a:rPr>
                          <m:t>7</m:t>
                        </m:r>
                      </m:den>
                    </m:f>
                    <m:d>
                      <m:dPr>
                        <m:ctrlPr>
                          <a:rPr lang="en-GB" b="0" i="1" smtClean="0">
                            <a:solidFill>
                              <a:srgbClr val="FF0000"/>
                            </a:solidFill>
                            <a:latin typeface="Cambria Math" panose="02040503050406030204" pitchFamily="18" charset="0"/>
                          </a:rPr>
                        </m:ctrlPr>
                      </m:dPr>
                      <m:e>
                        <m:r>
                          <a:rPr lang="en-GB" b="0" i="1" smtClean="0">
                            <a:solidFill>
                              <a:srgbClr val="FF0000"/>
                            </a:solidFill>
                            <a:latin typeface="Cambria Math" panose="02040503050406030204" pitchFamily="18" charset="0"/>
                          </a:rPr>
                          <m:t>15</m:t>
                        </m:r>
                        <m:r>
                          <a:rPr lang="en-GB" b="0" i="1" smtClean="0">
                            <a:solidFill>
                              <a:srgbClr val="FF0000"/>
                            </a:solidFill>
                            <a:latin typeface="Cambria Math" panose="02040503050406030204" pitchFamily="18" charset="0"/>
                          </a:rPr>
                          <m:t>𝑒</m:t>
                        </m:r>
                        <m:r>
                          <a:rPr lang="en-GB" b="0" i="1" smtClean="0">
                            <a:solidFill>
                              <a:srgbClr val="FF0000"/>
                            </a:solidFill>
                            <a:latin typeface="Cambria Math" panose="02040503050406030204" pitchFamily="18" charset="0"/>
                          </a:rPr>
                          <m:t>+1</m:t>
                        </m:r>
                      </m:e>
                    </m:d>
                  </m:oMath>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b) </a:t>
                </a:r>
                <a14:m>
                  <m:oMath xmlns:m="http://schemas.openxmlformats.org/officeDocument/2006/math">
                    <m:r>
                      <a:rPr lang="en-GB" b="0" i="0" smtClean="0">
                        <a:solidFill>
                          <a:srgbClr val="FF0000"/>
                        </a:solidFill>
                        <a:latin typeface="Cambria Math" panose="02040503050406030204" pitchFamily="18" charset="0"/>
                      </a:rPr>
                      <m:t>0</m:t>
                    </m:r>
                    <m:r>
                      <a:rPr lang="en-GB" b="0" i="1" smtClean="0">
                        <a:solidFill>
                          <a:srgbClr val="FF0000"/>
                        </a:solidFill>
                        <a:latin typeface="Cambria Math" panose="02040503050406030204" pitchFamily="18" charset="0"/>
                        <a:ea typeface="Cambria Math" panose="02040503050406030204" pitchFamily="18" charset="0"/>
                      </a:rPr>
                      <m:t>≤</m:t>
                    </m:r>
                    <m:r>
                      <a:rPr lang="en-GB" b="0" i="1" smtClean="0">
                        <a:solidFill>
                          <a:srgbClr val="FF0000"/>
                        </a:solidFill>
                        <a:latin typeface="Cambria Math" panose="02040503050406030204" pitchFamily="18" charset="0"/>
                      </a:rPr>
                      <m:t>𝑒</m:t>
                    </m:r>
                    <m:r>
                      <a:rPr lang="en-GB" b="0" i="1" smtClean="0">
                        <a:solidFill>
                          <a:srgbClr val="FF0000"/>
                        </a:solidFill>
                        <a:latin typeface="Cambria Math" panose="02040503050406030204" pitchFamily="18" charset="0"/>
                      </a:rPr>
                      <m:t>&lt;</m:t>
                    </m:r>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20</m:t>
                        </m:r>
                      </m:den>
                    </m:f>
                  </m:oMath>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c) </a:t>
                </a:r>
                <a14:m>
                  <m:oMath xmlns:m="http://schemas.openxmlformats.org/officeDocument/2006/math">
                    <m:r>
                      <a:rPr lang="en-GB" b="0" i="1" smtClean="0">
                        <a:solidFill>
                          <a:srgbClr val="FF0000"/>
                        </a:solidFill>
                        <a:latin typeface="Cambria Math" panose="02040503050406030204" pitchFamily="18" charset="0"/>
                      </a:rPr>
                      <m:t>𝑒</m:t>
                    </m:r>
                    <m:r>
                      <a:rPr lang="en-GB" b="0" i="1" smtClean="0">
                        <a:solidFill>
                          <a:srgbClr val="FF0000"/>
                        </a:solidFill>
                        <a:latin typeface="Cambria Math" panose="02040503050406030204" pitchFamily="18" charset="0"/>
                      </a:rPr>
                      <m:t>=</m:t>
                    </m:r>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27</m:t>
                        </m:r>
                      </m:den>
                    </m:f>
                  </m:oMath>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77017" y="4251792"/>
                <a:ext cx="4572000" cy="1246367"/>
              </a:xfrm>
              <a:prstGeom prst="rect">
                <a:avLst/>
              </a:prstGeom>
              <a:blipFill>
                <a:blip r:embed="rId4"/>
                <a:stretch>
                  <a:fillRect l="-1200" b="-2439"/>
                </a:stretch>
              </a:blipFill>
            </p:spPr>
            <p:txBody>
              <a:bodyPr/>
              <a:lstStyle/>
              <a:p>
                <a:r>
                  <a:rPr lang="en-GB">
                    <a:noFill/>
                  </a:rPr>
                  <a:t> </a:t>
                </a:r>
              </a:p>
            </p:txBody>
          </p:sp>
        </mc:Fallback>
      </mc:AlternateContent>
    </p:spTree>
    <p:extLst>
      <p:ext uri="{BB962C8B-B14F-4D97-AF65-F5344CB8AC3E}">
        <p14:creationId xmlns:p14="http://schemas.microsoft.com/office/powerpoint/2010/main" val="418789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8660674" cy="527222"/>
          </a:xfrm>
        </p:spPr>
        <p:txBody>
          <a:bodyPr/>
          <a:lstStyle/>
          <a:p>
            <a:r>
              <a:rPr lang="en-GB" dirty="0"/>
              <a:t>4.2) Direct collision with a smooth plane</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633112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1477328"/>
              </a:xfrm>
              <a:prstGeom prst="rect">
                <a:avLst/>
              </a:prstGeom>
              <a:noFill/>
            </p:spPr>
            <p:txBody>
              <a:bodyPr wrap="square" rtlCol="0">
                <a:spAutoFit/>
              </a:bodyPr>
              <a:lstStyle/>
              <a:p>
                <a:r>
                  <a:rPr lang="en-US" dirty="0">
                    <a:latin typeface="Candara" panose="020E0502030303020204" pitchFamily="34" charset="0"/>
                  </a:rPr>
                  <a:t>A Particle collides normally with a fixed vertical plane. The speed immediately before the collision is </a:t>
                </a:r>
                <a14:m>
                  <m:oMath xmlns:m="http://schemas.openxmlformats.org/officeDocument/2006/math">
                    <m:r>
                      <a:rPr lang="en-GB" b="0" i="1" smtClean="0">
                        <a:latin typeface="Cambria Math" panose="02040503050406030204" pitchFamily="18" charset="0"/>
                      </a:rPr>
                      <m:t>6 </m:t>
                    </m:r>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r>
                  <a:rPr lang="en-US" dirty="0">
                    <a:latin typeface="Candara" panose="020E0502030303020204" pitchFamily="34" charset="0"/>
                  </a:rPr>
                  <a:t>. The speed immediately after the collision is </a:t>
                </a:r>
                <a14:m>
                  <m:oMath xmlns:m="http://schemas.openxmlformats.org/officeDocument/2006/math">
                    <m:r>
                      <a:rPr lang="en-GB" b="0" i="1" smtClean="0">
                        <a:latin typeface="Cambria Math" panose="02040503050406030204" pitchFamily="18" charset="0"/>
                      </a:rPr>
                      <m:t>2</m:t>
                    </m:r>
                    <m:r>
                      <a:rPr lang="en-GB" i="1">
                        <a:latin typeface="Cambria Math" panose="02040503050406030204" pitchFamily="18" charset="0"/>
                      </a:rPr>
                      <m:t> </m:t>
                    </m:r>
                    <m:r>
                      <a:rPr lang="en-GB" i="1">
                        <a:latin typeface="Cambria Math" panose="02040503050406030204" pitchFamily="18" charset="0"/>
                      </a:rPr>
                      <m:t>𝑚</m:t>
                    </m:r>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−1</m:t>
                        </m:r>
                      </m:sup>
                    </m:sSup>
                  </m:oMath>
                </a14:m>
                <a:r>
                  <a:rPr lang="en-US" dirty="0">
                    <a:latin typeface="Candara" panose="020E0502030303020204" pitchFamily="34" charset="0"/>
                  </a:rPr>
                  <a:t>. Find the value of the coefficient of restitution, e.</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1477328"/>
              </a:xfrm>
              <a:prstGeom prst="rect">
                <a:avLst/>
              </a:prstGeom>
              <a:blipFill>
                <a:blip r:embed="rId2"/>
                <a:stretch>
                  <a:fillRect l="-1067" t="-2479" r="-2000" b="-57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477328"/>
              </a:xfrm>
              <a:prstGeom prst="rect">
                <a:avLst/>
              </a:prstGeom>
              <a:noFill/>
            </p:spPr>
            <p:txBody>
              <a:bodyPr wrap="square" rtlCol="0">
                <a:spAutoFit/>
              </a:bodyPr>
              <a:lstStyle/>
              <a:p>
                <a:r>
                  <a:rPr lang="en-US" dirty="0">
                    <a:latin typeface="Candara" panose="020E0502030303020204" pitchFamily="34" charset="0"/>
                  </a:rPr>
                  <a:t>A Particle collides normally with a fixed vertical plane. The speed immediately before the collision is </a:t>
                </a:r>
                <a14:m>
                  <m:oMath xmlns:m="http://schemas.openxmlformats.org/officeDocument/2006/math">
                    <m:r>
                      <a:rPr lang="en-GB" b="0" i="1" smtClean="0">
                        <a:latin typeface="Cambria Math" panose="02040503050406030204" pitchFamily="18" charset="0"/>
                      </a:rPr>
                      <m:t>8 </m:t>
                    </m:r>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r>
                  <a:rPr lang="en-US" dirty="0">
                    <a:latin typeface="Candara" panose="020E0502030303020204" pitchFamily="34" charset="0"/>
                  </a:rPr>
                  <a:t>. The speed immediately after the collision is </a:t>
                </a:r>
                <a14:m>
                  <m:oMath xmlns:m="http://schemas.openxmlformats.org/officeDocument/2006/math">
                    <m:r>
                      <a:rPr lang="en-GB" b="0" i="1" smtClean="0">
                        <a:latin typeface="Cambria Math" panose="02040503050406030204" pitchFamily="18" charset="0"/>
                      </a:rPr>
                      <m:t>2</m:t>
                    </m:r>
                    <m:r>
                      <a:rPr lang="en-GB" i="1">
                        <a:latin typeface="Cambria Math" panose="02040503050406030204" pitchFamily="18" charset="0"/>
                      </a:rPr>
                      <m:t> </m:t>
                    </m:r>
                    <m:r>
                      <a:rPr lang="en-GB" i="1">
                        <a:latin typeface="Cambria Math" panose="02040503050406030204" pitchFamily="18" charset="0"/>
                      </a:rPr>
                      <m:t>𝑚</m:t>
                    </m:r>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−1</m:t>
                        </m:r>
                      </m:sup>
                    </m:sSup>
                  </m:oMath>
                </a14:m>
                <a:r>
                  <a:rPr lang="en-US" dirty="0">
                    <a:latin typeface="Candara" panose="020E0502030303020204" pitchFamily="34" charset="0"/>
                  </a:rPr>
                  <a:t>. Find the value of the coefficient of restitution, e.</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477328"/>
              </a:xfrm>
              <a:prstGeom prst="rect">
                <a:avLst/>
              </a:prstGeom>
              <a:blipFill>
                <a:blip r:embed="rId3"/>
                <a:stretch>
                  <a:fillRect l="-1200" t="-2066" r="-1867" b="-57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66983" y="1934802"/>
                <a:ext cx="4572000" cy="61093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4</m:t>
                          </m:r>
                        </m:den>
                      </m:f>
                    </m:oMath>
                  </m:oMathPara>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66983" y="1934802"/>
                <a:ext cx="4572000" cy="610936"/>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2874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1754326"/>
              </a:xfrm>
              <a:prstGeom prst="rect">
                <a:avLst/>
              </a:prstGeom>
              <a:noFill/>
            </p:spPr>
            <p:txBody>
              <a:bodyPr wrap="square" rtlCol="0">
                <a:spAutoFit/>
              </a:bodyPr>
              <a:lstStyle/>
              <a:p>
                <a:r>
                  <a:rPr lang="en-GB" dirty="0">
                    <a:latin typeface="Candara" panose="020E0502030303020204" pitchFamily="34" charset="0"/>
                  </a:rPr>
                  <a:t>A small sphere collides normally with a fixed vertical wall. Before the impact the sphere is moving with a speed of </a:t>
                </a:r>
                <a14:m>
                  <m:oMath xmlns:m="http://schemas.openxmlformats.org/officeDocument/2006/math">
                    <m:r>
                      <a:rPr lang="en-GB" b="0" i="1" smtClean="0">
                        <a:latin typeface="Cambria Math" panose="02040503050406030204" pitchFamily="18" charset="0"/>
                      </a:rPr>
                      <m:t>8</m:t>
                    </m:r>
                    <m:r>
                      <a:rPr lang="en-GB" i="1">
                        <a:latin typeface="Cambria Math" panose="02040503050406030204" pitchFamily="18" charset="0"/>
                      </a:rPr>
                      <m:t> </m:t>
                    </m:r>
                    <m:r>
                      <a:rPr lang="en-GB" i="1">
                        <a:latin typeface="Cambria Math" panose="02040503050406030204" pitchFamily="18" charset="0"/>
                      </a:rPr>
                      <m:t>𝑚</m:t>
                    </m:r>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−1</m:t>
                        </m:r>
                      </m:sup>
                    </m:sSup>
                  </m:oMath>
                </a14:m>
                <a:r>
                  <a:rPr lang="en-GB" dirty="0">
                    <a:latin typeface="Candara" panose="020E0502030303020204" pitchFamily="34" charset="0"/>
                  </a:rPr>
                  <a:t> on a smooth horizontal floor. The coefficient of restitution between the sphere and the wall is </a:t>
                </a:r>
                <a14:m>
                  <m:oMath xmlns:m="http://schemas.openxmlformats.org/officeDocument/2006/math">
                    <m:r>
                      <a:rPr lang="en-GB" i="1">
                        <a:latin typeface="Cambria Math" panose="02040503050406030204" pitchFamily="18" charset="0"/>
                      </a:rPr>
                      <m:t>0.</m:t>
                    </m:r>
                    <m:r>
                      <a:rPr lang="en-GB" b="0" i="1" smtClean="0">
                        <a:latin typeface="Cambria Math" panose="02040503050406030204" pitchFamily="18" charset="0"/>
                      </a:rPr>
                      <m:t>4</m:t>
                    </m:r>
                  </m:oMath>
                </a14:m>
                <a:r>
                  <a:rPr lang="en-GB" dirty="0">
                    <a:latin typeface="Candara" panose="020E0502030303020204" pitchFamily="34" charset="0"/>
                  </a:rPr>
                  <a:t>. Find the speed of the sphere after the collision.</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1754326"/>
              </a:xfrm>
              <a:prstGeom prst="rect">
                <a:avLst/>
              </a:prstGeom>
              <a:blipFill>
                <a:blip r:embed="rId2"/>
                <a:stretch>
                  <a:fillRect l="-1067" t="-2091" r="-1600"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754326"/>
              </a:xfrm>
              <a:prstGeom prst="rect">
                <a:avLst/>
              </a:prstGeom>
              <a:noFill/>
            </p:spPr>
            <p:txBody>
              <a:bodyPr wrap="square" rtlCol="0">
                <a:spAutoFit/>
              </a:bodyPr>
              <a:lstStyle/>
              <a:p>
                <a:r>
                  <a:rPr lang="en-GB" dirty="0">
                    <a:latin typeface="Candara" panose="020E0502030303020204" pitchFamily="34" charset="0"/>
                  </a:rPr>
                  <a:t>A small sphere collides normally with a fixed vertical wall. Before the impact the sphere is moving with a speed of </a:t>
                </a:r>
                <a14:m>
                  <m:oMath xmlns:m="http://schemas.openxmlformats.org/officeDocument/2006/math">
                    <m:r>
                      <a:rPr lang="en-GB" b="0" i="1" smtClean="0">
                        <a:latin typeface="Cambria Math" panose="02040503050406030204" pitchFamily="18" charset="0"/>
                      </a:rPr>
                      <m:t>4 </m:t>
                    </m:r>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r>
                  <a:rPr lang="en-GB" dirty="0">
                    <a:latin typeface="Candara" panose="020E0502030303020204" pitchFamily="34" charset="0"/>
                  </a:rPr>
                  <a:t> on a smooth horizontal floor. The coefficient of restitution between the sphere and the wall is </a:t>
                </a:r>
                <a14:m>
                  <m:oMath xmlns:m="http://schemas.openxmlformats.org/officeDocument/2006/math">
                    <m:r>
                      <a:rPr lang="en-GB" b="0" i="1" smtClean="0">
                        <a:latin typeface="Cambria Math" panose="02040503050406030204" pitchFamily="18" charset="0"/>
                      </a:rPr>
                      <m:t>0.2</m:t>
                    </m:r>
                  </m:oMath>
                </a14:m>
                <a:r>
                  <a:rPr lang="en-GB" dirty="0">
                    <a:latin typeface="Candara" panose="020E0502030303020204" pitchFamily="34" charset="0"/>
                  </a:rPr>
                  <a:t>. Find the speed of the sphere after the collision.</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754326"/>
              </a:xfrm>
              <a:prstGeom prst="rect">
                <a:avLst/>
              </a:prstGeom>
              <a:blipFill>
                <a:blip r:embed="rId3"/>
                <a:stretch>
                  <a:fillRect l="-1200" t="-1736" r="-1467" b="-45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66983" y="2221003"/>
                <a:ext cx="4572000"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0.8 </m:t>
                      </m:r>
                      <m:r>
                        <a:rPr lang="en-GB" b="0" i="1" smtClean="0">
                          <a:solidFill>
                            <a:srgbClr val="FF0000"/>
                          </a:solidFill>
                          <a:latin typeface="Cambria Math" panose="02040503050406030204" pitchFamily="18" charset="0"/>
                        </a:rPr>
                        <m:t>𝑚</m:t>
                      </m:r>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𝑠</m:t>
                          </m:r>
                        </m:e>
                        <m:sup>
                          <m:r>
                            <a:rPr lang="en-GB" b="0" i="1" smtClean="0">
                              <a:solidFill>
                                <a:srgbClr val="FF0000"/>
                              </a:solidFill>
                              <a:latin typeface="Cambria Math" panose="02040503050406030204" pitchFamily="18" charset="0"/>
                            </a:rPr>
                            <m:t>−1</m:t>
                          </m:r>
                        </m:sup>
                      </m:sSup>
                    </m:oMath>
                  </m:oMathPara>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66983" y="2221003"/>
                <a:ext cx="4572000" cy="36933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98404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1477328"/>
              </a:xfrm>
              <a:prstGeom prst="rect">
                <a:avLst/>
              </a:prstGeom>
              <a:noFill/>
            </p:spPr>
            <p:txBody>
              <a:bodyPr wrap="square" rtlCol="0">
                <a:spAutoFit/>
              </a:bodyPr>
              <a:lstStyle/>
              <a:p>
                <a:r>
                  <a:rPr lang="en-GB" dirty="0">
                    <a:latin typeface="Candara" panose="020E0502030303020204" pitchFamily="34" charset="0"/>
                  </a:rPr>
                  <a:t>A particle falls </a:t>
                </a:r>
                <a14:m>
                  <m:oMath xmlns:m="http://schemas.openxmlformats.org/officeDocument/2006/math">
                    <m:r>
                      <a:rPr lang="en-GB" b="0" i="1" smtClean="0">
                        <a:latin typeface="Cambria Math" panose="02040503050406030204" pitchFamily="18" charset="0"/>
                      </a:rPr>
                      <m:t>45</m:t>
                    </m:r>
                    <m:r>
                      <a:rPr lang="en-GB" i="1">
                        <a:latin typeface="Cambria Math" panose="02040503050406030204" pitchFamily="18" charset="0"/>
                      </a:rPr>
                      <m:t> </m:t>
                    </m:r>
                    <m:r>
                      <a:rPr lang="en-GB" i="1">
                        <a:latin typeface="Cambria Math" panose="02040503050406030204" pitchFamily="18" charset="0"/>
                      </a:rPr>
                      <m:t>𝑐𝑚</m:t>
                    </m:r>
                  </m:oMath>
                </a14:m>
                <a:r>
                  <a:rPr lang="en-GB" dirty="0">
                    <a:latin typeface="Candara" panose="020E0502030303020204" pitchFamily="34" charset="0"/>
                  </a:rPr>
                  <a:t> from rest onto a smooth horizontal plane. It then rebounds to a height of </a:t>
                </a:r>
                <a14:m>
                  <m:oMath xmlns:m="http://schemas.openxmlformats.org/officeDocument/2006/math">
                    <m:r>
                      <a:rPr lang="en-GB" b="0" i="1" smtClean="0">
                        <a:latin typeface="Cambria Math" panose="02040503050406030204" pitchFamily="18" charset="0"/>
                      </a:rPr>
                      <m:t>2</m:t>
                    </m:r>
                    <m:r>
                      <a:rPr lang="en-GB" i="1">
                        <a:latin typeface="Cambria Math" panose="02040503050406030204" pitchFamily="18" charset="0"/>
                      </a:rPr>
                      <m:t>0 </m:t>
                    </m:r>
                    <m:r>
                      <a:rPr lang="en-GB" i="1">
                        <a:latin typeface="Cambria Math" panose="02040503050406030204" pitchFamily="18" charset="0"/>
                      </a:rPr>
                      <m:t>𝑐𝑚</m:t>
                    </m:r>
                  </m:oMath>
                </a14:m>
                <a:r>
                  <a:rPr lang="en-GB" dirty="0">
                    <a:latin typeface="Candara" panose="020E0502030303020204" pitchFamily="34" charset="0"/>
                  </a:rPr>
                  <a:t>. Find the coefficient of restitution between the particle and the plane.</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1477328"/>
              </a:xfrm>
              <a:prstGeom prst="rect">
                <a:avLst/>
              </a:prstGeom>
              <a:blipFill>
                <a:blip r:embed="rId2"/>
                <a:stretch>
                  <a:fillRect l="-1067" t="-2479" r="-1067" b="-57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1477328"/>
              </a:xfrm>
              <a:prstGeom prst="rect">
                <a:avLst/>
              </a:prstGeom>
              <a:noFill/>
            </p:spPr>
            <p:txBody>
              <a:bodyPr wrap="square" rtlCol="0">
                <a:spAutoFit/>
              </a:bodyPr>
              <a:lstStyle/>
              <a:p>
                <a:r>
                  <a:rPr lang="en-GB" dirty="0">
                    <a:latin typeface="Candara" panose="020E0502030303020204" pitchFamily="34" charset="0"/>
                  </a:rPr>
                  <a:t>A particle falls </a:t>
                </a:r>
                <a14:m>
                  <m:oMath xmlns:m="http://schemas.openxmlformats.org/officeDocument/2006/math">
                    <m:r>
                      <a:rPr lang="en-GB" b="0" i="1" smtClean="0">
                        <a:latin typeface="Cambria Math" panose="02040503050406030204" pitchFamily="18" charset="0"/>
                      </a:rPr>
                      <m:t>22.5 </m:t>
                    </m:r>
                    <m:r>
                      <a:rPr lang="en-GB" b="0" i="1" smtClean="0">
                        <a:latin typeface="Cambria Math" panose="02040503050406030204" pitchFamily="18" charset="0"/>
                      </a:rPr>
                      <m:t>𝑐𝑚</m:t>
                    </m:r>
                  </m:oMath>
                </a14:m>
                <a:r>
                  <a:rPr lang="en-GB" dirty="0">
                    <a:latin typeface="Candara" panose="020E0502030303020204" pitchFamily="34" charset="0"/>
                  </a:rPr>
                  <a:t> from rest onto a smooth horizontal plane. It then rebounds to a height of </a:t>
                </a:r>
                <a14:m>
                  <m:oMath xmlns:m="http://schemas.openxmlformats.org/officeDocument/2006/math">
                    <m:r>
                      <a:rPr lang="en-GB" b="0" i="1" smtClean="0">
                        <a:latin typeface="Cambria Math" panose="02040503050406030204" pitchFamily="18" charset="0"/>
                      </a:rPr>
                      <m:t>10 </m:t>
                    </m:r>
                    <m:r>
                      <a:rPr lang="en-GB" b="0" i="1" smtClean="0">
                        <a:latin typeface="Cambria Math" panose="02040503050406030204" pitchFamily="18" charset="0"/>
                      </a:rPr>
                      <m:t>𝑐𝑚</m:t>
                    </m:r>
                  </m:oMath>
                </a14:m>
                <a:r>
                  <a:rPr lang="en-GB" dirty="0">
                    <a:latin typeface="Candara" panose="020E0502030303020204" pitchFamily="34" charset="0"/>
                  </a:rPr>
                  <a:t>. Find the coefficient of restitution between the particle and the plane.</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1477328"/>
              </a:xfrm>
              <a:prstGeom prst="rect">
                <a:avLst/>
              </a:prstGeom>
              <a:blipFill>
                <a:blip r:embed="rId3"/>
                <a:stretch>
                  <a:fillRect l="-1200" t="-2066" r="-933" b="-57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77017" y="1801903"/>
                <a:ext cx="4572000" cy="369332"/>
              </a:xfrm>
              <a:prstGeom prst="rect">
                <a:avLst/>
              </a:prstGeom>
              <a:noFill/>
            </p:spPr>
            <p:txBody>
              <a:bodyPr wrap="square" rtlCol="0">
                <a:spAutoFit/>
              </a:bodyPr>
              <a:lstStyle/>
              <a:p>
                <a:pPr algn="ctr"/>
                <a14:m>
                  <m:oMath xmlns:m="http://schemas.openxmlformats.org/officeDocument/2006/math">
                    <m:r>
                      <a:rPr lang="en-GB" b="0" i="1" smtClean="0">
                        <a:solidFill>
                          <a:srgbClr val="FF0000"/>
                        </a:solidFill>
                        <a:latin typeface="Cambria Math" panose="02040503050406030204" pitchFamily="18" charset="0"/>
                      </a:rPr>
                      <m:t>0.667</m:t>
                    </m:r>
                  </m:oMath>
                </a14:m>
                <a:r>
                  <a:rPr lang="en-GB" dirty="0">
                    <a:solidFill>
                      <a:srgbClr val="FF0000"/>
                    </a:solidFill>
                    <a:latin typeface="Candara" panose="020E0502030303020204" pitchFamily="34" charset="0"/>
                  </a:rPr>
                  <a:t> (3 sf)</a:t>
                </a: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77017" y="1801903"/>
                <a:ext cx="4572000" cy="369332"/>
              </a:xfrm>
              <a:prstGeom prst="rect">
                <a:avLst/>
              </a:prstGeom>
              <a:blipFill>
                <a:blip r:embed="rId4"/>
                <a:stretch>
                  <a:fillRect t="-10000" b="-26667"/>
                </a:stretch>
              </a:blipFill>
            </p:spPr>
            <p:txBody>
              <a:bodyPr/>
              <a:lstStyle/>
              <a:p>
                <a:r>
                  <a:rPr lang="en-GB">
                    <a:noFill/>
                  </a:rPr>
                  <a:t> </a:t>
                </a:r>
              </a:p>
            </p:txBody>
          </p:sp>
        </mc:Fallback>
      </mc:AlternateContent>
    </p:spTree>
    <p:extLst>
      <p:ext uri="{BB962C8B-B14F-4D97-AF65-F5344CB8AC3E}">
        <p14:creationId xmlns:p14="http://schemas.microsoft.com/office/powerpoint/2010/main" val="21602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642151"/>
              </a:xfrm>
              <a:prstGeom prst="rect">
                <a:avLst/>
              </a:prstGeom>
              <a:noFill/>
            </p:spPr>
            <p:txBody>
              <a:bodyPr wrap="square" rtlCol="0">
                <a:spAutoFit/>
              </a:bodyPr>
              <a:lstStyle/>
              <a:p>
                <a:r>
                  <a:rPr lang="en-GB" sz="1600" dirty="0">
                    <a:latin typeface="Candara" panose="020E0502030303020204" pitchFamily="34" charset="0"/>
                  </a:rPr>
                  <a:t>A particle of mass </a:t>
                </a:r>
                <a14:m>
                  <m:oMath xmlns:m="http://schemas.openxmlformats.org/officeDocument/2006/math">
                    <m:r>
                      <a:rPr lang="en-GB" sz="1600" i="1">
                        <a:latin typeface="Cambria Math" panose="02040503050406030204" pitchFamily="18" charset="0"/>
                      </a:rPr>
                      <m:t>𝑚</m:t>
                    </m:r>
                  </m:oMath>
                </a14:m>
                <a:r>
                  <a:rPr lang="en-GB" sz="1600" dirty="0">
                    <a:latin typeface="Candara" panose="020E0502030303020204" pitchFamily="34" charset="0"/>
                  </a:rPr>
                  <a:t> kg lies on a smooth horizontal surface. Initially the particle is at rest at a point O midway between a pair of fixed parallel vertical walls, which are 4 m apart. At time </a:t>
                </a:r>
                <a14:m>
                  <m:oMath xmlns:m="http://schemas.openxmlformats.org/officeDocument/2006/math">
                    <m:r>
                      <a:rPr lang="en-GB" sz="1600" i="1">
                        <a:latin typeface="Cambria Math" panose="02040503050406030204" pitchFamily="18" charset="0"/>
                      </a:rPr>
                      <m:t>𝑡</m:t>
                    </m:r>
                    <m:r>
                      <a:rPr lang="en-GB" sz="1600" i="1">
                        <a:latin typeface="Cambria Math" panose="02040503050406030204" pitchFamily="18" charset="0"/>
                      </a:rPr>
                      <m:t>=0</m:t>
                    </m:r>
                  </m:oMath>
                </a14:m>
                <a:r>
                  <a:rPr lang="en-GB" sz="1600" dirty="0">
                    <a:latin typeface="Candara" panose="020E0502030303020204" pitchFamily="34" charset="0"/>
                  </a:rPr>
                  <a:t> the particle is projected from O with speed </a:t>
                </a:r>
                <a14:m>
                  <m:oMath xmlns:m="http://schemas.openxmlformats.org/officeDocument/2006/math">
                    <m:r>
                      <a:rPr lang="en-GB" sz="1600" i="1">
                        <a:latin typeface="Cambria Math" panose="02040503050406030204" pitchFamily="18" charset="0"/>
                      </a:rPr>
                      <m:t>𝑢</m:t>
                    </m:r>
                    <m:r>
                      <a:rPr lang="en-GB" sz="1600" i="1">
                        <a:latin typeface="Cambria Math" panose="02040503050406030204" pitchFamily="18" charset="0"/>
                      </a:rPr>
                      <m:t> </m:t>
                    </m:r>
                    <m:r>
                      <a:rPr lang="en-GB" sz="1600" i="1">
                        <a:latin typeface="Cambria Math" panose="02040503050406030204" pitchFamily="18" charset="0"/>
                      </a:rPr>
                      <m:t>𝑚</m:t>
                    </m:r>
                    <m:sSup>
                      <m:sSupPr>
                        <m:ctrlPr>
                          <a:rPr lang="en-GB" sz="1600" i="1">
                            <a:latin typeface="Cambria Math" panose="02040503050406030204" pitchFamily="18" charset="0"/>
                          </a:rPr>
                        </m:ctrlPr>
                      </m:sSupPr>
                      <m:e>
                        <m:r>
                          <a:rPr lang="en-GB" sz="1600" i="1">
                            <a:latin typeface="Cambria Math" panose="02040503050406030204" pitchFamily="18" charset="0"/>
                          </a:rPr>
                          <m:t>𝑠</m:t>
                        </m:r>
                      </m:e>
                      <m:sup>
                        <m:r>
                          <a:rPr lang="en-GB" sz="1600" i="1">
                            <a:latin typeface="Cambria Math" panose="02040503050406030204" pitchFamily="18" charset="0"/>
                          </a:rPr>
                          <m:t>−1</m:t>
                        </m:r>
                      </m:sup>
                    </m:sSup>
                  </m:oMath>
                </a14:m>
                <a:r>
                  <a:rPr lang="en-GB" sz="1600" dirty="0">
                    <a:latin typeface="Candara" panose="020E0502030303020204" pitchFamily="34" charset="0"/>
                  </a:rPr>
                  <a:t> in a direction perpendicular to the walls. The coefficient of restitution between the particle and each wall is </a:t>
                </a:r>
                <a14:m>
                  <m:oMath xmlns:m="http://schemas.openxmlformats.org/officeDocument/2006/math">
                    <m:f>
                      <m:fPr>
                        <m:ctrlPr>
                          <a:rPr lang="en-GB" sz="1600" i="1">
                            <a:latin typeface="Cambria Math" panose="02040503050406030204" pitchFamily="18" charset="0"/>
                          </a:rPr>
                        </m:ctrlPr>
                      </m:fPr>
                      <m:num>
                        <m:r>
                          <a:rPr lang="en-GB" sz="1600" b="0" i="1" smtClean="0">
                            <a:latin typeface="Cambria Math" panose="02040503050406030204" pitchFamily="18" charset="0"/>
                          </a:rPr>
                          <m:t>1</m:t>
                        </m:r>
                      </m:num>
                      <m:den>
                        <m:r>
                          <a:rPr lang="en-GB" sz="1600" i="1">
                            <a:latin typeface="Cambria Math" panose="02040503050406030204" pitchFamily="18" charset="0"/>
                          </a:rPr>
                          <m:t>3</m:t>
                        </m:r>
                      </m:den>
                    </m:f>
                  </m:oMath>
                </a14:m>
                <a:r>
                  <a:rPr lang="en-GB" sz="1600" dirty="0">
                    <a:latin typeface="Candara" panose="020E0502030303020204" pitchFamily="34" charset="0"/>
                  </a:rPr>
                  <a:t>. The magnitude of the impulse on the particle due to the first impact with a wall is </a:t>
                </a:r>
                <a14:m>
                  <m:oMath xmlns:m="http://schemas.openxmlformats.org/officeDocument/2006/math">
                    <m:r>
                      <a:rPr lang="en-GB" sz="1600" i="1">
                        <a:latin typeface="Cambria Math" panose="02040503050406030204" pitchFamily="18" charset="0"/>
                        <a:ea typeface="Cambria Math" panose="02040503050406030204" pitchFamily="18" charset="0"/>
                      </a:rPr>
                      <m:t>𝜆</m:t>
                    </m:r>
                    <m:r>
                      <a:rPr lang="en-GB" sz="1600" i="1">
                        <a:latin typeface="Cambria Math" panose="02040503050406030204" pitchFamily="18" charset="0"/>
                        <a:ea typeface="Cambria Math" panose="02040503050406030204" pitchFamily="18" charset="0"/>
                      </a:rPr>
                      <m:t>𝑚𝑢</m:t>
                    </m:r>
                    <m:r>
                      <a:rPr lang="en-GB" sz="1600" i="1">
                        <a:latin typeface="Cambria Math" panose="02040503050406030204" pitchFamily="18" charset="0"/>
                        <a:ea typeface="Cambria Math" panose="02040503050406030204" pitchFamily="18" charset="0"/>
                      </a:rPr>
                      <m:t> </m:t>
                    </m:r>
                    <m:r>
                      <a:rPr lang="en-GB" sz="1600" i="1">
                        <a:latin typeface="Cambria Math" panose="02040503050406030204" pitchFamily="18" charset="0"/>
                        <a:ea typeface="Cambria Math" panose="02040503050406030204" pitchFamily="18" charset="0"/>
                      </a:rPr>
                      <m:t>𝑁𝑠</m:t>
                    </m:r>
                  </m:oMath>
                </a14:m>
                <a:r>
                  <a:rPr lang="en-GB" sz="1600" dirty="0">
                    <a:latin typeface="Candara" panose="020E0502030303020204" pitchFamily="34" charset="0"/>
                  </a:rPr>
                  <a:t>. </a:t>
                </a:r>
              </a:p>
              <a:p>
                <a:pPr marL="342900" indent="-342900">
                  <a:buAutoNum type="alphaLcParenR"/>
                </a:pPr>
                <a:r>
                  <a:rPr lang="en-GB" sz="1600" dirty="0">
                    <a:latin typeface="Candara" panose="020E0502030303020204" pitchFamily="34" charset="0"/>
                  </a:rPr>
                  <a:t>Find the value of </a:t>
                </a:r>
                <a14:m>
                  <m:oMath xmlns:m="http://schemas.openxmlformats.org/officeDocument/2006/math">
                    <m:r>
                      <a:rPr lang="en-GB" sz="1600" i="1">
                        <a:latin typeface="Cambria Math" panose="02040503050406030204" pitchFamily="18" charset="0"/>
                        <a:ea typeface="Cambria Math" panose="02040503050406030204" pitchFamily="18" charset="0"/>
                      </a:rPr>
                      <m:t>𝜆</m:t>
                    </m:r>
                  </m:oMath>
                </a14:m>
                <a:endParaRPr lang="en-GB" sz="1600" dirty="0">
                  <a:latin typeface="Candara" panose="020E0502030303020204" pitchFamily="34" charset="0"/>
                </a:endParaRPr>
              </a:p>
              <a:p>
                <a:r>
                  <a:rPr lang="en-GB" sz="1600" dirty="0">
                    <a:latin typeface="Candara" panose="020E0502030303020204" pitchFamily="34" charset="0"/>
                  </a:rPr>
                  <a:t>The particle returns to O, having bounced off each wall once, at time </a:t>
                </a:r>
                <a14:m>
                  <m:oMath xmlns:m="http://schemas.openxmlformats.org/officeDocument/2006/math">
                    <m:r>
                      <a:rPr lang="en-GB" sz="1600" i="1">
                        <a:latin typeface="Cambria Math" panose="02040503050406030204" pitchFamily="18" charset="0"/>
                      </a:rPr>
                      <m:t>𝑡</m:t>
                    </m:r>
                    <m:r>
                      <a:rPr lang="en-GB" sz="1600" i="1">
                        <a:latin typeface="Cambria Math" panose="02040503050406030204" pitchFamily="18" charset="0"/>
                      </a:rPr>
                      <m:t>=12</m:t>
                    </m:r>
                  </m:oMath>
                </a14:m>
                <a:r>
                  <a:rPr lang="en-GB" sz="1600" dirty="0">
                    <a:latin typeface="Candara" panose="020E0502030303020204" pitchFamily="34" charset="0"/>
                  </a:rPr>
                  <a:t> seconds.</a:t>
                </a:r>
              </a:p>
              <a:p>
                <a:r>
                  <a:rPr lang="en-GB" sz="1600" dirty="0">
                    <a:latin typeface="Candara" panose="020E0502030303020204" pitchFamily="34" charset="0"/>
                  </a:rPr>
                  <a:t>b)   Find the value of </a:t>
                </a:r>
                <a14:m>
                  <m:oMath xmlns:m="http://schemas.openxmlformats.org/officeDocument/2006/math">
                    <m:r>
                      <a:rPr lang="en-GB" sz="1600" i="1">
                        <a:latin typeface="Cambria Math" panose="02040503050406030204" pitchFamily="18" charset="0"/>
                      </a:rPr>
                      <m:t>𝑢</m:t>
                    </m:r>
                  </m:oMath>
                </a14:m>
                <a:endParaRPr lang="en-GB" sz="16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642151"/>
              </a:xfrm>
              <a:prstGeom prst="rect">
                <a:avLst/>
              </a:prstGeom>
              <a:blipFill>
                <a:blip r:embed="rId2"/>
                <a:stretch>
                  <a:fillRect l="-667" t="-503" r="-1333" b="-134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3642664"/>
              </a:xfrm>
              <a:prstGeom prst="rect">
                <a:avLst/>
              </a:prstGeom>
              <a:noFill/>
            </p:spPr>
            <p:txBody>
              <a:bodyPr wrap="square" rtlCol="0">
                <a:spAutoFit/>
              </a:bodyPr>
              <a:lstStyle/>
              <a:p>
                <a:r>
                  <a:rPr lang="en-GB" sz="1600" dirty="0">
                    <a:latin typeface="Candara" panose="020E0502030303020204" pitchFamily="34" charset="0"/>
                  </a:rPr>
                  <a:t>A particle of mass </a:t>
                </a:r>
                <a14:m>
                  <m:oMath xmlns:m="http://schemas.openxmlformats.org/officeDocument/2006/math">
                    <m:r>
                      <a:rPr lang="en-GB" sz="1600" b="0" i="1" smtClean="0">
                        <a:latin typeface="Cambria Math" panose="02040503050406030204" pitchFamily="18" charset="0"/>
                      </a:rPr>
                      <m:t>𝑚</m:t>
                    </m:r>
                  </m:oMath>
                </a14:m>
                <a:r>
                  <a:rPr lang="en-GB" sz="1600" dirty="0">
                    <a:latin typeface="Candara" panose="020E0502030303020204" pitchFamily="34" charset="0"/>
                  </a:rPr>
                  <a:t> kg lies on a smooth horizontal surface. Initially the particle is at rest at a point O midway between a pair of fixed parallel vertical walls, which are 2 m apart. At time </a:t>
                </a:r>
                <a14:m>
                  <m:oMath xmlns:m="http://schemas.openxmlformats.org/officeDocument/2006/math">
                    <m:r>
                      <a:rPr lang="en-GB" sz="1600" b="0" i="1" smtClean="0">
                        <a:latin typeface="Cambria Math" panose="02040503050406030204" pitchFamily="18" charset="0"/>
                      </a:rPr>
                      <m:t>𝑡</m:t>
                    </m:r>
                    <m:r>
                      <a:rPr lang="en-GB" sz="1600" b="0" i="1" smtClean="0">
                        <a:latin typeface="Cambria Math" panose="02040503050406030204" pitchFamily="18" charset="0"/>
                      </a:rPr>
                      <m:t>=0</m:t>
                    </m:r>
                  </m:oMath>
                </a14:m>
                <a:r>
                  <a:rPr lang="en-GB" sz="1600" dirty="0">
                    <a:latin typeface="Candara" panose="020E0502030303020204" pitchFamily="34" charset="0"/>
                  </a:rPr>
                  <a:t> the particle is projected from O with speed </a:t>
                </a:r>
                <a14:m>
                  <m:oMath xmlns:m="http://schemas.openxmlformats.org/officeDocument/2006/math">
                    <m:r>
                      <a:rPr lang="en-GB" sz="1600" b="0" i="1" smtClean="0">
                        <a:latin typeface="Cambria Math" panose="02040503050406030204" pitchFamily="18" charset="0"/>
                      </a:rPr>
                      <m:t>𝑢</m:t>
                    </m:r>
                    <m:r>
                      <a:rPr lang="en-GB" sz="1600" b="0" i="1" smtClean="0">
                        <a:latin typeface="Cambria Math" panose="02040503050406030204" pitchFamily="18" charset="0"/>
                      </a:rPr>
                      <m:t> </m:t>
                    </m:r>
                    <m:r>
                      <a:rPr lang="en-GB" sz="1600" b="0" i="1" smtClean="0">
                        <a:latin typeface="Cambria Math" panose="02040503050406030204" pitchFamily="18" charset="0"/>
                      </a:rPr>
                      <m:t>𝑚</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𝑠</m:t>
                        </m:r>
                      </m:e>
                      <m:sup>
                        <m:r>
                          <a:rPr lang="en-GB" sz="1600" b="0" i="1" smtClean="0">
                            <a:latin typeface="Cambria Math" panose="02040503050406030204" pitchFamily="18" charset="0"/>
                          </a:rPr>
                          <m:t>−1</m:t>
                        </m:r>
                      </m:sup>
                    </m:sSup>
                  </m:oMath>
                </a14:m>
                <a:r>
                  <a:rPr lang="en-GB" sz="1600" dirty="0">
                    <a:latin typeface="Candara" panose="020E0502030303020204" pitchFamily="34" charset="0"/>
                  </a:rPr>
                  <a:t> in a direction perpendicular to the walls. The coefficient of restitution between the particle and each wall is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m:t>
                        </m:r>
                      </m:num>
                      <m:den>
                        <m:r>
                          <a:rPr lang="en-GB" sz="1600" b="0" i="1" smtClean="0">
                            <a:latin typeface="Cambria Math" panose="02040503050406030204" pitchFamily="18" charset="0"/>
                          </a:rPr>
                          <m:t>3</m:t>
                        </m:r>
                      </m:den>
                    </m:f>
                  </m:oMath>
                </a14:m>
                <a:r>
                  <a:rPr lang="en-GB" sz="1600" dirty="0">
                    <a:latin typeface="Candara" panose="020E0502030303020204" pitchFamily="34" charset="0"/>
                  </a:rPr>
                  <a:t>. The magnitude of the impulse on the particle due to the first impact with a wall is </a:t>
                </a:r>
                <a14:m>
                  <m:oMath xmlns:m="http://schemas.openxmlformats.org/officeDocument/2006/math">
                    <m:r>
                      <a:rPr lang="en-GB" sz="1600" i="1" smtClean="0">
                        <a:latin typeface="Cambria Math" panose="02040503050406030204" pitchFamily="18" charset="0"/>
                        <a:ea typeface="Cambria Math" panose="02040503050406030204" pitchFamily="18" charset="0"/>
                      </a:rPr>
                      <m:t>𝜆</m:t>
                    </m:r>
                    <m:r>
                      <a:rPr lang="en-GB" sz="1600" b="0" i="1" smtClean="0">
                        <a:latin typeface="Cambria Math" panose="02040503050406030204" pitchFamily="18" charset="0"/>
                        <a:ea typeface="Cambria Math" panose="02040503050406030204" pitchFamily="18" charset="0"/>
                      </a:rPr>
                      <m:t>𝑚𝑢</m:t>
                    </m:r>
                    <m:r>
                      <a:rPr lang="en-GB" sz="1600" b="0" i="1" smtClean="0">
                        <a:latin typeface="Cambria Math" panose="02040503050406030204" pitchFamily="18" charset="0"/>
                        <a:ea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𝑁𝑠</m:t>
                    </m:r>
                  </m:oMath>
                </a14:m>
                <a:r>
                  <a:rPr lang="en-GB" sz="1600" dirty="0">
                    <a:latin typeface="Candara" panose="020E0502030303020204" pitchFamily="34" charset="0"/>
                  </a:rPr>
                  <a:t>. </a:t>
                </a:r>
              </a:p>
              <a:p>
                <a:pPr marL="342900" indent="-342900">
                  <a:buAutoNum type="alphaLcParenR"/>
                </a:pPr>
                <a:r>
                  <a:rPr lang="en-GB" sz="1600" dirty="0">
                    <a:latin typeface="Candara" panose="020E0502030303020204" pitchFamily="34" charset="0"/>
                  </a:rPr>
                  <a:t>Find the value of </a:t>
                </a:r>
                <a14:m>
                  <m:oMath xmlns:m="http://schemas.openxmlformats.org/officeDocument/2006/math">
                    <m:r>
                      <a:rPr lang="en-GB" sz="1600" i="1">
                        <a:latin typeface="Cambria Math" panose="02040503050406030204" pitchFamily="18" charset="0"/>
                        <a:ea typeface="Cambria Math" panose="02040503050406030204" pitchFamily="18" charset="0"/>
                      </a:rPr>
                      <m:t>𝜆</m:t>
                    </m:r>
                  </m:oMath>
                </a14:m>
                <a:endParaRPr lang="en-GB" sz="1600" dirty="0">
                  <a:latin typeface="Candara" panose="020E0502030303020204" pitchFamily="34" charset="0"/>
                </a:endParaRPr>
              </a:p>
              <a:p>
                <a:r>
                  <a:rPr lang="en-GB" sz="1600" dirty="0">
                    <a:latin typeface="Candara" panose="020E0502030303020204" pitchFamily="34" charset="0"/>
                  </a:rPr>
                  <a:t>The particle returns to O, having bounced off each wall once, at time </a:t>
                </a:r>
                <a14:m>
                  <m:oMath xmlns:m="http://schemas.openxmlformats.org/officeDocument/2006/math">
                    <m:r>
                      <a:rPr lang="en-GB" sz="1600" b="0" i="1" smtClean="0">
                        <a:latin typeface="Cambria Math" panose="02040503050406030204" pitchFamily="18" charset="0"/>
                      </a:rPr>
                      <m:t>𝑡</m:t>
                    </m:r>
                    <m:r>
                      <a:rPr lang="en-GB" sz="1600" b="0" i="1" smtClean="0">
                        <a:latin typeface="Cambria Math" panose="02040503050406030204" pitchFamily="18" charset="0"/>
                      </a:rPr>
                      <m:t>=3</m:t>
                    </m:r>
                  </m:oMath>
                </a14:m>
                <a:r>
                  <a:rPr lang="en-GB" sz="1600" dirty="0">
                    <a:latin typeface="Candara" panose="020E0502030303020204" pitchFamily="34" charset="0"/>
                  </a:rPr>
                  <a:t> seconds.</a:t>
                </a:r>
              </a:p>
              <a:p>
                <a:r>
                  <a:rPr lang="en-GB" sz="1600" dirty="0">
                    <a:latin typeface="Candara" panose="020E0502030303020204" pitchFamily="34" charset="0"/>
                  </a:rPr>
                  <a:t>b)   Find the value of </a:t>
                </a:r>
                <a14:m>
                  <m:oMath xmlns:m="http://schemas.openxmlformats.org/officeDocument/2006/math">
                    <m:r>
                      <a:rPr lang="en-GB" sz="1600" b="0" i="1" smtClean="0">
                        <a:latin typeface="Cambria Math" panose="02040503050406030204" pitchFamily="18" charset="0"/>
                      </a:rPr>
                      <m:t>𝑢</m:t>
                    </m:r>
                  </m:oMath>
                </a14:m>
                <a:endParaRPr lang="en-GB" sz="16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3642664"/>
              </a:xfrm>
              <a:prstGeom prst="rect">
                <a:avLst/>
              </a:prstGeom>
              <a:blipFill>
                <a:blip r:embed="rId3"/>
                <a:stretch>
                  <a:fillRect l="-800" t="-502" r="-1200" b="-11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82034" y="4100138"/>
                <a:ext cx="4572000" cy="884986"/>
              </a:xfrm>
              <a:prstGeom prst="rect">
                <a:avLst/>
              </a:prstGeom>
              <a:noFill/>
            </p:spPr>
            <p:txBody>
              <a:bodyPr wrap="square" rtlCol="0">
                <a:spAutoFit/>
              </a:bodyPr>
              <a:lstStyle/>
              <a:p>
                <a:r>
                  <a:rPr lang="en-GB" dirty="0">
                    <a:solidFill>
                      <a:srgbClr val="FF0000"/>
                    </a:solidFill>
                    <a:latin typeface="Candara" panose="020E0502030303020204" pitchFamily="34" charset="0"/>
                  </a:rPr>
                  <a:t>a) </a:t>
                </a:r>
                <a14:m>
                  <m:oMath xmlns:m="http://schemas.openxmlformats.org/officeDocument/2006/math">
                    <m:r>
                      <a:rPr lang="en-GB" i="1" smtClean="0">
                        <a:solidFill>
                          <a:srgbClr val="FF0000"/>
                        </a:solidFill>
                        <a:latin typeface="Cambria Math" panose="02040503050406030204" pitchFamily="18" charset="0"/>
                        <a:ea typeface="Cambria Math" panose="02040503050406030204" pitchFamily="18" charset="0"/>
                      </a:rPr>
                      <m:t>𝜆</m:t>
                    </m:r>
                    <m:r>
                      <a:rPr lang="en-GB" b="0" i="1" smtClean="0">
                        <a:solidFill>
                          <a:srgbClr val="FF0000"/>
                        </a:solidFill>
                        <a:latin typeface="Cambria Math" panose="02040503050406030204" pitchFamily="18" charset="0"/>
                        <a:ea typeface="Cambria Math" panose="02040503050406030204" pitchFamily="18" charset="0"/>
                      </a:rPr>
                      <m:t>=</m:t>
                    </m:r>
                    <m:f>
                      <m:fPr>
                        <m:ctrlPr>
                          <a:rPr lang="en-GB" b="0" i="1" smtClean="0">
                            <a:solidFill>
                              <a:srgbClr val="FF0000"/>
                            </a:solidFill>
                            <a:latin typeface="Cambria Math" panose="02040503050406030204" pitchFamily="18" charset="0"/>
                            <a:ea typeface="Cambria Math" panose="02040503050406030204" pitchFamily="18" charset="0"/>
                          </a:rPr>
                        </m:ctrlPr>
                      </m:fPr>
                      <m:num>
                        <m:r>
                          <a:rPr lang="en-GB" b="0" i="1" smtClean="0">
                            <a:solidFill>
                              <a:srgbClr val="FF0000"/>
                            </a:solidFill>
                            <a:latin typeface="Cambria Math" panose="02040503050406030204" pitchFamily="18" charset="0"/>
                            <a:ea typeface="Cambria Math" panose="02040503050406030204" pitchFamily="18" charset="0"/>
                          </a:rPr>
                          <m:t>5</m:t>
                        </m:r>
                      </m:num>
                      <m:den>
                        <m:r>
                          <a:rPr lang="en-GB" b="0" i="1" smtClean="0">
                            <a:solidFill>
                              <a:srgbClr val="FF0000"/>
                            </a:solidFill>
                            <a:latin typeface="Cambria Math" panose="02040503050406030204" pitchFamily="18" charset="0"/>
                            <a:ea typeface="Cambria Math" panose="02040503050406030204" pitchFamily="18" charset="0"/>
                          </a:rPr>
                          <m:t>3</m:t>
                        </m:r>
                      </m:den>
                    </m:f>
                  </m:oMath>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b) </a:t>
                </a:r>
                <a14:m>
                  <m:oMath xmlns:m="http://schemas.openxmlformats.org/officeDocument/2006/math">
                    <m:r>
                      <a:rPr lang="en-GB" b="0" i="1" smtClean="0">
                        <a:solidFill>
                          <a:srgbClr val="FF0000"/>
                        </a:solidFill>
                        <a:latin typeface="Cambria Math" panose="02040503050406030204" pitchFamily="18" charset="0"/>
                      </a:rPr>
                      <m:t>𝑢</m:t>
                    </m:r>
                    <m:r>
                      <a:rPr lang="en-GB" b="0" i="1" smtClean="0">
                        <a:solidFill>
                          <a:srgbClr val="FF0000"/>
                        </a:solidFill>
                        <a:latin typeface="Cambria Math" panose="02040503050406030204" pitchFamily="18" charset="0"/>
                      </a:rPr>
                      <m:t>=</m:t>
                    </m:r>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25</m:t>
                        </m:r>
                      </m:num>
                      <m:den>
                        <m:r>
                          <a:rPr lang="en-GB" b="0" i="1" smtClean="0">
                            <a:solidFill>
                              <a:srgbClr val="FF0000"/>
                            </a:solidFill>
                            <a:latin typeface="Cambria Math" panose="02040503050406030204" pitchFamily="18" charset="0"/>
                          </a:rPr>
                          <m:t>12</m:t>
                        </m:r>
                      </m:den>
                    </m:f>
                  </m:oMath>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82034" y="4100138"/>
                <a:ext cx="4572000" cy="884986"/>
              </a:xfrm>
              <a:prstGeom prst="rect">
                <a:avLst/>
              </a:prstGeom>
              <a:blipFill>
                <a:blip r:embed="rId4"/>
                <a:stretch>
                  <a:fillRect l="-1200" b="-4138"/>
                </a:stretch>
              </a:blipFill>
            </p:spPr>
            <p:txBody>
              <a:bodyPr/>
              <a:lstStyle/>
              <a:p>
                <a:r>
                  <a:rPr lang="en-GB">
                    <a:noFill/>
                  </a:rPr>
                  <a:t> </a:t>
                </a:r>
              </a:p>
            </p:txBody>
          </p:sp>
        </mc:Fallback>
      </mc:AlternateContent>
    </p:spTree>
    <p:extLst>
      <p:ext uri="{BB962C8B-B14F-4D97-AF65-F5344CB8AC3E}">
        <p14:creationId xmlns:p14="http://schemas.microsoft.com/office/powerpoint/2010/main" val="403039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1477328"/>
              </a:xfrm>
              <a:prstGeom prst="rect">
                <a:avLst/>
              </a:prstGeom>
              <a:noFill/>
            </p:spPr>
            <p:txBody>
              <a:bodyPr wrap="square" rtlCol="0">
                <a:spAutoFit/>
              </a:bodyPr>
              <a:lstStyle/>
              <a:p>
                <a:r>
                  <a:rPr lang="en-US" dirty="0">
                    <a:latin typeface="Candara" panose="020E0502030303020204" pitchFamily="34" charset="0"/>
                  </a:rPr>
                  <a:t>A ball is dropped from a height of </a:t>
                </a:r>
                <a14:m>
                  <m:oMath xmlns:m="http://schemas.openxmlformats.org/officeDocument/2006/math">
                    <m:r>
                      <a:rPr lang="en-US" i="1">
                        <a:latin typeface="Cambria Math" panose="02040503050406030204" pitchFamily="18" charset="0"/>
                      </a:rPr>
                      <m:t>h𝑚</m:t>
                    </m:r>
                  </m:oMath>
                </a14:m>
                <a:r>
                  <a:rPr lang="en-US" dirty="0">
                    <a:latin typeface="Candara" panose="020E0502030303020204" pitchFamily="34" charset="0"/>
                  </a:rPr>
                  <a:t>. The coefficient of restitution between the ball and the ground is </a:t>
                </a:r>
                <a14:m>
                  <m:oMath xmlns:m="http://schemas.openxmlformats.org/officeDocument/2006/math">
                    <m:r>
                      <a:rPr lang="en-US">
                        <a:latin typeface="Cambria Math" panose="02040503050406030204" pitchFamily="18" charset="0"/>
                      </a:rPr>
                      <m:t>𝑒</m:t>
                    </m:r>
                  </m:oMath>
                </a14:m>
                <a:r>
                  <a:rPr lang="en-GB" dirty="0">
                    <a:latin typeface="Candara" panose="020E0502030303020204" pitchFamily="34" charset="0"/>
                  </a:rPr>
                  <a:t>. What is the total distance travelled by the ball before it comes to rest permanently?</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1477328"/>
              </a:xfrm>
              <a:prstGeom prst="rect">
                <a:avLst/>
              </a:prstGeom>
              <a:blipFill>
                <a:blip r:embed="rId2"/>
                <a:stretch>
                  <a:fillRect l="-1067" t="-2479" r="-667" b="-57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2033121"/>
              </a:xfrm>
              <a:prstGeom prst="rect">
                <a:avLst/>
              </a:prstGeom>
              <a:noFill/>
            </p:spPr>
            <p:txBody>
              <a:bodyPr wrap="square" rtlCol="0">
                <a:spAutoFit/>
              </a:bodyPr>
              <a:lstStyle/>
              <a:p>
                <a:r>
                  <a:rPr lang="en-US" dirty="0">
                    <a:latin typeface="Candara" panose="020E0502030303020204" pitchFamily="34" charset="0"/>
                  </a:rPr>
                  <a:t>A ball is dropped from a height of </a:t>
                </a:r>
                <a14:m>
                  <m:oMath xmlns:m="http://schemas.openxmlformats.org/officeDocument/2006/math">
                    <m:r>
                      <a:rPr lang="en-US" i="1">
                        <a:latin typeface="Cambria Math" panose="02040503050406030204" pitchFamily="18" charset="0"/>
                      </a:rPr>
                      <m:t>h𝑚</m:t>
                    </m:r>
                  </m:oMath>
                </a14:m>
                <a:r>
                  <a:rPr lang="en-US" dirty="0">
                    <a:latin typeface="Candara" panose="020E0502030303020204" pitchFamily="34" charset="0"/>
                  </a:rPr>
                  <a:t>. The coefficient of restitution between the ball and the ground is </a:t>
                </a:r>
                <a14:m>
                  <m:oMath xmlns:m="http://schemas.openxmlformats.org/officeDocument/2006/math">
                    <m:r>
                      <a:rPr lang="en-US">
                        <a:latin typeface="Cambria Math" panose="02040503050406030204" pitchFamily="18" charset="0"/>
                      </a:rPr>
                      <m:t>𝑒</m:t>
                    </m:r>
                  </m:oMath>
                </a14:m>
                <a:r>
                  <a:rPr lang="en-GB" dirty="0">
                    <a:latin typeface="Candara" panose="020E0502030303020204" pitchFamily="34" charset="0"/>
                  </a:rPr>
                  <a:t>. Show that the total distance travelled by the ball before it comes to rest permanently is </a:t>
                </a:r>
              </a:p>
              <a:p>
                <a:pPr/>
                <a14:m>
                  <m:oMathPara xmlns:m="http://schemas.openxmlformats.org/officeDocument/2006/math">
                    <m:oMathParaPr>
                      <m:jc m:val="centerGroup"/>
                    </m:oMathParaPr>
                    <m:oMath xmlns:m="http://schemas.openxmlformats.org/officeDocument/2006/math">
                      <m:f>
                        <m:fPr>
                          <m:ctrlPr>
                            <a:rPr lang="en-GB" i="1" smtClean="0">
                              <a:solidFill>
                                <a:schemeClr val="tx1"/>
                              </a:solidFill>
                              <a:latin typeface="Cambria Math" panose="02040503050406030204" pitchFamily="18" charset="0"/>
                            </a:rPr>
                          </m:ctrlPr>
                        </m:fPr>
                        <m:num>
                          <m:r>
                            <a:rPr lang="en-GB" i="1">
                              <a:solidFill>
                                <a:schemeClr val="tx1"/>
                              </a:solidFill>
                              <a:latin typeface="Cambria Math" panose="02040503050406030204" pitchFamily="18" charset="0"/>
                            </a:rPr>
                            <m:t>h</m:t>
                          </m:r>
                          <m:d>
                            <m:dPr>
                              <m:ctrlPr>
                                <a:rPr lang="en-GB" i="1">
                                  <a:solidFill>
                                    <a:schemeClr val="tx1"/>
                                  </a:solidFill>
                                  <a:latin typeface="Cambria Math" panose="02040503050406030204" pitchFamily="18" charset="0"/>
                                </a:rPr>
                              </m:ctrlPr>
                            </m:dPr>
                            <m:e>
                              <m:r>
                                <a:rPr lang="en-GB" i="1">
                                  <a:solidFill>
                                    <a:schemeClr val="tx1"/>
                                  </a:solidFill>
                                  <a:latin typeface="Cambria Math" panose="02040503050406030204" pitchFamily="18" charset="0"/>
                                </a:rPr>
                                <m:t>1+</m:t>
                              </m:r>
                              <m:sSup>
                                <m:sSupPr>
                                  <m:ctrlPr>
                                    <a:rPr lang="en-GB" i="1">
                                      <a:solidFill>
                                        <a:schemeClr val="tx1"/>
                                      </a:solidFill>
                                      <a:latin typeface="Cambria Math" panose="02040503050406030204" pitchFamily="18" charset="0"/>
                                    </a:rPr>
                                  </m:ctrlPr>
                                </m:sSupPr>
                                <m:e>
                                  <m:r>
                                    <a:rPr lang="en-GB" i="1">
                                      <a:solidFill>
                                        <a:schemeClr val="tx1"/>
                                      </a:solidFill>
                                      <a:latin typeface="Cambria Math" panose="02040503050406030204" pitchFamily="18" charset="0"/>
                                    </a:rPr>
                                    <m:t>𝑒</m:t>
                                  </m:r>
                                </m:e>
                                <m:sup>
                                  <m:r>
                                    <a:rPr lang="en-GB" i="1">
                                      <a:solidFill>
                                        <a:schemeClr val="tx1"/>
                                      </a:solidFill>
                                      <a:latin typeface="Cambria Math" panose="02040503050406030204" pitchFamily="18" charset="0"/>
                                    </a:rPr>
                                    <m:t>2</m:t>
                                  </m:r>
                                </m:sup>
                              </m:sSup>
                            </m:e>
                          </m:d>
                        </m:num>
                        <m:den>
                          <m:r>
                            <a:rPr lang="en-GB" i="1">
                              <a:solidFill>
                                <a:schemeClr val="tx1"/>
                              </a:solidFill>
                              <a:latin typeface="Cambria Math" panose="02040503050406030204" pitchFamily="18" charset="0"/>
                            </a:rPr>
                            <m:t>1−</m:t>
                          </m:r>
                          <m:sSup>
                            <m:sSupPr>
                              <m:ctrlPr>
                                <a:rPr lang="en-GB" i="1">
                                  <a:solidFill>
                                    <a:schemeClr val="tx1"/>
                                  </a:solidFill>
                                  <a:latin typeface="Cambria Math" panose="02040503050406030204" pitchFamily="18" charset="0"/>
                                </a:rPr>
                              </m:ctrlPr>
                            </m:sSupPr>
                            <m:e>
                              <m:r>
                                <a:rPr lang="en-GB" i="1">
                                  <a:solidFill>
                                    <a:schemeClr val="tx1"/>
                                  </a:solidFill>
                                  <a:latin typeface="Cambria Math" panose="02040503050406030204" pitchFamily="18" charset="0"/>
                                </a:rPr>
                                <m:t>𝑒</m:t>
                              </m:r>
                            </m:e>
                            <m:sup>
                              <m:r>
                                <a:rPr lang="en-GB" i="1">
                                  <a:solidFill>
                                    <a:schemeClr val="tx1"/>
                                  </a:solidFill>
                                  <a:latin typeface="Cambria Math" panose="02040503050406030204" pitchFamily="18" charset="0"/>
                                </a:rPr>
                                <m:t>2</m:t>
                              </m:r>
                            </m:sup>
                          </m:sSup>
                        </m:den>
                      </m:f>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2033121"/>
              </a:xfrm>
              <a:prstGeom prst="rect">
                <a:avLst/>
              </a:prstGeom>
              <a:blipFill>
                <a:blip r:embed="rId3"/>
                <a:stretch>
                  <a:fillRect l="-1200" t="-1497" r="-533"/>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id="{ABB204BF-F99B-415F-BDC2-DDBA9C6AC34B}"/>
              </a:ext>
            </a:extLst>
          </p:cNvPr>
          <p:cNvSpPr txBox="1"/>
          <p:nvPr/>
        </p:nvSpPr>
        <p:spPr>
          <a:xfrm>
            <a:off x="4566983" y="2499798"/>
            <a:ext cx="4572000" cy="369332"/>
          </a:xfrm>
          <a:prstGeom prst="rect">
            <a:avLst/>
          </a:prstGeom>
          <a:noFill/>
        </p:spPr>
        <p:txBody>
          <a:bodyPr wrap="square" rtlCol="0">
            <a:spAutoFit/>
          </a:bodyPr>
          <a:lstStyle/>
          <a:p>
            <a:pPr algn="ctr"/>
            <a:r>
              <a:rPr lang="en-GB" dirty="0">
                <a:solidFill>
                  <a:srgbClr val="FF0000"/>
                </a:solidFill>
                <a:latin typeface="Candara" panose="020E0502030303020204" pitchFamily="34" charset="0"/>
              </a:rPr>
              <a:t>Shown</a:t>
            </a:r>
          </a:p>
        </p:txBody>
      </p:sp>
    </p:spTree>
    <p:extLst>
      <p:ext uri="{BB962C8B-B14F-4D97-AF65-F5344CB8AC3E}">
        <p14:creationId xmlns:p14="http://schemas.microsoft.com/office/powerpoint/2010/main" val="70260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4.3) Loss of kinetic energy</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315323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7563394" cy="527222"/>
          </a:xfrm>
        </p:spPr>
        <p:txBody>
          <a:bodyPr/>
          <a:lstStyle/>
          <a:p>
            <a:r>
              <a:rPr lang="en-GB" dirty="0"/>
              <a:t>4.1) Direct impact and Newton’s law of restitution</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073568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p:sp>
        <p:nvSpPr>
          <p:cNvPr id="10" name="TextBox 9"/>
          <p:cNvSpPr txBox="1"/>
          <p:nvPr/>
        </p:nvSpPr>
        <p:spPr>
          <a:xfrm>
            <a:off x="-5017" y="466404"/>
            <a:ext cx="4572000" cy="369332"/>
          </a:xfrm>
          <a:prstGeom prst="rect">
            <a:avLst/>
          </a:prstGeom>
          <a:noFill/>
        </p:spPr>
        <p:txBody>
          <a:bodyPr wrap="square" rtlCol="0">
            <a:spAutoFit/>
          </a:bodyPr>
          <a:lstStyle/>
          <a:p>
            <a:r>
              <a:rPr lang="en-GB" dirty="0">
                <a:latin typeface="Candara" panose="020E0502030303020204" pitchFamily="34" charset="0"/>
              </a:rPr>
              <a:t>Find the loss in kinetic energy</a:t>
            </a:r>
          </a:p>
        </p:txBody>
      </p:sp>
      <p:sp>
        <p:nvSpPr>
          <p:cNvPr id="11" name="TextBox 10"/>
          <p:cNvSpPr txBox="1"/>
          <p:nvPr/>
        </p:nvSpPr>
        <p:spPr>
          <a:xfrm>
            <a:off x="4577017" y="457474"/>
            <a:ext cx="4572000" cy="369332"/>
          </a:xfrm>
          <a:prstGeom prst="rect">
            <a:avLst/>
          </a:prstGeom>
          <a:noFill/>
        </p:spPr>
        <p:txBody>
          <a:bodyPr wrap="square" rtlCol="0">
            <a:spAutoFit/>
          </a:bodyPr>
          <a:lstStyle/>
          <a:p>
            <a:r>
              <a:rPr lang="en-GB" dirty="0">
                <a:latin typeface="Candara" panose="020E0502030303020204" pitchFamily="34" charset="0"/>
              </a:rPr>
              <a:t>Find the loss in kinetic energy</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66983" y="2797837"/>
                <a:ext cx="4572000"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60 </m:t>
                      </m:r>
                      <m:r>
                        <a:rPr lang="en-GB" b="0" i="1" smtClean="0">
                          <a:solidFill>
                            <a:srgbClr val="FF0000"/>
                          </a:solidFill>
                          <a:latin typeface="Cambria Math" panose="02040503050406030204" pitchFamily="18" charset="0"/>
                        </a:rPr>
                        <m:t>𝐽</m:t>
                      </m:r>
                    </m:oMath>
                  </m:oMathPara>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66983" y="2797837"/>
                <a:ext cx="4572000" cy="369332"/>
              </a:xfrm>
              <a:prstGeom prst="rect">
                <a:avLst/>
              </a:prstGeom>
              <a:blipFill>
                <a:blip r:embed="rId2"/>
                <a:stretch>
                  <a:fillRect b="-8197"/>
                </a:stretch>
              </a:blipFill>
            </p:spPr>
            <p:txBody>
              <a:bodyPr/>
              <a:lstStyle/>
              <a:p>
                <a:r>
                  <a:rPr lang="en-GB">
                    <a:noFill/>
                  </a:rPr>
                  <a:t> </a:t>
                </a:r>
              </a:p>
            </p:txBody>
          </p:sp>
        </mc:Fallback>
      </mc:AlternateContent>
      <p:pic>
        <p:nvPicPr>
          <p:cNvPr id="13" name="Picture 12">
            <a:extLst>
              <a:ext uri="{FF2B5EF4-FFF2-40B4-BE49-F238E27FC236}">
                <a16:creationId xmlns:a16="http://schemas.microsoft.com/office/drawing/2014/main" id="{B07F3F9C-1DEE-4315-B178-64AA84C65034}"/>
              </a:ext>
            </a:extLst>
          </p:cNvPr>
          <p:cNvPicPr>
            <a:picLocks noChangeAspect="1"/>
          </p:cNvPicPr>
          <p:nvPr/>
        </p:nvPicPr>
        <p:blipFill>
          <a:blip r:embed="rId3"/>
          <a:stretch>
            <a:fillRect/>
          </a:stretch>
        </p:blipFill>
        <p:spPr>
          <a:xfrm>
            <a:off x="6024700" y="815624"/>
            <a:ext cx="1676634" cy="1952898"/>
          </a:xfrm>
          <a:prstGeom prst="rect">
            <a:avLst/>
          </a:prstGeom>
        </p:spPr>
      </p:pic>
      <p:pic>
        <p:nvPicPr>
          <p:cNvPr id="7" name="Picture 6">
            <a:extLst>
              <a:ext uri="{FF2B5EF4-FFF2-40B4-BE49-F238E27FC236}">
                <a16:creationId xmlns:a16="http://schemas.microsoft.com/office/drawing/2014/main" id="{BC95D944-25AB-471F-88C1-F5FC0D6D9817}"/>
              </a:ext>
            </a:extLst>
          </p:cNvPr>
          <p:cNvPicPr>
            <a:picLocks noChangeAspect="1"/>
          </p:cNvPicPr>
          <p:nvPr/>
        </p:nvPicPr>
        <p:blipFill>
          <a:blip r:embed="rId4"/>
          <a:stretch>
            <a:fillRect/>
          </a:stretch>
        </p:blipFill>
        <p:spPr>
          <a:xfrm>
            <a:off x="1422283" y="923330"/>
            <a:ext cx="1600423" cy="1867161"/>
          </a:xfrm>
          <a:prstGeom prst="rect">
            <a:avLst/>
          </a:prstGeom>
        </p:spPr>
      </p:pic>
      <p:sp>
        <p:nvSpPr>
          <p:cNvPr id="14" name="TextBox 13">
            <a:extLst>
              <a:ext uri="{FF2B5EF4-FFF2-40B4-BE49-F238E27FC236}">
                <a16:creationId xmlns:a16="http://schemas.microsoft.com/office/drawing/2014/main" id="{AD2C2B76-43B0-4EF3-9EE3-AD50CE4515FF}"/>
              </a:ext>
            </a:extLst>
          </p:cNvPr>
          <p:cNvSpPr txBox="1"/>
          <p:nvPr/>
        </p:nvSpPr>
        <p:spPr>
          <a:xfrm>
            <a:off x="0" y="6550223"/>
            <a:ext cx="9144000" cy="307777"/>
          </a:xfrm>
          <a:prstGeom prst="rect">
            <a:avLst/>
          </a:prstGeom>
          <a:noFill/>
        </p:spPr>
        <p:txBody>
          <a:bodyPr wrap="square" rtlCol="0">
            <a:spAutoFit/>
          </a:bodyPr>
          <a:lstStyle/>
          <a:p>
            <a:pPr algn="ctr"/>
            <a:r>
              <a:rPr lang="en-US" sz="1400" dirty="0">
                <a:latin typeface="Candara" panose="020E0502030303020204" pitchFamily="34" charset="0"/>
                <a:ea typeface="Cambria Math" panose="02040503050406030204" pitchFamily="18" charset="0"/>
              </a:rPr>
              <a:t>Diagrams used with permission from DrFrostMaths: </a:t>
            </a:r>
            <a:r>
              <a:rPr lang="en-GB" sz="1400" dirty="0">
                <a:latin typeface="Candara" panose="020E0502030303020204" pitchFamily="34" charset="0"/>
                <a:hlinkClick r:id="rId5"/>
              </a:rPr>
              <a:t>https://www.drfrostmaths.com/</a:t>
            </a:r>
            <a:endParaRPr lang="en-GB" sz="1400" dirty="0">
              <a:latin typeface="Candara" panose="020E0502030303020204" pitchFamily="34" charset="0"/>
            </a:endParaRPr>
          </a:p>
        </p:txBody>
      </p:sp>
    </p:spTree>
    <p:extLst>
      <p:ext uri="{BB962C8B-B14F-4D97-AF65-F5344CB8AC3E}">
        <p14:creationId xmlns:p14="http://schemas.microsoft.com/office/powerpoint/2010/main" val="62771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p:sp>
        <p:nvSpPr>
          <p:cNvPr id="10" name="TextBox 9"/>
          <p:cNvSpPr txBox="1"/>
          <p:nvPr/>
        </p:nvSpPr>
        <p:spPr>
          <a:xfrm>
            <a:off x="-5017" y="466404"/>
            <a:ext cx="4572000" cy="369332"/>
          </a:xfrm>
          <a:prstGeom prst="rect">
            <a:avLst/>
          </a:prstGeom>
          <a:noFill/>
        </p:spPr>
        <p:txBody>
          <a:bodyPr wrap="square" rtlCol="0">
            <a:spAutoFit/>
          </a:bodyPr>
          <a:lstStyle/>
          <a:p>
            <a:r>
              <a:rPr lang="en-GB" dirty="0">
                <a:latin typeface="Candara" panose="020E0502030303020204" pitchFamily="34" charset="0"/>
              </a:rPr>
              <a:t>Find the total loss in kinetic energy</a:t>
            </a:r>
          </a:p>
        </p:txBody>
      </p:sp>
      <p:sp>
        <p:nvSpPr>
          <p:cNvPr id="11" name="TextBox 10"/>
          <p:cNvSpPr txBox="1"/>
          <p:nvPr/>
        </p:nvSpPr>
        <p:spPr>
          <a:xfrm>
            <a:off x="4577017" y="457474"/>
            <a:ext cx="4572000" cy="369332"/>
          </a:xfrm>
          <a:prstGeom prst="rect">
            <a:avLst/>
          </a:prstGeom>
          <a:noFill/>
        </p:spPr>
        <p:txBody>
          <a:bodyPr wrap="square" rtlCol="0">
            <a:spAutoFit/>
          </a:bodyPr>
          <a:lstStyle/>
          <a:p>
            <a:r>
              <a:rPr lang="en-GB" dirty="0">
                <a:latin typeface="Candara" panose="020E0502030303020204" pitchFamily="34" charset="0"/>
              </a:rPr>
              <a:t>Find the total loss in kinetic energy</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66983" y="2797837"/>
                <a:ext cx="4572000"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6 </m:t>
                      </m:r>
                      <m:r>
                        <a:rPr lang="en-GB" b="0" i="1" smtClean="0">
                          <a:solidFill>
                            <a:srgbClr val="FF0000"/>
                          </a:solidFill>
                          <a:latin typeface="Cambria Math" panose="02040503050406030204" pitchFamily="18" charset="0"/>
                        </a:rPr>
                        <m:t>𝐽</m:t>
                      </m:r>
                    </m:oMath>
                  </m:oMathPara>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66983" y="2797837"/>
                <a:ext cx="4572000" cy="369332"/>
              </a:xfrm>
              <a:prstGeom prst="rect">
                <a:avLst/>
              </a:prstGeom>
              <a:blipFill>
                <a:blip r:embed="rId2"/>
                <a:stretch>
                  <a:fillRect b="-8197"/>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id="{C42ECE45-21A4-49AF-B895-1D17395B2FC4}"/>
              </a:ext>
            </a:extLst>
          </p:cNvPr>
          <p:cNvPicPr>
            <a:picLocks noChangeAspect="1"/>
          </p:cNvPicPr>
          <p:nvPr/>
        </p:nvPicPr>
        <p:blipFill>
          <a:blip r:embed="rId3"/>
          <a:stretch>
            <a:fillRect/>
          </a:stretch>
        </p:blipFill>
        <p:spPr>
          <a:xfrm>
            <a:off x="5643361" y="903006"/>
            <a:ext cx="2886478" cy="1686160"/>
          </a:xfrm>
          <a:prstGeom prst="rect">
            <a:avLst/>
          </a:prstGeom>
        </p:spPr>
      </p:pic>
      <p:pic>
        <p:nvPicPr>
          <p:cNvPr id="14" name="Picture 13">
            <a:extLst>
              <a:ext uri="{FF2B5EF4-FFF2-40B4-BE49-F238E27FC236}">
                <a16:creationId xmlns:a16="http://schemas.microsoft.com/office/drawing/2014/main" id="{4EFEE28A-B0C2-401D-8CAB-C4D0873F1DF0}"/>
              </a:ext>
            </a:extLst>
          </p:cNvPr>
          <p:cNvPicPr>
            <a:picLocks noChangeAspect="1"/>
          </p:cNvPicPr>
          <p:nvPr/>
        </p:nvPicPr>
        <p:blipFill>
          <a:blip r:embed="rId4"/>
          <a:stretch>
            <a:fillRect/>
          </a:stretch>
        </p:blipFill>
        <p:spPr>
          <a:xfrm>
            <a:off x="809165" y="914401"/>
            <a:ext cx="2943636" cy="1771897"/>
          </a:xfrm>
          <a:prstGeom prst="rect">
            <a:avLst/>
          </a:prstGeom>
        </p:spPr>
      </p:pic>
      <p:sp>
        <p:nvSpPr>
          <p:cNvPr id="15" name="TextBox 14">
            <a:extLst>
              <a:ext uri="{FF2B5EF4-FFF2-40B4-BE49-F238E27FC236}">
                <a16:creationId xmlns:a16="http://schemas.microsoft.com/office/drawing/2014/main" id="{C0FFBBD0-DF6F-4DD4-AE8C-EF5C5F2CA401}"/>
              </a:ext>
            </a:extLst>
          </p:cNvPr>
          <p:cNvSpPr txBox="1"/>
          <p:nvPr/>
        </p:nvSpPr>
        <p:spPr>
          <a:xfrm>
            <a:off x="0" y="6550223"/>
            <a:ext cx="9144000" cy="307777"/>
          </a:xfrm>
          <a:prstGeom prst="rect">
            <a:avLst/>
          </a:prstGeom>
          <a:noFill/>
        </p:spPr>
        <p:txBody>
          <a:bodyPr wrap="square" rtlCol="0">
            <a:spAutoFit/>
          </a:bodyPr>
          <a:lstStyle/>
          <a:p>
            <a:pPr algn="ctr"/>
            <a:r>
              <a:rPr lang="en-US" sz="1400" dirty="0">
                <a:latin typeface="Candara" panose="020E0502030303020204" pitchFamily="34" charset="0"/>
                <a:ea typeface="Cambria Math" panose="02040503050406030204" pitchFamily="18" charset="0"/>
              </a:rPr>
              <a:t>Diagrams used with permission from DrFrostMaths: </a:t>
            </a:r>
            <a:r>
              <a:rPr lang="en-GB" sz="1400" dirty="0">
                <a:latin typeface="Candara" panose="020E0502030303020204" pitchFamily="34" charset="0"/>
                <a:hlinkClick r:id="rId5"/>
              </a:rPr>
              <a:t>https://www.drfrostmaths.com/</a:t>
            </a:r>
            <a:endParaRPr lang="en-GB" sz="1400" dirty="0">
              <a:latin typeface="Candara" panose="020E0502030303020204" pitchFamily="34" charset="0"/>
            </a:endParaRPr>
          </a:p>
        </p:txBody>
      </p:sp>
    </p:spTree>
    <p:extLst>
      <p:ext uri="{BB962C8B-B14F-4D97-AF65-F5344CB8AC3E}">
        <p14:creationId xmlns:p14="http://schemas.microsoft.com/office/powerpoint/2010/main" val="64431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p:sp>
        <p:nvSpPr>
          <p:cNvPr id="10" name="TextBox 9"/>
          <p:cNvSpPr txBox="1"/>
          <p:nvPr/>
        </p:nvSpPr>
        <p:spPr>
          <a:xfrm>
            <a:off x="-5017" y="466404"/>
            <a:ext cx="4572000" cy="646331"/>
          </a:xfrm>
          <a:prstGeom prst="rect">
            <a:avLst/>
          </a:prstGeom>
          <a:noFill/>
        </p:spPr>
        <p:txBody>
          <a:bodyPr wrap="square" rtlCol="0">
            <a:spAutoFit/>
          </a:bodyPr>
          <a:lstStyle/>
          <a:p>
            <a:r>
              <a:rPr lang="en-GB" dirty="0">
                <a:latin typeface="Candara" panose="020E0502030303020204" pitchFamily="34" charset="0"/>
              </a:rPr>
              <a:t>Find the percentage of kinetic energy lost in the collision.</a:t>
            </a:r>
          </a:p>
        </p:txBody>
      </p:sp>
      <p:sp>
        <p:nvSpPr>
          <p:cNvPr id="11" name="TextBox 10"/>
          <p:cNvSpPr txBox="1"/>
          <p:nvPr/>
        </p:nvSpPr>
        <p:spPr>
          <a:xfrm>
            <a:off x="4577017" y="457474"/>
            <a:ext cx="4572000" cy="646331"/>
          </a:xfrm>
          <a:prstGeom prst="rect">
            <a:avLst/>
          </a:prstGeom>
          <a:noFill/>
        </p:spPr>
        <p:txBody>
          <a:bodyPr wrap="square" rtlCol="0">
            <a:spAutoFit/>
          </a:bodyPr>
          <a:lstStyle/>
          <a:p>
            <a:r>
              <a:rPr lang="en-GB" dirty="0">
                <a:latin typeface="Candara" panose="020E0502030303020204" pitchFamily="34" charset="0"/>
              </a:rPr>
              <a:t>Find the percentage of kinetic energy lost in the collision.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77017" y="3244334"/>
                <a:ext cx="4572000"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75%</m:t>
                      </m:r>
                    </m:oMath>
                  </m:oMathPara>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77017" y="3244334"/>
                <a:ext cx="4572000" cy="369332"/>
              </a:xfrm>
              <a:prstGeom prst="rect">
                <a:avLst/>
              </a:prstGeom>
              <a:blipFill>
                <a:blip r:embed="rId2"/>
                <a:stretch>
                  <a:fillRect/>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id="{C42ECE45-21A4-49AF-B895-1D17395B2FC4}"/>
              </a:ext>
            </a:extLst>
          </p:cNvPr>
          <p:cNvPicPr>
            <a:picLocks noChangeAspect="1"/>
          </p:cNvPicPr>
          <p:nvPr/>
        </p:nvPicPr>
        <p:blipFill>
          <a:blip r:embed="rId3"/>
          <a:stretch>
            <a:fillRect/>
          </a:stretch>
        </p:blipFill>
        <p:spPr>
          <a:xfrm>
            <a:off x="5681461" y="1395272"/>
            <a:ext cx="2886478" cy="1686160"/>
          </a:xfrm>
          <a:prstGeom prst="rect">
            <a:avLst/>
          </a:prstGeom>
        </p:spPr>
      </p:pic>
      <p:pic>
        <p:nvPicPr>
          <p:cNvPr id="14" name="Picture 13">
            <a:extLst>
              <a:ext uri="{FF2B5EF4-FFF2-40B4-BE49-F238E27FC236}">
                <a16:creationId xmlns:a16="http://schemas.microsoft.com/office/drawing/2014/main" id="{4EFEE28A-B0C2-401D-8CAB-C4D0873F1DF0}"/>
              </a:ext>
            </a:extLst>
          </p:cNvPr>
          <p:cNvPicPr>
            <a:picLocks noChangeAspect="1"/>
          </p:cNvPicPr>
          <p:nvPr/>
        </p:nvPicPr>
        <p:blipFill>
          <a:blip r:embed="rId4"/>
          <a:stretch>
            <a:fillRect/>
          </a:stretch>
        </p:blipFill>
        <p:spPr>
          <a:xfrm>
            <a:off x="809165" y="1395272"/>
            <a:ext cx="2943636" cy="1771897"/>
          </a:xfrm>
          <a:prstGeom prst="rect">
            <a:avLst/>
          </a:prstGeom>
        </p:spPr>
      </p:pic>
      <p:sp>
        <p:nvSpPr>
          <p:cNvPr id="13" name="TextBox 12">
            <a:extLst>
              <a:ext uri="{FF2B5EF4-FFF2-40B4-BE49-F238E27FC236}">
                <a16:creationId xmlns:a16="http://schemas.microsoft.com/office/drawing/2014/main" id="{22452994-C898-4A68-9C58-3F827A59799A}"/>
              </a:ext>
            </a:extLst>
          </p:cNvPr>
          <p:cNvSpPr txBox="1"/>
          <p:nvPr/>
        </p:nvSpPr>
        <p:spPr>
          <a:xfrm>
            <a:off x="0" y="6550223"/>
            <a:ext cx="9144000" cy="307777"/>
          </a:xfrm>
          <a:prstGeom prst="rect">
            <a:avLst/>
          </a:prstGeom>
          <a:noFill/>
        </p:spPr>
        <p:txBody>
          <a:bodyPr wrap="square" rtlCol="0">
            <a:spAutoFit/>
          </a:bodyPr>
          <a:lstStyle/>
          <a:p>
            <a:pPr algn="ctr"/>
            <a:r>
              <a:rPr lang="en-US" sz="1400" dirty="0">
                <a:latin typeface="Candara" panose="020E0502030303020204" pitchFamily="34" charset="0"/>
                <a:ea typeface="Cambria Math" panose="02040503050406030204" pitchFamily="18" charset="0"/>
              </a:rPr>
              <a:t>Diagrams used with permission from DrFrostMaths: </a:t>
            </a:r>
            <a:r>
              <a:rPr lang="en-GB" sz="1400" dirty="0">
                <a:latin typeface="Candara" panose="020E0502030303020204" pitchFamily="34" charset="0"/>
                <a:hlinkClick r:id="rId5"/>
              </a:rPr>
              <a:t>https://www.drfrostmaths.com/</a:t>
            </a:r>
            <a:endParaRPr lang="en-GB" sz="1400" dirty="0">
              <a:latin typeface="Candara" panose="020E0502030303020204" pitchFamily="34" charset="0"/>
            </a:endParaRPr>
          </a:p>
        </p:txBody>
      </p:sp>
    </p:spTree>
    <p:extLst>
      <p:ext uri="{BB962C8B-B14F-4D97-AF65-F5344CB8AC3E}">
        <p14:creationId xmlns:p14="http://schemas.microsoft.com/office/powerpoint/2010/main" val="226533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69332"/>
              </a:xfrm>
              <a:prstGeom prst="rect">
                <a:avLst/>
              </a:prstGeom>
              <a:noFill/>
            </p:spPr>
            <p:txBody>
              <a:bodyPr wrap="square" rtlCol="0">
                <a:spAutoFit/>
              </a:bodyPr>
              <a:lstStyle/>
              <a:p>
                <a:r>
                  <a:rPr lang="en-GB" dirty="0">
                    <a:latin typeface="Candara" panose="020E0502030303020204" pitchFamily="34" charset="0"/>
                  </a:rPr>
                  <a:t>Find the loss in kinetic energy, in terms of </a:t>
                </a:r>
                <a14:m>
                  <m:oMath xmlns:m="http://schemas.openxmlformats.org/officeDocument/2006/math">
                    <m:r>
                      <a:rPr lang="en-GB" i="1">
                        <a:latin typeface="Cambria Math" panose="02040503050406030204" pitchFamily="18" charset="0"/>
                      </a:rPr>
                      <m:t>𝑒</m:t>
                    </m:r>
                  </m:oMath>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69332"/>
              </a:xfrm>
              <a:prstGeom prst="rect">
                <a:avLst/>
              </a:prstGeom>
              <a:blipFill>
                <a:blip r:embed="rId2"/>
                <a:stretch>
                  <a:fillRect l="-1067" t="-1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369332"/>
              </a:xfrm>
              <a:prstGeom prst="rect">
                <a:avLst/>
              </a:prstGeom>
              <a:noFill/>
            </p:spPr>
            <p:txBody>
              <a:bodyPr wrap="square" rtlCol="0">
                <a:spAutoFit/>
              </a:bodyPr>
              <a:lstStyle/>
              <a:p>
                <a:r>
                  <a:rPr lang="en-GB" dirty="0">
                    <a:latin typeface="Candara" panose="020E0502030303020204" pitchFamily="34" charset="0"/>
                  </a:rPr>
                  <a:t>Find the loss in kinetic energy, in terms of </a:t>
                </a:r>
                <a14:m>
                  <m:oMath xmlns:m="http://schemas.openxmlformats.org/officeDocument/2006/math">
                    <m:r>
                      <a:rPr lang="en-GB" b="0" i="1" smtClean="0">
                        <a:latin typeface="Cambria Math" panose="02040503050406030204" pitchFamily="18" charset="0"/>
                      </a:rPr>
                      <m:t>𝑒</m:t>
                    </m:r>
                  </m:oMath>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369332"/>
              </a:xfrm>
              <a:prstGeom prst="rect">
                <a:avLst/>
              </a:prstGeom>
              <a:blipFill>
                <a:blip r:embed="rId3"/>
                <a:stretch>
                  <a:fillRect l="-1200"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66983" y="2874727"/>
                <a:ext cx="4572000"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64(1−</m:t>
                      </m:r>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𝑒</m:t>
                          </m:r>
                        </m:e>
                        <m:sup>
                          <m:r>
                            <a:rPr lang="en-GB" b="0" i="1" smtClean="0">
                              <a:solidFill>
                                <a:srgbClr val="FF0000"/>
                              </a:solidFill>
                              <a:latin typeface="Cambria Math" panose="02040503050406030204" pitchFamily="18" charset="0"/>
                            </a:rPr>
                            <m:t>2</m:t>
                          </m:r>
                        </m:sup>
                      </m:sSup>
                      <m:r>
                        <a:rPr lang="en-GB" b="0" i="1" smtClean="0">
                          <a:solidFill>
                            <a:srgbClr val="FF0000"/>
                          </a:solidFill>
                          <a:latin typeface="Cambria Math" panose="02040503050406030204" pitchFamily="18" charset="0"/>
                        </a:rPr>
                        <m:t>)</m:t>
                      </m:r>
                    </m:oMath>
                  </m:oMathPara>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66983" y="2874727"/>
                <a:ext cx="4572000" cy="369332"/>
              </a:xfrm>
              <a:prstGeom prst="rect">
                <a:avLst/>
              </a:prstGeom>
              <a:blipFill>
                <a:blip r:embed="rId4"/>
                <a:stretch>
                  <a:fillRect b="-13333"/>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FC9295BE-6567-4398-8D07-84F8F7E1821E}"/>
              </a:ext>
            </a:extLst>
          </p:cNvPr>
          <p:cNvPicPr>
            <a:picLocks noChangeAspect="1"/>
          </p:cNvPicPr>
          <p:nvPr/>
        </p:nvPicPr>
        <p:blipFill>
          <a:blip r:embed="rId5"/>
          <a:stretch>
            <a:fillRect/>
          </a:stretch>
        </p:blipFill>
        <p:spPr>
          <a:xfrm>
            <a:off x="5643393" y="912423"/>
            <a:ext cx="2429214" cy="1876687"/>
          </a:xfrm>
          <a:prstGeom prst="rect">
            <a:avLst/>
          </a:prstGeom>
        </p:spPr>
      </p:pic>
      <p:pic>
        <p:nvPicPr>
          <p:cNvPr id="13" name="Picture 12">
            <a:extLst>
              <a:ext uri="{FF2B5EF4-FFF2-40B4-BE49-F238E27FC236}">
                <a16:creationId xmlns:a16="http://schemas.microsoft.com/office/drawing/2014/main" id="{0048C2DE-47D7-48FD-BB3C-E600CC2C5E7D}"/>
              </a:ext>
            </a:extLst>
          </p:cNvPr>
          <p:cNvPicPr>
            <a:picLocks noChangeAspect="1"/>
          </p:cNvPicPr>
          <p:nvPr/>
        </p:nvPicPr>
        <p:blipFill>
          <a:blip r:embed="rId6"/>
          <a:stretch>
            <a:fillRect/>
          </a:stretch>
        </p:blipFill>
        <p:spPr>
          <a:xfrm>
            <a:off x="1104481" y="887080"/>
            <a:ext cx="2353003" cy="1857634"/>
          </a:xfrm>
          <a:prstGeom prst="rect">
            <a:avLst/>
          </a:prstGeom>
        </p:spPr>
      </p:pic>
      <p:sp>
        <p:nvSpPr>
          <p:cNvPr id="15" name="TextBox 14">
            <a:extLst>
              <a:ext uri="{FF2B5EF4-FFF2-40B4-BE49-F238E27FC236}">
                <a16:creationId xmlns:a16="http://schemas.microsoft.com/office/drawing/2014/main" id="{C2F217B9-B600-4FA8-92DC-F8F0BCACD3E1}"/>
              </a:ext>
            </a:extLst>
          </p:cNvPr>
          <p:cNvSpPr txBox="1"/>
          <p:nvPr/>
        </p:nvSpPr>
        <p:spPr>
          <a:xfrm>
            <a:off x="0" y="6550223"/>
            <a:ext cx="9144000" cy="307777"/>
          </a:xfrm>
          <a:prstGeom prst="rect">
            <a:avLst/>
          </a:prstGeom>
          <a:noFill/>
        </p:spPr>
        <p:txBody>
          <a:bodyPr wrap="square" rtlCol="0">
            <a:spAutoFit/>
          </a:bodyPr>
          <a:lstStyle/>
          <a:p>
            <a:pPr algn="ctr"/>
            <a:r>
              <a:rPr lang="en-US" sz="1400" dirty="0">
                <a:latin typeface="Candara" panose="020E0502030303020204" pitchFamily="34" charset="0"/>
                <a:ea typeface="Cambria Math" panose="02040503050406030204" pitchFamily="18" charset="0"/>
              </a:rPr>
              <a:t>Diagrams used with permission from DrFrostMaths: </a:t>
            </a:r>
            <a:r>
              <a:rPr lang="en-GB" sz="1400" dirty="0">
                <a:latin typeface="Candara" panose="020E0502030303020204" pitchFamily="34" charset="0"/>
                <a:hlinkClick r:id="rId7"/>
              </a:rPr>
              <a:t>https://www.drfrostmaths.com/</a:t>
            </a:r>
            <a:endParaRPr lang="en-GB" sz="1400" dirty="0">
              <a:latin typeface="Candara" panose="020E0502030303020204" pitchFamily="34" charset="0"/>
            </a:endParaRPr>
          </a:p>
        </p:txBody>
      </p:sp>
    </p:spTree>
    <p:extLst>
      <p:ext uri="{BB962C8B-B14F-4D97-AF65-F5344CB8AC3E}">
        <p14:creationId xmlns:p14="http://schemas.microsoft.com/office/powerpoint/2010/main" val="188318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532762"/>
              </a:xfrm>
              <a:prstGeom prst="rect">
                <a:avLst/>
              </a:prstGeom>
              <a:noFill/>
            </p:spPr>
            <p:txBody>
              <a:bodyPr wrap="square" rtlCol="0">
                <a:spAutoFit/>
              </a:bodyPr>
              <a:lstStyle/>
              <a:p>
                <a:r>
                  <a:rPr lang="en-GB" dirty="0">
                    <a:latin typeface="Candara" panose="020E0502030303020204" pitchFamily="34" charset="0"/>
                  </a:rPr>
                  <a:t>Two spheres A and B have massed </a:t>
                </a:r>
                <a14:m>
                  <m:oMath xmlns:m="http://schemas.openxmlformats.org/officeDocument/2006/math">
                    <m:r>
                      <a:rPr lang="en-GB" b="0" i="1" smtClean="0">
                        <a:latin typeface="Cambria Math" panose="02040503050406030204" pitchFamily="18" charset="0"/>
                      </a:rPr>
                      <m:t>6</m:t>
                    </m:r>
                    <m:r>
                      <a:rPr lang="en-GB" i="1">
                        <a:latin typeface="Cambria Math" panose="02040503050406030204" pitchFamily="18" charset="0"/>
                      </a:rPr>
                      <m:t> </m:t>
                    </m:r>
                    <m:r>
                      <a:rPr lang="en-GB" i="1">
                        <a:latin typeface="Cambria Math" panose="02040503050406030204" pitchFamily="18" charset="0"/>
                      </a:rPr>
                      <m:t>𝑘𝑔</m:t>
                    </m:r>
                  </m:oMath>
                </a14:m>
                <a:r>
                  <a:rPr lang="en-GB" dirty="0">
                    <a:latin typeface="Candara" panose="020E0502030303020204" pitchFamily="34" charset="0"/>
                  </a:rPr>
                  <a:t> and </a:t>
                </a:r>
                <a14:m>
                  <m:oMath xmlns:m="http://schemas.openxmlformats.org/officeDocument/2006/math">
                    <m:r>
                      <a:rPr lang="en-GB" b="0" i="1" smtClean="0">
                        <a:latin typeface="Cambria Math" panose="02040503050406030204" pitchFamily="18" charset="0"/>
                      </a:rPr>
                      <m:t>10</m:t>
                    </m:r>
                    <m:r>
                      <a:rPr lang="en-GB" i="1">
                        <a:latin typeface="Cambria Math" panose="02040503050406030204" pitchFamily="18" charset="0"/>
                      </a:rPr>
                      <m:t> </m:t>
                    </m:r>
                    <m:r>
                      <a:rPr lang="en-GB" i="1">
                        <a:latin typeface="Cambria Math" panose="02040503050406030204" pitchFamily="18" charset="0"/>
                      </a:rPr>
                      <m:t>𝑘𝑔</m:t>
                    </m:r>
                  </m:oMath>
                </a14:m>
                <a:r>
                  <a:rPr lang="en-GB" dirty="0">
                    <a:latin typeface="Candara" panose="020E0502030303020204" pitchFamily="34" charset="0"/>
                  </a:rPr>
                  <a:t> respectively. A and B move towards each other in opposite directions along the same straight line on a smooth horizontal surface with speeds </a:t>
                </a:r>
                <a14:m>
                  <m:oMath xmlns:m="http://schemas.openxmlformats.org/officeDocument/2006/math">
                    <m:r>
                      <a:rPr lang="en-GB" b="0" i="1" smtClean="0">
                        <a:latin typeface="Cambria Math" panose="02040503050406030204" pitchFamily="18" charset="0"/>
                      </a:rPr>
                      <m:t>6</m:t>
                    </m:r>
                    <m:r>
                      <a:rPr lang="en-GB" i="1">
                        <a:latin typeface="Cambria Math" panose="02040503050406030204" pitchFamily="18" charset="0"/>
                      </a:rPr>
                      <m:t> </m:t>
                    </m:r>
                    <m:r>
                      <a:rPr lang="en-GB" i="1">
                        <a:latin typeface="Cambria Math" panose="02040503050406030204" pitchFamily="18" charset="0"/>
                      </a:rPr>
                      <m:t>𝑚</m:t>
                    </m:r>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−1</m:t>
                        </m:r>
                      </m:sup>
                    </m:sSup>
                  </m:oMath>
                </a14:m>
                <a:r>
                  <a:rPr lang="en-GB" dirty="0">
                    <a:latin typeface="Candara" panose="020E0502030303020204" pitchFamily="34" charset="0"/>
                  </a:rPr>
                  <a:t> and </a:t>
                </a:r>
                <a14:m>
                  <m:oMath xmlns:m="http://schemas.openxmlformats.org/officeDocument/2006/math">
                    <m:r>
                      <a:rPr lang="en-GB" b="0" i="1" smtClean="0">
                        <a:latin typeface="Cambria Math" panose="02040503050406030204" pitchFamily="18" charset="0"/>
                      </a:rPr>
                      <m:t>4</m:t>
                    </m:r>
                    <m:r>
                      <a:rPr lang="en-GB" i="1">
                        <a:latin typeface="Cambria Math" panose="02040503050406030204" pitchFamily="18" charset="0"/>
                      </a:rPr>
                      <m:t> </m:t>
                    </m:r>
                    <m:r>
                      <a:rPr lang="en-GB" i="1">
                        <a:latin typeface="Cambria Math" panose="02040503050406030204" pitchFamily="18" charset="0"/>
                      </a:rPr>
                      <m:t>𝑚</m:t>
                    </m:r>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−1</m:t>
                        </m:r>
                      </m:sup>
                    </m:sSup>
                  </m:oMath>
                </a14:m>
                <a:r>
                  <a:rPr lang="en-GB" dirty="0">
                    <a:latin typeface="Candara" panose="020E0502030303020204" pitchFamily="34" charset="0"/>
                  </a:rPr>
                  <a:t> respectively.</a:t>
                </a:r>
              </a:p>
              <a:p>
                <a:r>
                  <a:rPr lang="en-GB" dirty="0">
                    <a:latin typeface="Candara" panose="020E0502030303020204" pitchFamily="34" charset="0"/>
                  </a:rPr>
                  <a:t>Given that the coefficient of restitution is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2</m:t>
                        </m:r>
                      </m:num>
                      <m:den>
                        <m:r>
                          <a:rPr lang="en-GB" i="1">
                            <a:latin typeface="Cambria Math" panose="02040503050406030204" pitchFamily="18" charset="0"/>
                          </a:rPr>
                          <m:t>5</m:t>
                        </m:r>
                      </m:den>
                    </m:f>
                  </m:oMath>
                </a14:m>
                <a:r>
                  <a:rPr lang="en-GB" dirty="0">
                    <a:latin typeface="Candara" panose="020E0502030303020204" pitchFamily="34" charset="0"/>
                  </a:rPr>
                  <a:t>, find:</a:t>
                </a:r>
              </a:p>
              <a:p>
                <a:pPr marL="342900" indent="-342900">
                  <a:buAutoNum type="alphaLcParenR"/>
                </a:pPr>
                <a:r>
                  <a:rPr lang="en-GB" dirty="0">
                    <a:latin typeface="Candara" panose="020E0502030303020204" pitchFamily="34" charset="0"/>
                  </a:rPr>
                  <a:t>The velocities of the spheres after the collision</a:t>
                </a:r>
              </a:p>
              <a:p>
                <a:pPr marL="342900" indent="-342900">
                  <a:buAutoNum type="alphaLcParenR"/>
                </a:pPr>
                <a:r>
                  <a:rPr lang="en-GB" dirty="0">
                    <a:latin typeface="Candara" panose="020E0502030303020204" pitchFamily="34" charset="0"/>
                  </a:rPr>
                  <a:t>The loss of kinetic energy due to the impact</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532762"/>
              </a:xfrm>
              <a:prstGeom prst="rect">
                <a:avLst/>
              </a:prstGeom>
              <a:blipFill>
                <a:blip r:embed="rId2"/>
                <a:stretch>
                  <a:fillRect l="-1067" t="-1036" b="-19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3532762"/>
              </a:xfrm>
              <a:prstGeom prst="rect">
                <a:avLst/>
              </a:prstGeom>
              <a:noFill/>
            </p:spPr>
            <p:txBody>
              <a:bodyPr wrap="square" rtlCol="0">
                <a:spAutoFit/>
              </a:bodyPr>
              <a:lstStyle/>
              <a:p>
                <a:r>
                  <a:rPr lang="en-GB" dirty="0">
                    <a:latin typeface="Candara" panose="020E0502030303020204" pitchFamily="34" charset="0"/>
                  </a:rPr>
                  <a:t>Two spheres A and B have massed </a:t>
                </a:r>
                <a14:m>
                  <m:oMath xmlns:m="http://schemas.openxmlformats.org/officeDocument/2006/math">
                    <m:r>
                      <a:rPr lang="en-GB" b="0" i="1" smtClean="0">
                        <a:latin typeface="Cambria Math" panose="02040503050406030204" pitchFamily="18" charset="0"/>
                      </a:rPr>
                      <m:t>3 </m:t>
                    </m:r>
                    <m:r>
                      <a:rPr lang="en-GB" b="0" i="1" smtClean="0">
                        <a:latin typeface="Cambria Math" panose="02040503050406030204" pitchFamily="18" charset="0"/>
                      </a:rPr>
                      <m:t>𝑘𝑔</m:t>
                    </m:r>
                  </m:oMath>
                </a14:m>
                <a:r>
                  <a:rPr lang="en-GB" dirty="0">
                    <a:latin typeface="Candara" panose="020E0502030303020204" pitchFamily="34" charset="0"/>
                  </a:rPr>
                  <a:t> and </a:t>
                </a:r>
                <a14:m>
                  <m:oMath xmlns:m="http://schemas.openxmlformats.org/officeDocument/2006/math">
                    <m:r>
                      <a:rPr lang="en-GB" b="0" i="1" smtClean="0">
                        <a:latin typeface="Cambria Math" panose="02040503050406030204" pitchFamily="18" charset="0"/>
                      </a:rPr>
                      <m:t>5 </m:t>
                    </m:r>
                    <m:r>
                      <a:rPr lang="en-GB" b="0" i="1" smtClean="0">
                        <a:latin typeface="Cambria Math" panose="02040503050406030204" pitchFamily="18" charset="0"/>
                      </a:rPr>
                      <m:t>𝑘𝑔</m:t>
                    </m:r>
                  </m:oMath>
                </a14:m>
                <a:r>
                  <a:rPr lang="en-GB" dirty="0">
                    <a:latin typeface="Candara" panose="020E0502030303020204" pitchFamily="34" charset="0"/>
                  </a:rPr>
                  <a:t> respectively. A and B move towards each other in opposite directions along the same straight line on a smooth horizontal surface with speeds </a:t>
                </a:r>
                <a14:m>
                  <m:oMath xmlns:m="http://schemas.openxmlformats.org/officeDocument/2006/math">
                    <m:r>
                      <a:rPr lang="en-GB" b="0" i="1" smtClean="0">
                        <a:latin typeface="Cambria Math" panose="02040503050406030204" pitchFamily="18" charset="0"/>
                      </a:rPr>
                      <m:t>3 </m:t>
                    </m:r>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r>
                  <a:rPr lang="en-GB" dirty="0">
                    <a:latin typeface="Candara" panose="020E0502030303020204" pitchFamily="34" charset="0"/>
                  </a:rPr>
                  <a:t> and </a:t>
                </a:r>
                <a14:m>
                  <m:oMath xmlns:m="http://schemas.openxmlformats.org/officeDocument/2006/math">
                    <m:r>
                      <a:rPr lang="en-GB" b="0" i="1" smtClean="0">
                        <a:latin typeface="Cambria Math" panose="02040503050406030204" pitchFamily="18" charset="0"/>
                      </a:rPr>
                      <m:t>2 </m:t>
                    </m:r>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r>
                  <a:rPr lang="en-GB" dirty="0">
                    <a:latin typeface="Candara" panose="020E0502030303020204" pitchFamily="34" charset="0"/>
                  </a:rPr>
                  <a:t> respectively.</a:t>
                </a:r>
              </a:p>
              <a:p>
                <a:r>
                  <a:rPr lang="en-GB" dirty="0">
                    <a:latin typeface="Candara" panose="020E0502030303020204" pitchFamily="34" charset="0"/>
                  </a:rPr>
                  <a:t>Given that the coefficient of restitution is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oMath>
                </a14:m>
                <a:r>
                  <a:rPr lang="en-GB" dirty="0">
                    <a:latin typeface="Candara" panose="020E0502030303020204" pitchFamily="34" charset="0"/>
                  </a:rPr>
                  <a:t>, find:</a:t>
                </a:r>
              </a:p>
              <a:p>
                <a:pPr marL="342900" indent="-342900">
                  <a:buAutoNum type="alphaLcParenR"/>
                </a:pPr>
                <a:r>
                  <a:rPr lang="en-GB" dirty="0">
                    <a:latin typeface="Candara" panose="020E0502030303020204" pitchFamily="34" charset="0"/>
                  </a:rPr>
                  <a:t>The velocities of the spheres after the collision</a:t>
                </a:r>
              </a:p>
              <a:p>
                <a:pPr marL="342900" indent="-342900">
                  <a:buAutoNum type="alphaLcParenR"/>
                </a:pPr>
                <a:r>
                  <a:rPr lang="en-GB" dirty="0">
                    <a:latin typeface="Candara" panose="020E0502030303020204" pitchFamily="34" charset="0"/>
                  </a:rPr>
                  <a:t>The loss of kinetic energy due to the impact</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3532762"/>
              </a:xfrm>
              <a:prstGeom prst="rect">
                <a:avLst/>
              </a:prstGeom>
              <a:blipFill>
                <a:blip r:embed="rId3"/>
                <a:stretch>
                  <a:fillRect l="-1200" t="-862" b="-17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82034" y="3873794"/>
                <a:ext cx="4572000" cy="923330"/>
              </a:xfrm>
              <a:prstGeom prst="rect">
                <a:avLst/>
              </a:prstGeom>
              <a:noFill/>
            </p:spPr>
            <p:txBody>
              <a:bodyPr wrap="square" rtlCol="0">
                <a:spAutoFit/>
              </a:bodyPr>
              <a:lstStyle/>
              <a:p>
                <a:r>
                  <a:rPr lang="en-GB" dirty="0">
                    <a:solidFill>
                      <a:srgbClr val="FF0000"/>
                    </a:solidFill>
                    <a:latin typeface="Candara" panose="020E0502030303020204" pitchFamily="34" charset="0"/>
                  </a:rPr>
                  <a:t>a) A: Direction reversed and speed </a:t>
                </a:r>
                <a14:m>
                  <m:oMath xmlns:m="http://schemas.openxmlformats.org/officeDocument/2006/math">
                    <m:r>
                      <a:rPr lang="en-GB" b="0" i="1" smtClean="0">
                        <a:solidFill>
                          <a:srgbClr val="FF0000"/>
                        </a:solidFill>
                        <a:latin typeface="Cambria Math" panose="02040503050406030204" pitchFamily="18" charset="0"/>
                      </a:rPr>
                      <m:t>2 </m:t>
                    </m:r>
                    <m:r>
                      <a:rPr lang="en-GB" b="0" i="1" smtClean="0">
                        <a:solidFill>
                          <a:srgbClr val="FF0000"/>
                        </a:solidFill>
                        <a:latin typeface="Cambria Math" panose="02040503050406030204" pitchFamily="18" charset="0"/>
                      </a:rPr>
                      <m:t>𝑚</m:t>
                    </m:r>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𝑠</m:t>
                        </m:r>
                      </m:e>
                      <m:sup>
                        <m:r>
                          <a:rPr lang="en-GB" b="0" i="1" smtClean="0">
                            <a:solidFill>
                              <a:srgbClr val="FF0000"/>
                            </a:solidFill>
                            <a:latin typeface="Cambria Math" panose="02040503050406030204" pitchFamily="18" charset="0"/>
                          </a:rPr>
                          <m:t>−1</m:t>
                        </m:r>
                      </m:sup>
                    </m:sSup>
                  </m:oMath>
                </a14:m>
                <a:endParaRPr lang="en-GB" b="0"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     B: Direction reversed and speed </a:t>
                </a:r>
                <a14:m>
                  <m:oMath xmlns:m="http://schemas.openxmlformats.org/officeDocument/2006/math">
                    <m:r>
                      <a:rPr lang="en-GB" b="0" i="1" smtClean="0">
                        <a:solidFill>
                          <a:srgbClr val="FF0000"/>
                        </a:solidFill>
                        <a:latin typeface="Cambria Math" panose="02040503050406030204" pitchFamily="18" charset="0"/>
                      </a:rPr>
                      <m:t>1 </m:t>
                    </m:r>
                    <m:r>
                      <a:rPr lang="en-GB" b="0" i="1" smtClean="0">
                        <a:solidFill>
                          <a:srgbClr val="FF0000"/>
                        </a:solidFill>
                        <a:latin typeface="Cambria Math" panose="02040503050406030204" pitchFamily="18" charset="0"/>
                      </a:rPr>
                      <m:t>𝑚</m:t>
                    </m:r>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𝑠</m:t>
                        </m:r>
                      </m:e>
                      <m:sup>
                        <m:r>
                          <a:rPr lang="en-GB" b="0" i="1" smtClean="0">
                            <a:solidFill>
                              <a:srgbClr val="FF0000"/>
                            </a:solidFill>
                            <a:latin typeface="Cambria Math" panose="02040503050406030204" pitchFamily="18" charset="0"/>
                          </a:rPr>
                          <m:t>−1</m:t>
                        </m:r>
                      </m:sup>
                    </m:sSup>
                  </m:oMath>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b) </a:t>
                </a:r>
                <a14:m>
                  <m:oMath xmlns:m="http://schemas.openxmlformats.org/officeDocument/2006/math">
                    <m:r>
                      <a:rPr lang="en-GB" b="0" i="1" smtClean="0">
                        <a:solidFill>
                          <a:srgbClr val="FF0000"/>
                        </a:solidFill>
                        <a:latin typeface="Cambria Math" panose="02040503050406030204" pitchFamily="18" charset="0"/>
                      </a:rPr>
                      <m:t>15 </m:t>
                    </m:r>
                    <m:r>
                      <a:rPr lang="en-GB" b="0" i="1" smtClean="0">
                        <a:solidFill>
                          <a:srgbClr val="FF0000"/>
                        </a:solidFill>
                        <a:latin typeface="Cambria Math" panose="02040503050406030204" pitchFamily="18" charset="0"/>
                      </a:rPr>
                      <m:t>𝐽</m:t>
                    </m:r>
                  </m:oMath>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82034" y="3873794"/>
                <a:ext cx="4572000" cy="923330"/>
              </a:xfrm>
              <a:prstGeom prst="rect">
                <a:avLst/>
              </a:prstGeom>
              <a:blipFill>
                <a:blip r:embed="rId4"/>
                <a:stretch>
                  <a:fillRect l="-1200" t="-3289" b="-9211"/>
                </a:stretch>
              </a:blipFill>
            </p:spPr>
            <p:txBody>
              <a:bodyPr/>
              <a:lstStyle/>
              <a:p>
                <a:r>
                  <a:rPr lang="en-GB">
                    <a:noFill/>
                  </a:rPr>
                  <a:t> </a:t>
                </a:r>
              </a:p>
            </p:txBody>
          </p:sp>
        </mc:Fallback>
      </mc:AlternateContent>
    </p:spTree>
    <p:extLst>
      <p:ext uri="{BB962C8B-B14F-4D97-AF65-F5344CB8AC3E}">
        <p14:creationId xmlns:p14="http://schemas.microsoft.com/office/powerpoint/2010/main" val="321333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2585323"/>
              </a:xfrm>
              <a:prstGeom prst="rect">
                <a:avLst/>
              </a:prstGeom>
              <a:noFill/>
            </p:spPr>
            <p:txBody>
              <a:bodyPr wrap="square" rtlCol="0">
                <a:spAutoFit/>
              </a:bodyPr>
              <a:lstStyle/>
              <a:p>
                <a:r>
                  <a:rPr lang="en-GB" dirty="0">
                    <a:latin typeface="Candara" panose="020E0502030303020204" pitchFamily="34" charset="0"/>
                  </a:rPr>
                  <a:t>A gun of mass 1200 kg fires a shell of mass 24 kg with speed </a:t>
                </a:r>
                <a14:m>
                  <m:oMath xmlns:m="http://schemas.openxmlformats.org/officeDocument/2006/math">
                    <m:r>
                      <a:rPr lang="en-GB" b="0" i="1" smtClean="0">
                        <a:latin typeface="Cambria Math" panose="02040503050406030204" pitchFamily="18" charset="0"/>
                      </a:rPr>
                      <m:t>4</m:t>
                    </m:r>
                    <m:r>
                      <a:rPr lang="en-GB" i="1">
                        <a:latin typeface="Cambria Math" panose="02040503050406030204" pitchFamily="18" charset="0"/>
                      </a:rPr>
                      <m:t>00 </m:t>
                    </m:r>
                    <m:r>
                      <a:rPr lang="en-GB" i="1">
                        <a:latin typeface="Cambria Math" panose="02040503050406030204" pitchFamily="18" charset="0"/>
                      </a:rPr>
                      <m:t>𝑚</m:t>
                    </m:r>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−1</m:t>
                        </m:r>
                      </m:sup>
                    </m:sSup>
                  </m:oMath>
                </a14:m>
                <a:r>
                  <a:rPr lang="en-GB" dirty="0">
                    <a:latin typeface="Candara" panose="020E0502030303020204" pitchFamily="34" charset="0"/>
                  </a:rPr>
                  <a:t>. </a:t>
                </a:r>
              </a:p>
              <a:p>
                <a:pPr marL="342900" indent="-342900">
                  <a:buAutoNum type="alphaLcParenR"/>
                </a:pPr>
                <a:r>
                  <a:rPr lang="en-GB" dirty="0">
                    <a:latin typeface="Candara" panose="020E0502030303020204" pitchFamily="34" charset="0"/>
                  </a:rPr>
                  <a:t>Find the velocity of the gun after firing</a:t>
                </a:r>
              </a:p>
              <a:p>
                <a:pPr marL="342900" indent="-342900">
                  <a:buAutoNum type="alphaLcParenR"/>
                </a:pPr>
                <a:r>
                  <a:rPr lang="en-GB" dirty="0">
                    <a:latin typeface="Candara" panose="020E0502030303020204" pitchFamily="34" charset="0"/>
                  </a:rPr>
                  <a:t>Find the total kinetic energy generated on firing</a:t>
                </a:r>
              </a:p>
              <a:p>
                <a:pPr marL="342900" indent="-342900">
                  <a:buAutoNum type="alphaLcParenR"/>
                </a:pPr>
                <a:r>
                  <a:rPr lang="en-GB" dirty="0">
                    <a:latin typeface="Candara" panose="020E0502030303020204" pitchFamily="34" charset="0"/>
                  </a:rPr>
                  <a:t>Show that the ratio of the energy of the gun to the energy of the shell is equal to the ratio of the speed of the gun to the speed of the shell after firing</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2585323"/>
              </a:xfrm>
              <a:prstGeom prst="rect">
                <a:avLst/>
              </a:prstGeom>
              <a:blipFill>
                <a:blip r:embed="rId2"/>
                <a:stretch>
                  <a:fillRect l="-1067" t="-1415" r="-2267" b="-28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2585323"/>
              </a:xfrm>
              <a:prstGeom prst="rect">
                <a:avLst/>
              </a:prstGeom>
              <a:noFill/>
            </p:spPr>
            <p:txBody>
              <a:bodyPr wrap="square" rtlCol="0">
                <a:spAutoFit/>
              </a:bodyPr>
              <a:lstStyle/>
              <a:p>
                <a:r>
                  <a:rPr lang="en-GB" dirty="0">
                    <a:latin typeface="Candara" panose="020E0502030303020204" pitchFamily="34" charset="0"/>
                  </a:rPr>
                  <a:t>A gun of mass 600 kg fires a shell of mass 12 kg with speed </a:t>
                </a:r>
                <a14:m>
                  <m:oMath xmlns:m="http://schemas.openxmlformats.org/officeDocument/2006/math">
                    <m:r>
                      <a:rPr lang="en-GB" b="0" i="1" smtClean="0">
                        <a:latin typeface="Cambria Math" panose="02040503050406030204" pitchFamily="18" charset="0"/>
                      </a:rPr>
                      <m:t>200 </m:t>
                    </m:r>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r>
                  <a:rPr lang="en-GB" dirty="0">
                    <a:latin typeface="Candara" panose="020E0502030303020204" pitchFamily="34" charset="0"/>
                  </a:rPr>
                  <a:t>. </a:t>
                </a:r>
              </a:p>
              <a:p>
                <a:pPr marL="342900" indent="-342900">
                  <a:buAutoNum type="alphaLcParenR"/>
                </a:pPr>
                <a:r>
                  <a:rPr lang="en-GB" dirty="0">
                    <a:latin typeface="Candara" panose="020E0502030303020204" pitchFamily="34" charset="0"/>
                  </a:rPr>
                  <a:t>Find the velocity of the gun after firing</a:t>
                </a:r>
              </a:p>
              <a:p>
                <a:pPr marL="342900" indent="-342900">
                  <a:buAutoNum type="alphaLcParenR"/>
                </a:pPr>
                <a:r>
                  <a:rPr lang="en-GB" dirty="0">
                    <a:latin typeface="Candara" panose="020E0502030303020204" pitchFamily="34" charset="0"/>
                  </a:rPr>
                  <a:t>Find the total kinetic energy generated on firing</a:t>
                </a:r>
              </a:p>
              <a:p>
                <a:pPr marL="342900" indent="-342900">
                  <a:buAutoNum type="alphaLcParenR"/>
                </a:pPr>
                <a:r>
                  <a:rPr lang="en-GB" dirty="0">
                    <a:latin typeface="Candara" panose="020E0502030303020204" pitchFamily="34" charset="0"/>
                  </a:rPr>
                  <a:t>Show that the ratio of the energy of the gun to the energy of the shell is equal to the ratio of the speed of the gun to the speed of the shell after firing</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2585323"/>
              </a:xfrm>
              <a:prstGeom prst="rect">
                <a:avLst/>
              </a:prstGeom>
              <a:blipFill>
                <a:blip r:embed="rId3"/>
                <a:stretch>
                  <a:fillRect l="-1200" t="-1179" r="-2133" b="-28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82034" y="3042797"/>
                <a:ext cx="4572000" cy="1200329"/>
              </a:xfrm>
              <a:prstGeom prst="rect">
                <a:avLst/>
              </a:prstGeom>
              <a:noFill/>
            </p:spPr>
            <p:txBody>
              <a:bodyPr wrap="square" rtlCol="0">
                <a:spAutoFit/>
              </a:bodyPr>
              <a:lstStyle/>
              <a:p>
                <a:pPr marL="342900" indent="-342900">
                  <a:buAutoNum type="alphaLcParenR"/>
                </a:pPr>
                <a:r>
                  <a:rPr lang="en-GB" dirty="0">
                    <a:solidFill>
                      <a:srgbClr val="FF0000"/>
                    </a:solidFill>
                    <a:latin typeface="Candara" panose="020E0502030303020204" pitchFamily="34" charset="0"/>
                  </a:rPr>
                  <a:t>Direction of gun reversed and speed </a:t>
                </a:r>
                <a14:m>
                  <m:oMath xmlns:m="http://schemas.openxmlformats.org/officeDocument/2006/math">
                    <m:r>
                      <a:rPr lang="en-GB" b="0" i="1" smtClean="0">
                        <a:solidFill>
                          <a:srgbClr val="FF0000"/>
                        </a:solidFill>
                        <a:latin typeface="Cambria Math" panose="02040503050406030204" pitchFamily="18" charset="0"/>
                      </a:rPr>
                      <m:t>4 </m:t>
                    </m:r>
                    <m:r>
                      <a:rPr lang="en-GB" b="0" i="1" smtClean="0">
                        <a:solidFill>
                          <a:srgbClr val="FF0000"/>
                        </a:solidFill>
                        <a:latin typeface="Cambria Math" panose="02040503050406030204" pitchFamily="18" charset="0"/>
                      </a:rPr>
                      <m:t>𝑚</m:t>
                    </m:r>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𝑠</m:t>
                        </m:r>
                      </m:e>
                      <m:sup>
                        <m:r>
                          <a:rPr lang="en-GB" b="0" i="1" smtClean="0">
                            <a:solidFill>
                              <a:srgbClr val="FF0000"/>
                            </a:solidFill>
                            <a:latin typeface="Cambria Math" panose="02040503050406030204" pitchFamily="18" charset="0"/>
                          </a:rPr>
                          <m:t>−1</m:t>
                        </m:r>
                      </m:sup>
                    </m:sSup>
                  </m:oMath>
                </a14:m>
                <a:endParaRPr lang="en-GB" dirty="0">
                  <a:solidFill>
                    <a:srgbClr val="FF0000"/>
                  </a:solidFill>
                  <a:latin typeface="Candara" panose="020E0502030303020204" pitchFamily="34" charset="0"/>
                </a:endParaRPr>
              </a:p>
              <a:p>
                <a:pPr marL="342900" indent="-342900">
                  <a:buAutoNum type="alphaLcParenR"/>
                </a:pPr>
                <a:r>
                  <a:rPr lang="en-GB" dirty="0">
                    <a:solidFill>
                      <a:srgbClr val="FF0000"/>
                    </a:solidFill>
                    <a:latin typeface="Candara" panose="020E0502030303020204" pitchFamily="34" charset="0"/>
                  </a:rPr>
                  <a:t> </a:t>
                </a:r>
                <a14:m>
                  <m:oMath xmlns:m="http://schemas.openxmlformats.org/officeDocument/2006/math">
                    <m:r>
                      <a:rPr lang="en-GB" b="0" i="1" smtClean="0">
                        <a:solidFill>
                          <a:srgbClr val="FF0000"/>
                        </a:solidFill>
                        <a:latin typeface="Cambria Math" panose="02040503050406030204" pitchFamily="18" charset="0"/>
                      </a:rPr>
                      <m:t>244800 </m:t>
                    </m:r>
                    <m:r>
                      <a:rPr lang="en-GB" b="0" i="1" smtClean="0">
                        <a:solidFill>
                          <a:srgbClr val="FF0000"/>
                        </a:solidFill>
                        <a:latin typeface="Cambria Math" panose="02040503050406030204" pitchFamily="18" charset="0"/>
                      </a:rPr>
                      <m:t>𝐽</m:t>
                    </m:r>
                  </m:oMath>
                </a14:m>
                <a:endParaRPr lang="en-GB" dirty="0">
                  <a:solidFill>
                    <a:srgbClr val="FF0000"/>
                  </a:solidFill>
                  <a:latin typeface="Candara" panose="020E0502030303020204" pitchFamily="34" charset="0"/>
                </a:endParaRPr>
              </a:p>
              <a:p>
                <a:pPr marL="342900" indent="-342900">
                  <a:buAutoNum type="alphaLcParenR"/>
                </a:pPr>
                <a:r>
                  <a:rPr lang="en-GB" dirty="0">
                    <a:solidFill>
                      <a:srgbClr val="FF0000"/>
                    </a:solidFill>
                    <a:latin typeface="Candara" panose="020E0502030303020204" pitchFamily="34" charset="0"/>
                  </a:rPr>
                  <a:t>Shown. Both ratios </a:t>
                </a:r>
                <a14:m>
                  <m:oMath xmlns:m="http://schemas.openxmlformats.org/officeDocument/2006/math">
                    <m:r>
                      <a:rPr lang="en-GB" b="0" i="1" smtClean="0">
                        <a:solidFill>
                          <a:srgbClr val="FF0000"/>
                        </a:solidFill>
                        <a:latin typeface="Cambria Math" panose="02040503050406030204" pitchFamily="18" charset="0"/>
                      </a:rPr>
                      <m:t>1:50</m:t>
                    </m:r>
                  </m:oMath>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82034" y="3042797"/>
                <a:ext cx="4572000" cy="1200329"/>
              </a:xfrm>
              <a:prstGeom prst="rect">
                <a:avLst/>
              </a:prstGeom>
              <a:blipFill>
                <a:blip r:embed="rId4"/>
                <a:stretch>
                  <a:fillRect l="-1200" t="-2538" b="-7107"/>
                </a:stretch>
              </a:blipFill>
            </p:spPr>
            <p:txBody>
              <a:bodyPr/>
              <a:lstStyle/>
              <a:p>
                <a:r>
                  <a:rPr lang="en-GB">
                    <a:noFill/>
                  </a:rPr>
                  <a:t> </a:t>
                </a:r>
              </a:p>
            </p:txBody>
          </p:sp>
        </mc:Fallback>
      </mc:AlternateContent>
    </p:spTree>
    <p:extLst>
      <p:ext uri="{BB962C8B-B14F-4D97-AF65-F5344CB8AC3E}">
        <p14:creationId xmlns:p14="http://schemas.microsoft.com/office/powerpoint/2010/main" val="349945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416320"/>
              </a:xfrm>
              <a:prstGeom prst="rect">
                <a:avLst/>
              </a:prstGeom>
              <a:noFill/>
            </p:spPr>
            <p:txBody>
              <a:bodyPr wrap="square" rtlCol="0">
                <a:spAutoFit/>
              </a:bodyPr>
              <a:lstStyle/>
              <a:p>
                <a:r>
                  <a:rPr lang="en-US" dirty="0">
                    <a:latin typeface="Candara" panose="020E0502030303020204" pitchFamily="34" charset="0"/>
                  </a:rPr>
                  <a:t>Two particles A and B, of masses 400g and 600g respectively, are connected by a light inextensible string. The particles are side by side at rest on a smooth floor and A is projected with speed </a:t>
                </a:r>
                <a14:m>
                  <m:oMath xmlns:m="http://schemas.openxmlformats.org/officeDocument/2006/math">
                    <m:r>
                      <a:rPr lang="en-GB" b="0" i="1" smtClean="0">
                        <a:latin typeface="Cambria Math" panose="02040503050406030204" pitchFamily="18" charset="0"/>
                      </a:rPr>
                      <m:t>12</m:t>
                    </m:r>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−1</m:t>
                        </m:r>
                      </m:sup>
                    </m:sSup>
                  </m:oMath>
                </a14:m>
                <a:r>
                  <a:rPr lang="en-GB" dirty="0">
                    <a:latin typeface="Candara" panose="020E0502030303020204" pitchFamily="34" charset="0"/>
                  </a:rPr>
                  <a:t> directly away from B. When the string becomes taut, particle B is jerked into motion and A and B then move with a common speed in the direction of the projection of A. Find:</a:t>
                </a:r>
              </a:p>
              <a:p>
                <a:pPr marL="342900" indent="-342900">
                  <a:buAutoNum type="alphaLcParenR"/>
                </a:pPr>
                <a:r>
                  <a:rPr lang="en-US" dirty="0">
                    <a:latin typeface="Candara" panose="020E0502030303020204" pitchFamily="34" charset="0"/>
                  </a:rPr>
                  <a:t>the common speed of the particles after the string becomes taut</a:t>
                </a:r>
              </a:p>
              <a:p>
                <a:pPr marL="342900" indent="-342900">
                  <a:buAutoNum type="alphaLcParenR"/>
                </a:pPr>
                <a:r>
                  <a:rPr lang="en-US" dirty="0">
                    <a:latin typeface="Candara" panose="020E0502030303020204" pitchFamily="34" charset="0"/>
                  </a:rPr>
                  <a:t>The loss in kinetic energy due to the jerk</a:t>
                </a:r>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416320"/>
              </a:xfrm>
              <a:prstGeom prst="rect">
                <a:avLst/>
              </a:prstGeom>
              <a:blipFill>
                <a:blip r:embed="rId2"/>
                <a:stretch>
                  <a:fillRect l="-1067" t="-1071" b="-19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3416320"/>
              </a:xfrm>
              <a:prstGeom prst="rect">
                <a:avLst/>
              </a:prstGeom>
              <a:noFill/>
            </p:spPr>
            <p:txBody>
              <a:bodyPr wrap="square" rtlCol="0">
                <a:spAutoFit/>
              </a:bodyPr>
              <a:lstStyle/>
              <a:p>
                <a:r>
                  <a:rPr lang="en-US" dirty="0">
                    <a:latin typeface="Candara" panose="020E0502030303020204" pitchFamily="34" charset="0"/>
                  </a:rPr>
                  <a:t>Two particles A and B, of masses 200g and 300g respectively, are connected by a light inextensible string. The particles are side by side at rest on a smooth floor and A is projected with speed </a:t>
                </a:r>
                <a14:m>
                  <m:oMath xmlns:m="http://schemas.openxmlformats.org/officeDocument/2006/math">
                    <m:r>
                      <a:rPr lang="en-US" i="1">
                        <a:latin typeface="Cambria Math" panose="02040503050406030204" pitchFamily="18" charset="0"/>
                      </a:rPr>
                      <m:t>6</m:t>
                    </m:r>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−1</m:t>
                        </m:r>
                      </m:sup>
                    </m:sSup>
                  </m:oMath>
                </a14:m>
                <a:r>
                  <a:rPr lang="en-GB" dirty="0">
                    <a:latin typeface="Candara" panose="020E0502030303020204" pitchFamily="34" charset="0"/>
                  </a:rPr>
                  <a:t> directly away from B. When the string becomes taut, particle B is jerked into motion and A and B then move with a common speed in the direction of the projection of A. Find:</a:t>
                </a:r>
              </a:p>
              <a:p>
                <a:pPr marL="342900" indent="-342900">
                  <a:buAutoNum type="alphaLcParenR"/>
                </a:pPr>
                <a:r>
                  <a:rPr lang="en-US" dirty="0">
                    <a:latin typeface="Candara" panose="020E0502030303020204" pitchFamily="34" charset="0"/>
                  </a:rPr>
                  <a:t>the common speed of the particles after the string becomes taut</a:t>
                </a:r>
              </a:p>
              <a:p>
                <a:pPr marL="342900" indent="-342900">
                  <a:buAutoNum type="alphaLcParenR"/>
                </a:pPr>
                <a:r>
                  <a:rPr lang="en-US" dirty="0">
                    <a:latin typeface="Candara" panose="020E0502030303020204" pitchFamily="34" charset="0"/>
                  </a:rPr>
                  <a:t>The loss in kinetic energy due to the jerk</a:t>
                </a:r>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3416320"/>
              </a:xfrm>
              <a:prstGeom prst="rect">
                <a:avLst/>
              </a:prstGeom>
              <a:blipFill>
                <a:blip r:embed="rId3"/>
                <a:stretch>
                  <a:fillRect l="-1200" t="-893" b="-19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82034" y="3873794"/>
                <a:ext cx="4572000" cy="646331"/>
              </a:xfrm>
              <a:prstGeom prst="rect">
                <a:avLst/>
              </a:prstGeom>
              <a:noFill/>
            </p:spPr>
            <p:txBody>
              <a:bodyPr wrap="square" rtlCol="0">
                <a:spAutoFit/>
              </a:bodyPr>
              <a:lstStyle/>
              <a:p>
                <a:r>
                  <a:rPr lang="en-GB" dirty="0">
                    <a:solidFill>
                      <a:srgbClr val="FF0000"/>
                    </a:solidFill>
                    <a:latin typeface="Candara" panose="020E0502030303020204" pitchFamily="34" charset="0"/>
                  </a:rPr>
                  <a:t>a) </a:t>
                </a:r>
                <a14:m>
                  <m:oMath xmlns:m="http://schemas.openxmlformats.org/officeDocument/2006/math">
                    <m:r>
                      <a:rPr lang="en-GB" b="0" i="1" smtClean="0">
                        <a:solidFill>
                          <a:srgbClr val="FF0000"/>
                        </a:solidFill>
                        <a:latin typeface="Cambria Math" panose="02040503050406030204" pitchFamily="18" charset="0"/>
                      </a:rPr>
                      <m:t>2.4 </m:t>
                    </m:r>
                    <m:r>
                      <a:rPr lang="en-GB" b="0" i="1" smtClean="0">
                        <a:solidFill>
                          <a:srgbClr val="FF0000"/>
                        </a:solidFill>
                        <a:latin typeface="Cambria Math" panose="02040503050406030204" pitchFamily="18" charset="0"/>
                      </a:rPr>
                      <m:t>𝑚</m:t>
                    </m:r>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𝑠</m:t>
                        </m:r>
                      </m:e>
                      <m:sup>
                        <m:r>
                          <a:rPr lang="en-GB" b="0" i="1" smtClean="0">
                            <a:solidFill>
                              <a:srgbClr val="FF0000"/>
                            </a:solidFill>
                            <a:latin typeface="Cambria Math" panose="02040503050406030204" pitchFamily="18" charset="0"/>
                          </a:rPr>
                          <m:t>−1</m:t>
                        </m:r>
                      </m:sup>
                    </m:sSup>
                  </m:oMath>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b) </a:t>
                </a:r>
                <a14:m>
                  <m:oMath xmlns:m="http://schemas.openxmlformats.org/officeDocument/2006/math">
                    <m:r>
                      <a:rPr lang="en-GB" b="0" i="1" smtClean="0">
                        <a:solidFill>
                          <a:srgbClr val="FF0000"/>
                        </a:solidFill>
                        <a:latin typeface="Cambria Math" panose="02040503050406030204" pitchFamily="18" charset="0"/>
                      </a:rPr>
                      <m:t>2.16 </m:t>
                    </m:r>
                    <m:r>
                      <a:rPr lang="en-GB" b="0" i="1" smtClean="0">
                        <a:solidFill>
                          <a:srgbClr val="FF0000"/>
                        </a:solidFill>
                        <a:latin typeface="Cambria Math" panose="02040503050406030204" pitchFamily="18" charset="0"/>
                      </a:rPr>
                      <m:t>𝐽</m:t>
                    </m:r>
                  </m:oMath>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82034" y="3873794"/>
                <a:ext cx="4572000" cy="646331"/>
              </a:xfrm>
              <a:prstGeom prst="rect">
                <a:avLst/>
              </a:prstGeom>
              <a:blipFill>
                <a:blip r:embed="rId4"/>
                <a:stretch>
                  <a:fillRect l="-1200" t="-4717" b="-14151"/>
                </a:stretch>
              </a:blipFill>
            </p:spPr>
            <p:txBody>
              <a:bodyPr/>
              <a:lstStyle/>
              <a:p>
                <a:r>
                  <a:rPr lang="en-GB">
                    <a:noFill/>
                  </a:rPr>
                  <a:t> </a:t>
                </a:r>
              </a:p>
            </p:txBody>
          </p:sp>
        </mc:Fallback>
      </mc:AlternateContent>
    </p:spTree>
    <p:extLst>
      <p:ext uri="{BB962C8B-B14F-4D97-AF65-F5344CB8AC3E}">
        <p14:creationId xmlns:p14="http://schemas.microsoft.com/office/powerpoint/2010/main" val="220220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4.4) Successive direct impacts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683437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496085"/>
              </a:xfrm>
              <a:prstGeom prst="rect">
                <a:avLst/>
              </a:prstGeom>
              <a:noFill/>
            </p:spPr>
            <p:txBody>
              <a:bodyPr wrap="square" rtlCol="0">
                <a:spAutoFit/>
              </a:bodyPr>
              <a:lstStyle/>
              <a:p>
                <a:r>
                  <a:rPr lang="en-US" sz="1600" dirty="0">
                    <a:latin typeface="Candara" panose="020E0502030303020204" pitchFamily="34" charset="0"/>
                  </a:rPr>
                  <a:t>Three spheres A, B and C have masses m, 3m and 4m respectively. The spheres move along the same straight line on a horizontal plane with A following B, which is following C. Initially the speeds of A, B and C are </a:t>
                </a:r>
                <a14:m>
                  <m:oMath xmlns:m="http://schemas.openxmlformats.org/officeDocument/2006/math">
                    <m:r>
                      <a:rPr lang="en-GB" sz="1600" b="0" i="1" smtClean="0">
                        <a:latin typeface="Cambria Math" panose="02040503050406030204" pitchFamily="18" charset="0"/>
                      </a:rPr>
                      <m:t>8</m:t>
                    </m:r>
                    <m:r>
                      <a:rPr lang="en-US" sz="1600" i="1">
                        <a:latin typeface="Cambria Math" panose="02040503050406030204" pitchFamily="18" charset="0"/>
                      </a:rPr>
                      <m:t>𝑚</m:t>
                    </m:r>
                    <m:sSup>
                      <m:sSupPr>
                        <m:ctrlPr>
                          <a:rPr lang="en-US" sz="1600" i="1">
                            <a:latin typeface="Cambria Math" panose="02040503050406030204" pitchFamily="18" charset="0"/>
                          </a:rPr>
                        </m:ctrlPr>
                      </m:sSupPr>
                      <m:e>
                        <m:r>
                          <a:rPr lang="en-US" sz="1600" i="1">
                            <a:latin typeface="Cambria Math" panose="02040503050406030204" pitchFamily="18" charset="0"/>
                          </a:rPr>
                          <m:t>𝑠</m:t>
                        </m:r>
                      </m:e>
                      <m:sup>
                        <m:r>
                          <a:rPr lang="en-US" sz="1600" i="1">
                            <a:latin typeface="Cambria Math" panose="02040503050406030204" pitchFamily="18" charset="0"/>
                          </a:rPr>
                          <m:t>−1</m:t>
                        </m:r>
                      </m:sup>
                    </m:sSup>
                    <m:r>
                      <a:rPr lang="en-US" sz="1600" i="1">
                        <a:latin typeface="Cambria Math" panose="02040503050406030204" pitchFamily="18" charset="0"/>
                      </a:rPr>
                      <m:t>, </m:t>
                    </m:r>
                    <m:r>
                      <a:rPr lang="en-GB" sz="1600" b="0" i="1" smtClean="0">
                        <a:latin typeface="Cambria Math" panose="02040503050406030204" pitchFamily="18" charset="0"/>
                      </a:rPr>
                      <m:t>4</m:t>
                    </m:r>
                    <m:r>
                      <a:rPr lang="en-US" sz="1600" i="1">
                        <a:latin typeface="Cambria Math" panose="02040503050406030204" pitchFamily="18" charset="0"/>
                      </a:rPr>
                      <m:t>𝑚</m:t>
                    </m:r>
                    <m:sSup>
                      <m:sSupPr>
                        <m:ctrlPr>
                          <a:rPr lang="en-US" sz="1600" i="1">
                            <a:latin typeface="Cambria Math" panose="02040503050406030204" pitchFamily="18" charset="0"/>
                          </a:rPr>
                        </m:ctrlPr>
                      </m:sSupPr>
                      <m:e>
                        <m:r>
                          <a:rPr lang="en-US" sz="1600" i="1">
                            <a:latin typeface="Cambria Math" panose="02040503050406030204" pitchFamily="18" charset="0"/>
                          </a:rPr>
                          <m:t>𝑠</m:t>
                        </m:r>
                      </m:e>
                      <m:sup>
                        <m:r>
                          <a:rPr lang="en-US" sz="1600" i="1">
                            <a:latin typeface="Cambria Math" panose="02040503050406030204" pitchFamily="18" charset="0"/>
                          </a:rPr>
                          <m:t>−1</m:t>
                        </m:r>
                      </m:sup>
                    </m:sSup>
                  </m:oMath>
                </a14:m>
                <a:r>
                  <a:rPr lang="en-GB" sz="1600" dirty="0">
                    <a:latin typeface="Candara" panose="020E0502030303020204" pitchFamily="34" charset="0"/>
                  </a:rPr>
                  <a:t> and </a:t>
                </a:r>
                <a14:m>
                  <m:oMath xmlns:m="http://schemas.openxmlformats.org/officeDocument/2006/math">
                    <m:r>
                      <a:rPr lang="en-US" sz="1600" i="1">
                        <a:latin typeface="Cambria Math" panose="02040503050406030204" pitchFamily="18" charset="0"/>
                      </a:rPr>
                      <m:t> </m:t>
                    </m:r>
                    <m:r>
                      <a:rPr lang="en-GB" sz="1600" b="0" i="1" smtClean="0">
                        <a:latin typeface="Cambria Math" panose="02040503050406030204" pitchFamily="18" charset="0"/>
                      </a:rPr>
                      <m:t>2</m:t>
                    </m:r>
                    <m:r>
                      <a:rPr lang="en-US" sz="1600" i="1">
                        <a:latin typeface="Cambria Math" panose="02040503050406030204" pitchFamily="18" charset="0"/>
                      </a:rPr>
                      <m:t>𝑚</m:t>
                    </m:r>
                    <m:sSup>
                      <m:sSupPr>
                        <m:ctrlPr>
                          <a:rPr lang="en-US" sz="1600" i="1">
                            <a:latin typeface="Cambria Math" panose="02040503050406030204" pitchFamily="18" charset="0"/>
                          </a:rPr>
                        </m:ctrlPr>
                      </m:sSupPr>
                      <m:e>
                        <m:r>
                          <a:rPr lang="en-US" sz="1600" i="1">
                            <a:latin typeface="Cambria Math" panose="02040503050406030204" pitchFamily="18" charset="0"/>
                          </a:rPr>
                          <m:t>𝑠</m:t>
                        </m:r>
                      </m:e>
                      <m:sup>
                        <m:r>
                          <a:rPr lang="en-US" sz="1600" i="1">
                            <a:latin typeface="Cambria Math" panose="02040503050406030204" pitchFamily="18" charset="0"/>
                          </a:rPr>
                          <m:t>−1</m:t>
                        </m:r>
                      </m:sup>
                    </m:sSup>
                  </m:oMath>
                </a14:m>
                <a:r>
                  <a:rPr lang="en-GB" sz="1600" dirty="0">
                    <a:latin typeface="Candara" panose="020E0502030303020204" pitchFamily="34" charset="0"/>
                  </a:rPr>
                  <a:t> respectively, in the direction ABC. Sphere A collides with sphere B  and then sphere B collides with sphere C. The coefficient of restitution between A and B is </a:t>
                </a: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GB" sz="1600" b="0" i="1" smtClean="0">
                            <a:latin typeface="Cambria Math" panose="02040503050406030204" pitchFamily="18" charset="0"/>
                          </a:rPr>
                          <m:t>4</m:t>
                        </m:r>
                      </m:den>
                    </m:f>
                  </m:oMath>
                </a14:m>
                <a:r>
                  <a:rPr lang="en-GB" sz="1600" dirty="0">
                    <a:latin typeface="Candara" panose="020E0502030303020204" pitchFamily="34" charset="0"/>
                  </a:rPr>
                  <a:t> and the coefficient of restitution between B and C is </a:t>
                </a: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GB" sz="1600" b="0" i="1" smtClean="0">
                            <a:latin typeface="Cambria Math" panose="02040503050406030204" pitchFamily="18" charset="0"/>
                          </a:rPr>
                          <m:t>2</m:t>
                        </m:r>
                      </m:den>
                    </m:f>
                  </m:oMath>
                </a14:m>
                <a:r>
                  <a:rPr lang="en-GB" sz="1600" dirty="0">
                    <a:latin typeface="Candara" panose="020E0502030303020204" pitchFamily="34" charset="0"/>
                  </a:rPr>
                  <a:t>.</a:t>
                </a:r>
              </a:p>
              <a:p>
                <a:pPr marL="342900" indent="-342900">
                  <a:buAutoNum type="alphaLcParenR"/>
                </a:pPr>
                <a:r>
                  <a:rPr lang="en-US" sz="1600" dirty="0">
                    <a:latin typeface="Candara" panose="020E0502030303020204" pitchFamily="34" charset="0"/>
                  </a:rPr>
                  <a:t>Find the velocities of he three spheres after the second collisions.</a:t>
                </a:r>
              </a:p>
              <a:p>
                <a:pPr marL="342900" indent="-342900">
                  <a:buAutoNum type="alphaLcParenR"/>
                </a:pPr>
                <a:r>
                  <a:rPr lang="en-US" sz="1600" dirty="0">
                    <a:latin typeface="Candara" panose="020E0502030303020204" pitchFamily="34" charset="0"/>
                  </a:rPr>
                  <a:t>Explain how you can predict that there will be a further collision between A and B.</a:t>
                </a:r>
                <a:endParaRPr lang="en-GB" sz="16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496085"/>
              </a:xfrm>
              <a:prstGeom prst="rect">
                <a:avLst/>
              </a:prstGeom>
              <a:blipFill>
                <a:blip r:embed="rId2"/>
                <a:stretch>
                  <a:fillRect l="-667" t="-524" r="-1333" b="-13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3619196"/>
              </a:xfrm>
              <a:prstGeom prst="rect">
                <a:avLst/>
              </a:prstGeom>
              <a:noFill/>
            </p:spPr>
            <p:txBody>
              <a:bodyPr wrap="square" rtlCol="0">
                <a:spAutoFit/>
              </a:bodyPr>
              <a:lstStyle/>
              <a:p>
                <a:r>
                  <a:rPr lang="en-US" sz="1600" dirty="0">
                    <a:latin typeface="Candara" panose="020E0502030303020204" pitchFamily="34" charset="0"/>
                  </a:rPr>
                  <a:t>Three spheres A, B and C have masses m, 2m and 3m respectively. The spheres move along the same straight line on a horizontal plane with A following B, which is following C. Initially the speeds of A, B and C are </a:t>
                </a:r>
                <a14:m>
                  <m:oMath xmlns:m="http://schemas.openxmlformats.org/officeDocument/2006/math">
                    <m:r>
                      <a:rPr lang="en-US" sz="1600" i="1">
                        <a:latin typeface="Cambria Math" panose="02040503050406030204" pitchFamily="18" charset="0"/>
                      </a:rPr>
                      <m:t>7</m:t>
                    </m:r>
                    <m:r>
                      <a:rPr lang="en-US" sz="1600" i="1">
                        <a:latin typeface="Cambria Math" panose="02040503050406030204" pitchFamily="18" charset="0"/>
                      </a:rPr>
                      <m:t>𝑚</m:t>
                    </m:r>
                    <m:sSup>
                      <m:sSupPr>
                        <m:ctrlPr>
                          <a:rPr lang="en-US" sz="1600" i="1">
                            <a:latin typeface="Cambria Math" panose="02040503050406030204" pitchFamily="18" charset="0"/>
                          </a:rPr>
                        </m:ctrlPr>
                      </m:sSupPr>
                      <m:e>
                        <m:r>
                          <a:rPr lang="en-US" sz="1600" i="1">
                            <a:latin typeface="Cambria Math" panose="02040503050406030204" pitchFamily="18" charset="0"/>
                          </a:rPr>
                          <m:t>𝑠</m:t>
                        </m:r>
                      </m:e>
                      <m:sup>
                        <m:r>
                          <a:rPr lang="en-US" sz="1600" i="1">
                            <a:latin typeface="Cambria Math" panose="02040503050406030204" pitchFamily="18" charset="0"/>
                          </a:rPr>
                          <m:t>−1</m:t>
                        </m:r>
                      </m:sup>
                    </m:sSup>
                    <m:r>
                      <a:rPr lang="en-US" sz="1600" i="1">
                        <a:latin typeface="Cambria Math" panose="02040503050406030204" pitchFamily="18" charset="0"/>
                      </a:rPr>
                      <m:t>, 3</m:t>
                    </m:r>
                    <m:r>
                      <a:rPr lang="en-US" sz="1600" i="1">
                        <a:latin typeface="Cambria Math" panose="02040503050406030204" pitchFamily="18" charset="0"/>
                      </a:rPr>
                      <m:t>𝑚</m:t>
                    </m:r>
                    <m:sSup>
                      <m:sSupPr>
                        <m:ctrlPr>
                          <a:rPr lang="en-US" sz="1600" i="1">
                            <a:latin typeface="Cambria Math" panose="02040503050406030204" pitchFamily="18" charset="0"/>
                          </a:rPr>
                        </m:ctrlPr>
                      </m:sSupPr>
                      <m:e>
                        <m:r>
                          <a:rPr lang="en-US" sz="1600" i="1">
                            <a:latin typeface="Cambria Math" panose="02040503050406030204" pitchFamily="18" charset="0"/>
                          </a:rPr>
                          <m:t>𝑠</m:t>
                        </m:r>
                      </m:e>
                      <m:sup>
                        <m:r>
                          <a:rPr lang="en-US" sz="1600" i="1">
                            <a:latin typeface="Cambria Math" panose="02040503050406030204" pitchFamily="18" charset="0"/>
                          </a:rPr>
                          <m:t>−1</m:t>
                        </m:r>
                      </m:sup>
                    </m:sSup>
                  </m:oMath>
                </a14:m>
                <a:r>
                  <a:rPr lang="en-GB" sz="1600" dirty="0">
                    <a:latin typeface="Candara" panose="020E0502030303020204" pitchFamily="34" charset="0"/>
                  </a:rPr>
                  <a:t> and </a:t>
                </a:r>
                <a14:m>
                  <m:oMath xmlns:m="http://schemas.openxmlformats.org/officeDocument/2006/math">
                    <m:r>
                      <a:rPr lang="en-US" sz="1600" i="1">
                        <a:latin typeface="Cambria Math" panose="02040503050406030204" pitchFamily="18" charset="0"/>
                      </a:rPr>
                      <m:t> 1</m:t>
                    </m:r>
                    <m:r>
                      <a:rPr lang="en-US" sz="1600" i="1">
                        <a:latin typeface="Cambria Math" panose="02040503050406030204" pitchFamily="18" charset="0"/>
                      </a:rPr>
                      <m:t>𝑚</m:t>
                    </m:r>
                    <m:sSup>
                      <m:sSupPr>
                        <m:ctrlPr>
                          <a:rPr lang="en-US" sz="1600" i="1">
                            <a:latin typeface="Cambria Math" panose="02040503050406030204" pitchFamily="18" charset="0"/>
                          </a:rPr>
                        </m:ctrlPr>
                      </m:sSupPr>
                      <m:e>
                        <m:r>
                          <a:rPr lang="en-US" sz="1600" i="1">
                            <a:latin typeface="Cambria Math" panose="02040503050406030204" pitchFamily="18" charset="0"/>
                          </a:rPr>
                          <m:t>𝑠</m:t>
                        </m:r>
                      </m:e>
                      <m:sup>
                        <m:r>
                          <a:rPr lang="en-US" sz="1600" i="1">
                            <a:latin typeface="Cambria Math" panose="02040503050406030204" pitchFamily="18" charset="0"/>
                          </a:rPr>
                          <m:t>−1</m:t>
                        </m:r>
                      </m:sup>
                    </m:sSup>
                  </m:oMath>
                </a14:m>
                <a:r>
                  <a:rPr lang="en-GB" sz="1600" dirty="0">
                    <a:latin typeface="Candara" panose="020E0502030303020204" pitchFamily="34" charset="0"/>
                  </a:rPr>
                  <a:t> respectively, in the direction ABC. Sphere A collides with sphere B  and then sphere B collides with sphere C. The coefficient of restitution between A and B is </a:t>
                </a: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oMath>
                </a14:m>
                <a:r>
                  <a:rPr lang="en-GB" sz="1600" dirty="0">
                    <a:latin typeface="Candara" panose="020E0502030303020204" pitchFamily="34" charset="0"/>
                  </a:rPr>
                  <a:t> and the coefficient of restitution between B and C is </a:t>
                </a: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4</m:t>
                        </m:r>
                      </m:den>
                    </m:f>
                  </m:oMath>
                </a14:m>
                <a:r>
                  <a:rPr lang="en-GB" sz="1600" dirty="0">
                    <a:latin typeface="Candara" panose="020E0502030303020204" pitchFamily="34" charset="0"/>
                  </a:rPr>
                  <a:t>.</a:t>
                </a:r>
              </a:p>
              <a:p>
                <a:pPr marL="342900" indent="-342900">
                  <a:buAutoNum type="alphaLcParenR"/>
                </a:pPr>
                <a:r>
                  <a:rPr lang="en-US" sz="1600" dirty="0">
                    <a:latin typeface="Candara" panose="020E0502030303020204" pitchFamily="34" charset="0"/>
                  </a:rPr>
                  <a:t>Find the velocities of he three spheres after the second collisions.</a:t>
                </a:r>
              </a:p>
              <a:p>
                <a:pPr marL="342900" indent="-342900">
                  <a:buAutoNum type="alphaLcParenR"/>
                </a:pPr>
                <a:r>
                  <a:rPr lang="en-US" sz="1600" dirty="0">
                    <a:latin typeface="Candara" panose="020E0502030303020204" pitchFamily="34" charset="0"/>
                  </a:rPr>
                  <a:t>Explain how you can predict that there will be a further collision between A and B.</a:t>
                </a:r>
                <a:endParaRPr lang="en-GB" sz="16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3619196"/>
              </a:xfrm>
              <a:prstGeom prst="rect">
                <a:avLst/>
              </a:prstGeom>
              <a:blipFill>
                <a:blip r:embed="rId3"/>
                <a:stretch>
                  <a:fillRect l="-800" t="-505" r="-10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77017" y="3892004"/>
                <a:ext cx="4572000" cy="923330"/>
              </a:xfrm>
              <a:prstGeom prst="rect">
                <a:avLst/>
              </a:prstGeom>
              <a:noFill/>
            </p:spPr>
            <p:txBody>
              <a:bodyPr wrap="square" rtlCol="0">
                <a:spAutoFit/>
              </a:bodyPr>
              <a:lstStyle/>
              <a:p>
                <a:r>
                  <a:rPr lang="en-GB" dirty="0">
                    <a:solidFill>
                      <a:srgbClr val="FF0000"/>
                    </a:solidFill>
                    <a:latin typeface="Candara" panose="020E0502030303020204" pitchFamily="34" charset="0"/>
                  </a:rPr>
                  <a:t>a) A: </a:t>
                </a:r>
                <a14:m>
                  <m:oMath xmlns:m="http://schemas.openxmlformats.org/officeDocument/2006/math">
                    <m:r>
                      <a:rPr lang="en-GB" b="0" i="1" smtClean="0">
                        <a:solidFill>
                          <a:srgbClr val="FF0000"/>
                        </a:solidFill>
                        <a:latin typeface="Cambria Math" panose="02040503050406030204" pitchFamily="18" charset="0"/>
                      </a:rPr>
                      <m:t>3 </m:t>
                    </m:r>
                    <m:r>
                      <a:rPr lang="en-GB" b="0" i="1" smtClean="0">
                        <a:solidFill>
                          <a:srgbClr val="FF0000"/>
                        </a:solidFill>
                        <a:latin typeface="Cambria Math" panose="02040503050406030204" pitchFamily="18" charset="0"/>
                      </a:rPr>
                      <m:t>𝑚</m:t>
                    </m:r>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𝑠</m:t>
                        </m:r>
                      </m:e>
                      <m:sup>
                        <m:r>
                          <a:rPr lang="en-GB" b="0" i="1" smtClean="0">
                            <a:solidFill>
                              <a:srgbClr val="FF0000"/>
                            </a:solidFill>
                            <a:latin typeface="Cambria Math" panose="02040503050406030204" pitchFamily="18" charset="0"/>
                          </a:rPr>
                          <m:t>−1</m:t>
                        </m:r>
                      </m:sup>
                    </m:sSup>
                  </m:oMath>
                </a14:m>
                <a:r>
                  <a:rPr lang="en-GB" dirty="0">
                    <a:solidFill>
                      <a:srgbClr val="FF0000"/>
                    </a:solidFill>
                    <a:latin typeface="Candara" panose="020E0502030303020204" pitchFamily="34" charset="0"/>
                  </a:rPr>
                  <a:t> ; B: </a:t>
                </a:r>
                <a14:m>
                  <m:oMath xmlns:m="http://schemas.openxmlformats.org/officeDocument/2006/math">
                    <m:r>
                      <a:rPr lang="en-GB" b="0" i="1" smtClean="0">
                        <a:solidFill>
                          <a:srgbClr val="FF0000"/>
                        </a:solidFill>
                        <a:latin typeface="Cambria Math" panose="02040503050406030204" pitchFamily="18" charset="0"/>
                      </a:rPr>
                      <m:t>2 </m:t>
                    </m:r>
                    <m:r>
                      <a:rPr lang="en-GB" b="0" i="1" smtClean="0">
                        <a:solidFill>
                          <a:srgbClr val="FF0000"/>
                        </a:solidFill>
                        <a:latin typeface="Cambria Math" panose="02040503050406030204" pitchFamily="18" charset="0"/>
                      </a:rPr>
                      <m:t>𝑚</m:t>
                    </m:r>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𝑠</m:t>
                        </m:r>
                      </m:e>
                      <m:sup>
                        <m:r>
                          <a:rPr lang="en-GB" b="0" i="1" smtClean="0">
                            <a:solidFill>
                              <a:srgbClr val="FF0000"/>
                            </a:solidFill>
                            <a:latin typeface="Cambria Math" panose="02040503050406030204" pitchFamily="18" charset="0"/>
                          </a:rPr>
                          <m:t>−1</m:t>
                        </m:r>
                      </m:sup>
                    </m:sSup>
                  </m:oMath>
                </a14:m>
                <a:r>
                  <a:rPr lang="en-GB" dirty="0">
                    <a:solidFill>
                      <a:srgbClr val="FF0000"/>
                    </a:solidFill>
                    <a:latin typeface="Candara" panose="020E0502030303020204" pitchFamily="34" charset="0"/>
                  </a:rPr>
                  <a:t> ; C: </a:t>
                </a:r>
                <a14:m>
                  <m:oMath xmlns:m="http://schemas.openxmlformats.org/officeDocument/2006/math">
                    <m:r>
                      <a:rPr lang="en-GB" b="0" i="1" smtClean="0">
                        <a:solidFill>
                          <a:srgbClr val="FF0000"/>
                        </a:solidFill>
                        <a:latin typeface="Cambria Math" panose="02040503050406030204" pitchFamily="18" charset="0"/>
                      </a:rPr>
                      <m:t>3 </m:t>
                    </m:r>
                    <m:r>
                      <a:rPr lang="en-GB" b="0" i="1" smtClean="0">
                        <a:solidFill>
                          <a:srgbClr val="FF0000"/>
                        </a:solidFill>
                        <a:latin typeface="Cambria Math" panose="02040503050406030204" pitchFamily="18" charset="0"/>
                      </a:rPr>
                      <m:t>𝑚</m:t>
                    </m:r>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𝑠</m:t>
                        </m:r>
                      </m:e>
                      <m:sup>
                        <m:r>
                          <a:rPr lang="en-GB" b="0" i="1" smtClean="0">
                            <a:solidFill>
                              <a:srgbClr val="FF0000"/>
                            </a:solidFill>
                            <a:latin typeface="Cambria Math" panose="02040503050406030204" pitchFamily="18" charset="0"/>
                          </a:rPr>
                          <m:t>−1</m:t>
                        </m:r>
                      </m:sup>
                    </m:sSup>
                  </m:oMath>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b) Velocity of A greater than velocity of B and A and B are moving in the same direction</a:t>
                </a: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77017" y="3892004"/>
                <a:ext cx="4572000" cy="923330"/>
              </a:xfrm>
              <a:prstGeom prst="rect">
                <a:avLst/>
              </a:prstGeom>
              <a:blipFill>
                <a:blip r:embed="rId4"/>
                <a:stretch>
                  <a:fillRect l="-1200" t="-3289" r="-1600" b="-9211"/>
                </a:stretch>
              </a:blipFill>
            </p:spPr>
            <p:txBody>
              <a:bodyPr/>
              <a:lstStyle/>
              <a:p>
                <a:r>
                  <a:rPr lang="en-GB">
                    <a:noFill/>
                  </a:rPr>
                  <a:t> </a:t>
                </a:r>
              </a:p>
            </p:txBody>
          </p:sp>
        </mc:Fallback>
      </mc:AlternateContent>
    </p:spTree>
    <p:extLst>
      <p:ext uri="{BB962C8B-B14F-4D97-AF65-F5344CB8AC3E}">
        <p14:creationId xmlns:p14="http://schemas.microsoft.com/office/powerpoint/2010/main" val="194163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2308324"/>
              </a:xfrm>
              <a:prstGeom prst="rect">
                <a:avLst/>
              </a:prstGeom>
              <a:noFill/>
            </p:spPr>
            <p:txBody>
              <a:bodyPr wrap="square" rtlCol="0">
                <a:spAutoFit/>
              </a:bodyPr>
              <a:lstStyle/>
              <a:p>
                <a:r>
                  <a:rPr lang="en-GB" sz="1600" dirty="0">
                    <a:latin typeface="Candara" panose="020E0502030303020204" pitchFamily="34" charset="0"/>
                  </a:rPr>
                  <a:t>A uniform sphere P of mass </a:t>
                </a:r>
                <a14:m>
                  <m:oMath xmlns:m="http://schemas.openxmlformats.org/officeDocument/2006/math">
                    <m:r>
                      <a:rPr lang="en-GB" sz="1600" b="0" i="1" smtClean="0">
                        <a:latin typeface="Cambria Math" panose="02040503050406030204" pitchFamily="18" charset="0"/>
                      </a:rPr>
                      <m:t>5</m:t>
                    </m:r>
                    <m:r>
                      <a:rPr lang="en-GB" sz="1600" i="1">
                        <a:latin typeface="Cambria Math" panose="02040503050406030204" pitchFamily="18" charset="0"/>
                      </a:rPr>
                      <m:t>𝑚</m:t>
                    </m:r>
                  </m:oMath>
                </a14:m>
                <a:r>
                  <a:rPr lang="en-GB" sz="1600" dirty="0">
                    <a:latin typeface="Candara" panose="020E0502030303020204" pitchFamily="34" charset="0"/>
                  </a:rPr>
                  <a:t> is moving in a straight line with speed </a:t>
                </a:r>
                <a14:m>
                  <m:oMath xmlns:m="http://schemas.openxmlformats.org/officeDocument/2006/math">
                    <m:r>
                      <a:rPr lang="en-GB" sz="1600" i="1">
                        <a:latin typeface="Cambria Math" panose="02040503050406030204" pitchFamily="18" charset="0"/>
                      </a:rPr>
                      <m:t>𝑢</m:t>
                    </m:r>
                  </m:oMath>
                </a14:m>
                <a:r>
                  <a:rPr lang="en-GB" sz="1600" dirty="0">
                    <a:latin typeface="Candara" panose="020E0502030303020204" pitchFamily="34" charset="0"/>
                  </a:rPr>
                  <a:t> on a smooth horizontal table. Another uniform smooth sphere Q of mass </a:t>
                </a:r>
                <a14:m>
                  <m:oMath xmlns:m="http://schemas.openxmlformats.org/officeDocument/2006/math">
                    <m:r>
                      <a:rPr lang="en-GB" sz="1600" i="1">
                        <a:latin typeface="Cambria Math" panose="02040503050406030204" pitchFamily="18" charset="0"/>
                      </a:rPr>
                      <m:t>𝑚</m:t>
                    </m:r>
                  </m:oMath>
                </a14:m>
                <a:r>
                  <a:rPr lang="en-GB" sz="1600" dirty="0">
                    <a:latin typeface="Candara" panose="020E0502030303020204" pitchFamily="34" charset="0"/>
                  </a:rPr>
                  <a:t> is moving with speed </a:t>
                </a:r>
                <a14:m>
                  <m:oMath xmlns:m="http://schemas.openxmlformats.org/officeDocument/2006/math">
                    <m:r>
                      <a:rPr lang="en-GB" sz="1600" b="0" i="1" smtClean="0">
                        <a:latin typeface="Cambria Math" panose="02040503050406030204" pitchFamily="18" charset="0"/>
                      </a:rPr>
                      <m:t>3</m:t>
                    </m:r>
                    <m:r>
                      <a:rPr lang="en-GB" sz="1600" i="1">
                        <a:latin typeface="Cambria Math" panose="02040503050406030204" pitchFamily="18" charset="0"/>
                      </a:rPr>
                      <m:t>𝑢</m:t>
                    </m:r>
                  </m:oMath>
                </a14:m>
                <a:r>
                  <a:rPr lang="en-GB" sz="1600" dirty="0">
                    <a:latin typeface="Candara" panose="020E0502030303020204" pitchFamily="34" charset="0"/>
                  </a:rPr>
                  <a:t> in the same straight line as P but in the opposite direction. The sphere P collides with the sphere Q directly. The coefficient of restitution between P and Q is </a:t>
                </a:r>
                <a14:m>
                  <m:oMath xmlns:m="http://schemas.openxmlformats.org/officeDocument/2006/math">
                    <m:r>
                      <a:rPr lang="en-GB" sz="1600" i="1">
                        <a:latin typeface="Cambria Math" panose="02040503050406030204" pitchFamily="18" charset="0"/>
                      </a:rPr>
                      <m:t>𝑒</m:t>
                    </m:r>
                  </m:oMath>
                </a14:m>
                <a:r>
                  <a:rPr lang="en-GB" sz="1600" dirty="0">
                    <a:latin typeface="Candara" panose="020E0502030303020204" pitchFamily="34" charset="0"/>
                  </a:rPr>
                  <a:t>. The direction of motion of P is changed by the collision. Write an inequality to represent the possible values of </a:t>
                </a:r>
                <a14:m>
                  <m:oMath xmlns:m="http://schemas.openxmlformats.org/officeDocument/2006/math">
                    <m:r>
                      <a:rPr lang="en-GB" sz="1600" i="1">
                        <a:latin typeface="Cambria Math" panose="02040503050406030204" pitchFamily="18" charset="0"/>
                      </a:rPr>
                      <m:t>𝑒</m:t>
                    </m:r>
                  </m:oMath>
                </a14:m>
                <a:endParaRPr lang="en-GB" sz="16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2308324"/>
              </a:xfrm>
              <a:prstGeom prst="rect">
                <a:avLst/>
              </a:prstGeom>
              <a:blipFill>
                <a:blip r:embed="rId2"/>
                <a:stretch>
                  <a:fillRect l="-667" t="-794" r="-1600" b="-26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2308324"/>
              </a:xfrm>
              <a:prstGeom prst="rect">
                <a:avLst/>
              </a:prstGeom>
              <a:noFill/>
            </p:spPr>
            <p:txBody>
              <a:bodyPr wrap="square" rtlCol="0">
                <a:spAutoFit/>
              </a:bodyPr>
              <a:lstStyle/>
              <a:p>
                <a:r>
                  <a:rPr lang="en-GB" sz="1600" dirty="0">
                    <a:latin typeface="Candara" panose="020E0502030303020204" pitchFamily="34" charset="0"/>
                  </a:rPr>
                  <a:t>A uniform sphere P of mass </a:t>
                </a:r>
                <a14:m>
                  <m:oMath xmlns:m="http://schemas.openxmlformats.org/officeDocument/2006/math">
                    <m:r>
                      <a:rPr lang="en-GB" sz="1600" b="0" i="1" smtClean="0">
                        <a:latin typeface="Cambria Math" panose="02040503050406030204" pitchFamily="18" charset="0"/>
                      </a:rPr>
                      <m:t>3</m:t>
                    </m:r>
                    <m:r>
                      <a:rPr lang="en-GB" sz="1600" b="0" i="1" smtClean="0">
                        <a:latin typeface="Cambria Math" panose="02040503050406030204" pitchFamily="18" charset="0"/>
                      </a:rPr>
                      <m:t>𝑚</m:t>
                    </m:r>
                  </m:oMath>
                </a14:m>
                <a:r>
                  <a:rPr lang="en-GB" sz="1600" dirty="0">
                    <a:latin typeface="Candara" panose="020E0502030303020204" pitchFamily="34" charset="0"/>
                  </a:rPr>
                  <a:t> is moving in a straight line with speed </a:t>
                </a:r>
                <a14:m>
                  <m:oMath xmlns:m="http://schemas.openxmlformats.org/officeDocument/2006/math">
                    <m:r>
                      <a:rPr lang="en-GB" sz="1600" b="0" i="1" smtClean="0">
                        <a:latin typeface="Cambria Math" panose="02040503050406030204" pitchFamily="18" charset="0"/>
                      </a:rPr>
                      <m:t>𝑢</m:t>
                    </m:r>
                  </m:oMath>
                </a14:m>
                <a:r>
                  <a:rPr lang="en-GB" sz="1600" dirty="0">
                    <a:latin typeface="Candara" panose="020E0502030303020204" pitchFamily="34" charset="0"/>
                  </a:rPr>
                  <a:t> on a smooth horizontal table. Another uniform smooth sphere Q of mass </a:t>
                </a:r>
                <a14:m>
                  <m:oMath xmlns:m="http://schemas.openxmlformats.org/officeDocument/2006/math">
                    <m:r>
                      <a:rPr lang="en-GB" sz="1600" b="0" i="1" smtClean="0">
                        <a:latin typeface="Cambria Math" panose="02040503050406030204" pitchFamily="18" charset="0"/>
                      </a:rPr>
                      <m:t>𝑚</m:t>
                    </m:r>
                  </m:oMath>
                </a14:m>
                <a:r>
                  <a:rPr lang="en-GB" sz="1600" dirty="0">
                    <a:latin typeface="Candara" panose="020E0502030303020204" pitchFamily="34" charset="0"/>
                  </a:rPr>
                  <a:t> is moving with speed </a:t>
                </a:r>
                <a14:m>
                  <m:oMath xmlns:m="http://schemas.openxmlformats.org/officeDocument/2006/math">
                    <m:r>
                      <a:rPr lang="en-GB" sz="1600" b="0" i="1" smtClean="0">
                        <a:latin typeface="Cambria Math" panose="02040503050406030204" pitchFamily="18" charset="0"/>
                      </a:rPr>
                      <m:t>2</m:t>
                    </m:r>
                    <m:r>
                      <a:rPr lang="en-GB" sz="1600" b="0" i="1" smtClean="0">
                        <a:latin typeface="Cambria Math" panose="02040503050406030204" pitchFamily="18" charset="0"/>
                      </a:rPr>
                      <m:t>𝑢</m:t>
                    </m:r>
                  </m:oMath>
                </a14:m>
                <a:r>
                  <a:rPr lang="en-GB" sz="1600" dirty="0">
                    <a:latin typeface="Candara" panose="020E0502030303020204" pitchFamily="34" charset="0"/>
                  </a:rPr>
                  <a:t> in the same straight line as P but in the opposite direction. The sphere P collides with the sphere Q directly. The coefficient of restitution between P and Q is </a:t>
                </a:r>
                <a14:m>
                  <m:oMath xmlns:m="http://schemas.openxmlformats.org/officeDocument/2006/math">
                    <m:r>
                      <a:rPr lang="en-GB" sz="1600" b="0" i="1" smtClean="0">
                        <a:latin typeface="Cambria Math" panose="02040503050406030204" pitchFamily="18" charset="0"/>
                      </a:rPr>
                      <m:t>𝑒</m:t>
                    </m:r>
                  </m:oMath>
                </a14:m>
                <a:r>
                  <a:rPr lang="en-GB" sz="1600" dirty="0">
                    <a:latin typeface="Candara" panose="020E0502030303020204" pitchFamily="34" charset="0"/>
                  </a:rPr>
                  <a:t>. The direction of motion of P is changed by the collision. Write an inequality to represent the possible values of </a:t>
                </a:r>
                <a14:m>
                  <m:oMath xmlns:m="http://schemas.openxmlformats.org/officeDocument/2006/math">
                    <m:r>
                      <a:rPr lang="en-GB" sz="1600" b="0" i="1" smtClean="0">
                        <a:latin typeface="Cambria Math" panose="02040503050406030204" pitchFamily="18" charset="0"/>
                      </a:rPr>
                      <m:t>𝑒</m:t>
                    </m:r>
                  </m:oMath>
                </a14:m>
                <a:endParaRPr lang="en-GB" sz="16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2308324"/>
              </a:xfrm>
              <a:prstGeom prst="rect">
                <a:avLst/>
              </a:prstGeom>
              <a:blipFill>
                <a:blip r:embed="rId3"/>
                <a:stretch>
                  <a:fillRect l="-800" t="-792" r="-1467" b="-23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77017" y="2816268"/>
                <a:ext cx="4572000"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𝑒</m:t>
                      </m:r>
                      <m:r>
                        <a:rPr lang="en-GB" b="0" i="1" smtClean="0">
                          <a:solidFill>
                            <a:srgbClr val="FF0000"/>
                          </a:solidFill>
                          <a:latin typeface="Cambria Math" panose="02040503050406030204" pitchFamily="18" charset="0"/>
                        </a:rPr>
                        <m:t>&gt;</m:t>
                      </m:r>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3</m:t>
                          </m:r>
                        </m:den>
                      </m:f>
                    </m:oMath>
                  </m:oMathPara>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77017" y="2816268"/>
                <a:ext cx="4572000" cy="61273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00416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646331"/>
              </a:xfrm>
              <a:prstGeom prst="rect">
                <a:avLst/>
              </a:prstGeom>
              <a:noFill/>
            </p:spPr>
            <p:txBody>
              <a:bodyPr wrap="square" rtlCol="0">
                <a:spAutoFit/>
              </a:bodyPr>
              <a:lstStyle/>
              <a:p>
                <a:r>
                  <a:rPr lang="en-GB" dirty="0">
                    <a:latin typeface="Candara" panose="020E0502030303020204" pitchFamily="34" charset="0"/>
                  </a:rPr>
                  <a:t>Calculate the value of the coefficient of restitution, </a:t>
                </a:r>
                <a14:m>
                  <m:oMath xmlns:m="http://schemas.openxmlformats.org/officeDocument/2006/math">
                    <m:r>
                      <a:rPr lang="en-GB" b="0" i="1" smtClean="0">
                        <a:latin typeface="Cambria Math" panose="02040503050406030204" pitchFamily="18" charset="0"/>
                      </a:rPr>
                      <m:t>𝑒</m:t>
                    </m:r>
                  </m:oMath>
                </a14:m>
                <a:r>
                  <a:rPr lang="en-GB" dirty="0">
                    <a:latin typeface="Candara" panose="020E0502030303020204" pitchFamily="34" charset="0"/>
                  </a:rPr>
                  <a:t>, in the isolated system:</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646331"/>
              </a:xfrm>
              <a:prstGeom prst="rect">
                <a:avLst/>
              </a:prstGeom>
              <a:blipFill>
                <a:blip r:embed="rId2"/>
                <a:stretch>
                  <a:fillRect l="-1067" t="-5660"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646331"/>
              </a:xfrm>
              <a:prstGeom prst="rect">
                <a:avLst/>
              </a:prstGeom>
              <a:noFill/>
            </p:spPr>
            <p:txBody>
              <a:bodyPr wrap="square" rtlCol="0">
                <a:spAutoFit/>
              </a:bodyPr>
              <a:lstStyle/>
              <a:p>
                <a:r>
                  <a:rPr lang="en-GB" dirty="0">
                    <a:latin typeface="Candara" panose="020E0502030303020204" pitchFamily="34" charset="0"/>
                  </a:rPr>
                  <a:t>Calculate the value of the coefficient of restitution, </a:t>
                </a:r>
                <a14:m>
                  <m:oMath xmlns:m="http://schemas.openxmlformats.org/officeDocument/2006/math">
                    <m:r>
                      <a:rPr lang="en-GB" i="1">
                        <a:latin typeface="Cambria Math" panose="02040503050406030204" pitchFamily="18" charset="0"/>
                      </a:rPr>
                      <m:t>𝑒</m:t>
                    </m:r>
                  </m:oMath>
                </a14:m>
                <a:r>
                  <a:rPr lang="en-GB" dirty="0">
                    <a:latin typeface="Candara" panose="020E0502030303020204" pitchFamily="34" charset="0"/>
                  </a:rPr>
                  <a:t>, in the isolated system:</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646331"/>
              </a:xfrm>
              <a:prstGeom prst="rect">
                <a:avLst/>
              </a:prstGeom>
              <a:blipFill>
                <a:blip r:embed="rId3"/>
                <a:stretch>
                  <a:fillRect l="-1200"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66983" y="3059668"/>
                <a:ext cx="4572000" cy="61093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𝑒</m:t>
                      </m:r>
                      <m:r>
                        <a:rPr lang="en-GB" b="0" i="1" smtClean="0">
                          <a:solidFill>
                            <a:srgbClr val="FF0000"/>
                          </a:solidFill>
                          <a:latin typeface="Cambria Math" panose="02040503050406030204" pitchFamily="18" charset="0"/>
                        </a:rPr>
                        <m:t>=</m:t>
                      </m:r>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2</m:t>
                          </m:r>
                        </m:den>
                      </m:f>
                    </m:oMath>
                  </m:oMathPara>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66983" y="3059668"/>
                <a:ext cx="4572000" cy="610936"/>
              </a:xfrm>
              <a:prstGeom prst="rect">
                <a:avLst/>
              </a:prstGeom>
              <a:blipFill>
                <a:blip r:embed="rId4"/>
                <a:stretch>
                  <a:fillRect/>
                </a:stretch>
              </a:blipFill>
            </p:spPr>
            <p:txBody>
              <a:bodyPr/>
              <a:lstStyle/>
              <a:p>
                <a:r>
                  <a:rPr lang="en-GB">
                    <a:noFill/>
                  </a:rPr>
                  <a:t> </a:t>
                </a:r>
              </a:p>
            </p:txBody>
          </p:sp>
        </mc:Fallback>
      </mc:AlternateContent>
      <p:pic>
        <p:nvPicPr>
          <p:cNvPr id="7" name="Picture 6">
            <a:extLst>
              <a:ext uri="{FF2B5EF4-FFF2-40B4-BE49-F238E27FC236}">
                <a16:creationId xmlns:a16="http://schemas.microsoft.com/office/drawing/2014/main" id="{FED7787D-DDC2-4D61-88B1-350EB16B2A35}"/>
              </a:ext>
            </a:extLst>
          </p:cNvPr>
          <p:cNvPicPr>
            <a:picLocks noChangeAspect="1"/>
          </p:cNvPicPr>
          <p:nvPr/>
        </p:nvPicPr>
        <p:blipFill>
          <a:blip r:embed="rId5"/>
          <a:stretch>
            <a:fillRect/>
          </a:stretch>
        </p:blipFill>
        <p:spPr>
          <a:xfrm>
            <a:off x="5573762" y="1241152"/>
            <a:ext cx="2934109" cy="1771897"/>
          </a:xfrm>
          <a:prstGeom prst="rect">
            <a:avLst/>
          </a:prstGeom>
        </p:spPr>
      </p:pic>
      <p:pic>
        <p:nvPicPr>
          <p:cNvPr id="14" name="Picture 13">
            <a:extLst>
              <a:ext uri="{FF2B5EF4-FFF2-40B4-BE49-F238E27FC236}">
                <a16:creationId xmlns:a16="http://schemas.microsoft.com/office/drawing/2014/main" id="{8DAEA3AD-E638-412E-A70A-65DDF5A52F80}"/>
              </a:ext>
            </a:extLst>
          </p:cNvPr>
          <p:cNvPicPr>
            <a:picLocks noChangeAspect="1"/>
          </p:cNvPicPr>
          <p:nvPr/>
        </p:nvPicPr>
        <p:blipFill>
          <a:blip r:embed="rId6"/>
          <a:stretch>
            <a:fillRect/>
          </a:stretch>
        </p:blipFill>
        <p:spPr>
          <a:xfrm>
            <a:off x="852033" y="1316350"/>
            <a:ext cx="2857899" cy="1743318"/>
          </a:xfrm>
          <a:prstGeom prst="rect">
            <a:avLst/>
          </a:prstGeom>
        </p:spPr>
      </p:pic>
      <p:pic>
        <p:nvPicPr>
          <p:cNvPr id="16" name="Picture 15">
            <a:extLst>
              <a:ext uri="{FF2B5EF4-FFF2-40B4-BE49-F238E27FC236}">
                <a16:creationId xmlns:a16="http://schemas.microsoft.com/office/drawing/2014/main" id="{63694485-1C67-4B6D-9AE7-C78B4F682963}"/>
              </a:ext>
            </a:extLst>
          </p:cNvPr>
          <p:cNvPicPr>
            <a:picLocks noChangeAspect="1"/>
          </p:cNvPicPr>
          <p:nvPr/>
        </p:nvPicPr>
        <p:blipFill>
          <a:blip r:embed="rId7"/>
          <a:stretch>
            <a:fillRect/>
          </a:stretch>
        </p:blipFill>
        <p:spPr>
          <a:xfrm>
            <a:off x="96582" y="1551688"/>
            <a:ext cx="857051" cy="1415997"/>
          </a:xfrm>
          <a:prstGeom prst="rect">
            <a:avLst/>
          </a:prstGeom>
        </p:spPr>
      </p:pic>
      <p:pic>
        <p:nvPicPr>
          <p:cNvPr id="17" name="Picture 16">
            <a:extLst>
              <a:ext uri="{FF2B5EF4-FFF2-40B4-BE49-F238E27FC236}">
                <a16:creationId xmlns:a16="http://schemas.microsoft.com/office/drawing/2014/main" id="{CA471317-87AD-4FB7-9A81-C762ABAC16BB}"/>
              </a:ext>
            </a:extLst>
          </p:cNvPr>
          <p:cNvPicPr>
            <a:picLocks noChangeAspect="1"/>
          </p:cNvPicPr>
          <p:nvPr/>
        </p:nvPicPr>
        <p:blipFill>
          <a:blip r:embed="rId7"/>
          <a:stretch>
            <a:fillRect/>
          </a:stretch>
        </p:blipFill>
        <p:spPr>
          <a:xfrm>
            <a:off x="4716711" y="1480010"/>
            <a:ext cx="857051" cy="1415997"/>
          </a:xfrm>
          <a:prstGeom prst="rect">
            <a:avLst/>
          </a:prstGeom>
        </p:spPr>
      </p:pic>
      <p:sp>
        <p:nvSpPr>
          <p:cNvPr id="18" name="TextBox 17">
            <a:extLst>
              <a:ext uri="{FF2B5EF4-FFF2-40B4-BE49-F238E27FC236}">
                <a16:creationId xmlns:a16="http://schemas.microsoft.com/office/drawing/2014/main" id="{F5C1D1CC-3634-476C-89C9-F0C687476FCD}"/>
              </a:ext>
            </a:extLst>
          </p:cNvPr>
          <p:cNvSpPr txBox="1"/>
          <p:nvPr/>
        </p:nvSpPr>
        <p:spPr>
          <a:xfrm>
            <a:off x="0" y="6550223"/>
            <a:ext cx="9144000" cy="307777"/>
          </a:xfrm>
          <a:prstGeom prst="rect">
            <a:avLst/>
          </a:prstGeom>
          <a:noFill/>
        </p:spPr>
        <p:txBody>
          <a:bodyPr wrap="square" rtlCol="0">
            <a:spAutoFit/>
          </a:bodyPr>
          <a:lstStyle/>
          <a:p>
            <a:pPr algn="ctr"/>
            <a:r>
              <a:rPr lang="en-US" sz="1400" dirty="0">
                <a:latin typeface="Candara" panose="020E0502030303020204" pitchFamily="34" charset="0"/>
                <a:ea typeface="Cambria Math" panose="02040503050406030204" pitchFamily="18" charset="0"/>
              </a:rPr>
              <a:t>Diagrams used with permission from DrFrostMaths: </a:t>
            </a:r>
            <a:r>
              <a:rPr lang="en-GB" sz="1400" dirty="0">
                <a:latin typeface="Candara" panose="020E0502030303020204" pitchFamily="34" charset="0"/>
                <a:hlinkClick r:id="rId8"/>
              </a:rPr>
              <a:t>https://www.drfrostmaths.com/</a:t>
            </a:r>
            <a:endParaRPr lang="en-GB" sz="1400" dirty="0">
              <a:latin typeface="Candara" panose="020E0502030303020204" pitchFamily="34" charset="0"/>
            </a:endParaRPr>
          </a:p>
        </p:txBody>
      </p:sp>
    </p:spTree>
    <p:extLst>
      <p:ext uri="{BB962C8B-B14F-4D97-AF65-F5344CB8AC3E}">
        <p14:creationId xmlns:p14="http://schemas.microsoft.com/office/powerpoint/2010/main" val="118866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892476"/>
              </a:xfrm>
              <a:prstGeom prst="rect">
                <a:avLst/>
              </a:prstGeom>
              <a:noFill/>
            </p:spPr>
            <p:txBody>
              <a:bodyPr wrap="square" rtlCol="0">
                <a:spAutoFit/>
              </a:bodyPr>
              <a:lstStyle/>
              <a:p>
                <a:r>
                  <a:rPr lang="en-GB" sz="1600" dirty="0">
                    <a:latin typeface="Candara" panose="020E0502030303020204" pitchFamily="34" charset="0"/>
                  </a:rPr>
                  <a:t>A uniform sphere P of mass </a:t>
                </a:r>
                <a14:m>
                  <m:oMath xmlns:m="http://schemas.openxmlformats.org/officeDocument/2006/math">
                    <m:r>
                      <a:rPr lang="en-GB" sz="1600" i="1">
                        <a:latin typeface="Cambria Math" panose="02040503050406030204" pitchFamily="18" charset="0"/>
                      </a:rPr>
                      <m:t>5</m:t>
                    </m:r>
                    <m:r>
                      <a:rPr lang="en-GB" sz="1600" i="1">
                        <a:latin typeface="Cambria Math" panose="02040503050406030204" pitchFamily="18" charset="0"/>
                      </a:rPr>
                      <m:t>𝑚</m:t>
                    </m:r>
                  </m:oMath>
                </a14:m>
                <a:r>
                  <a:rPr lang="en-GB" sz="1600" dirty="0">
                    <a:latin typeface="Candara" panose="020E0502030303020204" pitchFamily="34" charset="0"/>
                  </a:rPr>
                  <a:t> is moving in a straight line with speed </a:t>
                </a:r>
                <a14:m>
                  <m:oMath xmlns:m="http://schemas.openxmlformats.org/officeDocument/2006/math">
                    <m:r>
                      <a:rPr lang="en-GB" sz="1600" i="1">
                        <a:latin typeface="Cambria Math" panose="02040503050406030204" pitchFamily="18" charset="0"/>
                      </a:rPr>
                      <m:t>𝑢</m:t>
                    </m:r>
                  </m:oMath>
                </a14:m>
                <a:r>
                  <a:rPr lang="en-GB" sz="1600" dirty="0">
                    <a:latin typeface="Candara" panose="020E0502030303020204" pitchFamily="34" charset="0"/>
                  </a:rPr>
                  <a:t> on a smooth horizontal table. Another uniform smooth sphere Q of mass </a:t>
                </a:r>
                <a14:m>
                  <m:oMath xmlns:m="http://schemas.openxmlformats.org/officeDocument/2006/math">
                    <m:r>
                      <a:rPr lang="en-GB" sz="1600" i="1">
                        <a:latin typeface="Cambria Math" panose="02040503050406030204" pitchFamily="18" charset="0"/>
                      </a:rPr>
                      <m:t>𝑚</m:t>
                    </m:r>
                  </m:oMath>
                </a14:m>
                <a:r>
                  <a:rPr lang="en-GB" sz="1600" dirty="0">
                    <a:latin typeface="Candara" panose="020E0502030303020204" pitchFamily="34" charset="0"/>
                  </a:rPr>
                  <a:t> is moving with speed </a:t>
                </a:r>
                <a14:m>
                  <m:oMath xmlns:m="http://schemas.openxmlformats.org/officeDocument/2006/math">
                    <m:r>
                      <a:rPr lang="en-GB" sz="1600" i="1">
                        <a:latin typeface="Cambria Math" panose="02040503050406030204" pitchFamily="18" charset="0"/>
                      </a:rPr>
                      <m:t>3</m:t>
                    </m:r>
                    <m:r>
                      <a:rPr lang="en-GB" sz="1600" i="1">
                        <a:latin typeface="Cambria Math" panose="02040503050406030204" pitchFamily="18" charset="0"/>
                      </a:rPr>
                      <m:t>𝑢</m:t>
                    </m:r>
                  </m:oMath>
                </a14:m>
                <a:r>
                  <a:rPr lang="en-GB" sz="1600" dirty="0">
                    <a:latin typeface="Candara" panose="020E0502030303020204" pitchFamily="34" charset="0"/>
                  </a:rPr>
                  <a:t> in the same straight line as P but in the opposite direction. The sphere P collides with the sphere Q directly. The coefficient of restitution between P and Q is </a:t>
                </a:r>
                <a14:m>
                  <m:oMath xmlns:m="http://schemas.openxmlformats.org/officeDocument/2006/math">
                    <m:r>
                      <a:rPr lang="en-GB" sz="1600" i="1">
                        <a:latin typeface="Cambria Math" panose="02040503050406030204" pitchFamily="18" charset="0"/>
                      </a:rPr>
                      <m:t>𝑒</m:t>
                    </m:r>
                  </m:oMath>
                </a14:m>
                <a:r>
                  <a:rPr lang="en-GB" sz="1600" dirty="0">
                    <a:latin typeface="Candara" panose="020E0502030303020204" pitchFamily="34" charset="0"/>
                  </a:rPr>
                  <a:t>. The direction of motion of P is changed by the collision. Following the collision with P the sphere Q then collides with and rebounds from a vertical wall perpendicular to the direction of motion of Q. The coefficient of restitution between Q and the wall is </a:t>
                </a:r>
                <a14:m>
                  <m:oMath xmlns:m="http://schemas.openxmlformats.org/officeDocument/2006/math">
                    <m:r>
                      <a:rPr lang="en-GB" sz="1600" i="1">
                        <a:latin typeface="Cambria Math" panose="02040503050406030204" pitchFamily="18" charset="0"/>
                      </a:rPr>
                      <m:t>𝑒</m:t>
                    </m:r>
                    <m:r>
                      <a:rPr lang="en-GB" sz="1600" i="1">
                        <a:latin typeface="Cambria Math" panose="02040503050406030204" pitchFamily="18" charset="0"/>
                      </a:rPr>
                      <m:t>′</m:t>
                    </m:r>
                  </m:oMath>
                </a14:m>
                <a:r>
                  <a:rPr lang="en-GB" sz="1600" dirty="0">
                    <a:latin typeface="Candara" panose="020E0502030303020204" pitchFamily="34" charset="0"/>
                  </a:rPr>
                  <a:t>. Given that </a:t>
                </a:r>
                <a14:m>
                  <m:oMath xmlns:m="http://schemas.openxmlformats.org/officeDocument/2006/math">
                    <m:r>
                      <a:rPr lang="en-GB" sz="1600" i="1">
                        <a:latin typeface="Cambria Math" panose="02040503050406030204" pitchFamily="18" charset="0"/>
                      </a:rPr>
                      <m:t>𝑒</m:t>
                    </m:r>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b="0" i="1" smtClean="0">
                            <a:latin typeface="Cambria Math" panose="02040503050406030204" pitchFamily="18" charset="0"/>
                          </a:rPr>
                          <m:t>7</m:t>
                        </m:r>
                      </m:num>
                      <m:den>
                        <m:r>
                          <a:rPr lang="en-GB" sz="1600" i="1">
                            <a:latin typeface="Cambria Math" panose="02040503050406030204" pitchFamily="18" charset="0"/>
                          </a:rPr>
                          <m:t>9</m:t>
                        </m:r>
                      </m:den>
                    </m:f>
                  </m:oMath>
                </a14:m>
                <a:r>
                  <a:rPr lang="en-GB" sz="1600" dirty="0">
                    <a:latin typeface="Candara" panose="020E0502030303020204" pitchFamily="34" charset="0"/>
                  </a:rPr>
                  <a:t> and that P and Q collide again in the subsequent motion, write an inequality to represent the possible values of </a:t>
                </a:r>
                <a14:m>
                  <m:oMath xmlns:m="http://schemas.openxmlformats.org/officeDocument/2006/math">
                    <m:r>
                      <a:rPr lang="en-GB" sz="1600" i="1">
                        <a:latin typeface="Cambria Math" panose="02040503050406030204" pitchFamily="18" charset="0"/>
                      </a:rPr>
                      <m:t>𝑒</m:t>
                    </m:r>
                    <m:r>
                      <a:rPr lang="en-GB" sz="1600" i="1">
                        <a:latin typeface="Cambria Math" panose="02040503050406030204" pitchFamily="18" charset="0"/>
                      </a:rPr>
                      <m:t>′</m:t>
                    </m:r>
                  </m:oMath>
                </a14:m>
                <a:r>
                  <a:rPr lang="en-GB" sz="1600" dirty="0">
                    <a:latin typeface="Candara" panose="020E0502030303020204" pitchFamily="34" charset="0"/>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892476"/>
              </a:xfrm>
              <a:prstGeom prst="rect">
                <a:avLst/>
              </a:prstGeom>
              <a:blipFill>
                <a:blip r:embed="rId2"/>
                <a:stretch>
                  <a:fillRect l="-667" t="-470" r="-1600" b="-10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3892476"/>
              </a:xfrm>
              <a:prstGeom prst="rect">
                <a:avLst/>
              </a:prstGeom>
              <a:noFill/>
            </p:spPr>
            <p:txBody>
              <a:bodyPr wrap="square" rtlCol="0">
                <a:spAutoFit/>
              </a:bodyPr>
              <a:lstStyle/>
              <a:p>
                <a:r>
                  <a:rPr lang="en-GB" sz="1600" dirty="0">
                    <a:latin typeface="Candara" panose="020E0502030303020204" pitchFamily="34" charset="0"/>
                  </a:rPr>
                  <a:t>A uniform sphere P of mass </a:t>
                </a:r>
                <a14:m>
                  <m:oMath xmlns:m="http://schemas.openxmlformats.org/officeDocument/2006/math">
                    <m:r>
                      <a:rPr lang="en-GB" sz="1600" b="0" i="1" smtClean="0">
                        <a:latin typeface="Cambria Math" panose="02040503050406030204" pitchFamily="18" charset="0"/>
                      </a:rPr>
                      <m:t>3</m:t>
                    </m:r>
                    <m:r>
                      <a:rPr lang="en-GB" sz="1600" b="0" i="1" smtClean="0">
                        <a:latin typeface="Cambria Math" panose="02040503050406030204" pitchFamily="18" charset="0"/>
                      </a:rPr>
                      <m:t>𝑚</m:t>
                    </m:r>
                  </m:oMath>
                </a14:m>
                <a:r>
                  <a:rPr lang="en-GB" sz="1600" dirty="0">
                    <a:latin typeface="Candara" panose="020E0502030303020204" pitchFamily="34" charset="0"/>
                  </a:rPr>
                  <a:t> is moving in a straight line with speed </a:t>
                </a:r>
                <a14:m>
                  <m:oMath xmlns:m="http://schemas.openxmlformats.org/officeDocument/2006/math">
                    <m:r>
                      <a:rPr lang="en-GB" sz="1600" b="0" i="1" smtClean="0">
                        <a:latin typeface="Cambria Math" panose="02040503050406030204" pitchFamily="18" charset="0"/>
                      </a:rPr>
                      <m:t>𝑢</m:t>
                    </m:r>
                  </m:oMath>
                </a14:m>
                <a:r>
                  <a:rPr lang="en-GB" sz="1600" dirty="0">
                    <a:latin typeface="Candara" panose="020E0502030303020204" pitchFamily="34" charset="0"/>
                  </a:rPr>
                  <a:t> on a smooth horizontal table. Another uniform smooth sphere Q of mass </a:t>
                </a:r>
                <a14:m>
                  <m:oMath xmlns:m="http://schemas.openxmlformats.org/officeDocument/2006/math">
                    <m:r>
                      <a:rPr lang="en-GB" sz="1600" b="0" i="1" smtClean="0">
                        <a:latin typeface="Cambria Math" panose="02040503050406030204" pitchFamily="18" charset="0"/>
                      </a:rPr>
                      <m:t>𝑚</m:t>
                    </m:r>
                  </m:oMath>
                </a14:m>
                <a:r>
                  <a:rPr lang="en-GB" sz="1600" dirty="0">
                    <a:latin typeface="Candara" panose="020E0502030303020204" pitchFamily="34" charset="0"/>
                  </a:rPr>
                  <a:t> is moving with speed </a:t>
                </a:r>
                <a14:m>
                  <m:oMath xmlns:m="http://schemas.openxmlformats.org/officeDocument/2006/math">
                    <m:r>
                      <a:rPr lang="en-GB" sz="1600" b="0" i="1" smtClean="0">
                        <a:latin typeface="Cambria Math" panose="02040503050406030204" pitchFamily="18" charset="0"/>
                      </a:rPr>
                      <m:t>2</m:t>
                    </m:r>
                    <m:r>
                      <a:rPr lang="en-GB" sz="1600" b="0" i="1" smtClean="0">
                        <a:latin typeface="Cambria Math" panose="02040503050406030204" pitchFamily="18" charset="0"/>
                      </a:rPr>
                      <m:t>𝑢</m:t>
                    </m:r>
                  </m:oMath>
                </a14:m>
                <a:r>
                  <a:rPr lang="en-GB" sz="1600" dirty="0">
                    <a:latin typeface="Candara" panose="020E0502030303020204" pitchFamily="34" charset="0"/>
                  </a:rPr>
                  <a:t> in the same straight line as P but in the opposite direction. The sphere P collides with the sphere Q directly. The coefficient of restitution between P and Q is </a:t>
                </a:r>
                <a14:m>
                  <m:oMath xmlns:m="http://schemas.openxmlformats.org/officeDocument/2006/math">
                    <m:r>
                      <a:rPr lang="en-GB" sz="1600" b="0" i="1" smtClean="0">
                        <a:latin typeface="Cambria Math" panose="02040503050406030204" pitchFamily="18" charset="0"/>
                      </a:rPr>
                      <m:t>𝑒</m:t>
                    </m:r>
                  </m:oMath>
                </a14:m>
                <a:r>
                  <a:rPr lang="en-GB" sz="1600" dirty="0">
                    <a:latin typeface="Candara" panose="020E0502030303020204" pitchFamily="34" charset="0"/>
                  </a:rPr>
                  <a:t>. The direction of motion of P is changed by the collision. Following the collision with P the sphere Q then collides with and rebounds from a vertical wall perpendicular to the direction of motion of Q. The coefficient of restitution between Q and the wall is </a:t>
                </a:r>
                <a14:m>
                  <m:oMath xmlns:m="http://schemas.openxmlformats.org/officeDocument/2006/math">
                    <m:r>
                      <a:rPr lang="en-GB" sz="1600" b="0" i="1" smtClean="0">
                        <a:latin typeface="Cambria Math" panose="02040503050406030204" pitchFamily="18" charset="0"/>
                      </a:rPr>
                      <m:t>𝑒</m:t>
                    </m:r>
                    <m:r>
                      <a:rPr lang="en-GB" sz="1600" b="0" i="1" smtClean="0">
                        <a:latin typeface="Cambria Math" panose="02040503050406030204" pitchFamily="18" charset="0"/>
                      </a:rPr>
                      <m:t>′</m:t>
                    </m:r>
                  </m:oMath>
                </a14:m>
                <a:r>
                  <a:rPr lang="en-GB" sz="1600" dirty="0">
                    <a:latin typeface="Candara" panose="020E0502030303020204" pitchFamily="34" charset="0"/>
                  </a:rPr>
                  <a:t>. Given that </a:t>
                </a:r>
                <a14:m>
                  <m:oMath xmlns:m="http://schemas.openxmlformats.org/officeDocument/2006/math">
                    <m:r>
                      <a:rPr lang="en-GB" sz="1600" b="0" i="1" smtClean="0">
                        <a:latin typeface="Cambria Math" panose="02040503050406030204" pitchFamily="18" charset="0"/>
                      </a:rPr>
                      <m:t>𝑒</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5</m:t>
                        </m:r>
                      </m:num>
                      <m:den>
                        <m:r>
                          <a:rPr lang="en-GB" sz="1600" b="0" i="1" smtClean="0">
                            <a:latin typeface="Cambria Math" panose="02040503050406030204" pitchFamily="18" charset="0"/>
                          </a:rPr>
                          <m:t>9</m:t>
                        </m:r>
                      </m:den>
                    </m:f>
                  </m:oMath>
                </a14:m>
                <a:r>
                  <a:rPr lang="en-GB" sz="1600" dirty="0">
                    <a:latin typeface="Candara" panose="020E0502030303020204" pitchFamily="34" charset="0"/>
                  </a:rPr>
                  <a:t> and that P and Q collide again in the subsequent motion, write an inequality to represent the possible values of </a:t>
                </a:r>
                <a14:m>
                  <m:oMath xmlns:m="http://schemas.openxmlformats.org/officeDocument/2006/math">
                    <m:r>
                      <a:rPr lang="en-GB" sz="1600" b="0" i="1" smtClean="0">
                        <a:latin typeface="Cambria Math" panose="02040503050406030204" pitchFamily="18" charset="0"/>
                      </a:rPr>
                      <m:t>𝑒</m:t>
                    </m:r>
                    <m:r>
                      <a:rPr lang="en-GB" sz="1600" b="0" i="1" smtClean="0">
                        <a:latin typeface="Cambria Math" panose="02040503050406030204" pitchFamily="18" charset="0"/>
                      </a:rPr>
                      <m:t>′</m:t>
                    </m:r>
                  </m:oMath>
                </a14:m>
                <a:r>
                  <a:rPr lang="en-GB" sz="1600" dirty="0">
                    <a:latin typeface="Candara" panose="020E0502030303020204" pitchFamily="34" charset="0"/>
                  </a:rPr>
                  <a:t>.</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3892476"/>
              </a:xfrm>
              <a:prstGeom prst="rect">
                <a:avLst/>
              </a:prstGeom>
              <a:blipFill>
                <a:blip r:embed="rId3"/>
                <a:stretch>
                  <a:fillRect l="-800" t="-469" r="-1467" b="-10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82034" y="4349950"/>
                <a:ext cx="4572000"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𝑒</m:t>
                      </m:r>
                      <m:r>
                        <a:rPr lang="en-GB" b="0" i="1" smtClean="0">
                          <a:solidFill>
                            <a:srgbClr val="FF0000"/>
                          </a:solidFill>
                          <a:latin typeface="Cambria Math" panose="02040503050406030204" pitchFamily="18" charset="0"/>
                        </a:rPr>
                        <m:t>′&gt;</m:t>
                      </m:r>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9</m:t>
                          </m:r>
                        </m:den>
                      </m:f>
                    </m:oMath>
                  </m:oMathPara>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82034" y="4349950"/>
                <a:ext cx="4572000" cy="61273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19727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785652"/>
              </a:xfrm>
              <a:prstGeom prst="rect">
                <a:avLst/>
              </a:prstGeom>
              <a:noFill/>
            </p:spPr>
            <p:txBody>
              <a:bodyPr wrap="square" rtlCol="0">
                <a:spAutoFit/>
              </a:bodyPr>
              <a:lstStyle/>
              <a:p>
                <a:r>
                  <a:rPr lang="en-GB" sz="1600" dirty="0">
                    <a:latin typeface="Candara" panose="020E0502030303020204" pitchFamily="34" charset="0"/>
                  </a:rPr>
                  <a:t>A tennis ball, which may be modelled as a particle, is dropped from rest at a height of </a:t>
                </a:r>
                <a14:m>
                  <m:oMath xmlns:m="http://schemas.openxmlformats.org/officeDocument/2006/math">
                    <m:r>
                      <a:rPr lang="en-GB" sz="1600" b="0" i="0" smtClean="0">
                        <a:latin typeface="Cambria Math" panose="02040503050406030204" pitchFamily="18" charset="0"/>
                      </a:rPr>
                      <m:t>18</m:t>
                    </m:r>
                    <m:r>
                      <a:rPr lang="en-GB" sz="1600" b="0" i="1" smtClean="0">
                        <a:latin typeface="Cambria Math" panose="02040503050406030204" pitchFamily="18" charset="0"/>
                      </a:rPr>
                      <m:t>0</m:t>
                    </m:r>
                    <m:r>
                      <a:rPr lang="en-GB" sz="1600" i="1">
                        <a:latin typeface="Cambria Math" panose="02040503050406030204" pitchFamily="18" charset="0"/>
                      </a:rPr>
                      <m:t> </m:t>
                    </m:r>
                    <m:r>
                      <a:rPr lang="en-GB" sz="1600" i="1">
                        <a:latin typeface="Cambria Math" panose="02040503050406030204" pitchFamily="18" charset="0"/>
                      </a:rPr>
                      <m:t>𝑐𝑚</m:t>
                    </m:r>
                  </m:oMath>
                </a14:m>
                <a:r>
                  <a:rPr lang="en-GB" sz="1600" dirty="0">
                    <a:latin typeface="Candara" panose="020E0502030303020204" pitchFamily="34" charset="0"/>
                  </a:rPr>
                  <a:t> onto a smooth horizontal plane. The coefficient of restitution between the ball and the plane is </a:t>
                </a:r>
                <a14:m>
                  <m:oMath xmlns:m="http://schemas.openxmlformats.org/officeDocument/2006/math">
                    <m:r>
                      <a:rPr lang="en-GB" sz="1600" i="1">
                        <a:latin typeface="Cambria Math" panose="02040503050406030204" pitchFamily="18" charset="0"/>
                      </a:rPr>
                      <m:t>0.</m:t>
                    </m:r>
                    <m:r>
                      <a:rPr lang="en-GB" sz="1600" b="0" i="1" smtClean="0">
                        <a:latin typeface="Cambria Math" panose="02040503050406030204" pitchFamily="18" charset="0"/>
                      </a:rPr>
                      <m:t>2</m:t>
                    </m:r>
                    <m:r>
                      <a:rPr lang="en-GB" sz="1600" i="1">
                        <a:latin typeface="Cambria Math" panose="02040503050406030204" pitchFamily="18" charset="0"/>
                      </a:rPr>
                      <m:t>5</m:t>
                    </m:r>
                  </m:oMath>
                </a14:m>
                <a:r>
                  <a:rPr lang="en-GB" sz="1600" dirty="0">
                    <a:latin typeface="Candara" panose="020E0502030303020204" pitchFamily="34" charset="0"/>
                  </a:rPr>
                  <a:t>. Assume there is no air resistance, the ball falls under gravity, and hits the plane at right angles. Find:</a:t>
                </a:r>
              </a:p>
              <a:p>
                <a:pPr marL="342900" indent="-342900">
                  <a:buAutoNum type="alphaLcParenR"/>
                </a:pPr>
                <a:r>
                  <a:rPr lang="en-GB" sz="1600" dirty="0">
                    <a:latin typeface="Candara" panose="020E0502030303020204" pitchFamily="34" charset="0"/>
                  </a:rPr>
                  <a:t>The height to which the ball rebounds after the first bounce</a:t>
                </a:r>
              </a:p>
              <a:p>
                <a:pPr marL="342900" indent="-342900">
                  <a:buAutoNum type="alphaLcParenR"/>
                </a:pPr>
                <a:r>
                  <a:rPr lang="en-GB" sz="1600" dirty="0">
                    <a:latin typeface="Candara" panose="020E0502030303020204" pitchFamily="34" charset="0"/>
                  </a:rPr>
                  <a:t>The height to which the ball rebounds after the second bounce</a:t>
                </a:r>
              </a:p>
              <a:p>
                <a:pPr marL="342900" indent="-342900">
                  <a:buAutoNum type="alphaLcParenR"/>
                </a:pPr>
                <a:r>
                  <a:rPr lang="en-GB" sz="1600" dirty="0">
                    <a:latin typeface="Candara" panose="020E0502030303020204" pitchFamily="34" charset="0"/>
                  </a:rPr>
                  <a:t>The total distance travelled by the ball before it comes to rest, according to the model.</a:t>
                </a:r>
              </a:p>
              <a:p>
                <a:pPr marL="342900" indent="-342900">
                  <a:buAutoNum type="alphaLcParenR" startAt="4"/>
                </a:pPr>
                <a:r>
                  <a:rPr lang="en-GB" sz="1600" dirty="0">
                    <a:latin typeface="Candara" panose="020E0502030303020204" pitchFamily="34" charset="0"/>
                  </a:rPr>
                  <a:t>Criticise this model with respect to the motion </a:t>
                </a:r>
              </a:p>
              <a:p>
                <a:r>
                  <a:rPr lang="en-GB" sz="1600" dirty="0">
                    <a:latin typeface="Candara" panose="020E0502030303020204" pitchFamily="34" charset="0"/>
                  </a:rPr>
                  <a:t>        of the ball as it continues to bounce.</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785652"/>
              </a:xfrm>
              <a:prstGeom prst="rect">
                <a:avLst/>
              </a:prstGeom>
              <a:blipFill>
                <a:blip r:embed="rId2"/>
                <a:stretch>
                  <a:fillRect l="-667" t="-483" r="-1600" b="-11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3293209"/>
              </a:xfrm>
              <a:prstGeom prst="rect">
                <a:avLst/>
              </a:prstGeom>
              <a:noFill/>
            </p:spPr>
            <p:txBody>
              <a:bodyPr wrap="square" rtlCol="0">
                <a:spAutoFit/>
              </a:bodyPr>
              <a:lstStyle/>
              <a:p>
                <a:r>
                  <a:rPr lang="en-GB" sz="1600" dirty="0">
                    <a:latin typeface="Candara" panose="020E0502030303020204" pitchFamily="34" charset="0"/>
                  </a:rPr>
                  <a:t>A tennis ball, which may be modelled as a particle, is dropped from rest at a height of </a:t>
                </a:r>
                <a14:m>
                  <m:oMath xmlns:m="http://schemas.openxmlformats.org/officeDocument/2006/math">
                    <m:r>
                      <a:rPr lang="en-GB" sz="1600" b="0" i="1" smtClean="0">
                        <a:latin typeface="Cambria Math" panose="02040503050406030204" pitchFamily="18" charset="0"/>
                      </a:rPr>
                      <m:t>90 </m:t>
                    </m:r>
                    <m:r>
                      <a:rPr lang="en-GB" sz="1600" b="0" i="1" smtClean="0">
                        <a:latin typeface="Cambria Math" panose="02040503050406030204" pitchFamily="18" charset="0"/>
                      </a:rPr>
                      <m:t>𝑐𝑚</m:t>
                    </m:r>
                  </m:oMath>
                </a14:m>
                <a:r>
                  <a:rPr lang="en-GB" sz="1600" dirty="0">
                    <a:latin typeface="Candara" panose="020E0502030303020204" pitchFamily="34" charset="0"/>
                  </a:rPr>
                  <a:t> onto a smooth horizontal plane. The coefficient of restitution between the ball and the plane is </a:t>
                </a:r>
                <a14:m>
                  <m:oMath xmlns:m="http://schemas.openxmlformats.org/officeDocument/2006/math">
                    <m:r>
                      <a:rPr lang="en-GB" sz="1600" b="0" i="1" smtClean="0">
                        <a:latin typeface="Cambria Math" panose="02040503050406030204" pitchFamily="18" charset="0"/>
                      </a:rPr>
                      <m:t>0.5</m:t>
                    </m:r>
                  </m:oMath>
                </a14:m>
                <a:r>
                  <a:rPr lang="en-GB" sz="1600" dirty="0">
                    <a:latin typeface="Candara" panose="020E0502030303020204" pitchFamily="34" charset="0"/>
                  </a:rPr>
                  <a:t>. Assume there is no air resistance, the ball falls under gravity, and hits the plane at right angles. Find:</a:t>
                </a:r>
              </a:p>
              <a:p>
                <a:pPr marL="342900" indent="-342900">
                  <a:buAutoNum type="alphaLcParenR"/>
                </a:pPr>
                <a:r>
                  <a:rPr lang="en-GB" sz="1600" dirty="0">
                    <a:latin typeface="Candara" panose="020E0502030303020204" pitchFamily="34" charset="0"/>
                  </a:rPr>
                  <a:t>The height to which the ball rebounds after the first bounce</a:t>
                </a:r>
              </a:p>
              <a:p>
                <a:pPr marL="342900" indent="-342900">
                  <a:buAutoNum type="alphaLcParenR"/>
                </a:pPr>
                <a:r>
                  <a:rPr lang="en-GB" sz="1600" dirty="0">
                    <a:latin typeface="Candara" panose="020E0502030303020204" pitchFamily="34" charset="0"/>
                  </a:rPr>
                  <a:t>The height to which the ball rebounds after the second bounce</a:t>
                </a:r>
              </a:p>
              <a:p>
                <a:pPr marL="342900" indent="-342900">
                  <a:buAutoNum type="alphaLcParenR"/>
                </a:pPr>
                <a:r>
                  <a:rPr lang="en-GB" sz="1600" dirty="0">
                    <a:latin typeface="Candara" panose="020E0502030303020204" pitchFamily="34" charset="0"/>
                  </a:rPr>
                  <a:t>The total distance travelled by the ball before it comes to rest, according to the model.</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3293209"/>
              </a:xfrm>
              <a:prstGeom prst="rect">
                <a:avLst/>
              </a:prstGeom>
              <a:blipFill>
                <a:blip r:embed="rId3"/>
                <a:stretch>
                  <a:fillRect l="-800" t="-556" r="-1467" b="-148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82034" y="3750683"/>
                <a:ext cx="4572000" cy="923330"/>
              </a:xfrm>
              <a:prstGeom prst="rect">
                <a:avLst/>
              </a:prstGeom>
              <a:noFill/>
            </p:spPr>
            <p:txBody>
              <a:bodyPr wrap="square" rtlCol="0">
                <a:spAutoFit/>
              </a:bodyPr>
              <a:lstStyle/>
              <a:p>
                <a:r>
                  <a:rPr lang="en-GB" dirty="0">
                    <a:solidFill>
                      <a:srgbClr val="FF0000"/>
                    </a:solidFill>
                    <a:latin typeface="Candara" panose="020E0502030303020204" pitchFamily="34" charset="0"/>
                  </a:rPr>
                  <a:t>a) </a:t>
                </a:r>
                <a14:m>
                  <m:oMath xmlns:m="http://schemas.openxmlformats.org/officeDocument/2006/math">
                    <m:r>
                      <a:rPr lang="en-GB" b="0" i="1" smtClean="0">
                        <a:solidFill>
                          <a:srgbClr val="FF0000"/>
                        </a:solidFill>
                        <a:latin typeface="Cambria Math" panose="02040503050406030204" pitchFamily="18" charset="0"/>
                      </a:rPr>
                      <m:t>22.5 </m:t>
                    </m:r>
                    <m:r>
                      <a:rPr lang="en-GB" b="0" i="1" smtClean="0">
                        <a:solidFill>
                          <a:srgbClr val="FF0000"/>
                        </a:solidFill>
                        <a:latin typeface="Cambria Math" panose="02040503050406030204" pitchFamily="18" charset="0"/>
                      </a:rPr>
                      <m:t>𝑐𝑚</m:t>
                    </m:r>
                  </m:oMath>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b) </a:t>
                </a:r>
                <a14:m>
                  <m:oMath xmlns:m="http://schemas.openxmlformats.org/officeDocument/2006/math">
                    <m:r>
                      <a:rPr lang="en-GB" b="0" i="1" smtClean="0">
                        <a:solidFill>
                          <a:srgbClr val="FF0000"/>
                        </a:solidFill>
                        <a:latin typeface="Cambria Math" panose="02040503050406030204" pitchFamily="18" charset="0"/>
                      </a:rPr>
                      <m:t>5.625 </m:t>
                    </m:r>
                    <m:r>
                      <a:rPr lang="en-GB" b="0" i="1" smtClean="0">
                        <a:solidFill>
                          <a:srgbClr val="FF0000"/>
                        </a:solidFill>
                        <a:latin typeface="Cambria Math" panose="02040503050406030204" pitchFamily="18" charset="0"/>
                      </a:rPr>
                      <m:t>𝑐𝑚</m:t>
                    </m:r>
                  </m:oMath>
                </a14:m>
                <a:endParaRPr lang="en-GB" dirty="0">
                  <a:solidFill>
                    <a:srgbClr val="FF0000"/>
                  </a:solidFill>
                  <a:latin typeface="Candara" panose="020E0502030303020204" pitchFamily="34" charset="0"/>
                </a:endParaRPr>
              </a:p>
              <a:p>
                <a:r>
                  <a:rPr lang="en-GB" dirty="0">
                    <a:solidFill>
                      <a:srgbClr val="FF0000"/>
                    </a:solidFill>
                    <a:latin typeface="Candara" panose="020E0502030303020204" pitchFamily="34" charset="0"/>
                  </a:rPr>
                  <a:t>c) </a:t>
                </a:r>
                <a14:m>
                  <m:oMath xmlns:m="http://schemas.openxmlformats.org/officeDocument/2006/math">
                    <m:r>
                      <a:rPr lang="en-GB" b="0" i="1" smtClean="0">
                        <a:solidFill>
                          <a:srgbClr val="FF0000"/>
                        </a:solidFill>
                        <a:latin typeface="Cambria Math" panose="02040503050406030204" pitchFamily="18" charset="0"/>
                      </a:rPr>
                      <m:t>1.5 </m:t>
                    </m:r>
                    <m:r>
                      <a:rPr lang="en-GB" b="0" i="1" smtClean="0">
                        <a:solidFill>
                          <a:srgbClr val="FF0000"/>
                        </a:solidFill>
                        <a:latin typeface="Cambria Math" panose="02040503050406030204" pitchFamily="18" charset="0"/>
                      </a:rPr>
                      <m:t>𝑚</m:t>
                    </m:r>
                  </m:oMath>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82034" y="3750683"/>
                <a:ext cx="4572000" cy="923330"/>
              </a:xfrm>
              <a:prstGeom prst="rect">
                <a:avLst/>
              </a:prstGeom>
              <a:blipFill>
                <a:blip r:embed="rId4"/>
                <a:stretch>
                  <a:fillRect l="-1200" t="-3289" b="-9211"/>
                </a:stretch>
              </a:blipFill>
            </p:spPr>
            <p:txBody>
              <a:bodyPr/>
              <a:lstStyle/>
              <a:p>
                <a:r>
                  <a:rPr lang="en-GB">
                    <a:noFill/>
                  </a:rPr>
                  <a:t> </a:t>
                </a:r>
              </a:p>
            </p:txBody>
          </p:sp>
        </mc:Fallback>
      </mc:AlternateContent>
    </p:spTree>
    <p:extLst>
      <p:ext uri="{BB962C8B-B14F-4D97-AF65-F5344CB8AC3E}">
        <p14:creationId xmlns:p14="http://schemas.microsoft.com/office/powerpoint/2010/main" val="7950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2800767"/>
              </a:xfrm>
              <a:prstGeom prst="rect">
                <a:avLst/>
              </a:prstGeom>
              <a:noFill/>
            </p:spPr>
            <p:txBody>
              <a:bodyPr wrap="square" rtlCol="0">
                <a:spAutoFit/>
              </a:bodyPr>
              <a:lstStyle/>
              <a:p>
                <a:r>
                  <a:rPr lang="en-GB" sz="1600" dirty="0">
                    <a:latin typeface="Candara" panose="020E0502030303020204" pitchFamily="34" charset="0"/>
                  </a:rPr>
                  <a:t>Three identical particles P, Q and R, each of mass </a:t>
                </a:r>
                <a14:m>
                  <m:oMath xmlns:m="http://schemas.openxmlformats.org/officeDocument/2006/math">
                    <m:r>
                      <a:rPr lang="en-GB" sz="1600" i="1">
                        <a:latin typeface="Cambria Math" panose="02040503050406030204" pitchFamily="18" charset="0"/>
                      </a:rPr>
                      <m:t>𝑚</m:t>
                    </m:r>
                  </m:oMath>
                </a14:m>
                <a:r>
                  <a:rPr lang="en-GB" sz="1600" dirty="0">
                    <a:latin typeface="Candara" panose="020E0502030303020204" pitchFamily="34" charset="0"/>
                  </a:rPr>
                  <a:t>, lie in a straight line on a smooth horizontal plane with Q between P and R. Particles P and Q are projected directly towards each other with speeds </a:t>
                </a:r>
                <a14:m>
                  <m:oMath xmlns:m="http://schemas.openxmlformats.org/officeDocument/2006/math">
                    <m:r>
                      <a:rPr lang="en-GB" sz="1600" b="0" i="1" smtClean="0">
                        <a:latin typeface="Cambria Math" panose="02040503050406030204" pitchFamily="18" charset="0"/>
                      </a:rPr>
                      <m:t>6</m:t>
                    </m:r>
                    <m:r>
                      <a:rPr lang="en-GB" sz="1600" i="1">
                        <a:latin typeface="Cambria Math" panose="02040503050406030204" pitchFamily="18" charset="0"/>
                      </a:rPr>
                      <m:t>𝑢</m:t>
                    </m:r>
                  </m:oMath>
                </a14:m>
                <a:r>
                  <a:rPr lang="en-GB" sz="1600" dirty="0">
                    <a:latin typeface="Candara" panose="020E0502030303020204" pitchFamily="34" charset="0"/>
                  </a:rPr>
                  <a:t> and </a:t>
                </a:r>
                <a14:m>
                  <m:oMath xmlns:m="http://schemas.openxmlformats.org/officeDocument/2006/math">
                    <m:r>
                      <a:rPr lang="en-GB" sz="1600" b="0" i="1" smtClean="0">
                        <a:latin typeface="Cambria Math" panose="02040503050406030204" pitchFamily="18" charset="0"/>
                      </a:rPr>
                      <m:t>4</m:t>
                    </m:r>
                    <m:r>
                      <a:rPr lang="en-GB" sz="1600" i="1">
                        <a:latin typeface="Cambria Math" panose="02040503050406030204" pitchFamily="18" charset="0"/>
                      </a:rPr>
                      <m:t>𝑢</m:t>
                    </m:r>
                  </m:oMath>
                </a14:m>
                <a:r>
                  <a:rPr lang="en-GB" sz="1600" dirty="0">
                    <a:latin typeface="Candara" panose="020E0502030303020204" pitchFamily="34" charset="0"/>
                  </a:rPr>
                  <a:t> respectively, and at the same time particle </a:t>
                </a:r>
                <a14:m>
                  <m:oMath xmlns:m="http://schemas.openxmlformats.org/officeDocument/2006/math">
                    <m:r>
                      <a:rPr lang="en-GB" sz="1600" i="1">
                        <a:latin typeface="Cambria Math" panose="02040503050406030204" pitchFamily="18" charset="0"/>
                      </a:rPr>
                      <m:t>𝑅</m:t>
                    </m:r>
                  </m:oMath>
                </a14:m>
                <a:r>
                  <a:rPr lang="en-GB" sz="1600" dirty="0">
                    <a:latin typeface="Candara" panose="020E0502030303020204" pitchFamily="34" charset="0"/>
                  </a:rPr>
                  <a:t> is projected along the line away from Q with speed </a:t>
                </a:r>
                <a14:m>
                  <m:oMath xmlns:m="http://schemas.openxmlformats.org/officeDocument/2006/math">
                    <m:r>
                      <a:rPr lang="en-GB" sz="1600" b="0" i="1" smtClean="0">
                        <a:latin typeface="Cambria Math" panose="02040503050406030204" pitchFamily="18" charset="0"/>
                      </a:rPr>
                      <m:t>5</m:t>
                    </m:r>
                    <m:r>
                      <a:rPr lang="en-GB" sz="1600" i="1">
                        <a:latin typeface="Cambria Math" panose="02040503050406030204" pitchFamily="18" charset="0"/>
                      </a:rPr>
                      <m:t>𝑢</m:t>
                    </m:r>
                  </m:oMath>
                </a14:m>
                <a:r>
                  <a:rPr lang="en-GB" sz="1600" dirty="0">
                    <a:latin typeface="Candara" panose="020E0502030303020204" pitchFamily="34" charset="0"/>
                  </a:rPr>
                  <a:t>. The coefficient of restitution between each pair of particles is </a:t>
                </a:r>
                <a14:m>
                  <m:oMath xmlns:m="http://schemas.openxmlformats.org/officeDocument/2006/math">
                    <m:r>
                      <a:rPr lang="en-GB" sz="1600" i="1">
                        <a:latin typeface="Cambria Math" panose="02040503050406030204" pitchFamily="18" charset="0"/>
                      </a:rPr>
                      <m:t>𝑒</m:t>
                    </m:r>
                  </m:oMath>
                </a14:m>
                <a:r>
                  <a:rPr lang="en-GB" sz="1600" dirty="0">
                    <a:latin typeface="Candara" panose="020E0502030303020204" pitchFamily="34" charset="0"/>
                  </a:rPr>
                  <a:t>. After the collision between P and Q there is a collision between Q and R. Write an inequality to represent the possible values of </a:t>
                </a:r>
                <a14:m>
                  <m:oMath xmlns:m="http://schemas.openxmlformats.org/officeDocument/2006/math">
                    <m:r>
                      <a:rPr lang="en-GB" sz="1600" i="1">
                        <a:latin typeface="Cambria Math" panose="02040503050406030204" pitchFamily="18" charset="0"/>
                      </a:rPr>
                      <m:t>𝑒</m:t>
                    </m:r>
                  </m:oMath>
                </a14:m>
                <a:r>
                  <a:rPr lang="en-GB" sz="1600" dirty="0">
                    <a:latin typeface="Candara" panose="020E0502030303020204" pitchFamily="34" charset="0"/>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2800767"/>
              </a:xfrm>
              <a:prstGeom prst="rect">
                <a:avLst/>
              </a:prstGeom>
              <a:blipFill>
                <a:blip r:embed="rId2"/>
                <a:stretch>
                  <a:fillRect l="-667" t="-654" b="-19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2800767"/>
              </a:xfrm>
              <a:prstGeom prst="rect">
                <a:avLst/>
              </a:prstGeom>
              <a:noFill/>
            </p:spPr>
            <p:txBody>
              <a:bodyPr wrap="square" rtlCol="0">
                <a:spAutoFit/>
              </a:bodyPr>
              <a:lstStyle/>
              <a:p>
                <a:r>
                  <a:rPr lang="en-GB" sz="1600" dirty="0">
                    <a:latin typeface="Candara" panose="020E0502030303020204" pitchFamily="34" charset="0"/>
                  </a:rPr>
                  <a:t>Three identical particles P, Q and R, each of mass </a:t>
                </a:r>
                <a14:m>
                  <m:oMath xmlns:m="http://schemas.openxmlformats.org/officeDocument/2006/math">
                    <m:r>
                      <a:rPr lang="en-GB" sz="1600" b="0" i="1" smtClean="0">
                        <a:latin typeface="Cambria Math" panose="02040503050406030204" pitchFamily="18" charset="0"/>
                      </a:rPr>
                      <m:t>𝑚</m:t>
                    </m:r>
                  </m:oMath>
                </a14:m>
                <a:r>
                  <a:rPr lang="en-GB" sz="1600" dirty="0">
                    <a:latin typeface="Candara" panose="020E0502030303020204" pitchFamily="34" charset="0"/>
                  </a:rPr>
                  <a:t>, lie in a straight line on a smooth horizontal plane with Q between P and R. Particles P and Q are projected directly towards each other with speeds </a:t>
                </a:r>
                <a14:m>
                  <m:oMath xmlns:m="http://schemas.openxmlformats.org/officeDocument/2006/math">
                    <m:r>
                      <a:rPr lang="en-GB" sz="1600" b="0" i="1" smtClean="0">
                        <a:latin typeface="Cambria Math" panose="02040503050406030204" pitchFamily="18" charset="0"/>
                      </a:rPr>
                      <m:t>4</m:t>
                    </m:r>
                    <m:r>
                      <a:rPr lang="en-GB" sz="1600" b="0" i="1" smtClean="0">
                        <a:latin typeface="Cambria Math" panose="02040503050406030204" pitchFamily="18" charset="0"/>
                      </a:rPr>
                      <m:t>𝑢</m:t>
                    </m:r>
                  </m:oMath>
                </a14:m>
                <a:r>
                  <a:rPr lang="en-GB" sz="1600" dirty="0">
                    <a:latin typeface="Candara" panose="020E0502030303020204" pitchFamily="34" charset="0"/>
                  </a:rPr>
                  <a:t> and </a:t>
                </a:r>
                <a14:m>
                  <m:oMath xmlns:m="http://schemas.openxmlformats.org/officeDocument/2006/math">
                    <m:r>
                      <a:rPr lang="en-GB" sz="1600" b="0" i="1" smtClean="0">
                        <a:latin typeface="Cambria Math" panose="02040503050406030204" pitchFamily="18" charset="0"/>
                      </a:rPr>
                      <m:t>2</m:t>
                    </m:r>
                    <m:r>
                      <a:rPr lang="en-GB" sz="1600" b="0" i="1" smtClean="0">
                        <a:latin typeface="Cambria Math" panose="02040503050406030204" pitchFamily="18" charset="0"/>
                      </a:rPr>
                      <m:t>𝑢</m:t>
                    </m:r>
                  </m:oMath>
                </a14:m>
                <a:r>
                  <a:rPr lang="en-GB" sz="1600" dirty="0">
                    <a:latin typeface="Candara" panose="020E0502030303020204" pitchFamily="34" charset="0"/>
                  </a:rPr>
                  <a:t> respectively, and at the same time particle </a:t>
                </a:r>
                <a14:m>
                  <m:oMath xmlns:m="http://schemas.openxmlformats.org/officeDocument/2006/math">
                    <m:r>
                      <a:rPr lang="en-GB" sz="1600" b="0" i="1" smtClean="0">
                        <a:latin typeface="Cambria Math" panose="02040503050406030204" pitchFamily="18" charset="0"/>
                      </a:rPr>
                      <m:t>𝑅</m:t>
                    </m:r>
                  </m:oMath>
                </a14:m>
                <a:r>
                  <a:rPr lang="en-GB" sz="1600" dirty="0">
                    <a:latin typeface="Candara" panose="020E0502030303020204" pitchFamily="34" charset="0"/>
                  </a:rPr>
                  <a:t> is projected along the line away from Q with speed </a:t>
                </a:r>
                <a14:m>
                  <m:oMath xmlns:m="http://schemas.openxmlformats.org/officeDocument/2006/math">
                    <m:r>
                      <a:rPr lang="en-GB" sz="1600" b="0" i="1" smtClean="0">
                        <a:latin typeface="Cambria Math" panose="02040503050406030204" pitchFamily="18" charset="0"/>
                      </a:rPr>
                      <m:t>3</m:t>
                    </m:r>
                    <m:r>
                      <a:rPr lang="en-GB" sz="1600" b="0" i="1" smtClean="0">
                        <a:latin typeface="Cambria Math" panose="02040503050406030204" pitchFamily="18" charset="0"/>
                      </a:rPr>
                      <m:t>𝑢</m:t>
                    </m:r>
                  </m:oMath>
                </a14:m>
                <a:r>
                  <a:rPr lang="en-GB" sz="1600" dirty="0">
                    <a:latin typeface="Candara" panose="020E0502030303020204" pitchFamily="34" charset="0"/>
                  </a:rPr>
                  <a:t>. The coefficient of restitution between each pair of particles is </a:t>
                </a:r>
                <a14:m>
                  <m:oMath xmlns:m="http://schemas.openxmlformats.org/officeDocument/2006/math">
                    <m:r>
                      <a:rPr lang="en-GB" sz="1600" b="0" i="1" smtClean="0">
                        <a:latin typeface="Cambria Math" panose="02040503050406030204" pitchFamily="18" charset="0"/>
                      </a:rPr>
                      <m:t>𝑒</m:t>
                    </m:r>
                  </m:oMath>
                </a14:m>
                <a:r>
                  <a:rPr lang="en-GB" sz="1600" dirty="0">
                    <a:latin typeface="Candara" panose="020E0502030303020204" pitchFamily="34" charset="0"/>
                  </a:rPr>
                  <a:t>. After the collision between P and Q there is a collision between Q and R. Write an inequality to represent the possible values of </a:t>
                </a:r>
                <a14:m>
                  <m:oMath xmlns:m="http://schemas.openxmlformats.org/officeDocument/2006/math">
                    <m:r>
                      <a:rPr lang="en-GB" sz="1600" b="0" i="1" smtClean="0">
                        <a:latin typeface="Cambria Math" panose="02040503050406030204" pitchFamily="18" charset="0"/>
                      </a:rPr>
                      <m:t>𝑒</m:t>
                    </m:r>
                  </m:oMath>
                </a14:m>
                <a:endParaRPr lang="en-GB" sz="16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2800767"/>
              </a:xfrm>
              <a:prstGeom prst="rect">
                <a:avLst/>
              </a:prstGeom>
              <a:blipFill>
                <a:blip r:embed="rId3"/>
                <a:stretch>
                  <a:fillRect l="-800" t="-654" b="-19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82034" y="3258241"/>
                <a:ext cx="4572000"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𝑒</m:t>
                      </m:r>
                      <m:r>
                        <a:rPr lang="en-GB" b="0" i="1" smtClean="0">
                          <a:solidFill>
                            <a:srgbClr val="FF0000"/>
                          </a:solidFill>
                          <a:latin typeface="Cambria Math" panose="02040503050406030204" pitchFamily="18" charset="0"/>
                        </a:rPr>
                        <m:t>&gt;</m:t>
                      </m:r>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m:t>
                          </m:r>
                        </m:num>
                        <m:den>
                          <m:r>
                            <a:rPr lang="en-GB" b="0" i="1" smtClean="0">
                              <a:solidFill>
                                <a:srgbClr val="FF0000"/>
                              </a:solidFill>
                              <a:latin typeface="Cambria Math" panose="02040503050406030204" pitchFamily="18" charset="0"/>
                            </a:rPr>
                            <m:t>3</m:t>
                          </m:r>
                        </m:den>
                      </m:f>
                    </m:oMath>
                  </m:oMathPara>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82034" y="3258241"/>
                <a:ext cx="4572000" cy="61273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76236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646331"/>
              </a:xfrm>
              <a:prstGeom prst="rect">
                <a:avLst/>
              </a:prstGeom>
              <a:noFill/>
            </p:spPr>
            <p:txBody>
              <a:bodyPr wrap="square" rtlCol="0">
                <a:spAutoFit/>
              </a:bodyPr>
              <a:lstStyle/>
              <a:p>
                <a:r>
                  <a:rPr lang="en-GB" dirty="0">
                    <a:latin typeface="Candara" panose="020E0502030303020204" pitchFamily="34" charset="0"/>
                  </a:rPr>
                  <a:t>Calculate the value of the coefficient of restitution, </a:t>
                </a:r>
                <a14:m>
                  <m:oMath xmlns:m="http://schemas.openxmlformats.org/officeDocument/2006/math">
                    <m:r>
                      <a:rPr lang="en-GB" b="0" i="1" smtClean="0">
                        <a:latin typeface="Cambria Math" panose="02040503050406030204" pitchFamily="18" charset="0"/>
                      </a:rPr>
                      <m:t>𝑒</m:t>
                    </m:r>
                  </m:oMath>
                </a14:m>
                <a:r>
                  <a:rPr lang="en-GB" dirty="0">
                    <a:latin typeface="Candara" panose="020E0502030303020204" pitchFamily="34" charset="0"/>
                  </a:rPr>
                  <a:t>, in the isolated system:</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646331"/>
              </a:xfrm>
              <a:prstGeom prst="rect">
                <a:avLst/>
              </a:prstGeom>
              <a:blipFill>
                <a:blip r:embed="rId2"/>
                <a:stretch>
                  <a:fillRect l="-1067" t="-5660"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646331"/>
              </a:xfrm>
              <a:prstGeom prst="rect">
                <a:avLst/>
              </a:prstGeom>
              <a:noFill/>
            </p:spPr>
            <p:txBody>
              <a:bodyPr wrap="square" rtlCol="0">
                <a:spAutoFit/>
              </a:bodyPr>
              <a:lstStyle/>
              <a:p>
                <a:r>
                  <a:rPr lang="en-GB" dirty="0">
                    <a:latin typeface="Candara" panose="020E0502030303020204" pitchFamily="34" charset="0"/>
                  </a:rPr>
                  <a:t>Calculate the value of the coefficient of restitution, </a:t>
                </a:r>
                <a14:m>
                  <m:oMath xmlns:m="http://schemas.openxmlformats.org/officeDocument/2006/math">
                    <m:r>
                      <a:rPr lang="en-GB" i="1">
                        <a:latin typeface="Cambria Math" panose="02040503050406030204" pitchFamily="18" charset="0"/>
                      </a:rPr>
                      <m:t>𝑒</m:t>
                    </m:r>
                  </m:oMath>
                </a14:m>
                <a:r>
                  <a:rPr lang="en-GB" dirty="0">
                    <a:latin typeface="Candara" panose="020E0502030303020204" pitchFamily="34" charset="0"/>
                  </a:rPr>
                  <a:t>, in the isolated system:</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646331"/>
              </a:xfrm>
              <a:prstGeom prst="rect">
                <a:avLst/>
              </a:prstGeom>
              <a:blipFill>
                <a:blip r:embed="rId3"/>
                <a:stretch>
                  <a:fillRect l="-1200"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66983" y="3059668"/>
                <a:ext cx="4572000" cy="6127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𝑒</m:t>
                      </m:r>
                      <m:r>
                        <a:rPr lang="en-GB" b="0" i="1" smtClean="0">
                          <a:solidFill>
                            <a:srgbClr val="FF0000"/>
                          </a:solidFill>
                          <a:latin typeface="Cambria Math" panose="02040503050406030204" pitchFamily="18" charset="0"/>
                        </a:rPr>
                        <m:t>=</m:t>
                      </m:r>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m:t>
                          </m:r>
                        </m:num>
                        <m:den>
                          <m:r>
                            <a:rPr lang="en-GB" b="0" i="1" smtClean="0">
                              <a:solidFill>
                                <a:srgbClr val="FF0000"/>
                              </a:solidFill>
                              <a:latin typeface="Cambria Math" panose="02040503050406030204" pitchFamily="18" charset="0"/>
                            </a:rPr>
                            <m:t>3</m:t>
                          </m:r>
                        </m:den>
                      </m:f>
                    </m:oMath>
                  </m:oMathPara>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66983" y="3059668"/>
                <a:ext cx="4572000" cy="612732"/>
              </a:xfrm>
              <a:prstGeom prst="rect">
                <a:avLst/>
              </a:prstGeom>
              <a:blipFill>
                <a:blip r:embed="rId4"/>
                <a:stretch>
                  <a:fillRect/>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2BB51EA3-36A2-4613-8EC2-AC367089A766}"/>
              </a:ext>
            </a:extLst>
          </p:cNvPr>
          <p:cNvPicPr>
            <a:picLocks noChangeAspect="1"/>
          </p:cNvPicPr>
          <p:nvPr/>
        </p:nvPicPr>
        <p:blipFill>
          <a:blip r:embed="rId5"/>
          <a:stretch>
            <a:fillRect/>
          </a:stretch>
        </p:blipFill>
        <p:spPr>
          <a:xfrm>
            <a:off x="5538333" y="1200676"/>
            <a:ext cx="3000794" cy="1790950"/>
          </a:xfrm>
          <a:prstGeom prst="rect">
            <a:avLst/>
          </a:prstGeom>
        </p:spPr>
      </p:pic>
      <p:pic>
        <p:nvPicPr>
          <p:cNvPr id="13" name="Picture 12">
            <a:extLst>
              <a:ext uri="{FF2B5EF4-FFF2-40B4-BE49-F238E27FC236}">
                <a16:creationId xmlns:a16="http://schemas.microsoft.com/office/drawing/2014/main" id="{DA2FA93E-15A8-41CA-863F-FD4A3D3E0E29}"/>
              </a:ext>
            </a:extLst>
          </p:cNvPr>
          <p:cNvPicPr>
            <a:picLocks noChangeAspect="1"/>
          </p:cNvPicPr>
          <p:nvPr/>
        </p:nvPicPr>
        <p:blipFill>
          <a:blip r:embed="rId6"/>
          <a:stretch>
            <a:fillRect/>
          </a:stretch>
        </p:blipFill>
        <p:spPr>
          <a:xfrm>
            <a:off x="780587" y="1186261"/>
            <a:ext cx="3000794" cy="1790950"/>
          </a:xfrm>
          <a:prstGeom prst="rect">
            <a:avLst/>
          </a:prstGeom>
        </p:spPr>
      </p:pic>
      <p:pic>
        <p:nvPicPr>
          <p:cNvPr id="15" name="Picture 14">
            <a:extLst>
              <a:ext uri="{FF2B5EF4-FFF2-40B4-BE49-F238E27FC236}">
                <a16:creationId xmlns:a16="http://schemas.microsoft.com/office/drawing/2014/main" id="{71FFB3DB-7100-40DE-90CE-C9D716197A75}"/>
              </a:ext>
            </a:extLst>
          </p:cNvPr>
          <p:cNvPicPr>
            <a:picLocks noChangeAspect="1"/>
          </p:cNvPicPr>
          <p:nvPr/>
        </p:nvPicPr>
        <p:blipFill>
          <a:blip r:embed="rId7"/>
          <a:stretch>
            <a:fillRect/>
          </a:stretch>
        </p:blipFill>
        <p:spPr>
          <a:xfrm>
            <a:off x="56686" y="1378203"/>
            <a:ext cx="857051" cy="1415997"/>
          </a:xfrm>
          <a:prstGeom prst="rect">
            <a:avLst/>
          </a:prstGeom>
        </p:spPr>
      </p:pic>
      <p:pic>
        <p:nvPicPr>
          <p:cNvPr id="16" name="Picture 15">
            <a:extLst>
              <a:ext uri="{FF2B5EF4-FFF2-40B4-BE49-F238E27FC236}">
                <a16:creationId xmlns:a16="http://schemas.microsoft.com/office/drawing/2014/main" id="{DD2481D6-0713-4A56-A48F-E85E3C8B88D2}"/>
              </a:ext>
            </a:extLst>
          </p:cNvPr>
          <p:cNvPicPr>
            <a:picLocks noChangeAspect="1"/>
          </p:cNvPicPr>
          <p:nvPr/>
        </p:nvPicPr>
        <p:blipFill>
          <a:blip r:embed="rId7"/>
          <a:stretch>
            <a:fillRect/>
          </a:stretch>
        </p:blipFill>
        <p:spPr>
          <a:xfrm>
            <a:off x="4681282" y="1389421"/>
            <a:ext cx="857051" cy="1415997"/>
          </a:xfrm>
          <a:prstGeom prst="rect">
            <a:avLst/>
          </a:prstGeom>
        </p:spPr>
      </p:pic>
      <p:sp>
        <p:nvSpPr>
          <p:cNvPr id="17" name="TextBox 16">
            <a:extLst>
              <a:ext uri="{FF2B5EF4-FFF2-40B4-BE49-F238E27FC236}">
                <a16:creationId xmlns:a16="http://schemas.microsoft.com/office/drawing/2014/main" id="{40CFEFA1-0E04-4187-A2E1-4D104A1A75EE}"/>
              </a:ext>
            </a:extLst>
          </p:cNvPr>
          <p:cNvSpPr txBox="1"/>
          <p:nvPr/>
        </p:nvSpPr>
        <p:spPr>
          <a:xfrm>
            <a:off x="0" y="6550223"/>
            <a:ext cx="9144000" cy="307777"/>
          </a:xfrm>
          <a:prstGeom prst="rect">
            <a:avLst/>
          </a:prstGeom>
          <a:noFill/>
        </p:spPr>
        <p:txBody>
          <a:bodyPr wrap="square" rtlCol="0">
            <a:spAutoFit/>
          </a:bodyPr>
          <a:lstStyle/>
          <a:p>
            <a:pPr algn="ctr"/>
            <a:r>
              <a:rPr lang="en-US" sz="1400" dirty="0">
                <a:latin typeface="Candara" panose="020E0502030303020204" pitchFamily="34" charset="0"/>
                <a:ea typeface="Cambria Math" panose="02040503050406030204" pitchFamily="18" charset="0"/>
              </a:rPr>
              <a:t>Diagrams used with permission from DrFrostMaths: </a:t>
            </a:r>
            <a:r>
              <a:rPr lang="en-GB" sz="1400" dirty="0">
                <a:latin typeface="Candara" panose="020E0502030303020204" pitchFamily="34" charset="0"/>
                <a:hlinkClick r:id="rId8"/>
              </a:rPr>
              <a:t>https://www.drfrostmaths.com/</a:t>
            </a:r>
            <a:endParaRPr lang="en-GB" sz="1400" dirty="0">
              <a:latin typeface="Candara" panose="020E0502030303020204" pitchFamily="34" charset="0"/>
            </a:endParaRPr>
          </a:p>
        </p:txBody>
      </p:sp>
    </p:spTree>
    <p:extLst>
      <p:ext uri="{BB962C8B-B14F-4D97-AF65-F5344CB8AC3E}">
        <p14:creationId xmlns:p14="http://schemas.microsoft.com/office/powerpoint/2010/main" val="81845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646331"/>
              </a:xfrm>
              <a:prstGeom prst="rect">
                <a:avLst/>
              </a:prstGeom>
              <a:noFill/>
            </p:spPr>
            <p:txBody>
              <a:bodyPr wrap="square" rtlCol="0">
                <a:spAutoFit/>
              </a:bodyPr>
              <a:lstStyle/>
              <a:p>
                <a:r>
                  <a:rPr lang="en-GB" dirty="0">
                    <a:latin typeface="Candara" panose="020E0502030303020204" pitchFamily="34" charset="0"/>
                  </a:rPr>
                  <a:t>Calculate the value of the coefficient of restitution, </a:t>
                </a:r>
                <a14:m>
                  <m:oMath xmlns:m="http://schemas.openxmlformats.org/officeDocument/2006/math">
                    <m:r>
                      <a:rPr lang="en-GB" b="0" i="1" smtClean="0">
                        <a:latin typeface="Cambria Math" panose="02040503050406030204" pitchFamily="18" charset="0"/>
                      </a:rPr>
                      <m:t>𝑒</m:t>
                    </m:r>
                  </m:oMath>
                </a14:m>
                <a:r>
                  <a:rPr lang="en-GB" dirty="0">
                    <a:latin typeface="Candara" panose="020E0502030303020204" pitchFamily="34" charset="0"/>
                  </a:rPr>
                  <a:t>, in the isolated system:</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646331"/>
              </a:xfrm>
              <a:prstGeom prst="rect">
                <a:avLst/>
              </a:prstGeom>
              <a:blipFill>
                <a:blip r:embed="rId2"/>
                <a:stretch>
                  <a:fillRect l="-1067" t="-5660"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646331"/>
              </a:xfrm>
              <a:prstGeom prst="rect">
                <a:avLst/>
              </a:prstGeom>
              <a:noFill/>
            </p:spPr>
            <p:txBody>
              <a:bodyPr wrap="square" rtlCol="0">
                <a:spAutoFit/>
              </a:bodyPr>
              <a:lstStyle/>
              <a:p>
                <a:r>
                  <a:rPr lang="en-GB" dirty="0">
                    <a:latin typeface="Candara" panose="020E0502030303020204" pitchFamily="34" charset="0"/>
                  </a:rPr>
                  <a:t>Calculate the value of the coefficient of restitution, </a:t>
                </a:r>
                <a14:m>
                  <m:oMath xmlns:m="http://schemas.openxmlformats.org/officeDocument/2006/math">
                    <m:r>
                      <a:rPr lang="en-GB" i="1">
                        <a:latin typeface="Cambria Math" panose="02040503050406030204" pitchFamily="18" charset="0"/>
                      </a:rPr>
                      <m:t>𝑒</m:t>
                    </m:r>
                  </m:oMath>
                </a14:m>
                <a:r>
                  <a:rPr lang="en-GB" dirty="0">
                    <a:latin typeface="Candara" panose="020E0502030303020204" pitchFamily="34" charset="0"/>
                  </a:rPr>
                  <a:t>, in the isolated system:</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646331"/>
              </a:xfrm>
              <a:prstGeom prst="rect">
                <a:avLst/>
              </a:prstGeom>
              <a:blipFill>
                <a:blip r:embed="rId3"/>
                <a:stretch>
                  <a:fillRect l="-1200"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66983" y="3059668"/>
                <a:ext cx="4572000" cy="61093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𝑒</m:t>
                      </m:r>
                      <m:r>
                        <a:rPr lang="en-GB" b="0" i="1" smtClean="0">
                          <a:solidFill>
                            <a:srgbClr val="FF0000"/>
                          </a:solidFill>
                          <a:latin typeface="Cambria Math" panose="02040503050406030204" pitchFamily="18" charset="0"/>
                        </a:rPr>
                        <m:t>=</m:t>
                      </m:r>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4</m:t>
                          </m:r>
                        </m:den>
                      </m:f>
                    </m:oMath>
                  </m:oMathPara>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66983" y="3059668"/>
                <a:ext cx="4572000" cy="610936"/>
              </a:xfrm>
              <a:prstGeom prst="rect">
                <a:avLst/>
              </a:prstGeom>
              <a:blipFill>
                <a:blip r:embed="rId4"/>
                <a:stretch>
                  <a:fillRect/>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id="{44FC6565-A6CC-46DE-8788-BB1F4A4F1780}"/>
              </a:ext>
            </a:extLst>
          </p:cNvPr>
          <p:cNvPicPr>
            <a:picLocks noChangeAspect="1"/>
          </p:cNvPicPr>
          <p:nvPr/>
        </p:nvPicPr>
        <p:blipFill>
          <a:blip r:embed="rId5"/>
          <a:stretch>
            <a:fillRect/>
          </a:stretch>
        </p:blipFill>
        <p:spPr>
          <a:xfrm>
            <a:off x="5525884" y="1112735"/>
            <a:ext cx="3019846" cy="1819529"/>
          </a:xfrm>
          <a:prstGeom prst="rect">
            <a:avLst/>
          </a:prstGeom>
        </p:spPr>
      </p:pic>
      <p:pic>
        <p:nvPicPr>
          <p:cNvPr id="14" name="Picture 13">
            <a:extLst>
              <a:ext uri="{FF2B5EF4-FFF2-40B4-BE49-F238E27FC236}">
                <a16:creationId xmlns:a16="http://schemas.microsoft.com/office/drawing/2014/main" id="{BC6036B5-0B9D-492C-AB4F-54D47C82F875}"/>
              </a:ext>
            </a:extLst>
          </p:cNvPr>
          <p:cNvPicPr>
            <a:picLocks noChangeAspect="1"/>
          </p:cNvPicPr>
          <p:nvPr/>
        </p:nvPicPr>
        <p:blipFill>
          <a:blip r:embed="rId6"/>
          <a:stretch>
            <a:fillRect/>
          </a:stretch>
        </p:blipFill>
        <p:spPr>
          <a:xfrm>
            <a:off x="791935" y="1181200"/>
            <a:ext cx="3143689" cy="1810003"/>
          </a:xfrm>
          <a:prstGeom prst="rect">
            <a:avLst/>
          </a:prstGeom>
        </p:spPr>
      </p:pic>
      <p:pic>
        <p:nvPicPr>
          <p:cNvPr id="15" name="Picture 14">
            <a:extLst>
              <a:ext uri="{FF2B5EF4-FFF2-40B4-BE49-F238E27FC236}">
                <a16:creationId xmlns:a16="http://schemas.microsoft.com/office/drawing/2014/main" id="{55A149BE-227E-4ABA-8EC4-813D4636E3A8}"/>
              </a:ext>
            </a:extLst>
          </p:cNvPr>
          <p:cNvPicPr>
            <a:picLocks noChangeAspect="1"/>
          </p:cNvPicPr>
          <p:nvPr/>
        </p:nvPicPr>
        <p:blipFill>
          <a:blip r:embed="rId7"/>
          <a:stretch>
            <a:fillRect/>
          </a:stretch>
        </p:blipFill>
        <p:spPr>
          <a:xfrm>
            <a:off x="58726" y="1507337"/>
            <a:ext cx="857051" cy="1415997"/>
          </a:xfrm>
          <a:prstGeom prst="rect">
            <a:avLst/>
          </a:prstGeom>
        </p:spPr>
      </p:pic>
      <p:pic>
        <p:nvPicPr>
          <p:cNvPr id="16" name="Picture 15">
            <a:extLst>
              <a:ext uri="{FF2B5EF4-FFF2-40B4-BE49-F238E27FC236}">
                <a16:creationId xmlns:a16="http://schemas.microsoft.com/office/drawing/2014/main" id="{D1B9400C-5657-4D0D-83A5-BAF3CDA3A6B9}"/>
              </a:ext>
            </a:extLst>
          </p:cNvPr>
          <p:cNvPicPr>
            <a:picLocks noChangeAspect="1"/>
          </p:cNvPicPr>
          <p:nvPr/>
        </p:nvPicPr>
        <p:blipFill>
          <a:blip r:embed="rId7"/>
          <a:stretch>
            <a:fillRect/>
          </a:stretch>
        </p:blipFill>
        <p:spPr>
          <a:xfrm>
            <a:off x="4668833" y="1373738"/>
            <a:ext cx="857051" cy="1415997"/>
          </a:xfrm>
          <a:prstGeom prst="rect">
            <a:avLst/>
          </a:prstGeom>
        </p:spPr>
      </p:pic>
      <p:sp>
        <p:nvSpPr>
          <p:cNvPr id="17" name="TextBox 16">
            <a:extLst>
              <a:ext uri="{FF2B5EF4-FFF2-40B4-BE49-F238E27FC236}">
                <a16:creationId xmlns:a16="http://schemas.microsoft.com/office/drawing/2014/main" id="{DE8A9994-9111-4904-8E13-A25B1FB0B91B}"/>
              </a:ext>
            </a:extLst>
          </p:cNvPr>
          <p:cNvSpPr txBox="1"/>
          <p:nvPr/>
        </p:nvSpPr>
        <p:spPr>
          <a:xfrm>
            <a:off x="0" y="6550223"/>
            <a:ext cx="9144000" cy="307777"/>
          </a:xfrm>
          <a:prstGeom prst="rect">
            <a:avLst/>
          </a:prstGeom>
          <a:noFill/>
        </p:spPr>
        <p:txBody>
          <a:bodyPr wrap="square" rtlCol="0">
            <a:spAutoFit/>
          </a:bodyPr>
          <a:lstStyle/>
          <a:p>
            <a:pPr algn="ctr"/>
            <a:r>
              <a:rPr lang="en-US" sz="1400" dirty="0">
                <a:latin typeface="Candara" panose="020E0502030303020204" pitchFamily="34" charset="0"/>
                <a:ea typeface="Cambria Math" panose="02040503050406030204" pitchFamily="18" charset="0"/>
              </a:rPr>
              <a:t>Diagrams used with permission from DrFrostMaths: </a:t>
            </a:r>
            <a:r>
              <a:rPr lang="en-GB" sz="1400" dirty="0">
                <a:latin typeface="Candara" panose="020E0502030303020204" pitchFamily="34" charset="0"/>
                <a:hlinkClick r:id="rId8"/>
              </a:rPr>
              <a:t>https://www.drfrostmaths.com/</a:t>
            </a:r>
            <a:endParaRPr lang="en-GB" sz="1400" dirty="0">
              <a:latin typeface="Candara" panose="020E0502030303020204" pitchFamily="34" charset="0"/>
            </a:endParaRPr>
          </a:p>
        </p:txBody>
      </p:sp>
    </p:spTree>
    <p:extLst>
      <p:ext uri="{BB962C8B-B14F-4D97-AF65-F5344CB8AC3E}">
        <p14:creationId xmlns:p14="http://schemas.microsoft.com/office/powerpoint/2010/main" val="25917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646331"/>
              </a:xfrm>
              <a:prstGeom prst="rect">
                <a:avLst/>
              </a:prstGeom>
              <a:noFill/>
            </p:spPr>
            <p:txBody>
              <a:bodyPr wrap="square" rtlCol="0">
                <a:spAutoFit/>
              </a:bodyPr>
              <a:lstStyle/>
              <a:p>
                <a:r>
                  <a:rPr lang="en-GB" dirty="0">
                    <a:latin typeface="Candara" panose="020E0502030303020204" pitchFamily="34" charset="0"/>
                  </a:rPr>
                  <a:t>Calculate the value of the coefficient of restitution, </a:t>
                </a:r>
                <a14:m>
                  <m:oMath xmlns:m="http://schemas.openxmlformats.org/officeDocument/2006/math">
                    <m:r>
                      <a:rPr lang="en-GB" b="0" i="1" smtClean="0">
                        <a:latin typeface="Cambria Math" panose="02040503050406030204" pitchFamily="18" charset="0"/>
                      </a:rPr>
                      <m:t>𝑒</m:t>
                    </m:r>
                  </m:oMath>
                </a14:m>
                <a:r>
                  <a:rPr lang="en-GB" dirty="0">
                    <a:latin typeface="Candara" panose="020E0502030303020204" pitchFamily="34" charset="0"/>
                  </a:rPr>
                  <a:t>, in the isolated system:</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646331"/>
              </a:xfrm>
              <a:prstGeom prst="rect">
                <a:avLst/>
              </a:prstGeom>
              <a:blipFill>
                <a:blip r:embed="rId2"/>
                <a:stretch>
                  <a:fillRect l="-1067" t="-5660"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646331"/>
              </a:xfrm>
              <a:prstGeom prst="rect">
                <a:avLst/>
              </a:prstGeom>
              <a:noFill/>
            </p:spPr>
            <p:txBody>
              <a:bodyPr wrap="square" rtlCol="0">
                <a:spAutoFit/>
              </a:bodyPr>
              <a:lstStyle/>
              <a:p>
                <a:r>
                  <a:rPr lang="en-GB" dirty="0">
                    <a:latin typeface="Candara" panose="020E0502030303020204" pitchFamily="34" charset="0"/>
                  </a:rPr>
                  <a:t>Calculate the value of the coefficient of restitution, </a:t>
                </a:r>
                <a14:m>
                  <m:oMath xmlns:m="http://schemas.openxmlformats.org/officeDocument/2006/math">
                    <m:r>
                      <a:rPr lang="en-GB" i="1">
                        <a:latin typeface="Cambria Math" panose="02040503050406030204" pitchFamily="18" charset="0"/>
                      </a:rPr>
                      <m:t>𝑒</m:t>
                    </m:r>
                  </m:oMath>
                </a14:m>
                <a:r>
                  <a:rPr lang="en-GB" dirty="0">
                    <a:latin typeface="Candara" panose="020E0502030303020204" pitchFamily="34" charset="0"/>
                  </a:rPr>
                  <a:t>, in the isolated system:</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646331"/>
              </a:xfrm>
              <a:prstGeom prst="rect">
                <a:avLst/>
              </a:prstGeom>
              <a:blipFill>
                <a:blip r:embed="rId3"/>
                <a:stretch>
                  <a:fillRect l="-1200"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66983" y="3059668"/>
                <a:ext cx="4572000" cy="369332"/>
              </a:xfrm>
              <a:prstGeom prst="rect">
                <a:avLst/>
              </a:prstGeom>
              <a:noFill/>
            </p:spPr>
            <p:txBody>
              <a:bodyPr wrap="square" rtlCol="0">
                <a:spAutoFit/>
              </a:bodyPr>
              <a:lstStyle/>
              <a:p>
                <a:pPr algn="ctr"/>
                <a14:m>
                  <m:oMath xmlns:m="http://schemas.openxmlformats.org/officeDocument/2006/math">
                    <m:r>
                      <a:rPr lang="en-GB" b="0" i="1" smtClean="0">
                        <a:solidFill>
                          <a:srgbClr val="FF0000"/>
                        </a:solidFill>
                        <a:latin typeface="Cambria Math" panose="02040503050406030204" pitchFamily="18" charset="0"/>
                      </a:rPr>
                      <m:t>𝑒</m:t>
                    </m:r>
                    <m:r>
                      <a:rPr lang="en-GB" b="0" i="1" smtClean="0">
                        <a:solidFill>
                          <a:srgbClr val="FF0000"/>
                        </a:solidFill>
                        <a:latin typeface="Cambria Math" panose="02040503050406030204" pitchFamily="18" charset="0"/>
                      </a:rPr>
                      <m:t>=1</m:t>
                    </m:r>
                  </m:oMath>
                </a14:m>
                <a:r>
                  <a:rPr lang="en-GB" dirty="0">
                    <a:solidFill>
                      <a:srgbClr val="FF0000"/>
                    </a:solidFill>
                    <a:latin typeface="Candara" panose="020E0502030303020204" pitchFamily="34" charset="0"/>
                  </a:rPr>
                  <a:t> ; Perfectly elastic</a:t>
                </a: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66983" y="3059668"/>
                <a:ext cx="4572000" cy="369332"/>
              </a:xfrm>
              <a:prstGeom prst="rect">
                <a:avLst/>
              </a:prstGeom>
              <a:blipFill>
                <a:blip r:embed="rId4"/>
                <a:stretch>
                  <a:fillRect t="-9836" b="-24590"/>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E113C8C3-8D0D-417D-BF36-3FED06CFFAC1}"/>
              </a:ext>
            </a:extLst>
          </p:cNvPr>
          <p:cNvPicPr>
            <a:picLocks noChangeAspect="1"/>
          </p:cNvPicPr>
          <p:nvPr/>
        </p:nvPicPr>
        <p:blipFill>
          <a:blip r:embed="rId5"/>
          <a:stretch>
            <a:fillRect/>
          </a:stretch>
        </p:blipFill>
        <p:spPr>
          <a:xfrm>
            <a:off x="5448357" y="1252946"/>
            <a:ext cx="2829320" cy="1657581"/>
          </a:xfrm>
          <a:prstGeom prst="rect">
            <a:avLst/>
          </a:prstGeom>
        </p:spPr>
      </p:pic>
      <p:pic>
        <p:nvPicPr>
          <p:cNvPr id="13" name="Picture 12">
            <a:extLst>
              <a:ext uri="{FF2B5EF4-FFF2-40B4-BE49-F238E27FC236}">
                <a16:creationId xmlns:a16="http://schemas.microsoft.com/office/drawing/2014/main" id="{2F7652F1-8C27-41AF-92A7-0D7CB69C8F1D}"/>
              </a:ext>
            </a:extLst>
          </p:cNvPr>
          <p:cNvPicPr>
            <a:picLocks noChangeAspect="1"/>
          </p:cNvPicPr>
          <p:nvPr/>
        </p:nvPicPr>
        <p:blipFill>
          <a:blip r:embed="rId6"/>
          <a:stretch>
            <a:fillRect/>
          </a:stretch>
        </p:blipFill>
        <p:spPr>
          <a:xfrm>
            <a:off x="990398" y="1252945"/>
            <a:ext cx="2896004" cy="1657581"/>
          </a:xfrm>
          <a:prstGeom prst="rect">
            <a:avLst/>
          </a:prstGeom>
        </p:spPr>
      </p:pic>
      <p:pic>
        <p:nvPicPr>
          <p:cNvPr id="15" name="Picture 14">
            <a:extLst>
              <a:ext uri="{FF2B5EF4-FFF2-40B4-BE49-F238E27FC236}">
                <a16:creationId xmlns:a16="http://schemas.microsoft.com/office/drawing/2014/main" id="{DEB81A2E-1FBB-42F3-847C-0C0E3316F668}"/>
              </a:ext>
            </a:extLst>
          </p:cNvPr>
          <p:cNvPicPr>
            <a:picLocks noChangeAspect="1"/>
          </p:cNvPicPr>
          <p:nvPr/>
        </p:nvPicPr>
        <p:blipFill>
          <a:blip r:embed="rId7"/>
          <a:stretch>
            <a:fillRect/>
          </a:stretch>
        </p:blipFill>
        <p:spPr>
          <a:xfrm>
            <a:off x="133347" y="1494529"/>
            <a:ext cx="857051" cy="1415997"/>
          </a:xfrm>
          <a:prstGeom prst="rect">
            <a:avLst/>
          </a:prstGeom>
        </p:spPr>
      </p:pic>
      <p:pic>
        <p:nvPicPr>
          <p:cNvPr id="16" name="Picture 15">
            <a:extLst>
              <a:ext uri="{FF2B5EF4-FFF2-40B4-BE49-F238E27FC236}">
                <a16:creationId xmlns:a16="http://schemas.microsoft.com/office/drawing/2014/main" id="{D24E68B0-7EC2-437E-B953-4BDEAC3CD22A}"/>
              </a:ext>
            </a:extLst>
          </p:cNvPr>
          <p:cNvPicPr>
            <a:picLocks noChangeAspect="1"/>
          </p:cNvPicPr>
          <p:nvPr/>
        </p:nvPicPr>
        <p:blipFill>
          <a:blip r:embed="rId7"/>
          <a:stretch>
            <a:fillRect/>
          </a:stretch>
        </p:blipFill>
        <p:spPr>
          <a:xfrm>
            <a:off x="4670325" y="1499956"/>
            <a:ext cx="857051" cy="1415997"/>
          </a:xfrm>
          <a:prstGeom prst="rect">
            <a:avLst/>
          </a:prstGeom>
        </p:spPr>
      </p:pic>
      <p:sp>
        <p:nvSpPr>
          <p:cNvPr id="17" name="TextBox 16">
            <a:extLst>
              <a:ext uri="{FF2B5EF4-FFF2-40B4-BE49-F238E27FC236}">
                <a16:creationId xmlns:a16="http://schemas.microsoft.com/office/drawing/2014/main" id="{CAC40C6B-431C-48DE-A48D-DED6F93312F8}"/>
              </a:ext>
            </a:extLst>
          </p:cNvPr>
          <p:cNvSpPr txBox="1"/>
          <p:nvPr/>
        </p:nvSpPr>
        <p:spPr>
          <a:xfrm>
            <a:off x="0" y="6550223"/>
            <a:ext cx="9144000" cy="307777"/>
          </a:xfrm>
          <a:prstGeom prst="rect">
            <a:avLst/>
          </a:prstGeom>
          <a:noFill/>
        </p:spPr>
        <p:txBody>
          <a:bodyPr wrap="square" rtlCol="0">
            <a:spAutoFit/>
          </a:bodyPr>
          <a:lstStyle/>
          <a:p>
            <a:pPr algn="ctr"/>
            <a:r>
              <a:rPr lang="en-US" sz="1400" dirty="0">
                <a:latin typeface="Candara" panose="020E0502030303020204" pitchFamily="34" charset="0"/>
                <a:ea typeface="Cambria Math" panose="02040503050406030204" pitchFamily="18" charset="0"/>
              </a:rPr>
              <a:t>Diagrams used with permission from DrFrostMaths: </a:t>
            </a:r>
            <a:r>
              <a:rPr lang="en-GB" sz="1400" dirty="0">
                <a:latin typeface="Candara" panose="020E0502030303020204" pitchFamily="34" charset="0"/>
                <a:hlinkClick r:id="rId8"/>
              </a:rPr>
              <a:t>https://www.drfrostmaths.com/</a:t>
            </a:r>
            <a:endParaRPr lang="en-GB" sz="1400" dirty="0">
              <a:latin typeface="Candara" panose="020E0502030303020204" pitchFamily="34" charset="0"/>
            </a:endParaRPr>
          </a:p>
        </p:txBody>
      </p:sp>
    </p:spTree>
    <p:extLst>
      <p:ext uri="{BB962C8B-B14F-4D97-AF65-F5344CB8AC3E}">
        <p14:creationId xmlns:p14="http://schemas.microsoft.com/office/powerpoint/2010/main" val="416641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646331"/>
              </a:xfrm>
              <a:prstGeom prst="rect">
                <a:avLst/>
              </a:prstGeom>
              <a:noFill/>
            </p:spPr>
            <p:txBody>
              <a:bodyPr wrap="square" rtlCol="0">
                <a:spAutoFit/>
              </a:bodyPr>
              <a:lstStyle/>
              <a:p>
                <a:r>
                  <a:rPr lang="en-GB" dirty="0">
                    <a:latin typeface="Candara" panose="020E0502030303020204" pitchFamily="34" charset="0"/>
                  </a:rPr>
                  <a:t>Calculate the value of the coefficient of restitution, </a:t>
                </a:r>
                <a14:m>
                  <m:oMath xmlns:m="http://schemas.openxmlformats.org/officeDocument/2006/math">
                    <m:r>
                      <a:rPr lang="en-GB" b="0" i="1" smtClean="0">
                        <a:latin typeface="Cambria Math" panose="02040503050406030204" pitchFamily="18" charset="0"/>
                      </a:rPr>
                      <m:t>𝑒</m:t>
                    </m:r>
                  </m:oMath>
                </a14:m>
                <a:r>
                  <a:rPr lang="en-GB" dirty="0">
                    <a:latin typeface="Candara" panose="020E0502030303020204" pitchFamily="34" charset="0"/>
                  </a:rPr>
                  <a:t>, in the isolated system:</a:t>
                </a: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646331"/>
              </a:xfrm>
              <a:prstGeom prst="rect">
                <a:avLst/>
              </a:prstGeom>
              <a:blipFill>
                <a:blip r:embed="rId2"/>
                <a:stretch>
                  <a:fillRect l="-1067" t="-5660"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646331"/>
              </a:xfrm>
              <a:prstGeom prst="rect">
                <a:avLst/>
              </a:prstGeom>
              <a:noFill/>
            </p:spPr>
            <p:txBody>
              <a:bodyPr wrap="square" rtlCol="0">
                <a:spAutoFit/>
              </a:bodyPr>
              <a:lstStyle/>
              <a:p>
                <a:r>
                  <a:rPr lang="en-GB" dirty="0">
                    <a:latin typeface="Candara" panose="020E0502030303020204" pitchFamily="34" charset="0"/>
                  </a:rPr>
                  <a:t>Calculate the value of the coefficient of restitution, </a:t>
                </a:r>
                <a14:m>
                  <m:oMath xmlns:m="http://schemas.openxmlformats.org/officeDocument/2006/math">
                    <m:r>
                      <a:rPr lang="en-GB" i="1">
                        <a:latin typeface="Cambria Math" panose="02040503050406030204" pitchFamily="18" charset="0"/>
                      </a:rPr>
                      <m:t>𝑒</m:t>
                    </m:r>
                  </m:oMath>
                </a14:m>
                <a:r>
                  <a:rPr lang="en-GB" dirty="0">
                    <a:latin typeface="Candara" panose="020E0502030303020204" pitchFamily="34" charset="0"/>
                  </a:rPr>
                  <a:t>, in the isolated system:</a:t>
                </a: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646331"/>
              </a:xfrm>
              <a:prstGeom prst="rect">
                <a:avLst/>
              </a:prstGeom>
              <a:blipFill>
                <a:blip r:embed="rId3"/>
                <a:stretch>
                  <a:fillRect l="-1200"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66983" y="3059668"/>
                <a:ext cx="4572000" cy="369332"/>
              </a:xfrm>
              <a:prstGeom prst="rect">
                <a:avLst/>
              </a:prstGeom>
              <a:noFill/>
            </p:spPr>
            <p:txBody>
              <a:bodyPr wrap="square" rtlCol="0">
                <a:spAutoFit/>
              </a:bodyPr>
              <a:lstStyle/>
              <a:p>
                <a:pPr algn="ctr"/>
                <a14:m>
                  <m:oMath xmlns:m="http://schemas.openxmlformats.org/officeDocument/2006/math">
                    <m:r>
                      <a:rPr lang="en-GB" b="0" i="1" smtClean="0">
                        <a:solidFill>
                          <a:srgbClr val="FF0000"/>
                        </a:solidFill>
                        <a:latin typeface="Cambria Math" panose="02040503050406030204" pitchFamily="18" charset="0"/>
                      </a:rPr>
                      <m:t>𝑒</m:t>
                    </m:r>
                    <m:r>
                      <a:rPr lang="en-GB" b="0" i="1" smtClean="0">
                        <a:solidFill>
                          <a:srgbClr val="FF0000"/>
                        </a:solidFill>
                        <a:latin typeface="Cambria Math" panose="02040503050406030204" pitchFamily="18" charset="0"/>
                      </a:rPr>
                      <m:t>=0</m:t>
                    </m:r>
                  </m:oMath>
                </a14:m>
                <a:r>
                  <a:rPr lang="en-GB" dirty="0">
                    <a:solidFill>
                      <a:srgbClr val="FF0000"/>
                    </a:solidFill>
                    <a:latin typeface="Candara" panose="020E0502030303020204" pitchFamily="34" charset="0"/>
                  </a:rPr>
                  <a:t> ; Totally inelastic ; Particles coalesce</a:t>
                </a: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66983" y="3059668"/>
                <a:ext cx="4572000" cy="369332"/>
              </a:xfrm>
              <a:prstGeom prst="rect">
                <a:avLst/>
              </a:prstGeom>
              <a:blipFill>
                <a:blip r:embed="rId4"/>
                <a:stretch>
                  <a:fillRect t="-9836" b="-24590"/>
                </a:stretch>
              </a:blipFill>
            </p:spPr>
            <p:txBody>
              <a:bodyPr/>
              <a:lstStyle/>
              <a:p>
                <a:r>
                  <a:rPr lang="en-GB">
                    <a:noFill/>
                  </a:rPr>
                  <a:t> </a:t>
                </a:r>
              </a:p>
            </p:txBody>
          </p:sp>
        </mc:Fallback>
      </mc:AlternateContent>
      <p:pic>
        <p:nvPicPr>
          <p:cNvPr id="14" name="Picture 13">
            <a:extLst>
              <a:ext uri="{FF2B5EF4-FFF2-40B4-BE49-F238E27FC236}">
                <a16:creationId xmlns:a16="http://schemas.microsoft.com/office/drawing/2014/main" id="{6BA92D3B-0C71-43C5-8CFD-FFB3B700EB3D}"/>
              </a:ext>
            </a:extLst>
          </p:cNvPr>
          <p:cNvPicPr>
            <a:picLocks noChangeAspect="1"/>
          </p:cNvPicPr>
          <p:nvPr/>
        </p:nvPicPr>
        <p:blipFill>
          <a:blip r:embed="rId5"/>
          <a:stretch>
            <a:fillRect/>
          </a:stretch>
        </p:blipFill>
        <p:spPr>
          <a:xfrm>
            <a:off x="781095" y="1188935"/>
            <a:ext cx="3019846" cy="1743318"/>
          </a:xfrm>
          <a:prstGeom prst="rect">
            <a:avLst/>
          </a:prstGeom>
        </p:spPr>
      </p:pic>
      <p:pic>
        <p:nvPicPr>
          <p:cNvPr id="15" name="Picture 14">
            <a:extLst>
              <a:ext uri="{FF2B5EF4-FFF2-40B4-BE49-F238E27FC236}">
                <a16:creationId xmlns:a16="http://schemas.microsoft.com/office/drawing/2014/main" id="{90A24AB0-CEBF-4161-B0A2-21C27008516E}"/>
              </a:ext>
            </a:extLst>
          </p:cNvPr>
          <p:cNvPicPr>
            <a:picLocks noChangeAspect="1"/>
          </p:cNvPicPr>
          <p:nvPr/>
        </p:nvPicPr>
        <p:blipFill>
          <a:blip r:embed="rId6"/>
          <a:stretch>
            <a:fillRect/>
          </a:stretch>
        </p:blipFill>
        <p:spPr>
          <a:xfrm>
            <a:off x="5359858" y="1112735"/>
            <a:ext cx="2991267" cy="1790950"/>
          </a:xfrm>
          <a:prstGeom prst="rect">
            <a:avLst/>
          </a:prstGeom>
        </p:spPr>
      </p:pic>
      <p:pic>
        <p:nvPicPr>
          <p:cNvPr id="16" name="Picture 15">
            <a:extLst>
              <a:ext uri="{FF2B5EF4-FFF2-40B4-BE49-F238E27FC236}">
                <a16:creationId xmlns:a16="http://schemas.microsoft.com/office/drawing/2014/main" id="{9DB2532A-976C-4DFD-BC2B-FF1EE13C50E8}"/>
              </a:ext>
            </a:extLst>
          </p:cNvPr>
          <p:cNvPicPr>
            <a:picLocks noChangeAspect="1"/>
          </p:cNvPicPr>
          <p:nvPr/>
        </p:nvPicPr>
        <p:blipFill>
          <a:blip r:embed="rId7"/>
          <a:stretch>
            <a:fillRect/>
          </a:stretch>
        </p:blipFill>
        <p:spPr>
          <a:xfrm>
            <a:off x="38727" y="1378203"/>
            <a:ext cx="857051" cy="1415997"/>
          </a:xfrm>
          <a:prstGeom prst="rect">
            <a:avLst/>
          </a:prstGeom>
        </p:spPr>
      </p:pic>
      <p:pic>
        <p:nvPicPr>
          <p:cNvPr id="17" name="Picture 16">
            <a:extLst>
              <a:ext uri="{FF2B5EF4-FFF2-40B4-BE49-F238E27FC236}">
                <a16:creationId xmlns:a16="http://schemas.microsoft.com/office/drawing/2014/main" id="{A09736D4-A0E2-440E-9DFE-0F92B7FBD40A}"/>
              </a:ext>
            </a:extLst>
          </p:cNvPr>
          <p:cNvPicPr>
            <a:picLocks noChangeAspect="1"/>
          </p:cNvPicPr>
          <p:nvPr/>
        </p:nvPicPr>
        <p:blipFill>
          <a:blip r:embed="rId7"/>
          <a:stretch>
            <a:fillRect/>
          </a:stretch>
        </p:blipFill>
        <p:spPr>
          <a:xfrm>
            <a:off x="4654668" y="1334684"/>
            <a:ext cx="857051" cy="1415997"/>
          </a:xfrm>
          <a:prstGeom prst="rect">
            <a:avLst/>
          </a:prstGeom>
        </p:spPr>
      </p:pic>
      <p:sp>
        <p:nvSpPr>
          <p:cNvPr id="18" name="TextBox 17">
            <a:extLst>
              <a:ext uri="{FF2B5EF4-FFF2-40B4-BE49-F238E27FC236}">
                <a16:creationId xmlns:a16="http://schemas.microsoft.com/office/drawing/2014/main" id="{21E60ECA-E174-4225-8ECE-1CC2BE83578F}"/>
              </a:ext>
            </a:extLst>
          </p:cNvPr>
          <p:cNvSpPr txBox="1"/>
          <p:nvPr/>
        </p:nvSpPr>
        <p:spPr>
          <a:xfrm>
            <a:off x="0" y="6550223"/>
            <a:ext cx="9144000" cy="307777"/>
          </a:xfrm>
          <a:prstGeom prst="rect">
            <a:avLst/>
          </a:prstGeom>
          <a:noFill/>
        </p:spPr>
        <p:txBody>
          <a:bodyPr wrap="square" rtlCol="0">
            <a:spAutoFit/>
          </a:bodyPr>
          <a:lstStyle/>
          <a:p>
            <a:pPr algn="ctr"/>
            <a:r>
              <a:rPr lang="en-US" sz="1400" dirty="0">
                <a:latin typeface="Candara" panose="020E0502030303020204" pitchFamily="34" charset="0"/>
                <a:ea typeface="Cambria Math" panose="02040503050406030204" pitchFamily="18" charset="0"/>
              </a:rPr>
              <a:t>Diagrams used with permission from DrFrostMaths: </a:t>
            </a:r>
            <a:r>
              <a:rPr lang="en-GB" sz="1400" dirty="0">
                <a:latin typeface="Candara" panose="020E0502030303020204" pitchFamily="34" charset="0"/>
                <a:hlinkClick r:id="rId8"/>
              </a:rPr>
              <a:t>https://www.drfrostmaths.com/</a:t>
            </a:r>
            <a:endParaRPr lang="en-GB" sz="1400" dirty="0">
              <a:latin typeface="Candara" panose="020E0502030303020204" pitchFamily="34" charset="0"/>
            </a:endParaRPr>
          </a:p>
        </p:txBody>
      </p:sp>
    </p:spTree>
    <p:extLst>
      <p:ext uri="{BB962C8B-B14F-4D97-AF65-F5344CB8AC3E}">
        <p14:creationId xmlns:p14="http://schemas.microsoft.com/office/powerpoint/2010/main" val="62206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2700868"/>
              </a:xfrm>
              <a:prstGeom prst="rect">
                <a:avLst/>
              </a:prstGeom>
              <a:noFill/>
            </p:spPr>
            <p:txBody>
              <a:bodyPr wrap="square" rtlCol="0">
                <a:spAutoFit/>
              </a:bodyPr>
              <a:lstStyle/>
              <a:p>
                <a:r>
                  <a:rPr lang="en-GB" dirty="0">
                    <a:latin typeface="Candara" panose="020E0502030303020204" pitchFamily="34" charset="0"/>
                  </a:rPr>
                  <a:t>Two particles A and B are travelling in the same direction on a smooth surface with speeds </a:t>
                </a:r>
                <a14:m>
                  <m:oMath xmlns:m="http://schemas.openxmlformats.org/officeDocument/2006/math">
                    <m:r>
                      <a:rPr lang="en-GB" b="0" i="1" smtClean="0">
                        <a:latin typeface="Cambria Math" panose="02040503050406030204" pitchFamily="18" charset="0"/>
                      </a:rPr>
                      <m:t>8</m:t>
                    </m:r>
                    <m:r>
                      <a:rPr lang="en-GB" i="1">
                        <a:latin typeface="Cambria Math" panose="02040503050406030204" pitchFamily="18" charset="0"/>
                      </a:rPr>
                      <m:t> </m:t>
                    </m:r>
                    <m:r>
                      <a:rPr lang="en-GB" i="1">
                        <a:latin typeface="Cambria Math" panose="02040503050406030204" pitchFamily="18" charset="0"/>
                      </a:rPr>
                      <m:t>𝑚</m:t>
                    </m:r>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−1</m:t>
                        </m:r>
                      </m:sup>
                    </m:sSup>
                  </m:oMath>
                </a14:m>
                <a:r>
                  <a:rPr lang="en-GB" dirty="0">
                    <a:latin typeface="Candara" panose="020E0502030303020204" pitchFamily="34" charset="0"/>
                  </a:rPr>
                  <a:t> and </a:t>
                </a:r>
                <a14:m>
                  <m:oMath xmlns:m="http://schemas.openxmlformats.org/officeDocument/2006/math">
                    <m:r>
                      <a:rPr lang="en-GB" b="0" i="1" smtClean="0">
                        <a:latin typeface="Cambria Math" panose="02040503050406030204" pitchFamily="18" charset="0"/>
                      </a:rPr>
                      <m:t>6</m:t>
                    </m:r>
                    <m:r>
                      <a:rPr lang="en-GB" i="1">
                        <a:latin typeface="Cambria Math" panose="02040503050406030204" pitchFamily="18" charset="0"/>
                      </a:rPr>
                      <m:t> </m:t>
                    </m:r>
                    <m:r>
                      <a:rPr lang="en-GB" i="1">
                        <a:latin typeface="Cambria Math" panose="02040503050406030204" pitchFamily="18" charset="0"/>
                      </a:rPr>
                      <m:t>𝑚</m:t>
                    </m:r>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−1</m:t>
                        </m:r>
                      </m:sup>
                    </m:sSup>
                  </m:oMath>
                </a14:m>
                <a:r>
                  <a:rPr lang="en-GB" dirty="0">
                    <a:latin typeface="Candara" panose="020E0502030303020204" pitchFamily="34" charset="0"/>
                  </a:rPr>
                  <a:t> respectively.</a:t>
                </a:r>
              </a:p>
              <a:p>
                <a:r>
                  <a:rPr lang="en-GB" dirty="0">
                    <a:latin typeface="Candara" panose="020E0502030303020204" pitchFamily="34" charset="0"/>
                  </a:rPr>
                  <a:t>They collide directly, and immediately after the collision continue to travel in the same direction with speeds </a:t>
                </a:r>
                <a14:m>
                  <m:oMath xmlns:m="http://schemas.openxmlformats.org/officeDocument/2006/math">
                    <m:r>
                      <a:rPr lang="en-GB" b="0" i="1" smtClean="0">
                        <a:latin typeface="Cambria Math" panose="02040503050406030204" pitchFamily="18" charset="0"/>
                      </a:rPr>
                      <m:t>4</m:t>
                    </m:r>
                    <m:r>
                      <a:rPr lang="en-GB" i="1">
                        <a:latin typeface="Cambria Math" panose="02040503050406030204" pitchFamily="18" charset="0"/>
                      </a:rPr>
                      <m:t> </m:t>
                    </m:r>
                    <m:r>
                      <a:rPr lang="en-GB" i="1">
                        <a:latin typeface="Cambria Math" panose="02040503050406030204" pitchFamily="18" charset="0"/>
                      </a:rPr>
                      <m:t>𝑚</m:t>
                    </m:r>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−1</m:t>
                        </m:r>
                      </m:sup>
                    </m:sSup>
                  </m:oMath>
                </a14:m>
                <a:r>
                  <a:rPr lang="en-GB" dirty="0">
                    <a:latin typeface="Candara" panose="020E0502030303020204" pitchFamily="34" charset="0"/>
                  </a:rPr>
                  <a:t> and </a:t>
                </a:r>
                <a14:m>
                  <m:oMath xmlns:m="http://schemas.openxmlformats.org/officeDocument/2006/math">
                    <m:r>
                      <a:rPr lang="en-GB" i="1">
                        <a:latin typeface="Cambria Math" panose="02040503050406030204" pitchFamily="18" charset="0"/>
                      </a:rPr>
                      <m:t>𝑣</m:t>
                    </m:r>
                    <m:r>
                      <a:rPr lang="en-GB" i="1">
                        <a:latin typeface="Cambria Math" panose="02040503050406030204" pitchFamily="18" charset="0"/>
                      </a:rPr>
                      <m:t> </m:t>
                    </m:r>
                    <m:r>
                      <a:rPr lang="en-GB" i="1">
                        <a:latin typeface="Cambria Math" panose="02040503050406030204" pitchFamily="18" charset="0"/>
                      </a:rPr>
                      <m:t>𝑚</m:t>
                    </m:r>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−1</m:t>
                        </m:r>
                      </m:sup>
                    </m:sSup>
                  </m:oMath>
                </a14:m>
                <a:r>
                  <a:rPr lang="en-GB" dirty="0">
                    <a:latin typeface="Candara" panose="020E0502030303020204" pitchFamily="34" charset="0"/>
                  </a:rPr>
                  <a:t> respectively.</a:t>
                </a:r>
              </a:p>
              <a:p>
                <a:r>
                  <a:rPr lang="en-GB" dirty="0">
                    <a:latin typeface="Candara" panose="020E0502030303020204" pitchFamily="34" charset="0"/>
                  </a:rPr>
                  <a:t>Given that the coefficient of restitution between A and B is </a:t>
                </a:r>
                <a14:m>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oMath>
                </a14:m>
                <a:r>
                  <a:rPr lang="en-GB" dirty="0">
                    <a:latin typeface="Candara" panose="020E0502030303020204" pitchFamily="34" charset="0"/>
                  </a:rPr>
                  <a:t>, find </a:t>
                </a:r>
                <a14:m>
                  <m:oMath xmlns:m="http://schemas.openxmlformats.org/officeDocument/2006/math">
                    <m:r>
                      <a:rPr lang="en-GB" i="1">
                        <a:latin typeface="Cambria Math" panose="02040503050406030204" pitchFamily="18" charset="0"/>
                      </a:rPr>
                      <m:t>𝑣</m:t>
                    </m:r>
                  </m:oMath>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2700868"/>
              </a:xfrm>
              <a:prstGeom prst="rect">
                <a:avLst/>
              </a:prstGeom>
              <a:blipFill>
                <a:blip r:embed="rId2"/>
                <a:stretch>
                  <a:fillRect l="-1067" t="-1354" b="-6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2700868"/>
              </a:xfrm>
              <a:prstGeom prst="rect">
                <a:avLst/>
              </a:prstGeom>
              <a:noFill/>
            </p:spPr>
            <p:txBody>
              <a:bodyPr wrap="square" rtlCol="0">
                <a:spAutoFit/>
              </a:bodyPr>
              <a:lstStyle/>
              <a:p>
                <a:r>
                  <a:rPr lang="en-GB" dirty="0">
                    <a:latin typeface="Candara" panose="020E0502030303020204" pitchFamily="34" charset="0"/>
                  </a:rPr>
                  <a:t>Two particles A and B are travelling in the same direction on a smooth surface with speeds </a:t>
                </a:r>
                <a14:m>
                  <m:oMath xmlns:m="http://schemas.openxmlformats.org/officeDocument/2006/math">
                    <m:r>
                      <a:rPr lang="en-GB" b="0" i="1" smtClean="0">
                        <a:latin typeface="Cambria Math" panose="02040503050406030204" pitchFamily="18" charset="0"/>
                      </a:rPr>
                      <m:t>4 </m:t>
                    </m:r>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r>
                  <a:rPr lang="en-GB" dirty="0">
                    <a:latin typeface="Candara" panose="020E0502030303020204" pitchFamily="34" charset="0"/>
                  </a:rPr>
                  <a:t> and </a:t>
                </a:r>
                <a14:m>
                  <m:oMath xmlns:m="http://schemas.openxmlformats.org/officeDocument/2006/math">
                    <m:r>
                      <a:rPr lang="en-GB" b="0" i="1" smtClean="0">
                        <a:latin typeface="Cambria Math" panose="02040503050406030204" pitchFamily="18" charset="0"/>
                      </a:rPr>
                      <m:t>3 </m:t>
                    </m:r>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r>
                  <a:rPr lang="en-GB" dirty="0">
                    <a:latin typeface="Candara" panose="020E0502030303020204" pitchFamily="34" charset="0"/>
                  </a:rPr>
                  <a:t> respectively.</a:t>
                </a:r>
              </a:p>
              <a:p>
                <a:r>
                  <a:rPr lang="en-GB" dirty="0">
                    <a:latin typeface="Candara" panose="020E0502030303020204" pitchFamily="34" charset="0"/>
                  </a:rPr>
                  <a:t>They collide directly, and immediately after the collision continue to travel in the same direction with speeds </a:t>
                </a:r>
                <a14:m>
                  <m:oMath xmlns:m="http://schemas.openxmlformats.org/officeDocument/2006/math">
                    <m:r>
                      <a:rPr lang="en-GB" b="0" i="1" smtClean="0">
                        <a:latin typeface="Cambria Math" panose="02040503050406030204" pitchFamily="18" charset="0"/>
                      </a:rPr>
                      <m:t>2 </m:t>
                    </m:r>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r>
                  <a:rPr lang="en-GB" dirty="0">
                    <a:latin typeface="Candara" panose="020E0502030303020204" pitchFamily="34" charset="0"/>
                  </a:rPr>
                  <a:t> and </a:t>
                </a:r>
                <a14:m>
                  <m:oMath xmlns:m="http://schemas.openxmlformats.org/officeDocument/2006/math">
                    <m:r>
                      <a:rPr lang="en-GB" b="0" i="1" smtClean="0">
                        <a:latin typeface="Cambria Math" panose="02040503050406030204" pitchFamily="18" charset="0"/>
                      </a:rPr>
                      <m:t>𝑣</m:t>
                    </m:r>
                    <m:r>
                      <a:rPr lang="en-GB" b="0" i="1" smtClean="0">
                        <a:latin typeface="Cambria Math" panose="02040503050406030204" pitchFamily="18" charset="0"/>
                      </a:rPr>
                      <m:t> </m:t>
                    </m:r>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r>
                  <a:rPr lang="en-GB" dirty="0">
                    <a:latin typeface="Candara" panose="020E0502030303020204" pitchFamily="34" charset="0"/>
                  </a:rPr>
                  <a:t> respectively.</a:t>
                </a:r>
              </a:p>
              <a:p>
                <a:r>
                  <a:rPr lang="en-GB" dirty="0">
                    <a:latin typeface="Candara" panose="020E0502030303020204" pitchFamily="34" charset="0"/>
                  </a:rPr>
                  <a:t>Given that the coefficient of restitution between A and B is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a14:m>
                <a:r>
                  <a:rPr lang="en-GB" dirty="0">
                    <a:latin typeface="Candara" panose="020E0502030303020204" pitchFamily="34" charset="0"/>
                  </a:rPr>
                  <a:t>, find </a:t>
                </a:r>
                <a14:m>
                  <m:oMath xmlns:m="http://schemas.openxmlformats.org/officeDocument/2006/math">
                    <m:r>
                      <a:rPr lang="en-GB" b="0" i="1" smtClean="0">
                        <a:latin typeface="Cambria Math" panose="02040503050406030204" pitchFamily="18" charset="0"/>
                      </a:rPr>
                      <m:t>𝑣</m:t>
                    </m:r>
                  </m:oMath>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2700868"/>
              </a:xfrm>
              <a:prstGeom prst="rect">
                <a:avLst/>
              </a:prstGeom>
              <a:blipFill>
                <a:blip r:embed="rId3"/>
                <a:stretch>
                  <a:fillRect l="-1200" t="-1129" b="-6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77017" y="3244334"/>
                <a:ext cx="4572000" cy="369332"/>
              </a:xfrm>
              <a:prstGeom prst="rect">
                <a:avLst/>
              </a:prstGeom>
              <a:noFill/>
            </p:spPr>
            <p:txBody>
              <a:bodyPr wrap="square" rtlCol="0">
                <a:spAutoFit/>
              </a:bodyPr>
              <a:lstStyle/>
              <a:p>
                <a:pPr algn="ctr"/>
                <a14:m>
                  <m:oMath xmlns:m="http://schemas.openxmlformats.org/officeDocument/2006/math">
                    <m:r>
                      <a:rPr lang="en-GB" b="0" i="1" smtClean="0">
                        <a:solidFill>
                          <a:srgbClr val="FF0000"/>
                        </a:solidFill>
                        <a:latin typeface="Cambria Math" panose="02040503050406030204" pitchFamily="18" charset="0"/>
                      </a:rPr>
                      <m:t>𝑣</m:t>
                    </m:r>
                    <m:r>
                      <a:rPr lang="en-GB" b="0" i="1" smtClean="0">
                        <a:solidFill>
                          <a:srgbClr val="FF0000"/>
                        </a:solidFill>
                        <a:latin typeface="Cambria Math" panose="02040503050406030204" pitchFamily="18" charset="0"/>
                      </a:rPr>
                      <m:t>=2.33 </m:t>
                    </m:r>
                  </m:oMath>
                </a14:m>
                <a:r>
                  <a:rPr lang="en-GB" dirty="0">
                    <a:solidFill>
                      <a:srgbClr val="FF0000"/>
                    </a:solidFill>
                    <a:latin typeface="Candara" panose="020E0502030303020204" pitchFamily="34" charset="0"/>
                  </a:rPr>
                  <a:t>(3 sf)</a:t>
                </a: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77017" y="3244334"/>
                <a:ext cx="4572000" cy="369332"/>
              </a:xfrm>
              <a:prstGeom prst="rect">
                <a:avLst/>
              </a:prstGeom>
              <a:blipFill>
                <a:blip r:embed="rId4"/>
                <a:stretch>
                  <a:fillRect t="-8197" b="-24590"/>
                </a:stretch>
              </a:blipFill>
            </p:spPr>
            <p:txBody>
              <a:bodyPr/>
              <a:lstStyle/>
              <a:p>
                <a:r>
                  <a:rPr lang="en-GB">
                    <a:noFill/>
                  </a:rPr>
                  <a:t> </a:t>
                </a:r>
              </a:p>
            </p:txBody>
          </p:sp>
        </mc:Fallback>
      </mc:AlternateContent>
    </p:spTree>
    <p:extLst>
      <p:ext uri="{BB962C8B-B14F-4D97-AF65-F5344CB8AC3E}">
        <p14:creationId xmlns:p14="http://schemas.microsoft.com/office/powerpoint/2010/main" val="85076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017" y="466404"/>
                <a:ext cx="4572000" cy="3530454"/>
              </a:xfrm>
              <a:prstGeom prst="rect">
                <a:avLst/>
              </a:prstGeom>
              <a:noFill/>
            </p:spPr>
            <p:txBody>
              <a:bodyPr wrap="square" rtlCol="0">
                <a:spAutoFit/>
              </a:bodyPr>
              <a:lstStyle/>
              <a:p>
                <a:r>
                  <a:rPr lang="en-GB" dirty="0">
                    <a:latin typeface="Candara" panose="020E0502030303020204" pitchFamily="34" charset="0"/>
                  </a:rPr>
                  <a:t>Two particles A and B of masses 400g and 200g respectively are travelling in opposite directions towards each other on a smooth surface with speeds of </a:t>
                </a:r>
                <a14:m>
                  <m:oMath xmlns:m="http://schemas.openxmlformats.org/officeDocument/2006/math">
                    <m:r>
                      <a:rPr lang="en-GB" i="1" dirty="0">
                        <a:latin typeface="Cambria Math" panose="02040503050406030204" pitchFamily="18" charset="0"/>
                      </a:rPr>
                      <m:t>1</m:t>
                    </m:r>
                    <m:r>
                      <a:rPr lang="en-GB" b="0" i="1" dirty="0" smtClean="0">
                        <a:latin typeface="Cambria Math" panose="02040503050406030204" pitchFamily="18" charset="0"/>
                      </a:rPr>
                      <m:t>0</m:t>
                    </m:r>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−1</m:t>
                        </m:r>
                      </m:sup>
                    </m:sSup>
                  </m:oMath>
                </a14:m>
                <a:r>
                  <a:rPr lang="en-GB" dirty="0">
                    <a:latin typeface="Candara" panose="020E0502030303020204" pitchFamily="34" charset="0"/>
                  </a:rPr>
                  <a:t> and </a:t>
                </a:r>
                <a14:m>
                  <m:oMath xmlns:m="http://schemas.openxmlformats.org/officeDocument/2006/math">
                    <m:r>
                      <a:rPr lang="en-GB" b="0" i="1" smtClean="0">
                        <a:latin typeface="Cambria Math" panose="02040503050406030204" pitchFamily="18" charset="0"/>
                      </a:rPr>
                      <m:t>8</m:t>
                    </m:r>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−1</m:t>
                        </m:r>
                      </m:sup>
                    </m:sSup>
                  </m:oMath>
                </a14:m>
                <a:r>
                  <a:rPr lang="en-GB" dirty="0">
                    <a:latin typeface="Candara" panose="020E0502030303020204" pitchFamily="34" charset="0"/>
                  </a:rPr>
                  <a:t> respectively. </a:t>
                </a:r>
              </a:p>
              <a:p>
                <a:r>
                  <a:rPr lang="en-GB" dirty="0">
                    <a:latin typeface="Candara" panose="020E0502030303020204" pitchFamily="34" charset="0"/>
                  </a:rPr>
                  <a:t>They collide directly, and immediately after their collision have velocities </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1</m:t>
                        </m:r>
                      </m:sub>
                    </m:sSub>
                    <m:r>
                      <a:rPr lang="en-US" i="1">
                        <a:latin typeface="Cambria Math" panose="02040503050406030204" pitchFamily="18" charset="0"/>
                      </a:rPr>
                      <m:t> </m:t>
                    </m:r>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−1</m:t>
                        </m:r>
                      </m:sup>
                    </m:sSup>
                  </m:oMath>
                </a14:m>
                <a:r>
                  <a:rPr lang="en-GB" dirty="0">
                    <a:latin typeface="Candara" panose="020E0502030303020204" pitchFamily="34" charset="0"/>
                  </a:rPr>
                  <a:t> and </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2</m:t>
                        </m:r>
                      </m:sub>
                    </m:sSub>
                    <m:r>
                      <a:rPr lang="en-US" i="1">
                        <a:latin typeface="Cambria Math" panose="02040503050406030204" pitchFamily="18" charset="0"/>
                      </a:rPr>
                      <m:t> </m:t>
                    </m:r>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−1</m:t>
                        </m:r>
                      </m:sup>
                    </m:sSup>
                    <m:r>
                      <a:rPr lang="en-US" i="1">
                        <a:latin typeface="Cambria Math" panose="02040503050406030204" pitchFamily="18" charset="0"/>
                      </a:rPr>
                      <m:t> </m:t>
                    </m:r>
                  </m:oMath>
                </a14:m>
                <a:r>
                  <a:rPr lang="en-GB" dirty="0">
                    <a:latin typeface="Candara" panose="020E0502030303020204" pitchFamily="34" charset="0"/>
                  </a:rPr>
                  <a:t>respectively, measured in the direction of the motion of A before the collision.</a:t>
                </a:r>
              </a:p>
              <a:p>
                <a:r>
                  <a:rPr lang="en-US" dirty="0">
                    <a:latin typeface="Candara" panose="020E0502030303020204" pitchFamily="34" charset="0"/>
                  </a:rPr>
                  <a:t>Given that the coefficient of restitution between A and B is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GB" b="0" i="1" smtClean="0">
                            <a:latin typeface="Cambria Math" panose="02040503050406030204" pitchFamily="18" charset="0"/>
                          </a:rPr>
                          <m:t>4</m:t>
                        </m:r>
                      </m:den>
                    </m:f>
                  </m:oMath>
                </a14:m>
                <a:r>
                  <a:rPr lang="en-GB" dirty="0">
                    <a:latin typeface="Candara" panose="020E0502030303020204" pitchFamily="34" charset="0"/>
                  </a:rPr>
                  <a:t>, find </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1</m:t>
                        </m:r>
                      </m:sub>
                    </m:sSub>
                  </m:oMath>
                </a14:m>
                <a:r>
                  <a:rPr lang="en-GB" dirty="0">
                    <a:latin typeface="Candara" panose="020E0502030303020204" pitchFamily="34" charset="0"/>
                  </a:rPr>
                  <a:t>and </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2</m:t>
                        </m:r>
                      </m:sub>
                    </m:sSub>
                  </m:oMath>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17" y="466404"/>
                <a:ext cx="4572000" cy="3530454"/>
              </a:xfrm>
              <a:prstGeom prst="rect">
                <a:avLst/>
              </a:prstGeom>
              <a:blipFill>
                <a:blip r:embed="rId2"/>
                <a:stretch>
                  <a:fillRect l="-1067" t="-1036" b="-3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7017" y="457474"/>
                <a:ext cx="4572000" cy="3530454"/>
              </a:xfrm>
              <a:prstGeom prst="rect">
                <a:avLst/>
              </a:prstGeom>
              <a:noFill/>
            </p:spPr>
            <p:txBody>
              <a:bodyPr wrap="square" rtlCol="0">
                <a:spAutoFit/>
              </a:bodyPr>
              <a:lstStyle/>
              <a:p>
                <a:r>
                  <a:rPr lang="en-GB" dirty="0">
                    <a:latin typeface="Candara" panose="020E0502030303020204" pitchFamily="34" charset="0"/>
                  </a:rPr>
                  <a:t>Two particles A and B of masses 200g and 400g respectively are travelling in opposite directions towards each other on a smooth surface with speeds of </a:t>
                </a:r>
                <a14:m>
                  <m:oMath xmlns:m="http://schemas.openxmlformats.org/officeDocument/2006/math">
                    <m:r>
                      <a:rPr lang="en-US" i="1">
                        <a:latin typeface="Cambria Math" panose="02040503050406030204" pitchFamily="18" charset="0"/>
                      </a:rPr>
                      <m:t>5</m:t>
                    </m:r>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−1</m:t>
                        </m:r>
                      </m:sup>
                    </m:sSup>
                  </m:oMath>
                </a14:m>
                <a:r>
                  <a:rPr lang="en-GB" dirty="0">
                    <a:latin typeface="Candara" panose="020E0502030303020204" pitchFamily="34" charset="0"/>
                  </a:rPr>
                  <a:t> and </a:t>
                </a:r>
                <a14:m>
                  <m:oMath xmlns:m="http://schemas.openxmlformats.org/officeDocument/2006/math">
                    <m:r>
                      <a:rPr lang="en-US" i="1">
                        <a:latin typeface="Cambria Math" panose="02040503050406030204" pitchFamily="18" charset="0"/>
                      </a:rPr>
                      <m:t>4</m:t>
                    </m:r>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−1</m:t>
                        </m:r>
                      </m:sup>
                    </m:sSup>
                  </m:oMath>
                </a14:m>
                <a:r>
                  <a:rPr lang="en-GB" dirty="0">
                    <a:latin typeface="Candara" panose="020E0502030303020204" pitchFamily="34" charset="0"/>
                  </a:rPr>
                  <a:t> respectively. </a:t>
                </a:r>
              </a:p>
              <a:p>
                <a:r>
                  <a:rPr lang="en-GB" dirty="0">
                    <a:latin typeface="Candara" panose="020E0502030303020204" pitchFamily="34" charset="0"/>
                  </a:rPr>
                  <a:t>They collide directly, and immediately after their collision have velocities </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1</m:t>
                        </m:r>
                      </m:sub>
                    </m:sSub>
                    <m:r>
                      <a:rPr lang="en-US" i="1">
                        <a:latin typeface="Cambria Math" panose="02040503050406030204" pitchFamily="18" charset="0"/>
                      </a:rPr>
                      <m:t> </m:t>
                    </m:r>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−1</m:t>
                        </m:r>
                      </m:sup>
                    </m:sSup>
                  </m:oMath>
                </a14:m>
                <a:r>
                  <a:rPr lang="en-GB" dirty="0">
                    <a:latin typeface="Candara" panose="020E0502030303020204" pitchFamily="34" charset="0"/>
                  </a:rPr>
                  <a:t> and </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2</m:t>
                        </m:r>
                      </m:sub>
                    </m:sSub>
                    <m:r>
                      <a:rPr lang="en-US" i="1">
                        <a:latin typeface="Cambria Math" panose="02040503050406030204" pitchFamily="18" charset="0"/>
                      </a:rPr>
                      <m:t> </m:t>
                    </m:r>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−1</m:t>
                        </m:r>
                      </m:sup>
                    </m:sSup>
                    <m:r>
                      <a:rPr lang="en-US" i="1">
                        <a:latin typeface="Cambria Math" panose="02040503050406030204" pitchFamily="18" charset="0"/>
                      </a:rPr>
                      <m:t> </m:t>
                    </m:r>
                  </m:oMath>
                </a14:m>
                <a:r>
                  <a:rPr lang="en-GB" dirty="0">
                    <a:latin typeface="Candara" panose="020E0502030303020204" pitchFamily="34" charset="0"/>
                  </a:rPr>
                  <a:t>respectively, measured in the direction of the motion of A before the collision.</a:t>
                </a:r>
              </a:p>
              <a:p>
                <a:r>
                  <a:rPr lang="en-US" dirty="0">
                    <a:latin typeface="Candara" panose="020E0502030303020204" pitchFamily="34" charset="0"/>
                  </a:rPr>
                  <a:t>Given that the coefficient of restitution between A and B is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oMath>
                </a14:m>
                <a:r>
                  <a:rPr lang="en-GB" dirty="0">
                    <a:latin typeface="Candara" panose="020E0502030303020204" pitchFamily="34" charset="0"/>
                  </a:rPr>
                  <a:t>, find </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1</m:t>
                        </m:r>
                      </m:sub>
                    </m:sSub>
                  </m:oMath>
                </a14:m>
                <a:r>
                  <a:rPr lang="en-GB" dirty="0">
                    <a:latin typeface="Candara" panose="020E0502030303020204" pitchFamily="34" charset="0"/>
                  </a:rPr>
                  <a:t>and </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2</m:t>
                        </m:r>
                      </m:sub>
                    </m:sSub>
                  </m:oMath>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7017" y="457474"/>
                <a:ext cx="4572000" cy="3530454"/>
              </a:xfrm>
              <a:prstGeom prst="rect">
                <a:avLst/>
              </a:prstGeom>
              <a:blipFill>
                <a:blip r:embed="rId3"/>
                <a:stretch>
                  <a:fillRect l="-1200" t="-864" b="-3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B204BF-F99B-415F-BDC2-DDBA9C6AC34B}"/>
                  </a:ext>
                </a:extLst>
              </p:cNvPr>
              <p:cNvSpPr txBox="1"/>
              <p:nvPr/>
            </p:nvSpPr>
            <p:spPr>
              <a:xfrm>
                <a:off x="4582034" y="3987928"/>
                <a:ext cx="4572000" cy="369332"/>
              </a:xfrm>
              <a:prstGeom prst="rect">
                <a:avLst/>
              </a:prstGeom>
              <a:noFill/>
            </p:spPr>
            <p:txBody>
              <a:bodyPr wrap="square" rtlCol="0">
                <a:spAutoFit/>
              </a:bodyPr>
              <a:lstStyle/>
              <a:p>
                <a:pPr algn="ctr"/>
                <a14:m>
                  <m:oMath xmlns:m="http://schemas.openxmlformats.org/officeDocument/2006/math">
                    <m:sSub>
                      <m:sSubPr>
                        <m:ctrlPr>
                          <a:rPr lang="en-US" i="1" smtClean="0">
                            <a:solidFill>
                              <a:srgbClr val="FF0000"/>
                            </a:solidFill>
                            <a:latin typeface="Cambria Math" panose="02040503050406030204" pitchFamily="18" charset="0"/>
                            <a:ea typeface="Cambria Math" panose="02040503050406030204" pitchFamily="18" charset="0"/>
                          </a:rPr>
                        </m:ctrlPr>
                      </m:sSubPr>
                      <m:e>
                        <m:r>
                          <a:rPr lang="en-US" i="1">
                            <a:solidFill>
                              <a:srgbClr val="FF0000"/>
                            </a:solidFill>
                            <a:latin typeface="Cambria Math" panose="02040503050406030204" pitchFamily="18" charset="0"/>
                            <a:ea typeface="Cambria Math" panose="02040503050406030204" pitchFamily="18" charset="0"/>
                          </a:rPr>
                          <m:t>𝑣</m:t>
                        </m:r>
                      </m:e>
                      <m:sub>
                        <m:r>
                          <a:rPr lang="en-US" i="1">
                            <a:solidFill>
                              <a:srgbClr val="FF0000"/>
                            </a:solidFill>
                            <a:latin typeface="Cambria Math" panose="02040503050406030204" pitchFamily="18" charset="0"/>
                            <a:ea typeface="Cambria Math" panose="02040503050406030204" pitchFamily="18" charset="0"/>
                          </a:rPr>
                          <m:t>1</m:t>
                        </m:r>
                      </m:sub>
                    </m:sSub>
                    <m:r>
                      <a:rPr lang="en-US">
                        <a:solidFill>
                          <a:srgbClr val="FF0000"/>
                        </a:solidFill>
                        <a:latin typeface="Cambria Math" panose="02040503050406030204" pitchFamily="18" charset="0"/>
                        <a:ea typeface="Cambria Math" panose="02040503050406030204" pitchFamily="18" charset="0"/>
                      </a:rPr>
                      <m:t>=−4</m:t>
                    </m:r>
                  </m:oMath>
                </a14:m>
                <a:r>
                  <a:rPr lang="en-GB" dirty="0">
                    <a:solidFill>
                      <a:srgbClr val="FF0000"/>
                    </a:solidFill>
                    <a:latin typeface="Candara" panose="020E0502030303020204" pitchFamily="34" charset="0"/>
                  </a:rPr>
                  <a:t> and </a:t>
                </a:r>
                <a14:m>
                  <m:oMath xmlns:m="http://schemas.openxmlformats.org/officeDocument/2006/math">
                    <m:sSub>
                      <m:sSubPr>
                        <m:ctrlPr>
                          <a:rPr lang="en-US" i="1">
                            <a:solidFill>
                              <a:srgbClr val="FF0000"/>
                            </a:solidFill>
                            <a:latin typeface="Cambria Math" panose="02040503050406030204" pitchFamily="18" charset="0"/>
                            <a:ea typeface="Cambria Math" panose="02040503050406030204" pitchFamily="18" charset="0"/>
                          </a:rPr>
                        </m:ctrlPr>
                      </m:sSubPr>
                      <m:e>
                        <m:r>
                          <a:rPr lang="en-US" i="1">
                            <a:solidFill>
                              <a:srgbClr val="FF0000"/>
                            </a:solidFill>
                            <a:latin typeface="Cambria Math" panose="02040503050406030204" pitchFamily="18" charset="0"/>
                            <a:ea typeface="Cambria Math" panose="02040503050406030204" pitchFamily="18" charset="0"/>
                          </a:rPr>
                          <m:t>𝑣</m:t>
                        </m:r>
                      </m:e>
                      <m:sub>
                        <m:r>
                          <a:rPr lang="en-US" i="1">
                            <a:solidFill>
                              <a:srgbClr val="FF0000"/>
                            </a:solidFill>
                            <a:latin typeface="Cambria Math" panose="02040503050406030204" pitchFamily="18" charset="0"/>
                            <a:ea typeface="Cambria Math" panose="02040503050406030204" pitchFamily="18" charset="0"/>
                          </a:rPr>
                          <m:t>2</m:t>
                        </m:r>
                      </m:sub>
                    </m:sSub>
                    <m:r>
                      <a:rPr lang="en-US" i="1">
                        <a:solidFill>
                          <a:srgbClr val="FF0000"/>
                        </a:solidFill>
                        <a:latin typeface="Cambria Math" panose="02040503050406030204" pitchFamily="18" charset="0"/>
                        <a:ea typeface="Cambria Math" panose="02040503050406030204" pitchFamily="18" charset="0"/>
                      </a:rPr>
                      <m:t>=0.5</m:t>
                    </m:r>
                  </m:oMath>
                </a14:m>
                <a:endParaRPr lang="en-GB" dirty="0">
                  <a:solidFill>
                    <a:srgbClr val="FF0000"/>
                  </a:solidFill>
                  <a:latin typeface="Candara" panose="020E0502030303020204" pitchFamily="34" charset="0"/>
                </a:endParaRPr>
              </a:p>
            </p:txBody>
          </p:sp>
        </mc:Choice>
        <mc:Fallback xmlns="">
          <p:sp>
            <p:nvSpPr>
              <p:cNvPr id="12" name="TextBox 11">
                <a:extLst>
                  <a:ext uri="{FF2B5EF4-FFF2-40B4-BE49-F238E27FC236}">
                    <a16:creationId xmlns:a16="http://schemas.microsoft.com/office/drawing/2014/main" id="{ABB204BF-F99B-415F-BDC2-DDBA9C6AC34B}"/>
                  </a:ext>
                </a:extLst>
              </p:cNvPr>
              <p:cNvSpPr txBox="1">
                <a:spLocks noRot="1" noChangeAspect="1" noMove="1" noResize="1" noEditPoints="1" noAdjustHandles="1" noChangeArrowheads="1" noChangeShapeType="1" noTextEdit="1"/>
              </p:cNvSpPr>
              <p:nvPr/>
            </p:nvSpPr>
            <p:spPr>
              <a:xfrm>
                <a:off x="4582034" y="3987928"/>
                <a:ext cx="4572000" cy="369332"/>
              </a:xfrm>
              <a:prstGeom prst="rect">
                <a:avLst/>
              </a:prstGeom>
              <a:blipFill>
                <a:blip r:embed="rId4"/>
                <a:stretch>
                  <a:fillRect t="-8197" b="-24590"/>
                </a:stretch>
              </a:blipFill>
            </p:spPr>
            <p:txBody>
              <a:bodyPr/>
              <a:lstStyle/>
              <a:p>
                <a:r>
                  <a:rPr lang="en-GB">
                    <a:noFill/>
                  </a:rPr>
                  <a:t> </a:t>
                </a:r>
              </a:p>
            </p:txBody>
          </p:sp>
        </mc:Fallback>
      </mc:AlternateContent>
    </p:spTree>
    <p:extLst>
      <p:ext uri="{BB962C8B-B14F-4D97-AF65-F5344CB8AC3E}">
        <p14:creationId xmlns:p14="http://schemas.microsoft.com/office/powerpoint/2010/main" val="147475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F4A154C4641E49BD6DB2899EAF25E9" ma:contentTypeVersion="14" ma:contentTypeDescription="Create a new document." ma:contentTypeScope="" ma:versionID="f3eecc50e9b07754bbdd7d7f84a5a0e8">
  <xsd:schema xmlns:xsd="http://www.w3.org/2001/XMLSchema" xmlns:xs="http://www.w3.org/2001/XMLSchema" xmlns:p="http://schemas.microsoft.com/office/2006/metadata/properties" xmlns:ns3="78db98b4-7c56-4667-9532-fea666d1edab" xmlns:ns4="00eee050-7eda-4a68-8825-514e694f5f09" targetNamespace="http://schemas.microsoft.com/office/2006/metadata/properties" ma:root="true" ma:fieldsID="a84750f097cb468e172277703b223c85" ns3:_="" ns4:_="">
    <xsd:import namespace="78db98b4-7c56-4667-9532-fea666d1edab"/>
    <xsd:import namespace="00eee050-7eda-4a68-8825-514e694f5f0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db98b4-7c56-4667-9532-fea666d1ed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0eee050-7eda-4a68-8825-514e694f5f0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BE2931-449C-4059-B63D-7B3C8BB555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db98b4-7c56-4667-9532-fea666d1edab"/>
    <ds:schemaRef ds:uri="00eee050-7eda-4a68-8825-514e694f5f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7B37D5-289E-4E21-8508-523FDEF24EFC}">
  <ds:schemaRefs>
    <ds:schemaRef ds:uri="http://schemas.microsoft.com/sharepoint/v3/contenttype/forms"/>
  </ds:schemaRefs>
</ds:datastoreItem>
</file>

<file path=customXml/itemProps3.xml><?xml version="1.0" encoding="utf-8"?>
<ds:datastoreItem xmlns:ds="http://schemas.openxmlformats.org/officeDocument/2006/customXml" ds:itemID="{C3C636AB-F115-4085-B91A-A68997221572}">
  <ds:schemaRefs>
    <ds:schemaRef ds:uri="http://schemas.microsoft.com/office/2006/metadata/properties"/>
    <ds:schemaRef ds:uri="78db98b4-7c56-4667-9532-fea666d1edab"/>
    <ds:schemaRef ds:uri="00eee050-7eda-4a68-8825-514e694f5f0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13842</TotalTime>
  <Words>4360</Words>
  <Application>Microsoft Office PowerPoint</Application>
  <PresentationFormat>On-screen Show (4:3)</PresentationFormat>
  <Paragraphs>241</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Cambria Math</vt:lpstr>
      <vt:lpstr>Candara</vt:lpstr>
      <vt:lpstr>Office Theme</vt:lpstr>
      <vt:lpstr>4) Elastic collisions in one dimension</vt:lpstr>
      <vt:lpstr>4.1) Direct impact and Newton’s law of restitution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4.2) Direct collision with a smooth plane</vt:lpstr>
      <vt:lpstr>PowerPoint Presentation</vt:lpstr>
      <vt:lpstr>PowerPoint Presentation</vt:lpstr>
      <vt:lpstr>PowerPoint Presentation</vt:lpstr>
      <vt:lpstr>PowerPoint Presentation</vt:lpstr>
      <vt:lpstr>PowerPoint Presentation</vt:lpstr>
      <vt:lpstr>4.3) Loss of kinetic energy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4.4) Successive direct impacts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dc:title>
  <dc:creator>cspeller</dc:creator>
  <cp:lastModifiedBy>Mr G Westwater (Staff)</cp:lastModifiedBy>
  <cp:revision>581</cp:revision>
  <dcterms:created xsi:type="dcterms:W3CDTF">2020-05-18T02:11:06Z</dcterms:created>
  <dcterms:modified xsi:type="dcterms:W3CDTF">2021-08-29T22:28:57Z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0x010100C5F4A154C4641E49BD6DB2899EAF25E9</vt:lpwstr>
  </property>
</Properties>
</file>