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slides/slide232.xml" ContentType="application/vnd.openxmlformats-officedocument.presentationml.slide+xml"/>
  <Override PartName="/ppt/changesInfos/changesInfo1.xml" ContentType="application/vnd.ms-powerpoint.changesinfo+xml"/>
  <Override PartName="/ppt/slides/slide208.xml" ContentType="application/vnd.openxmlformats-officedocument.presentationml.slide+xml"/>
  <Override PartName="/ppt/slideLayouts/slideLayout120.xml" ContentType="application/vnd.openxmlformats-officedocument.presentationml.slideLayout+xml"/>
  <Override PartName="/ppt/slides/slide209.xml" ContentType="application/vnd.openxmlformats-officedocument.presentationml.slide+xml"/>
  <Override PartName="/ppt/slides/slide30.xml" ContentType="application/vnd.openxmlformats-officedocument.presentationml.slide+xml"/>
  <Override PartName="/ppt/slides/slide224.xml" ContentType="application/vnd.openxmlformats-officedocument.presentationml.slide+xml"/>
  <Override PartName="/ppt/slides/slide315.xml" ContentType="application/vnd.openxmlformats-officedocument.presentationml.slide+xml"/>
  <Override PartName="/ppt/slides/slide639.xml" ContentType="application/vnd.openxmlformats-officedocument.presentationml.slide+xml"/>
  <Override PartName="/ppt/slides/slide60.xml" ContentType="application/vnd.openxmlformats-officedocument.presentationml.slide+xml"/>
  <Override PartName="/ppt/slides/slide276.xml" ContentType="application/vnd.openxmlformats-officedocument.presentationml.slide+xml"/>
  <Override PartName="/ppt/slides/slide537.xml" ContentType="application/vnd.openxmlformats-officedocument.presentationml.slide+xml"/>
  <Override PartName="/ppt/slides/slide40.xml" ContentType="application/vnd.openxmlformats-officedocument.presentationml.slide+xml"/>
  <Override PartName="/ppt/slides/slide236.xml" ContentType="application/vnd.openxmlformats-officedocument.presentationml.slide+xml"/>
  <Override PartName="/ppt/slides/slide505.xml" ContentType="application/vnd.openxmlformats-officedocument.presentationml.slide+xml"/>
  <Override PartName="/ppt/slides/slide404.xml" ContentType="application/vnd.openxmlformats-officedocument.presentationml.slide+xml"/>
  <Override PartName="/ppt/slides/slide142.xml" ContentType="application/vnd.openxmlformats-officedocument.presentationml.slide+xml"/>
  <Override PartName="/ppt/slides/slide375.xml" ContentType="application/vnd.openxmlformats-officedocument.presentationml.slide+xml"/>
  <Override PartName="/ppt/slides/slide364.xml" ContentType="application/vnd.openxmlformats-officedocument.presentationml.slide+xml"/>
  <Override PartName="/ppt/slides/slide343.xml" ContentType="application/vnd.openxmlformats-officedocument.presentationml.slide+xml"/>
  <Override PartName="/ppt/slides/slide316.xml" ContentType="application/vnd.openxmlformats-officedocument.presentationml.slide+xml"/>
  <Override PartName="/ppt/slides/slide351.xml" ContentType="application/vnd.openxmlformats-officedocument.presentationml.slide+xml"/>
  <Override PartName="/ppt/slides/slide331.xml" ContentType="application/vnd.openxmlformats-officedocument.presentationml.slide+xml"/>
  <Override PartName="/ppt/slides/slide371.xml" ContentType="application/vnd.openxmlformats-officedocument.presentationml.slide+xml"/>
  <Override PartName="/ppt/slides/slide323.xml" ContentType="application/vnd.openxmlformats-officedocument.presentationml.slide+xml"/>
  <Override PartName="/ppt/slides/slide640.xml" ContentType="application/vnd.openxmlformats-officedocument.presentationml.slide+xml"/>
  <Override PartName="/ppt/slides/slide658.xml" ContentType="application/vnd.openxmlformats-officedocument.presentationml.slide+xml"/>
  <Override PartName="/ppt/slides/slide653.xml" ContentType="application/vnd.openxmlformats-officedocument.presentationml.slide+xml"/>
  <Override PartName="/ppt/slides/slide644.xml" ContentType="application/vnd.openxmlformats-officedocument.presentationml.slide+xml"/>
  <Override PartName="/ppt/slides/slide119.xml" ContentType="application/vnd.openxmlformats-officedocument.presentationml.slide+xml"/>
  <Override PartName="/ppt/slides/slide104.xml" ContentType="application/vnd.openxmlformats-officedocument.presentationml.slide+xml"/>
  <Override PartName="/ppt/slides/slide61.xml" ContentType="application/vnd.openxmlformats-officedocument.presentationml.slide+xml"/>
  <Override PartName="/ppt/slides/slide114.xml" ContentType="application/vnd.openxmlformats-officedocument.presentationml.slide+xml"/>
  <Override PartName="/ppt/slides/slide94.xml" ContentType="application/vnd.openxmlformats-officedocument.presentationml.slide+xml"/>
  <Override PartName="/ppt/slides/slide138.xml" ContentType="application/vnd.openxmlformats-officedocument.presentationml.slide+xml"/>
  <Override PartName="/ppt/slides/slide69.xml" ContentType="application/vnd.openxmlformats-officedocument.presentationml.slide+xml"/>
  <Override PartName="/ppt/slides/slide277.xml" ContentType="application/vnd.openxmlformats-officedocument.presentationml.slide+xml"/>
  <Override PartName="/ppt/slides/slide310.xml" ContentType="application/vnd.openxmlformats-officedocument.presentationml.slide+xml"/>
  <Override PartName="/ppt/slides/slide301.xml" ContentType="application/vnd.openxmlformats-officedocument.presentationml.slide+xml"/>
  <Override PartName="/ppt/slides/slide289.xml" ContentType="application/vnd.openxmlformats-officedocument.presentationml.slide+xml"/>
  <Override PartName="/ppt/slides/slide281.xml" ContentType="application/vnd.openxmlformats-officedocument.presentationml.slide+xml"/>
  <Override PartName="/ppt/slides/slide596.xml" ContentType="application/vnd.openxmlformats-officedocument.presentationml.slide+xml"/>
  <Override PartName="/ppt/slides/slide624.xml" ContentType="application/vnd.openxmlformats-officedocument.presentationml.slide+xml"/>
  <Override PartName="/ppt/slides/slide556.xml" ContentType="application/vnd.openxmlformats-officedocument.presentationml.slide+xml"/>
  <Override PartName="/ppt/slides/slide538.xml" ContentType="application/vnd.openxmlformats-officedocument.presentationml.slide+xml"/>
  <Override PartName="/ppt/slides/slide583.xml" ContentType="application/vnd.openxmlformats-officedocument.presentationml.slide+xml"/>
  <Override PartName="/ppt/slides/slide620.xml" ContentType="application/vnd.openxmlformats-officedocument.presentationml.slide+xml"/>
  <Override PartName="/ppt/slides/slide568.xml" ContentType="application/vnd.openxmlformats-officedocument.presentationml.slide+xml"/>
  <Override PartName="/ppt/slides/slide616.xml" ContentType="application/vnd.openxmlformats-officedocument.presentationml.slide+xml"/>
  <Override PartName="/ppt/slides/slide636.xml" ContentType="application/vnd.openxmlformats-officedocument.presentationml.slide+xml"/>
  <Override PartName="/ppt/slides/slide613.xml" ContentType="application/vnd.openxmlformats-officedocument.presentationml.slide+xml"/>
  <Override PartName="/ppt/slides/slide545.xml" ContentType="application/vnd.openxmlformats-officedocument.presentationml.slide+xml"/>
  <Override PartName="/ppt/slides/slide604.xml" ContentType="application/vnd.openxmlformats-officedocument.presentationml.slide+xml"/>
  <Override PartName="/ppt/slides/slide630.xml" ContentType="application/vnd.openxmlformats-officedocument.presentationml.slide+xml"/>
  <Override PartName="/ppt/slides/slide50.xml" ContentType="application/vnd.openxmlformats-officedocument.presentationml.slide+xml"/>
  <Override PartName="/ppt/slides/slide46.xml" ContentType="application/vnd.openxmlformats-officedocument.presentationml.slide+xml"/>
  <Override PartName="/ppt/slides/slide401.xml" ContentType="application/vnd.openxmlformats-officedocument.presentationml.slide+xml"/>
  <Override PartName="/ppt/slides/slide36.xml" ContentType="application/vnd.openxmlformats-officedocument.presentationml.slide+xml"/>
  <Override PartName="/ppt/slides/slide170.xml" ContentType="application/vnd.openxmlformats-officedocument.presentationml.slide+xml"/>
  <Override PartName="/ppt/slides/slide237.xml" ContentType="application/vnd.openxmlformats-officedocument.presentationml.slide+xml"/>
  <Override PartName="/ppt/slides/slide272.xml" ContentType="application/vnd.openxmlformats-officedocument.presentationml.slide+xml"/>
  <Override PartName="/ppt/slides/slide260.xml" ContentType="application/vnd.openxmlformats-officedocument.presentationml.slide+xml"/>
  <Override PartName="/ppt/slides/slide251.xml" ContentType="application/vnd.openxmlformats-officedocument.presentationml.slide+xml"/>
  <Override PartName="/ppt/slides/slide244.xml" ContentType="application/vnd.openxmlformats-officedocument.presentationml.slide+xml"/>
  <Override PartName="/ppt/slides/slide506.xml" ContentType="application/vnd.openxmlformats-officedocument.presentationml.slide+xml"/>
  <Override PartName="/ppt/slides/slide532.xml" ContentType="application/vnd.openxmlformats-officedocument.presentationml.slide+xml"/>
  <Override PartName="/ppt/slides/slide526.xml" ContentType="application/vnd.openxmlformats-officedocument.presentationml.slide+xml"/>
  <Override PartName="/ppt/slides/slide512.xml" ContentType="application/vnd.openxmlformats-officedocument.presentationml.slide+xml"/>
  <Override PartName="/ppt/slides/slide459.xml" ContentType="application/vnd.openxmlformats-officedocument.presentationml.slide+xml"/>
  <Override PartName="/ppt/slides/slide405.xml" ContentType="application/vnd.openxmlformats-officedocument.presentationml.slide+xml"/>
  <Override PartName="/ppt/slides/slide493.xml" ContentType="application/vnd.openxmlformats-officedocument.presentationml.slide+xml"/>
  <Override PartName="/ppt/slides/slide453.xml" ContentType="application/vnd.openxmlformats-officedocument.presentationml.slide+xml"/>
  <Override PartName="/ppt/slides/slide499.xml" ContentType="application/vnd.openxmlformats-officedocument.presentationml.slide+xml"/>
  <Override PartName="/ppt/slides/slide443.xml" ContentType="application/vnd.openxmlformats-officedocument.presentationml.slide+xml"/>
  <Override PartName="/ppt/slides/slide480.xml" ContentType="application/vnd.openxmlformats-officedocument.presentationml.slide+xml"/>
  <Override PartName="/ppt/slides/slide427.xml" ContentType="application/vnd.openxmlformats-officedocument.presentationml.slide+xml"/>
  <Override PartName="/ppt/slides/slide476.xml" ContentType="application/vnd.openxmlformats-officedocument.presentationml.slide+xml"/>
  <Override PartName="/ppt/slides/slide412.xml" ContentType="application/vnd.openxmlformats-officedocument.presentationml.slide+xml"/>
  <Override PartName="/ppt/slides/slide189.xml" ContentType="application/vnd.openxmlformats-officedocument.presentationml.slide+xml"/>
  <Override PartName="/ppt/slides/slide143.xml" ContentType="application/vnd.openxmlformats-officedocument.presentationml.slide+xml"/>
  <Override PartName="/ppt/slides/slide183.xml" ContentType="application/vnd.openxmlformats-officedocument.presentationml.slide+xml"/>
  <Override PartName="/ppt/slides/slide178.xml" ContentType="application/vnd.openxmlformats-officedocument.presentationml.slide+xml"/>
  <Override PartName="/ppt/slides/slide167.xml" ContentType="application/vnd.openxmlformats-officedocument.presentationml.slide+xml"/>
  <Override PartName="/ppt/slides/slide205.xml" ContentType="application/vnd.openxmlformats-officedocument.presentationml.slide+xml"/>
  <Override PartName="/ppt/slides/slide153.xml" ContentType="application/vnd.openxmlformats-officedocument.presentationml.slide+xml"/>
  <Override PartName="/ppt/slides/slide199.xml" ContentType="application/vnd.openxmlformats-officedocument.presentationml.slide+xml"/>
  <Override PartName="/ppt/slides/slide376.xml" ContentType="application/vnd.openxmlformats-officedocument.presentationml.slide+xml"/>
  <Override PartName="/ppt/slides/slide400.xml" ContentType="application/vnd.openxmlformats-officedocument.presentationml.slide+xml"/>
  <Override PartName="/ppt/slides/slide394.xml" ContentType="application/vnd.openxmlformats-officedocument.presentationml.slide+xml"/>
  <Override PartName="/ppt/slides/slide390.xml" ContentType="application/vnd.openxmlformats-officedocument.presentationml.slide+xml"/>
  <Override PartName="/ppt/slides/slide38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handoutMasterIdLst>
    <p:handoutMasterId r:id="rId3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37838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117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7" Type="http://schemas.openxmlformats.org/officeDocument/2006/relationships/slide" Target="slide23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57.png"/><Relationship Id="rId4" Type="http://schemas.openxmlformats.org/officeDocument/2006/relationships/slide" Target="slide2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9.png"/><Relationship Id="rId2" Type="http://schemas.openxmlformats.org/officeDocument/2006/relationships/image" Target="../media/image5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0.png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1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2.png"/><Relationship Id="rId2" Type="http://schemas.openxmlformats.org/officeDocument/2006/relationships/image" Target="../media/image26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3.png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60.xml"/><Relationship Id="rId2" Type="http://schemas.openxmlformats.org/officeDocument/2006/relationships/image" Target="../media/image251.png"/><Relationship Id="rId1" Type="http://schemas.openxmlformats.org/officeDocument/2006/relationships/slideLayout" Target="../slideLayouts/slideLayout120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1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5.png"/><Relationship Id="rId2" Type="http://schemas.openxmlformats.org/officeDocument/2006/relationships/image" Target="../media/image5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8.png"/><Relationship Id="rId2" Type="http://schemas.openxmlformats.org/officeDocument/2006/relationships/image" Target="../media/image5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9.png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1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1.png"/><Relationship Id="rId2" Type="http://schemas.openxmlformats.org/officeDocument/2006/relationships/image" Target="../media/image5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2.png"/></Relationships>
</file>

<file path=ppt/slides/_rels/slide142.xml.rels><?xml version="1.0" encoding="UTF-8" standalone="yes"?>
<Relationships xmlns="http://schemas.openxmlformats.org/package/2006/relationships"><Relationship Id="rId8" Type="http://schemas.openxmlformats.org/officeDocument/2006/relationships/slide" Target="slide189.xml"/><Relationship Id="rId3" Type="http://schemas.openxmlformats.org/officeDocument/2006/relationships/slide" Target="slide143.xml"/><Relationship Id="rId7" Type="http://schemas.openxmlformats.org/officeDocument/2006/relationships/slide" Target="slide183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78.xml"/><Relationship Id="rId5" Type="http://schemas.openxmlformats.org/officeDocument/2006/relationships/slide" Target="slide167.xml"/><Relationship Id="rId10" Type="http://schemas.openxmlformats.org/officeDocument/2006/relationships/slide" Target="slide205.xml"/><Relationship Id="rId4" Type="http://schemas.openxmlformats.org/officeDocument/2006/relationships/slide" Target="slide153.xml"/><Relationship Id="rId9" Type="http://schemas.openxmlformats.org/officeDocument/2006/relationships/slide" Target="slide199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4.png"/><Relationship Id="rId2" Type="http://schemas.openxmlformats.org/officeDocument/2006/relationships/image" Target="../media/image5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5.png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7.png"/><Relationship Id="rId2" Type="http://schemas.openxmlformats.org/officeDocument/2006/relationships/image" Target="../media/image5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8.png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.xml"/></Relationships>
</file>

<file path=ppt/slides/_rels/slide17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178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1.png"/><Relationship Id="rId2" Type="http://schemas.openxmlformats.org/officeDocument/2006/relationships/image" Target="../media/image4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2.png"/></Relationships>
</file>

<file path=ppt/slides/_rels/slide183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189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4.png"/><Relationship Id="rId2" Type="http://schemas.openxmlformats.org/officeDocument/2006/relationships/image" Target="../media/image46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5.png"/></Relationships>
</file>

<file path=ppt/slides/_rels/slide199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486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8.png"/><Relationship Id="rId2" Type="http://schemas.openxmlformats.org/officeDocument/2006/relationships/image" Target="../media/image46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9.png"/></Relationships>
</file>

<file path=ppt/slides/_rels/slide205.xml.rels><?xml version="1.0" encoding="UTF-8" standalone="yes"?>
<Relationships xmlns="http://schemas.openxmlformats.org/package/2006/relationships"><Relationship Id="rId2" Type="http://schemas.openxmlformats.org/officeDocument/2006/relationships/slide" Target="slide142.xml"/><Relationship Id="rId1" Type="http://schemas.openxmlformats.org/officeDocument/2006/relationships/slideLayout" Target="../slideLayouts/slideLayout120.xml"/></Relationships>
</file>

<file path=ppt/slides/_rels/slide208.xml.rels><?xml version="1.0" encoding="UTF-8" standalone="yes"?>
<Relationships xmlns="http://schemas.openxmlformats.org/package/2006/relationships"><Relationship Id="rId3" Type="http://schemas.openxmlformats.org/officeDocument/2006/relationships/slide" Target="slide209.xml"/><Relationship Id="rId7" Type="http://schemas.openxmlformats.org/officeDocument/2006/relationships/slide" Target="slide232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image" Target="../media/image457.png"/><Relationship Id="rId5" Type="http://schemas.openxmlformats.org/officeDocument/2006/relationships/slide" Target="slide232.xml"/><Relationship Id="rId4" Type="http://schemas.openxmlformats.org/officeDocument/2006/relationships/slide" Target="slide224.xml"/></Relationships>
</file>

<file path=ppt/slides/_rels/slide209.xml.rels><?xml version="1.0" encoding="UTF-8" standalone="yes"?>
<Relationships xmlns="http://schemas.openxmlformats.org/package/2006/relationships"><Relationship Id="rId3" Type="http://schemas.openxmlformats.org/officeDocument/2006/relationships/slide" Target="slide208.xml"/><Relationship Id="rId2" Type="http://schemas.openxmlformats.org/officeDocument/2006/relationships/image" Target="../media/image486.png"/><Relationship Id="rId1" Type="http://schemas.openxmlformats.org/officeDocument/2006/relationships/slideLayout" Target="../slideLayouts/slideLayout1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2.png"/><Relationship Id="rId2" Type="http://schemas.openxmlformats.org/officeDocument/2006/relationships/image" Target="../media/image4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7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3.png"/><Relationship Id="rId2" Type="http://schemas.openxmlformats.org/officeDocument/2006/relationships/image" Target="../media/image54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4.png"/></Relationships>
</file>

<file path=ppt/slides/_rels/slide224.xml.rels><?xml version="1.0" encoding="UTF-8" standalone="yes"?>
<Relationships xmlns="http://schemas.openxmlformats.org/package/2006/relationships"><Relationship Id="rId3" Type="http://schemas.openxmlformats.org/officeDocument/2006/relationships/slide" Target="slide208.xml"/><Relationship Id="rId2" Type="http://schemas.openxmlformats.org/officeDocument/2006/relationships/image" Target="../media/image529.png"/><Relationship Id="rId1" Type="http://schemas.openxmlformats.org/officeDocument/2006/relationships/slideLayout" Target="../slideLayouts/slideLayout12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6.png"/><Relationship Id="rId2" Type="http://schemas.openxmlformats.org/officeDocument/2006/relationships/image" Target="../media/image54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7.png"/></Relationships>
</file>

<file path=ppt/slides/_rels/slide232.xml.rels><?xml version="1.0" encoding="UTF-8" standalone="yes"?>
<Relationships xmlns="http://schemas.openxmlformats.org/package/2006/relationships"><Relationship Id="rId2" Type="http://schemas.openxmlformats.org/officeDocument/2006/relationships/slide" Target="slide208.xml"/><Relationship Id="rId1" Type="http://schemas.openxmlformats.org/officeDocument/2006/relationships/slideLayout" Target="../slideLayouts/slideLayout120.xml"/></Relationships>
</file>

<file path=ppt/slides/_rels/slide236.xml.rels><?xml version="1.0" encoding="UTF-8" standalone="yes"?>
<Relationships xmlns="http://schemas.openxmlformats.org/package/2006/relationships"><Relationship Id="rId3" Type="http://schemas.openxmlformats.org/officeDocument/2006/relationships/slide" Target="slide237.xml"/><Relationship Id="rId7" Type="http://schemas.openxmlformats.org/officeDocument/2006/relationships/slide" Target="slide272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260.xml"/><Relationship Id="rId5" Type="http://schemas.openxmlformats.org/officeDocument/2006/relationships/slide" Target="slide251.xml"/><Relationship Id="rId4" Type="http://schemas.openxmlformats.org/officeDocument/2006/relationships/slide" Target="slide244.xml"/></Relationships>
</file>

<file path=ppt/slides/_rels/slide237.xml.rels><?xml version="1.0" encoding="UTF-8" standalone="yes"?>
<Relationships xmlns="http://schemas.openxmlformats.org/package/2006/relationships"><Relationship Id="rId2" Type="http://schemas.openxmlformats.org/officeDocument/2006/relationships/slide" Target="slide236.xml"/><Relationship Id="rId1" Type="http://schemas.openxmlformats.org/officeDocument/2006/relationships/slideLayout" Target="../slideLayouts/slideLayout1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9.png"/><Relationship Id="rId2" Type="http://schemas.openxmlformats.org/officeDocument/2006/relationships/image" Target="../media/image54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0.png"/></Relationships>
</file>

<file path=ppt/slides/_rels/slide244.xml.rels><?xml version="1.0" encoding="UTF-8" standalone="yes"?>
<Relationships xmlns="http://schemas.openxmlformats.org/package/2006/relationships"><Relationship Id="rId2" Type="http://schemas.openxmlformats.org/officeDocument/2006/relationships/slide" Target="slide236.xml"/><Relationship Id="rId1" Type="http://schemas.openxmlformats.org/officeDocument/2006/relationships/slideLayout" Target="../slideLayouts/slideLayout12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51.xml.rels><?xml version="1.0" encoding="UTF-8" standalone="yes"?>
<Relationships xmlns="http://schemas.openxmlformats.org/package/2006/relationships"><Relationship Id="rId2" Type="http://schemas.openxmlformats.org/officeDocument/2006/relationships/slide" Target="slide236.xml"/><Relationship Id="rId1" Type="http://schemas.openxmlformats.org/officeDocument/2006/relationships/slideLayout" Target="../slideLayouts/slideLayout1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2.png"/><Relationship Id="rId2" Type="http://schemas.openxmlformats.org/officeDocument/2006/relationships/image" Target="../media/image55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3.png"/></Relationships>
</file>

<file path=ppt/slides/_rels/slide260.xml.rels><?xml version="1.0" encoding="UTF-8" standalone="yes"?>
<Relationships xmlns="http://schemas.openxmlformats.org/package/2006/relationships"><Relationship Id="rId2" Type="http://schemas.openxmlformats.org/officeDocument/2006/relationships/slide" Target="slide236.xml"/><Relationship Id="rId1" Type="http://schemas.openxmlformats.org/officeDocument/2006/relationships/slideLayout" Target="../slideLayouts/slideLayout1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5.png"/><Relationship Id="rId2" Type="http://schemas.openxmlformats.org/officeDocument/2006/relationships/image" Target="../media/image55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6.png"/></Relationships>
</file>

<file path=ppt/slides/_rels/slide272.xml.rels><?xml version="1.0" encoding="UTF-8" standalone="yes"?>
<Relationships xmlns="http://schemas.openxmlformats.org/package/2006/relationships"><Relationship Id="rId2" Type="http://schemas.openxmlformats.org/officeDocument/2006/relationships/slide" Target="slide236.xml"/><Relationship Id="rId1" Type="http://schemas.openxmlformats.org/officeDocument/2006/relationships/slideLayout" Target="../slideLayouts/slideLayout120.xml"/></Relationships>
</file>

<file path=ppt/slides/_rels/slide276.xml.rels><?xml version="1.0" encoding="UTF-8" standalone="yes"?>
<Relationships xmlns="http://schemas.openxmlformats.org/package/2006/relationships"><Relationship Id="rId8" Type="http://schemas.openxmlformats.org/officeDocument/2006/relationships/slide" Target="slide277.xml"/><Relationship Id="rId3" Type="http://schemas.openxmlformats.org/officeDocument/2006/relationships/slide" Target="slide277.xml"/><Relationship Id="rId7" Type="http://schemas.openxmlformats.org/officeDocument/2006/relationships/slide" Target="slide310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301.xml"/><Relationship Id="rId11" Type="http://schemas.openxmlformats.org/officeDocument/2006/relationships/slide" Target="slide310.xml"/><Relationship Id="rId5" Type="http://schemas.openxmlformats.org/officeDocument/2006/relationships/slide" Target="slide289.xml"/><Relationship Id="rId10" Type="http://schemas.openxmlformats.org/officeDocument/2006/relationships/slide" Target="slide301.xml"/><Relationship Id="rId4" Type="http://schemas.openxmlformats.org/officeDocument/2006/relationships/slide" Target="slide281.xml"/><Relationship Id="rId9" Type="http://schemas.openxmlformats.org/officeDocument/2006/relationships/image" Target="../media/image608.png"/></Relationships>
</file>

<file path=ppt/slides/_rels/slide277.xml.rels><?xml version="1.0" encoding="UTF-8" standalone="yes"?>
<Relationships xmlns="http://schemas.openxmlformats.org/package/2006/relationships"><Relationship Id="rId2" Type="http://schemas.openxmlformats.org/officeDocument/2006/relationships/slide" Target="slide276.xml"/><Relationship Id="rId1" Type="http://schemas.openxmlformats.org/officeDocument/2006/relationships/slideLayout" Target="../slideLayouts/slideLayout12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8.png"/><Relationship Id="rId2" Type="http://schemas.openxmlformats.org/officeDocument/2006/relationships/image" Target="../media/image5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9.png"/></Relationships>
</file>

<file path=ppt/slides/_rels/slide281.xml.rels><?xml version="1.0" encoding="UTF-8" standalone="yes"?>
<Relationships xmlns="http://schemas.openxmlformats.org/package/2006/relationships"><Relationship Id="rId3" Type="http://schemas.openxmlformats.org/officeDocument/2006/relationships/slide" Target="slide276.xml"/><Relationship Id="rId2" Type="http://schemas.openxmlformats.org/officeDocument/2006/relationships/image" Target="../media/image655.png"/><Relationship Id="rId1" Type="http://schemas.openxmlformats.org/officeDocument/2006/relationships/slideLayout" Target="../slideLayouts/slideLayout120.xml"/></Relationships>
</file>

<file path=ppt/slides/_rels/slide289.xml.rels><?xml version="1.0" encoding="UTF-8" standalone="yes"?>
<Relationships xmlns="http://schemas.openxmlformats.org/package/2006/relationships"><Relationship Id="rId3" Type="http://schemas.openxmlformats.org/officeDocument/2006/relationships/slide" Target="slide276.xml"/><Relationship Id="rId2" Type="http://schemas.openxmlformats.org/officeDocument/2006/relationships/image" Target="../media/image6560.png"/><Relationship Id="rId1" Type="http://schemas.openxmlformats.org/officeDocument/2006/relationships/slideLayout" Target="../slideLayouts/slideLayout1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9.png"/><Relationship Id="rId2" Type="http://schemas.openxmlformats.org/officeDocument/2006/relationships/image" Target="../media/image4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9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315.xml"/><Relationship Id="rId13" Type="http://schemas.openxmlformats.org/officeDocument/2006/relationships/slide" Target="slide639.xml"/><Relationship Id="rId3" Type="http://schemas.openxmlformats.org/officeDocument/2006/relationships/slide" Target="slide60.xml"/><Relationship Id="rId7" Type="http://schemas.openxmlformats.org/officeDocument/2006/relationships/slide" Target="slide276.xml"/><Relationship Id="rId12" Type="http://schemas.openxmlformats.org/officeDocument/2006/relationships/slide" Target="slide537.xml"/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236.xml"/><Relationship Id="rId11" Type="http://schemas.openxmlformats.org/officeDocument/2006/relationships/slide" Target="slide505.xml"/><Relationship Id="rId5" Type="http://schemas.openxmlformats.org/officeDocument/2006/relationships/slide" Target="slide208.xml"/><Relationship Id="rId10" Type="http://schemas.openxmlformats.org/officeDocument/2006/relationships/slide" Target="slide404.xml"/><Relationship Id="rId4" Type="http://schemas.openxmlformats.org/officeDocument/2006/relationships/slide" Target="slide142.xml"/><Relationship Id="rId9" Type="http://schemas.openxmlformats.org/officeDocument/2006/relationships/slide" Target="slide375.xml"/></Relationships>
</file>

<file path=ppt/slides/_rels/slide301.xml.rels><?xml version="1.0" encoding="UTF-8" standalone="yes"?>
<Relationships xmlns="http://schemas.openxmlformats.org/package/2006/relationships"><Relationship Id="rId2" Type="http://schemas.openxmlformats.org/officeDocument/2006/relationships/slide" Target="slide276.xml"/><Relationship Id="rId1" Type="http://schemas.openxmlformats.org/officeDocument/2006/relationships/slideLayout" Target="../slideLayouts/slideLayout120.xml"/></Relationships>
</file>

<file path=ppt/slides/_rels/slide310.xml.rels><?xml version="1.0" encoding="UTF-8" standalone="yes"?>
<Relationships xmlns="http://schemas.openxmlformats.org/package/2006/relationships"><Relationship Id="rId2" Type="http://schemas.openxmlformats.org/officeDocument/2006/relationships/slide" Target="slide276.xml"/><Relationship Id="rId1" Type="http://schemas.openxmlformats.org/officeDocument/2006/relationships/slideLayout" Target="../slideLayouts/slideLayout120.xml"/></Relationships>
</file>

<file path=ppt/slides/_rels/slide315.xml.rels><?xml version="1.0" encoding="UTF-8" standalone="yes"?>
<Relationships xmlns="http://schemas.openxmlformats.org/package/2006/relationships"><Relationship Id="rId8" Type="http://schemas.openxmlformats.org/officeDocument/2006/relationships/slide" Target="slide364.xml"/><Relationship Id="rId13" Type="http://schemas.openxmlformats.org/officeDocument/2006/relationships/slide" Target="slide343.xml"/><Relationship Id="rId3" Type="http://schemas.openxmlformats.org/officeDocument/2006/relationships/slide" Target="slide316.xml"/><Relationship Id="rId7" Type="http://schemas.openxmlformats.org/officeDocument/2006/relationships/slide" Target="slide351.xml"/><Relationship Id="rId12" Type="http://schemas.openxmlformats.org/officeDocument/2006/relationships/slide" Target="slide331.xml"/><Relationship Id="rId2" Type="http://schemas.openxmlformats.org/officeDocument/2006/relationships/slide" Target="slide30.xml"/><Relationship Id="rId16" Type="http://schemas.openxmlformats.org/officeDocument/2006/relationships/slide" Target="slide371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343.xml"/><Relationship Id="rId11" Type="http://schemas.openxmlformats.org/officeDocument/2006/relationships/slide" Target="slide323.xml"/><Relationship Id="rId5" Type="http://schemas.openxmlformats.org/officeDocument/2006/relationships/slide" Target="slide331.xml"/><Relationship Id="rId15" Type="http://schemas.openxmlformats.org/officeDocument/2006/relationships/slide" Target="slide364.xml"/><Relationship Id="rId10" Type="http://schemas.openxmlformats.org/officeDocument/2006/relationships/slide" Target="slide316.xml"/><Relationship Id="rId4" Type="http://schemas.openxmlformats.org/officeDocument/2006/relationships/slide" Target="slide323.xml"/><Relationship Id="rId9" Type="http://schemas.openxmlformats.org/officeDocument/2006/relationships/slide" Target="slide371.xml"/><Relationship Id="rId14" Type="http://schemas.openxmlformats.org/officeDocument/2006/relationships/image" Target="../media/image702.png"/></Relationships>
</file>

<file path=ppt/slides/_rels/slide316.xml.rels><?xml version="1.0" encoding="UTF-8" standalone="yes"?>
<Relationships xmlns="http://schemas.openxmlformats.org/package/2006/relationships"><Relationship Id="rId2" Type="http://schemas.openxmlformats.org/officeDocument/2006/relationships/slide" Target="slide315.xml"/><Relationship Id="rId1" Type="http://schemas.openxmlformats.org/officeDocument/2006/relationships/slideLayout" Target="../slideLayouts/slideLayout120.xml"/></Relationships>
</file>

<file path=ppt/slides/_rels/slide323.xml.rels><?xml version="1.0" encoding="UTF-8" standalone="yes"?>
<Relationships xmlns="http://schemas.openxmlformats.org/package/2006/relationships"><Relationship Id="rId2" Type="http://schemas.openxmlformats.org/officeDocument/2006/relationships/slide" Target="slide315.xml"/><Relationship Id="rId1" Type="http://schemas.openxmlformats.org/officeDocument/2006/relationships/slideLayout" Target="../slideLayouts/slideLayout120.xml"/></Relationships>
</file>

<file path=ppt/slides/_rels/slide331.xml.rels><?xml version="1.0" encoding="UTF-8" standalone="yes"?>
<Relationships xmlns="http://schemas.openxmlformats.org/package/2006/relationships"><Relationship Id="rId2" Type="http://schemas.openxmlformats.org/officeDocument/2006/relationships/slide" Target="slide315.xml"/><Relationship Id="rId1" Type="http://schemas.openxmlformats.org/officeDocument/2006/relationships/slideLayout" Target="../slideLayouts/slideLayout120.xml"/></Relationships>
</file>

<file path=ppt/slides/_rels/slide343.xml.rels><?xml version="1.0" encoding="UTF-8" standalone="yes"?>
<Relationships xmlns="http://schemas.openxmlformats.org/package/2006/relationships"><Relationship Id="rId2" Type="http://schemas.openxmlformats.org/officeDocument/2006/relationships/slide" Target="slide315.xml"/><Relationship Id="rId1" Type="http://schemas.openxmlformats.org/officeDocument/2006/relationships/slideLayout" Target="../slideLayouts/slideLayout120.xml"/></Relationships>
</file>

<file path=ppt/slides/_rels/slide351.xml.rels><?xml version="1.0" encoding="UTF-8" standalone="yes"?>
<Relationships xmlns="http://schemas.openxmlformats.org/package/2006/relationships"><Relationship Id="rId3" Type="http://schemas.openxmlformats.org/officeDocument/2006/relationships/slide" Target="slide315.xml"/><Relationship Id="rId2" Type="http://schemas.openxmlformats.org/officeDocument/2006/relationships/image" Target="../media/image6600.png"/><Relationship Id="rId1" Type="http://schemas.openxmlformats.org/officeDocument/2006/relationships/slideLayout" Target="../slideLayouts/slideLayout120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364.xml.rels><?xml version="1.0" encoding="UTF-8" standalone="yes"?>
<Relationships xmlns="http://schemas.openxmlformats.org/package/2006/relationships"><Relationship Id="rId2" Type="http://schemas.openxmlformats.org/officeDocument/2006/relationships/slide" Target="slide315.xml"/><Relationship Id="rId1" Type="http://schemas.openxmlformats.org/officeDocument/2006/relationships/slideLayout" Target="../slideLayouts/slideLayout120.xml"/></Relationships>
</file>

<file path=ppt/slides/_rels/slide371.xml.rels><?xml version="1.0" encoding="UTF-8" standalone="yes"?>
<Relationships xmlns="http://schemas.openxmlformats.org/package/2006/relationships"><Relationship Id="rId2" Type="http://schemas.openxmlformats.org/officeDocument/2006/relationships/slide" Target="slide315.xml"/><Relationship Id="rId1" Type="http://schemas.openxmlformats.org/officeDocument/2006/relationships/slideLayout" Target="../slideLayouts/slideLayout120.xml"/></Relationships>
</file>

<file path=ppt/slides/_rels/slide375.xml.rels><?xml version="1.0" encoding="UTF-8" standalone="yes"?>
<Relationships xmlns="http://schemas.openxmlformats.org/package/2006/relationships"><Relationship Id="rId3" Type="http://schemas.openxmlformats.org/officeDocument/2006/relationships/slide" Target="slide376.xml"/><Relationship Id="rId7" Type="http://schemas.openxmlformats.org/officeDocument/2006/relationships/slide" Target="slide400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394.xml"/><Relationship Id="rId5" Type="http://schemas.openxmlformats.org/officeDocument/2006/relationships/slide" Target="slide390.xml"/><Relationship Id="rId4" Type="http://schemas.openxmlformats.org/officeDocument/2006/relationships/slide" Target="slide381.xml"/></Relationships>
</file>

<file path=ppt/slides/_rels/slide376.xml.rels><?xml version="1.0" encoding="UTF-8" standalone="yes"?>
<Relationships xmlns="http://schemas.openxmlformats.org/package/2006/relationships"><Relationship Id="rId2" Type="http://schemas.openxmlformats.org/officeDocument/2006/relationships/slide" Target="slide375.xml"/><Relationship Id="rId1" Type="http://schemas.openxmlformats.org/officeDocument/2006/relationships/slideLayout" Target="../slideLayouts/slideLayout120.xml"/></Relationships>
</file>

<file path=ppt/slides/_rels/slide381.xml.rels><?xml version="1.0" encoding="UTF-8" standalone="yes"?>
<Relationships xmlns="http://schemas.openxmlformats.org/package/2006/relationships"><Relationship Id="rId2" Type="http://schemas.openxmlformats.org/officeDocument/2006/relationships/slide" Target="slide375.xml"/><Relationship Id="rId1" Type="http://schemas.openxmlformats.org/officeDocument/2006/relationships/slideLayout" Target="../slideLayouts/slideLayout120.xml"/></Relationships>
</file>

<file path=ppt/slides/_rels/slide390.xml.rels><?xml version="1.0" encoding="UTF-8" standalone="yes"?>
<Relationships xmlns="http://schemas.openxmlformats.org/package/2006/relationships"><Relationship Id="rId2" Type="http://schemas.openxmlformats.org/officeDocument/2006/relationships/slide" Target="slide375.xml"/><Relationship Id="rId1" Type="http://schemas.openxmlformats.org/officeDocument/2006/relationships/slideLayout" Target="../slideLayouts/slideLayout120.xml"/></Relationships>
</file>

<file path=ppt/slides/_rels/slide394.xml.rels><?xml version="1.0" encoding="UTF-8" standalone="yes"?>
<Relationships xmlns="http://schemas.openxmlformats.org/package/2006/relationships"><Relationship Id="rId2" Type="http://schemas.openxmlformats.org/officeDocument/2006/relationships/slide" Target="slide375.xml"/><Relationship Id="rId1" Type="http://schemas.openxmlformats.org/officeDocument/2006/relationships/slideLayout" Target="../slideLayouts/slideLayout1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1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2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50.xml"/><Relationship Id="rId7" Type="http://schemas.openxmlformats.org/officeDocument/2006/relationships/slide" Target="slide46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401.xml"/><Relationship Id="rId5" Type="http://schemas.openxmlformats.org/officeDocument/2006/relationships/slide" Target="slide36.xml"/><Relationship Id="rId4" Type="http://schemas.openxmlformats.org/officeDocument/2006/relationships/slide" Target="slide170.xml"/></Relationships>
</file>

<file path=ppt/slides/_rels/slide400.xml.rels><?xml version="1.0" encoding="UTF-8" standalone="yes"?>
<Relationships xmlns="http://schemas.openxmlformats.org/package/2006/relationships"><Relationship Id="rId2" Type="http://schemas.openxmlformats.org/officeDocument/2006/relationships/slide" Target="slide375.xml"/><Relationship Id="rId1" Type="http://schemas.openxmlformats.org/officeDocument/2006/relationships/slideLayout" Target="../slideLayouts/slideLayout120.xml"/></Relationships>
</file>

<file path=ppt/slides/_rels/slide401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404.xml.rels><?xml version="1.0" encoding="UTF-8" standalone="yes"?>
<Relationships xmlns="http://schemas.openxmlformats.org/package/2006/relationships"><Relationship Id="rId8" Type="http://schemas.openxmlformats.org/officeDocument/2006/relationships/slide" Target="slide459.xml"/><Relationship Id="rId13" Type="http://schemas.openxmlformats.org/officeDocument/2006/relationships/image" Target="../media/image932.png"/><Relationship Id="rId18" Type="http://schemas.openxmlformats.org/officeDocument/2006/relationships/slide" Target="slide459.xml"/><Relationship Id="rId3" Type="http://schemas.openxmlformats.org/officeDocument/2006/relationships/slide" Target="slide405.xml"/><Relationship Id="rId21" Type="http://schemas.openxmlformats.org/officeDocument/2006/relationships/slide" Target="slide493.xml"/><Relationship Id="rId7" Type="http://schemas.openxmlformats.org/officeDocument/2006/relationships/slide" Target="slide453.xml"/><Relationship Id="rId12" Type="http://schemas.openxmlformats.org/officeDocument/2006/relationships/slide" Target="slide499.xml"/><Relationship Id="rId17" Type="http://schemas.openxmlformats.org/officeDocument/2006/relationships/slide" Target="slide453.xml"/><Relationship Id="rId2" Type="http://schemas.openxmlformats.org/officeDocument/2006/relationships/slide" Target="slide30.xml"/><Relationship Id="rId16" Type="http://schemas.openxmlformats.org/officeDocument/2006/relationships/slide" Target="slide443.xml"/><Relationship Id="rId20" Type="http://schemas.openxmlformats.org/officeDocument/2006/relationships/slide" Target="slide48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443.xml"/><Relationship Id="rId11" Type="http://schemas.openxmlformats.org/officeDocument/2006/relationships/slide" Target="slide493.xml"/><Relationship Id="rId5" Type="http://schemas.openxmlformats.org/officeDocument/2006/relationships/slide" Target="slide427.xml"/><Relationship Id="rId15" Type="http://schemas.openxmlformats.org/officeDocument/2006/relationships/slide" Target="slide427.xml"/><Relationship Id="rId10" Type="http://schemas.openxmlformats.org/officeDocument/2006/relationships/slide" Target="slide480.xml"/><Relationship Id="rId19" Type="http://schemas.openxmlformats.org/officeDocument/2006/relationships/slide" Target="slide476.xml"/><Relationship Id="rId4" Type="http://schemas.openxmlformats.org/officeDocument/2006/relationships/slide" Target="slide412.xml"/><Relationship Id="rId9" Type="http://schemas.openxmlformats.org/officeDocument/2006/relationships/slide" Target="slide476.xml"/><Relationship Id="rId14" Type="http://schemas.openxmlformats.org/officeDocument/2006/relationships/slide" Target="slide412.xml"/><Relationship Id="rId22" Type="http://schemas.openxmlformats.org/officeDocument/2006/relationships/slide" Target="slide499.xml"/></Relationships>
</file>

<file path=ppt/slides/_rels/slide405.xml.rels><?xml version="1.0" encoding="UTF-8" standalone="yes"?>
<Relationships xmlns="http://schemas.openxmlformats.org/package/2006/relationships"><Relationship Id="rId3" Type="http://schemas.openxmlformats.org/officeDocument/2006/relationships/slide" Target="slide404.xml"/><Relationship Id="rId2" Type="http://schemas.openxmlformats.org/officeDocument/2006/relationships/image" Target="../media/image6630.png"/><Relationship Id="rId1" Type="http://schemas.openxmlformats.org/officeDocument/2006/relationships/slideLayout" Target="../slideLayouts/slideLayout120.xml"/></Relationships>
</file>

<file path=ppt/slides/_rels/slide412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27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43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53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59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476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80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93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499.xml.rels><?xml version="1.0" encoding="UTF-8" standalone="yes"?>
<Relationships xmlns="http://schemas.openxmlformats.org/package/2006/relationships"><Relationship Id="rId2" Type="http://schemas.openxmlformats.org/officeDocument/2006/relationships/slide" Target="slide404.xml"/><Relationship Id="rId1" Type="http://schemas.openxmlformats.org/officeDocument/2006/relationships/slideLayout" Target="../slideLayouts/slideLayout1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4.png"/><Relationship Id="rId2" Type="http://schemas.openxmlformats.org/officeDocument/2006/relationships/image" Target="../media/image49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5.png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120.xml"/></Relationships>
</file>

<file path=ppt/slides/_rels/slide505.xml.rels><?xml version="1.0" encoding="UTF-8" standalone="yes"?>
<Relationships xmlns="http://schemas.openxmlformats.org/package/2006/relationships"><Relationship Id="rId3" Type="http://schemas.openxmlformats.org/officeDocument/2006/relationships/slide" Target="slide506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532.xml"/><Relationship Id="rId5" Type="http://schemas.openxmlformats.org/officeDocument/2006/relationships/slide" Target="slide526.xml"/><Relationship Id="rId4" Type="http://schemas.openxmlformats.org/officeDocument/2006/relationships/slide" Target="slide512.xml"/></Relationships>
</file>

<file path=ppt/slides/_rels/slide506.xml.rels><?xml version="1.0" encoding="UTF-8" standalone="yes"?>
<Relationships xmlns="http://schemas.openxmlformats.org/package/2006/relationships"><Relationship Id="rId2" Type="http://schemas.openxmlformats.org/officeDocument/2006/relationships/slide" Target="slide505.xml"/><Relationship Id="rId1" Type="http://schemas.openxmlformats.org/officeDocument/2006/relationships/slideLayout" Target="../slideLayouts/slideLayout120.xml"/></Relationships>
</file>

<file path=ppt/slides/_rels/slide512.xml.rels><?xml version="1.0" encoding="UTF-8" standalone="yes"?>
<Relationships xmlns="http://schemas.openxmlformats.org/package/2006/relationships"><Relationship Id="rId2" Type="http://schemas.openxmlformats.org/officeDocument/2006/relationships/slide" Target="slide505.xml"/><Relationship Id="rId1" Type="http://schemas.openxmlformats.org/officeDocument/2006/relationships/slideLayout" Target="../slideLayouts/slideLayout120.xml"/></Relationships>
</file>

<file path=ppt/slides/_rels/slide526.xml.rels><?xml version="1.0" encoding="UTF-8" standalone="yes"?>
<Relationships xmlns="http://schemas.openxmlformats.org/package/2006/relationships"><Relationship Id="rId2" Type="http://schemas.openxmlformats.org/officeDocument/2006/relationships/slide" Target="slide505.xml"/><Relationship Id="rId1" Type="http://schemas.openxmlformats.org/officeDocument/2006/relationships/slideLayout" Target="../slideLayouts/slideLayout120.xml"/></Relationships>
</file>

<file path=ppt/slides/_rels/slide532.xml.rels><?xml version="1.0" encoding="UTF-8" standalone="yes"?>
<Relationships xmlns="http://schemas.openxmlformats.org/package/2006/relationships"><Relationship Id="rId2" Type="http://schemas.openxmlformats.org/officeDocument/2006/relationships/slide" Target="slide505.xml"/><Relationship Id="rId1" Type="http://schemas.openxmlformats.org/officeDocument/2006/relationships/slideLayout" Target="../slideLayouts/slideLayout120.xml"/></Relationships>
</file>

<file path=ppt/slides/_rels/slide537.xml.rels><?xml version="1.0" encoding="UTF-8" standalone="yes"?>
<Relationships xmlns="http://schemas.openxmlformats.org/package/2006/relationships"><Relationship Id="rId8" Type="http://schemas.openxmlformats.org/officeDocument/2006/relationships/slide" Target="slide596.xml"/><Relationship Id="rId13" Type="http://schemas.openxmlformats.org/officeDocument/2006/relationships/slide" Target="slide624.xml"/><Relationship Id="rId18" Type="http://schemas.openxmlformats.org/officeDocument/2006/relationships/slide" Target="slide556.xml"/><Relationship Id="rId26" Type="http://schemas.openxmlformats.org/officeDocument/2006/relationships/slide" Target="slide624.xml"/><Relationship Id="rId3" Type="http://schemas.openxmlformats.org/officeDocument/2006/relationships/slide" Target="slide538.xml"/><Relationship Id="rId21" Type="http://schemas.openxmlformats.org/officeDocument/2006/relationships/slide" Target="slide596.xml"/><Relationship Id="rId7" Type="http://schemas.openxmlformats.org/officeDocument/2006/relationships/slide" Target="slide583.xml"/><Relationship Id="rId12" Type="http://schemas.openxmlformats.org/officeDocument/2006/relationships/slide" Target="slide620.xml"/><Relationship Id="rId17" Type="http://schemas.openxmlformats.org/officeDocument/2006/relationships/image" Target="../media/image1200.png"/><Relationship Id="rId25" Type="http://schemas.openxmlformats.org/officeDocument/2006/relationships/slide" Target="slide620.xml"/><Relationship Id="rId2" Type="http://schemas.openxmlformats.org/officeDocument/2006/relationships/slide" Target="slide30.xml"/><Relationship Id="rId16" Type="http://schemas.openxmlformats.org/officeDocument/2006/relationships/slide" Target="slide538.xml"/><Relationship Id="rId20" Type="http://schemas.openxmlformats.org/officeDocument/2006/relationships/slide" Target="slide583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568.xml"/><Relationship Id="rId11" Type="http://schemas.openxmlformats.org/officeDocument/2006/relationships/slide" Target="slide616.xml"/><Relationship Id="rId24" Type="http://schemas.openxmlformats.org/officeDocument/2006/relationships/slide" Target="slide616.xml"/><Relationship Id="rId5" Type="http://schemas.openxmlformats.org/officeDocument/2006/relationships/slide" Target="slide556.xml"/><Relationship Id="rId15" Type="http://schemas.openxmlformats.org/officeDocument/2006/relationships/slide" Target="slide636.xml"/><Relationship Id="rId23" Type="http://schemas.openxmlformats.org/officeDocument/2006/relationships/slide" Target="slide613.xml"/><Relationship Id="rId10" Type="http://schemas.openxmlformats.org/officeDocument/2006/relationships/slide" Target="slide613.xml"/><Relationship Id="rId19" Type="http://schemas.openxmlformats.org/officeDocument/2006/relationships/slide" Target="slide568.xml"/><Relationship Id="rId4" Type="http://schemas.openxmlformats.org/officeDocument/2006/relationships/slide" Target="slide545.xml"/><Relationship Id="rId9" Type="http://schemas.openxmlformats.org/officeDocument/2006/relationships/slide" Target="slide604.xml"/><Relationship Id="rId14" Type="http://schemas.openxmlformats.org/officeDocument/2006/relationships/slide" Target="slide630.xml"/><Relationship Id="rId22" Type="http://schemas.openxmlformats.org/officeDocument/2006/relationships/slide" Target="slide604.xml"/><Relationship Id="rId27" Type="http://schemas.openxmlformats.org/officeDocument/2006/relationships/slide" Target="slide630.xml"/></Relationships>
</file>

<file path=ppt/slides/_rels/slide538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545.xml.rels><?xml version="1.0" encoding="UTF-8" standalone="yes"?>
<Relationships xmlns="http://schemas.openxmlformats.org/package/2006/relationships"><Relationship Id="rId3" Type="http://schemas.openxmlformats.org/officeDocument/2006/relationships/slide" Target="slide537.xml"/><Relationship Id="rId2" Type="http://schemas.openxmlformats.org/officeDocument/2006/relationships/image" Target="../media/image6660.png"/><Relationship Id="rId1" Type="http://schemas.openxmlformats.org/officeDocument/2006/relationships/slideLayout" Target="../slideLayouts/slideLayout120.xml"/></Relationships>
</file>

<file path=ppt/slides/_rels/slide556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568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583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596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7.png"/><Relationship Id="rId2" Type="http://schemas.openxmlformats.org/officeDocument/2006/relationships/image" Target="../media/image49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98.png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slide" Target="slide119.xml"/><Relationship Id="rId13" Type="http://schemas.openxmlformats.org/officeDocument/2006/relationships/slide" Target="slide104.xml"/><Relationship Id="rId3" Type="http://schemas.openxmlformats.org/officeDocument/2006/relationships/slide" Target="slide61.xml"/><Relationship Id="rId7" Type="http://schemas.openxmlformats.org/officeDocument/2006/relationships/slide" Target="slide114.xml"/><Relationship Id="rId12" Type="http://schemas.openxmlformats.org/officeDocument/2006/relationships/slide" Target="slide94.xml"/><Relationship Id="rId2" Type="http://schemas.openxmlformats.org/officeDocument/2006/relationships/slide" Target="slide30.xml"/><Relationship Id="rId16" Type="http://schemas.openxmlformats.org/officeDocument/2006/relationships/slide" Target="slide138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104.xml"/><Relationship Id="rId11" Type="http://schemas.openxmlformats.org/officeDocument/2006/relationships/slide" Target="slide69.xml"/><Relationship Id="rId5" Type="http://schemas.openxmlformats.org/officeDocument/2006/relationships/slide" Target="slide94.xml"/><Relationship Id="rId15" Type="http://schemas.openxmlformats.org/officeDocument/2006/relationships/slide" Target="slide119.xml"/><Relationship Id="rId10" Type="http://schemas.openxmlformats.org/officeDocument/2006/relationships/slide" Target="slide61.xml"/><Relationship Id="rId4" Type="http://schemas.openxmlformats.org/officeDocument/2006/relationships/slide" Target="slide69.xml"/><Relationship Id="rId9" Type="http://schemas.openxmlformats.org/officeDocument/2006/relationships/slide" Target="slide138.xml"/><Relationship Id="rId14" Type="http://schemas.openxmlformats.org/officeDocument/2006/relationships/image" Target="../media/image1558.png"/></Relationships>
</file>

<file path=ppt/slides/_rels/slide604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120.xml"/></Relationships>
</file>

<file path=ppt/slides/_rels/slide613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16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20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24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30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36.xml.rels><?xml version="1.0" encoding="UTF-8" standalone="yes"?>
<Relationships xmlns="http://schemas.openxmlformats.org/package/2006/relationships"><Relationship Id="rId2" Type="http://schemas.openxmlformats.org/officeDocument/2006/relationships/slide" Target="slide537.xml"/><Relationship Id="rId1" Type="http://schemas.openxmlformats.org/officeDocument/2006/relationships/slideLayout" Target="../slideLayouts/slideLayout120.xml"/></Relationships>
</file>

<file path=ppt/slides/_rels/slide639.xml.rels><?xml version="1.0" encoding="UTF-8" standalone="yes"?>
<Relationships xmlns="http://schemas.openxmlformats.org/package/2006/relationships"><Relationship Id="rId3" Type="http://schemas.openxmlformats.org/officeDocument/2006/relationships/slide" Target="slide640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120.xml"/><Relationship Id="rId6" Type="http://schemas.openxmlformats.org/officeDocument/2006/relationships/slide" Target="slide658.xml"/><Relationship Id="rId5" Type="http://schemas.openxmlformats.org/officeDocument/2006/relationships/slide" Target="slide653.xml"/><Relationship Id="rId4" Type="http://schemas.openxmlformats.org/officeDocument/2006/relationships/slide" Target="slide644.xml"/></Relationships>
</file>

<file path=ppt/slides/_rels/slide640.xml.rels><?xml version="1.0" encoding="UTF-8" standalone="yes"?>
<Relationships xmlns="http://schemas.openxmlformats.org/package/2006/relationships"><Relationship Id="rId2" Type="http://schemas.openxmlformats.org/officeDocument/2006/relationships/slide" Target="slide639.xml"/><Relationship Id="rId1" Type="http://schemas.openxmlformats.org/officeDocument/2006/relationships/slideLayout" Target="../slideLayouts/slideLayout120.xml"/></Relationships>
</file>

<file path=ppt/slides/_rels/slide644.xml.rels><?xml version="1.0" encoding="UTF-8" standalone="yes"?>
<Relationships xmlns="http://schemas.openxmlformats.org/package/2006/relationships"><Relationship Id="rId2" Type="http://schemas.openxmlformats.org/officeDocument/2006/relationships/slide" Target="slide639.xml"/><Relationship Id="rId1" Type="http://schemas.openxmlformats.org/officeDocument/2006/relationships/slideLayout" Target="../slideLayouts/slideLayout120.xml"/></Relationships>
</file>

<file path=ppt/slides/_rels/slide653.xml.rels><?xml version="1.0" encoding="UTF-8" standalone="yes"?>
<Relationships xmlns="http://schemas.openxmlformats.org/package/2006/relationships"><Relationship Id="rId2" Type="http://schemas.openxmlformats.org/officeDocument/2006/relationships/slide" Target="slide639.xml"/><Relationship Id="rId1" Type="http://schemas.openxmlformats.org/officeDocument/2006/relationships/slideLayout" Target="../slideLayouts/slideLayout120.xml"/></Relationships>
</file>

<file path=ppt/slides/_rels/slide658.xml.rels><?xml version="1.0" encoding="UTF-8" standalone="yes"?>
<Relationships xmlns="http://schemas.openxmlformats.org/package/2006/relationships"><Relationship Id="rId2" Type="http://schemas.openxmlformats.org/officeDocument/2006/relationships/slide" Target="slide639.xml"/><Relationship Id="rId1" Type="http://schemas.openxmlformats.org/officeDocument/2006/relationships/slideLayout" Target="../slideLayouts/slideLayout120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1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3.png"/><Relationship Id="rId2" Type="http://schemas.openxmlformats.org/officeDocument/2006/relationships/image" Target="../media/image5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6.png"/><Relationship Id="rId2" Type="http://schemas.openxmlformats.org/officeDocument/2006/relationships/image" Target="../media/image5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7.png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slide" Target="slide60.xml"/><Relationship Id="rId1" Type="http://schemas.openxmlformats.org/officeDocument/2006/relationships/slideLayout" Target="../slideLayouts/slideLayout1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4) Binomial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07463704"/>
                  </p:ext>
                </p:extLst>
              </p:nvPr>
            </p:nvGraphicFramePr>
            <p:xfrm>
              <a:off x="-1" y="737040"/>
              <a:ext cx="9143999" cy="109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" action="ppaction://hlinksldjump"/>
                            </a:rPr>
                            <a:t>4.1) Expanding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2" action="ppaction://hlinksldjump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2" action="ppaction://hlinksldjump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2" action="ppaction://hlinksldjump"/>
                                        </a:rPr>
                                        <m:t>1+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2" action="ppaction://hlinksldjump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2" action="ppaction://hlinksldjump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4.2) Expanding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3" action="ppaction://hlinksldjump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3" action="ppaction://hlinksldjump"/>
                                        </a:rPr>
                                        <m:t>𝑎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3" action="ppaction://hlinksldjump"/>
                                        </a:rPr>
                                        <m:t>+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3" action="ppaction://hlinksldjump"/>
                                        </a:rPr>
                                        <m:t>𝑏𝑥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4.3) Using partial fractions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2173564"/>
                  </p:ext>
                </p:extLst>
              </p:nvPr>
            </p:nvGraphicFramePr>
            <p:xfrm>
              <a:off x="-1" y="737040"/>
              <a:ext cx="9143999" cy="109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7" t="-8333" r="-200" b="-2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7" t="-106557" r="-200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4.3) Using partial fractions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10091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=0.07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blipFill>
                <a:blip r:embed="rId2"/>
                <a:stretch>
                  <a:fillRect l="-1067" t="-3086" b="-80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blipFill>
                <a:blip r:embed="rId3"/>
                <a:stretch>
                  <a:fillRect l="-1067" t="-3750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1.414213571…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9161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2.4) Inverse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047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=0.04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1−4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5 decimal places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8347"/>
              </a:xfrm>
              <a:prstGeom prst="rect">
                <a:avLst/>
              </a:prstGeom>
              <a:blipFill>
                <a:blip r:embed="rId2"/>
                <a:stretch>
                  <a:fillRect l="-1067" t="-3086" b="-80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By substituting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into the binomial expansion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1−8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a decimal approximation to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23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to 5 decimal places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blipFill>
                <a:blip r:embed="rId3"/>
                <a:stretch>
                  <a:fillRect l="-1067" t="-3750" b="-9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4.79584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82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2.5)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2993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2.6) Combining transformations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019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04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term,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1+7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using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=0.01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this series expansion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107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04212"/>
              </a:xfrm>
              <a:prstGeom prst="rect">
                <a:avLst/>
              </a:prstGeom>
              <a:blipFill>
                <a:blip r:embed="rId2"/>
                <a:stretch>
                  <a:fillRect l="-1067" t="-1689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804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term,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using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=0.01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in this series expansion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804212"/>
              </a:xfrm>
              <a:prstGeom prst="rect">
                <a:avLst/>
              </a:prstGeom>
              <a:blipFill>
                <a:blip r:embed="rId3"/>
                <a:stretch>
                  <a:fillRect l="-1067" t="-2027" r="-10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98218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0.003%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8218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10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47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47182"/>
              </a:xfrm>
              <a:prstGeom prst="rect">
                <a:avLst/>
              </a:prstGeom>
              <a:blipFill>
                <a:blip r:embed="rId2"/>
                <a:stretch>
                  <a:fillRect l="-1067" t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6421"/>
              </a:xfrm>
              <a:prstGeom prst="rect">
                <a:avLst/>
              </a:prstGeom>
              <a:blipFill>
                <a:blip r:embed="rId3"/>
                <a:stretch>
                  <a:fillRect l="-1067" t="-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4889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2.7) Solving modulus problems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121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terms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64696"/>
              </a:xfrm>
              <a:prstGeom prst="rect">
                <a:avLst/>
              </a:prstGeom>
              <a:blipFill>
                <a:blip r:embed="rId2"/>
                <a:stretch>
                  <a:fillRect l="-1067" t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three terms in the series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blipFill>
                <a:blip r:embed="rId3"/>
                <a:stretch>
                  <a:fillRect l="-1067" t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0249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3) Sequences and series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968472"/>
              </p:ext>
            </p:extLst>
          </p:nvPr>
        </p:nvGraphicFramePr>
        <p:xfrm>
          <a:off x="-1" y="737040"/>
          <a:ext cx="9143999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3.1) Arithmetic sequences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3.2) Arithmetic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3.3) Geometric sequences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3.4) Geometric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3.5) Sum to infinity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3.6) Sigma notation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94459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9" action="ppaction://hlinksldjump"/>
                        </a:rPr>
                        <a:t>3.7) Recurrence relations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409389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10" action="ppaction://hlinksldjump"/>
                        </a:rPr>
                        <a:t>3.8) Modelling with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9805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205658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3.1) Arithmetic sequences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619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blipFill>
                <a:blip r:embed="rId2"/>
                <a:stretch>
                  <a:fillRect l="-1067" t="-2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blipFill>
                <a:blip r:embed="rId3"/>
                <a:stretch>
                  <a:fillRect l="-1067" t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2−38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8508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3.2) Arithmetic series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4633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coefficient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coefficient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6320"/>
              </a:xfrm>
              <a:prstGeom prst="rect">
                <a:avLst/>
              </a:prstGeom>
              <a:blipFill>
                <a:blip r:embed="rId2"/>
                <a:stretch>
                  <a:fillRect l="-1067" t="-893" b="-19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In the expansion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𝑘𝑥</m:t>
                            </m:r>
                          </m:e>
                        </m:d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the coefficient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38682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880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3.3) Geometric sequences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34780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4.2) 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𝒃𝒙</m:t>
                            </m:r>
                          </m:e>
                        </m:d>
                      </m:e>
                      <m:sup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443435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1.2) Algebraic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647745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3.4) Geometric series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8796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23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first four terms in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800" b="0" i="1" smtClean="0">
                            <a:latin typeface="Cambria Math"/>
                          </a:rPr>
                          <m:t>+</m:t>
                        </m:r>
                        <m:r>
                          <a:rPr lang="en-GB" sz="1800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sz="1800" b="0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23605"/>
              </a:xfrm>
              <a:prstGeom prst="rect">
                <a:avLst/>
              </a:prstGeom>
              <a:blipFill>
                <a:blip r:embed="rId2"/>
                <a:stretch>
                  <a:fillRect l="-1067" t="-2488" r="-1600" b="-6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236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first four terms in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/>
                          </a:rPr>
                          <m:t>4+</m:t>
                        </m:r>
                        <m:r>
                          <a:rPr lang="en-GB" i="1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23605"/>
              </a:xfrm>
              <a:prstGeom prst="rect">
                <a:avLst/>
              </a:prstGeom>
              <a:blipFill>
                <a:blip r:embed="rId3"/>
                <a:stretch>
                  <a:fillRect l="-1067" t="-3000" r="-16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8897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2+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64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512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/>
                        </a:rPr>
                        <m:t>−…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&lt;4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889795"/>
              </a:xfrm>
              <a:prstGeom prst="rect">
                <a:avLst/>
              </a:prstGeom>
              <a:blipFill>
                <a:blip r:embed="rId4"/>
                <a:stretch>
                  <a:fillRect b="-102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25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3.5) Sum to infinity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05777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3.6) Sigma notation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9121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51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first four terms in the binomial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3+2</m:t>
                                </m:r>
                                <m:r>
                                  <a:rPr lang="en-GB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den>
                    </m:f>
                  </m:oMath>
                </a14:m>
                <a:endParaRPr lang="en-GB" sz="1800" b="0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51652"/>
              </a:xfrm>
              <a:prstGeom prst="rect">
                <a:avLst/>
              </a:prstGeom>
              <a:blipFill>
                <a:blip r:embed="rId2"/>
                <a:stretch>
                  <a:fillRect l="-1067" t="-2252" r="-1600" b="-58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first four terms in the binomial expansion of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blipFill>
                <a:blip r:embed="rId3"/>
                <a:stretch>
                  <a:fillRect l="-1067" t="-2727" r="-1600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10058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1005853"/>
              </a:xfrm>
              <a:prstGeom prst="rect">
                <a:avLst/>
              </a:prstGeom>
              <a:blipFill>
                <a:blip r:embed="rId4"/>
                <a:stretch>
                  <a:fillRect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0353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3.7) Recurrence relations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30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4.1) 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04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308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Find first three terms in ascending powers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of the series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2−5</m:t>
                            </m:r>
                            <m: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GB" sz="1800" b="0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30877"/>
              </a:xfrm>
              <a:prstGeom prst="rect">
                <a:avLst/>
              </a:prstGeom>
              <a:blipFill>
                <a:blip r:embed="rId2"/>
                <a:stretch>
                  <a:fillRect l="-1067" t="-2294" r="-1600" b="-6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first three terms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of the series expansion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5+2</m:t>
                            </m:r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State the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44535"/>
              </a:xfrm>
              <a:prstGeom prst="rect">
                <a:avLst/>
              </a:prstGeom>
              <a:blipFill>
                <a:blip r:embed="rId3"/>
                <a:stretch>
                  <a:fillRect l="-1067" t="-2727" r="-1600" b="-54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10734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1073499"/>
              </a:xfrm>
              <a:prstGeom prst="rect">
                <a:avLst/>
              </a:prstGeom>
              <a:blipFill>
                <a:blip r:embed="rId4"/>
                <a:stretch>
                  <a:fillRect b="-3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0364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3.8) Modelling with series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818814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4) Binomial expansion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2173564"/>
                  </p:ext>
                </p:extLst>
              </p:nvPr>
            </p:nvGraphicFramePr>
            <p:xfrm>
              <a:off x="-1" y="737040"/>
              <a:ext cx="9143999" cy="109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4.1) Expanding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3" action="ppaction://hlinksldjump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3" action="ppaction://hlinksldjump"/>
                                        </a:rPr>
                                        <m:t>1+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3" action="ppaction://hlinksldjump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4.2) Expanding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4" action="ppaction://hlinksldjump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4" action="ppaction://hlinksldjump"/>
                                        </a:rPr>
                                        <m:t>𝑎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4" action="ppaction://hlinksldjump"/>
                                        </a:rPr>
                                        <m:t>+</m:t>
                                      </m:r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  <a:hlinkClick r:id="rId4" action="ppaction://hlinksldjump"/>
                                        </a:rPr>
                                        <m:t>𝑏𝑥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  <m:t>𝑛</m:t>
                                  </m:r>
                                </m:sup>
                              </m:sSup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4.3) Using partial fractions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52173564"/>
                  </p:ext>
                </p:extLst>
              </p:nvPr>
            </p:nvGraphicFramePr>
            <p:xfrm>
              <a:off x="-1" y="737040"/>
              <a:ext cx="9143999" cy="10972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7" t="-8333" r="-200" b="-2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67" t="-106557" r="-200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4.3) Using partial fractions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98076429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4.1) 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d>
                      </m:e>
                      <m:sup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0168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4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Use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8+9</m:t>
                        </m:r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up to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term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18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, giving your answer as a single fraction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4113"/>
              </a:xfrm>
              <a:prstGeom prst="rect">
                <a:avLst/>
              </a:prstGeom>
              <a:blipFill>
                <a:blip r:embed="rId2"/>
                <a:stretch>
                  <a:fillRect l="-1067" t="-625" r="-800"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41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Use the binomial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9+8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to estimate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giving your answer as a single fraction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4113"/>
              </a:xfrm>
              <a:prstGeom prst="rect">
                <a:avLst/>
              </a:prstGeom>
              <a:blipFill>
                <a:blip r:embed="rId3"/>
                <a:stretch>
                  <a:fillRect l="-1067" t="-1258" r="-800" b="-9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14717"/>
                <a:ext cx="4572001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179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14717"/>
                <a:ext cx="4572001" cy="61279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4730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67646"/>
              </a:xfrm>
              <a:prstGeom prst="rect">
                <a:avLst/>
              </a:prstGeom>
              <a:blipFill>
                <a:blip r:embed="rId2"/>
                <a:stretch>
                  <a:fillRect l="-1067" t="-2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series expansion, in ascending powers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2+5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3−2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64696"/>
              </a:xfrm>
              <a:prstGeom prst="rect">
                <a:avLst/>
              </a:prstGeom>
              <a:blipFill>
                <a:blip r:embed="rId3"/>
                <a:stretch>
                  <a:fillRect l="-1067" t="-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919664"/>
                <a:ext cx="4572001" cy="618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1961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108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19664"/>
                <a:ext cx="4572001" cy="6183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151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4.2) Expanding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𝒂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b="1" i="1">
                                <a:latin typeface="Cambria Math" panose="02040503050406030204" pitchFamily="18" charset="0"/>
                              </a:rPr>
                              <m:t>𝒃𝒙</m:t>
                            </m:r>
                          </m:e>
                        </m:d>
                      </m:e>
                      <m:sup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336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64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approximating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53</m:t>
                        </m:r>
                      </m:e>
                    </m:rad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series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64522"/>
              </a:xfrm>
              <a:prstGeom prst="rect">
                <a:avLst/>
              </a:prstGeom>
              <a:blipFill>
                <a:blip r:embed="rId2"/>
                <a:stretch>
                  <a:fillRect l="-1067" t="-2857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645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percentage error in approximating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35</m:t>
                        </m:r>
                      </m:e>
                    </m:rad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using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series expansion of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term.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64522"/>
              </a:xfrm>
              <a:prstGeom prst="rect">
                <a:avLst/>
              </a:prstGeom>
              <a:blipFill>
                <a:blip r:embed="rId3"/>
                <a:stretch>
                  <a:fillRect l="-1067" t="-3448" b="-8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0512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0.000138%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05126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356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4.3) Using partial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998442"/>
      </p:ext>
    </p:extLst>
  </p:cSld>
  <p:clrMapOvr>
    <a:masterClrMapping/>
  </p:clrMapOvr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5) Radians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110095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5.1) Radian measure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5.2) Arc length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5.3) Areas of sectors and segments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5.4) Solving trigonometric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5.5) Small angle approximations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7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310659"/>
      </p:ext>
    </p:extLst>
  </p:cSld>
  <p:clrMapOvr>
    <a:masterClrMapping/>
  </p:clrMapOvr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5.1) Radian measure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2015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451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2+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9+2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8−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5−2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−3</m:t>
                          </m:r>
                        </m:sup>
                      </m:sSup>
                    </m:oMath>
                  </m:oMathPara>
                </a14:m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endParaRPr lang="en-GB" b="1" i="1" dirty="0">
                  <a:latin typeface="Cambria Math"/>
                </a:endParaRPr>
              </a:p>
              <a:p>
                <a:pPr/>
                <a:r>
                  <a:rPr lang="en-GB" b="1" i="1" dirty="0">
                    <a:latin typeface="Cambria Math"/>
                  </a:rPr>
                  <a:t/>
                </a:r>
                <a:br>
                  <a:rPr lang="en-GB" b="1" i="1" dirty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/>
                                </a:rPr>
                                <m:t>16+3</m:t>
                              </m:r>
                              <m:r>
                                <a:rPr lang="en-GB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451557"/>
              </a:xfrm>
              <a:prstGeom prst="rect">
                <a:avLst/>
              </a:prstGeom>
              <a:blipFill>
                <a:blip r:embed="rId2"/>
                <a:stretch>
                  <a:fillRect l="-1067" t="-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70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25−2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70852"/>
              </a:xfrm>
              <a:prstGeom prst="rect">
                <a:avLst/>
              </a:prstGeom>
              <a:blipFill>
                <a:blip r:embed="rId3"/>
                <a:stretch>
                  <a:fillRect l="-1067" t="-47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98388"/>
                <a:ext cx="4572001" cy="6165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98388"/>
                <a:ext cx="4572001" cy="6165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35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5.2) Arc length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0670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4.3) Using partial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319616"/>
      </p:ext>
    </p:extLst>
  </p:cSld>
  <p:clrMapOvr>
    <a:masterClrMapping/>
  </p:clrMapOvr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5.3) Areas of sectors and segments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340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8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cubic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4+5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state the range of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88549"/>
              </a:xfrm>
              <a:prstGeom prst="rect">
                <a:avLst/>
              </a:prstGeom>
              <a:blipFill>
                <a:blip r:embed="rId2"/>
                <a:stretch>
                  <a:fillRect l="-1067" t="-2049" b="-5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8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cubic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4−5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and state the range of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for which the expansion is valid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88549"/>
              </a:xfrm>
              <a:prstGeom prst="rect">
                <a:avLst/>
              </a:prstGeom>
              <a:blipFill>
                <a:blip r:embed="rId3"/>
                <a:stretch>
                  <a:fillRect l="-1067" t="-2459" b="-5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886218"/>
                <a:ext cx="4572001" cy="8953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Valid for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86218"/>
                <a:ext cx="4572001" cy="895310"/>
              </a:xfrm>
              <a:prstGeom prst="rect">
                <a:avLst/>
              </a:prstGeom>
              <a:blipFill>
                <a:blip r:embed="rId4"/>
                <a:stretch>
                  <a:fillRect b="-102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661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5.4) Solving trigonometric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7197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51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5125"/>
              </a:xfrm>
              <a:prstGeom prst="rect">
                <a:avLst/>
              </a:prstGeom>
              <a:blipFill>
                <a:blip r:embed="rId2"/>
                <a:stretch>
                  <a:fillRect l="-1067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05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−10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0517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19335"/>
                <a:ext cx="4572001" cy="610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9335"/>
                <a:ext cx="4572001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186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5.5) Small angle approximations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3794838"/>
      </p:ext>
    </p:extLst>
  </p:cSld>
  <p:clrMapOvr>
    <a:masterClrMapping/>
  </p:clrMapOvr>
</p:sld>
</file>

<file path=ppt/slides/slide2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6) Trigonometric functions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53323"/>
                  </p:ext>
                </p:extLst>
              </p:nvPr>
            </p:nvGraphicFramePr>
            <p:xfrm>
              <a:off x="-1" y="737040"/>
              <a:ext cx="9143999" cy="1828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6.1) Secant, cosecant and cotangent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6.2) Graphs of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cosec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4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6.3) Using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5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5" action="ppaction://hlinksldjump"/>
                                    </a:rPr>
                                    <m:t>sec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5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b="0" i="0" smtClean="0">
                                  <a:latin typeface="Cambria Math" panose="02040503050406030204" pitchFamily="18" charset="0"/>
                                  <a:hlinkClick r:id="rId5" action="ppaction://hlinksldjump"/>
                                </a:rPr>
                                <m:t>cosec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5" action="ppaction://hlinksldjump"/>
                                </a:rPr>
                                <m:t> 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5" action="ppaction://hlinksldjump"/>
                                </a:rPr>
                                <m:t>𝑥</m:t>
                              </m:r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5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5" action="ppaction://hlinksldjump"/>
                                    </a:rPr>
                                    <m:t>cot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5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6" action="ppaction://hlinksldjump"/>
                            </a:rPr>
                            <a:t>6.4) Trigonometric identities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6.5) Inverse trigonometric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837343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553323"/>
                  </p:ext>
                </p:extLst>
              </p:nvPr>
            </p:nvGraphicFramePr>
            <p:xfrm>
              <a:off x="-1" y="737040"/>
              <a:ext cx="9143999" cy="18288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6.1) Secant, cosecant and cotangent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67" t="-108333" r="-200" b="-3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9"/>
                          <a:stretch>
                            <a:fillRect l="-67" t="-204918" r="-200" b="-2229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0" action="ppaction://hlinksldjump"/>
                            </a:rPr>
                            <a:t>6.4) Trigonometric identities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1" action="ppaction://hlinksldjump"/>
                            </a:rPr>
                            <a:t>6.5) Inverse trigonometric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837343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14913119"/>
      </p:ext>
    </p:extLst>
  </p:cSld>
  <p:clrMapOvr>
    <a:masterClrMapping/>
  </p:clrMapOvr>
</p:sld>
</file>

<file path=ppt/slides/slide2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6.1) Secant, cosecant and cotangent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0944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74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−37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+9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74306"/>
              </a:xfrm>
              <a:prstGeom prst="rect">
                <a:avLst/>
              </a:prstGeom>
              <a:blipFill>
                <a:blip r:embed="rId2"/>
                <a:stretch>
                  <a:fillRect l="-10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743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quadratic approximation of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+6</m:t>
                          </m:r>
                        </m:num>
                        <m:den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+1)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74306"/>
              </a:xfrm>
              <a:prstGeom prst="rect">
                <a:avLst/>
              </a:prstGeom>
              <a:blipFill>
                <a:blip r:embed="rId3"/>
                <a:stretch>
                  <a:fillRect l="-1067" t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41933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6+5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1933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940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6.2) Graphs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𝐬𝐞𝐜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0" smtClean="0">
                        <a:latin typeface="Cambria Math" panose="02040503050406030204" pitchFamily="18" charset="0"/>
                      </a:rPr>
                      <m:t>𝐜𝐨𝐬𝐞𝐜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𝐜𝐨𝐭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69809"/>
      </p:ext>
    </p:extLst>
  </p:cSld>
  <p:clrMapOvr>
    <a:masterClrMapping/>
  </p:clrMapOvr>
</p:sld>
</file>

<file path=ppt/slides/slide2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6.3) Using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𝐬𝐞𝐜</m:t>
                        </m:r>
                      </m:fName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dirty="0"/>
                  <a:t>,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𝐜𝐨𝐬𝐞𝐜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𝐜𝐨𝐭</m:t>
                        </m:r>
                      </m:fName>
                      <m:e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37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19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19398"/>
              </a:xfrm>
              <a:prstGeom prst="rect">
                <a:avLst/>
              </a:prstGeom>
              <a:blipFill>
                <a:blip r:embed="rId2"/>
                <a:stretch>
                  <a:fillRect l="-1067" t="-8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103953"/>
                <a:ext cx="4572001" cy="6454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1+18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+135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+540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+1215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+1458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+729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03953"/>
                <a:ext cx="4572001" cy="6454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1561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Pure Mathematics Year 2 / A2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091893"/>
              </p:ext>
            </p:extLst>
          </p:nvPr>
        </p:nvGraphicFramePr>
        <p:xfrm>
          <a:off x="-1" y="737040"/>
          <a:ext cx="9143999" cy="438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1) Algebraic methods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2) Functions and graphs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3) Sequences and series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4) Binomial expansion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5) Radians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6) Trigonometric functions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3344621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8" action="ppaction://hlinksldjump"/>
                        </a:rPr>
                        <a:t>7) Trigonometry and modelling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131773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9" action="ppaction://hlinksldjump"/>
                        </a:rPr>
                        <a:t>8) Parametric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698483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10" action="ppaction://hlinksldjump"/>
                        </a:rPr>
                        <a:t>9) Differentiation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200740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11" action="ppaction://hlinksldjump"/>
                        </a:rPr>
                        <a:t>10) Numerical methods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273475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12" action="ppaction://hlinksldjump"/>
                        </a:rPr>
                        <a:t>11) Integration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4341762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13" action="ppaction://hlinksldjump"/>
                        </a:rPr>
                        <a:t>12) Vectors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3359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331150"/>
      </p:ext>
    </p:extLst>
  </p:cSld>
  <p:clrMapOvr>
    <a:masterClrMapping/>
  </p:clrMapOvr>
</p:sld>
</file>

<file path=ppt/slides/slide3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6.4) Trigonometric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91582"/>
      </p:ext>
    </p:extLst>
  </p:cSld>
  <p:clrMapOvr>
    <a:masterClrMapping/>
  </p:clrMapOvr>
</p:sld>
</file>

<file path=ppt/slides/slide3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6.5) Inverse trigonometric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162536"/>
      </p:ext>
    </p:extLst>
  </p:cSld>
  <p:clrMapOvr>
    <a:masterClrMapping/>
  </p:clrMapOvr>
</p:sld>
</file>

<file path=ppt/slides/slide3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Trigonometry and modelling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929330"/>
                  </p:ext>
                </p:extLst>
              </p:nvPr>
            </p:nvGraphicFramePr>
            <p:xfrm>
              <a:off x="-1" y="737040"/>
              <a:ext cx="9143999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7.1) Addition formulae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7.2) Using the angle addition formulae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7.3) Double-angle formulae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6" action="ppaction://hlinksldjump"/>
                            </a:rPr>
                            <a:t>7.4) Solving trigonometric equations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7.5) Simplifying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𝑎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±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𝑏</m:t>
                              </m:r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8373436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7.6) Proving trigonometric identities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1288238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7.7) Modelling with trigonometric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743342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60929330"/>
                  </p:ext>
                </p:extLst>
              </p:nvPr>
            </p:nvGraphicFramePr>
            <p:xfrm>
              <a:off x="-1" y="737040"/>
              <a:ext cx="9143999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0" action="ppaction://hlinksldjump"/>
                            </a:rPr>
                            <a:t>7.1) Addition formulae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1" action="ppaction://hlinksldjump"/>
                            </a:rPr>
                            <a:t>7.2) Using the angle addition formulae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2" action="ppaction://hlinksldjump"/>
                            </a:rPr>
                            <a:t>7.3) Double-angle formulae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3" action="ppaction://hlinksldjump"/>
                            </a:rPr>
                            <a:t>7.4) Solving trigonometric equations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4"/>
                          <a:stretch>
                            <a:fillRect l="-67" t="-410000" r="-200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0837343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5" action="ppaction://hlinksldjump"/>
                            </a:rPr>
                            <a:t>7.6) Proving trigonometric identities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128823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6" action="ppaction://hlinksldjump"/>
                            </a:rPr>
                            <a:t>7.7) Modelling with trigonometric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743342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982601318"/>
      </p:ext>
    </p:extLst>
  </p:cSld>
  <p:clrMapOvr>
    <a:masterClrMapping/>
  </p:clrMapOvr>
</p:sld>
</file>

<file path=ppt/slides/slide3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7.1) Addition formulae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875079"/>
      </p:ext>
    </p:extLst>
  </p:cSld>
  <p:clrMapOvr>
    <a:masterClrMapping/>
  </p:clrMapOvr>
</p:sld>
</file>

<file path=ppt/slides/slide3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7.2) Using the angle addition formulae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081773"/>
      </p:ext>
    </p:extLst>
  </p:cSld>
  <p:clrMapOvr>
    <a:masterClrMapping/>
  </p:clrMapOvr>
</p:sld>
</file>

<file path=ppt/slides/slide3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7.3) Double-angle formulae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208225"/>
      </p:ext>
    </p:extLst>
  </p:cSld>
  <p:clrMapOvr>
    <a:masterClrMapping/>
  </p:clrMapOvr>
</p:sld>
</file>

<file path=ppt/slides/slide3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7.4) Solving trigonometric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328929"/>
      </p:ext>
    </p:extLst>
  </p:cSld>
  <p:clrMapOvr>
    <a:masterClrMapping/>
  </p:clrMapOvr>
</p:sld>
</file>

<file path=ppt/slides/slide3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7.5) Simplifying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𝒂</m:t>
                    </m:r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  <m:r>
                      <a:rPr lang="en-GB" b="1" i="1" smtClean="0">
                        <a:latin typeface="Cambria Math" panose="02040503050406030204" pitchFamily="18" charset="0"/>
                      </a:rPr>
                      <m:t>±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1548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1.3) Partial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4692832"/>
      </p:ext>
    </p:extLst>
  </p:cSld>
  <p:clrMapOvr>
    <a:masterClrMapping/>
  </p:clrMapOvr>
</p:sld>
</file>

<file path=ppt/slides/slide3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7.6) Proving trigonometric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87889"/>
      </p:ext>
    </p:extLst>
  </p:cSld>
  <p:clrMapOvr>
    <a:masterClrMapping/>
  </p:clrMapOvr>
</p:sld>
</file>

<file path=ppt/slides/slide3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476343" cy="527222"/>
          </a:xfrm>
        </p:spPr>
        <p:txBody>
          <a:bodyPr/>
          <a:lstStyle/>
          <a:p>
            <a:r>
              <a:rPr lang="en-GB" dirty="0"/>
              <a:t>7.7) Modelling with trigonometric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412700"/>
      </p:ext>
    </p:extLst>
  </p:cSld>
  <p:clrMapOvr>
    <a:masterClrMapping/>
  </p:clrMapOvr>
</p:sld>
</file>

<file path=ppt/slides/slide3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8) Parametric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837441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8.1) Parametric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8.2) Using trigonometric identities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8.3) Curve sketching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8.4) Points of intersection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8.5) Modelling with parametric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7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567570"/>
      </p:ext>
    </p:extLst>
  </p:cSld>
  <p:clrMapOvr>
    <a:masterClrMapping/>
  </p:clrMapOvr>
</p:sld>
</file>

<file path=ppt/slides/slide3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Parametric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42484"/>
      </p:ext>
    </p:extLst>
  </p:cSld>
  <p:clrMapOvr>
    <a:masterClrMapping/>
  </p:clrMapOvr>
</p:sld>
</file>

<file path=ppt/slides/slide3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Using trigonometric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972997"/>
      </p:ext>
    </p:extLst>
  </p:cSld>
  <p:clrMapOvr>
    <a:masterClrMapping/>
  </p:clrMapOvr>
</p:sld>
</file>

<file path=ppt/slides/slide3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8.3) Curve sketching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103750"/>
      </p:ext>
    </p:extLst>
  </p:cSld>
  <p:clrMapOvr>
    <a:masterClrMapping/>
  </p:clrMapOvr>
</p:sld>
</file>

<file path=ppt/slides/slide3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8.4) Points of intersection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83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blipFill>
                <a:blip r:embed="rId2"/>
                <a:stretch>
                  <a:fillRect l="-1067" t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blipFill>
                <a:blip r:embed="rId3"/>
                <a:stretch>
                  <a:fillRect l="-1067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92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Algebraic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236971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1.1) Proof by contradiction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1.2) Algebraic fractions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1.3) Partial fractions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1.4) Repeated factors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7" action="ppaction://hlinksldjump"/>
                        </a:rPr>
                        <a:t>1.5) Algebraic division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766139"/>
      </p:ext>
    </p:extLst>
  </p:cSld>
  <p:clrMapOvr>
    <a:masterClrMapping/>
  </p:clrMapOvr>
</p:sld>
</file>

<file path=ppt/slides/slide4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708571" cy="527222"/>
          </a:xfrm>
        </p:spPr>
        <p:txBody>
          <a:bodyPr/>
          <a:lstStyle/>
          <a:p>
            <a:r>
              <a:rPr lang="en-GB" dirty="0"/>
              <a:t>8.5) Modelling with parametric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6681"/>
      </p:ext>
    </p:extLst>
  </p:cSld>
  <p:clrMapOvr>
    <a:masterClrMapping/>
  </p:clrMapOvr>
</p:sld>
</file>

<file path=ppt/slides/slide4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1.4) Repeated factors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000072"/>
      </p:ext>
    </p:extLst>
  </p:cSld>
  <p:clrMapOvr>
    <a:masterClrMapping/>
  </p:clrMapOvr>
</p:sld>
</file>

<file path=ppt/slides/slide4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9) Differentiation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1747832"/>
                  </p:ext>
                </p:extLst>
              </p:nvPr>
            </p:nvGraphicFramePr>
            <p:xfrm>
              <a:off x="-1" y="737040"/>
              <a:ext cx="9143999" cy="3657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9.1) Differentiating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func>
                                <m:func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b="0" i="0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  <a:hlinkClick r:id="rId3" action="ppaction://hlinksldjump"/>
                                    </a:rPr>
                                    <m:t>𝑥</m:t>
                                  </m:r>
                                </m:e>
                              </m:func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9.2) Differentiating exponentials and logarithms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9.3) The chain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6" action="ppaction://hlinksldjump"/>
                            </a:rPr>
                            <a:t>9.4) The product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9.5) The quotient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8373436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9.6) Differentiating trigonometric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1288238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9.7) Parametric differentiation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7433428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0" action="ppaction://hlinksldjump"/>
                            </a:rPr>
                            <a:t>9.8) Implicit differentiation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4582022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1" action="ppaction://hlinksldjump"/>
                            </a:rPr>
                            <a:t>9.9) Using second derivatives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4541763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2" action="ppaction://hlinksldjump"/>
                            </a:rPr>
                            <a:t>9.10) Rates of change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52149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1747832"/>
                  </p:ext>
                </p:extLst>
              </p:nvPr>
            </p:nvGraphicFramePr>
            <p:xfrm>
              <a:off x="-1" y="737040"/>
              <a:ext cx="9143999" cy="36576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3"/>
                          <a:stretch>
                            <a:fillRect l="-67" t="-8333" r="-200" b="-9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4" action="ppaction://hlinksldjump"/>
                            </a:rPr>
                            <a:t>9.2) Differentiating exponentials and logarithms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5" action="ppaction://hlinksldjump"/>
                            </a:rPr>
                            <a:t>9.3) The chain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6" action="ppaction://hlinksldjump"/>
                            </a:rPr>
                            <a:t>9.4) The product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7" action="ppaction://hlinksldjump"/>
                            </a:rPr>
                            <a:t>9.5) The quotient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0837343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8" action="ppaction://hlinksldjump"/>
                            </a:rPr>
                            <a:t>9.6) Differentiating trigonometric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6128823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9" action="ppaction://hlinksldjump"/>
                            </a:rPr>
                            <a:t>9.7) Parametric differentiation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4743342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0" action="ppaction://hlinksldjump"/>
                            </a:rPr>
                            <a:t>9.8) Implicit differentiation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8458202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1" action="ppaction://hlinksldjump"/>
                            </a:rPr>
                            <a:t>9.9) Using second derivatives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6454176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2" action="ppaction://hlinksldjump"/>
                            </a:rPr>
                            <a:t>9.10) Rates of change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11521497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13807161"/>
      </p:ext>
    </p:extLst>
  </p:cSld>
  <p:clrMapOvr>
    <a:masterClrMapping/>
  </p:clrMapOvr>
</p:sld>
</file>

<file path=ppt/slides/slide4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</p:spPr>
            <p:txBody>
              <a:bodyPr/>
              <a:lstStyle/>
              <a:p>
                <a:r>
                  <a:rPr lang="en-GB" dirty="0"/>
                  <a:t>9.1) Differentiating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𝐬𝐢𝐧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GB" b="1" i="0" smtClean="0">
                            <a:latin typeface="Cambria Math" panose="02040503050406030204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63213"/>
      </p:ext>
    </p:extLst>
  </p:cSld>
  <p:clrMapOvr>
    <a:masterClrMapping/>
  </p:clrMapOvr>
</p:sld>
</file>

<file path=ppt/slides/slide4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895771" cy="527222"/>
          </a:xfrm>
        </p:spPr>
        <p:txBody>
          <a:bodyPr/>
          <a:lstStyle/>
          <a:p>
            <a:r>
              <a:rPr lang="en-GB" dirty="0"/>
              <a:t>9.2) Differentiating exponentials and logarithms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047628"/>
      </p:ext>
    </p:extLst>
  </p:cSld>
  <p:clrMapOvr>
    <a:masterClrMapping/>
  </p:clrMapOvr>
</p:sld>
</file>

<file path=ppt/slides/slide4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9.3) The chain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677471"/>
      </p:ext>
    </p:extLst>
  </p:cSld>
  <p:clrMapOvr>
    <a:masterClrMapping/>
  </p:clrMapOvr>
</p:sld>
</file>

<file path=ppt/slides/slide4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9.4) The product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43676"/>
      </p:ext>
    </p:extLst>
  </p:cSld>
  <p:clrMapOvr>
    <a:masterClrMapping/>
  </p:clrMapOvr>
</p:sld>
</file>

<file path=ppt/slides/slide4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9.5) The quotient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6944556"/>
      </p:ext>
    </p:extLst>
  </p:cSld>
  <p:clrMapOvr>
    <a:masterClrMapping/>
  </p:clrMapOvr>
</p:sld>
</file>

<file path=ppt/slides/slide4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31200" cy="527222"/>
          </a:xfrm>
        </p:spPr>
        <p:txBody>
          <a:bodyPr/>
          <a:lstStyle/>
          <a:p>
            <a:r>
              <a:rPr lang="en-GB" dirty="0"/>
              <a:t>9.6) Differentiating trigonometric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4534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1.5) Algebraic division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4052716"/>
      </p:ext>
    </p:extLst>
  </p:cSld>
  <p:clrMapOvr>
    <a:masterClrMapping/>
  </p:clrMapOvr>
</p:sld>
</file>

<file path=ppt/slides/slide4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9.7) Parametric differentiation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70684"/>
      </p:ext>
    </p:extLst>
  </p:cSld>
  <p:clrMapOvr>
    <a:masterClrMapping/>
  </p:clrMapOvr>
</p:sld>
</file>

<file path=ppt/slides/slide4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9.8) Implicit differentiation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695591"/>
      </p:ext>
    </p:extLst>
  </p:cSld>
  <p:clrMapOvr>
    <a:masterClrMapping/>
  </p:clrMapOvr>
</p:sld>
</file>

<file path=ppt/slides/slide4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9.9) Using second derivatives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792326"/>
      </p:ext>
    </p:extLst>
  </p:cSld>
  <p:clrMapOvr>
    <a:masterClrMapping/>
  </p:clrMapOvr>
</p:sld>
</file>

<file path=ppt/slides/slide4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9.10) Rates of change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155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1−3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669979"/>
              </a:xfrm>
              <a:prstGeom prst="rect">
                <a:avLst/>
              </a:prstGeom>
              <a:blipFill>
                <a:blip r:embed="rId2"/>
                <a:stretch>
                  <a:fillRect l="-1067" t="-8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5971"/>
              </a:xfrm>
              <a:prstGeom prst="rect">
                <a:avLst/>
              </a:prstGeom>
              <a:blipFill>
                <a:blip r:embed="rId3"/>
                <a:stretch>
                  <a:fillRect l="-1067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1−12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+96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−640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263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1.1) Proof by contradiction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516827"/>
      </p:ext>
    </p:extLst>
  </p:cSld>
  <p:clrMapOvr>
    <a:masterClrMapping/>
  </p:clrMapOvr>
</p:sld>
</file>

<file path=ppt/slides/slide5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10) Numerical methods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5656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10.1) Locating roots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10.2) Iteration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10.3) The Newton-Raphson method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10.4) Applications to modelling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915619"/>
      </p:ext>
    </p:extLst>
  </p:cSld>
  <p:clrMapOvr>
    <a:masterClrMapping/>
  </p:clrMapOvr>
</p:sld>
</file>

<file path=ppt/slides/slide5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10.1) Locating roots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297651"/>
      </p:ext>
    </p:extLst>
  </p:cSld>
  <p:clrMapOvr>
    <a:masterClrMapping/>
  </p:clrMapOvr>
</p:sld>
</file>

<file path=ppt/slides/slide5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10.2) Iteration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256425"/>
      </p:ext>
    </p:extLst>
  </p:cSld>
  <p:clrMapOvr>
    <a:masterClrMapping/>
  </p:clrMapOvr>
</p:sld>
</file>

<file path=ppt/slides/slide5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10.3) The Newton-Raphson method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556056"/>
      </p:ext>
    </p:extLst>
  </p:cSld>
  <p:clrMapOvr>
    <a:masterClrMapping/>
  </p:clrMapOvr>
</p:sld>
</file>

<file path=ppt/slides/slide5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10.4) Applications to modelling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167480"/>
      </p:ext>
    </p:extLst>
  </p:cSld>
  <p:clrMapOvr>
    <a:masterClrMapping/>
  </p:clrMapOvr>
</p:sld>
</file>

<file path=ppt/slides/slide5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11) Integration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295355769"/>
                  </p:ext>
                </p:extLst>
              </p:nvPr>
            </p:nvGraphicFramePr>
            <p:xfrm>
              <a:off x="-1" y="737040"/>
              <a:ext cx="9143999" cy="4754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11.1) Integrating standard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11.2) Integrating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𝑓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(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𝑎𝑥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𝑏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  <a:hlinkClick r:id="rId4" action="ppaction://hlinksldjump"/>
                                </a:rPr>
                                <m:t>)</m:t>
                              </m:r>
                            </m:oMath>
                          </a14:m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11.3) Using trigonometric identities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6" action="ppaction://hlinksldjump"/>
                            </a:rPr>
                            <a:t>11.4) Reverse chain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11.5) Integration by substitution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5486408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11.6) Integration by parts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4369041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11.7) Partial fractions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2882053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0" action="ppaction://hlinksldjump"/>
                            </a:rPr>
                            <a:t>11.8) Finding areas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6454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1" action="ppaction://hlinksldjump"/>
                            </a:rPr>
                            <a:t>11.8+) Finding areas: Areas under parametric curves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53002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2" action="ppaction://hlinksldjump"/>
                            </a:rPr>
                            <a:t>11.9) The trapezium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8781440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3" action="ppaction://hlinksldjump"/>
                            </a:rPr>
                            <a:t>11.10) Solving differential equations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845031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4" action="ppaction://hlinksldjump"/>
                            </a:rPr>
                            <a:t>11.11) Modelling with differential equations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2023730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5" action="ppaction://hlinksldjump"/>
                            </a:rPr>
                            <a:t>11.12) Integration as the limit of a sum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663473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2559388"/>
                  </p:ext>
                </p:extLst>
              </p:nvPr>
            </p:nvGraphicFramePr>
            <p:xfrm>
              <a:off x="-1" y="737040"/>
              <a:ext cx="9143999" cy="475488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6" action="ppaction://hlinksldjump"/>
                            </a:rPr>
                            <a:t>11.1) Integrating standard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7"/>
                          <a:stretch>
                            <a:fillRect l="-67" t="-108333" r="-200" b="-1128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8" action="ppaction://hlinksldjump"/>
                            </a:rPr>
                            <a:t>11.3) Using trigonometric identities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9" action="ppaction://hlinksldjump"/>
                            </a:rPr>
                            <a:t>11.4) Reverse chain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2017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0" action="ppaction://hlinksldjump"/>
                            </a:rPr>
                            <a:t>11.5) Integration by substitution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55486408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1" action="ppaction://hlinksldjump"/>
                            </a:rPr>
                            <a:t>11.6) Integration by parts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0436904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2" action="ppaction://hlinksldjump"/>
                            </a:rPr>
                            <a:t>11.7) Partial fractions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82882053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3" action="ppaction://hlinksldjump"/>
                            </a:rPr>
                            <a:t>11.8) Finding areas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046454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4" action="ppaction://hlinksldjump"/>
                            </a:rPr>
                            <a:t>11.8+) Finding areas: Areas under parametric curves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5853002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5" action="ppaction://hlinksldjump"/>
                            </a:rPr>
                            <a:t>11.9) The trapezium rule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10878144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6" action="ppaction://hlinksldjump"/>
                            </a:rPr>
                            <a:t>11.10) Solving differential equations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4845031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27" action="ppaction://hlinksldjump"/>
                            </a:rPr>
                            <a:t>11.11) Modelling with differential equations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1202373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</a:rPr>
                            <a:t>11.12) Integration as the limit of a sum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07663473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86718359"/>
      </p:ext>
    </p:extLst>
  </p:cSld>
  <p:clrMapOvr>
    <a:masterClrMapping/>
  </p:clrMapOvr>
</p:sld>
</file>

<file path=ppt/slides/slide5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11.1) Integrating standard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139061"/>
      </p:ext>
    </p:extLst>
  </p:cSld>
  <p:clrMapOvr>
    <a:masterClrMapping/>
  </p:clrMapOvr>
</p:sld>
</file>

<file path=ppt/slides/slide5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</p:spPr>
            <p:txBody>
              <a:bodyPr/>
              <a:lstStyle/>
              <a:p>
                <a:r>
                  <a:rPr lang="en-GB" dirty="0"/>
                  <a:t>11.2) Integrating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𝒂𝒙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1"/>
                <a:ext cx="9144000" cy="527222"/>
              </a:xfrm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3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330239"/>
      </p:ext>
    </p:extLst>
  </p:cSld>
  <p:clrMapOvr>
    <a:masterClrMapping/>
  </p:clrMapOvr>
</p:sld>
</file>

<file path=ppt/slides/slide5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11.3) Using trigonometric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087695"/>
      </p:ext>
    </p:extLst>
  </p:cSld>
  <p:clrMapOvr>
    <a:masterClrMapping/>
  </p:clrMapOvr>
</p:sld>
</file>

<file path=ppt/slides/slide5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11.4) Reverse chain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259512"/>
      </p:ext>
    </p:extLst>
  </p:cSld>
  <p:clrMapOvr>
    <a:masterClrMapping/>
  </p:clrMapOvr>
</p:sld>
</file>

<file path=ppt/slides/slide5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11.5) Integration by substitution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281399"/>
      </p:ext>
    </p:extLst>
  </p:cSld>
  <p:clrMapOvr>
    <a:masterClrMapping/>
  </p:clrMapOvr>
</p:sld>
</file>

<file path=ppt/slides/slide5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11.6) Integration by parts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09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520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520131"/>
              </a:xfrm>
              <a:prstGeom prst="rect">
                <a:avLst/>
              </a:prstGeom>
              <a:blipFill>
                <a:blip r:embed="rId2"/>
                <a:stretch>
                  <a:fillRect l="-1067" t="-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6127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81</m:t>
                          </m:r>
                        </m:den>
                      </m:f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6127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951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2) Functions and graphs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2437765"/>
                  </p:ext>
                </p:extLst>
              </p:nvPr>
            </p:nvGraphicFramePr>
            <p:xfrm>
              <a:off x="-1" y="737040"/>
              <a:ext cx="9143999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3" action="ppaction://hlinksldjump"/>
                            </a:rPr>
                            <a:t>2.1) The modulus function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4" action="ppaction://hlinksldjump"/>
                            </a:rPr>
                            <a:t>2.2) Functions and mappings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5" action="ppaction://hlinksldjump"/>
                            </a:rPr>
                            <a:t>2.3) Composite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6" action="ppaction://hlinksldjump"/>
                            </a:rPr>
                            <a:t>2.4) Inverse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u="none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2.5)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u="none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𝑦</m:t>
                              </m:r>
                              <m:r>
                                <a:rPr lang="en-GB" b="0" i="1" u="none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=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GB" b="0" i="1" u="none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u="none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GB" b="0" i="1" u="none" smtClean="0">
                                          <a:latin typeface="Cambria Math" panose="02040503050406030204" pitchFamily="18" charset="0"/>
                                          <a:hlinkClick r:id="rId7" action="ppaction://hlinksldjump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b="0" i="1" u="none" smtClean="0">
                                          <a:latin typeface="Cambria Math" panose="02040503050406030204" pitchFamily="18" charset="0"/>
                                          <a:hlinkClick r:id="rId7" action="ppaction://hlinksldjump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d>
                            </m:oMath>
                          </a14:m>
                          <a:r>
                            <a:rPr lang="en-GB" u="none" dirty="0">
                              <a:latin typeface="Candara" panose="020E0502030303020204" pitchFamily="34" charset="0"/>
                              <a:hlinkClick r:id="rId7" action="ppaction://hlinksldjump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a:rPr lang="en-GB" b="0" i="1" u="none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𝑦</m:t>
                              </m:r>
                              <m:r>
                                <a:rPr lang="en-GB" b="0" i="1" u="none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=</m:t>
                              </m:r>
                              <m:r>
                                <a:rPr lang="en-GB" b="0" i="1" u="none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𝑓</m:t>
                              </m:r>
                              <m:r>
                                <a:rPr lang="en-GB" b="0" i="1" u="none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(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GB" b="0" i="1" u="none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u="none" smtClean="0">
                                      <a:latin typeface="Cambria Math" panose="02040503050406030204" pitchFamily="18" charset="0"/>
                                      <a:hlinkClick r:id="rId7" action="ppaction://hlinksldjump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b="0" i="1" u="none" smtClean="0">
                                  <a:latin typeface="Cambria Math" panose="02040503050406030204" pitchFamily="18" charset="0"/>
                                  <a:hlinkClick r:id="rId7" action="ppaction://hlinksldjump"/>
                                </a:rPr>
                                <m:t>)</m:t>
                              </m:r>
                            </m:oMath>
                          </a14:m>
                          <a:endParaRPr lang="en-GB" u="none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582184251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8" action="ppaction://hlinksldjump"/>
                            </a:rPr>
                            <a:t>2.6) Combining transformations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0944599"/>
                      </a:ext>
                    </a:extLst>
                  </a:tr>
                  <a:tr h="299455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9" action="ppaction://hlinksldjump"/>
                            </a:rPr>
                            <a:t>2.7) Solving modulus problems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409389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4">
                <a:extLst>
                  <a:ext uri="{FF2B5EF4-FFF2-40B4-BE49-F238E27FC236}">
                    <a16:creationId xmlns:a16="http://schemas.microsoft.com/office/drawing/2014/main" id="{025826F9-BBEB-4D37-A6CB-13A118B9C2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82437765"/>
                  </p:ext>
                </p:extLst>
              </p:nvPr>
            </p:nvGraphicFramePr>
            <p:xfrm>
              <a:off x="-1" y="737040"/>
              <a:ext cx="9143999" cy="25603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143999">
                      <a:extLst>
                        <a:ext uri="{9D8B030D-6E8A-4147-A177-3AD203B41FA5}">
                          <a16:colId xmlns:a16="http://schemas.microsoft.com/office/drawing/2014/main" val="2027632296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0" action="ppaction://hlinksldjump"/>
                            </a:rPr>
                            <a:t>2.1) The modulus function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63291842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1" action="ppaction://hlinksldjump"/>
                            </a:rPr>
                            <a:t>2.2) Functions and mappings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13791981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2" action="ppaction://hlinksldjump"/>
                            </a:rPr>
                            <a:t>2.3) Composite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276291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3" action="ppaction://hlinksldjump"/>
                            </a:rPr>
                            <a:t>2.4) Inverse functions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45322935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14"/>
                          <a:stretch>
                            <a:fillRect l="-67" t="-410000" r="-200" b="-22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8218425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5" action="ppaction://hlinksldjump"/>
                            </a:rPr>
                            <a:t>2.6) Combining transformations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0944599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GB" dirty="0">
                              <a:latin typeface="Candara" panose="020E0502030303020204" pitchFamily="34" charset="0"/>
                              <a:hlinkClick r:id="rId16" action="ppaction://hlinksldjump"/>
                            </a:rPr>
                            <a:t>2.7) Solving modulus problems</a:t>
                          </a:r>
                          <a:endParaRPr lang="en-GB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409389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56492787"/>
      </p:ext>
    </p:extLst>
  </p:cSld>
  <p:clrMapOvr>
    <a:masterClrMapping/>
  </p:clrMapOvr>
</p:sld>
</file>

<file path=ppt/slides/slide6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11.7) Partial fractions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47438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2.1) The modulus function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688"/>
      </p:ext>
    </p:extLst>
  </p:cSld>
  <p:clrMapOvr>
    <a:masterClrMapping/>
  </p:clrMapOvr>
</p:sld>
</file>

<file path=ppt/slides/slide6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11.8) Finding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4103207"/>
      </p:ext>
    </p:extLst>
  </p:cSld>
  <p:clrMapOvr>
    <a:masterClrMapping/>
  </p:clrMapOvr>
</p:sld>
</file>

<file path=ppt/slides/slide6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199086" cy="527222"/>
          </a:xfrm>
        </p:spPr>
        <p:txBody>
          <a:bodyPr/>
          <a:lstStyle/>
          <a:p>
            <a:r>
              <a:rPr lang="en-GB" dirty="0"/>
              <a:t>11.8+) Finding areas: Areas under parametric curves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156336"/>
      </p:ext>
    </p:extLst>
  </p:cSld>
  <p:clrMapOvr>
    <a:masterClrMapping/>
  </p:clrMapOvr>
</p:sld>
</file>

<file path=ppt/slides/slide6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11.9) The trapezium rule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829712"/>
      </p:ext>
    </p:extLst>
  </p:cSld>
  <p:clrMapOvr>
    <a:masterClrMapping/>
  </p:clrMapOvr>
</p:sld>
</file>

<file path=ppt/slides/slide6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11.10) Solving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114305"/>
      </p:ext>
    </p:extLst>
  </p:cSld>
  <p:clrMapOvr>
    <a:masterClrMapping/>
  </p:clrMapOvr>
</p:sld>
</file>

<file path=ppt/slides/slide6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58629" cy="527222"/>
          </a:xfrm>
        </p:spPr>
        <p:txBody>
          <a:bodyPr/>
          <a:lstStyle/>
          <a:p>
            <a:r>
              <a:rPr lang="en-GB" dirty="0"/>
              <a:t>11.11) Modelling with differential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49621"/>
      </p:ext>
    </p:extLst>
  </p:cSld>
  <p:clrMapOvr>
    <a:masterClrMapping/>
  </p:clrMapOvr>
</p:sld>
</file>

<file path=ppt/slides/slide6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58629" cy="527222"/>
          </a:xfrm>
        </p:spPr>
        <p:txBody>
          <a:bodyPr/>
          <a:lstStyle/>
          <a:p>
            <a:r>
              <a:rPr lang="en-GB" dirty="0"/>
              <a:t>11.12) Integration as the limit of a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010122"/>
      </p:ext>
    </p:extLst>
  </p:cSld>
  <p:clrMapOvr>
    <a:masterClrMapping/>
  </p:clrMapOvr>
</p:sld>
</file>

<file path=ppt/slides/slide6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12) Vectors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12FE76-5CF5-4D77-BD77-246AEA852914}"/>
              </a:ext>
            </a:extLst>
          </p:cNvPr>
          <p:cNvSpPr txBox="1"/>
          <p:nvPr/>
        </p:nvSpPr>
        <p:spPr>
          <a:xfrm>
            <a:off x="7210697" y="21895"/>
            <a:ext cx="187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Pure 2 CONTENTS</a:t>
            </a:r>
            <a:endParaRPr lang="en-GB" dirty="0">
              <a:latin typeface="Candara" panose="020E0502030303020204" pitchFamily="34" charset="0"/>
            </a:endParaRP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6597447"/>
              </p:ext>
            </p:extLst>
          </p:nvPr>
        </p:nvGraphicFramePr>
        <p:xfrm>
          <a:off x="-1" y="737040"/>
          <a:ext cx="9143999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12.1) 3D coordinates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12.2) Vectors in 3D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12.3) Solving geometric problems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12.4) Application to mechanics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9933196"/>
      </p:ext>
    </p:extLst>
  </p:cSld>
  <p:clrMapOvr>
    <a:masterClrMapping/>
  </p:clrMapOvr>
</p:sld>
</file>

<file path=ppt/slides/slide6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12.1) 3D coordinates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531834"/>
      </p:ext>
    </p:extLst>
  </p:cSld>
  <p:clrMapOvr>
    <a:masterClrMapping/>
  </p:clrMapOvr>
</p:sld>
</file>

<file path=ppt/slides/slide6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12.2) Vectors in 3D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458833"/>
      </p:ext>
    </p:extLst>
  </p:cSld>
  <p:clrMapOvr>
    <a:masterClrMapping/>
  </p:clrMapOvr>
</p:sld>
</file>

<file path=ppt/slides/slide6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12.3) Solving geometric problems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210614"/>
      </p:ext>
    </p:extLst>
  </p:cSld>
  <p:clrMapOvr>
    <a:masterClrMapping/>
  </p:clrMapOvr>
</p:sld>
</file>

<file path=ppt/slides/slide6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12.4) Application to mechanics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33215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2.2) Functions and mappings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409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34815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1+6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3481594"/>
              </a:xfrm>
              <a:prstGeom prst="rect">
                <a:avLst/>
              </a:prstGeom>
              <a:blipFill>
                <a:blip r:embed="rId2"/>
                <a:stretch>
                  <a:fillRect l="-1067" t="-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first four terms in the binomial expansion of: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55967"/>
              </a:xfrm>
              <a:prstGeom prst="rect">
                <a:avLst/>
              </a:prstGeom>
              <a:blipFill>
                <a:blip r:embed="rId3"/>
                <a:stretch>
                  <a:fillRect l="-1067" t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5731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7674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1−3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767476"/>
              </a:xfrm>
              <a:prstGeom prst="rect">
                <a:avLst/>
              </a:prstGeom>
              <a:blipFill>
                <a:blip r:embed="rId2"/>
                <a:stretch>
                  <a:fillRect l="-1067" t="-5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3154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3154646"/>
              </a:xfrm>
              <a:prstGeom prst="rect">
                <a:avLst/>
              </a:prstGeom>
              <a:blipFill>
                <a:blip r:embed="rId3"/>
                <a:stretch>
                  <a:fillRect l="-1067"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2422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&lt;5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&lt;5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2422458"/>
              </a:xfrm>
              <a:prstGeom prst="rect">
                <a:avLst/>
              </a:prstGeom>
              <a:blipFill>
                <a:blip r:embed="rId4"/>
                <a:stretch>
                  <a:fillRect b="-3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540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8404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5+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1−2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ad>
                        <m:radPr>
                          <m:degHide m:val="on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840492"/>
              </a:xfrm>
              <a:prstGeom prst="rect">
                <a:avLst/>
              </a:prstGeom>
              <a:blipFill>
                <a:blip r:embed="rId2"/>
                <a:stretch>
                  <a:fillRect l="-1067" t="-6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890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State when the binomial expansion is valid: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1+5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1−3</m:t>
                              </m:r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  <m:rad>
                        <m:ra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g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890278"/>
              </a:xfrm>
              <a:prstGeom prst="rect">
                <a:avLst/>
              </a:prstGeom>
              <a:blipFill>
                <a:blip r:embed="rId3"/>
                <a:stretch>
                  <a:fillRect l="-1067" t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660939"/>
                <a:ext cx="4572001" cy="226273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660939"/>
                <a:ext cx="4572001" cy="2262735"/>
              </a:xfrm>
              <a:prstGeom prst="rect">
                <a:avLst/>
              </a:prstGeom>
              <a:blipFill>
                <a:blip r:embed="rId4"/>
                <a:stretch>
                  <a:fillRect b="-8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14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2.3) Composite functions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32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20792</TotalTime>
  <Words>2286</Words>
  <Application>Microsoft Office PowerPoint</Application>
  <PresentationFormat>On-screen Show (4:3)</PresentationFormat>
  <Paragraphs>293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Cambria Math</vt:lpstr>
      <vt:lpstr>Candara</vt:lpstr>
      <vt:lpstr>Office Theme</vt:lpstr>
      <vt:lpstr>4) Binomial expansion</vt:lpstr>
      <vt:lpstr>4.1) Expanding (1+x)^n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4.2) Expanding (a+bx)^n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4.3) Using partial fractions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526</cp:revision>
  <dcterms:created xsi:type="dcterms:W3CDTF">2020-05-18T02:11:06Z</dcterms:created>
  <dcterms:modified xsi:type="dcterms:W3CDTF">2021-09-04T09:54:50Z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