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24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2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5.png"/><Relationship Id="rId2" Type="http://schemas.openxmlformats.org/officeDocument/2006/relationships/image" Target="../media/image3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3.x) Conditional probabilities</a:t>
            </a:r>
          </a:p>
        </p:txBody>
      </p:sp>
    </p:spTree>
    <p:extLst>
      <p:ext uri="{BB962C8B-B14F-4D97-AF65-F5344CB8AC3E}">
        <p14:creationId xmlns:p14="http://schemas.microsoft.com/office/powerpoint/2010/main" val="2560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time taken,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minutes, for a flight has a normal distribution with mean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−25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=0.45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+25 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−25)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9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time taken,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minutes, for a flight has a normal distribution with mean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minutes.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−15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=0.35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+15 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−15)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1999" y="2506932"/>
                <a:ext cx="4572001" cy="610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506932"/>
                <a:ext cx="4572001" cy="6108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65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length of time,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hours, that a phone will work before it needs charging is normally distributed with a mean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hours and a standard deviation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hours.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 person is about to go on a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 journey.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it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hours since they last charged their phone, find the probability that their phone will not need charging before the journey is completed.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 r="-2000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length of time,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hours, that a phone will work before it needs charging is normally distributed with a mean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hours and a standard deviation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hours.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 person is about to go on a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 journey.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it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127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hours since they last charged their phone, find the probability that their phone will not need charging before the journey is completed.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blipFill>
                <a:blip r:embed="rId3"/>
                <a:stretch>
                  <a:fillRect l="-1200" t="-1064" r="-1867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323276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0.39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23276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53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17570</TotalTime>
  <Words>268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3.x) Conditional probabilities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560</cp:revision>
  <dcterms:created xsi:type="dcterms:W3CDTF">2020-05-18T02:11:06Z</dcterms:created>
  <dcterms:modified xsi:type="dcterms:W3CDTF">2021-09-04T20:38:32Z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