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40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9.png"/><Relationship Id="rId2" Type="http://schemas.openxmlformats.org/officeDocument/2006/relationships/image" Target="../media/image4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2.png"/><Relationship Id="rId2" Type="http://schemas.openxmlformats.org/officeDocument/2006/relationships/image" Target="../media/image4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4.png"/><Relationship Id="rId2" Type="http://schemas.openxmlformats.org/officeDocument/2006/relationships/image" Target="../media/image4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58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58503"/>
              </a:xfrm>
              <a:prstGeom prst="rect">
                <a:avLst/>
              </a:prstGeom>
              <a:blipFill>
                <a:blip r:embed="rId2"/>
                <a:stretch>
                  <a:fillRect l="-1067" t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58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+5, 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positive  constant.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=41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58503"/>
              </a:xfrm>
              <a:prstGeom prst="rect">
                <a:avLst/>
              </a:prstGeom>
              <a:blipFill>
                <a:blip r:embed="rId3"/>
                <a:stretch>
                  <a:fillRect l="-1067" t="-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71570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901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1570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00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−2, 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sum of the first 100 terms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199</m:t>
                        </m:r>
                      </m:sub>
                    </m:sSub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−1, 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sum of the first 100 terms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199</m:t>
                        </m:r>
                      </m:sub>
                    </m:sSub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067" t="-158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763292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−100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763292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50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For each sequence:</a:t>
                </a:r>
              </a:p>
              <a:p>
                <a:pPr marL="400050" indent="-400050">
                  <a:buAutoNum type="romanLcParenR"/>
                </a:pPr>
                <a:r>
                  <a:rPr lang="en-GB" dirty="0">
                    <a:latin typeface="Candara" panose="020E0502030303020204" pitchFamily="34" charset="0"/>
                  </a:rPr>
                  <a:t>State whether the sequence is increasing, decreasing or periodic.</a:t>
                </a:r>
              </a:p>
              <a:p>
                <a:pPr marL="400050" indent="-400050">
                  <a:buAutoNum type="romanLcParenR"/>
                </a:pPr>
                <a:r>
                  <a:rPr lang="en-GB" dirty="0">
                    <a:latin typeface="Candara" panose="020E0502030303020204" pitchFamily="34" charset="0"/>
                  </a:rPr>
                  <a:t>If the sequence is periodic, write down its order.</a:t>
                </a:r>
              </a:p>
              <a:p>
                <a:pPr marL="400050" indent="-400050">
                  <a:buAutoNum type="romanLcParenR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3,  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,  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585323"/>
              </a:xfrm>
              <a:prstGeom prst="rect">
                <a:avLst/>
              </a:prstGeom>
              <a:blipFill>
                <a:blip r:embed="rId2"/>
                <a:stretch>
                  <a:fillRect l="-1067" t="-1179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69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For each sequence:</a:t>
                </a:r>
              </a:p>
              <a:p>
                <a:pPr marL="400050" indent="-400050">
                  <a:buAutoNum type="romanLcParenR"/>
                </a:pPr>
                <a:r>
                  <a:rPr lang="en-GB" dirty="0">
                    <a:latin typeface="Candara" panose="020E0502030303020204" pitchFamily="34" charset="0"/>
                  </a:rPr>
                  <a:t>State whether the sequence is increasing, decreasing or periodic.</a:t>
                </a:r>
              </a:p>
              <a:p>
                <a:pPr marL="400050" indent="-400050">
                  <a:buAutoNum type="romanLcParenR"/>
                </a:pPr>
                <a:r>
                  <a:rPr lang="en-GB" dirty="0">
                    <a:latin typeface="Candara" panose="020E0502030303020204" pitchFamily="34" charset="0"/>
                  </a:rPr>
                  <a:t>If the sequence is periodic, write down its order.</a:t>
                </a:r>
              </a:p>
              <a:p>
                <a:pPr marL="400050" indent="-400050">
                  <a:buAutoNum type="romanLcParenR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+3,  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,  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90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699457"/>
              </a:xfrm>
              <a:prstGeom prst="rect">
                <a:avLst/>
              </a:prstGeom>
              <a:blipFill>
                <a:blip r:embed="rId3"/>
                <a:stretch>
                  <a:fillRect l="-1067" t="-1357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118042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Increasing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Decreasing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Periodic, order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118042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7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20799</TotalTime>
  <Words>618</Words>
  <Application>Microsoft Office PowerPoint</Application>
  <PresentationFormat>On-screen Show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2021-09-05T09:57:16Z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