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71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8.png"/><Relationship Id="rId2" Type="http://schemas.openxmlformats.org/officeDocument/2006/relationships/image" Target="../media/image35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05.png"/><Relationship Id="rId5" Type="http://schemas.openxmlformats.org/officeDocument/2006/relationships/image" Target="../media/image1204.png"/><Relationship Id="rId10" Type="http://schemas.openxmlformats.org/officeDocument/2006/relationships/hyperlink" Target="https://www.desmos.com/" TargetMode="External"/><Relationship Id="rId9" Type="http://schemas.openxmlformats.org/officeDocument/2006/relationships/image" Target="../media/image120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6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16.png"/><Relationship Id="rId10" Type="http://schemas.openxmlformats.org/officeDocument/2006/relationships/hyperlink" Target="https://www.desmos.com/" TargetMode="External"/><Relationship Id="rId9" Type="http://schemas.openxmlformats.org/officeDocument/2006/relationships/image" Target="../media/image12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7" Type="http://schemas.openxmlformats.org/officeDocument/2006/relationships/image" Target="../media/image1223.png"/><Relationship Id="rId2" Type="http://schemas.openxmlformats.org/officeDocument/2006/relationships/image" Target="../media/image566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22.png"/><Relationship Id="rId10" Type="http://schemas.openxmlformats.org/officeDocument/2006/relationships/hyperlink" Target="https://www.desmos.com/" TargetMode="Externa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6.png"/><Relationship Id="rId7" Type="http://schemas.openxmlformats.org/officeDocument/2006/relationships/image" Target="../media/image6.png"/><Relationship Id="rId2" Type="http://schemas.openxmlformats.org/officeDocument/2006/relationships/image" Target="../media/image568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224.png"/><Relationship Id="rId9" Type="http://schemas.openxmlformats.org/officeDocument/2006/relationships/hyperlink" Target="https://www.desm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3.7) Regions</a:t>
            </a:r>
          </a:p>
        </p:txBody>
      </p:sp>
    </p:spTree>
    <p:extLst>
      <p:ext uri="{BB962C8B-B14F-4D97-AF65-F5344CB8AC3E}">
        <p14:creationId xmlns:p14="http://schemas.microsoft.com/office/powerpoint/2010/main" val="42391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Shade the region that satisfies the inequalities: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  <m:oMath xmlns:m="http://schemas.openxmlformats.org/officeDocument/2006/math"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18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2538" b="-1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Shade the region that satisfies the inequalities: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&lt;14</m:t>
                      </m:r>
                    </m:oMath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≥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 b="-1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EC35E7B7-3DB8-49CF-815A-EDBCA15741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7491" y="1504133"/>
            <a:ext cx="3924848" cy="277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40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Shade the region which satisfies the inequalities. Label it R.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&lt;3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5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Shade the region which satisfies the inequalities. Label it R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≤4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6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52B5E87-E366-4835-BF3C-4DB03DB8690F}"/>
              </a:ext>
            </a:extLst>
          </p:cNvPr>
          <p:cNvPicPr/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33" y="1770583"/>
            <a:ext cx="3625133" cy="392643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45435" y="1968847"/>
            <a:ext cx="3723832" cy="26119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280030" y="2598002"/>
                <a:ext cx="104628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0030" y="2598002"/>
                <a:ext cx="1046286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1218DC01-AC79-4AB3-AAA1-815D0B3B42C1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10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18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Shade the region which satisfies the inequalities. Label it R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Shade the region which satisfies the inequalities. Label it R.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&lt;4,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≥3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6"/>
                <a:stretch>
                  <a:fillRect l="-2000" t="-4061" b="-35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52B5E87-E366-4835-BF3C-4DB03DB8690F}"/>
              </a:ext>
            </a:extLst>
          </p:cNvPr>
          <p:cNvPicPr/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53" y="1770583"/>
            <a:ext cx="4171719" cy="42278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51091" y="2031023"/>
            <a:ext cx="3847385" cy="3807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899638" y="2114730"/>
                <a:ext cx="104628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638" y="2114730"/>
                <a:ext cx="1046286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F47C169-2102-498A-A089-D7647D51B5C4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10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40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Shade the region which satisfies the inequalities: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≥−2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Shade the region which satisfies the inequalities. Label it R.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&gt;−3,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≤4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latin typeface="Candara" panose="020E0502030303020204" pitchFamily="34" charset="0"/>
                        </a:rPr>
                        <m:t>and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7"/>
                <a:stretch>
                  <a:fillRect l="-2000" t="-4061" b="-35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152B5E87-E366-4835-BF3C-4DB03DB8690F}"/>
              </a:ext>
            </a:extLst>
          </p:cNvPr>
          <p:cNvPicPr/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53" y="1770583"/>
            <a:ext cx="4171719" cy="42278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17091" y="2004646"/>
            <a:ext cx="4005847" cy="39938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403123" y="4629330"/>
                <a:ext cx="104628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3123" y="4629330"/>
                <a:ext cx="1046286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B437B115-0809-4D42-B771-8B098B080241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10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7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Shade the region which satisfies the inequalities: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&gt;−1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Shade the region which satisfies the inequalities. Label it R.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≤6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blipFill>
                <a:blip r:embed="rId5"/>
                <a:stretch>
                  <a:fillRect l="-2000" t="-25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152B5E87-E366-4835-BF3C-4DB03DB8690F}"/>
              </a:ext>
            </a:extLst>
          </p:cNvPr>
          <p:cNvPicPr/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53" y="1770583"/>
            <a:ext cx="4171719" cy="42278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16592" y="1987283"/>
            <a:ext cx="4023263" cy="40111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315200" y="3128159"/>
                <a:ext cx="104628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3128159"/>
                <a:ext cx="1046286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EED3A95C-1E58-49A2-9F37-35B3E3CC13AB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9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35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B15062-D31F-4FB9-8B09-64663C714B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14D703-63CE-483A-A1F5-AED2E695B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A1CDA6-4668-42B7-A687-D269D936E773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16103</TotalTime>
  <Words>313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3.7) Regions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581</cp:revision>
  <dcterms:created xsi:type="dcterms:W3CDTF">2020-05-18T02:11:06Z</dcterms:created>
  <dcterms:modified xsi:type="dcterms:W3CDTF">2021-09-02T16:12:06Z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