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71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5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7.png"/><Relationship Id="rId2" Type="http://schemas.openxmlformats.org/officeDocument/2006/relationships/image" Target="../media/image4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3.7) Recurrence relations</a:t>
            </a:r>
          </a:p>
        </p:txBody>
      </p:sp>
    </p:spTree>
    <p:extLst>
      <p:ext uri="{BB962C8B-B14F-4D97-AF65-F5344CB8AC3E}">
        <p14:creationId xmlns:p14="http://schemas.microsoft.com/office/powerpoint/2010/main" val="368544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five terms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+3, 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r>
                  <a:rPr lang="en-GB" i="1" dirty="0"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latin typeface="Cambria Math" panose="02040503050406030204" pitchFamily="18" charset="0"/>
                  </a:rPr>
                </a:b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95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five terms of the sequence: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r>
                  <a:rPr lang="en-GB" i="1" dirty="0"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latin typeface="Cambria Math" panose="02040503050406030204" pitchFamily="18" charset="0"/>
                  </a:rPr>
                </a:b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95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1810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4, 10, 28, 82, 244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1810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131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66" r="-1200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3229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3229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17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20798</TotalTime>
  <Words>251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3.7) Recurrence relations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2021-09-05T09:56:22Z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