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Speller" initials="CS" lastIdx="1" clrIdx="0">
    <p:extLst>
      <p:ext uri="{19B8F6BF-5375-455C-9EA6-DF929625EA0E}">
        <p15:presenceInfo xmlns:p15="http://schemas.microsoft.com/office/powerpoint/2012/main" userId="S::Chris.Speller@paddington-academy.org::0a97f007-b978-4543-a8a0-9ee0abccd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990" y="108"/>
      </p:cViewPr>
      <p:guideLst/>
    </p:cSldViewPr>
  </p:slideViewPr>
  <p:notesTextViewPr>
    <p:cViewPr>
      <p:scale>
        <a:sx n="1" d="1"/>
        <a:sy n="1" d="1"/>
      </p:scale>
      <p:origin x="0" y="0"/>
    </p:cViewPr>
  </p:notesTextViewPr>
  <p:notesViewPr>
    <p:cSldViewPr snapToGrid="0">
      <p:cViewPr varScale="1">
        <p:scale>
          <a:sx n="88" d="100"/>
          <a:sy n="88" d="100"/>
        </p:scale>
        <p:origin x="9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256"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Speller" userId="0a97f007-b978-4543-a8a0-9ee0abccdf0a" providerId="ADAL" clId="{A93BDEF3-B473-412F-A572-EA18A2E9104E}"/>
    <pc:docChg chg="modSld">
      <pc:chgData name="Chris Speller" userId="0a97f007-b978-4543-a8a0-9ee0abccdf0a" providerId="ADAL" clId="{A93BDEF3-B473-412F-A572-EA18A2E9104E}" dt="2021-03-20T12:21:08.904" v="4"/>
      <pc:docMkLst>
        <pc:docMk/>
      </pc:docMkLst>
      <pc:sldChg chg="modSp">
        <pc:chgData name="Chris Speller" userId="0a97f007-b978-4543-a8a0-9ee0abccdf0a" providerId="ADAL" clId="{A93BDEF3-B473-412F-A572-EA18A2E9104E}" dt="2021-03-20T12:21:08.904" v="4"/>
        <pc:sldMkLst>
          <pc:docMk/>
          <pc:sldMk cId="3473931107" sldId="5106"/>
        </pc:sldMkLst>
        <pc:spChg chg="mod">
          <ac:chgData name="Chris Speller" userId="0a97f007-b978-4543-a8a0-9ee0abccdf0a" providerId="ADAL" clId="{A93BDEF3-B473-412F-A572-EA18A2E9104E}" dt="2021-03-20T12:21:08.904" v="4"/>
          <ac:spMkLst>
            <pc:docMk/>
            <pc:sldMk cId="3473931107" sldId="5106"/>
            <ac:spMk id="10" creationId="{00000000-0000-0000-0000-000000000000}"/>
          </ac:spMkLst>
        </pc:spChg>
        <pc:spChg chg="mod">
          <ac:chgData name="Chris Speller" userId="0a97f007-b978-4543-a8a0-9ee0abccdf0a" providerId="ADAL" clId="{A93BDEF3-B473-412F-A572-EA18A2E9104E}" dt="2021-03-20T12:21:05.980" v="3"/>
          <ac:spMkLst>
            <pc:docMk/>
            <pc:sldMk cId="3473931107" sldId="5106"/>
            <ac:spMk id="11" creationId="{00000000-0000-0000-0000-000000000000}"/>
          </ac:spMkLst>
        </pc:spChg>
      </pc:sldChg>
    </pc:docChg>
  </pc:docChgLst>
  <pc:docChgLst>
    <pc:chgData name="Chris Speller" userId="0a97f007-b978-4543-a8a0-9ee0abccdf0a" providerId="ADAL" clId="{FD4D7735-FE6F-48CE-8EB0-426C4AA180B2}"/>
    <pc:docChg chg="undo custSel addSld delSld modSld sldOrd">
      <pc:chgData name="Chris Speller" userId="0a97f007-b978-4543-a8a0-9ee0abccdf0a" providerId="ADAL" clId="{FD4D7735-FE6F-48CE-8EB0-426C4AA180B2}" dt="2021-02-05T11:56:28.719" v="33161" actId="1076"/>
      <pc:docMkLst>
        <pc:docMk/>
      </pc:docMkLst>
      <pc:sldChg chg="del">
        <pc:chgData name="Chris Speller" userId="0a97f007-b978-4543-a8a0-9ee0abccdf0a" providerId="ADAL" clId="{FD4D7735-FE6F-48CE-8EB0-426C4AA180B2}" dt="2020-12-29T18:18:16.071" v="1" actId="47"/>
        <pc:sldMkLst>
          <pc:docMk/>
          <pc:sldMk cId="1846354866" sldId="257"/>
        </pc:sldMkLst>
      </pc:sldChg>
      <pc:sldChg chg="add">
        <pc:chgData name="Chris Speller" userId="0a97f007-b978-4543-a8a0-9ee0abccdf0a" providerId="ADAL" clId="{FD4D7735-FE6F-48CE-8EB0-426C4AA180B2}" dt="2021-01-03T11:28:48.712" v="2522"/>
        <pc:sldMkLst>
          <pc:docMk/>
          <pc:sldMk cId="3987911206" sldId="733"/>
        </pc:sldMkLst>
      </pc:sldChg>
      <pc:sldChg chg="add">
        <pc:chgData name="Chris Speller" userId="0a97f007-b978-4543-a8a0-9ee0abccdf0a" providerId="ADAL" clId="{FD4D7735-FE6F-48CE-8EB0-426C4AA180B2}" dt="2021-01-03T11:28:48.712" v="2522"/>
        <pc:sldMkLst>
          <pc:docMk/>
          <pc:sldMk cId="3408025857" sldId="735"/>
        </pc:sldMkLst>
      </pc:sldChg>
      <pc:sldChg chg="add">
        <pc:chgData name="Chris Speller" userId="0a97f007-b978-4543-a8a0-9ee0abccdf0a" providerId="ADAL" clId="{FD4D7735-FE6F-48CE-8EB0-426C4AA180B2}" dt="2021-01-03T11:27:45.005" v="2521"/>
        <pc:sldMkLst>
          <pc:docMk/>
          <pc:sldMk cId="42826400" sldId="737"/>
        </pc:sldMkLst>
      </pc:sldChg>
      <pc:sldChg chg="add">
        <pc:chgData name="Chris Speller" userId="0a97f007-b978-4543-a8a0-9ee0abccdf0a" providerId="ADAL" clId="{FD4D7735-FE6F-48CE-8EB0-426C4AA180B2}" dt="2021-01-03T11:27:45.005" v="2521"/>
        <pc:sldMkLst>
          <pc:docMk/>
          <pc:sldMk cId="1504954287" sldId="757"/>
        </pc:sldMkLst>
      </pc:sldChg>
      <pc:sldChg chg="add">
        <pc:chgData name="Chris Speller" userId="0a97f007-b978-4543-a8a0-9ee0abccdf0a" providerId="ADAL" clId="{FD4D7735-FE6F-48CE-8EB0-426C4AA180B2}" dt="2021-01-03T11:27:45.005" v="2521"/>
        <pc:sldMkLst>
          <pc:docMk/>
          <pc:sldMk cId="2662444911" sldId="758"/>
        </pc:sldMkLst>
      </pc:sldChg>
      <pc:sldChg chg="add">
        <pc:chgData name="Chris Speller" userId="0a97f007-b978-4543-a8a0-9ee0abccdf0a" providerId="ADAL" clId="{FD4D7735-FE6F-48CE-8EB0-426C4AA180B2}" dt="2021-01-03T11:27:45.005" v="2521"/>
        <pc:sldMkLst>
          <pc:docMk/>
          <pc:sldMk cId="2307825324" sldId="759"/>
        </pc:sldMkLst>
      </pc:sldChg>
      <pc:sldChg chg="add">
        <pc:chgData name="Chris Speller" userId="0a97f007-b978-4543-a8a0-9ee0abccdf0a" providerId="ADAL" clId="{FD4D7735-FE6F-48CE-8EB0-426C4AA180B2}" dt="2021-01-03T11:27:45.005" v="2521"/>
        <pc:sldMkLst>
          <pc:docMk/>
          <pc:sldMk cId="2448109818" sldId="760"/>
        </pc:sldMkLst>
      </pc:sldChg>
      <pc:sldChg chg="add">
        <pc:chgData name="Chris Speller" userId="0a97f007-b978-4543-a8a0-9ee0abccdf0a" providerId="ADAL" clId="{FD4D7735-FE6F-48CE-8EB0-426C4AA180B2}" dt="2021-01-03T11:27:45.005" v="2521"/>
        <pc:sldMkLst>
          <pc:docMk/>
          <pc:sldMk cId="1397825743" sldId="761"/>
        </pc:sldMkLst>
      </pc:sldChg>
      <pc:sldChg chg="add">
        <pc:chgData name="Chris Speller" userId="0a97f007-b978-4543-a8a0-9ee0abccdf0a" providerId="ADAL" clId="{FD4D7735-FE6F-48CE-8EB0-426C4AA180B2}" dt="2021-01-03T11:27:45.005" v="2521"/>
        <pc:sldMkLst>
          <pc:docMk/>
          <pc:sldMk cId="3233212787" sldId="762"/>
        </pc:sldMkLst>
      </pc:sldChg>
      <pc:sldChg chg="add">
        <pc:chgData name="Chris Speller" userId="0a97f007-b978-4543-a8a0-9ee0abccdf0a" providerId="ADAL" clId="{FD4D7735-FE6F-48CE-8EB0-426C4AA180B2}" dt="2021-01-03T11:27:45.005" v="2521"/>
        <pc:sldMkLst>
          <pc:docMk/>
          <pc:sldMk cId="4190169271" sldId="763"/>
        </pc:sldMkLst>
      </pc:sldChg>
      <pc:sldChg chg="add">
        <pc:chgData name="Chris Speller" userId="0a97f007-b978-4543-a8a0-9ee0abccdf0a" providerId="ADAL" clId="{FD4D7735-FE6F-48CE-8EB0-426C4AA180B2}" dt="2021-01-03T11:27:45.005" v="2521"/>
        <pc:sldMkLst>
          <pc:docMk/>
          <pc:sldMk cId="1045914194" sldId="764"/>
        </pc:sldMkLst>
      </pc:sldChg>
      <pc:sldChg chg="add">
        <pc:chgData name="Chris Speller" userId="0a97f007-b978-4543-a8a0-9ee0abccdf0a" providerId="ADAL" clId="{FD4D7735-FE6F-48CE-8EB0-426C4AA180B2}" dt="2021-01-03T11:27:45.005" v="2521"/>
        <pc:sldMkLst>
          <pc:docMk/>
          <pc:sldMk cId="443915583" sldId="765"/>
        </pc:sldMkLst>
      </pc:sldChg>
      <pc:sldChg chg="add">
        <pc:chgData name="Chris Speller" userId="0a97f007-b978-4543-a8a0-9ee0abccdf0a" providerId="ADAL" clId="{FD4D7735-FE6F-48CE-8EB0-426C4AA180B2}" dt="2021-01-03T11:27:45.005" v="2521"/>
        <pc:sldMkLst>
          <pc:docMk/>
          <pc:sldMk cId="1119634366" sldId="766"/>
        </pc:sldMkLst>
      </pc:sldChg>
      <pc:sldChg chg="add">
        <pc:chgData name="Chris Speller" userId="0a97f007-b978-4543-a8a0-9ee0abccdf0a" providerId="ADAL" clId="{FD4D7735-FE6F-48CE-8EB0-426C4AA180B2}" dt="2021-01-03T11:27:45.005" v="2521"/>
        <pc:sldMkLst>
          <pc:docMk/>
          <pc:sldMk cId="1607738929" sldId="767"/>
        </pc:sldMkLst>
      </pc:sldChg>
      <pc:sldChg chg="add">
        <pc:chgData name="Chris Speller" userId="0a97f007-b978-4543-a8a0-9ee0abccdf0a" providerId="ADAL" clId="{FD4D7735-FE6F-48CE-8EB0-426C4AA180B2}" dt="2021-01-03T11:27:45.005" v="2521"/>
        <pc:sldMkLst>
          <pc:docMk/>
          <pc:sldMk cId="2981761651" sldId="768"/>
        </pc:sldMkLst>
      </pc:sldChg>
      <pc:sldChg chg="del">
        <pc:chgData name="Chris Speller" userId="0a97f007-b978-4543-a8a0-9ee0abccdf0a" providerId="ADAL" clId="{FD4D7735-FE6F-48CE-8EB0-426C4AA180B2}" dt="2020-12-29T18:17:14.915" v="0" actId="47"/>
        <pc:sldMkLst>
          <pc:docMk/>
          <pc:sldMk cId="3202769435" sldId="1026"/>
        </pc:sldMkLst>
      </pc:sldChg>
      <pc:sldChg chg="del">
        <pc:chgData name="Chris Speller" userId="0a97f007-b978-4543-a8a0-9ee0abccdf0a" providerId="ADAL" clId="{FD4D7735-FE6F-48CE-8EB0-426C4AA180B2}" dt="2020-12-29T18:18:16.071" v="1" actId="47"/>
        <pc:sldMkLst>
          <pc:docMk/>
          <pc:sldMk cId="3379909278" sldId="1034"/>
        </pc:sldMkLst>
      </pc:sldChg>
      <pc:sldChg chg="del">
        <pc:chgData name="Chris Speller" userId="0a97f007-b978-4543-a8a0-9ee0abccdf0a" providerId="ADAL" clId="{FD4D7735-FE6F-48CE-8EB0-426C4AA180B2}" dt="2020-12-29T18:18:16.071" v="1" actId="47"/>
        <pc:sldMkLst>
          <pc:docMk/>
          <pc:sldMk cId="116784058" sldId="1035"/>
        </pc:sldMkLst>
      </pc:sldChg>
      <pc:sldChg chg="del">
        <pc:chgData name="Chris Speller" userId="0a97f007-b978-4543-a8a0-9ee0abccdf0a" providerId="ADAL" clId="{FD4D7735-FE6F-48CE-8EB0-426C4AA180B2}" dt="2020-12-29T18:18:16.071" v="1" actId="47"/>
        <pc:sldMkLst>
          <pc:docMk/>
          <pc:sldMk cId="4287885448" sldId="1039"/>
        </pc:sldMkLst>
      </pc:sldChg>
      <pc:sldChg chg="del">
        <pc:chgData name="Chris Speller" userId="0a97f007-b978-4543-a8a0-9ee0abccdf0a" providerId="ADAL" clId="{FD4D7735-FE6F-48CE-8EB0-426C4AA180B2}" dt="2020-12-29T18:18:16.071" v="1" actId="47"/>
        <pc:sldMkLst>
          <pc:docMk/>
          <pc:sldMk cId="933756204" sldId="1040"/>
        </pc:sldMkLst>
      </pc:sldChg>
      <pc:sldChg chg="del">
        <pc:chgData name="Chris Speller" userId="0a97f007-b978-4543-a8a0-9ee0abccdf0a" providerId="ADAL" clId="{FD4D7735-FE6F-48CE-8EB0-426C4AA180B2}" dt="2020-12-29T18:18:16.071" v="1" actId="47"/>
        <pc:sldMkLst>
          <pc:docMk/>
          <pc:sldMk cId="128678483" sldId="1041"/>
        </pc:sldMkLst>
      </pc:sldChg>
      <pc:sldChg chg="del">
        <pc:chgData name="Chris Speller" userId="0a97f007-b978-4543-a8a0-9ee0abccdf0a" providerId="ADAL" clId="{FD4D7735-FE6F-48CE-8EB0-426C4AA180B2}" dt="2020-12-29T18:18:16.071" v="1" actId="47"/>
        <pc:sldMkLst>
          <pc:docMk/>
          <pc:sldMk cId="3698641511" sldId="1042"/>
        </pc:sldMkLst>
      </pc:sldChg>
      <pc:sldChg chg="del">
        <pc:chgData name="Chris Speller" userId="0a97f007-b978-4543-a8a0-9ee0abccdf0a" providerId="ADAL" clId="{FD4D7735-FE6F-48CE-8EB0-426C4AA180B2}" dt="2020-12-29T18:18:16.071" v="1" actId="47"/>
        <pc:sldMkLst>
          <pc:docMk/>
          <pc:sldMk cId="95802722" sldId="1044"/>
        </pc:sldMkLst>
      </pc:sldChg>
      <pc:sldChg chg="del">
        <pc:chgData name="Chris Speller" userId="0a97f007-b978-4543-a8a0-9ee0abccdf0a" providerId="ADAL" clId="{FD4D7735-FE6F-48CE-8EB0-426C4AA180B2}" dt="2020-12-29T18:18:16.071" v="1" actId="47"/>
        <pc:sldMkLst>
          <pc:docMk/>
          <pc:sldMk cId="3084825484" sldId="1045"/>
        </pc:sldMkLst>
      </pc:sldChg>
      <pc:sldChg chg="del">
        <pc:chgData name="Chris Speller" userId="0a97f007-b978-4543-a8a0-9ee0abccdf0a" providerId="ADAL" clId="{FD4D7735-FE6F-48CE-8EB0-426C4AA180B2}" dt="2020-12-29T18:18:16.071" v="1" actId="47"/>
        <pc:sldMkLst>
          <pc:docMk/>
          <pc:sldMk cId="2130983498" sldId="1046"/>
        </pc:sldMkLst>
      </pc:sldChg>
      <pc:sldChg chg="del">
        <pc:chgData name="Chris Speller" userId="0a97f007-b978-4543-a8a0-9ee0abccdf0a" providerId="ADAL" clId="{FD4D7735-FE6F-48CE-8EB0-426C4AA180B2}" dt="2020-12-29T18:18:16.071" v="1" actId="47"/>
        <pc:sldMkLst>
          <pc:docMk/>
          <pc:sldMk cId="2187875908" sldId="1047"/>
        </pc:sldMkLst>
      </pc:sldChg>
      <pc:sldChg chg="del">
        <pc:chgData name="Chris Speller" userId="0a97f007-b978-4543-a8a0-9ee0abccdf0a" providerId="ADAL" clId="{FD4D7735-FE6F-48CE-8EB0-426C4AA180B2}" dt="2020-12-29T18:18:16.071" v="1" actId="47"/>
        <pc:sldMkLst>
          <pc:docMk/>
          <pc:sldMk cId="1983674143" sldId="1048"/>
        </pc:sldMkLst>
      </pc:sldChg>
      <pc:sldChg chg="del">
        <pc:chgData name="Chris Speller" userId="0a97f007-b978-4543-a8a0-9ee0abccdf0a" providerId="ADAL" clId="{FD4D7735-FE6F-48CE-8EB0-426C4AA180B2}" dt="2020-12-29T18:18:16.071" v="1" actId="47"/>
        <pc:sldMkLst>
          <pc:docMk/>
          <pc:sldMk cId="3340089751" sldId="1049"/>
        </pc:sldMkLst>
      </pc:sldChg>
      <pc:sldChg chg="del">
        <pc:chgData name="Chris Speller" userId="0a97f007-b978-4543-a8a0-9ee0abccdf0a" providerId="ADAL" clId="{FD4D7735-FE6F-48CE-8EB0-426C4AA180B2}" dt="2020-12-29T18:18:16.071" v="1" actId="47"/>
        <pc:sldMkLst>
          <pc:docMk/>
          <pc:sldMk cId="914711288" sldId="1050"/>
        </pc:sldMkLst>
      </pc:sldChg>
      <pc:sldChg chg="del">
        <pc:chgData name="Chris Speller" userId="0a97f007-b978-4543-a8a0-9ee0abccdf0a" providerId="ADAL" clId="{FD4D7735-FE6F-48CE-8EB0-426C4AA180B2}" dt="2020-12-29T18:18:16.071" v="1" actId="47"/>
        <pc:sldMkLst>
          <pc:docMk/>
          <pc:sldMk cId="1461924402" sldId="1051"/>
        </pc:sldMkLst>
      </pc:sldChg>
      <pc:sldChg chg="del">
        <pc:chgData name="Chris Speller" userId="0a97f007-b978-4543-a8a0-9ee0abccdf0a" providerId="ADAL" clId="{FD4D7735-FE6F-48CE-8EB0-426C4AA180B2}" dt="2020-12-29T18:18:16.071" v="1" actId="47"/>
        <pc:sldMkLst>
          <pc:docMk/>
          <pc:sldMk cId="2801903035" sldId="1052"/>
        </pc:sldMkLst>
      </pc:sldChg>
      <pc:sldChg chg="del">
        <pc:chgData name="Chris Speller" userId="0a97f007-b978-4543-a8a0-9ee0abccdf0a" providerId="ADAL" clId="{FD4D7735-FE6F-48CE-8EB0-426C4AA180B2}" dt="2020-12-29T18:18:16.071" v="1" actId="47"/>
        <pc:sldMkLst>
          <pc:docMk/>
          <pc:sldMk cId="487331890" sldId="1053"/>
        </pc:sldMkLst>
      </pc:sldChg>
      <pc:sldChg chg="del">
        <pc:chgData name="Chris Speller" userId="0a97f007-b978-4543-a8a0-9ee0abccdf0a" providerId="ADAL" clId="{FD4D7735-FE6F-48CE-8EB0-426C4AA180B2}" dt="2020-12-29T18:18:16.071" v="1" actId="47"/>
        <pc:sldMkLst>
          <pc:docMk/>
          <pc:sldMk cId="110218282" sldId="1353"/>
        </pc:sldMkLst>
      </pc:sldChg>
      <pc:sldChg chg="del">
        <pc:chgData name="Chris Speller" userId="0a97f007-b978-4543-a8a0-9ee0abccdf0a" providerId="ADAL" clId="{FD4D7735-FE6F-48CE-8EB0-426C4AA180B2}" dt="2020-12-29T18:18:16.071" v="1" actId="47"/>
        <pc:sldMkLst>
          <pc:docMk/>
          <pc:sldMk cId="2791921729" sldId="1354"/>
        </pc:sldMkLst>
      </pc:sldChg>
      <pc:sldChg chg="del">
        <pc:chgData name="Chris Speller" userId="0a97f007-b978-4543-a8a0-9ee0abccdf0a" providerId="ADAL" clId="{FD4D7735-FE6F-48CE-8EB0-426C4AA180B2}" dt="2020-12-29T18:18:16.071" v="1" actId="47"/>
        <pc:sldMkLst>
          <pc:docMk/>
          <pc:sldMk cId="2615192994" sldId="1357"/>
        </pc:sldMkLst>
      </pc:sldChg>
      <pc:sldChg chg="del">
        <pc:chgData name="Chris Speller" userId="0a97f007-b978-4543-a8a0-9ee0abccdf0a" providerId="ADAL" clId="{FD4D7735-FE6F-48CE-8EB0-426C4AA180B2}" dt="2020-12-29T18:18:16.071" v="1" actId="47"/>
        <pc:sldMkLst>
          <pc:docMk/>
          <pc:sldMk cId="1567854072" sldId="1358"/>
        </pc:sldMkLst>
      </pc:sldChg>
      <pc:sldChg chg="del">
        <pc:chgData name="Chris Speller" userId="0a97f007-b978-4543-a8a0-9ee0abccdf0a" providerId="ADAL" clId="{FD4D7735-FE6F-48CE-8EB0-426C4AA180B2}" dt="2020-12-29T18:18:16.071" v="1" actId="47"/>
        <pc:sldMkLst>
          <pc:docMk/>
          <pc:sldMk cId="85556029" sldId="1360"/>
        </pc:sldMkLst>
      </pc:sldChg>
      <pc:sldChg chg="del">
        <pc:chgData name="Chris Speller" userId="0a97f007-b978-4543-a8a0-9ee0abccdf0a" providerId="ADAL" clId="{FD4D7735-FE6F-48CE-8EB0-426C4AA180B2}" dt="2020-12-29T18:18:16.071" v="1" actId="47"/>
        <pc:sldMkLst>
          <pc:docMk/>
          <pc:sldMk cId="626741457" sldId="1361"/>
        </pc:sldMkLst>
      </pc:sldChg>
      <pc:sldChg chg="del">
        <pc:chgData name="Chris Speller" userId="0a97f007-b978-4543-a8a0-9ee0abccdf0a" providerId="ADAL" clId="{FD4D7735-FE6F-48CE-8EB0-426C4AA180B2}" dt="2020-12-29T18:18:16.071" v="1" actId="47"/>
        <pc:sldMkLst>
          <pc:docMk/>
          <pc:sldMk cId="3168638655" sldId="1362"/>
        </pc:sldMkLst>
      </pc:sldChg>
      <pc:sldChg chg="del">
        <pc:chgData name="Chris Speller" userId="0a97f007-b978-4543-a8a0-9ee0abccdf0a" providerId="ADAL" clId="{FD4D7735-FE6F-48CE-8EB0-426C4AA180B2}" dt="2020-12-29T18:18:16.071" v="1" actId="47"/>
        <pc:sldMkLst>
          <pc:docMk/>
          <pc:sldMk cId="1218458667" sldId="1363"/>
        </pc:sldMkLst>
      </pc:sldChg>
      <pc:sldChg chg="del">
        <pc:chgData name="Chris Speller" userId="0a97f007-b978-4543-a8a0-9ee0abccdf0a" providerId="ADAL" clId="{FD4D7735-FE6F-48CE-8EB0-426C4AA180B2}" dt="2020-12-29T18:18:16.071" v="1" actId="47"/>
        <pc:sldMkLst>
          <pc:docMk/>
          <pc:sldMk cId="4210779210" sldId="1364"/>
        </pc:sldMkLst>
      </pc:sldChg>
      <pc:sldChg chg="del">
        <pc:chgData name="Chris Speller" userId="0a97f007-b978-4543-a8a0-9ee0abccdf0a" providerId="ADAL" clId="{FD4D7735-FE6F-48CE-8EB0-426C4AA180B2}" dt="2020-12-29T18:18:16.071" v="1" actId="47"/>
        <pc:sldMkLst>
          <pc:docMk/>
          <pc:sldMk cId="625750323" sldId="1615"/>
        </pc:sldMkLst>
      </pc:sldChg>
      <pc:sldChg chg="del">
        <pc:chgData name="Chris Speller" userId="0a97f007-b978-4543-a8a0-9ee0abccdf0a" providerId="ADAL" clId="{FD4D7735-FE6F-48CE-8EB0-426C4AA180B2}" dt="2020-12-29T18:18:16.071" v="1" actId="47"/>
        <pc:sldMkLst>
          <pc:docMk/>
          <pc:sldMk cId="4210939614" sldId="1616"/>
        </pc:sldMkLst>
      </pc:sldChg>
      <pc:sldChg chg="del">
        <pc:chgData name="Chris Speller" userId="0a97f007-b978-4543-a8a0-9ee0abccdf0a" providerId="ADAL" clId="{FD4D7735-FE6F-48CE-8EB0-426C4AA180B2}" dt="2020-12-29T18:18:16.071" v="1" actId="47"/>
        <pc:sldMkLst>
          <pc:docMk/>
          <pc:sldMk cId="2694511389" sldId="1617"/>
        </pc:sldMkLst>
      </pc:sldChg>
      <pc:sldChg chg="del">
        <pc:chgData name="Chris Speller" userId="0a97f007-b978-4543-a8a0-9ee0abccdf0a" providerId="ADAL" clId="{FD4D7735-FE6F-48CE-8EB0-426C4AA180B2}" dt="2020-12-29T18:18:16.071" v="1" actId="47"/>
        <pc:sldMkLst>
          <pc:docMk/>
          <pc:sldMk cId="2235232620" sldId="1618"/>
        </pc:sldMkLst>
      </pc:sldChg>
      <pc:sldChg chg="del">
        <pc:chgData name="Chris Speller" userId="0a97f007-b978-4543-a8a0-9ee0abccdf0a" providerId="ADAL" clId="{FD4D7735-FE6F-48CE-8EB0-426C4AA180B2}" dt="2020-12-29T18:18:16.071" v="1" actId="47"/>
        <pc:sldMkLst>
          <pc:docMk/>
          <pc:sldMk cId="2381487373" sldId="1619"/>
        </pc:sldMkLst>
      </pc:sldChg>
      <pc:sldChg chg="del">
        <pc:chgData name="Chris Speller" userId="0a97f007-b978-4543-a8a0-9ee0abccdf0a" providerId="ADAL" clId="{FD4D7735-FE6F-48CE-8EB0-426C4AA180B2}" dt="2020-12-29T18:18:16.071" v="1" actId="47"/>
        <pc:sldMkLst>
          <pc:docMk/>
          <pc:sldMk cId="77420095" sldId="1621"/>
        </pc:sldMkLst>
      </pc:sldChg>
      <pc:sldChg chg="del">
        <pc:chgData name="Chris Speller" userId="0a97f007-b978-4543-a8a0-9ee0abccdf0a" providerId="ADAL" clId="{FD4D7735-FE6F-48CE-8EB0-426C4AA180B2}" dt="2020-12-29T18:18:16.071" v="1" actId="47"/>
        <pc:sldMkLst>
          <pc:docMk/>
          <pc:sldMk cId="3950134927" sldId="1622"/>
        </pc:sldMkLst>
      </pc:sldChg>
      <pc:sldChg chg="del">
        <pc:chgData name="Chris Speller" userId="0a97f007-b978-4543-a8a0-9ee0abccdf0a" providerId="ADAL" clId="{FD4D7735-FE6F-48CE-8EB0-426C4AA180B2}" dt="2020-12-29T18:18:16.071" v="1" actId="47"/>
        <pc:sldMkLst>
          <pc:docMk/>
          <pc:sldMk cId="193593910" sldId="1623"/>
        </pc:sldMkLst>
      </pc:sldChg>
      <pc:sldChg chg="del">
        <pc:chgData name="Chris Speller" userId="0a97f007-b978-4543-a8a0-9ee0abccdf0a" providerId="ADAL" clId="{FD4D7735-FE6F-48CE-8EB0-426C4AA180B2}" dt="2020-12-29T18:18:16.071" v="1" actId="47"/>
        <pc:sldMkLst>
          <pc:docMk/>
          <pc:sldMk cId="859041116" sldId="1625"/>
        </pc:sldMkLst>
      </pc:sldChg>
      <pc:sldChg chg="del">
        <pc:chgData name="Chris Speller" userId="0a97f007-b978-4543-a8a0-9ee0abccdf0a" providerId="ADAL" clId="{FD4D7735-FE6F-48CE-8EB0-426C4AA180B2}" dt="2020-12-29T18:18:16.071" v="1" actId="47"/>
        <pc:sldMkLst>
          <pc:docMk/>
          <pc:sldMk cId="3426438417" sldId="1626"/>
        </pc:sldMkLst>
      </pc:sldChg>
      <pc:sldChg chg="del">
        <pc:chgData name="Chris Speller" userId="0a97f007-b978-4543-a8a0-9ee0abccdf0a" providerId="ADAL" clId="{FD4D7735-FE6F-48CE-8EB0-426C4AA180B2}" dt="2020-12-29T18:18:16.071" v="1" actId="47"/>
        <pc:sldMkLst>
          <pc:docMk/>
          <pc:sldMk cId="611852734" sldId="1627"/>
        </pc:sldMkLst>
      </pc:sldChg>
      <pc:sldChg chg="del">
        <pc:chgData name="Chris Speller" userId="0a97f007-b978-4543-a8a0-9ee0abccdf0a" providerId="ADAL" clId="{FD4D7735-FE6F-48CE-8EB0-426C4AA180B2}" dt="2020-12-29T18:17:14.915" v="0" actId="47"/>
        <pc:sldMkLst>
          <pc:docMk/>
          <pc:sldMk cId="3485536045" sldId="1722"/>
        </pc:sldMkLst>
      </pc:sldChg>
      <pc:sldChg chg="add">
        <pc:chgData name="Chris Speller" userId="0a97f007-b978-4543-a8a0-9ee0abccdf0a" providerId="ADAL" clId="{FD4D7735-FE6F-48CE-8EB0-426C4AA180B2}" dt="2021-01-03T19:00:01.046" v="5533"/>
        <pc:sldMkLst>
          <pc:docMk/>
          <pc:sldMk cId="3367448938" sldId="2354"/>
        </pc:sldMkLst>
      </pc:sldChg>
      <pc:sldChg chg="add">
        <pc:chgData name="Chris Speller" userId="0a97f007-b978-4543-a8a0-9ee0abccdf0a" providerId="ADAL" clId="{FD4D7735-FE6F-48CE-8EB0-426C4AA180B2}" dt="2021-01-03T19:00:01.046" v="5533"/>
        <pc:sldMkLst>
          <pc:docMk/>
          <pc:sldMk cId="1620431050" sldId="2355"/>
        </pc:sldMkLst>
      </pc:sldChg>
      <pc:sldChg chg="add">
        <pc:chgData name="Chris Speller" userId="0a97f007-b978-4543-a8a0-9ee0abccdf0a" providerId="ADAL" clId="{FD4D7735-FE6F-48CE-8EB0-426C4AA180B2}" dt="2021-01-03T19:00:13.335" v="5534"/>
        <pc:sldMkLst>
          <pc:docMk/>
          <pc:sldMk cId="661291277" sldId="2367"/>
        </pc:sldMkLst>
      </pc:sldChg>
      <pc:sldChg chg="modSp add mod">
        <pc:chgData name="Chris Speller" userId="0a97f007-b978-4543-a8a0-9ee0abccdf0a" providerId="ADAL" clId="{FD4D7735-FE6F-48CE-8EB0-426C4AA180B2}" dt="2021-01-31T19:00:20.443" v="33063" actId="14734"/>
        <pc:sldMkLst>
          <pc:docMk/>
          <pc:sldMk cId="3015327919" sldId="2378"/>
        </pc:sldMkLst>
        <pc:graphicFrameChg chg="modGraphic">
          <ac:chgData name="Chris Speller" userId="0a97f007-b978-4543-a8a0-9ee0abccdf0a" providerId="ADAL" clId="{FD4D7735-FE6F-48CE-8EB0-426C4AA180B2}" dt="2021-01-31T19:00:20.443" v="33063" actId="14734"/>
          <ac:graphicFrameMkLst>
            <pc:docMk/>
            <pc:sldMk cId="3015327919" sldId="2378"/>
            <ac:graphicFrameMk id="16" creationId="{00000000-0000-0000-0000-000000000000}"/>
          </ac:graphicFrameMkLst>
        </pc:graphicFrameChg>
      </pc:sldChg>
      <pc:sldChg chg="addSp modSp add">
        <pc:chgData name="Chris Speller" userId="0a97f007-b978-4543-a8a0-9ee0abccdf0a" providerId="ADAL" clId="{FD4D7735-FE6F-48CE-8EB0-426C4AA180B2}" dt="2021-01-31T19:00:32.281" v="33064"/>
        <pc:sldMkLst>
          <pc:docMk/>
          <pc:sldMk cId="3234888037" sldId="2379"/>
        </pc:sldMkLst>
        <pc:spChg chg="add mod">
          <ac:chgData name="Chris Speller" userId="0a97f007-b978-4543-a8a0-9ee0abccdf0a" providerId="ADAL" clId="{FD4D7735-FE6F-48CE-8EB0-426C4AA180B2}" dt="2021-01-31T19:00:32.281" v="33064"/>
          <ac:spMkLst>
            <pc:docMk/>
            <pc:sldMk cId="3234888037" sldId="2379"/>
            <ac:spMk id="13" creationId="{5A5B0848-61C2-4E61-98DD-F3C4F06AE84B}"/>
          </ac:spMkLst>
        </pc:spChg>
      </pc:sldChg>
      <pc:sldChg chg="del">
        <pc:chgData name="Chris Speller" userId="0a97f007-b978-4543-a8a0-9ee0abccdf0a" providerId="ADAL" clId="{FD4D7735-FE6F-48CE-8EB0-426C4AA180B2}" dt="2020-12-29T18:17:14.915" v="0" actId="47"/>
        <pc:sldMkLst>
          <pc:docMk/>
          <pc:sldMk cId="41364509" sldId="2404"/>
        </pc:sldMkLst>
      </pc:sldChg>
      <pc:sldChg chg="del">
        <pc:chgData name="Chris Speller" userId="0a97f007-b978-4543-a8a0-9ee0abccdf0a" providerId="ADAL" clId="{FD4D7735-FE6F-48CE-8EB0-426C4AA180B2}" dt="2020-12-29T18:18:16.071" v="1" actId="47"/>
        <pc:sldMkLst>
          <pc:docMk/>
          <pc:sldMk cId="1311115381" sldId="4180"/>
        </pc:sldMkLst>
      </pc:sldChg>
      <pc:sldChg chg="del">
        <pc:chgData name="Chris Speller" userId="0a97f007-b978-4543-a8a0-9ee0abccdf0a" providerId="ADAL" clId="{FD4D7735-FE6F-48CE-8EB0-426C4AA180B2}" dt="2020-12-29T18:18:16.071" v="1" actId="47"/>
        <pc:sldMkLst>
          <pc:docMk/>
          <pc:sldMk cId="859969673" sldId="4182"/>
        </pc:sldMkLst>
      </pc:sldChg>
      <pc:sldChg chg="del">
        <pc:chgData name="Chris Speller" userId="0a97f007-b978-4543-a8a0-9ee0abccdf0a" providerId="ADAL" clId="{FD4D7735-FE6F-48CE-8EB0-426C4AA180B2}" dt="2020-12-29T18:18:16.071" v="1" actId="47"/>
        <pc:sldMkLst>
          <pc:docMk/>
          <pc:sldMk cId="2634474483" sldId="4183"/>
        </pc:sldMkLst>
      </pc:sldChg>
      <pc:sldChg chg="del">
        <pc:chgData name="Chris Speller" userId="0a97f007-b978-4543-a8a0-9ee0abccdf0a" providerId="ADAL" clId="{FD4D7735-FE6F-48CE-8EB0-426C4AA180B2}" dt="2020-12-29T18:18:16.071" v="1" actId="47"/>
        <pc:sldMkLst>
          <pc:docMk/>
          <pc:sldMk cId="2155331150" sldId="4184"/>
        </pc:sldMkLst>
      </pc:sldChg>
      <pc:sldChg chg="del">
        <pc:chgData name="Chris Speller" userId="0a97f007-b978-4543-a8a0-9ee0abccdf0a" providerId="ADAL" clId="{FD4D7735-FE6F-48CE-8EB0-426C4AA180B2}" dt="2020-12-29T18:18:16.071" v="1" actId="47"/>
        <pc:sldMkLst>
          <pc:docMk/>
          <pc:sldMk cId="4017996368" sldId="4188"/>
        </pc:sldMkLst>
      </pc:sldChg>
      <pc:sldChg chg="del">
        <pc:chgData name="Chris Speller" userId="0a97f007-b978-4543-a8a0-9ee0abccdf0a" providerId="ADAL" clId="{FD4D7735-FE6F-48CE-8EB0-426C4AA180B2}" dt="2020-12-29T18:18:16.071" v="1" actId="47"/>
        <pc:sldMkLst>
          <pc:docMk/>
          <pc:sldMk cId="2718755551" sldId="4189"/>
        </pc:sldMkLst>
      </pc:sldChg>
      <pc:sldChg chg="del">
        <pc:chgData name="Chris Speller" userId="0a97f007-b978-4543-a8a0-9ee0abccdf0a" providerId="ADAL" clId="{FD4D7735-FE6F-48CE-8EB0-426C4AA180B2}" dt="2020-12-29T18:18:16.071" v="1" actId="47"/>
        <pc:sldMkLst>
          <pc:docMk/>
          <pc:sldMk cId="1484740047" sldId="4190"/>
        </pc:sldMkLst>
      </pc:sldChg>
      <pc:sldChg chg="del">
        <pc:chgData name="Chris Speller" userId="0a97f007-b978-4543-a8a0-9ee0abccdf0a" providerId="ADAL" clId="{FD4D7735-FE6F-48CE-8EB0-426C4AA180B2}" dt="2020-12-29T18:18:16.071" v="1" actId="47"/>
        <pc:sldMkLst>
          <pc:docMk/>
          <pc:sldMk cId="2526310810" sldId="4191"/>
        </pc:sldMkLst>
      </pc:sldChg>
      <pc:sldChg chg="del">
        <pc:chgData name="Chris Speller" userId="0a97f007-b978-4543-a8a0-9ee0abccdf0a" providerId="ADAL" clId="{FD4D7735-FE6F-48CE-8EB0-426C4AA180B2}" dt="2020-12-29T18:18:16.071" v="1" actId="47"/>
        <pc:sldMkLst>
          <pc:docMk/>
          <pc:sldMk cId="350495019" sldId="4192"/>
        </pc:sldMkLst>
      </pc:sldChg>
      <pc:sldChg chg="del">
        <pc:chgData name="Chris Speller" userId="0a97f007-b978-4543-a8a0-9ee0abccdf0a" providerId="ADAL" clId="{FD4D7735-FE6F-48CE-8EB0-426C4AA180B2}" dt="2020-12-29T18:18:16.071" v="1" actId="47"/>
        <pc:sldMkLst>
          <pc:docMk/>
          <pc:sldMk cId="1629193138" sldId="4198"/>
        </pc:sldMkLst>
      </pc:sldChg>
      <pc:sldChg chg="del">
        <pc:chgData name="Chris Speller" userId="0a97f007-b978-4543-a8a0-9ee0abccdf0a" providerId="ADAL" clId="{FD4D7735-FE6F-48CE-8EB0-426C4AA180B2}" dt="2020-12-29T18:18:16.071" v="1" actId="47"/>
        <pc:sldMkLst>
          <pc:docMk/>
          <pc:sldMk cId="315729265" sldId="4199"/>
        </pc:sldMkLst>
      </pc:sldChg>
      <pc:sldChg chg="del">
        <pc:chgData name="Chris Speller" userId="0a97f007-b978-4543-a8a0-9ee0abccdf0a" providerId="ADAL" clId="{FD4D7735-FE6F-48CE-8EB0-426C4AA180B2}" dt="2020-12-29T18:18:16.071" v="1" actId="47"/>
        <pc:sldMkLst>
          <pc:docMk/>
          <pc:sldMk cId="3996726411" sldId="4202"/>
        </pc:sldMkLst>
      </pc:sldChg>
      <pc:sldChg chg="del">
        <pc:chgData name="Chris Speller" userId="0a97f007-b978-4543-a8a0-9ee0abccdf0a" providerId="ADAL" clId="{FD4D7735-FE6F-48CE-8EB0-426C4AA180B2}" dt="2020-12-29T18:18:16.071" v="1" actId="47"/>
        <pc:sldMkLst>
          <pc:docMk/>
          <pc:sldMk cId="2934690791" sldId="4203"/>
        </pc:sldMkLst>
      </pc:sldChg>
      <pc:sldChg chg="del">
        <pc:chgData name="Chris Speller" userId="0a97f007-b978-4543-a8a0-9ee0abccdf0a" providerId="ADAL" clId="{FD4D7735-FE6F-48CE-8EB0-426C4AA180B2}" dt="2020-12-29T18:18:16.071" v="1" actId="47"/>
        <pc:sldMkLst>
          <pc:docMk/>
          <pc:sldMk cId="2400306813" sldId="4204"/>
        </pc:sldMkLst>
      </pc:sldChg>
      <pc:sldChg chg="del">
        <pc:chgData name="Chris Speller" userId="0a97f007-b978-4543-a8a0-9ee0abccdf0a" providerId="ADAL" clId="{FD4D7735-FE6F-48CE-8EB0-426C4AA180B2}" dt="2020-12-29T18:18:16.071" v="1" actId="47"/>
        <pc:sldMkLst>
          <pc:docMk/>
          <pc:sldMk cId="2146458024" sldId="4205"/>
        </pc:sldMkLst>
      </pc:sldChg>
      <pc:sldChg chg="del">
        <pc:chgData name="Chris Speller" userId="0a97f007-b978-4543-a8a0-9ee0abccdf0a" providerId="ADAL" clId="{FD4D7735-FE6F-48CE-8EB0-426C4AA180B2}" dt="2020-12-29T18:18:16.071" v="1" actId="47"/>
        <pc:sldMkLst>
          <pc:docMk/>
          <pc:sldMk cId="607798742" sldId="4206"/>
        </pc:sldMkLst>
      </pc:sldChg>
      <pc:sldChg chg="del">
        <pc:chgData name="Chris Speller" userId="0a97f007-b978-4543-a8a0-9ee0abccdf0a" providerId="ADAL" clId="{FD4D7735-FE6F-48CE-8EB0-426C4AA180B2}" dt="2020-12-29T18:18:16.071" v="1" actId="47"/>
        <pc:sldMkLst>
          <pc:docMk/>
          <pc:sldMk cId="1509414811" sldId="4207"/>
        </pc:sldMkLst>
      </pc:sldChg>
      <pc:sldChg chg="delSp mod">
        <pc:chgData name="Chris Speller" userId="0a97f007-b978-4543-a8a0-9ee0abccdf0a" providerId="ADAL" clId="{FD4D7735-FE6F-48CE-8EB0-426C4AA180B2}" dt="2020-12-29T18:19:50.170" v="2" actId="478"/>
        <pc:sldMkLst>
          <pc:docMk/>
          <pc:sldMk cId="1844530125" sldId="4208"/>
        </pc:sldMkLst>
        <pc:spChg chg="del">
          <ac:chgData name="Chris Speller" userId="0a97f007-b978-4543-a8a0-9ee0abccdf0a" providerId="ADAL" clId="{FD4D7735-FE6F-48CE-8EB0-426C4AA180B2}" dt="2020-12-29T18:19:50.170" v="2" actId="478"/>
          <ac:spMkLst>
            <pc:docMk/>
            <pc:sldMk cId="1844530125" sldId="4208"/>
            <ac:spMk id="4" creationId="{CA12FE76-5CF5-4D77-BD77-246AEA852914}"/>
          </ac:spMkLst>
        </pc:spChg>
      </pc:sldChg>
      <pc:sldChg chg="del">
        <pc:chgData name="Chris Speller" userId="0a97f007-b978-4543-a8a0-9ee0abccdf0a" providerId="ADAL" clId="{FD4D7735-FE6F-48CE-8EB0-426C4AA180B2}" dt="2020-12-29T18:18:16.071" v="1" actId="47"/>
        <pc:sldMkLst>
          <pc:docMk/>
          <pc:sldMk cId="4164783722" sldId="4213"/>
        </pc:sldMkLst>
      </pc:sldChg>
      <pc:sldChg chg="del">
        <pc:chgData name="Chris Speller" userId="0a97f007-b978-4543-a8a0-9ee0abccdf0a" providerId="ADAL" clId="{FD4D7735-FE6F-48CE-8EB0-426C4AA180B2}" dt="2020-12-29T18:18:16.071" v="1" actId="47"/>
        <pc:sldMkLst>
          <pc:docMk/>
          <pc:sldMk cId="2154510305" sldId="4214"/>
        </pc:sldMkLst>
      </pc:sldChg>
      <pc:sldChg chg="del">
        <pc:chgData name="Chris Speller" userId="0a97f007-b978-4543-a8a0-9ee0abccdf0a" providerId="ADAL" clId="{FD4D7735-FE6F-48CE-8EB0-426C4AA180B2}" dt="2020-12-29T18:18:16.071" v="1" actId="47"/>
        <pc:sldMkLst>
          <pc:docMk/>
          <pc:sldMk cId="3265337172" sldId="4216"/>
        </pc:sldMkLst>
      </pc:sldChg>
      <pc:sldChg chg="del">
        <pc:chgData name="Chris Speller" userId="0a97f007-b978-4543-a8a0-9ee0abccdf0a" providerId="ADAL" clId="{FD4D7735-FE6F-48CE-8EB0-426C4AA180B2}" dt="2020-12-29T18:18:16.071" v="1" actId="47"/>
        <pc:sldMkLst>
          <pc:docMk/>
          <pc:sldMk cId="2273401380" sldId="4217"/>
        </pc:sldMkLst>
      </pc:sldChg>
      <pc:sldChg chg="del">
        <pc:chgData name="Chris Speller" userId="0a97f007-b978-4543-a8a0-9ee0abccdf0a" providerId="ADAL" clId="{FD4D7735-FE6F-48CE-8EB0-426C4AA180B2}" dt="2020-12-29T18:18:16.071" v="1" actId="47"/>
        <pc:sldMkLst>
          <pc:docMk/>
          <pc:sldMk cId="796380717" sldId="4218"/>
        </pc:sldMkLst>
      </pc:sldChg>
      <pc:sldChg chg="del">
        <pc:chgData name="Chris Speller" userId="0a97f007-b978-4543-a8a0-9ee0abccdf0a" providerId="ADAL" clId="{FD4D7735-FE6F-48CE-8EB0-426C4AA180B2}" dt="2020-12-29T18:18:16.071" v="1" actId="47"/>
        <pc:sldMkLst>
          <pc:docMk/>
          <pc:sldMk cId="2514284534" sldId="4219"/>
        </pc:sldMkLst>
      </pc:sldChg>
      <pc:sldChg chg="del">
        <pc:chgData name="Chris Speller" userId="0a97f007-b978-4543-a8a0-9ee0abccdf0a" providerId="ADAL" clId="{FD4D7735-FE6F-48CE-8EB0-426C4AA180B2}" dt="2020-12-29T18:18:16.071" v="1" actId="47"/>
        <pc:sldMkLst>
          <pc:docMk/>
          <pc:sldMk cId="1875288354" sldId="4220"/>
        </pc:sldMkLst>
      </pc:sldChg>
      <pc:sldChg chg="del">
        <pc:chgData name="Chris Speller" userId="0a97f007-b978-4543-a8a0-9ee0abccdf0a" providerId="ADAL" clId="{FD4D7735-FE6F-48CE-8EB0-426C4AA180B2}" dt="2020-12-29T18:18:16.071" v="1" actId="47"/>
        <pc:sldMkLst>
          <pc:docMk/>
          <pc:sldMk cId="1086491071" sldId="4221"/>
        </pc:sldMkLst>
      </pc:sldChg>
      <pc:sldChg chg="del">
        <pc:chgData name="Chris Speller" userId="0a97f007-b978-4543-a8a0-9ee0abccdf0a" providerId="ADAL" clId="{FD4D7735-FE6F-48CE-8EB0-426C4AA180B2}" dt="2020-12-29T18:18:16.071" v="1" actId="47"/>
        <pc:sldMkLst>
          <pc:docMk/>
          <pc:sldMk cId="2971975569" sldId="4222"/>
        </pc:sldMkLst>
      </pc:sldChg>
      <pc:sldChg chg="del">
        <pc:chgData name="Chris Speller" userId="0a97f007-b978-4543-a8a0-9ee0abccdf0a" providerId="ADAL" clId="{FD4D7735-FE6F-48CE-8EB0-426C4AA180B2}" dt="2020-12-29T18:18:16.071" v="1" actId="47"/>
        <pc:sldMkLst>
          <pc:docMk/>
          <pc:sldMk cId="138593035" sldId="4223"/>
        </pc:sldMkLst>
      </pc:sldChg>
      <pc:sldChg chg="del">
        <pc:chgData name="Chris Speller" userId="0a97f007-b978-4543-a8a0-9ee0abccdf0a" providerId="ADAL" clId="{FD4D7735-FE6F-48CE-8EB0-426C4AA180B2}" dt="2020-12-29T18:18:16.071" v="1" actId="47"/>
        <pc:sldMkLst>
          <pc:docMk/>
          <pc:sldMk cId="3725842732" sldId="4224"/>
        </pc:sldMkLst>
      </pc:sldChg>
      <pc:sldChg chg="del">
        <pc:chgData name="Chris Speller" userId="0a97f007-b978-4543-a8a0-9ee0abccdf0a" providerId="ADAL" clId="{FD4D7735-FE6F-48CE-8EB0-426C4AA180B2}" dt="2020-12-29T18:18:16.071" v="1" actId="47"/>
        <pc:sldMkLst>
          <pc:docMk/>
          <pc:sldMk cId="3147962238" sldId="4225"/>
        </pc:sldMkLst>
      </pc:sldChg>
      <pc:sldChg chg="del">
        <pc:chgData name="Chris Speller" userId="0a97f007-b978-4543-a8a0-9ee0abccdf0a" providerId="ADAL" clId="{FD4D7735-FE6F-48CE-8EB0-426C4AA180B2}" dt="2020-12-29T18:18:16.071" v="1" actId="47"/>
        <pc:sldMkLst>
          <pc:docMk/>
          <pc:sldMk cId="3468392918" sldId="4226"/>
        </pc:sldMkLst>
      </pc:sldChg>
      <pc:sldChg chg="del">
        <pc:chgData name="Chris Speller" userId="0a97f007-b978-4543-a8a0-9ee0abccdf0a" providerId="ADAL" clId="{FD4D7735-FE6F-48CE-8EB0-426C4AA180B2}" dt="2020-12-29T18:18:16.071" v="1" actId="47"/>
        <pc:sldMkLst>
          <pc:docMk/>
          <pc:sldMk cId="2695470637" sldId="4227"/>
        </pc:sldMkLst>
      </pc:sldChg>
      <pc:sldChg chg="del">
        <pc:chgData name="Chris Speller" userId="0a97f007-b978-4543-a8a0-9ee0abccdf0a" providerId="ADAL" clId="{FD4D7735-FE6F-48CE-8EB0-426C4AA180B2}" dt="2020-12-29T18:18:16.071" v="1" actId="47"/>
        <pc:sldMkLst>
          <pc:docMk/>
          <pc:sldMk cId="2247887021" sldId="4228"/>
        </pc:sldMkLst>
      </pc:sldChg>
      <pc:sldChg chg="del">
        <pc:chgData name="Chris Speller" userId="0a97f007-b978-4543-a8a0-9ee0abccdf0a" providerId="ADAL" clId="{FD4D7735-FE6F-48CE-8EB0-426C4AA180B2}" dt="2020-12-29T18:18:16.071" v="1" actId="47"/>
        <pc:sldMkLst>
          <pc:docMk/>
          <pc:sldMk cId="438976053" sldId="4229"/>
        </pc:sldMkLst>
      </pc:sldChg>
      <pc:sldChg chg="del">
        <pc:chgData name="Chris Speller" userId="0a97f007-b978-4543-a8a0-9ee0abccdf0a" providerId="ADAL" clId="{FD4D7735-FE6F-48CE-8EB0-426C4AA180B2}" dt="2020-12-29T18:18:16.071" v="1" actId="47"/>
        <pc:sldMkLst>
          <pc:docMk/>
          <pc:sldMk cId="1552467653" sldId="4230"/>
        </pc:sldMkLst>
      </pc:sldChg>
      <pc:sldChg chg="del">
        <pc:chgData name="Chris Speller" userId="0a97f007-b978-4543-a8a0-9ee0abccdf0a" providerId="ADAL" clId="{FD4D7735-FE6F-48CE-8EB0-426C4AA180B2}" dt="2020-12-29T18:18:16.071" v="1" actId="47"/>
        <pc:sldMkLst>
          <pc:docMk/>
          <pc:sldMk cId="3951675950" sldId="4231"/>
        </pc:sldMkLst>
      </pc:sldChg>
      <pc:sldChg chg="del">
        <pc:chgData name="Chris Speller" userId="0a97f007-b978-4543-a8a0-9ee0abccdf0a" providerId="ADAL" clId="{FD4D7735-FE6F-48CE-8EB0-426C4AA180B2}" dt="2020-12-29T18:18:16.071" v="1" actId="47"/>
        <pc:sldMkLst>
          <pc:docMk/>
          <pc:sldMk cId="1693477359" sldId="4232"/>
        </pc:sldMkLst>
      </pc:sldChg>
      <pc:sldChg chg="del">
        <pc:chgData name="Chris Speller" userId="0a97f007-b978-4543-a8a0-9ee0abccdf0a" providerId="ADAL" clId="{FD4D7735-FE6F-48CE-8EB0-426C4AA180B2}" dt="2020-12-29T18:18:16.071" v="1" actId="47"/>
        <pc:sldMkLst>
          <pc:docMk/>
          <pc:sldMk cId="398302091" sldId="4233"/>
        </pc:sldMkLst>
      </pc:sldChg>
      <pc:sldChg chg="del">
        <pc:chgData name="Chris Speller" userId="0a97f007-b978-4543-a8a0-9ee0abccdf0a" providerId="ADAL" clId="{FD4D7735-FE6F-48CE-8EB0-426C4AA180B2}" dt="2020-12-29T18:18:16.071" v="1" actId="47"/>
        <pc:sldMkLst>
          <pc:docMk/>
          <pc:sldMk cId="1327949606" sldId="4234"/>
        </pc:sldMkLst>
      </pc:sldChg>
      <pc:sldChg chg="del">
        <pc:chgData name="Chris Speller" userId="0a97f007-b978-4543-a8a0-9ee0abccdf0a" providerId="ADAL" clId="{FD4D7735-FE6F-48CE-8EB0-426C4AA180B2}" dt="2020-12-29T18:18:16.071" v="1" actId="47"/>
        <pc:sldMkLst>
          <pc:docMk/>
          <pc:sldMk cId="3338135608" sldId="4235"/>
        </pc:sldMkLst>
      </pc:sldChg>
      <pc:sldChg chg="del">
        <pc:chgData name="Chris Speller" userId="0a97f007-b978-4543-a8a0-9ee0abccdf0a" providerId="ADAL" clId="{FD4D7735-FE6F-48CE-8EB0-426C4AA180B2}" dt="2020-12-29T18:18:16.071" v="1" actId="47"/>
        <pc:sldMkLst>
          <pc:docMk/>
          <pc:sldMk cId="1326625730" sldId="4236"/>
        </pc:sldMkLst>
      </pc:sldChg>
      <pc:sldChg chg="del">
        <pc:chgData name="Chris Speller" userId="0a97f007-b978-4543-a8a0-9ee0abccdf0a" providerId="ADAL" clId="{FD4D7735-FE6F-48CE-8EB0-426C4AA180B2}" dt="2020-12-29T18:18:16.071" v="1" actId="47"/>
        <pc:sldMkLst>
          <pc:docMk/>
          <pc:sldMk cId="2724026175" sldId="4237"/>
        </pc:sldMkLst>
      </pc:sldChg>
      <pc:sldChg chg="del">
        <pc:chgData name="Chris Speller" userId="0a97f007-b978-4543-a8a0-9ee0abccdf0a" providerId="ADAL" clId="{FD4D7735-FE6F-48CE-8EB0-426C4AA180B2}" dt="2020-12-29T18:18:16.071" v="1" actId="47"/>
        <pc:sldMkLst>
          <pc:docMk/>
          <pc:sldMk cId="4243191301" sldId="4238"/>
        </pc:sldMkLst>
      </pc:sldChg>
      <pc:sldChg chg="del">
        <pc:chgData name="Chris Speller" userId="0a97f007-b978-4543-a8a0-9ee0abccdf0a" providerId="ADAL" clId="{FD4D7735-FE6F-48CE-8EB0-426C4AA180B2}" dt="2020-12-29T18:18:16.071" v="1" actId="47"/>
        <pc:sldMkLst>
          <pc:docMk/>
          <pc:sldMk cId="3039522617" sldId="4239"/>
        </pc:sldMkLst>
      </pc:sldChg>
      <pc:sldChg chg="del">
        <pc:chgData name="Chris Speller" userId="0a97f007-b978-4543-a8a0-9ee0abccdf0a" providerId="ADAL" clId="{FD4D7735-FE6F-48CE-8EB0-426C4AA180B2}" dt="2020-12-29T18:18:16.071" v="1" actId="47"/>
        <pc:sldMkLst>
          <pc:docMk/>
          <pc:sldMk cId="158264975" sldId="4240"/>
        </pc:sldMkLst>
      </pc:sldChg>
      <pc:sldChg chg="del">
        <pc:chgData name="Chris Speller" userId="0a97f007-b978-4543-a8a0-9ee0abccdf0a" providerId="ADAL" clId="{FD4D7735-FE6F-48CE-8EB0-426C4AA180B2}" dt="2020-12-29T18:18:16.071" v="1" actId="47"/>
        <pc:sldMkLst>
          <pc:docMk/>
          <pc:sldMk cId="2125408918" sldId="4241"/>
        </pc:sldMkLst>
      </pc:sldChg>
      <pc:sldChg chg="del">
        <pc:chgData name="Chris Speller" userId="0a97f007-b978-4543-a8a0-9ee0abccdf0a" providerId="ADAL" clId="{FD4D7735-FE6F-48CE-8EB0-426C4AA180B2}" dt="2020-12-29T18:18:16.071" v="1" actId="47"/>
        <pc:sldMkLst>
          <pc:docMk/>
          <pc:sldMk cId="1836444367" sldId="4242"/>
        </pc:sldMkLst>
      </pc:sldChg>
      <pc:sldChg chg="del">
        <pc:chgData name="Chris Speller" userId="0a97f007-b978-4543-a8a0-9ee0abccdf0a" providerId="ADAL" clId="{FD4D7735-FE6F-48CE-8EB0-426C4AA180B2}" dt="2020-12-29T18:18:16.071" v="1" actId="47"/>
        <pc:sldMkLst>
          <pc:docMk/>
          <pc:sldMk cId="341646211" sldId="4243"/>
        </pc:sldMkLst>
      </pc:sldChg>
      <pc:sldChg chg="del">
        <pc:chgData name="Chris Speller" userId="0a97f007-b978-4543-a8a0-9ee0abccdf0a" providerId="ADAL" clId="{FD4D7735-FE6F-48CE-8EB0-426C4AA180B2}" dt="2020-12-29T18:18:16.071" v="1" actId="47"/>
        <pc:sldMkLst>
          <pc:docMk/>
          <pc:sldMk cId="817507201" sldId="4244"/>
        </pc:sldMkLst>
      </pc:sldChg>
      <pc:sldChg chg="del">
        <pc:chgData name="Chris Speller" userId="0a97f007-b978-4543-a8a0-9ee0abccdf0a" providerId="ADAL" clId="{FD4D7735-FE6F-48CE-8EB0-426C4AA180B2}" dt="2020-12-29T18:18:16.071" v="1" actId="47"/>
        <pc:sldMkLst>
          <pc:docMk/>
          <pc:sldMk cId="3354366734" sldId="4245"/>
        </pc:sldMkLst>
      </pc:sldChg>
      <pc:sldChg chg="del">
        <pc:chgData name="Chris Speller" userId="0a97f007-b978-4543-a8a0-9ee0abccdf0a" providerId="ADAL" clId="{FD4D7735-FE6F-48CE-8EB0-426C4AA180B2}" dt="2020-12-29T18:18:16.071" v="1" actId="47"/>
        <pc:sldMkLst>
          <pc:docMk/>
          <pc:sldMk cId="2186397201" sldId="4246"/>
        </pc:sldMkLst>
      </pc:sldChg>
      <pc:sldChg chg="del">
        <pc:chgData name="Chris Speller" userId="0a97f007-b978-4543-a8a0-9ee0abccdf0a" providerId="ADAL" clId="{FD4D7735-FE6F-48CE-8EB0-426C4AA180B2}" dt="2020-12-29T18:18:16.071" v="1" actId="47"/>
        <pc:sldMkLst>
          <pc:docMk/>
          <pc:sldMk cId="2710331797" sldId="4247"/>
        </pc:sldMkLst>
      </pc:sldChg>
      <pc:sldChg chg="del">
        <pc:chgData name="Chris Speller" userId="0a97f007-b978-4543-a8a0-9ee0abccdf0a" providerId="ADAL" clId="{FD4D7735-FE6F-48CE-8EB0-426C4AA180B2}" dt="2020-12-29T18:18:16.071" v="1" actId="47"/>
        <pc:sldMkLst>
          <pc:docMk/>
          <pc:sldMk cId="3223318569" sldId="4248"/>
        </pc:sldMkLst>
      </pc:sldChg>
      <pc:sldChg chg="del">
        <pc:chgData name="Chris Speller" userId="0a97f007-b978-4543-a8a0-9ee0abccdf0a" providerId="ADAL" clId="{FD4D7735-FE6F-48CE-8EB0-426C4AA180B2}" dt="2020-12-29T18:18:16.071" v="1" actId="47"/>
        <pc:sldMkLst>
          <pc:docMk/>
          <pc:sldMk cId="3837037893" sldId="4249"/>
        </pc:sldMkLst>
      </pc:sldChg>
      <pc:sldChg chg="del">
        <pc:chgData name="Chris Speller" userId="0a97f007-b978-4543-a8a0-9ee0abccdf0a" providerId="ADAL" clId="{FD4D7735-FE6F-48CE-8EB0-426C4AA180B2}" dt="2020-12-29T18:18:16.071" v="1" actId="47"/>
        <pc:sldMkLst>
          <pc:docMk/>
          <pc:sldMk cId="3224120657" sldId="4250"/>
        </pc:sldMkLst>
      </pc:sldChg>
      <pc:sldChg chg="del">
        <pc:chgData name="Chris Speller" userId="0a97f007-b978-4543-a8a0-9ee0abccdf0a" providerId="ADAL" clId="{FD4D7735-FE6F-48CE-8EB0-426C4AA180B2}" dt="2020-12-29T18:18:16.071" v="1" actId="47"/>
        <pc:sldMkLst>
          <pc:docMk/>
          <pc:sldMk cId="1717571408" sldId="4251"/>
        </pc:sldMkLst>
      </pc:sldChg>
      <pc:sldChg chg="del">
        <pc:chgData name="Chris Speller" userId="0a97f007-b978-4543-a8a0-9ee0abccdf0a" providerId="ADAL" clId="{FD4D7735-FE6F-48CE-8EB0-426C4AA180B2}" dt="2020-12-29T18:18:16.071" v="1" actId="47"/>
        <pc:sldMkLst>
          <pc:docMk/>
          <pc:sldMk cId="423940997" sldId="4252"/>
        </pc:sldMkLst>
      </pc:sldChg>
      <pc:sldChg chg="del">
        <pc:chgData name="Chris Speller" userId="0a97f007-b978-4543-a8a0-9ee0abccdf0a" providerId="ADAL" clId="{FD4D7735-FE6F-48CE-8EB0-426C4AA180B2}" dt="2020-12-29T18:18:16.071" v="1" actId="47"/>
        <pc:sldMkLst>
          <pc:docMk/>
          <pc:sldMk cId="1338014658" sldId="4253"/>
        </pc:sldMkLst>
      </pc:sldChg>
      <pc:sldChg chg="del">
        <pc:chgData name="Chris Speller" userId="0a97f007-b978-4543-a8a0-9ee0abccdf0a" providerId="ADAL" clId="{FD4D7735-FE6F-48CE-8EB0-426C4AA180B2}" dt="2020-12-29T18:18:16.071" v="1" actId="47"/>
        <pc:sldMkLst>
          <pc:docMk/>
          <pc:sldMk cId="3616660796" sldId="4254"/>
        </pc:sldMkLst>
      </pc:sldChg>
      <pc:sldChg chg="del">
        <pc:chgData name="Chris Speller" userId="0a97f007-b978-4543-a8a0-9ee0abccdf0a" providerId="ADAL" clId="{FD4D7735-FE6F-48CE-8EB0-426C4AA180B2}" dt="2020-12-29T18:18:16.071" v="1" actId="47"/>
        <pc:sldMkLst>
          <pc:docMk/>
          <pc:sldMk cId="4177198245" sldId="4255"/>
        </pc:sldMkLst>
      </pc:sldChg>
      <pc:sldChg chg="del">
        <pc:chgData name="Chris Speller" userId="0a97f007-b978-4543-a8a0-9ee0abccdf0a" providerId="ADAL" clId="{FD4D7735-FE6F-48CE-8EB0-426C4AA180B2}" dt="2020-12-29T18:18:16.071" v="1" actId="47"/>
        <pc:sldMkLst>
          <pc:docMk/>
          <pc:sldMk cId="4264084750" sldId="4256"/>
        </pc:sldMkLst>
      </pc:sldChg>
      <pc:sldChg chg="del">
        <pc:chgData name="Chris Speller" userId="0a97f007-b978-4543-a8a0-9ee0abccdf0a" providerId="ADAL" clId="{FD4D7735-FE6F-48CE-8EB0-426C4AA180B2}" dt="2020-12-29T18:18:16.071" v="1" actId="47"/>
        <pc:sldMkLst>
          <pc:docMk/>
          <pc:sldMk cId="4091461241" sldId="4257"/>
        </pc:sldMkLst>
      </pc:sldChg>
      <pc:sldChg chg="del">
        <pc:chgData name="Chris Speller" userId="0a97f007-b978-4543-a8a0-9ee0abccdf0a" providerId="ADAL" clId="{FD4D7735-FE6F-48CE-8EB0-426C4AA180B2}" dt="2020-12-29T18:18:16.071" v="1" actId="47"/>
        <pc:sldMkLst>
          <pc:docMk/>
          <pc:sldMk cId="1880240341" sldId="4258"/>
        </pc:sldMkLst>
      </pc:sldChg>
      <pc:sldChg chg="del">
        <pc:chgData name="Chris Speller" userId="0a97f007-b978-4543-a8a0-9ee0abccdf0a" providerId="ADAL" clId="{FD4D7735-FE6F-48CE-8EB0-426C4AA180B2}" dt="2020-12-29T18:18:16.071" v="1" actId="47"/>
        <pc:sldMkLst>
          <pc:docMk/>
          <pc:sldMk cId="1902792200" sldId="4259"/>
        </pc:sldMkLst>
      </pc:sldChg>
      <pc:sldChg chg="del">
        <pc:chgData name="Chris Speller" userId="0a97f007-b978-4543-a8a0-9ee0abccdf0a" providerId="ADAL" clId="{FD4D7735-FE6F-48CE-8EB0-426C4AA180B2}" dt="2020-12-29T18:18:16.071" v="1" actId="47"/>
        <pc:sldMkLst>
          <pc:docMk/>
          <pc:sldMk cId="2108722511" sldId="4260"/>
        </pc:sldMkLst>
      </pc:sldChg>
      <pc:sldChg chg="del">
        <pc:chgData name="Chris Speller" userId="0a97f007-b978-4543-a8a0-9ee0abccdf0a" providerId="ADAL" clId="{FD4D7735-FE6F-48CE-8EB0-426C4AA180B2}" dt="2020-12-29T18:18:16.071" v="1" actId="47"/>
        <pc:sldMkLst>
          <pc:docMk/>
          <pc:sldMk cId="1621303755" sldId="4261"/>
        </pc:sldMkLst>
      </pc:sldChg>
      <pc:sldChg chg="del">
        <pc:chgData name="Chris Speller" userId="0a97f007-b978-4543-a8a0-9ee0abccdf0a" providerId="ADAL" clId="{FD4D7735-FE6F-48CE-8EB0-426C4AA180B2}" dt="2020-12-29T18:18:16.071" v="1" actId="47"/>
        <pc:sldMkLst>
          <pc:docMk/>
          <pc:sldMk cId="30781524" sldId="4262"/>
        </pc:sldMkLst>
      </pc:sldChg>
      <pc:sldChg chg="del">
        <pc:chgData name="Chris Speller" userId="0a97f007-b978-4543-a8a0-9ee0abccdf0a" providerId="ADAL" clId="{FD4D7735-FE6F-48CE-8EB0-426C4AA180B2}" dt="2020-12-29T18:18:16.071" v="1" actId="47"/>
        <pc:sldMkLst>
          <pc:docMk/>
          <pc:sldMk cId="1646190295" sldId="4263"/>
        </pc:sldMkLst>
      </pc:sldChg>
      <pc:sldChg chg="del">
        <pc:chgData name="Chris Speller" userId="0a97f007-b978-4543-a8a0-9ee0abccdf0a" providerId="ADAL" clId="{FD4D7735-FE6F-48CE-8EB0-426C4AA180B2}" dt="2020-12-29T18:18:16.071" v="1" actId="47"/>
        <pc:sldMkLst>
          <pc:docMk/>
          <pc:sldMk cId="1757040990" sldId="4264"/>
        </pc:sldMkLst>
      </pc:sldChg>
      <pc:sldChg chg="del">
        <pc:chgData name="Chris Speller" userId="0a97f007-b978-4543-a8a0-9ee0abccdf0a" providerId="ADAL" clId="{FD4D7735-FE6F-48CE-8EB0-426C4AA180B2}" dt="2020-12-29T18:18:16.071" v="1" actId="47"/>
        <pc:sldMkLst>
          <pc:docMk/>
          <pc:sldMk cId="2403810658" sldId="4265"/>
        </pc:sldMkLst>
      </pc:sldChg>
      <pc:sldChg chg="del">
        <pc:chgData name="Chris Speller" userId="0a97f007-b978-4543-a8a0-9ee0abccdf0a" providerId="ADAL" clId="{FD4D7735-FE6F-48CE-8EB0-426C4AA180B2}" dt="2020-12-29T18:18:16.071" v="1" actId="47"/>
        <pc:sldMkLst>
          <pc:docMk/>
          <pc:sldMk cId="3575460123" sldId="4266"/>
        </pc:sldMkLst>
      </pc:sldChg>
      <pc:sldChg chg="del">
        <pc:chgData name="Chris Speller" userId="0a97f007-b978-4543-a8a0-9ee0abccdf0a" providerId="ADAL" clId="{FD4D7735-FE6F-48CE-8EB0-426C4AA180B2}" dt="2020-12-29T18:18:16.071" v="1" actId="47"/>
        <pc:sldMkLst>
          <pc:docMk/>
          <pc:sldMk cId="80948181" sldId="4267"/>
        </pc:sldMkLst>
      </pc:sldChg>
      <pc:sldChg chg="del">
        <pc:chgData name="Chris Speller" userId="0a97f007-b978-4543-a8a0-9ee0abccdf0a" providerId="ADAL" clId="{FD4D7735-FE6F-48CE-8EB0-426C4AA180B2}" dt="2020-12-29T18:18:16.071" v="1" actId="47"/>
        <pc:sldMkLst>
          <pc:docMk/>
          <pc:sldMk cId="2913860632" sldId="4268"/>
        </pc:sldMkLst>
      </pc:sldChg>
      <pc:sldChg chg="del">
        <pc:chgData name="Chris Speller" userId="0a97f007-b978-4543-a8a0-9ee0abccdf0a" providerId="ADAL" clId="{FD4D7735-FE6F-48CE-8EB0-426C4AA180B2}" dt="2020-12-29T18:18:16.071" v="1" actId="47"/>
        <pc:sldMkLst>
          <pc:docMk/>
          <pc:sldMk cId="3001421036" sldId="4269"/>
        </pc:sldMkLst>
      </pc:sldChg>
      <pc:sldChg chg="del">
        <pc:chgData name="Chris Speller" userId="0a97f007-b978-4543-a8a0-9ee0abccdf0a" providerId="ADAL" clId="{FD4D7735-FE6F-48CE-8EB0-426C4AA180B2}" dt="2020-12-29T18:18:16.071" v="1" actId="47"/>
        <pc:sldMkLst>
          <pc:docMk/>
          <pc:sldMk cId="1657395919" sldId="4270"/>
        </pc:sldMkLst>
      </pc:sldChg>
      <pc:sldChg chg="del">
        <pc:chgData name="Chris Speller" userId="0a97f007-b978-4543-a8a0-9ee0abccdf0a" providerId="ADAL" clId="{FD4D7735-FE6F-48CE-8EB0-426C4AA180B2}" dt="2020-12-29T18:18:16.071" v="1" actId="47"/>
        <pc:sldMkLst>
          <pc:docMk/>
          <pc:sldMk cId="3120832599" sldId="4271"/>
        </pc:sldMkLst>
      </pc:sldChg>
      <pc:sldChg chg="del">
        <pc:chgData name="Chris Speller" userId="0a97f007-b978-4543-a8a0-9ee0abccdf0a" providerId="ADAL" clId="{FD4D7735-FE6F-48CE-8EB0-426C4AA180B2}" dt="2020-12-29T18:18:16.071" v="1" actId="47"/>
        <pc:sldMkLst>
          <pc:docMk/>
          <pc:sldMk cId="2483679848" sldId="4272"/>
        </pc:sldMkLst>
      </pc:sldChg>
      <pc:sldChg chg="del">
        <pc:chgData name="Chris Speller" userId="0a97f007-b978-4543-a8a0-9ee0abccdf0a" providerId="ADAL" clId="{FD4D7735-FE6F-48CE-8EB0-426C4AA180B2}" dt="2020-12-29T18:18:16.071" v="1" actId="47"/>
        <pc:sldMkLst>
          <pc:docMk/>
          <pc:sldMk cId="806744597" sldId="4273"/>
        </pc:sldMkLst>
      </pc:sldChg>
      <pc:sldChg chg="del">
        <pc:chgData name="Chris Speller" userId="0a97f007-b978-4543-a8a0-9ee0abccdf0a" providerId="ADAL" clId="{FD4D7735-FE6F-48CE-8EB0-426C4AA180B2}" dt="2020-12-29T18:18:16.071" v="1" actId="47"/>
        <pc:sldMkLst>
          <pc:docMk/>
          <pc:sldMk cId="630231074" sldId="4274"/>
        </pc:sldMkLst>
      </pc:sldChg>
      <pc:sldChg chg="del">
        <pc:chgData name="Chris Speller" userId="0a97f007-b978-4543-a8a0-9ee0abccdf0a" providerId="ADAL" clId="{FD4D7735-FE6F-48CE-8EB0-426C4AA180B2}" dt="2020-12-29T18:18:16.071" v="1" actId="47"/>
        <pc:sldMkLst>
          <pc:docMk/>
          <pc:sldMk cId="3600640039" sldId="4275"/>
        </pc:sldMkLst>
      </pc:sldChg>
      <pc:sldChg chg="del">
        <pc:chgData name="Chris Speller" userId="0a97f007-b978-4543-a8a0-9ee0abccdf0a" providerId="ADAL" clId="{FD4D7735-FE6F-48CE-8EB0-426C4AA180B2}" dt="2020-12-29T18:18:16.071" v="1" actId="47"/>
        <pc:sldMkLst>
          <pc:docMk/>
          <pc:sldMk cId="3619091561" sldId="4276"/>
        </pc:sldMkLst>
      </pc:sldChg>
      <pc:sldChg chg="del">
        <pc:chgData name="Chris Speller" userId="0a97f007-b978-4543-a8a0-9ee0abccdf0a" providerId="ADAL" clId="{FD4D7735-FE6F-48CE-8EB0-426C4AA180B2}" dt="2020-12-29T18:18:16.071" v="1" actId="47"/>
        <pc:sldMkLst>
          <pc:docMk/>
          <pc:sldMk cId="1999125335" sldId="4277"/>
        </pc:sldMkLst>
      </pc:sldChg>
      <pc:sldChg chg="del">
        <pc:chgData name="Chris Speller" userId="0a97f007-b978-4543-a8a0-9ee0abccdf0a" providerId="ADAL" clId="{FD4D7735-FE6F-48CE-8EB0-426C4AA180B2}" dt="2020-12-29T18:18:16.071" v="1" actId="47"/>
        <pc:sldMkLst>
          <pc:docMk/>
          <pc:sldMk cId="952130618" sldId="4278"/>
        </pc:sldMkLst>
      </pc:sldChg>
      <pc:sldChg chg="del">
        <pc:chgData name="Chris Speller" userId="0a97f007-b978-4543-a8a0-9ee0abccdf0a" providerId="ADAL" clId="{FD4D7735-FE6F-48CE-8EB0-426C4AA180B2}" dt="2020-12-29T18:18:16.071" v="1" actId="47"/>
        <pc:sldMkLst>
          <pc:docMk/>
          <pc:sldMk cId="4239581193" sldId="4279"/>
        </pc:sldMkLst>
      </pc:sldChg>
      <pc:sldChg chg="del">
        <pc:chgData name="Chris Speller" userId="0a97f007-b978-4543-a8a0-9ee0abccdf0a" providerId="ADAL" clId="{FD4D7735-FE6F-48CE-8EB0-426C4AA180B2}" dt="2020-12-29T18:18:16.071" v="1" actId="47"/>
        <pc:sldMkLst>
          <pc:docMk/>
          <pc:sldMk cId="3621946412" sldId="4280"/>
        </pc:sldMkLst>
      </pc:sldChg>
      <pc:sldChg chg="del">
        <pc:chgData name="Chris Speller" userId="0a97f007-b978-4543-a8a0-9ee0abccdf0a" providerId="ADAL" clId="{FD4D7735-FE6F-48CE-8EB0-426C4AA180B2}" dt="2020-12-29T18:18:16.071" v="1" actId="47"/>
        <pc:sldMkLst>
          <pc:docMk/>
          <pc:sldMk cId="2461866022" sldId="4281"/>
        </pc:sldMkLst>
      </pc:sldChg>
      <pc:sldChg chg="del">
        <pc:chgData name="Chris Speller" userId="0a97f007-b978-4543-a8a0-9ee0abccdf0a" providerId="ADAL" clId="{FD4D7735-FE6F-48CE-8EB0-426C4AA180B2}" dt="2020-12-29T18:18:16.071" v="1" actId="47"/>
        <pc:sldMkLst>
          <pc:docMk/>
          <pc:sldMk cId="3646568035" sldId="4282"/>
        </pc:sldMkLst>
      </pc:sldChg>
      <pc:sldChg chg="del">
        <pc:chgData name="Chris Speller" userId="0a97f007-b978-4543-a8a0-9ee0abccdf0a" providerId="ADAL" clId="{FD4D7735-FE6F-48CE-8EB0-426C4AA180B2}" dt="2020-12-29T18:18:16.071" v="1" actId="47"/>
        <pc:sldMkLst>
          <pc:docMk/>
          <pc:sldMk cId="824125664" sldId="4283"/>
        </pc:sldMkLst>
      </pc:sldChg>
      <pc:sldChg chg="del">
        <pc:chgData name="Chris Speller" userId="0a97f007-b978-4543-a8a0-9ee0abccdf0a" providerId="ADAL" clId="{FD4D7735-FE6F-48CE-8EB0-426C4AA180B2}" dt="2020-12-29T18:18:16.071" v="1" actId="47"/>
        <pc:sldMkLst>
          <pc:docMk/>
          <pc:sldMk cId="387364026" sldId="4284"/>
        </pc:sldMkLst>
      </pc:sldChg>
      <pc:sldChg chg="del">
        <pc:chgData name="Chris Speller" userId="0a97f007-b978-4543-a8a0-9ee0abccdf0a" providerId="ADAL" clId="{FD4D7735-FE6F-48CE-8EB0-426C4AA180B2}" dt="2020-12-29T18:18:16.071" v="1" actId="47"/>
        <pc:sldMkLst>
          <pc:docMk/>
          <pc:sldMk cId="3641594149" sldId="4285"/>
        </pc:sldMkLst>
      </pc:sldChg>
      <pc:sldChg chg="del">
        <pc:chgData name="Chris Speller" userId="0a97f007-b978-4543-a8a0-9ee0abccdf0a" providerId="ADAL" clId="{FD4D7735-FE6F-48CE-8EB0-426C4AA180B2}" dt="2020-12-29T18:18:16.071" v="1" actId="47"/>
        <pc:sldMkLst>
          <pc:docMk/>
          <pc:sldMk cId="3426369019" sldId="4286"/>
        </pc:sldMkLst>
      </pc:sldChg>
      <pc:sldChg chg="del">
        <pc:chgData name="Chris Speller" userId="0a97f007-b978-4543-a8a0-9ee0abccdf0a" providerId="ADAL" clId="{FD4D7735-FE6F-48CE-8EB0-426C4AA180B2}" dt="2020-12-29T18:18:16.071" v="1" actId="47"/>
        <pc:sldMkLst>
          <pc:docMk/>
          <pc:sldMk cId="1654046565" sldId="4287"/>
        </pc:sldMkLst>
      </pc:sldChg>
      <pc:sldChg chg="del">
        <pc:chgData name="Chris Speller" userId="0a97f007-b978-4543-a8a0-9ee0abccdf0a" providerId="ADAL" clId="{FD4D7735-FE6F-48CE-8EB0-426C4AA180B2}" dt="2020-12-29T18:18:16.071" v="1" actId="47"/>
        <pc:sldMkLst>
          <pc:docMk/>
          <pc:sldMk cId="2277725251" sldId="4288"/>
        </pc:sldMkLst>
      </pc:sldChg>
      <pc:sldChg chg="del">
        <pc:chgData name="Chris Speller" userId="0a97f007-b978-4543-a8a0-9ee0abccdf0a" providerId="ADAL" clId="{FD4D7735-FE6F-48CE-8EB0-426C4AA180B2}" dt="2020-12-29T18:18:16.071" v="1" actId="47"/>
        <pc:sldMkLst>
          <pc:docMk/>
          <pc:sldMk cId="1642434324" sldId="4289"/>
        </pc:sldMkLst>
      </pc:sldChg>
      <pc:sldChg chg="del">
        <pc:chgData name="Chris Speller" userId="0a97f007-b978-4543-a8a0-9ee0abccdf0a" providerId="ADAL" clId="{FD4D7735-FE6F-48CE-8EB0-426C4AA180B2}" dt="2020-12-29T18:18:16.071" v="1" actId="47"/>
        <pc:sldMkLst>
          <pc:docMk/>
          <pc:sldMk cId="332099813" sldId="4290"/>
        </pc:sldMkLst>
      </pc:sldChg>
      <pc:sldChg chg="del">
        <pc:chgData name="Chris Speller" userId="0a97f007-b978-4543-a8a0-9ee0abccdf0a" providerId="ADAL" clId="{FD4D7735-FE6F-48CE-8EB0-426C4AA180B2}" dt="2020-12-29T18:18:16.071" v="1" actId="47"/>
        <pc:sldMkLst>
          <pc:docMk/>
          <pc:sldMk cId="773265155" sldId="4291"/>
        </pc:sldMkLst>
      </pc:sldChg>
      <pc:sldChg chg="del">
        <pc:chgData name="Chris Speller" userId="0a97f007-b978-4543-a8a0-9ee0abccdf0a" providerId="ADAL" clId="{FD4D7735-FE6F-48CE-8EB0-426C4AA180B2}" dt="2020-12-29T18:18:16.071" v="1" actId="47"/>
        <pc:sldMkLst>
          <pc:docMk/>
          <pc:sldMk cId="593446486" sldId="4292"/>
        </pc:sldMkLst>
      </pc:sldChg>
      <pc:sldChg chg="del">
        <pc:chgData name="Chris Speller" userId="0a97f007-b978-4543-a8a0-9ee0abccdf0a" providerId="ADAL" clId="{FD4D7735-FE6F-48CE-8EB0-426C4AA180B2}" dt="2020-12-29T18:18:16.071" v="1" actId="47"/>
        <pc:sldMkLst>
          <pc:docMk/>
          <pc:sldMk cId="1495672583" sldId="4293"/>
        </pc:sldMkLst>
      </pc:sldChg>
      <pc:sldChg chg="del">
        <pc:chgData name="Chris Speller" userId="0a97f007-b978-4543-a8a0-9ee0abccdf0a" providerId="ADAL" clId="{FD4D7735-FE6F-48CE-8EB0-426C4AA180B2}" dt="2020-12-29T18:18:16.071" v="1" actId="47"/>
        <pc:sldMkLst>
          <pc:docMk/>
          <pc:sldMk cId="2113508000" sldId="4294"/>
        </pc:sldMkLst>
      </pc:sldChg>
      <pc:sldChg chg="del">
        <pc:chgData name="Chris Speller" userId="0a97f007-b978-4543-a8a0-9ee0abccdf0a" providerId="ADAL" clId="{FD4D7735-FE6F-48CE-8EB0-426C4AA180B2}" dt="2020-12-29T18:18:16.071" v="1" actId="47"/>
        <pc:sldMkLst>
          <pc:docMk/>
          <pc:sldMk cId="491669538" sldId="4295"/>
        </pc:sldMkLst>
      </pc:sldChg>
      <pc:sldChg chg="del">
        <pc:chgData name="Chris Speller" userId="0a97f007-b978-4543-a8a0-9ee0abccdf0a" providerId="ADAL" clId="{FD4D7735-FE6F-48CE-8EB0-426C4AA180B2}" dt="2020-12-29T18:18:16.071" v="1" actId="47"/>
        <pc:sldMkLst>
          <pc:docMk/>
          <pc:sldMk cId="304467537" sldId="4296"/>
        </pc:sldMkLst>
      </pc:sldChg>
      <pc:sldChg chg="del">
        <pc:chgData name="Chris Speller" userId="0a97f007-b978-4543-a8a0-9ee0abccdf0a" providerId="ADAL" clId="{FD4D7735-FE6F-48CE-8EB0-426C4AA180B2}" dt="2020-12-29T18:18:16.071" v="1" actId="47"/>
        <pc:sldMkLst>
          <pc:docMk/>
          <pc:sldMk cId="1940237595" sldId="4297"/>
        </pc:sldMkLst>
      </pc:sldChg>
      <pc:sldChg chg="del">
        <pc:chgData name="Chris Speller" userId="0a97f007-b978-4543-a8a0-9ee0abccdf0a" providerId="ADAL" clId="{FD4D7735-FE6F-48CE-8EB0-426C4AA180B2}" dt="2020-12-29T18:18:16.071" v="1" actId="47"/>
        <pc:sldMkLst>
          <pc:docMk/>
          <pc:sldMk cId="1191533945" sldId="4298"/>
        </pc:sldMkLst>
      </pc:sldChg>
      <pc:sldChg chg="del">
        <pc:chgData name="Chris Speller" userId="0a97f007-b978-4543-a8a0-9ee0abccdf0a" providerId="ADAL" clId="{FD4D7735-FE6F-48CE-8EB0-426C4AA180B2}" dt="2020-12-29T18:18:16.071" v="1" actId="47"/>
        <pc:sldMkLst>
          <pc:docMk/>
          <pc:sldMk cId="2031719662" sldId="4299"/>
        </pc:sldMkLst>
      </pc:sldChg>
      <pc:sldChg chg="del">
        <pc:chgData name="Chris Speller" userId="0a97f007-b978-4543-a8a0-9ee0abccdf0a" providerId="ADAL" clId="{FD4D7735-FE6F-48CE-8EB0-426C4AA180B2}" dt="2020-12-29T18:18:16.071" v="1" actId="47"/>
        <pc:sldMkLst>
          <pc:docMk/>
          <pc:sldMk cId="1481373174" sldId="4300"/>
        </pc:sldMkLst>
      </pc:sldChg>
      <pc:sldChg chg="del">
        <pc:chgData name="Chris Speller" userId="0a97f007-b978-4543-a8a0-9ee0abccdf0a" providerId="ADAL" clId="{FD4D7735-FE6F-48CE-8EB0-426C4AA180B2}" dt="2020-12-29T18:18:16.071" v="1" actId="47"/>
        <pc:sldMkLst>
          <pc:docMk/>
          <pc:sldMk cId="2261699720" sldId="4301"/>
        </pc:sldMkLst>
      </pc:sldChg>
      <pc:sldChg chg="del">
        <pc:chgData name="Chris Speller" userId="0a97f007-b978-4543-a8a0-9ee0abccdf0a" providerId="ADAL" clId="{FD4D7735-FE6F-48CE-8EB0-426C4AA180B2}" dt="2020-12-29T18:18:16.071" v="1" actId="47"/>
        <pc:sldMkLst>
          <pc:docMk/>
          <pc:sldMk cId="1724463117" sldId="4302"/>
        </pc:sldMkLst>
      </pc:sldChg>
      <pc:sldChg chg="del">
        <pc:chgData name="Chris Speller" userId="0a97f007-b978-4543-a8a0-9ee0abccdf0a" providerId="ADAL" clId="{FD4D7735-FE6F-48CE-8EB0-426C4AA180B2}" dt="2020-12-29T18:18:16.071" v="1" actId="47"/>
        <pc:sldMkLst>
          <pc:docMk/>
          <pc:sldMk cId="37996205" sldId="4303"/>
        </pc:sldMkLst>
      </pc:sldChg>
      <pc:sldChg chg="del">
        <pc:chgData name="Chris Speller" userId="0a97f007-b978-4543-a8a0-9ee0abccdf0a" providerId="ADAL" clId="{FD4D7735-FE6F-48CE-8EB0-426C4AA180B2}" dt="2020-12-29T18:18:16.071" v="1" actId="47"/>
        <pc:sldMkLst>
          <pc:docMk/>
          <pc:sldMk cId="1847766139" sldId="4304"/>
        </pc:sldMkLst>
      </pc:sldChg>
      <pc:sldChg chg="del">
        <pc:chgData name="Chris Speller" userId="0a97f007-b978-4543-a8a0-9ee0abccdf0a" providerId="ADAL" clId="{FD4D7735-FE6F-48CE-8EB0-426C4AA180B2}" dt="2020-12-29T18:18:16.071" v="1" actId="47"/>
        <pc:sldMkLst>
          <pc:docMk/>
          <pc:sldMk cId="3056492787" sldId="4305"/>
        </pc:sldMkLst>
      </pc:sldChg>
      <pc:sldChg chg="del">
        <pc:chgData name="Chris Speller" userId="0a97f007-b978-4543-a8a0-9ee0abccdf0a" providerId="ADAL" clId="{FD4D7735-FE6F-48CE-8EB0-426C4AA180B2}" dt="2020-12-29T18:18:16.071" v="1" actId="47"/>
        <pc:sldMkLst>
          <pc:docMk/>
          <pc:sldMk cId="3532056582" sldId="4306"/>
        </pc:sldMkLst>
      </pc:sldChg>
      <pc:sldChg chg="del">
        <pc:chgData name="Chris Speller" userId="0a97f007-b978-4543-a8a0-9ee0abccdf0a" providerId="ADAL" clId="{FD4D7735-FE6F-48CE-8EB0-426C4AA180B2}" dt="2020-12-29T18:18:16.071" v="1" actId="47"/>
        <pc:sldMkLst>
          <pc:docMk/>
          <pc:sldMk cId="1698076429" sldId="4307"/>
        </pc:sldMkLst>
      </pc:sldChg>
      <pc:sldChg chg="del">
        <pc:chgData name="Chris Speller" userId="0a97f007-b978-4543-a8a0-9ee0abccdf0a" providerId="ADAL" clId="{FD4D7735-FE6F-48CE-8EB0-426C4AA180B2}" dt="2020-12-29T18:18:16.071" v="1" actId="47"/>
        <pc:sldMkLst>
          <pc:docMk/>
          <pc:sldMk cId="2642310659" sldId="4308"/>
        </pc:sldMkLst>
      </pc:sldChg>
      <pc:sldChg chg="del">
        <pc:chgData name="Chris Speller" userId="0a97f007-b978-4543-a8a0-9ee0abccdf0a" providerId="ADAL" clId="{FD4D7735-FE6F-48CE-8EB0-426C4AA180B2}" dt="2020-12-29T18:18:16.071" v="1" actId="47"/>
        <pc:sldMkLst>
          <pc:docMk/>
          <pc:sldMk cId="2914913119" sldId="4309"/>
        </pc:sldMkLst>
      </pc:sldChg>
      <pc:sldChg chg="del">
        <pc:chgData name="Chris Speller" userId="0a97f007-b978-4543-a8a0-9ee0abccdf0a" providerId="ADAL" clId="{FD4D7735-FE6F-48CE-8EB0-426C4AA180B2}" dt="2020-12-29T18:18:16.071" v="1" actId="47"/>
        <pc:sldMkLst>
          <pc:docMk/>
          <pc:sldMk cId="982601318" sldId="4310"/>
        </pc:sldMkLst>
      </pc:sldChg>
      <pc:sldChg chg="del">
        <pc:chgData name="Chris Speller" userId="0a97f007-b978-4543-a8a0-9ee0abccdf0a" providerId="ADAL" clId="{FD4D7735-FE6F-48CE-8EB0-426C4AA180B2}" dt="2020-12-29T18:18:16.071" v="1" actId="47"/>
        <pc:sldMkLst>
          <pc:docMk/>
          <pc:sldMk cId="2030567570" sldId="4311"/>
        </pc:sldMkLst>
      </pc:sldChg>
      <pc:sldChg chg="del">
        <pc:chgData name="Chris Speller" userId="0a97f007-b978-4543-a8a0-9ee0abccdf0a" providerId="ADAL" clId="{FD4D7735-FE6F-48CE-8EB0-426C4AA180B2}" dt="2020-12-29T18:18:16.071" v="1" actId="47"/>
        <pc:sldMkLst>
          <pc:docMk/>
          <pc:sldMk cId="2613807161" sldId="4312"/>
        </pc:sldMkLst>
      </pc:sldChg>
      <pc:sldChg chg="del">
        <pc:chgData name="Chris Speller" userId="0a97f007-b978-4543-a8a0-9ee0abccdf0a" providerId="ADAL" clId="{FD4D7735-FE6F-48CE-8EB0-426C4AA180B2}" dt="2020-12-29T18:18:16.071" v="1" actId="47"/>
        <pc:sldMkLst>
          <pc:docMk/>
          <pc:sldMk cId="2952915619" sldId="4313"/>
        </pc:sldMkLst>
      </pc:sldChg>
      <pc:sldChg chg="del">
        <pc:chgData name="Chris Speller" userId="0a97f007-b978-4543-a8a0-9ee0abccdf0a" providerId="ADAL" clId="{FD4D7735-FE6F-48CE-8EB0-426C4AA180B2}" dt="2020-12-29T18:18:16.071" v="1" actId="47"/>
        <pc:sldMkLst>
          <pc:docMk/>
          <pc:sldMk cId="386718359" sldId="4314"/>
        </pc:sldMkLst>
      </pc:sldChg>
      <pc:sldChg chg="del">
        <pc:chgData name="Chris Speller" userId="0a97f007-b978-4543-a8a0-9ee0abccdf0a" providerId="ADAL" clId="{FD4D7735-FE6F-48CE-8EB0-426C4AA180B2}" dt="2020-12-29T18:18:16.071" v="1" actId="47"/>
        <pc:sldMkLst>
          <pc:docMk/>
          <pc:sldMk cId="629933196" sldId="4315"/>
        </pc:sldMkLst>
      </pc:sldChg>
      <pc:sldChg chg="del">
        <pc:chgData name="Chris Speller" userId="0a97f007-b978-4543-a8a0-9ee0abccdf0a" providerId="ADAL" clId="{FD4D7735-FE6F-48CE-8EB0-426C4AA180B2}" dt="2020-12-29T18:18:16.071" v="1" actId="47"/>
        <pc:sldMkLst>
          <pc:docMk/>
          <pc:sldMk cId="3936516827" sldId="4316"/>
        </pc:sldMkLst>
      </pc:sldChg>
      <pc:sldChg chg="del">
        <pc:chgData name="Chris Speller" userId="0a97f007-b978-4543-a8a0-9ee0abccdf0a" providerId="ADAL" clId="{FD4D7735-FE6F-48CE-8EB0-426C4AA180B2}" dt="2020-12-29T18:18:16.071" v="1" actId="47"/>
        <pc:sldMkLst>
          <pc:docMk/>
          <pc:sldMk cId="2069647745" sldId="4317"/>
        </pc:sldMkLst>
      </pc:sldChg>
      <pc:sldChg chg="del">
        <pc:chgData name="Chris Speller" userId="0a97f007-b978-4543-a8a0-9ee0abccdf0a" providerId="ADAL" clId="{FD4D7735-FE6F-48CE-8EB0-426C4AA180B2}" dt="2020-12-29T18:18:16.071" v="1" actId="47"/>
        <pc:sldMkLst>
          <pc:docMk/>
          <pc:sldMk cId="3764692832" sldId="4318"/>
        </pc:sldMkLst>
      </pc:sldChg>
      <pc:sldChg chg="del">
        <pc:chgData name="Chris Speller" userId="0a97f007-b978-4543-a8a0-9ee0abccdf0a" providerId="ADAL" clId="{FD4D7735-FE6F-48CE-8EB0-426C4AA180B2}" dt="2020-12-29T18:18:16.071" v="1" actId="47"/>
        <pc:sldMkLst>
          <pc:docMk/>
          <pc:sldMk cId="1578000072" sldId="4319"/>
        </pc:sldMkLst>
      </pc:sldChg>
      <pc:sldChg chg="del">
        <pc:chgData name="Chris Speller" userId="0a97f007-b978-4543-a8a0-9ee0abccdf0a" providerId="ADAL" clId="{FD4D7735-FE6F-48CE-8EB0-426C4AA180B2}" dt="2020-12-29T18:18:16.071" v="1" actId="47"/>
        <pc:sldMkLst>
          <pc:docMk/>
          <pc:sldMk cId="1874052716" sldId="4320"/>
        </pc:sldMkLst>
      </pc:sldChg>
      <pc:sldChg chg="del">
        <pc:chgData name="Chris Speller" userId="0a97f007-b978-4543-a8a0-9ee0abccdf0a" providerId="ADAL" clId="{FD4D7735-FE6F-48CE-8EB0-426C4AA180B2}" dt="2020-12-29T18:18:16.071" v="1" actId="47"/>
        <pc:sldMkLst>
          <pc:docMk/>
          <pc:sldMk cId="24042688" sldId="4321"/>
        </pc:sldMkLst>
      </pc:sldChg>
      <pc:sldChg chg="del">
        <pc:chgData name="Chris Speller" userId="0a97f007-b978-4543-a8a0-9ee0abccdf0a" providerId="ADAL" clId="{FD4D7735-FE6F-48CE-8EB0-426C4AA180B2}" dt="2020-12-29T18:18:16.071" v="1" actId="47"/>
        <pc:sldMkLst>
          <pc:docMk/>
          <pc:sldMk cId="2982409516" sldId="4322"/>
        </pc:sldMkLst>
      </pc:sldChg>
      <pc:sldChg chg="del">
        <pc:chgData name="Chris Speller" userId="0a97f007-b978-4543-a8a0-9ee0abccdf0a" providerId="ADAL" clId="{FD4D7735-FE6F-48CE-8EB0-426C4AA180B2}" dt="2020-12-29T18:18:16.071" v="1" actId="47"/>
        <pc:sldMkLst>
          <pc:docMk/>
          <pc:sldMk cId="1561327894" sldId="4323"/>
        </pc:sldMkLst>
      </pc:sldChg>
      <pc:sldChg chg="del">
        <pc:chgData name="Chris Speller" userId="0a97f007-b978-4543-a8a0-9ee0abccdf0a" providerId="ADAL" clId="{FD4D7735-FE6F-48CE-8EB0-426C4AA180B2}" dt="2020-12-29T18:18:16.071" v="1" actId="47"/>
        <pc:sldMkLst>
          <pc:docMk/>
          <pc:sldMk cId="1930047067" sldId="4324"/>
        </pc:sldMkLst>
      </pc:sldChg>
      <pc:sldChg chg="del">
        <pc:chgData name="Chris Speller" userId="0a97f007-b978-4543-a8a0-9ee0abccdf0a" providerId="ADAL" clId="{FD4D7735-FE6F-48CE-8EB0-426C4AA180B2}" dt="2020-12-29T18:18:16.071" v="1" actId="47"/>
        <pc:sldMkLst>
          <pc:docMk/>
          <pc:sldMk cId="2676529931" sldId="4325"/>
        </pc:sldMkLst>
      </pc:sldChg>
      <pc:sldChg chg="del">
        <pc:chgData name="Chris Speller" userId="0a97f007-b978-4543-a8a0-9ee0abccdf0a" providerId="ADAL" clId="{FD4D7735-FE6F-48CE-8EB0-426C4AA180B2}" dt="2020-12-29T18:18:16.071" v="1" actId="47"/>
        <pc:sldMkLst>
          <pc:docMk/>
          <pc:sldMk cId="3396019499" sldId="4326"/>
        </pc:sldMkLst>
      </pc:sldChg>
      <pc:sldChg chg="del">
        <pc:chgData name="Chris Speller" userId="0a97f007-b978-4543-a8a0-9ee0abccdf0a" providerId="ADAL" clId="{FD4D7735-FE6F-48CE-8EB0-426C4AA180B2}" dt="2020-12-29T18:18:16.071" v="1" actId="47"/>
        <pc:sldMkLst>
          <pc:docMk/>
          <pc:sldMk cId="3570121336" sldId="4327"/>
        </pc:sldMkLst>
      </pc:sldChg>
      <pc:sldChg chg="del">
        <pc:chgData name="Chris Speller" userId="0a97f007-b978-4543-a8a0-9ee0abccdf0a" providerId="ADAL" clId="{FD4D7735-FE6F-48CE-8EB0-426C4AA180B2}" dt="2020-12-29T18:18:16.071" v="1" actId="47"/>
        <pc:sldMkLst>
          <pc:docMk/>
          <pc:sldMk cId="3224619781" sldId="4328"/>
        </pc:sldMkLst>
      </pc:sldChg>
      <pc:sldChg chg="del">
        <pc:chgData name="Chris Speller" userId="0a97f007-b978-4543-a8a0-9ee0abccdf0a" providerId="ADAL" clId="{FD4D7735-FE6F-48CE-8EB0-426C4AA180B2}" dt="2020-12-29T18:18:16.071" v="1" actId="47"/>
        <pc:sldMkLst>
          <pc:docMk/>
          <pc:sldMk cId="2537463360" sldId="4329"/>
        </pc:sldMkLst>
      </pc:sldChg>
      <pc:sldChg chg="del">
        <pc:chgData name="Chris Speller" userId="0a97f007-b978-4543-a8a0-9ee0abccdf0a" providerId="ADAL" clId="{FD4D7735-FE6F-48CE-8EB0-426C4AA180B2}" dt="2020-12-29T18:18:16.071" v="1" actId="47"/>
        <pc:sldMkLst>
          <pc:docMk/>
          <pc:sldMk cId="4103478041" sldId="4330"/>
        </pc:sldMkLst>
      </pc:sldChg>
      <pc:sldChg chg="del">
        <pc:chgData name="Chris Speller" userId="0a97f007-b978-4543-a8a0-9ee0abccdf0a" providerId="ADAL" clId="{FD4D7735-FE6F-48CE-8EB0-426C4AA180B2}" dt="2020-12-29T18:18:16.071" v="1" actId="47"/>
        <pc:sldMkLst>
          <pc:docMk/>
          <pc:sldMk cId="4206879685" sldId="4331"/>
        </pc:sldMkLst>
      </pc:sldChg>
      <pc:sldChg chg="del">
        <pc:chgData name="Chris Speller" userId="0a97f007-b978-4543-a8a0-9ee0abccdf0a" providerId="ADAL" clId="{FD4D7735-FE6F-48CE-8EB0-426C4AA180B2}" dt="2020-12-29T18:18:16.071" v="1" actId="47"/>
        <pc:sldMkLst>
          <pc:docMk/>
          <pc:sldMk cId="326305777" sldId="4332"/>
        </pc:sldMkLst>
      </pc:sldChg>
      <pc:sldChg chg="del">
        <pc:chgData name="Chris Speller" userId="0a97f007-b978-4543-a8a0-9ee0abccdf0a" providerId="ADAL" clId="{FD4D7735-FE6F-48CE-8EB0-426C4AA180B2}" dt="2020-12-29T18:18:16.071" v="1" actId="47"/>
        <pc:sldMkLst>
          <pc:docMk/>
          <pc:sldMk cId="3743912193" sldId="4333"/>
        </pc:sldMkLst>
      </pc:sldChg>
      <pc:sldChg chg="del">
        <pc:chgData name="Chris Speller" userId="0a97f007-b978-4543-a8a0-9ee0abccdf0a" providerId="ADAL" clId="{FD4D7735-FE6F-48CE-8EB0-426C4AA180B2}" dt="2020-12-29T18:18:16.071" v="1" actId="47"/>
        <pc:sldMkLst>
          <pc:docMk/>
          <pc:sldMk cId="1371308057" sldId="4334"/>
        </pc:sldMkLst>
      </pc:sldChg>
      <pc:sldChg chg="del">
        <pc:chgData name="Chris Speller" userId="0a97f007-b978-4543-a8a0-9ee0abccdf0a" providerId="ADAL" clId="{FD4D7735-FE6F-48CE-8EB0-426C4AA180B2}" dt="2020-12-29T18:18:16.071" v="1" actId="47"/>
        <pc:sldMkLst>
          <pc:docMk/>
          <pc:sldMk cId="2217818814" sldId="4335"/>
        </pc:sldMkLst>
      </pc:sldChg>
      <pc:sldChg chg="del">
        <pc:chgData name="Chris Speller" userId="0a97f007-b978-4543-a8a0-9ee0abccdf0a" providerId="ADAL" clId="{FD4D7735-FE6F-48CE-8EB0-426C4AA180B2}" dt="2020-12-29T18:18:16.071" v="1" actId="47"/>
        <pc:sldMkLst>
          <pc:docMk/>
          <pc:sldMk cId="2240016883" sldId="4336"/>
        </pc:sldMkLst>
      </pc:sldChg>
      <pc:sldChg chg="del">
        <pc:chgData name="Chris Speller" userId="0a97f007-b978-4543-a8a0-9ee0abccdf0a" providerId="ADAL" clId="{FD4D7735-FE6F-48CE-8EB0-426C4AA180B2}" dt="2020-12-29T18:18:16.071" v="1" actId="47"/>
        <pc:sldMkLst>
          <pc:docMk/>
          <pc:sldMk cId="3454933675" sldId="4337"/>
        </pc:sldMkLst>
      </pc:sldChg>
      <pc:sldChg chg="del">
        <pc:chgData name="Chris Speller" userId="0a97f007-b978-4543-a8a0-9ee0abccdf0a" providerId="ADAL" clId="{FD4D7735-FE6F-48CE-8EB0-426C4AA180B2}" dt="2020-12-29T18:18:16.071" v="1" actId="47"/>
        <pc:sldMkLst>
          <pc:docMk/>
          <pc:sldMk cId="1862998442" sldId="4338"/>
        </pc:sldMkLst>
      </pc:sldChg>
      <pc:sldChg chg="del">
        <pc:chgData name="Chris Speller" userId="0a97f007-b978-4543-a8a0-9ee0abccdf0a" providerId="ADAL" clId="{FD4D7735-FE6F-48CE-8EB0-426C4AA180B2}" dt="2020-12-29T18:18:16.071" v="1" actId="47"/>
        <pc:sldMkLst>
          <pc:docMk/>
          <pc:sldMk cId="3202201567" sldId="4339"/>
        </pc:sldMkLst>
      </pc:sldChg>
      <pc:sldChg chg="del">
        <pc:chgData name="Chris Speller" userId="0a97f007-b978-4543-a8a0-9ee0abccdf0a" providerId="ADAL" clId="{FD4D7735-FE6F-48CE-8EB0-426C4AA180B2}" dt="2020-12-29T18:18:16.071" v="1" actId="47"/>
        <pc:sldMkLst>
          <pc:docMk/>
          <pc:sldMk cId="1043067052" sldId="4340"/>
        </pc:sldMkLst>
      </pc:sldChg>
      <pc:sldChg chg="del">
        <pc:chgData name="Chris Speller" userId="0a97f007-b978-4543-a8a0-9ee0abccdf0a" providerId="ADAL" clId="{FD4D7735-FE6F-48CE-8EB0-426C4AA180B2}" dt="2020-12-29T18:18:16.071" v="1" actId="47"/>
        <pc:sldMkLst>
          <pc:docMk/>
          <pc:sldMk cId="4071340001" sldId="4341"/>
        </pc:sldMkLst>
      </pc:sldChg>
      <pc:sldChg chg="del">
        <pc:chgData name="Chris Speller" userId="0a97f007-b978-4543-a8a0-9ee0abccdf0a" providerId="ADAL" clId="{FD4D7735-FE6F-48CE-8EB0-426C4AA180B2}" dt="2020-12-29T18:18:16.071" v="1" actId="47"/>
        <pc:sldMkLst>
          <pc:docMk/>
          <pc:sldMk cId="2928719754" sldId="4342"/>
        </pc:sldMkLst>
      </pc:sldChg>
      <pc:sldChg chg="del">
        <pc:chgData name="Chris Speller" userId="0a97f007-b978-4543-a8a0-9ee0abccdf0a" providerId="ADAL" clId="{FD4D7735-FE6F-48CE-8EB0-426C4AA180B2}" dt="2020-12-29T18:18:16.071" v="1" actId="47"/>
        <pc:sldMkLst>
          <pc:docMk/>
          <pc:sldMk cId="2193794838" sldId="4343"/>
        </pc:sldMkLst>
      </pc:sldChg>
      <pc:sldChg chg="del">
        <pc:chgData name="Chris Speller" userId="0a97f007-b978-4543-a8a0-9ee0abccdf0a" providerId="ADAL" clId="{FD4D7735-FE6F-48CE-8EB0-426C4AA180B2}" dt="2020-12-29T18:18:16.071" v="1" actId="47"/>
        <pc:sldMkLst>
          <pc:docMk/>
          <pc:sldMk cId="3004094432" sldId="4344"/>
        </pc:sldMkLst>
      </pc:sldChg>
      <pc:sldChg chg="del">
        <pc:chgData name="Chris Speller" userId="0a97f007-b978-4543-a8a0-9ee0abccdf0a" providerId="ADAL" clId="{FD4D7735-FE6F-48CE-8EB0-426C4AA180B2}" dt="2020-12-29T18:18:16.071" v="1" actId="47"/>
        <pc:sldMkLst>
          <pc:docMk/>
          <pc:sldMk cId="2414969809" sldId="4345"/>
        </pc:sldMkLst>
      </pc:sldChg>
      <pc:sldChg chg="del">
        <pc:chgData name="Chris Speller" userId="0a97f007-b978-4543-a8a0-9ee0abccdf0a" providerId="ADAL" clId="{FD4D7735-FE6F-48CE-8EB0-426C4AA180B2}" dt="2020-12-29T18:18:16.071" v="1" actId="47"/>
        <pc:sldMkLst>
          <pc:docMk/>
          <pc:sldMk cId="416137609" sldId="4346"/>
        </pc:sldMkLst>
      </pc:sldChg>
      <pc:sldChg chg="del">
        <pc:chgData name="Chris Speller" userId="0a97f007-b978-4543-a8a0-9ee0abccdf0a" providerId="ADAL" clId="{FD4D7735-FE6F-48CE-8EB0-426C4AA180B2}" dt="2020-12-29T18:18:16.071" v="1" actId="47"/>
        <pc:sldMkLst>
          <pc:docMk/>
          <pc:sldMk cId="90891582" sldId="4347"/>
        </pc:sldMkLst>
      </pc:sldChg>
      <pc:sldChg chg="del">
        <pc:chgData name="Chris Speller" userId="0a97f007-b978-4543-a8a0-9ee0abccdf0a" providerId="ADAL" clId="{FD4D7735-FE6F-48CE-8EB0-426C4AA180B2}" dt="2020-12-29T18:18:16.071" v="1" actId="47"/>
        <pc:sldMkLst>
          <pc:docMk/>
          <pc:sldMk cId="2243162536" sldId="4348"/>
        </pc:sldMkLst>
      </pc:sldChg>
      <pc:sldChg chg="del">
        <pc:chgData name="Chris Speller" userId="0a97f007-b978-4543-a8a0-9ee0abccdf0a" providerId="ADAL" clId="{FD4D7735-FE6F-48CE-8EB0-426C4AA180B2}" dt="2020-12-29T18:18:16.071" v="1" actId="47"/>
        <pc:sldMkLst>
          <pc:docMk/>
          <pc:sldMk cId="1398875079" sldId="4349"/>
        </pc:sldMkLst>
      </pc:sldChg>
      <pc:sldChg chg="del">
        <pc:chgData name="Chris Speller" userId="0a97f007-b978-4543-a8a0-9ee0abccdf0a" providerId="ADAL" clId="{FD4D7735-FE6F-48CE-8EB0-426C4AA180B2}" dt="2020-12-29T18:18:16.071" v="1" actId="47"/>
        <pc:sldMkLst>
          <pc:docMk/>
          <pc:sldMk cId="450081773" sldId="4350"/>
        </pc:sldMkLst>
      </pc:sldChg>
      <pc:sldChg chg="del">
        <pc:chgData name="Chris Speller" userId="0a97f007-b978-4543-a8a0-9ee0abccdf0a" providerId="ADAL" clId="{FD4D7735-FE6F-48CE-8EB0-426C4AA180B2}" dt="2020-12-29T18:18:16.071" v="1" actId="47"/>
        <pc:sldMkLst>
          <pc:docMk/>
          <pc:sldMk cId="3714208225" sldId="4351"/>
        </pc:sldMkLst>
      </pc:sldChg>
      <pc:sldChg chg="del">
        <pc:chgData name="Chris Speller" userId="0a97f007-b978-4543-a8a0-9ee0abccdf0a" providerId="ADAL" clId="{FD4D7735-FE6F-48CE-8EB0-426C4AA180B2}" dt="2020-12-29T18:18:16.071" v="1" actId="47"/>
        <pc:sldMkLst>
          <pc:docMk/>
          <pc:sldMk cId="78328929" sldId="4352"/>
        </pc:sldMkLst>
      </pc:sldChg>
      <pc:sldChg chg="del">
        <pc:chgData name="Chris Speller" userId="0a97f007-b978-4543-a8a0-9ee0abccdf0a" providerId="ADAL" clId="{FD4D7735-FE6F-48CE-8EB0-426C4AA180B2}" dt="2020-12-29T18:18:16.071" v="1" actId="47"/>
        <pc:sldMkLst>
          <pc:docMk/>
          <pc:sldMk cId="3230154808" sldId="4353"/>
        </pc:sldMkLst>
      </pc:sldChg>
      <pc:sldChg chg="del">
        <pc:chgData name="Chris Speller" userId="0a97f007-b978-4543-a8a0-9ee0abccdf0a" providerId="ADAL" clId="{FD4D7735-FE6F-48CE-8EB0-426C4AA180B2}" dt="2020-12-29T18:18:16.071" v="1" actId="47"/>
        <pc:sldMkLst>
          <pc:docMk/>
          <pc:sldMk cId="1604287889" sldId="4354"/>
        </pc:sldMkLst>
      </pc:sldChg>
      <pc:sldChg chg="del">
        <pc:chgData name="Chris Speller" userId="0a97f007-b978-4543-a8a0-9ee0abccdf0a" providerId="ADAL" clId="{FD4D7735-FE6F-48CE-8EB0-426C4AA180B2}" dt="2020-12-29T18:18:16.071" v="1" actId="47"/>
        <pc:sldMkLst>
          <pc:docMk/>
          <pc:sldMk cId="2112412700" sldId="4355"/>
        </pc:sldMkLst>
      </pc:sldChg>
      <pc:sldChg chg="del">
        <pc:chgData name="Chris Speller" userId="0a97f007-b978-4543-a8a0-9ee0abccdf0a" providerId="ADAL" clId="{FD4D7735-FE6F-48CE-8EB0-426C4AA180B2}" dt="2020-12-29T18:18:16.071" v="1" actId="47"/>
        <pc:sldMkLst>
          <pc:docMk/>
          <pc:sldMk cId="183042484" sldId="4356"/>
        </pc:sldMkLst>
      </pc:sldChg>
      <pc:sldChg chg="del">
        <pc:chgData name="Chris Speller" userId="0a97f007-b978-4543-a8a0-9ee0abccdf0a" providerId="ADAL" clId="{FD4D7735-FE6F-48CE-8EB0-426C4AA180B2}" dt="2020-12-29T18:18:16.071" v="1" actId="47"/>
        <pc:sldMkLst>
          <pc:docMk/>
          <pc:sldMk cId="1220972997" sldId="4357"/>
        </pc:sldMkLst>
      </pc:sldChg>
      <pc:sldChg chg="del">
        <pc:chgData name="Chris Speller" userId="0a97f007-b978-4543-a8a0-9ee0abccdf0a" providerId="ADAL" clId="{FD4D7735-FE6F-48CE-8EB0-426C4AA180B2}" dt="2020-12-29T18:18:16.071" v="1" actId="47"/>
        <pc:sldMkLst>
          <pc:docMk/>
          <pc:sldMk cId="1972103750" sldId="4358"/>
        </pc:sldMkLst>
      </pc:sldChg>
      <pc:sldChg chg="del">
        <pc:chgData name="Chris Speller" userId="0a97f007-b978-4543-a8a0-9ee0abccdf0a" providerId="ADAL" clId="{FD4D7735-FE6F-48CE-8EB0-426C4AA180B2}" dt="2020-12-29T18:18:16.071" v="1" actId="47"/>
        <pc:sldMkLst>
          <pc:docMk/>
          <pc:sldMk cId="1118833427" sldId="4359"/>
        </pc:sldMkLst>
      </pc:sldChg>
      <pc:sldChg chg="del">
        <pc:chgData name="Chris Speller" userId="0a97f007-b978-4543-a8a0-9ee0abccdf0a" providerId="ADAL" clId="{FD4D7735-FE6F-48CE-8EB0-426C4AA180B2}" dt="2020-12-29T18:18:16.071" v="1" actId="47"/>
        <pc:sldMkLst>
          <pc:docMk/>
          <pc:sldMk cId="21646681" sldId="4360"/>
        </pc:sldMkLst>
      </pc:sldChg>
      <pc:sldChg chg="del">
        <pc:chgData name="Chris Speller" userId="0a97f007-b978-4543-a8a0-9ee0abccdf0a" providerId="ADAL" clId="{FD4D7735-FE6F-48CE-8EB0-426C4AA180B2}" dt="2020-12-29T18:18:16.071" v="1" actId="47"/>
        <pc:sldMkLst>
          <pc:docMk/>
          <pc:sldMk cId="3543663213" sldId="4361"/>
        </pc:sldMkLst>
      </pc:sldChg>
      <pc:sldChg chg="del">
        <pc:chgData name="Chris Speller" userId="0a97f007-b978-4543-a8a0-9ee0abccdf0a" providerId="ADAL" clId="{FD4D7735-FE6F-48CE-8EB0-426C4AA180B2}" dt="2020-12-29T18:18:16.071" v="1" actId="47"/>
        <pc:sldMkLst>
          <pc:docMk/>
          <pc:sldMk cId="1263047628" sldId="4362"/>
        </pc:sldMkLst>
      </pc:sldChg>
      <pc:sldChg chg="del">
        <pc:chgData name="Chris Speller" userId="0a97f007-b978-4543-a8a0-9ee0abccdf0a" providerId="ADAL" clId="{FD4D7735-FE6F-48CE-8EB0-426C4AA180B2}" dt="2020-12-29T18:18:16.071" v="1" actId="47"/>
        <pc:sldMkLst>
          <pc:docMk/>
          <pc:sldMk cId="750677471" sldId="4363"/>
        </pc:sldMkLst>
      </pc:sldChg>
      <pc:sldChg chg="del">
        <pc:chgData name="Chris Speller" userId="0a97f007-b978-4543-a8a0-9ee0abccdf0a" providerId="ADAL" clId="{FD4D7735-FE6F-48CE-8EB0-426C4AA180B2}" dt="2020-12-29T18:18:16.071" v="1" actId="47"/>
        <pc:sldMkLst>
          <pc:docMk/>
          <pc:sldMk cId="428243676" sldId="4364"/>
        </pc:sldMkLst>
      </pc:sldChg>
      <pc:sldChg chg="del">
        <pc:chgData name="Chris Speller" userId="0a97f007-b978-4543-a8a0-9ee0abccdf0a" providerId="ADAL" clId="{FD4D7735-FE6F-48CE-8EB0-426C4AA180B2}" dt="2020-12-29T18:18:16.071" v="1" actId="47"/>
        <pc:sldMkLst>
          <pc:docMk/>
          <pc:sldMk cId="2456944556" sldId="4365"/>
        </pc:sldMkLst>
      </pc:sldChg>
      <pc:sldChg chg="del">
        <pc:chgData name="Chris Speller" userId="0a97f007-b978-4543-a8a0-9ee0abccdf0a" providerId="ADAL" clId="{FD4D7735-FE6F-48CE-8EB0-426C4AA180B2}" dt="2020-12-29T18:18:16.071" v="1" actId="47"/>
        <pc:sldMkLst>
          <pc:docMk/>
          <pc:sldMk cId="662453415" sldId="4366"/>
        </pc:sldMkLst>
      </pc:sldChg>
      <pc:sldChg chg="del">
        <pc:chgData name="Chris Speller" userId="0a97f007-b978-4543-a8a0-9ee0abccdf0a" providerId="ADAL" clId="{FD4D7735-FE6F-48CE-8EB0-426C4AA180B2}" dt="2020-12-29T18:18:16.071" v="1" actId="47"/>
        <pc:sldMkLst>
          <pc:docMk/>
          <pc:sldMk cId="2133670684" sldId="4367"/>
        </pc:sldMkLst>
      </pc:sldChg>
      <pc:sldChg chg="del">
        <pc:chgData name="Chris Speller" userId="0a97f007-b978-4543-a8a0-9ee0abccdf0a" providerId="ADAL" clId="{FD4D7735-FE6F-48CE-8EB0-426C4AA180B2}" dt="2020-12-29T18:18:16.071" v="1" actId="47"/>
        <pc:sldMkLst>
          <pc:docMk/>
          <pc:sldMk cId="2419695591" sldId="4368"/>
        </pc:sldMkLst>
      </pc:sldChg>
      <pc:sldChg chg="del">
        <pc:chgData name="Chris Speller" userId="0a97f007-b978-4543-a8a0-9ee0abccdf0a" providerId="ADAL" clId="{FD4D7735-FE6F-48CE-8EB0-426C4AA180B2}" dt="2020-12-29T18:18:16.071" v="1" actId="47"/>
        <pc:sldMkLst>
          <pc:docMk/>
          <pc:sldMk cId="3044792326" sldId="4369"/>
        </pc:sldMkLst>
      </pc:sldChg>
      <pc:sldChg chg="del">
        <pc:chgData name="Chris Speller" userId="0a97f007-b978-4543-a8a0-9ee0abccdf0a" providerId="ADAL" clId="{FD4D7735-FE6F-48CE-8EB0-426C4AA180B2}" dt="2020-12-29T18:18:16.071" v="1" actId="47"/>
        <pc:sldMkLst>
          <pc:docMk/>
          <pc:sldMk cId="1229155451" sldId="4370"/>
        </pc:sldMkLst>
      </pc:sldChg>
      <pc:sldChg chg="del">
        <pc:chgData name="Chris Speller" userId="0a97f007-b978-4543-a8a0-9ee0abccdf0a" providerId="ADAL" clId="{FD4D7735-FE6F-48CE-8EB0-426C4AA180B2}" dt="2020-12-29T18:18:16.071" v="1" actId="47"/>
        <pc:sldMkLst>
          <pc:docMk/>
          <pc:sldMk cId="3969297651" sldId="4371"/>
        </pc:sldMkLst>
      </pc:sldChg>
      <pc:sldChg chg="del">
        <pc:chgData name="Chris Speller" userId="0a97f007-b978-4543-a8a0-9ee0abccdf0a" providerId="ADAL" clId="{FD4D7735-FE6F-48CE-8EB0-426C4AA180B2}" dt="2020-12-29T18:18:16.071" v="1" actId="47"/>
        <pc:sldMkLst>
          <pc:docMk/>
          <pc:sldMk cId="998256425" sldId="4372"/>
        </pc:sldMkLst>
      </pc:sldChg>
      <pc:sldChg chg="del">
        <pc:chgData name="Chris Speller" userId="0a97f007-b978-4543-a8a0-9ee0abccdf0a" providerId="ADAL" clId="{FD4D7735-FE6F-48CE-8EB0-426C4AA180B2}" dt="2020-12-29T18:18:16.071" v="1" actId="47"/>
        <pc:sldMkLst>
          <pc:docMk/>
          <pc:sldMk cId="2204556056" sldId="4373"/>
        </pc:sldMkLst>
      </pc:sldChg>
      <pc:sldChg chg="del">
        <pc:chgData name="Chris Speller" userId="0a97f007-b978-4543-a8a0-9ee0abccdf0a" providerId="ADAL" clId="{FD4D7735-FE6F-48CE-8EB0-426C4AA180B2}" dt="2020-12-29T18:18:16.071" v="1" actId="47"/>
        <pc:sldMkLst>
          <pc:docMk/>
          <pc:sldMk cId="1026167480" sldId="4374"/>
        </pc:sldMkLst>
      </pc:sldChg>
      <pc:sldChg chg="del">
        <pc:chgData name="Chris Speller" userId="0a97f007-b978-4543-a8a0-9ee0abccdf0a" providerId="ADAL" clId="{FD4D7735-FE6F-48CE-8EB0-426C4AA180B2}" dt="2020-12-29T18:18:16.071" v="1" actId="47"/>
        <pc:sldMkLst>
          <pc:docMk/>
          <pc:sldMk cId="3172139061" sldId="4375"/>
        </pc:sldMkLst>
      </pc:sldChg>
      <pc:sldChg chg="del">
        <pc:chgData name="Chris Speller" userId="0a97f007-b978-4543-a8a0-9ee0abccdf0a" providerId="ADAL" clId="{FD4D7735-FE6F-48CE-8EB0-426C4AA180B2}" dt="2020-12-29T18:18:16.071" v="1" actId="47"/>
        <pc:sldMkLst>
          <pc:docMk/>
          <pc:sldMk cId="2222330239" sldId="4376"/>
        </pc:sldMkLst>
      </pc:sldChg>
      <pc:sldChg chg="del">
        <pc:chgData name="Chris Speller" userId="0a97f007-b978-4543-a8a0-9ee0abccdf0a" providerId="ADAL" clId="{FD4D7735-FE6F-48CE-8EB0-426C4AA180B2}" dt="2020-12-29T18:18:16.071" v="1" actId="47"/>
        <pc:sldMkLst>
          <pc:docMk/>
          <pc:sldMk cId="3605087695" sldId="4377"/>
        </pc:sldMkLst>
      </pc:sldChg>
      <pc:sldChg chg="del">
        <pc:chgData name="Chris Speller" userId="0a97f007-b978-4543-a8a0-9ee0abccdf0a" providerId="ADAL" clId="{FD4D7735-FE6F-48CE-8EB0-426C4AA180B2}" dt="2020-12-29T18:18:16.071" v="1" actId="47"/>
        <pc:sldMkLst>
          <pc:docMk/>
          <pc:sldMk cId="2037259512" sldId="4378"/>
        </pc:sldMkLst>
      </pc:sldChg>
      <pc:sldChg chg="del">
        <pc:chgData name="Chris Speller" userId="0a97f007-b978-4543-a8a0-9ee0abccdf0a" providerId="ADAL" clId="{FD4D7735-FE6F-48CE-8EB0-426C4AA180B2}" dt="2020-12-29T18:18:16.071" v="1" actId="47"/>
        <pc:sldMkLst>
          <pc:docMk/>
          <pc:sldMk cId="3609281399" sldId="4379"/>
        </pc:sldMkLst>
      </pc:sldChg>
      <pc:sldChg chg="del">
        <pc:chgData name="Chris Speller" userId="0a97f007-b978-4543-a8a0-9ee0abccdf0a" providerId="ADAL" clId="{FD4D7735-FE6F-48CE-8EB0-426C4AA180B2}" dt="2020-12-29T18:18:16.071" v="1" actId="47"/>
        <pc:sldMkLst>
          <pc:docMk/>
          <pc:sldMk cId="286609433" sldId="4380"/>
        </pc:sldMkLst>
      </pc:sldChg>
      <pc:sldChg chg="del">
        <pc:chgData name="Chris Speller" userId="0a97f007-b978-4543-a8a0-9ee0abccdf0a" providerId="ADAL" clId="{FD4D7735-FE6F-48CE-8EB0-426C4AA180B2}" dt="2020-12-29T18:18:16.071" v="1" actId="47"/>
        <pc:sldMkLst>
          <pc:docMk/>
          <pc:sldMk cId="2087474387" sldId="4381"/>
        </pc:sldMkLst>
      </pc:sldChg>
      <pc:sldChg chg="del">
        <pc:chgData name="Chris Speller" userId="0a97f007-b978-4543-a8a0-9ee0abccdf0a" providerId="ADAL" clId="{FD4D7735-FE6F-48CE-8EB0-426C4AA180B2}" dt="2020-12-29T18:18:16.071" v="1" actId="47"/>
        <pc:sldMkLst>
          <pc:docMk/>
          <pc:sldMk cId="1744103207" sldId="4382"/>
        </pc:sldMkLst>
      </pc:sldChg>
      <pc:sldChg chg="del">
        <pc:chgData name="Chris Speller" userId="0a97f007-b978-4543-a8a0-9ee0abccdf0a" providerId="ADAL" clId="{FD4D7735-FE6F-48CE-8EB0-426C4AA180B2}" dt="2020-12-29T18:18:16.071" v="1" actId="47"/>
        <pc:sldMkLst>
          <pc:docMk/>
          <pc:sldMk cId="3897156336" sldId="4383"/>
        </pc:sldMkLst>
      </pc:sldChg>
      <pc:sldChg chg="del">
        <pc:chgData name="Chris Speller" userId="0a97f007-b978-4543-a8a0-9ee0abccdf0a" providerId="ADAL" clId="{FD4D7735-FE6F-48CE-8EB0-426C4AA180B2}" dt="2020-12-29T18:18:16.071" v="1" actId="47"/>
        <pc:sldMkLst>
          <pc:docMk/>
          <pc:sldMk cId="556829712" sldId="4384"/>
        </pc:sldMkLst>
      </pc:sldChg>
      <pc:sldChg chg="del">
        <pc:chgData name="Chris Speller" userId="0a97f007-b978-4543-a8a0-9ee0abccdf0a" providerId="ADAL" clId="{FD4D7735-FE6F-48CE-8EB0-426C4AA180B2}" dt="2020-12-29T18:18:16.071" v="1" actId="47"/>
        <pc:sldMkLst>
          <pc:docMk/>
          <pc:sldMk cId="2870114305" sldId="4385"/>
        </pc:sldMkLst>
      </pc:sldChg>
      <pc:sldChg chg="del">
        <pc:chgData name="Chris Speller" userId="0a97f007-b978-4543-a8a0-9ee0abccdf0a" providerId="ADAL" clId="{FD4D7735-FE6F-48CE-8EB0-426C4AA180B2}" dt="2020-12-29T18:18:16.071" v="1" actId="47"/>
        <pc:sldMkLst>
          <pc:docMk/>
          <pc:sldMk cId="2711849621" sldId="4386"/>
        </pc:sldMkLst>
      </pc:sldChg>
      <pc:sldChg chg="del">
        <pc:chgData name="Chris Speller" userId="0a97f007-b978-4543-a8a0-9ee0abccdf0a" providerId="ADAL" clId="{FD4D7735-FE6F-48CE-8EB0-426C4AA180B2}" dt="2020-12-29T18:18:16.071" v="1" actId="47"/>
        <pc:sldMkLst>
          <pc:docMk/>
          <pc:sldMk cId="4046531834" sldId="4387"/>
        </pc:sldMkLst>
      </pc:sldChg>
      <pc:sldChg chg="del">
        <pc:chgData name="Chris Speller" userId="0a97f007-b978-4543-a8a0-9ee0abccdf0a" providerId="ADAL" clId="{FD4D7735-FE6F-48CE-8EB0-426C4AA180B2}" dt="2020-12-29T18:18:16.071" v="1" actId="47"/>
        <pc:sldMkLst>
          <pc:docMk/>
          <pc:sldMk cId="1366458833" sldId="4388"/>
        </pc:sldMkLst>
      </pc:sldChg>
      <pc:sldChg chg="del">
        <pc:chgData name="Chris Speller" userId="0a97f007-b978-4543-a8a0-9ee0abccdf0a" providerId="ADAL" clId="{FD4D7735-FE6F-48CE-8EB0-426C4AA180B2}" dt="2020-12-29T18:18:16.071" v="1" actId="47"/>
        <pc:sldMkLst>
          <pc:docMk/>
          <pc:sldMk cId="1752210614" sldId="4389"/>
        </pc:sldMkLst>
      </pc:sldChg>
      <pc:sldChg chg="del">
        <pc:chgData name="Chris Speller" userId="0a97f007-b978-4543-a8a0-9ee0abccdf0a" providerId="ADAL" clId="{FD4D7735-FE6F-48CE-8EB0-426C4AA180B2}" dt="2020-12-29T18:18:16.071" v="1" actId="47"/>
        <pc:sldMkLst>
          <pc:docMk/>
          <pc:sldMk cId="1133321599" sldId="4390"/>
        </pc:sldMkLst>
      </pc:sldChg>
      <pc:sldChg chg="del">
        <pc:chgData name="Chris Speller" userId="0a97f007-b978-4543-a8a0-9ee0abccdf0a" providerId="ADAL" clId="{FD4D7735-FE6F-48CE-8EB0-426C4AA180B2}" dt="2020-12-29T18:18:16.071" v="1" actId="47"/>
        <pc:sldMkLst>
          <pc:docMk/>
          <pc:sldMk cId="2364673547" sldId="4391"/>
        </pc:sldMkLst>
      </pc:sldChg>
      <pc:sldChg chg="del">
        <pc:chgData name="Chris Speller" userId="0a97f007-b978-4543-a8a0-9ee0abccdf0a" providerId="ADAL" clId="{FD4D7735-FE6F-48CE-8EB0-426C4AA180B2}" dt="2020-12-29T18:18:16.071" v="1" actId="47"/>
        <pc:sldMkLst>
          <pc:docMk/>
          <pc:sldMk cId="2301425934" sldId="4392"/>
        </pc:sldMkLst>
      </pc:sldChg>
      <pc:sldChg chg="del">
        <pc:chgData name="Chris Speller" userId="0a97f007-b978-4543-a8a0-9ee0abccdf0a" providerId="ADAL" clId="{FD4D7735-FE6F-48CE-8EB0-426C4AA180B2}" dt="2020-12-29T18:18:16.071" v="1" actId="47"/>
        <pc:sldMkLst>
          <pc:docMk/>
          <pc:sldMk cId="2023690049" sldId="4393"/>
        </pc:sldMkLst>
      </pc:sldChg>
      <pc:sldChg chg="del">
        <pc:chgData name="Chris Speller" userId="0a97f007-b978-4543-a8a0-9ee0abccdf0a" providerId="ADAL" clId="{FD4D7735-FE6F-48CE-8EB0-426C4AA180B2}" dt="2020-12-29T18:18:16.071" v="1" actId="47"/>
        <pc:sldMkLst>
          <pc:docMk/>
          <pc:sldMk cId="3837119314" sldId="4394"/>
        </pc:sldMkLst>
      </pc:sldChg>
      <pc:sldChg chg="del">
        <pc:chgData name="Chris Speller" userId="0a97f007-b978-4543-a8a0-9ee0abccdf0a" providerId="ADAL" clId="{FD4D7735-FE6F-48CE-8EB0-426C4AA180B2}" dt="2020-12-29T18:18:16.071" v="1" actId="47"/>
        <pc:sldMkLst>
          <pc:docMk/>
          <pc:sldMk cId="2416138487" sldId="4395"/>
        </pc:sldMkLst>
      </pc:sldChg>
      <pc:sldChg chg="del">
        <pc:chgData name="Chris Speller" userId="0a97f007-b978-4543-a8a0-9ee0abccdf0a" providerId="ADAL" clId="{FD4D7735-FE6F-48CE-8EB0-426C4AA180B2}" dt="2020-12-29T18:18:16.071" v="1" actId="47"/>
        <pc:sldMkLst>
          <pc:docMk/>
          <pc:sldMk cId="1266814652" sldId="4396"/>
        </pc:sldMkLst>
      </pc:sldChg>
      <pc:sldChg chg="del">
        <pc:chgData name="Chris Speller" userId="0a97f007-b978-4543-a8a0-9ee0abccdf0a" providerId="ADAL" clId="{FD4D7735-FE6F-48CE-8EB0-426C4AA180B2}" dt="2020-12-29T18:18:16.071" v="1" actId="47"/>
        <pc:sldMkLst>
          <pc:docMk/>
          <pc:sldMk cId="3922141106" sldId="4397"/>
        </pc:sldMkLst>
      </pc:sldChg>
      <pc:sldChg chg="del">
        <pc:chgData name="Chris Speller" userId="0a97f007-b978-4543-a8a0-9ee0abccdf0a" providerId="ADAL" clId="{FD4D7735-FE6F-48CE-8EB0-426C4AA180B2}" dt="2020-12-29T18:18:16.071" v="1" actId="47"/>
        <pc:sldMkLst>
          <pc:docMk/>
          <pc:sldMk cId="1402066931" sldId="4398"/>
        </pc:sldMkLst>
      </pc:sldChg>
      <pc:sldChg chg="del">
        <pc:chgData name="Chris Speller" userId="0a97f007-b978-4543-a8a0-9ee0abccdf0a" providerId="ADAL" clId="{FD4D7735-FE6F-48CE-8EB0-426C4AA180B2}" dt="2020-12-29T18:18:16.071" v="1" actId="47"/>
        <pc:sldMkLst>
          <pc:docMk/>
          <pc:sldMk cId="2102650517" sldId="4399"/>
        </pc:sldMkLst>
      </pc:sldChg>
      <pc:sldChg chg="del">
        <pc:chgData name="Chris Speller" userId="0a97f007-b978-4543-a8a0-9ee0abccdf0a" providerId="ADAL" clId="{FD4D7735-FE6F-48CE-8EB0-426C4AA180B2}" dt="2020-12-29T18:18:16.071" v="1" actId="47"/>
        <pc:sldMkLst>
          <pc:docMk/>
          <pc:sldMk cId="2243494729" sldId="4400"/>
        </pc:sldMkLst>
      </pc:sldChg>
      <pc:sldChg chg="del">
        <pc:chgData name="Chris Speller" userId="0a97f007-b978-4543-a8a0-9ee0abccdf0a" providerId="ADAL" clId="{FD4D7735-FE6F-48CE-8EB0-426C4AA180B2}" dt="2020-12-29T18:18:16.071" v="1" actId="47"/>
        <pc:sldMkLst>
          <pc:docMk/>
          <pc:sldMk cId="2639569478" sldId="4401"/>
        </pc:sldMkLst>
      </pc:sldChg>
      <pc:sldChg chg="del">
        <pc:chgData name="Chris Speller" userId="0a97f007-b978-4543-a8a0-9ee0abccdf0a" providerId="ADAL" clId="{FD4D7735-FE6F-48CE-8EB0-426C4AA180B2}" dt="2020-12-29T18:18:16.071" v="1" actId="47"/>
        <pc:sldMkLst>
          <pc:docMk/>
          <pc:sldMk cId="1663628105" sldId="4402"/>
        </pc:sldMkLst>
      </pc:sldChg>
      <pc:sldChg chg="del">
        <pc:chgData name="Chris Speller" userId="0a97f007-b978-4543-a8a0-9ee0abccdf0a" providerId="ADAL" clId="{FD4D7735-FE6F-48CE-8EB0-426C4AA180B2}" dt="2020-12-29T18:18:16.071" v="1" actId="47"/>
        <pc:sldMkLst>
          <pc:docMk/>
          <pc:sldMk cId="2206643968" sldId="4403"/>
        </pc:sldMkLst>
      </pc:sldChg>
      <pc:sldChg chg="del">
        <pc:chgData name="Chris Speller" userId="0a97f007-b978-4543-a8a0-9ee0abccdf0a" providerId="ADAL" clId="{FD4D7735-FE6F-48CE-8EB0-426C4AA180B2}" dt="2020-12-29T18:18:16.071" v="1" actId="47"/>
        <pc:sldMkLst>
          <pc:docMk/>
          <pc:sldMk cId="2498054120" sldId="4404"/>
        </pc:sldMkLst>
      </pc:sldChg>
      <pc:sldChg chg="del">
        <pc:chgData name="Chris Speller" userId="0a97f007-b978-4543-a8a0-9ee0abccdf0a" providerId="ADAL" clId="{FD4D7735-FE6F-48CE-8EB0-426C4AA180B2}" dt="2020-12-29T18:18:16.071" v="1" actId="47"/>
        <pc:sldMkLst>
          <pc:docMk/>
          <pc:sldMk cId="2783018296" sldId="4405"/>
        </pc:sldMkLst>
      </pc:sldChg>
      <pc:sldChg chg="del">
        <pc:chgData name="Chris Speller" userId="0a97f007-b978-4543-a8a0-9ee0abccdf0a" providerId="ADAL" clId="{FD4D7735-FE6F-48CE-8EB0-426C4AA180B2}" dt="2020-12-29T18:18:16.071" v="1" actId="47"/>
        <pc:sldMkLst>
          <pc:docMk/>
          <pc:sldMk cId="2368733668" sldId="4406"/>
        </pc:sldMkLst>
      </pc:sldChg>
      <pc:sldChg chg="del">
        <pc:chgData name="Chris Speller" userId="0a97f007-b978-4543-a8a0-9ee0abccdf0a" providerId="ADAL" clId="{FD4D7735-FE6F-48CE-8EB0-426C4AA180B2}" dt="2020-12-29T18:18:16.071" v="1" actId="47"/>
        <pc:sldMkLst>
          <pc:docMk/>
          <pc:sldMk cId="2073387046" sldId="4407"/>
        </pc:sldMkLst>
      </pc:sldChg>
      <pc:sldChg chg="del">
        <pc:chgData name="Chris Speller" userId="0a97f007-b978-4543-a8a0-9ee0abccdf0a" providerId="ADAL" clId="{FD4D7735-FE6F-48CE-8EB0-426C4AA180B2}" dt="2020-12-29T18:18:16.071" v="1" actId="47"/>
        <pc:sldMkLst>
          <pc:docMk/>
          <pc:sldMk cId="1949059855" sldId="4408"/>
        </pc:sldMkLst>
      </pc:sldChg>
      <pc:sldChg chg="del">
        <pc:chgData name="Chris Speller" userId="0a97f007-b978-4543-a8a0-9ee0abccdf0a" providerId="ADAL" clId="{FD4D7735-FE6F-48CE-8EB0-426C4AA180B2}" dt="2020-12-29T18:18:16.071" v="1" actId="47"/>
        <pc:sldMkLst>
          <pc:docMk/>
          <pc:sldMk cId="237411690" sldId="4409"/>
        </pc:sldMkLst>
      </pc:sldChg>
      <pc:sldChg chg="del">
        <pc:chgData name="Chris Speller" userId="0a97f007-b978-4543-a8a0-9ee0abccdf0a" providerId="ADAL" clId="{FD4D7735-FE6F-48CE-8EB0-426C4AA180B2}" dt="2020-12-29T18:18:16.071" v="1" actId="47"/>
        <pc:sldMkLst>
          <pc:docMk/>
          <pc:sldMk cId="3168183566" sldId="4410"/>
        </pc:sldMkLst>
      </pc:sldChg>
      <pc:sldChg chg="del">
        <pc:chgData name="Chris Speller" userId="0a97f007-b978-4543-a8a0-9ee0abccdf0a" providerId="ADAL" clId="{FD4D7735-FE6F-48CE-8EB0-426C4AA180B2}" dt="2020-12-29T18:18:16.071" v="1" actId="47"/>
        <pc:sldMkLst>
          <pc:docMk/>
          <pc:sldMk cId="3797038699" sldId="4411"/>
        </pc:sldMkLst>
      </pc:sldChg>
      <pc:sldChg chg="del">
        <pc:chgData name="Chris Speller" userId="0a97f007-b978-4543-a8a0-9ee0abccdf0a" providerId="ADAL" clId="{FD4D7735-FE6F-48CE-8EB0-426C4AA180B2}" dt="2020-12-29T18:18:16.071" v="1" actId="47"/>
        <pc:sldMkLst>
          <pc:docMk/>
          <pc:sldMk cId="1835927734" sldId="4412"/>
        </pc:sldMkLst>
      </pc:sldChg>
      <pc:sldChg chg="del">
        <pc:chgData name="Chris Speller" userId="0a97f007-b978-4543-a8a0-9ee0abccdf0a" providerId="ADAL" clId="{FD4D7735-FE6F-48CE-8EB0-426C4AA180B2}" dt="2020-12-29T18:18:16.071" v="1" actId="47"/>
        <pc:sldMkLst>
          <pc:docMk/>
          <pc:sldMk cId="702499310" sldId="4413"/>
        </pc:sldMkLst>
      </pc:sldChg>
      <pc:sldChg chg="del">
        <pc:chgData name="Chris Speller" userId="0a97f007-b978-4543-a8a0-9ee0abccdf0a" providerId="ADAL" clId="{FD4D7735-FE6F-48CE-8EB0-426C4AA180B2}" dt="2020-12-29T18:18:16.071" v="1" actId="47"/>
        <pc:sldMkLst>
          <pc:docMk/>
          <pc:sldMk cId="669340571" sldId="4414"/>
        </pc:sldMkLst>
      </pc:sldChg>
      <pc:sldChg chg="del">
        <pc:chgData name="Chris Speller" userId="0a97f007-b978-4543-a8a0-9ee0abccdf0a" providerId="ADAL" clId="{FD4D7735-FE6F-48CE-8EB0-426C4AA180B2}" dt="2020-12-29T18:18:16.071" v="1" actId="47"/>
        <pc:sldMkLst>
          <pc:docMk/>
          <pc:sldMk cId="3913574990" sldId="4415"/>
        </pc:sldMkLst>
      </pc:sldChg>
      <pc:sldChg chg="del">
        <pc:chgData name="Chris Speller" userId="0a97f007-b978-4543-a8a0-9ee0abccdf0a" providerId="ADAL" clId="{FD4D7735-FE6F-48CE-8EB0-426C4AA180B2}" dt="2020-12-29T18:18:16.071" v="1" actId="47"/>
        <pc:sldMkLst>
          <pc:docMk/>
          <pc:sldMk cId="3326569188" sldId="4416"/>
        </pc:sldMkLst>
      </pc:sldChg>
      <pc:sldChg chg="del">
        <pc:chgData name="Chris Speller" userId="0a97f007-b978-4543-a8a0-9ee0abccdf0a" providerId="ADAL" clId="{FD4D7735-FE6F-48CE-8EB0-426C4AA180B2}" dt="2020-12-29T18:18:16.071" v="1" actId="47"/>
        <pc:sldMkLst>
          <pc:docMk/>
          <pc:sldMk cId="2881736467" sldId="4417"/>
        </pc:sldMkLst>
      </pc:sldChg>
      <pc:sldChg chg="del">
        <pc:chgData name="Chris Speller" userId="0a97f007-b978-4543-a8a0-9ee0abccdf0a" providerId="ADAL" clId="{FD4D7735-FE6F-48CE-8EB0-426C4AA180B2}" dt="2020-12-29T18:18:16.071" v="1" actId="47"/>
        <pc:sldMkLst>
          <pc:docMk/>
          <pc:sldMk cId="1413896654" sldId="4418"/>
        </pc:sldMkLst>
      </pc:sldChg>
      <pc:sldChg chg="del">
        <pc:chgData name="Chris Speller" userId="0a97f007-b978-4543-a8a0-9ee0abccdf0a" providerId="ADAL" clId="{FD4D7735-FE6F-48CE-8EB0-426C4AA180B2}" dt="2020-12-29T18:18:16.071" v="1" actId="47"/>
        <pc:sldMkLst>
          <pc:docMk/>
          <pc:sldMk cId="345836306" sldId="4419"/>
        </pc:sldMkLst>
      </pc:sldChg>
      <pc:sldChg chg="del">
        <pc:chgData name="Chris Speller" userId="0a97f007-b978-4543-a8a0-9ee0abccdf0a" providerId="ADAL" clId="{FD4D7735-FE6F-48CE-8EB0-426C4AA180B2}" dt="2020-12-29T18:18:16.071" v="1" actId="47"/>
        <pc:sldMkLst>
          <pc:docMk/>
          <pc:sldMk cId="596998223" sldId="4420"/>
        </pc:sldMkLst>
      </pc:sldChg>
      <pc:sldChg chg="del">
        <pc:chgData name="Chris Speller" userId="0a97f007-b978-4543-a8a0-9ee0abccdf0a" providerId="ADAL" clId="{FD4D7735-FE6F-48CE-8EB0-426C4AA180B2}" dt="2020-12-29T18:18:16.071" v="1" actId="47"/>
        <pc:sldMkLst>
          <pc:docMk/>
          <pc:sldMk cId="900004854" sldId="4421"/>
        </pc:sldMkLst>
      </pc:sldChg>
      <pc:sldChg chg="del">
        <pc:chgData name="Chris Speller" userId="0a97f007-b978-4543-a8a0-9ee0abccdf0a" providerId="ADAL" clId="{FD4D7735-FE6F-48CE-8EB0-426C4AA180B2}" dt="2020-12-29T18:18:16.071" v="1" actId="47"/>
        <pc:sldMkLst>
          <pc:docMk/>
          <pc:sldMk cId="2226592595" sldId="4423"/>
        </pc:sldMkLst>
      </pc:sldChg>
      <pc:sldChg chg="del">
        <pc:chgData name="Chris Speller" userId="0a97f007-b978-4543-a8a0-9ee0abccdf0a" providerId="ADAL" clId="{FD4D7735-FE6F-48CE-8EB0-426C4AA180B2}" dt="2020-12-29T18:18:16.071" v="1" actId="47"/>
        <pc:sldMkLst>
          <pc:docMk/>
          <pc:sldMk cId="957025019" sldId="4424"/>
        </pc:sldMkLst>
      </pc:sldChg>
      <pc:sldChg chg="del">
        <pc:chgData name="Chris Speller" userId="0a97f007-b978-4543-a8a0-9ee0abccdf0a" providerId="ADAL" clId="{FD4D7735-FE6F-48CE-8EB0-426C4AA180B2}" dt="2020-12-29T18:18:16.071" v="1" actId="47"/>
        <pc:sldMkLst>
          <pc:docMk/>
          <pc:sldMk cId="2407351042" sldId="4425"/>
        </pc:sldMkLst>
      </pc:sldChg>
      <pc:sldChg chg="del">
        <pc:chgData name="Chris Speller" userId="0a97f007-b978-4543-a8a0-9ee0abccdf0a" providerId="ADAL" clId="{FD4D7735-FE6F-48CE-8EB0-426C4AA180B2}" dt="2020-12-29T18:18:16.071" v="1" actId="47"/>
        <pc:sldMkLst>
          <pc:docMk/>
          <pc:sldMk cId="709837419" sldId="4426"/>
        </pc:sldMkLst>
      </pc:sldChg>
      <pc:sldChg chg="del">
        <pc:chgData name="Chris Speller" userId="0a97f007-b978-4543-a8a0-9ee0abccdf0a" providerId="ADAL" clId="{FD4D7735-FE6F-48CE-8EB0-426C4AA180B2}" dt="2020-12-29T18:18:16.071" v="1" actId="47"/>
        <pc:sldMkLst>
          <pc:docMk/>
          <pc:sldMk cId="463534427" sldId="4427"/>
        </pc:sldMkLst>
      </pc:sldChg>
      <pc:sldChg chg="del">
        <pc:chgData name="Chris Speller" userId="0a97f007-b978-4543-a8a0-9ee0abccdf0a" providerId="ADAL" clId="{FD4D7735-FE6F-48CE-8EB0-426C4AA180B2}" dt="2020-12-29T18:18:16.071" v="1" actId="47"/>
        <pc:sldMkLst>
          <pc:docMk/>
          <pc:sldMk cId="3997757150" sldId="4428"/>
        </pc:sldMkLst>
      </pc:sldChg>
      <pc:sldChg chg="del">
        <pc:chgData name="Chris Speller" userId="0a97f007-b978-4543-a8a0-9ee0abccdf0a" providerId="ADAL" clId="{FD4D7735-FE6F-48CE-8EB0-426C4AA180B2}" dt="2020-12-29T18:18:16.071" v="1" actId="47"/>
        <pc:sldMkLst>
          <pc:docMk/>
          <pc:sldMk cId="3295176525" sldId="4429"/>
        </pc:sldMkLst>
      </pc:sldChg>
      <pc:sldChg chg="del">
        <pc:chgData name="Chris Speller" userId="0a97f007-b978-4543-a8a0-9ee0abccdf0a" providerId="ADAL" clId="{FD4D7735-FE6F-48CE-8EB0-426C4AA180B2}" dt="2020-12-29T18:18:16.071" v="1" actId="47"/>
        <pc:sldMkLst>
          <pc:docMk/>
          <pc:sldMk cId="1925667025" sldId="4430"/>
        </pc:sldMkLst>
      </pc:sldChg>
      <pc:sldChg chg="del">
        <pc:chgData name="Chris Speller" userId="0a97f007-b978-4543-a8a0-9ee0abccdf0a" providerId="ADAL" clId="{FD4D7735-FE6F-48CE-8EB0-426C4AA180B2}" dt="2020-12-29T18:18:16.071" v="1" actId="47"/>
        <pc:sldMkLst>
          <pc:docMk/>
          <pc:sldMk cId="1857283245" sldId="4431"/>
        </pc:sldMkLst>
      </pc:sldChg>
      <pc:sldChg chg="del">
        <pc:chgData name="Chris Speller" userId="0a97f007-b978-4543-a8a0-9ee0abccdf0a" providerId="ADAL" clId="{FD4D7735-FE6F-48CE-8EB0-426C4AA180B2}" dt="2020-12-29T18:18:16.071" v="1" actId="47"/>
        <pc:sldMkLst>
          <pc:docMk/>
          <pc:sldMk cId="1567909976" sldId="4432"/>
        </pc:sldMkLst>
      </pc:sldChg>
      <pc:sldChg chg="del">
        <pc:chgData name="Chris Speller" userId="0a97f007-b978-4543-a8a0-9ee0abccdf0a" providerId="ADAL" clId="{FD4D7735-FE6F-48CE-8EB0-426C4AA180B2}" dt="2020-12-29T18:18:16.071" v="1" actId="47"/>
        <pc:sldMkLst>
          <pc:docMk/>
          <pc:sldMk cId="1794861590" sldId="4433"/>
        </pc:sldMkLst>
      </pc:sldChg>
      <pc:sldChg chg="del">
        <pc:chgData name="Chris Speller" userId="0a97f007-b978-4543-a8a0-9ee0abccdf0a" providerId="ADAL" clId="{FD4D7735-FE6F-48CE-8EB0-426C4AA180B2}" dt="2020-12-29T18:18:16.071" v="1" actId="47"/>
        <pc:sldMkLst>
          <pc:docMk/>
          <pc:sldMk cId="466129526" sldId="4434"/>
        </pc:sldMkLst>
      </pc:sldChg>
      <pc:sldChg chg="del">
        <pc:chgData name="Chris Speller" userId="0a97f007-b978-4543-a8a0-9ee0abccdf0a" providerId="ADAL" clId="{FD4D7735-FE6F-48CE-8EB0-426C4AA180B2}" dt="2020-12-29T18:18:16.071" v="1" actId="47"/>
        <pc:sldMkLst>
          <pc:docMk/>
          <pc:sldMk cId="86591363" sldId="4435"/>
        </pc:sldMkLst>
      </pc:sldChg>
      <pc:sldChg chg="del">
        <pc:chgData name="Chris Speller" userId="0a97f007-b978-4543-a8a0-9ee0abccdf0a" providerId="ADAL" clId="{FD4D7735-FE6F-48CE-8EB0-426C4AA180B2}" dt="2020-12-29T18:18:16.071" v="1" actId="47"/>
        <pc:sldMkLst>
          <pc:docMk/>
          <pc:sldMk cId="2088572459" sldId="4436"/>
        </pc:sldMkLst>
      </pc:sldChg>
      <pc:sldChg chg="del">
        <pc:chgData name="Chris Speller" userId="0a97f007-b978-4543-a8a0-9ee0abccdf0a" providerId="ADAL" clId="{FD4D7735-FE6F-48CE-8EB0-426C4AA180B2}" dt="2020-12-29T18:18:16.071" v="1" actId="47"/>
        <pc:sldMkLst>
          <pc:docMk/>
          <pc:sldMk cId="1830787098" sldId="4437"/>
        </pc:sldMkLst>
      </pc:sldChg>
      <pc:sldChg chg="del">
        <pc:chgData name="Chris Speller" userId="0a97f007-b978-4543-a8a0-9ee0abccdf0a" providerId="ADAL" clId="{FD4D7735-FE6F-48CE-8EB0-426C4AA180B2}" dt="2020-12-29T18:18:16.071" v="1" actId="47"/>
        <pc:sldMkLst>
          <pc:docMk/>
          <pc:sldMk cId="3194105996" sldId="4438"/>
        </pc:sldMkLst>
      </pc:sldChg>
      <pc:sldChg chg="del">
        <pc:chgData name="Chris Speller" userId="0a97f007-b978-4543-a8a0-9ee0abccdf0a" providerId="ADAL" clId="{FD4D7735-FE6F-48CE-8EB0-426C4AA180B2}" dt="2020-12-29T18:18:16.071" v="1" actId="47"/>
        <pc:sldMkLst>
          <pc:docMk/>
          <pc:sldMk cId="3477696220" sldId="4439"/>
        </pc:sldMkLst>
      </pc:sldChg>
      <pc:sldChg chg="del">
        <pc:chgData name="Chris Speller" userId="0a97f007-b978-4543-a8a0-9ee0abccdf0a" providerId="ADAL" clId="{FD4D7735-FE6F-48CE-8EB0-426C4AA180B2}" dt="2020-12-29T18:18:16.071" v="1" actId="47"/>
        <pc:sldMkLst>
          <pc:docMk/>
          <pc:sldMk cId="2199036658" sldId="4440"/>
        </pc:sldMkLst>
      </pc:sldChg>
      <pc:sldChg chg="del">
        <pc:chgData name="Chris Speller" userId="0a97f007-b978-4543-a8a0-9ee0abccdf0a" providerId="ADAL" clId="{FD4D7735-FE6F-48CE-8EB0-426C4AA180B2}" dt="2020-12-29T18:18:16.071" v="1" actId="47"/>
        <pc:sldMkLst>
          <pc:docMk/>
          <pc:sldMk cId="1001526504" sldId="4441"/>
        </pc:sldMkLst>
      </pc:sldChg>
      <pc:sldChg chg="del">
        <pc:chgData name="Chris Speller" userId="0a97f007-b978-4543-a8a0-9ee0abccdf0a" providerId="ADAL" clId="{FD4D7735-FE6F-48CE-8EB0-426C4AA180B2}" dt="2020-12-29T18:18:16.071" v="1" actId="47"/>
        <pc:sldMkLst>
          <pc:docMk/>
          <pc:sldMk cId="641050545" sldId="4442"/>
        </pc:sldMkLst>
      </pc:sldChg>
      <pc:sldChg chg="del">
        <pc:chgData name="Chris Speller" userId="0a97f007-b978-4543-a8a0-9ee0abccdf0a" providerId="ADAL" clId="{FD4D7735-FE6F-48CE-8EB0-426C4AA180B2}" dt="2020-12-29T18:18:16.071" v="1" actId="47"/>
        <pc:sldMkLst>
          <pc:docMk/>
          <pc:sldMk cId="3063539654" sldId="4443"/>
        </pc:sldMkLst>
      </pc:sldChg>
      <pc:sldChg chg="del">
        <pc:chgData name="Chris Speller" userId="0a97f007-b978-4543-a8a0-9ee0abccdf0a" providerId="ADAL" clId="{FD4D7735-FE6F-48CE-8EB0-426C4AA180B2}" dt="2020-12-29T18:18:16.071" v="1" actId="47"/>
        <pc:sldMkLst>
          <pc:docMk/>
          <pc:sldMk cId="630815469" sldId="4444"/>
        </pc:sldMkLst>
      </pc:sldChg>
      <pc:sldChg chg="del">
        <pc:chgData name="Chris Speller" userId="0a97f007-b978-4543-a8a0-9ee0abccdf0a" providerId="ADAL" clId="{FD4D7735-FE6F-48CE-8EB0-426C4AA180B2}" dt="2020-12-29T18:18:16.071" v="1" actId="47"/>
        <pc:sldMkLst>
          <pc:docMk/>
          <pc:sldMk cId="3402562626" sldId="4445"/>
        </pc:sldMkLst>
      </pc:sldChg>
      <pc:sldChg chg="del">
        <pc:chgData name="Chris Speller" userId="0a97f007-b978-4543-a8a0-9ee0abccdf0a" providerId="ADAL" clId="{FD4D7735-FE6F-48CE-8EB0-426C4AA180B2}" dt="2020-12-29T18:18:16.071" v="1" actId="47"/>
        <pc:sldMkLst>
          <pc:docMk/>
          <pc:sldMk cId="193964010" sldId="4446"/>
        </pc:sldMkLst>
      </pc:sldChg>
      <pc:sldChg chg="del">
        <pc:chgData name="Chris Speller" userId="0a97f007-b978-4543-a8a0-9ee0abccdf0a" providerId="ADAL" clId="{FD4D7735-FE6F-48CE-8EB0-426C4AA180B2}" dt="2020-12-29T18:18:16.071" v="1" actId="47"/>
        <pc:sldMkLst>
          <pc:docMk/>
          <pc:sldMk cId="3165084332" sldId="4447"/>
        </pc:sldMkLst>
      </pc:sldChg>
      <pc:sldChg chg="del">
        <pc:chgData name="Chris Speller" userId="0a97f007-b978-4543-a8a0-9ee0abccdf0a" providerId="ADAL" clId="{FD4D7735-FE6F-48CE-8EB0-426C4AA180B2}" dt="2020-12-29T18:18:16.071" v="1" actId="47"/>
        <pc:sldMkLst>
          <pc:docMk/>
          <pc:sldMk cId="3313347865" sldId="4448"/>
        </pc:sldMkLst>
      </pc:sldChg>
      <pc:sldChg chg="del">
        <pc:chgData name="Chris Speller" userId="0a97f007-b978-4543-a8a0-9ee0abccdf0a" providerId="ADAL" clId="{FD4D7735-FE6F-48CE-8EB0-426C4AA180B2}" dt="2020-12-29T18:18:16.071" v="1" actId="47"/>
        <pc:sldMkLst>
          <pc:docMk/>
          <pc:sldMk cId="1295039292" sldId="4449"/>
        </pc:sldMkLst>
      </pc:sldChg>
      <pc:sldChg chg="del">
        <pc:chgData name="Chris Speller" userId="0a97f007-b978-4543-a8a0-9ee0abccdf0a" providerId="ADAL" clId="{FD4D7735-FE6F-48CE-8EB0-426C4AA180B2}" dt="2020-12-29T18:18:16.071" v="1" actId="47"/>
        <pc:sldMkLst>
          <pc:docMk/>
          <pc:sldMk cId="2760713673" sldId="4450"/>
        </pc:sldMkLst>
      </pc:sldChg>
      <pc:sldChg chg="modSp mod">
        <pc:chgData name="Chris Speller" userId="0a97f007-b978-4543-a8a0-9ee0abccdf0a" providerId="ADAL" clId="{FD4D7735-FE6F-48CE-8EB0-426C4AA180B2}" dt="2021-01-10T10:24:59.333" v="15075" actId="20577"/>
        <pc:sldMkLst>
          <pc:docMk/>
          <pc:sldMk cId="451150910" sldId="4453"/>
        </pc:sldMkLst>
        <pc:graphicFrameChg chg="modGraphic">
          <ac:chgData name="Chris Speller" userId="0a97f007-b978-4543-a8a0-9ee0abccdf0a" providerId="ADAL" clId="{FD4D7735-FE6F-48CE-8EB0-426C4AA180B2}" dt="2021-01-10T10:24:59.333" v="15075" actId="20577"/>
          <ac:graphicFrameMkLst>
            <pc:docMk/>
            <pc:sldMk cId="451150910" sldId="4453"/>
            <ac:graphicFrameMk id="3" creationId="{025826F9-BBEB-4D37-A6CB-13A118B9C2C4}"/>
          </ac:graphicFrameMkLst>
        </pc:graphicFrameChg>
      </pc:sldChg>
      <pc:sldChg chg="del">
        <pc:chgData name="Chris Speller" userId="0a97f007-b978-4543-a8a0-9ee0abccdf0a" providerId="ADAL" clId="{FD4D7735-FE6F-48CE-8EB0-426C4AA180B2}" dt="2020-12-29T18:18:16.071" v="1" actId="47"/>
        <pc:sldMkLst>
          <pc:docMk/>
          <pc:sldMk cId="2642897897" sldId="4497"/>
        </pc:sldMkLst>
      </pc:sldChg>
      <pc:sldChg chg="del">
        <pc:chgData name="Chris Speller" userId="0a97f007-b978-4543-a8a0-9ee0abccdf0a" providerId="ADAL" clId="{FD4D7735-FE6F-48CE-8EB0-426C4AA180B2}" dt="2020-12-29T18:18:16.071" v="1" actId="47"/>
        <pc:sldMkLst>
          <pc:docMk/>
          <pc:sldMk cId="3599417821" sldId="4498"/>
        </pc:sldMkLst>
      </pc:sldChg>
      <pc:sldChg chg="del">
        <pc:chgData name="Chris Speller" userId="0a97f007-b978-4543-a8a0-9ee0abccdf0a" providerId="ADAL" clId="{FD4D7735-FE6F-48CE-8EB0-426C4AA180B2}" dt="2020-12-29T18:18:16.071" v="1" actId="47"/>
        <pc:sldMkLst>
          <pc:docMk/>
          <pc:sldMk cId="1061952219" sldId="4499"/>
        </pc:sldMkLst>
      </pc:sldChg>
      <pc:sldChg chg="del">
        <pc:chgData name="Chris Speller" userId="0a97f007-b978-4543-a8a0-9ee0abccdf0a" providerId="ADAL" clId="{FD4D7735-FE6F-48CE-8EB0-426C4AA180B2}" dt="2020-12-29T18:18:16.071" v="1" actId="47"/>
        <pc:sldMkLst>
          <pc:docMk/>
          <pc:sldMk cId="2096818477" sldId="4500"/>
        </pc:sldMkLst>
      </pc:sldChg>
      <pc:sldChg chg="del">
        <pc:chgData name="Chris Speller" userId="0a97f007-b978-4543-a8a0-9ee0abccdf0a" providerId="ADAL" clId="{FD4D7735-FE6F-48CE-8EB0-426C4AA180B2}" dt="2020-12-29T18:18:16.071" v="1" actId="47"/>
        <pc:sldMkLst>
          <pc:docMk/>
          <pc:sldMk cId="3334222186" sldId="4502"/>
        </pc:sldMkLst>
      </pc:sldChg>
      <pc:sldChg chg="del">
        <pc:chgData name="Chris Speller" userId="0a97f007-b978-4543-a8a0-9ee0abccdf0a" providerId="ADAL" clId="{FD4D7735-FE6F-48CE-8EB0-426C4AA180B2}" dt="2020-12-29T18:18:16.071" v="1" actId="47"/>
        <pc:sldMkLst>
          <pc:docMk/>
          <pc:sldMk cId="1797223720" sldId="4503"/>
        </pc:sldMkLst>
      </pc:sldChg>
      <pc:sldChg chg="del">
        <pc:chgData name="Chris Speller" userId="0a97f007-b978-4543-a8a0-9ee0abccdf0a" providerId="ADAL" clId="{FD4D7735-FE6F-48CE-8EB0-426C4AA180B2}" dt="2020-12-29T18:18:16.071" v="1" actId="47"/>
        <pc:sldMkLst>
          <pc:docMk/>
          <pc:sldMk cId="331667892" sldId="4504"/>
        </pc:sldMkLst>
      </pc:sldChg>
      <pc:sldChg chg="del">
        <pc:chgData name="Chris Speller" userId="0a97f007-b978-4543-a8a0-9ee0abccdf0a" providerId="ADAL" clId="{FD4D7735-FE6F-48CE-8EB0-426C4AA180B2}" dt="2020-12-29T18:18:16.071" v="1" actId="47"/>
        <pc:sldMkLst>
          <pc:docMk/>
          <pc:sldMk cId="1323472595" sldId="4505"/>
        </pc:sldMkLst>
      </pc:sldChg>
      <pc:sldChg chg="del">
        <pc:chgData name="Chris Speller" userId="0a97f007-b978-4543-a8a0-9ee0abccdf0a" providerId="ADAL" clId="{FD4D7735-FE6F-48CE-8EB0-426C4AA180B2}" dt="2020-12-29T18:18:16.071" v="1" actId="47"/>
        <pc:sldMkLst>
          <pc:docMk/>
          <pc:sldMk cId="3051933063" sldId="4506"/>
        </pc:sldMkLst>
      </pc:sldChg>
      <pc:sldChg chg="del">
        <pc:chgData name="Chris Speller" userId="0a97f007-b978-4543-a8a0-9ee0abccdf0a" providerId="ADAL" clId="{FD4D7735-FE6F-48CE-8EB0-426C4AA180B2}" dt="2020-12-29T18:18:16.071" v="1" actId="47"/>
        <pc:sldMkLst>
          <pc:docMk/>
          <pc:sldMk cId="2067440605" sldId="4507"/>
        </pc:sldMkLst>
      </pc:sldChg>
      <pc:sldChg chg="del">
        <pc:chgData name="Chris Speller" userId="0a97f007-b978-4543-a8a0-9ee0abccdf0a" providerId="ADAL" clId="{FD4D7735-FE6F-48CE-8EB0-426C4AA180B2}" dt="2020-12-29T18:18:16.071" v="1" actId="47"/>
        <pc:sldMkLst>
          <pc:docMk/>
          <pc:sldMk cId="352763197" sldId="4508"/>
        </pc:sldMkLst>
      </pc:sldChg>
      <pc:sldChg chg="del">
        <pc:chgData name="Chris Speller" userId="0a97f007-b978-4543-a8a0-9ee0abccdf0a" providerId="ADAL" clId="{FD4D7735-FE6F-48CE-8EB0-426C4AA180B2}" dt="2020-12-29T18:18:16.071" v="1" actId="47"/>
        <pc:sldMkLst>
          <pc:docMk/>
          <pc:sldMk cId="1043054482" sldId="4509"/>
        </pc:sldMkLst>
      </pc:sldChg>
      <pc:sldChg chg="del">
        <pc:chgData name="Chris Speller" userId="0a97f007-b978-4543-a8a0-9ee0abccdf0a" providerId="ADAL" clId="{FD4D7735-FE6F-48CE-8EB0-426C4AA180B2}" dt="2020-12-29T18:18:16.071" v="1" actId="47"/>
        <pc:sldMkLst>
          <pc:docMk/>
          <pc:sldMk cId="3824755991" sldId="4510"/>
        </pc:sldMkLst>
      </pc:sldChg>
      <pc:sldChg chg="del">
        <pc:chgData name="Chris Speller" userId="0a97f007-b978-4543-a8a0-9ee0abccdf0a" providerId="ADAL" clId="{FD4D7735-FE6F-48CE-8EB0-426C4AA180B2}" dt="2020-12-29T18:18:16.071" v="1" actId="47"/>
        <pc:sldMkLst>
          <pc:docMk/>
          <pc:sldMk cId="4080876985" sldId="4511"/>
        </pc:sldMkLst>
      </pc:sldChg>
      <pc:sldChg chg="del">
        <pc:chgData name="Chris Speller" userId="0a97f007-b978-4543-a8a0-9ee0abccdf0a" providerId="ADAL" clId="{FD4D7735-FE6F-48CE-8EB0-426C4AA180B2}" dt="2020-12-29T18:18:16.071" v="1" actId="47"/>
        <pc:sldMkLst>
          <pc:docMk/>
          <pc:sldMk cId="3069792487" sldId="4512"/>
        </pc:sldMkLst>
      </pc:sldChg>
      <pc:sldChg chg="del">
        <pc:chgData name="Chris Speller" userId="0a97f007-b978-4543-a8a0-9ee0abccdf0a" providerId="ADAL" clId="{FD4D7735-FE6F-48CE-8EB0-426C4AA180B2}" dt="2020-12-29T18:18:16.071" v="1" actId="47"/>
        <pc:sldMkLst>
          <pc:docMk/>
          <pc:sldMk cId="2753856230" sldId="4513"/>
        </pc:sldMkLst>
      </pc:sldChg>
      <pc:sldChg chg="del">
        <pc:chgData name="Chris Speller" userId="0a97f007-b978-4543-a8a0-9ee0abccdf0a" providerId="ADAL" clId="{FD4D7735-FE6F-48CE-8EB0-426C4AA180B2}" dt="2020-12-29T18:18:16.071" v="1" actId="47"/>
        <pc:sldMkLst>
          <pc:docMk/>
          <pc:sldMk cId="468922005" sldId="4514"/>
        </pc:sldMkLst>
      </pc:sldChg>
      <pc:sldChg chg="del">
        <pc:chgData name="Chris Speller" userId="0a97f007-b978-4543-a8a0-9ee0abccdf0a" providerId="ADAL" clId="{FD4D7735-FE6F-48CE-8EB0-426C4AA180B2}" dt="2020-12-29T18:18:16.071" v="1" actId="47"/>
        <pc:sldMkLst>
          <pc:docMk/>
          <pc:sldMk cId="4159588484" sldId="4515"/>
        </pc:sldMkLst>
      </pc:sldChg>
      <pc:sldChg chg="del">
        <pc:chgData name="Chris Speller" userId="0a97f007-b978-4543-a8a0-9ee0abccdf0a" providerId="ADAL" clId="{FD4D7735-FE6F-48CE-8EB0-426C4AA180B2}" dt="2020-12-29T18:18:16.071" v="1" actId="47"/>
        <pc:sldMkLst>
          <pc:docMk/>
          <pc:sldMk cId="1677545704" sldId="4516"/>
        </pc:sldMkLst>
      </pc:sldChg>
      <pc:sldChg chg="del">
        <pc:chgData name="Chris Speller" userId="0a97f007-b978-4543-a8a0-9ee0abccdf0a" providerId="ADAL" clId="{FD4D7735-FE6F-48CE-8EB0-426C4AA180B2}" dt="2020-12-29T18:18:16.071" v="1" actId="47"/>
        <pc:sldMkLst>
          <pc:docMk/>
          <pc:sldMk cId="2384249564" sldId="4517"/>
        </pc:sldMkLst>
      </pc:sldChg>
      <pc:sldChg chg="del">
        <pc:chgData name="Chris Speller" userId="0a97f007-b978-4543-a8a0-9ee0abccdf0a" providerId="ADAL" clId="{FD4D7735-FE6F-48CE-8EB0-426C4AA180B2}" dt="2020-12-29T18:18:16.071" v="1" actId="47"/>
        <pc:sldMkLst>
          <pc:docMk/>
          <pc:sldMk cId="739569185" sldId="4518"/>
        </pc:sldMkLst>
      </pc:sldChg>
      <pc:sldChg chg="del">
        <pc:chgData name="Chris Speller" userId="0a97f007-b978-4543-a8a0-9ee0abccdf0a" providerId="ADAL" clId="{FD4D7735-FE6F-48CE-8EB0-426C4AA180B2}" dt="2020-12-29T18:18:16.071" v="1" actId="47"/>
        <pc:sldMkLst>
          <pc:docMk/>
          <pc:sldMk cId="2283355391" sldId="4519"/>
        </pc:sldMkLst>
      </pc:sldChg>
      <pc:sldChg chg="del">
        <pc:chgData name="Chris Speller" userId="0a97f007-b978-4543-a8a0-9ee0abccdf0a" providerId="ADAL" clId="{FD4D7735-FE6F-48CE-8EB0-426C4AA180B2}" dt="2020-12-29T18:18:16.071" v="1" actId="47"/>
        <pc:sldMkLst>
          <pc:docMk/>
          <pc:sldMk cId="4252992111" sldId="4520"/>
        </pc:sldMkLst>
      </pc:sldChg>
      <pc:sldChg chg="del">
        <pc:chgData name="Chris Speller" userId="0a97f007-b978-4543-a8a0-9ee0abccdf0a" providerId="ADAL" clId="{FD4D7735-FE6F-48CE-8EB0-426C4AA180B2}" dt="2020-12-29T18:18:16.071" v="1" actId="47"/>
        <pc:sldMkLst>
          <pc:docMk/>
          <pc:sldMk cId="1989110510" sldId="4521"/>
        </pc:sldMkLst>
      </pc:sldChg>
      <pc:sldChg chg="del">
        <pc:chgData name="Chris Speller" userId="0a97f007-b978-4543-a8a0-9ee0abccdf0a" providerId="ADAL" clId="{FD4D7735-FE6F-48CE-8EB0-426C4AA180B2}" dt="2020-12-29T18:18:16.071" v="1" actId="47"/>
        <pc:sldMkLst>
          <pc:docMk/>
          <pc:sldMk cId="1259947343" sldId="4522"/>
        </pc:sldMkLst>
      </pc:sldChg>
      <pc:sldChg chg="del">
        <pc:chgData name="Chris Speller" userId="0a97f007-b978-4543-a8a0-9ee0abccdf0a" providerId="ADAL" clId="{FD4D7735-FE6F-48CE-8EB0-426C4AA180B2}" dt="2020-12-29T18:18:16.071" v="1" actId="47"/>
        <pc:sldMkLst>
          <pc:docMk/>
          <pc:sldMk cId="2518044537" sldId="4523"/>
        </pc:sldMkLst>
      </pc:sldChg>
      <pc:sldChg chg="del">
        <pc:chgData name="Chris Speller" userId="0a97f007-b978-4543-a8a0-9ee0abccdf0a" providerId="ADAL" clId="{FD4D7735-FE6F-48CE-8EB0-426C4AA180B2}" dt="2020-12-29T18:18:16.071" v="1" actId="47"/>
        <pc:sldMkLst>
          <pc:docMk/>
          <pc:sldMk cId="164767995" sldId="4524"/>
        </pc:sldMkLst>
      </pc:sldChg>
      <pc:sldChg chg="del">
        <pc:chgData name="Chris Speller" userId="0a97f007-b978-4543-a8a0-9ee0abccdf0a" providerId="ADAL" clId="{FD4D7735-FE6F-48CE-8EB0-426C4AA180B2}" dt="2020-12-29T18:18:16.071" v="1" actId="47"/>
        <pc:sldMkLst>
          <pc:docMk/>
          <pc:sldMk cId="4286493584" sldId="4525"/>
        </pc:sldMkLst>
      </pc:sldChg>
      <pc:sldChg chg="del">
        <pc:chgData name="Chris Speller" userId="0a97f007-b978-4543-a8a0-9ee0abccdf0a" providerId="ADAL" clId="{FD4D7735-FE6F-48CE-8EB0-426C4AA180B2}" dt="2020-12-29T18:18:16.071" v="1" actId="47"/>
        <pc:sldMkLst>
          <pc:docMk/>
          <pc:sldMk cId="1662784938" sldId="4526"/>
        </pc:sldMkLst>
      </pc:sldChg>
      <pc:sldChg chg="del">
        <pc:chgData name="Chris Speller" userId="0a97f007-b978-4543-a8a0-9ee0abccdf0a" providerId="ADAL" clId="{FD4D7735-FE6F-48CE-8EB0-426C4AA180B2}" dt="2020-12-29T18:18:16.071" v="1" actId="47"/>
        <pc:sldMkLst>
          <pc:docMk/>
          <pc:sldMk cId="1924365939" sldId="4527"/>
        </pc:sldMkLst>
      </pc:sldChg>
      <pc:sldChg chg="del">
        <pc:chgData name="Chris Speller" userId="0a97f007-b978-4543-a8a0-9ee0abccdf0a" providerId="ADAL" clId="{FD4D7735-FE6F-48CE-8EB0-426C4AA180B2}" dt="2020-12-29T18:18:16.071" v="1" actId="47"/>
        <pc:sldMkLst>
          <pc:docMk/>
          <pc:sldMk cId="4192083389" sldId="4528"/>
        </pc:sldMkLst>
      </pc:sldChg>
      <pc:sldChg chg="del">
        <pc:chgData name="Chris Speller" userId="0a97f007-b978-4543-a8a0-9ee0abccdf0a" providerId="ADAL" clId="{FD4D7735-FE6F-48CE-8EB0-426C4AA180B2}" dt="2020-12-29T18:18:16.071" v="1" actId="47"/>
        <pc:sldMkLst>
          <pc:docMk/>
          <pc:sldMk cId="3469912594" sldId="4529"/>
        </pc:sldMkLst>
      </pc:sldChg>
      <pc:sldChg chg="del">
        <pc:chgData name="Chris Speller" userId="0a97f007-b978-4543-a8a0-9ee0abccdf0a" providerId="ADAL" clId="{FD4D7735-FE6F-48CE-8EB0-426C4AA180B2}" dt="2020-12-29T18:18:16.071" v="1" actId="47"/>
        <pc:sldMkLst>
          <pc:docMk/>
          <pc:sldMk cId="3634829642" sldId="4530"/>
        </pc:sldMkLst>
      </pc:sldChg>
      <pc:sldChg chg="del">
        <pc:chgData name="Chris Speller" userId="0a97f007-b978-4543-a8a0-9ee0abccdf0a" providerId="ADAL" clId="{FD4D7735-FE6F-48CE-8EB0-426C4AA180B2}" dt="2020-12-29T18:18:16.071" v="1" actId="47"/>
        <pc:sldMkLst>
          <pc:docMk/>
          <pc:sldMk cId="2068785301" sldId="4531"/>
        </pc:sldMkLst>
      </pc:sldChg>
      <pc:sldChg chg="addSp delSp modSp add del mod modAnim">
        <pc:chgData name="Chris Speller" userId="0a97f007-b978-4543-a8a0-9ee0abccdf0a" providerId="ADAL" clId="{FD4D7735-FE6F-48CE-8EB0-426C4AA180B2}" dt="2021-01-03T09:40:18.354" v="208" actId="6549"/>
        <pc:sldMkLst>
          <pc:docMk/>
          <pc:sldMk cId="2265902696" sldId="4532"/>
        </pc:sldMkLst>
        <pc:spChg chg="mod">
          <ac:chgData name="Chris Speller" userId="0a97f007-b978-4543-a8a0-9ee0abccdf0a" providerId="ADAL" clId="{FD4D7735-FE6F-48CE-8EB0-426C4AA180B2}" dt="2021-01-03T09:40:18.354" v="208" actId="6549"/>
          <ac:spMkLst>
            <pc:docMk/>
            <pc:sldMk cId="2265902696" sldId="4532"/>
            <ac:spMk id="10" creationId="{00000000-0000-0000-0000-000000000000}"/>
          </ac:spMkLst>
        </pc:spChg>
        <pc:spChg chg="mod">
          <ac:chgData name="Chris Speller" userId="0a97f007-b978-4543-a8a0-9ee0abccdf0a" providerId="ADAL" clId="{FD4D7735-FE6F-48CE-8EB0-426C4AA180B2}" dt="2021-01-03T09:39:53.541" v="198" actId="20577"/>
          <ac:spMkLst>
            <pc:docMk/>
            <pc:sldMk cId="2265902696" sldId="4532"/>
            <ac:spMk id="11" creationId="{00000000-0000-0000-0000-000000000000}"/>
          </ac:spMkLst>
        </pc:spChg>
        <pc:spChg chg="mod">
          <ac:chgData name="Chris Speller" userId="0a97f007-b978-4543-a8a0-9ee0abccdf0a" providerId="ADAL" clId="{FD4D7735-FE6F-48CE-8EB0-426C4AA180B2}" dt="2021-01-03T09:36:40.454" v="149" actId="20577"/>
          <ac:spMkLst>
            <pc:docMk/>
            <pc:sldMk cId="2265902696" sldId="4532"/>
            <ac:spMk id="12" creationId="{00000000-0000-0000-0000-000000000000}"/>
          </ac:spMkLst>
        </pc:spChg>
        <pc:graphicFrameChg chg="add mod modGraphic">
          <ac:chgData name="Chris Speller" userId="0a97f007-b978-4543-a8a0-9ee0abccdf0a" providerId="ADAL" clId="{FD4D7735-FE6F-48CE-8EB0-426C4AA180B2}" dt="2021-01-03T09:37:03.802" v="157" actId="1076"/>
          <ac:graphicFrameMkLst>
            <pc:docMk/>
            <pc:sldMk cId="2265902696" sldId="4532"/>
            <ac:graphicFrameMk id="13" creationId="{C1941E3C-28D9-4C7F-B630-5E3549EF5D71}"/>
          </ac:graphicFrameMkLst>
        </pc:graphicFrameChg>
        <pc:graphicFrameChg chg="add mod modGraphic">
          <ac:chgData name="Chris Speller" userId="0a97f007-b978-4543-a8a0-9ee0abccdf0a" providerId="ADAL" clId="{FD4D7735-FE6F-48CE-8EB0-426C4AA180B2}" dt="2021-01-03T09:37:59.305" v="194" actId="20577"/>
          <ac:graphicFrameMkLst>
            <pc:docMk/>
            <pc:sldMk cId="2265902696" sldId="4532"/>
            <ac:graphicFrameMk id="14" creationId="{40B009D4-D5CC-457F-BBCB-6EB6237B8DC7}"/>
          </ac:graphicFrameMkLst>
        </pc:graphicFrameChg>
        <pc:picChg chg="add del mod">
          <ac:chgData name="Chris Speller" userId="0a97f007-b978-4543-a8a0-9ee0abccdf0a" providerId="ADAL" clId="{FD4D7735-FE6F-48CE-8EB0-426C4AA180B2}" dt="2021-01-03T09:33:55.508" v="19" actId="478"/>
          <ac:picMkLst>
            <pc:docMk/>
            <pc:sldMk cId="2265902696" sldId="4532"/>
            <ac:picMk id="3" creationId="{56B4DED8-D0D3-49DD-BF9B-F813DC5027B5}"/>
          </ac:picMkLst>
        </pc:picChg>
      </pc:sldChg>
      <pc:sldChg chg="delSp modSp add mod delAnim modAnim">
        <pc:chgData name="Chris Speller" userId="0a97f007-b978-4543-a8a0-9ee0abccdf0a" providerId="ADAL" clId="{FD4D7735-FE6F-48CE-8EB0-426C4AA180B2}" dt="2021-01-03T09:42:22.625" v="312" actId="20577"/>
        <pc:sldMkLst>
          <pc:docMk/>
          <pc:sldMk cId="2824101140" sldId="4533"/>
        </pc:sldMkLst>
        <pc:spChg chg="mod">
          <ac:chgData name="Chris Speller" userId="0a97f007-b978-4543-a8a0-9ee0abccdf0a" providerId="ADAL" clId="{FD4D7735-FE6F-48CE-8EB0-426C4AA180B2}" dt="2021-01-03T09:42:22.625" v="312" actId="20577"/>
          <ac:spMkLst>
            <pc:docMk/>
            <pc:sldMk cId="2824101140" sldId="4533"/>
            <ac:spMk id="10" creationId="{00000000-0000-0000-0000-000000000000}"/>
          </ac:spMkLst>
        </pc:spChg>
        <pc:spChg chg="mod">
          <ac:chgData name="Chris Speller" userId="0a97f007-b978-4543-a8a0-9ee0abccdf0a" providerId="ADAL" clId="{FD4D7735-FE6F-48CE-8EB0-426C4AA180B2}" dt="2021-01-03T09:41:54.524" v="282" actId="20577"/>
          <ac:spMkLst>
            <pc:docMk/>
            <pc:sldMk cId="2824101140" sldId="4533"/>
            <ac:spMk id="11" creationId="{00000000-0000-0000-0000-000000000000}"/>
          </ac:spMkLst>
        </pc:spChg>
        <pc:spChg chg="mod">
          <ac:chgData name="Chris Speller" userId="0a97f007-b978-4543-a8a0-9ee0abccdf0a" providerId="ADAL" clId="{FD4D7735-FE6F-48CE-8EB0-426C4AA180B2}" dt="2021-01-03T09:42:16.942" v="309" actId="122"/>
          <ac:spMkLst>
            <pc:docMk/>
            <pc:sldMk cId="2824101140" sldId="4533"/>
            <ac:spMk id="12" creationId="{00000000-0000-0000-0000-000000000000}"/>
          </ac:spMkLst>
        </pc:spChg>
        <pc:graphicFrameChg chg="del">
          <ac:chgData name="Chris Speller" userId="0a97f007-b978-4543-a8a0-9ee0abccdf0a" providerId="ADAL" clId="{FD4D7735-FE6F-48CE-8EB0-426C4AA180B2}" dt="2021-01-03T09:40:55.065" v="213" actId="478"/>
          <ac:graphicFrameMkLst>
            <pc:docMk/>
            <pc:sldMk cId="2824101140" sldId="4533"/>
            <ac:graphicFrameMk id="13" creationId="{C1941E3C-28D9-4C7F-B630-5E3549EF5D71}"/>
          </ac:graphicFrameMkLst>
        </pc:graphicFrameChg>
        <pc:graphicFrameChg chg="del">
          <ac:chgData name="Chris Speller" userId="0a97f007-b978-4543-a8a0-9ee0abccdf0a" providerId="ADAL" clId="{FD4D7735-FE6F-48CE-8EB0-426C4AA180B2}" dt="2021-01-03T09:40:53.343" v="212" actId="478"/>
          <ac:graphicFrameMkLst>
            <pc:docMk/>
            <pc:sldMk cId="2824101140" sldId="4533"/>
            <ac:graphicFrameMk id="14" creationId="{40B009D4-D5CC-457F-BBCB-6EB6237B8DC7}"/>
          </ac:graphicFrameMkLst>
        </pc:graphicFrameChg>
      </pc:sldChg>
      <pc:sldChg chg="new del">
        <pc:chgData name="Chris Speller" userId="0a97f007-b978-4543-a8a0-9ee0abccdf0a" providerId="ADAL" clId="{FD4D7735-FE6F-48CE-8EB0-426C4AA180B2}" dt="2021-01-02T23:43:41.122" v="8" actId="680"/>
        <pc:sldMkLst>
          <pc:docMk/>
          <pc:sldMk cId="3280427180" sldId="4533"/>
        </pc:sldMkLst>
      </pc:sldChg>
      <pc:sldChg chg="del">
        <pc:chgData name="Chris Speller" userId="0a97f007-b978-4543-a8a0-9ee0abccdf0a" providerId="ADAL" clId="{FD4D7735-FE6F-48CE-8EB0-426C4AA180B2}" dt="2020-12-29T18:18:16.071" v="1" actId="47"/>
        <pc:sldMkLst>
          <pc:docMk/>
          <pc:sldMk cId="3591608968" sldId="4533"/>
        </pc:sldMkLst>
      </pc:sldChg>
      <pc:sldChg chg="del">
        <pc:chgData name="Chris Speller" userId="0a97f007-b978-4543-a8a0-9ee0abccdf0a" providerId="ADAL" clId="{FD4D7735-FE6F-48CE-8EB0-426C4AA180B2}" dt="2020-12-29T18:18:16.071" v="1" actId="47"/>
        <pc:sldMkLst>
          <pc:docMk/>
          <pc:sldMk cId="3459127171" sldId="4534"/>
        </pc:sldMkLst>
      </pc:sldChg>
      <pc:sldChg chg="addSp modSp add mod modAnim">
        <pc:chgData name="Chris Speller" userId="0a97f007-b978-4543-a8a0-9ee0abccdf0a" providerId="ADAL" clId="{FD4D7735-FE6F-48CE-8EB0-426C4AA180B2}" dt="2021-01-03T10:07:57.501" v="445"/>
        <pc:sldMkLst>
          <pc:docMk/>
          <pc:sldMk cId="3829960660" sldId="4534"/>
        </pc:sldMkLst>
        <pc:spChg chg="mod">
          <ac:chgData name="Chris Speller" userId="0a97f007-b978-4543-a8a0-9ee0abccdf0a" providerId="ADAL" clId="{FD4D7735-FE6F-48CE-8EB0-426C4AA180B2}" dt="2021-01-03T10:03:26.067" v="401" actId="20577"/>
          <ac:spMkLst>
            <pc:docMk/>
            <pc:sldMk cId="3829960660" sldId="4534"/>
            <ac:spMk id="10" creationId="{00000000-0000-0000-0000-000000000000}"/>
          </ac:spMkLst>
        </pc:spChg>
        <pc:spChg chg="mod">
          <ac:chgData name="Chris Speller" userId="0a97f007-b978-4543-a8a0-9ee0abccdf0a" providerId="ADAL" clId="{FD4D7735-FE6F-48CE-8EB0-426C4AA180B2}" dt="2021-01-03T10:03:29.827" v="405" actId="403"/>
          <ac:spMkLst>
            <pc:docMk/>
            <pc:sldMk cId="3829960660" sldId="4534"/>
            <ac:spMk id="11" creationId="{00000000-0000-0000-0000-000000000000}"/>
          </ac:spMkLst>
        </pc:spChg>
        <pc:spChg chg="mod">
          <ac:chgData name="Chris Speller" userId="0a97f007-b978-4543-a8a0-9ee0abccdf0a" providerId="ADAL" clId="{FD4D7735-FE6F-48CE-8EB0-426C4AA180B2}" dt="2021-01-03T10:04:59" v="435" actId="1076"/>
          <ac:spMkLst>
            <pc:docMk/>
            <pc:sldMk cId="3829960660" sldId="4534"/>
            <ac:spMk id="12" creationId="{00000000-0000-0000-0000-000000000000}"/>
          </ac:spMkLst>
        </pc:spChg>
        <pc:graphicFrameChg chg="add mod modGraphic">
          <ac:chgData name="Chris Speller" userId="0a97f007-b978-4543-a8a0-9ee0abccdf0a" providerId="ADAL" clId="{FD4D7735-FE6F-48CE-8EB0-426C4AA180B2}" dt="2021-01-03T10:04:47.194" v="428" actId="403"/>
          <ac:graphicFrameMkLst>
            <pc:docMk/>
            <pc:sldMk cId="3829960660" sldId="4534"/>
            <ac:graphicFrameMk id="13" creationId="{47BBC093-C0CE-42F2-8DCF-EDEBB55E909F}"/>
          </ac:graphicFrameMkLst>
        </pc:graphicFrameChg>
        <pc:graphicFrameChg chg="add mod modGraphic">
          <ac:chgData name="Chris Speller" userId="0a97f007-b978-4543-a8a0-9ee0abccdf0a" providerId="ADAL" clId="{FD4D7735-FE6F-48CE-8EB0-426C4AA180B2}" dt="2021-01-03T10:04:54.906" v="433" actId="404"/>
          <ac:graphicFrameMkLst>
            <pc:docMk/>
            <pc:sldMk cId="3829960660" sldId="4534"/>
            <ac:graphicFrameMk id="14" creationId="{F218EB06-FB64-430A-9772-3328B1A11E9A}"/>
          </ac:graphicFrameMkLst>
        </pc:graphicFrameChg>
      </pc:sldChg>
      <pc:sldChg chg="del">
        <pc:chgData name="Chris Speller" userId="0a97f007-b978-4543-a8a0-9ee0abccdf0a" providerId="ADAL" clId="{FD4D7735-FE6F-48CE-8EB0-426C4AA180B2}" dt="2020-12-29T18:18:16.071" v="1" actId="47"/>
        <pc:sldMkLst>
          <pc:docMk/>
          <pc:sldMk cId="532810138" sldId="4535"/>
        </pc:sldMkLst>
      </pc:sldChg>
      <pc:sldChg chg="addSp delSp modSp add mod modAnim">
        <pc:chgData name="Chris Speller" userId="0a97f007-b978-4543-a8a0-9ee0abccdf0a" providerId="ADAL" clId="{FD4D7735-FE6F-48CE-8EB0-426C4AA180B2}" dt="2021-01-03T10:48:59.473" v="1739" actId="122"/>
        <pc:sldMkLst>
          <pc:docMk/>
          <pc:sldMk cId="1011495297" sldId="4535"/>
        </pc:sldMkLst>
        <pc:spChg chg="mod">
          <ac:chgData name="Chris Speller" userId="0a97f007-b978-4543-a8a0-9ee0abccdf0a" providerId="ADAL" clId="{FD4D7735-FE6F-48CE-8EB0-426C4AA180B2}" dt="2021-01-03T10:19:10.096" v="1112" actId="20577"/>
          <ac:spMkLst>
            <pc:docMk/>
            <pc:sldMk cId="1011495297" sldId="4535"/>
            <ac:spMk id="10" creationId="{00000000-0000-0000-0000-000000000000}"/>
          </ac:spMkLst>
        </pc:spChg>
        <pc:spChg chg="mod">
          <ac:chgData name="Chris Speller" userId="0a97f007-b978-4543-a8a0-9ee0abccdf0a" providerId="ADAL" clId="{FD4D7735-FE6F-48CE-8EB0-426C4AA180B2}" dt="2021-01-03T10:08:12.772" v="456" actId="20577"/>
          <ac:spMkLst>
            <pc:docMk/>
            <pc:sldMk cId="1011495297" sldId="4535"/>
            <ac:spMk id="11" creationId="{00000000-0000-0000-0000-000000000000}"/>
          </ac:spMkLst>
        </pc:spChg>
        <pc:spChg chg="mod">
          <ac:chgData name="Chris Speller" userId="0a97f007-b978-4543-a8a0-9ee0abccdf0a" providerId="ADAL" clId="{FD4D7735-FE6F-48CE-8EB0-426C4AA180B2}" dt="2021-01-03T10:10:01.787" v="702"/>
          <ac:spMkLst>
            <pc:docMk/>
            <pc:sldMk cId="1011495297" sldId="4535"/>
            <ac:spMk id="12" creationId="{00000000-0000-0000-0000-000000000000}"/>
          </ac:spMkLst>
        </pc:spChg>
        <pc:graphicFrameChg chg="del">
          <ac:chgData name="Chris Speller" userId="0a97f007-b978-4543-a8a0-9ee0abccdf0a" providerId="ADAL" clId="{FD4D7735-FE6F-48CE-8EB0-426C4AA180B2}" dt="2021-01-03T10:11:02.800" v="726" actId="478"/>
          <ac:graphicFrameMkLst>
            <pc:docMk/>
            <pc:sldMk cId="1011495297" sldId="4535"/>
            <ac:graphicFrameMk id="13" creationId="{47BBC093-C0CE-42F2-8DCF-EDEBB55E909F}"/>
          </ac:graphicFrameMkLst>
        </pc:graphicFrameChg>
        <pc:graphicFrameChg chg="del">
          <ac:chgData name="Chris Speller" userId="0a97f007-b978-4543-a8a0-9ee0abccdf0a" providerId="ADAL" clId="{FD4D7735-FE6F-48CE-8EB0-426C4AA180B2}" dt="2021-01-03T10:07:51.289" v="442" actId="478"/>
          <ac:graphicFrameMkLst>
            <pc:docMk/>
            <pc:sldMk cId="1011495297" sldId="4535"/>
            <ac:graphicFrameMk id="14" creationId="{F218EB06-FB64-430A-9772-3328B1A11E9A}"/>
          </ac:graphicFrameMkLst>
        </pc:graphicFrameChg>
        <pc:graphicFrameChg chg="add mod modGraphic">
          <ac:chgData name="Chris Speller" userId="0a97f007-b978-4543-a8a0-9ee0abccdf0a" providerId="ADAL" clId="{FD4D7735-FE6F-48CE-8EB0-426C4AA180B2}" dt="2021-01-03T10:48:59.473" v="1739" actId="122"/>
          <ac:graphicFrameMkLst>
            <pc:docMk/>
            <pc:sldMk cId="1011495297" sldId="4535"/>
            <ac:graphicFrameMk id="15" creationId="{DF6E8E73-6643-48C3-A1EE-A987A63DDDFA}"/>
          </ac:graphicFrameMkLst>
        </pc:graphicFrameChg>
        <pc:graphicFrameChg chg="add mod modGraphic">
          <ac:chgData name="Chris Speller" userId="0a97f007-b978-4543-a8a0-9ee0abccdf0a" providerId="ADAL" clId="{FD4D7735-FE6F-48CE-8EB0-426C4AA180B2}" dt="2021-01-03T10:48:47.040" v="1736" actId="122"/>
          <ac:graphicFrameMkLst>
            <pc:docMk/>
            <pc:sldMk cId="1011495297" sldId="4535"/>
            <ac:graphicFrameMk id="16" creationId="{2492A183-6F02-4633-8B2D-DCDA6A40E94D}"/>
          </ac:graphicFrameMkLst>
        </pc:graphicFrameChg>
        <pc:picChg chg="add del mod">
          <ac:chgData name="Chris Speller" userId="0a97f007-b978-4543-a8a0-9ee0abccdf0a" providerId="ADAL" clId="{FD4D7735-FE6F-48CE-8EB0-426C4AA180B2}" dt="2021-01-03T10:18:12.727" v="1044" actId="478"/>
          <ac:picMkLst>
            <pc:docMk/>
            <pc:sldMk cId="1011495297" sldId="4535"/>
            <ac:picMk id="3" creationId="{0EBDA946-2C86-4155-8C90-4E883E182A13}"/>
          </ac:picMkLst>
        </pc:picChg>
        <pc:picChg chg="add del mod">
          <ac:chgData name="Chris Speller" userId="0a97f007-b978-4543-a8a0-9ee0abccdf0a" providerId="ADAL" clId="{FD4D7735-FE6F-48CE-8EB0-426C4AA180B2}" dt="2021-01-03T10:18:13.111" v="1045" actId="478"/>
          <ac:picMkLst>
            <pc:docMk/>
            <pc:sldMk cId="1011495297" sldId="4535"/>
            <ac:picMk id="7" creationId="{BA8B6B97-7BC2-48F2-8179-4F803E6F9260}"/>
          </ac:picMkLst>
        </pc:picChg>
      </pc:sldChg>
      <pc:sldChg chg="delSp modSp add del mod delAnim modAnim">
        <pc:chgData name="Chris Speller" userId="0a97f007-b978-4543-a8a0-9ee0abccdf0a" providerId="ADAL" clId="{FD4D7735-FE6F-48CE-8EB0-426C4AA180B2}" dt="2021-01-13T13:05:11.468" v="16042" actId="47"/>
        <pc:sldMkLst>
          <pc:docMk/>
          <pc:sldMk cId="825157864" sldId="4536"/>
        </pc:sldMkLst>
        <pc:spChg chg="mod">
          <ac:chgData name="Chris Speller" userId="0a97f007-b978-4543-a8a0-9ee0abccdf0a" providerId="ADAL" clId="{FD4D7735-FE6F-48CE-8EB0-426C4AA180B2}" dt="2021-01-03T10:28:06.687" v="1364" actId="20577"/>
          <ac:spMkLst>
            <pc:docMk/>
            <pc:sldMk cId="825157864" sldId="4536"/>
            <ac:spMk id="10" creationId="{00000000-0000-0000-0000-000000000000}"/>
          </ac:spMkLst>
        </pc:spChg>
        <pc:spChg chg="mod">
          <ac:chgData name="Chris Speller" userId="0a97f007-b978-4543-a8a0-9ee0abccdf0a" providerId="ADAL" clId="{FD4D7735-FE6F-48CE-8EB0-426C4AA180B2}" dt="2021-01-03T10:22:42.735" v="1146" actId="20577"/>
          <ac:spMkLst>
            <pc:docMk/>
            <pc:sldMk cId="825157864" sldId="4536"/>
            <ac:spMk id="11" creationId="{00000000-0000-0000-0000-000000000000}"/>
          </ac:spMkLst>
        </pc:spChg>
        <pc:spChg chg="mod">
          <ac:chgData name="Chris Speller" userId="0a97f007-b978-4543-a8a0-9ee0abccdf0a" providerId="ADAL" clId="{FD4D7735-FE6F-48CE-8EB0-426C4AA180B2}" dt="2021-01-03T10:40:32.795" v="1558" actId="20577"/>
          <ac:spMkLst>
            <pc:docMk/>
            <pc:sldMk cId="825157864" sldId="4536"/>
            <ac:spMk id="12" creationId="{00000000-0000-0000-0000-000000000000}"/>
          </ac:spMkLst>
        </pc:spChg>
        <pc:graphicFrameChg chg="del">
          <ac:chgData name="Chris Speller" userId="0a97f007-b978-4543-a8a0-9ee0abccdf0a" providerId="ADAL" clId="{FD4D7735-FE6F-48CE-8EB0-426C4AA180B2}" dt="2021-01-03T10:19:59.520" v="1129" actId="478"/>
          <ac:graphicFrameMkLst>
            <pc:docMk/>
            <pc:sldMk cId="825157864" sldId="4536"/>
            <ac:graphicFrameMk id="13" creationId="{47BBC093-C0CE-42F2-8DCF-EDEBB55E909F}"/>
          </ac:graphicFrameMkLst>
        </pc:graphicFrameChg>
        <pc:graphicFrameChg chg="del">
          <ac:chgData name="Chris Speller" userId="0a97f007-b978-4543-a8a0-9ee0abccdf0a" providerId="ADAL" clId="{FD4D7735-FE6F-48CE-8EB0-426C4AA180B2}" dt="2021-01-03T10:20:00.376" v="1130" actId="478"/>
          <ac:graphicFrameMkLst>
            <pc:docMk/>
            <pc:sldMk cId="825157864" sldId="4536"/>
            <ac:graphicFrameMk id="14" creationId="{F218EB06-FB64-430A-9772-3328B1A11E9A}"/>
          </ac:graphicFrameMkLst>
        </pc:graphicFrameChg>
      </pc:sldChg>
      <pc:sldChg chg="del">
        <pc:chgData name="Chris Speller" userId="0a97f007-b978-4543-a8a0-9ee0abccdf0a" providerId="ADAL" clId="{FD4D7735-FE6F-48CE-8EB0-426C4AA180B2}" dt="2020-12-29T18:18:16.071" v="1" actId="47"/>
        <pc:sldMkLst>
          <pc:docMk/>
          <pc:sldMk cId="1637747923" sldId="4536"/>
        </pc:sldMkLst>
      </pc:sldChg>
      <pc:sldChg chg="del">
        <pc:chgData name="Chris Speller" userId="0a97f007-b978-4543-a8a0-9ee0abccdf0a" providerId="ADAL" clId="{FD4D7735-FE6F-48CE-8EB0-426C4AA180B2}" dt="2020-12-29T18:18:16.071" v="1" actId="47"/>
        <pc:sldMkLst>
          <pc:docMk/>
          <pc:sldMk cId="548061374" sldId="4537"/>
        </pc:sldMkLst>
      </pc:sldChg>
      <pc:sldChg chg="modSp add del mod">
        <pc:chgData name="Chris Speller" userId="0a97f007-b978-4543-a8a0-9ee0abccdf0a" providerId="ADAL" clId="{FD4D7735-FE6F-48CE-8EB0-426C4AA180B2}" dt="2021-01-13T13:05:11.468" v="16042" actId="47"/>
        <pc:sldMkLst>
          <pc:docMk/>
          <pc:sldMk cId="1544128382" sldId="4537"/>
        </pc:sldMkLst>
        <pc:spChg chg="mod">
          <ac:chgData name="Chris Speller" userId="0a97f007-b978-4543-a8a0-9ee0abccdf0a" providerId="ADAL" clId="{FD4D7735-FE6F-48CE-8EB0-426C4AA180B2}" dt="2021-01-03T10:33:41.974" v="1442" actId="20577"/>
          <ac:spMkLst>
            <pc:docMk/>
            <pc:sldMk cId="1544128382" sldId="4537"/>
            <ac:spMk id="10" creationId="{00000000-0000-0000-0000-000000000000}"/>
          </ac:spMkLst>
        </pc:spChg>
        <pc:spChg chg="mod">
          <ac:chgData name="Chris Speller" userId="0a97f007-b978-4543-a8a0-9ee0abccdf0a" providerId="ADAL" clId="{FD4D7735-FE6F-48CE-8EB0-426C4AA180B2}" dt="2021-01-03T10:33:28.030" v="1440" actId="20577"/>
          <ac:spMkLst>
            <pc:docMk/>
            <pc:sldMk cId="1544128382" sldId="4537"/>
            <ac:spMk id="11" creationId="{00000000-0000-0000-0000-000000000000}"/>
          </ac:spMkLst>
        </pc:spChg>
        <pc:spChg chg="mod">
          <ac:chgData name="Chris Speller" userId="0a97f007-b978-4543-a8a0-9ee0abccdf0a" providerId="ADAL" clId="{FD4D7735-FE6F-48CE-8EB0-426C4AA180B2}" dt="2021-01-03T10:40:30.134" v="1557" actId="20577"/>
          <ac:spMkLst>
            <pc:docMk/>
            <pc:sldMk cId="1544128382" sldId="4537"/>
            <ac:spMk id="12" creationId="{00000000-0000-0000-0000-000000000000}"/>
          </ac:spMkLst>
        </pc:spChg>
      </pc:sldChg>
      <pc:sldChg chg="addSp delSp modSp add del mod modAnim">
        <pc:chgData name="Chris Speller" userId="0a97f007-b978-4543-a8a0-9ee0abccdf0a" providerId="ADAL" clId="{FD4D7735-FE6F-48CE-8EB0-426C4AA180B2}" dt="2021-01-13T13:05:11.468" v="16042" actId="47"/>
        <pc:sldMkLst>
          <pc:docMk/>
          <pc:sldMk cId="2610303147" sldId="4538"/>
        </pc:sldMkLst>
        <pc:spChg chg="mod">
          <ac:chgData name="Chris Speller" userId="0a97f007-b978-4543-a8a0-9ee0abccdf0a" providerId="ADAL" clId="{FD4D7735-FE6F-48CE-8EB0-426C4AA180B2}" dt="2021-01-03T10:53:00.908" v="1853" actId="20577"/>
          <ac:spMkLst>
            <pc:docMk/>
            <pc:sldMk cId="2610303147" sldId="4538"/>
            <ac:spMk id="10" creationId="{00000000-0000-0000-0000-000000000000}"/>
          </ac:spMkLst>
        </pc:spChg>
        <pc:spChg chg="mod">
          <ac:chgData name="Chris Speller" userId="0a97f007-b978-4543-a8a0-9ee0abccdf0a" providerId="ADAL" clId="{FD4D7735-FE6F-48CE-8EB0-426C4AA180B2}" dt="2021-01-03T10:39:15.349" v="1509"/>
          <ac:spMkLst>
            <pc:docMk/>
            <pc:sldMk cId="2610303147" sldId="4538"/>
            <ac:spMk id="11" creationId="{00000000-0000-0000-0000-000000000000}"/>
          </ac:spMkLst>
        </pc:spChg>
        <pc:spChg chg="mod">
          <ac:chgData name="Chris Speller" userId="0a97f007-b978-4543-a8a0-9ee0abccdf0a" providerId="ADAL" clId="{FD4D7735-FE6F-48CE-8EB0-426C4AA180B2}" dt="2021-01-03T10:40:55.795" v="1573" actId="20577"/>
          <ac:spMkLst>
            <pc:docMk/>
            <pc:sldMk cId="2610303147" sldId="4538"/>
            <ac:spMk id="12" creationId="{00000000-0000-0000-0000-000000000000}"/>
          </ac:spMkLst>
        </pc:spChg>
        <pc:graphicFrameChg chg="add mod modGraphic">
          <ac:chgData name="Chris Speller" userId="0a97f007-b978-4543-a8a0-9ee0abccdf0a" providerId="ADAL" clId="{FD4D7735-FE6F-48CE-8EB0-426C4AA180B2}" dt="2021-01-03T10:39:28.125" v="1512" actId="12385"/>
          <ac:graphicFrameMkLst>
            <pc:docMk/>
            <pc:sldMk cId="2610303147" sldId="4538"/>
            <ac:graphicFrameMk id="13" creationId="{5A3DC7B2-8F6C-4A0C-9139-D704466C0618}"/>
          </ac:graphicFrameMkLst>
        </pc:graphicFrameChg>
        <pc:graphicFrameChg chg="add del mod modGraphic">
          <ac:chgData name="Chris Speller" userId="0a97f007-b978-4543-a8a0-9ee0abccdf0a" providerId="ADAL" clId="{FD4D7735-FE6F-48CE-8EB0-426C4AA180B2}" dt="2021-01-03T10:52:29.160" v="1845" actId="2166"/>
          <ac:graphicFrameMkLst>
            <pc:docMk/>
            <pc:sldMk cId="2610303147" sldId="4538"/>
            <ac:graphicFrameMk id="14" creationId="{914D394F-259C-42A0-9B1C-AA11A8E98AD6}"/>
          </ac:graphicFrameMkLst>
        </pc:graphicFrameChg>
        <pc:picChg chg="add del mod">
          <ac:chgData name="Chris Speller" userId="0a97f007-b978-4543-a8a0-9ee0abccdf0a" providerId="ADAL" clId="{FD4D7735-FE6F-48CE-8EB0-426C4AA180B2}" dt="2021-01-03T10:52:51.059" v="1851" actId="478"/>
          <ac:picMkLst>
            <pc:docMk/>
            <pc:sldMk cId="2610303147" sldId="4538"/>
            <ac:picMk id="3" creationId="{F9BCA018-CD50-473D-A0CC-C8892E0FECD3}"/>
          </ac:picMkLst>
        </pc:picChg>
      </pc:sldChg>
      <pc:sldChg chg="modSp add del mod">
        <pc:chgData name="Chris Speller" userId="0a97f007-b978-4543-a8a0-9ee0abccdf0a" providerId="ADAL" clId="{FD4D7735-FE6F-48CE-8EB0-426C4AA180B2}" dt="2021-01-03T10:31:51.366" v="1436" actId="47"/>
        <pc:sldMkLst>
          <pc:docMk/>
          <pc:sldMk cId="2973025187" sldId="4538"/>
        </pc:sldMkLst>
        <pc:spChg chg="mod">
          <ac:chgData name="Chris Speller" userId="0a97f007-b978-4543-a8a0-9ee0abccdf0a" providerId="ADAL" clId="{FD4D7735-FE6F-48CE-8EB0-426C4AA180B2}" dt="2021-01-03T10:31:03.141" v="1434" actId="20577"/>
          <ac:spMkLst>
            <pc:docMk/>
            <pc:sldMk cId="2973025187" sldId="4538"/>
            <ac:spMk id="10" creationId="{00000000-0000-0000-0000-000000000000}"/>
          </ac:spMkLst>
        </pc:spChg>
        <pc:spChg chg="mod">
          <ac:chgData name="Chris Speller" userId="0a97f007-b978-4543-a8a0-9ee0abccdf0a" providerId="ADAL" clId="{FD4D7735-FE6F-48CE-8EB0-426C4AA180B2}" dt="2021-01-03T10:31:06.876" v="1435" actId="20577"/>
          <ac:spMkLst>
            <pc:docMk/>
            <pc:sldMk cId="2973025187" sldId="4538"/>
            <ac:spMk id="11" creationId="{00000000-0000-0000-0000-000000000000}"/>
          </ac:spMkLst>
        </pc:spChg>
      </pc:sldChg>
      <pc:sldChg chg="del">
        <pc:chgData name="Chris Speller" userId="0a97f007-b978-4543-a8a0-9ee0abccdf0a" providerId="ADAL" clId="{FD4D7735-FE6F-48CE-8EB0-426C4AA180B2}" dt="2020-12-29T18:18:16.071" v="1" actId="47"/>
        <pc:sldMkLst>
          <pc:docMk/>
          <pc:sldMk cId="3083284485" sldId="4538"/>
        </pc:sldMkLst>
      </pc:sldChg>
      <pc:sldChg chg="del">
        <pc:chgData name="Chris Speller" userId="0a97f007-b978-4543-a8a0-9ee0abccdf0a" providerId="ADAL" clId="{FD4D7735-FE6F-48CE-8EB0-426C4AA180B2}" dt="2020-12-29T18:18:16.071" v="1" actId="47"/>
        <pc:sldMkLst>
          <pc:docMk/>
          <pc:sldMk cId="1479083541" sldId="4539"/>
        </pc:sldMkLst>
      </pc:sldChg>
      <pc:sldChg chg="addSp delSp modSp add mod modAnim">
        <pc:chgData name="Chris Speller" userId="0a97f007-b978-4543-a8a0-9ee0abccdf0a" providerId="ADAL" clId="{FD4D7735-FE6F-48CE-8EB0-426C4AA180B2}" dt="2021-01-31T18:58:57.181" v="33040"/>
        <pc:sldMkLst>
          <pc:docMk/>
          <pc:sldMk cId="3652293081" sldId="4539"/>
        </pc:sldMkLst>
        <pc:spChg chg="mod">
          <ac:chgData name="Chris Speller" userId="0a97f007-b978-4543-a8a0-9ee0abccdf0a" providerId="ADAL" clId="{FD4D7735-FE6F-48CE-8EB0-426C4AA180B2}" dt="2021-01-17T13:21:39.140" v="16075" actId="20577"/>
          <ac:spMkLst>
            <pc:docMk/>
            <pc:sldMk cId="3652293081" sldId="4539"/>
            <ac:spMk id="10" creationId="{00000000-0000-0000-0000-000000000000}"/>
          </ac:spMkLst>
        </pc:spChg>
        <pc:spChg chg="mod">
          <ac:chgData name="Chris Speller" userId="0a97f007-b978-4543-a8a0-9ee0abccdf0a" providerId="ADAL" clId="{FD4D7735-FE6F-48CE-8EB0-426C4AA180B2}" dt="2021-01-17T13:21:41.647" v="16077" actId="20577"/>
          <ac:spMkLst>
            <pc:docMk/>
            <pc:sldMk cId="3652293081" sldId="4539"/>
            <ac:spMk id="11" creationId="{00000000-0000-0000-0000-000000000000}"/>
          </ac:spMkLst>
        </pc:spChg>
        <pc:spChg chg="mod">
          <ac:chgData name="Chris Speller" userId="0a97f007-b978-4543-a8a0-9ee0abccdf0a" providerId="ADAL" clId="{FD4D7735-FE6F-48CE-8EB0-426C4AA180B2}" dt="2021-01-17T13:21:43.972" v="16078" actId="1076"/>
          <ac:spMkLst>
            <pc:docMk/>
            <pc:sldMk cId="3652293081" sldId="4539"/>
            <ac:spMk id="12" creationId="{00000000-0000-0000-0000-000000000000}"/>
          </ac:spMkLst>
        </pc:spChg>
        <pc:spChg chg="mod topLvl">
          <ac:chgData name="Chris Speller" userId="0a97f007-b978-4543-a8a0-9ee0abccdf0a" providerId="ADAL" clId="{FD4D7735-FE6F-48CE-8EB0-426C4AA180B2}" dt="2021-01-03T11:12:00.849" v="1894" actId="1076"/>
          <ac:spMkLst>
            <pc:docMk/>
            <pc:sldMk cId="3652293081" sldId="4539"/>
            <ac:spMk id="17" creationId="{00194C34-C84A-458E-9EC6-2ACE5F07BBE8}"/>
          </ac:spMkLst>
        </pc:spChg>
        <pc:spChg chg="mod">
          <ac:chgData name="Chris Speller" userId="0a97f007-b978-4543-a8a0-9ee0abccdf0a" providerId="ADAL" clId="{FD4D7735-FE6F-48CE-8EB0-426C4AA180B2}" dt="2021-01-03T11:11:48.458" v="1889" actId="165"/>
          <ac:spMkLst>
            <pc:docMk/>
            <pc:sldMk cId="3652293081" sldId="4539"/>
            <ac:spMk id="19" creationId="{AD9817A5-DB50-4702-A371-41AF91B5A379}"/>
          </ac:spMkLst>
        </pc:spChg>
        <pc:spChg chg="mod">
          <ac:chgData name="Chris Speller" userId="0a97f007-b978-4543-a8a0-9ee0abccdf0a" providerId="ADAL" clId="{FD4D7735-FE6F-48CE-8EB0-426C4AA180B2}" dt="2021-01-03T11:11:48.458" v="1889" actId="165"/>
          <ac:spMkLst>
            <pc:docMk/>
            <pc:sldMk cId="3652293081" sldId="4539"/>
            <ac:spMk id="21" creationId="{C17F2ECB-594D-4DCD-B05F-BB39CFF1594E}"/>
          </ac:spMkLst>
        </pc:spChg>
        <pc:spChg chg="mod">
          <ac:chgData name="Chris Speller" userId="0a97f007-b978-4543-a8a0-9ee0abccdf0a" providerId="ADAL" clId="{FD4D7735-FE6F-48CE-8EB0-426C4AA180B2}" dt="2021-01-03T11:11:48.458" v="1889" actId="165"/>
          <ac:spMkLst>
            <pc:docMk/>
            <pc:sldMk cId="3652293081" sldId="4539"/>
            <ac:spMk id="22" creationId="{0541F102-498C-42BC-9996-957DD7FB6176}"/>
          </ac:spMkLst>
        </pc:spChg>
        <pc:spChg chg="mod">
          <ac:chgData name="Chris Speller" userId="0a97f007-b978-4543-a8a0-9ee0abccdf0a" providerId="ADAL" clId="{FD4D7735-FE6F-48CE-8EB0-426C4AA180B2}" dt="2021-01-03T11:11:48.458" v="1889" actId="165"/>
          <ac:spMkLst>
            <pc:docMk/>
            <pc:sldMk cId="3652293081" sldId="4539"/>
            <ac:spMk id="23" creationId="{C08F1798-F4E4-4520-AF39-75C5D2C3E9A7}"/>
          </ac:spMkLst>
        </pc:spChg>
        <pc:spChg chg="mod">
          <ac:chgData name="Chris Speller" userId="0a97f007-b978-4543-a8a0-9ee0abccdf0a" providerId="ADAL" clId="{FD4D7735-FE6F-48CE-8EB0-426C4AA180B2}" dt="2021-01-03T11:11:48.458" v="1889" actId="165"/>
          <ac:spMkLst>
            <pc:docMk/>
            <pc:sldMk cId="3652293081" sldId="4539"/>
            <ac:spMk id="24" creationId="{C3129B2B-5A7B-44AA-A4CD-F4E088060178}"/>
          </ac:spMkLst>
        </pc:spChg>
        <pc:spChg chg="mod">
          <ac:chgData name="Chris Speller" userId="0a97f007-b978-4543-a8a0-9ee0abccdf0a" providerId="ADAL" clId="{FD4D7735-FE6F-48CE-8EB0-426C4AA180B2}" dt="2021-01-03T11:11:48.458" v="1889" actId="165"/>
          <ac:spMkLst>
            <pc:docMk/>
            <pc:sldMk cId="3652293081" sldId="4539"/>
            <ac:spMk id="25" creationId="{4AC3A164-7249-49C3-B3CD-0083E3341E6D}"/>
          </ac:spMkLst>
        </pc:spChg>
        <pc:spChg chg="mod">
          <ac:chgData name="Chris Speller" userId="0a97f007-b978-4543-a8a0-9ee0abccdf0a" providerId="ADAL" clId="{FD4D7735-FE6F-48CE-8EB0-426C4AA180B2}" dt="2021-01-03T11:11:48.458" v="1889" actId="165"/>
          <ac:spMkLst>
            <pc:docMk/>
            <pc:sldMk cId="3652293081" sldId="4539"/>
            <ac:spMk id="26" creationId="{4F141726-FA8D-4B22-A4BF-213DA2E44F20}"/>
          </ac:spMkLst>
        </pc:spChg>
        <pc:spChg chg="mod">
          <ac:chgData name="Chris Speller" userId="0a97f007-b978-4543-a8a0-9ee0abccdf0a" providerId="ADAL" clId="{FD4D7735-FE6F-48CE-8EB0-426C4AA180B2}" dt="2021-01-03T11:11:48.458" v="1889" actId="165"/>
          <ac:spMkLst>
            <pc:docMk/>
            <pc:sldMk cId="3652293081" sldId="4539"/>
            <ac:spMk id="27" creationId="{EB3F4734-0DAB-4E98-A1A0-EA88ADD7E354}"/>
          </ac:spMkLst>
        </pc:spChg>
        <pc:spChg chg="mod">
          <ac:chgData name="Chris Speller" userId="0a97f007-b978-4543-a8a0-9ee0abccdf0a" providerId="ADAL" clId="{FD4D7735-FE6F-48CE-8EB0-426C4AA180B2}" dt="2021-01-03T11:11:48.458" v="1889" actId="165"/>
          <ac:spMkLst>
            <pc:docMk/>
            <pc:sldMk cId="3652293081" sldId="4539"/>
            <ac:spMk id="28" creationId="{297F1A35-413D-492E-85B6-515EBCAB1A9D}"/>
          </ac:spMkLst>
        </pc:spChg>
        <pc:spChg chg="mod">
          <ac:chgData name="Chris Speller" userId="0a97f007-b978-4543-a8a0-9ee0abccdf0a" providerId="ADAL" clId="{FD4D7735-FE6F-48CE-8EB0-426C4AA180B2}" dt="2021-01-03T11:11:48.458" v="1889" actId="165"/>
          <ac:spMkLst>
            <pc:docMk/>
            <pc:sldMk cId="3652293081" sldId="4539"/>
            <ac:spMk id="29" creationId="{5E27AA4F-6F57-4595-BF7B-FC6D491D79A7}"/>
          </ac:spMkLst>
        </pc:spChg>
        <pc:spChg chg="mod">
          <ac:chgData name="Chris Speller" userId="0a97f007-b978-4543-a8a0-9ee0abccdf0a" providerId="ADAL" clId="{FD4D7735-FE6F-48CE-8EB0-426C4AA180B2}" dt="2021-01-03T11:11:48.458" v="1889" actId="165"/>
          <ac:spMkLst>
            <pc:docMk/>
            <pc:sldMk cId="3652293081" sldId="4539"/>
            <ac:spMk id="30" creationId="{C520123F-A676-4B39-AA6A-4D9F2360C5EB}"/>
          </ac:spMkLst>
        </pc:spChg>
        <pc:spChg chg="mod">
          <ac:chgData name="Chris Speller" userId="0a97f007-b978-4543-a8a0-9ee0abccdf0a" providerId="ADAL" clId="{FD4D7735-FE6F-48CE-8EB0-426C4AA180B2}" dt="2021-01-03T11:11:48.458" v="1889" actId="165"/>
          <ac:spMkLst>
            <pc:docMk/>
            <pc:sldMk cId="3652293081" sldId="4539"/>
            <ac:spMk id="31" creationId="{062943BC-B626-45EF-8274-9531A272B122}"/>
          </ac:spMkLst>
        </pc:spChg>
        <pc:spChg chg="mod">
          <ac:chgData name="Chris Speller" userId="0a97f007-b978-4543-a8a0-9ee0abccdf0a" providerId="ADAL" clId="{FD4D7735-FE6F-48CE-8EB0-426C4AA180B2}" dt="2021-01-03T11:13:46.240" v="2074"/>
          <ac:spMkLst>
            <pc:docMk/>
            <pc:sldMk cId="3652293081" sldId="4539"/>
            <ac:spMk id="34" creationId="{EBFAA4AF-8AD6-4084-A40A-CEA739BCE6AC}"/>
          </ac:spMkLst>
        </pc:spChg>
        <pc:spChg chg="mod">
          <ac:chgData name="Chris Speller" userId="0a97f007-b978-4543-a8a0-9ee0abccdf0a" providerId="ADAL" clId="{FD4D7735-FE6F-48CE-8EB0-426C4AA180B2}" dt="2021-01-03T11:13:46.240" v="2074"/>
          <ac:spMkLst>
            <pc:docMk/>
            <pc:sldMk cId="3652293081" sldId="4539"/>
            <ac:spMk id="36" creationId="{F6E0BEEF-1E6E-4D05-AD23-1CB5DD6CCF81}"/>
          </ac:spMkLst>
        </pc:spChg>
        <pc:spChg chg="mod">
          <ac:chgData name="Chris Speller" userId="0a97f007-b978-4543-a8a0-9ee0abccdf0a" providerId="ADAL" clId="{FD4D7735-FE6F-48CE-8EB0-426C4AA180B2}" dt="2021-01-03T11:14:56.877" v="2096" actId="20577"/>
          <ac:spMkLst>
            <pc:docMk/>
            <pc:sldMk cId="3652293081" sldId="4539"/>
            <ac:spMk id="37" creationId="{D37CB658-7803-493F-B3C5-8BB470048542}"/>
          </ac:spMkLst>
        </pc:spChg>
        <pc:spChg chg="mod">
          <ac:chgData name="Chris Speller" userId="0a97f007-b978-4543-a8a0-9ee0abccdf0a" providerId="ADAL" clId="{FD4D7735-FE6F-48CE-8EB0-426C4AA180B2}" dt="2021-01-03T11:14:55.126" v="2095" actId="20577"/>
          <ac:spMkLst>
            <pc:docMk/>
            <pc:sldMk cId="3652293081" sldId="4539"/>
            <ac:spMk id="38" creationId="{0CDC5614-51EC-4DF7-9EC9-BB7DD7305E3F}"/>
          </ac:spMkLst>
        </pc:spChg>
        <pc:spChg chg="mod">
          <ac:chgData name="Chris Speller" userId="0a97f007-b978-4543-a8a0-9ee0abccdf0a" providerId="ADAL" clId="{FD4D7735-FE6F-48CE-8EB0-426C4AA180B2}" dt="2021-01-03T11:14:58.816" v="2097" actId="20577"/>
          <ac:spMkLst>
            <pc:docMk/>
            <pc:sldMk cId="3652293081" sldId="4539"/>
            <ac:spMk id="39" creationId="{69B803BF-F0B5-4786-8F2B-262334304491}"/>
          </ac:spMkLst>
        </pc:spChg>
        <pc:spChg chg="mod">
          <ac:chgData name="Chris Speller" userId="0a97f007-b978-4543-a8a0-9ee0abccdf0a" providerId="ADAL" clId="{FD4D7735-FE6F-48CE-8EB0-426C4AA180B2}" dt="2021-01-03T11:15:01.650" v="2098" actId="20577"/>
          <ac:spMkLst>
            <pc:docMk/>
            <pc:sldMk cId="3652293081" sldId="4539"/>
            <ac:spMk id="40" creationId="{1311CCDB-40CE-4C7F-84E3-9DFC6D771464}"/>
          </ac:spMkLst>
        </pc:spChg>
        <pc:spChg chg="mod">
          <ac:chgData name="Chris Speller" userId="0a97f007-b978-4543-a8a0-9ee0abccdf0a" providerId="ADAL" clId="{FD4D7735-FE6F-48CE-8EB0-426C4AA180B2}" dt="2021-01-03T11:15:07.013" v="2100" actId="1076"/>
          <ac:spMkLst>
            <pc:docMk/>
            <pc:sldMk cId="3652293081" sldId="4539"/>
            <ac:spMk id="41" creationId="{C880D193-1E1A-4613-9194-4A5532416120}"/>
          </ac:spMkLst>
        </pc:spChg>
        <pc:spChg chg="mod">
          <ac:chgData name="Chris Speller" userId="0a97f007-b978-4543-a8a0-9ee0abccdf0a" providerId="ADAL" clId="{FD4D7735-FE6F-48CE-8EB0-426C4AA180B2}" dt="2021-01-03T11:15:03.380" v="2099" actId="20577"/>
          <ac:spMkLst>
            <pc:docMk/>
            <pc:sldMk cId="3652293081" sldId="4539"/>
            <ac:spMk id="42" creationId="{E1EF5FC5-741E-4AD9-B921-214E32B8AA2A}"/>
          </ac:spMkLst>
        </pc:spChg>
        <pc:spChg chg="mod">
          <ac:chgData name="Chris Speller" userId="0a97f007-b978-4543-a8a0-9ee0abccdf0a" providerId="ADAL" clId="{FD4D7735-FE6F-48CE-8EB0-426C4AA180B2}" dt="2021-01-03T11:13:46.240" v="2074"/>
          <ac:spMkLst>
            <pc:docMk/>
            <pc:sldMk cId="3652293081" sldId="4539"/>
            <ac:spMk id="43" creationId="{B54931A4-2017-456A-B30C-D53F774741A0}"/>
          </ac:spMkLst>
        </pc:spChg>
        <pc:spChg chg="mod">
          <ac:chgData name="Chris Speller" userId="0a97f007-b978-4543-a8a0-9ee0abccdf0a" providerId="ADAL" clId="{FD4D7735-FE6F-48CE-8EB0-426C4AA180B2}" dt="2021-01-03T11:13:46.240" v="2074"/>
          <ac:spMkLst>
            <pc:docMk/>
            <pc:sldMk cId="3652293081" sldId="4539"/>
            <ac:spMk id="44" creationId="{7D7FB02E-54F1-4669-9011-433C27A45562}"/>
          </ac:spMkLst>
        </pc:spChg>
        <pc:spChg chg="mod">
          <ac:chgData name="Chris Speller" userId="0a97f007-b978-4543-a8a0-9ee0abccdf0a" providerId="ADAL" clId="{FD4D7735-FE6F-48CE-8EB0-426C4AA180B2}" dt="2021-01-03T11:13:46.240" v="2074"/>
          <ac:spMkLst>
            <pc:docMk/>
            <pc:sldMk cId="3652293081" sldId="4539"/>
            <ac:spMk id="45" creationId="{C27FE598-E334-43AC-A0FF-30579AC6D3C8}"/>
          </ac:spMkLst>
        </pc:spChg>
        <pc:spChg chg="mod">
          <ac:chgData name="Chris Speller" userId="0a97f007-b978-4543-a8a0-9ee0abccdf0a" providerId="ADAL" clId="{FD4D7735-FE6F-48CE-8EB0-426C4AA180B2}" dt="2021-01-03T11:13:46.240" v="2074"/>
          <ac:spMkLst>
            <pc:docMk/>
            <pc:sldMk cId="3652293081" sldId="4539"/>
            <ac:spMk id="46" creationId="{72634D29-0AF6-4A9B-B9A6-1EBB93F65741}"/>
          </ac:spMkLst>
        </pc:spChg>
        <pc:spChg chg="add mod">
          <ac:chgData name="Chris Speller" userId="0a97f007-b978-4543-a8a0-9ee0abccdf0a" providerId="ADAL" clId="{FD4D7735-FE6F-48CE-8EB0-426C4AA180B2}" dt="2021-01-03T11:14:50.586" v="2094" actId="20577"/>
          <ac:spMkLst>
            <pc:docMk/>
            <pc:sldMk cId="3652293081" sldId="4539"/>
            <ac:spMk id="47" creationId="{15E1BDF4-8E70-499E-BEAB-4B587EC7D008}"/>
          </ac:spMkLst>
        </pc:spChg>
        <pc:spChg chg="add mod">
          <ac:chgData name="Chris Speller" userId="0a97f007-b978-4543-a8a0-9ee0abccdf0a" providerId="ADAL" clId="{FD4D7735-FE6F-48CE-8EB0-426C4AA180B2}" dt="2021-01-31T18:58:57.181" v="33040"/>
          <ac:spMkLst>
            <pc:docMk/>
            <pc:sldMk cId="3652293081" sldId="4539"/>
            <ac:spMk id="48" creationId="{892CBC19-6BB7-4E34-82C2-F9C060753E75}"/>
          </ac:spMkLst>
        </pc:spChg>
        <pc:grpChg chg="add del mod">
          <ac:chgData name="Chris Speller" userId="0a97f007-b978-4543-a8a0-9ee0abccdf0a" providerId="ADAL" clId="{FD4D7735-FE6F-48CE-8EB0-426C4AA180B2}" dt="2021-01-03T11:11:48.458" v="1889" actId="165"/>
          <ac:grpSpMkLst>
            <pc:docMk/>
            <pc:sldMk cId="3652293081" sldId="4539"/>
            <ac:grpSpMk id="15" creationId="{28AB3606-B9C4-456F-8351-7F4048C105B0}"/>
          </ac:grpSpMkLst>
        </pc:grpChg>
        <pc:grpChg chg="mod topLvl">
          <ac:chgData name="Chris Speller" userId="0a97f007-b978-4543-a8a0-9ee0abccdf0a" providerId="ADAL" clId="{FD4D7735-FE6F-48CE-8EB0-426C4AA180B2}" dt="2021-01-03T11:14:04.208" v="2076" actId="1076"/>
          <ac:grpSpMkLst>
            <pc:docMk/>
            <pc:sldMk cId="3652293081" sldId="4539"/>
            <ac:grpSpMk id="16" creationId="{788E32C5-BFF9-48E1-9D68-CB062ECAB0B3}"/>
          </ac:grpSpMkLst>
        </pc:grpChg>
        <pc:grpChg chg="mod">
          <ac:chgData name="Chris Speller" userId="0a97f007-b978-4543-a8a0-9ee0abccdf0a" providerId="ADAL" clId="{FD4D7735-FE6F-48CE-8EB0-426C4AA180B2}" dt="2021-01-03T11:11:48.458" v="1889" actId="165"/>
          <ac:grpSpMkLst>
            <pc:docMk/>
            <pc:sldMk cId="3652293081" sldId="4539"/>
            <ac:grpSpMk id="18" creationId="{37BA878D-CC35-428A-9513-83CDE5B06378}"/>
          </ac:grpSpMkLst>
        </pc:grpChg>
        <pc:grpChg chg="mod">
          <ac:chgData name="Chris Speller" userId="0a97f007-b978-4543-a8a0-9ee0abccdf0a" providerId="ADAL" clId="{FD4D7735-FE6F-48CE-8EB0-426C4AA180B2}" dt="2021-01-03T11:11:48.458" v="1889" actId="165"/>
          <ac:grpSpMkLst>
            <pc:docMk/>
            <pc:sldMk cId="3652293081" sldId="4539"/>
            <ac:grpSpMk id="20" creationId="{0FA88C64-765F-472D-8FB3-1C2F214DA64F}"/>
          </ac:grpSpMkLst>
        </pc:grpChg>
        <pc:grpChg chg="add mod">
          <ac:chgData name="Chris Speller" userId="0a97f007-b978-4543-a8a0-9ee0abccdf0a" providerId="ADAL" clId="{FD4D7735-FE6F-48CE-8EB0-426C4AA180B2}" dt="2021-01-03T11:13:58.877" v="2075" actId="1076"/>
          <ac:grpSpMkLst>
            <pc:docMk/>
            <pc:sldMk cId="3652293081" sldId="4539"/>
            <ac:grpSpMk id="32" creationId="{F5AA39B8-5D0C-408A-B13E-AA9E9B6BD2CA}"/>
          </ac:grpSpMkLst>
        </pc:grpChg>
        <pc:grpChg chg="mod">
          <ac:chgData name="Chris Speller" userId="0a97f007-b978-4543-a8a0-9ee0abccdf0a" providerId="ADAL" clId="{FD4D7735-FE6F-48CE-8EB0-426C4AA180B2}" dt="2021-01-03T11:13:46.240" v="2074"/>
          <ac:grpSpMkLst>
            <pc:docMk/>
            <pc:sldMk cId="3652293081" sldId="4539"/>
            <ac:grpSpMk id="33" creationId="{1AB5BC4E-6C1C-4E7D-B72D-9CAD77C96450}"/>
          </ac:grpSpMkLst>
        </pc:grpChg>
        <pc:grpChg chg="mod">
          <ac:chgData name="Chris Speller" userId="0a97f007-b978-4543-a8a0-9ee0abccdf0a" providerId="ADAL" clId="{FD4D7735-FE6F-48CE-8EB0-426C4AA180B2}" dt="2021-01-03T11:13:46.240" v="2074"/>
          <ac:grpSpMkLst>
            <pc:docMk/>
            <pc:sldMk cId="3652293081" sldId="4539"/>
            <ac:grpSpMk id="35" creationId="{6F27B49B-E0D4-45C1-B213-96E6FCD358F4}"/>
          </ac:grpSpMkLst>
        </pc:grpChg>
        <pc:graphicFrameChg chg="del">
          <ac:chgData name="Chris Speller" userId="0a97f007-b978-4543-a8a0-9ee0abccdf0a" providerId="ADAL" clId="{FD4D7735-FE6F-48CE-8EB0-426C4AA180B2}" dt="2021-01-03T10:56:56.540" v="1858" actId="478"/>
          <ac:graphicFrameMkLst>
            <pc:docMk/>
            <pc:sldMk cId="3652293081" sldId="4539"/>
            <ac:graphicFrameMk id="13" creationId="{5A3DC7B2-8F6C-4A0C-9139-D704466C0618}"/>
          </ac:graphicFrameMkLst>
        </pc:graphicFrameChg>
        <pc:graphicFrameChg chg="del">
          <ac:chgData name="Chris Speller" userId="0a97f007-b978-4543-a8a0-9ee0abccdf0a" providerId="ADAL" clId="{FD4D7735-FE6F-48CE-8EB0-426C4AA180B2}" dt="2021-01-03T10:56:52.869" v="1856" actId="478"/>
          <ac:graphicFrameMkLst>
            <pc:docMk/>
            <pc:sldMk cId="3652293081" sldId="4539"/>
            <ac:graphicFrameMk id="14" creationId="{914D394F-259C-42A0-9B1C-AA11A8E98AD6}"/>
          </ac:graphicFrameMkLst>
        </pc:graphicFrameChg>
      </pc:sldChg>
      <pc:sldChg chg="del">
        <pc:chgData name="Chris Speller" userId="0a97f007-b978-4543-a8a0-9ee0abccdf0a" providerId="ADAL" clId="{FD4D7735-FE6F-48CE-8EB0-426C4AA180B2}" dt="2020-12-29T18:18:16.071" v="1" actId="47"/>
        <pc:sldMkLst>
          <pc:docMk/>
          <pc:sldMk cId="614759771" sldId="4540"/>
        </pc:sldMkLst>
      </pc:sldChg>
      <pc:sldChg chg="addSp modSp add mod">
        <pc:chgData name="Chris Speller" userId="0a97f007-b978-4543-a8a0-9ee0abccdf0a" providerId="ADAL" clId="{FD4D7735-FE6F-48CE-8EB0-426C4AA180B2}" dt="2021-01-31T18:59:00.555" v="33042"/>
        <pc:sldMkLst>
          <pc:docMk/>
          <pc:sldMk cId="741349499" sldId="4540"/>
        </pc:sldMkLst>
        <pc:spChg chg="mod">
          <ac:chgData name="Chris Speller" userId="0a97f007-b978-4543-a8a0-9ee0abccdf0a" providerId="ADAL" clId="{FD4D7735-FE6F-48CE-8EB0-426C4AA180B2}" dt="2021-01-17T13:21:47.516" v="16080" actId="20577"/>
          <ac:spMkLst>
            <pc:docMk/>
            <pc:sldMk cId="741349499" sldId="4540"/>
            <ac:spMk id="10" creationId="{00000000-0000-0000-0000-000000000000}"/>
          </ac:spMkLst>
        </pc:spChg>
        <pc:spChg chg="mod">
          <ac:chgData name="Chris Speller" userId="0a97f007-b978-4543-a8a0-9ee0abccdf0a" providerId="ADAL" clId="{FD4D7735-FE6F-48CE-8EB0-426C4AA180B2}" dt="2021-01-17T13:21:49.371" v="16082" actId="20577"/>
          <ac:spMkLst>
            <pc:docMk/>
            <pc:sldMk cId="741349499" sldId="4540"/>
            <ac:spMk id="11" creationId="{00000000-0000-0000-0000-000000000000}"/>
          </ac:spMkLst>
        </pc:spChg>
        <pc:spChg chg="mod">
          <ac:chgData name="Chris Speller" userId="0a97f007-b978-4543-a8a0-9ee0abccdf0a" providerId="ADAL" clId="{FD4D7735-FE6F-48CE-8EB0-426C4AA180B2}" dt="2021-01-17T13:21:52.171" v="16083" actId="1076"/>
          <ac:spMkLst>
            <pc:docMk/>
            <pc:sldMk cId="741349499" sldId="4540"/>
            <ac:spMk id="12" creationId="{00000000-0000-0000-0000-000000000000}"/>
          </ac:spMkLst>
        </pc:spChg>
        <pc:spChg chg="add mod">
          <ac:chgData name="Chris Speller" userId="0a97f007-b978-4543-a8a0-9ee0abccdf0a" providerId="ADAL" clId="{FD4D7735-FE6F-48CE-8EB0-426C4AA180B2}" dt="2021-01-31T18:59:00.555" v="33042"/>
          <ac:spMkLst>
            <pc:docMk/>
            <pc:sldMk cId="741349499" sldId="4540"/>
            <ac:spMk id="48" creationId="{58EACA15-1660-463D-B4BB-FDA3AFC395AE}"/>
          </ac:spMkLst>
        </pc:spChg>
      </pc:sldChg>
      <pc:sldChg chg="add del">
        <pc:chgData name="Chris Speller" userId="0a97f007-b978-4543-a8a0-9ee0abccdf0a" providerId="ADAL" clId="{FD4D7735-FE6F-48CE-8EB0-426C4AA180B2}" dt="2021-01-03T11:10:50.973" v="1864"/>
        <pc:sldMkLst>
          <pc:docMk/>
          <pc:sldMk cId="2740030141" sldId="4540"/>
        </pc:sldMkLst>
      </pc:sldChg>
      <pc:sldChg chg="addSp modSp add mod">
        <pc:chgData name="Chris Speller" userId="0a97f007-b978-4543-a8a0-9ee0abccdf0a" providerId="ADAL" clId="{FD4D7735-FE6F-48CE-8EB0-426C4AA180B2}" dt="2021-01-31T18:59:02.115" v="33043"/>
        <pc:sldMkLst>
          <pc:docMk/>
          <pc:sldMk cId="2056768024" sldId="4541"/>
        </pc:sldMkLst>
        <pc:spChg chg="mod">
          <ac:chgData name="Chris Speller" userId="0a97f007-b978-4543-a8a0-9ee0abccdf0a" providerId="ADAL" clId="{FD4D7735-FE6F-48CE-8EB0-426C4AA180B2}" dt="2021-01-17T13:21:54.894" v="16085" actId="20577"/>
          <ac:spMkLst>
            <pc:docMk/>
            <pc:sldMk cId="2056768024" sldId="4541"/>
            <ac:spMk id="10" creationId="{00000000-0000-0000-0000-000000000000}"/>
          </ac:spMkLst>
        </pc:spChg>
        <pc:spChg chg="mod">
          <ac:chgData name="Chris Speller" userId="0a97f007-b978-4543-a8a0-9ee0abccdf0a" providerId="ADAL" clId="{FD4D7735-FE6F-48CE-8EB0-426C4AA180B2}" dt="2021-01-17T13:21:56.566" v="16087" actId="20577"/>
          <ac:spMkLst>
            <pc:docMk/>
            <pc:sldMk cId="2056768024" sldId="4541"/>
            <ac:spMk id="11" creationId="{00000000-0000-0000-0000-000000000000}"/>
          </ac:spMkLst>
        </pc:spChg>
        <pc:spChg chg="mod">
          <ac:chgData name="Chris Speller" userId="0a97f007-b978-4543-a8a0-9ee0abccdf0a" providerId="ADAL" clId="{FD4D7735-FE6F-48CE-8EB0-426C4AA180B2}" dt="2021-01-17T13:21:58.399" v="16088" actId="1076"/>
          <ac:spMkLst>
            <pc:docMk/>
            <pc:sldMk cId="2056768024" sldId="4541"/>
            <ac:spMk id="12" creationId="{00000000-0000-0000-0000-000000000000}"/>
          </ac:spMkLst>
        </pc:spChg>
        <pc:spChg chg="add mod">
          <ac:chgData name="Chris Speller" userId="0a97f007-b978-4543-a8a0-9ee0abccdf0a" providerId="ADAL" clId="{FD4D7735-FE6F-48CE-8EB0-426C4AA180B2}" dt="2021-01-31T18:59:02.115" v="33043"/>
          <ac:spMkLst>
            <pc:docMk/>
            <pc:sldMk cId="2056768024" sldId="4541"/>
            <ac:spMk id="48" creationId="{0B37AA81-A2EB-4F2B-9495-3633B659039D}"/>
          </ac:spMkLst>
        </pc:spChg>
      </pc:sldChg>
      <pc:sldChg chg="del">
        <pc:chgData name="Chris Speller" userId="0a97f007-b978-4543-a8a0-9ee0abccdf0a" providerId="ADAL" clId="{FD4D7735-FE6F-48CE-8EB0-426C4AA180B2}" dt="2020-12-29T18:18:16.071" v="1" actId="47"/>
        <pc:sldMkLst>
          <pc:docMk/>
          <pc:sldMk cId="2774048195" sldId="4541"/>
        </pc:sldMkLst>
      </pc:sldChg>
      <pc:sldChg chg="del">
        <pc:chgData name="Chris Speller" userId="0a97f007-b978-4543-a8a0-9ee0abccdf0a" providerId="ADAL" clId="{FD4D7735-FE6F-48CE-8EB0-426C4AA180B2}" dt="2020-12-29T18:18:16.071" v="1" actId="47"/>
        <pc:sldMkLst>
          <pc:docMk/>
          <pc:sldMk cId="386628054" sldId="4542"/>
        </pc:sldMkLst>
      </pc:sldChg>
      <pc:sldChg chg="addSp modSp add mod">
        <pc:chgData name="Chris Speller" userId="0a97f007-b978-4543-a8a0-9ee0abccdf0a" providerId="ADAL" clId="{FD4D7735-FE6F-48CE-8EB0-426C4AA180B2}" dt="2021-01-31T18:59:03.578" v="33044"/>
        <pc:sldMkLst>
          <pc:docMk/>
          <pc:sldMk cId="2236237206" sldId="4542"/>
        </pc:sldMkLst>
        <pc:spChg chg="mod">
          <ac:chgData name="Chris Speller" userId="0a97f007-b978-4543-a8a0-9ee0abccdf0a" providerId="ADAL" clId="{FD4D7735-FE6F-48CE-8EB0-426C4AA180B2}" dt="2021-01-17T13:22:03.450" v="16090" actId="20577"/>
          <ac:spMkLst>
            <pc:docMk/>
            <pc:sldMk cId="2236237206" sldId="4542"/>
            <ac:spMk id="10" creationId="{00000000-0000-0000-0000-000000000000}"/>
          </ac:spMkLst>
        </pc:spChg>
        <pc:spChg chg="mod">
          <ac:chgData name="Chris Speller" userId="0a97f007-b978-4543-a8a0-9ee0abccdf0a" providerId="ADAL" clId="{FD4D7735-FE6F-48CE-8EB0-426C4AA180B2}" dt="2021-01-17T13:22:05.372" v="16092" actId="20577"/>
          <ac:spMkLst>
            <pc:docMk/>
            <pc:sldMk cId="2236237206" sldId="4542"/>
            <ac:spMk id="11" creationId="{00000000-0000-0000-0000-000000000000}"/>
          </ac:spMkLst>
        </pc:spChg>
        <pc:spChg chg="mod">
          <ac:chgData name="Chris Speller" userId="0a97f007-b978-4543-a8a0-9ee0abccdf0a" providerId="ADAL" clId="{FD4D7735-FE6F-48CE-8EB0-426C4AA180B2}" dt="2021-01-17T13:22:07.921" v="16094" actId="1076"/>
          <ac:spMkLst>
            <pc:docMk/>
            <pc:sldMk cId="2236237206" sldId="4542"/>
            <ac:spMk id="12" creationId="{00000000-0000-0000-0000-000000000000}"/>
          </ac:spMkLst>
        </pc:spChg>
        <pc:spChg chg="add mod">
          <ac:chgData name="Chris Speller" userId="0a97f007-b978-4543-a8a0-9ee0abccdf0a" providerId="ADAL" clId="{FD4D7735-FE6F-48CE-8EB0-426C4AA180B2}" dt="2021-01-31T18:59:03.578" v="33044"/>
          <ac:spMkLst>
            <pc:docMk/>
            <pc:sldMk cId="2236237206" sldId="4542"/>
            <ac:spMk id="48" creationId="{8DB91478-5CE2-4A5B-B2C6-818189126391}"/>
          </ac:spMkLst>
        </pc:spChg>
      </pc:sldChg>
      <pc:sldChg chg="addSp modSp add mod">
        <pc:chgData name="Chris Speller" userId="0a97f007-b978-4543-a8a0-9ee0abccdf0a" providerId="ADAL" clId="{FD4D7735-FE6F-48CE-8EB0-426C4AA180B2}" dt="2021-01-31T18:59:04.882" v="33045"/>
        <pc:sldMkLst>
          <pc:docMk/>
          <pc:sldMk cId="1498283574" sldId="4543"/>
        </pc:sldMkLst>
        <pc:spChg chg="mod">
          <ac:chgData name="Chris Speller" userId="0a97f007-b978-4543-a8a0-9ee0abccdf0a" providerId="ADAL" clId="{FD4D7735-FE6F-48CE-8EB0-426C4AA180B2}" dt="2021-01-17T13:22:10.943" v="16096" actId="20577"/>
          <ac:spMkLst>
            <pc:docMk/>
            <pc:sldMk cId="1498283574" sldId="4543"/>
            <ac:spMk id="10" creationId="{00000000-0000-0000-0000-000000000000}"/>
          </ac:spMkLst>
        </pc:spChg>
        <pc:spChg chg="mod">
          <ac:chgData name="Chris Speller" userId="0a97f007-b978-4543-a8a0-9ee0abccdf0a" providerId="ADAL" clId="{FD4D7735-FE6F-48CE-8EB0-426C4AA180B2}" dt="2021-01-17T13:22:13.286" v="16098" actId="20577"/>
          <ac:spMkLst>
            <pc:docMk/>
            <pc:sldMk cId="1498283574" sldId="4543"/>
            <ac:spMk id="11" creationId="{00000000-0000-0000-0000-000000000000}"/>
          </ac:spMkLst>
        </pc:spChg>
        <pc:spChg chg="mod">
          <ac:chgData name="Chris Speller" userId="0a97f007-b978-4543-a8a0-9ee0abccdf0a" providerId="ADAL" clId="{FD4D7735-FE6F-48CE-8EB0-426C4AA180B2}" dt="2021-01-17T13:22:15.787" v="16100" actId="1076"/>
          <ac:spMkLst>
            <pc:docMk/>
            <pc:sldMk cId="1498283574" sldId="4543"/>
            <ac:spMk id="12" creationId="{00000000-0000-0000-0000-000000000000}"/>
          </ac:spMkLst>
        </pc:spChg>
        <pc:spChg chg="add mod">
          <ac:chgData name="Chris Speller" userId="0a97f007-b978-4543-a8a0-9ee0abccdf0a" providerId="ADAL" clId="{FD4D7735-FE6F-48CE-8EB0-426C4AA180B2}" dt="2021-01-31T18:59:04.882" v="33045"/>
          <ac:spMkLst>
            <pc:docMk/>
            <pc:sldMk cId="1498283574" sldId="4543"/>
            <ac:spMk id="48" creationId="{623AD23E-8529-432A-8D08-8927F3FECB2D}"/>
          </ac:spMkLst>
        </pc:spChg>
      </pc:sldChg>
      <pc:sldChg chg="del">
        <pc:chgData name="Chris Speller" userId="0a97f007-b978-4543-a8a0-9ee0abccdf0a" providerId="ADAL" clId="{FD4D7735-FE6F-48CE-8EB0-426C4AA180B2}" dt="2020-12-29T18:18:16.071" v="1" actId="47"/>
        <pc:sldMkLst>
          <pc:docMk/>
          <pc:sldMk cId="2014457315" sldId="4543"/>
        </pc:sldMkLst>
      </pc:sldChg>
      <pc:sldChg chg="addSp modSp add mod">
        <pc:chgData name="Chris Speller" userId="0a97f007-b978-4543-a8a0-9ee0abccdf0a" providerId="ADAL" clId="{FD4D7735-FE6F-48CE-8EB0-426C4AA180B2}" dt="2021-01-31T18:59:06.297" v="33046"/>
        <pc:sldMkLst>
          <pc:docMk/>
          <pc:sldMk cId="4284590202" sldId="4544"/>
        </pc:sldMkLst>
        <pc:spChg chg="mod">
          <ac:chgData name="Chris Speller" userId="0a97f007-b978-4543-a8a0-9ee0abccdf0a" providerId="ADAL" clId="{FD4D7735-FE6F-48CE-8EB0-426C4AA180B2}" dt="2021-01-17T13:22:18.217" v="16102" actId="20577"/>
          <ac:spMkLst>
            <pc:docMk/>
            <pc:sldMk cId="4284590202" sldId="4544"/>
            <ac:spMk id="10" creationId="{00000000-0000-0000-0000-000000000000}"/>
          </ac:spMkLst>
        </pc:spChg>
        <pc:spChg chg="mod">
          <ac:chgData name="Chris Speller" userId="0a97f007-b978-4543-a8a0-9ee0abccdf0a" providerId="ADAL" clId="{FD4D7735-FE6F-48CE-8EB0-426C4AA180B2}" dt="2021-01-17T13:22:20.025" v="16104" actId="20577"/>
          <ac:spMkLst>
            <pc:docMk/>
            <pc:sldMk cId="4284590202" sldId="4544"/>
            <ac:spMk id="11" creationId="{00000000-0000-0000-0000-000000000000}"/>
          </ac:spMkLst>
        </pc:spChg>
        <pc:spChg chg="mod">
          <ac:chgData name="Chris Speller" userId="0a97f007-b978-4543-a8a0-9ee0abccdf0a" providerId="ADAL" clId="{FD4D7735-FE6F-48CE-8EB0-426C4AA180B2}" dt="2021-01-17T13:22:21.773" v="16105" actId="1076"/>
          <ac:spMkLst>
            <pc:docMk/>
            <pc:sldMk cId="4284590202" sldId="4544"/>
            <ac:spMk id="12" creationId="{00000000-0000-0000-0000-000000000000}"/>
          </ac:spMkLst>
        </pc:spChg>
        <pc:spChg chg="add mod">
          <ac:chgData name="Chris Speller" userId="0a97f007-b978-4543-a8a0-9ee0abccdf0a" providerId="ADAL" clId="{FD4D7735-FE6F-48CE-8EB0-426C4AA180B2}" dt="2021-01-31T18:59:06.297" v="33046"/>
          <ac:spMkLst>
            <pc:docMk/>
            <pc:sldMk cId="4284590202" sldId="4544"/>
            <ac:spMk id="48" creationId="{EFB9AC58-B663-4A2D-B355-7D292544A237}"/>
          </ac:spMkLst>
        </pc:spChg>
      </pc:sldChg>
      <pc:sldChg chg="addSp modSp add mod modAnim">
        <pc:chgData name="Chris Speller" userId="0a97f007-b978-4543-a8a0-9ee0abccdf0a" providerId="ADAL" clId="{FD4D7735-FE6F-48CE-8EB0-426C4AA180B2}" dt="2021-01-31T18:59:07.906" v="33047"/>
        <pc:sldMkLst>
          <pc:docMk/>
          <pc:sldMk cId="2083093415" sldId="4545"/>
        </pc:sldMkLst>
        <pc:spChg chg="mod">
          <ac:chgData name="Chris Speller" userId="0a97f007-b978-4543-a8a0-9ee0abccdf0a" providerId="ADAL" clId="{FD4D7735-FE6F-48CE-8EB0-426C4AA180B2}" dt="2021-01-17T13:22:25.410" v="16107" actId="20577"/>
          <ac:spMkLst>
            <pc:docMk/>
            <pc:sldMk cId="2083093415" sldId="4545"/>
            <ac:spMk id="10" creationId="{00000000-0000-0000-0000-000000000000}"/>
          </ac:spMkLst>
        </pc:spChg>
        <pc:spChg chg="mod">
          <ac:chgData name="Chris Speller" userId="0a97f007-b978-4543-a8a0-9ee0abccdf0a" providerId="ADAL" clId="{FD4D7735-FE6F-48CE-8EB0-426C4AA180B2}" dt="2021-01-17T13:22:26.933" v="16109" actId="20577"/>
          <ac:spMkLst>
            <pc:docMk/>
            <pc:sldMk cId="2083093415" sldId="4545"/>
            <ac:spMk id="11" creationId="{00000000-0000-0000-0000-000000000000}"/>
          </ac:spMkLst>
        </pc:spChg>
        <pc:spChg chg="mod">
          <ac:chgData name="Chris Speller" userId="0a97f007-b978-4543-a8a0-9ee0abccdf0a" providerId="ADAL" clId="{FD4D7735-FE6F-48CE-8EB0-426C4AA180B2}" dt="2021-01-17T13:22:29.727" v="16111" actId="1076"/>
          <ac:spMkLst>
            <pc:docMk/>
            <pc:sldMk cId="2083093415" sldId="4545"/>
            <ac:spMk id="12" creationId="{00000000-0000-0000-0000-000000000000}"/>
          </ac:spMkLst>
        </pc:spChg>
        <pc:spChg chg="add mod">
          <ac:chgData name="Chris Speller" userId="0a97f007-b978-4543-a8a0-9ee0abccdf0a" providerId="ADAL" clId="{FD4D7735-FE6F-48CE-8EB0-426C4AA180B2}" dt="2021-01-31T18:59:07.906" v="33047"/>
          <ac:spMkLst>
            <pc:docMk/>
            <pc:sldMk cId="2083093415" sldId="4545"/>
            <ac:spMk id="48" creationId="{4F950890-B726-420C-B10E-45A2FC00B19A}"/>
          </ac:spMkLst>
        </pc:spChg>
      </pc:sldChg>
      <pc:sldChg chg="del">
        <pc:chgData name="Chris Speller" userId="0a97f007-b978-4543-a8a0-9ee0abccdf0a" providerId="ADAL" clId="{FD4D7735-FE6F-48CE-8EB0-426C4AA180B2}" dt="2020-12-29T18:18:16.071" v="1" actId="47"/>
        <pc:sldMkLst>
          <pc:docMk/>
          <pc:sldMk cId="3520041618" sldId="4545"/>
        </pc:sldMkLst>
      </pc:sldChg>
      <pc:sldChg chg="addSp modSp add mod">
        <pc:chgData name="Chris Speller" userId="0a97f007-b978-4543-a8a0-9ee0abccdf0a" providerId="ADAL" clId="{FD4D7735-FE6F-48CE-8EB0-426C4AA180B2}" dt="2021-01-31T18:58:58.782" v="33041"/>
        <pc:sldMkLst>
          <pc:docMk/>
          <pc:sldMk cId="419912621" sldId="4546"/>
        </pc:sldMkLst>
        <pc:spChg chg="mod">
          <ac:chgData name="Chris Speller" userId="0a97f007-b978-4543-a8a0-9ee0abccdf0a" providerId="ADAL" clId="{FD4D7735-FE6F-48CE-8EB0-426C4AA180B2}" dt="2021-01-17T13:21:30.717" v="16070" actId="20577"/>
          <ac:spMkLst>
            <pc:docMk/>
            <pc:sldMk cId="419912621" sldId="4546"/>
            <ac:spMk id="10" creationId="{00000000-0000-0000-0000-000000000000}"/>
          </ac:spMkLst>
        </pc:spChg>
        <pc:spChg chg="mod">
          <ac:chgData name="Chris Speller" userId="0a97f007-b978-4543-a8a0-9ee0abccdf0a" providerId="ADAL" clId="{FD4D7735-FE6F-48CE-8EB0-426C4AA180B2}" dt="2021-01-17T13:21:33.682" v="16072" actId="20577"/>
          <ac:spMkLst>
            <pc:docMk/>
            <pc:sldMk cId="419912621" sldId="4546"/>
            <ac:spMk id="11" creationId="{00000000-0000-0000-0000-000000000000}"/>
          </ac:spMkLst>
        </pc:spChg>
        <pc:spChg chg="mod">
          <ac:chgData name="Chris Speller" userId="0a97f007-b978-4543-a8a0-9ee0abccdf0a" providerId="ADAL" clId="{FD4D7735-FE6F-48CE-8EB0-426C4AA180B2}" dt="2021-01-17T13:21:36.933" v="16073" actId="1076"/>
          <ac:spMkLst>
            <pc:docMk/>
            <pc:sldMk cId="419912621" sldId="4546"/>
            <ac:spMk id="12" creationId="{00000000-0000-0000-0000-000000000000}"/>
          </ac:spMkLst>
        </pc:spChg>
        <pc:spChg chg="add mod">
          <ac:chgData name="Chris Speller" userId="0a97f007-b978-4543-a8a0-9ee0abccdf0a" providerId="ADAL" clId="{FD4D7735-FE6F-48CE-8EB0-426C4AA180B2}" dt="2021-01-31T18:58:58.782" v="33041"/>
          <ac:spMkLst>
            <pc:docMk/>
            <pc:sldMk cId="419912621" sldId="4546"/>
            <ac:spMk id="48" creationId="{59A9790C-46A4-4DDB-B02C-B9D8102CA064}"/>
          </ac:spMkLst>
        </pc:spChg>
      </pc:sldChg>
      <pc:sldChg chg="del">
        <pc:chgData name="Chris Speller" userId="0a97f007-b978-4543-a8a0-9ee0abccdf0a" providerId="ADAL" clId="{FD4D7735-FE6F-48CE-8EB0-426C4AA180B2}" dt="2020-12-29T18:18:16.071" v="1" actId="47"/>
        <pc:sldMkLst>
          <pc:docMk/>
          <pc:sldMk cId="1940938585" sldId="4546"/>
        </pc:sldMkLst>
      </pc:sldChg>
      <pc:sldChg chg="del">
        <pc:chgData name="Chris Speller" userId="0a97f007-b978-4543-a8a0-9ee0abccdf0a" providerId="ADAL" clId="{FD4D7735-FE6F-48CE-8EB0-426C4AA180B2}" dt="2020-12-29T18:18:16.071" v="1" actId="47"/>
        <pc:sldMkLst>
          <pc:docMk/>
          <pc:sldMk cId="264943493" sldId="4547"/>
        </pc:sldMkLst>
      </pc:sldChg>
      <pc:sldChg chg="addSp delSp modSp add mod delAnim modAnim">
        <pc:chgData name="Chris Speller" userId="0a97f007-b978-4543-a8a0-9ee0abccdf0a" providerId="ADAL" clId="{FD4D7735-FE6F-48CE-8EB0-426C4AA180B2}" dt="2021-01-31T18:59:10.387" v="33048"/>
        <pc:sldMkLst>
          <pc:docMk/>
          <pc:sldMk cId="2226449724" sldId="4547"/>
        </pc:sldMkLst>
        <pc:spChg chg="mod">
          <ac:chgData name="Chris Speller" userId="0a97f007-b978-4543-a8a0-9ee0abccdf0a" providerId="ADAL" clId="{FD4D7735-FE6F-48CE-8EB0-426C4AA180B2}" dt="2021-01-03T11:21:46.873" v="2471" actId="20577"/>
          <ac:spMkLst>
            <pc:docMk/>
            <pc:sldMk cId="2226449724" sldId="4547"/>
            <ac:spMk id="10" creationId="{00000000-0000-0000-0000-000000000000}"/>
          </ac:spMkLst>
        </pc:spChg>
        <pc:spChg chg="mod">
          <ac:chgData name="Chris Speller" userId="0a97f007-b978-4543-a8a0-9ee0abccdf0a" providerId="ADAL" clId="{FD4D7735-FE6F-48CE-8EB0-426C4AA180B2}" dt="2021-01-03T11:21:54.578" v="2475" actId="403"/>
          <ac:spMkLst>
            <pc:docMk/>
            <pc:sldMk cId="2226449724" sldId="4547"/>
            <ac:spMk id="11" creationId="{00000000-0000-0000-0000-000000000000}"/>
          </ac:spMkLst>
        </pc:spChg>
        <pc:spChg chg="mod">
          <ac:chgData name="Chris Speller" userId="0a97f007-b978-4543-a8a0-9ee0abccdf0a" providerId="ADAL" clId="{FD4D7735-FE6F-48CE-8EB0-426C4AA180B2}" dt="2021-01-03T11:22:35.506" v="2487" actId="207"/>
          <ac:spMkLst>
            <pc:docMk/>
            <pc:sldMk cId="2226449724" sldId="4547"/>
            <ac:spMk id="12" creationId="{00000000-0000-0000-0000-000000000000}"/>
          </ac:spMkLst>
        </pc:spChg>
        <pc:spChg chg="add mod">
          <ac:chgData name="Chris Speller" userId="0a97f007-b978-4543-a8a0-9ee0abccdf0a" providerId="ADAL" clId="{FD4D7735-FE6F-48CE-8EB0-426C4AA180B2}" dt="2021-01-31T18:59:10.387" v="33048"/>
          <ac:spMkLst>
            <pc:docMk/>
            <pc:sldMk cId="2226449724" sldId="4547"/>
            <ac:spMk id="13" creationId="{5080FA6B-69D6-4BBB-B652-74585856B4A1}"/>
          </ac:spMkLst>
        </pc:spChg>
        <pc:spChg chg="del">
          <ac:chgData name="Chris Speller" userId="0a97f007-b978-4543-a8a0-9ee0abccdf0a" providerId="ADAL" clId="{FD4D7735-FE6F-48CE-8EB0-426C4AA180B2}" dt="2021-01-03T11:21:49.330" v="2472" actId="478"/>
          <ac:spMkLst>
            <pc:docMk/>
            <pc:sldMk cId="2226449724" sldId="4547"/>
            <ac:spMk id="17" creationId="{00194C34-C84A-458E-9EC6-2ACE5F07BBE8}"/>
          </ac:spMkLst>
        </pc:spChg>
        <pc:spChg chg="del">
          <ac:chgData name="Chris Speller" userId="0a97f007-b978-4543-a8a0-9ee0abccdf0a" providerId="ADAL" clId="{FD4D7735-FE6F-48CE-8EB0-426C4AA180B2}" dt="2021-01-03T11:21:35.529" v="2447" actId="478"/>
          <ac:spMkLst>
            <pc:docMk/>
            <pc:sldMk cId="2226449724" sldId="4547"/>
            <ac:spMk id="47" creationId="{15E1BDF4-8E70-499E-BEAB-4B587EC7D008}"/>
          </ac:spMkLst>
        </pc:spChg>
        <pc:grpChg chg="del">
          <ac:chgData name="Chris Speller" userId="0a97f007-b978-4543-a8a0-9ee0abccdf0a" providerId="ADAL" clId="{FD4D7735-FE6F-48CE-8EB0-426C4AA180B2}" dt="2021-01-03T11:21:50.906" v="2473" actId="478"/>
          <ac:grpSpMkLst>
            <pc:docMk/>
            <pc:sldMk cId="2226449724" sldId="4547"/>
            <ac:grpSpMk id="16" creationId="{788E32C5-BFF9-48E1-9D68-CB062ECAB0B3}"/>
          </ac:grpSpMkLst>
        </pc:grpChg>
        <pc:grpChg chg="del">
          <ac:chgData name="Chris Speller" userId="0a97f007-b978-4543-a8a0-9ee0abccdf0a" providerId="ADAL" clId="{FD4D7735-FE6F-48CE-8EB0-426C4AA180B2}" dt="2021-01-03T11:21:36.169" v="2448" actId="478"/>
          <ac:grpSpMkLst>
            <pc:docMk/>
            <pc:sldMk cId="2226449724" sldId="4547"/>
            <ac:grpSpMk id="32" creationId="{F5AA39B8-5D0C-408A-B13E-AA9E9B6BD2CA}"/>
          </ac:grpSpMkLst>
        </pc:grpChg>
        <pc:picChg chg="add mod">
          <ac:chgData name="Chris Speller" userId="0a97f007-b978-4543-a8a0-9ee0abccdf0a" providerId="ADAL" clId="{FD4D7735-FE6F-48CE-8EB0-426C4AA180B2}" dt="2021-01-17T13:22:34.731" v="16114" actId="1076"/>
          <ac:picMkLst>
            <pc:docMk/>
            <pc:sldMk cId="2226449724" sldId="4547"/>
            <ac:picMk id="3" creationId="{9DF1F61B-EE91-415B-8E6D-544E11D1D4FD}"/>
          </ac:picMkLst>
        </pc:picChg>
        <pc:picChg chg="add mod">
          <ac:chgData name="Chris Speller" userId="0a97f007-b978-4543-a8a0-9ee0abccdf0a" providerId="ADAL" clId="{FD4D7735-FE6F-48CE-8EB0-426C4AA180B2}" dt="2021-01-17T13:22:33.197" v="16113" actId="1076"/>
          <ac:picMkLst>
            <pc:docMk/>
            <pc:sldMk cId="2226449724" sldId="4547"/>
            <ac:picMk id="7" creationId="{D7FB2F89-3356-49B6-9280-9C33BE8B1CAE}"/>
          </ac:picMkLst>
        </pc:picChg>
      </pc:sldChg>
      <pc:sldChg chg="addSp delSp modSp add mod delAnim modAnim">
        <pc:chgData name="Chris Speller" userId="0a97f007-b978-4543-a8a0-9ee0abccdf0a" providerId="ADAL" clId="{FD4D7735-FE6F-48CE-8EB0-426C4AA180B2}" dt="2021-01-31T18:59:12.761" v="33049"/>
        <pc:sldMkLst>
          <pc:docMk/>
          <pc:sldMk cId="3527642544" sldId="4548"/>
        </pc:sldMkLst>
        <pc:spChg chg="mod">
          <ac:chgData name="Chris Speller" userId="0a97f007-b978-4543-a8a0-9ee0abccdf0a" providerId="ADAL" clId="{FD4D7735-FE6F-48CE-8EB0-426C4AA180B2}" dt="2021-01-03T11:23:55.147" v="2508" actId="16959"/>
          <ac:spMkLst>
            <pc:docMk/>
            <pc:sldMk cId="3527642544" sldId="4548"/>
            <ac:spMk id="12" creationId="{00000000-0000-0000-0000-000000000000}"/>
          </ac:spMkLst>
        </pc:spChg>
        <pc:spChg chg="add mod">
          <ac:chgData name="Chris Speller" userId="0a97f007-b978-4543-a8a0-9ee0abccdf0a" providerId="ADAL" clId="{FD4D7735-FE6F-48CE-8EB0-426C4AA180B2}" dt="2021-01-31T18:59:12.761" v="33049"/>
          <ac:spMkLst>
            <pc:docMk/>
            <pc:sldMk cId="3527642544" sldId="4548"/>
            <ac:spMk id="13" creationId="{B4E42596-8E37-4848-943F-3929689D216B}"/>
          </ac:spMkLst>
        </pc:spChg>
        <pc:picChg chg="del">
          <ac:chgData name="Chris Speller" userId="0a97f007-b978-4543-a8a0-9ee0abccdf0a" providerId="ADAL" clId="{FD4D7735-FE6F-48CE-8EB0-426C4AA180B2}" dt="2021-01-03T11:23:39.979" v="2501" actId="478"/>
          <ac:picMkLst>
            <pc:docMk/>
            <pc:sldMk cId="3527642544" sldId="4548"/>
            <ac:picMk id="3" creationId="{9DF1F61B-EE91-415B-8E6D-544E11D1D4FD}"/>
          </ac:picMkLst>
        </pc:picChg>
        <pc:picChg chg="add mod">
          <ac:chgData name="Chris Speller" userId="0a97f007-b978-4543-a8a0-9ee0abccdf0a" providerId="ADAL" clId="{FD4D7735-FE6F-48CE-8EB0-426C4AA180B2}" dt="2021-01-17T13:22:37.953" v="16116" actId="1076"/>
          <ac:picMkLst>
            <pc:docMk/>
            <pc:sldMk cId="3527642544" sldId="4548"/>
            <ac:picMk id="6" creationId="{D4EB6EC7-E610-48A9-B9AD-CBFEA0A0974D}"/>
          </ac:picMkLst>
        </pc:picChg>
        <pc:picChg chg="del">
          <ac:chgData name="Chris Speller" userId="0a97f007-b978-4543-a8a0-9ee0abccdf0a" providerId="ADAL" clId="{FD4D7735-FE6F-48CE-8EB0-426C4AA180B2}" dt="2021-01-03T11:23:39.169" v="2500" actId="478"/>
          <ac:picMkLst>
            <pc:docMk/>
            <pc:sldMk cId="3527642544" sldId="4548"/>
            <ac:picMk id="7" creationId="{D7FB2F89-3356-49B6-9280-9C33BE8B1CAE}"/>
          </ac:picMkLst>
        </pc:picChg>
        <pc:picChg chg="add mod">
          <ac:chgData name="Chris Speller" userId="0a97f007-b978-4543-a8a0-9ee0abccdf0a" providerId="ADAL" clId="{FD4D7735-FE6F-48CE-8EB0-426C4AA180B2}" dt="2021-01-17T13:22:36.650" v="16115" actId="1076"/>
          <ac:picMkLst>
            <pc:docMk/>
            <pc:sldMk cId="3527642544" sldId="4548"/>
            <ac:picMk id="14" creationId="{43C029B7-C327-464B-8C5D-CFDE55F46E66}"/>
          </ac:picMkLst>
        </pc:picChg>
      </pc:sldChg>
      <pc:sldChg chg="del">
        <pc:chgData name="Chris Speller" userId="0a97f007-b978-4543-a8a0-9ee0abccdf0a" providerId="ADAL" clId="{FD4D7735-FE6F-48CE-8EB0-426C4AA180B2}" dt="2020-12-29T18:18:16.071" v="1" actId="47"/>
        <pc:sldMkLst>
          <pc:docMk/>
          <pc:sldMk cId="4113757980" sldId="4548"/>
        </pc:sldMkLst>
      </pc:sldChg>
      <pc:sldChg chg="addSp delSp modSp add mod delAnim modAnim">
        <pc:chgData name="Chris Speller" userId="0a97f007-b978-4543-a8a0-9ee0abccdf0a" providerId="ADAL" clId="{FD4D7735-FE6F-48CE-8EB0-426C4AA180B2}" dt="2021-01-31T18:59:13.995" v="33050"/>
        <pc:sldMkLst>
          <pc:docMk/>
          <pc:sldMk cId="2710827513" sldId="4549"/>
        </pc:sldMkLst>
        <pc:spChg chg="mod">
          <ac:chgData name="Chris Speller" userId="0a97f007-b978-4543-a8a0-9ee0abccdf0a" providerId="ADAL" clId="{FD4D7735-FE6F-48CE-8EB0-426C4AA180B2}" dt="2021-01-03T11:25:48.424" v="2520" actId="207"/>
          <ac:spMkLst>
            <pc:docMk/>
            <pc:sldMk cId="2710827513" sldId="4549"/>
            <ac:spMk id="12" creationId="{00000000-0000-0000-0000-000000000000}"/>
          </ac:spMkLst>
        </pc:spChg>
        <pc:spChg chg="add mod">
          <ac:chgData name="Chris Speller" userId="0a97f007-b978-4543-a8a0-9ee0abccdf0a" providerId="ADAL" clId="{FD4D7735-FE6F-48CE-8EB0-426C4AA180B2}" dt="2021-01-31T18:59:13.995" v="33050"/>
          <ac:spMkLst>
            <pc:docMk/>
            <pc:sldMk cId="2710827513" sldId="4549"/>
            <ac:spMk id="14" creationId="{62741023-7ECC-4878-8DB8-4F28B8910F81}"/>
          </ac:spMkLst>
        </pc:spChg>
        <pc:picChg chg="add mod modCrop">
          <ac:chgData name="Chris Speller" userId="0a97f007-b978-4543-a8a0-9ee0abccdf0a" providerId="ADAL" clId="{FD4D7735-FE6F-48CE-8EB0-426C4AA180B2}" dt="2021-01-17T13:22:41.925" v="16119" actId="1076"/>
          <ac:picMkLst>
            <pc:docMk/>
            <pc:sldMk cId="2710827513" sldId="4549"/>
            <ac:picMk id="3" creationId="{17918377-893D-4693-BAC7-4CBBFAE00074}"/>
          </ac:picMkLst>
        </pc:picChg>
        <pc:picChg chg="del">
          <ac:chgData name="Chris Speller" userId="0a97f007-b978-4543-a8a0-9ee0abccdf0a" providerId="ADAL" clId="{FD4D7735-FE6F-48CE-8EB0-426C4AA180B2}" dt="2021-01-03T11:25:35.977" v="2518" actId="478"/>
          <ac:picMkLst>
            <pc:docMk/>
            <pc:sldMk cId="2710827513" sldId="4549"/>
            <ac:picMk id="6" creationId="{D4EB6EC7-E610-48A9-B9AD-CBFEA0A0974D}"/>
          </ac:picMkLst>
        </pc:picChg>
        <pc:picChg chg="add mod">
          <ac:chgData name="Chris Speller" userId="0a97f007-b978-4543-a8a0-9ee0abccdf0a" providerId="ADAL" clId="{FD4D7735-FE6F-48CE-8EB0-426C4AA180B2}" dt="2021-01-17T13:22:39.888" v="16117" actId="1076"/>
          <ac:picMkLst>
            <pc:docMk/>
            <pc:sldMk cId="2710827513" sldId="4549"/>
            <ac:picMk id="13" creationId="{10311938-5B66-49F4-BDE4-DA90EAF36F97}"/>
          </ac:picMkLst>
        </pc:picChg>
        <pc:picChg chg="del">
          <ac:chgData name="Chris Speller" userId="0a97f007-b978-4543-a8a0-9ee0abccdf0a" providerId="ADAL" clId="{FD4D7735-FE6F-48CE-8EB0-426C4AA180B2}" dt="2021-01-03T11:25:35.473" v="2517" actId="478"/>
          <ac:picMkLst>
            <pc:docMk/>
            <pc:sldMk cId="2710827513" sldId="4549"/>
            <ac:picMk id="14" creationId="{43C029B7-C327-464B-8C5D-CFDE55F46E66}"/>
          </ac:picMkLst>
        </pc:picChg>
      </pc:sldChg>
      <pc:sldChg chg="del">
        <pc:chgData name="Chris Speller" userId="0a97f007-b978-4543-a8a0-9ee0abccdf0a" providerId="ADAL" clId="{FD4D7735-FE6F-48CE-8EB0-426C4AA180B2}" dt="2020-12-29T18:18:16.071" v="1" actId="47"/>
        <pc:sldMkLst>
          <pc:docMk/>
          <pc:sldMk cId="3467329057" sldId="4549"/>
        </pc:sldMkLst>
      </pc:sldChg>
      <pc:sldChg chg="addSp delSp modSp add mod delAnim modAnim">
        <pc:chgData name="Chris Speller" userId="0a97f007-b978-4543-a8a0-9ee0abccdf0a" providerId="ADAL" clId="{FD4D7735-FE6F-48CE-8EB0-426C4AA180B2}" dt="2021-01-31T18:59:15.313" v="33051"/>
        <pc:sldMkLst>
          <pc:docMk/>
          <pc:sldMk cId="3976016303" sldId="4550"/>
        </pc:sldMkLst>
        <pc:spChg chg="mod">
          <ac:chgData name="Chris Speller" userId="0a97f007-b978-4543-a8a0-9ee0abccdf0a" providerId="ADAL" clId="{FD4D7735-FE6F-48CE-8EB0-426C4AA180B2}" dt="2021-01-17T13:22:48.175" v="16123" actId="1076"/>
          <ac:spMkLst>
            <pc:docMk/>
            <pc:sldMk cId="3976016303" sldId="4550"/>
            <ac:spMk id="12" creationId="{00000000-0000-0000-0000-000000000000}"/>
          </ac:spMkLst>
        </pc:spChg>
        <pc:spChg chg="add mod">
          <ac:chgData name="Chris Speller" userId="0a97f007-b978-4543-a8a0-9ee0abccdf0a" providerId="ADAL" clId="{FD4D7735-FE6F-48CE-8EB0-426C4AA180B2}" dt="2021-01-31T18:59:15.313" v="33051"/>
          <ac:spMkLst>
            <pc:docMk/>
            <pc:sldMk cId="3976016303" sldId="4550"/>
            <ac:spMk id="13" creationId="{F8B921FF-988B-4F4A-942E-AD08FBDC3580}"/>
          </ac:spMkLst>
        </pc:spChg>
        <pc:picChg chg="del">
          <ac:chgData name="Chris Speller" userId="0a97f007-b978-4543-a8a0-9ee0abccdf0a" providerId="ADAL" clId="{FD4D7735-FE6F-48CE-8EB0-426C4AA180B2}" dt="2021-01-03T11:31:06.169" v="2538" actId="478"/>
          <ac:picMkLst>
            <pc:docMk/>
            <pc:sldMk cId="3976016303" sldId="4550"/>
            <ac:picMk id="3" creationId="{17918377-893D-4693-BAC7-4CBBFAE00074}"/>
          </ac:picMkLst>
        </pc:picChg>
        <pc:picChg chg="add mod">
          <ac:chgData name="Chris Speller" userId="0a97f007-b978-4543-a8a0-9ee0abccdf0a" providerId="ADAL" clId="{FD4D7735-FE6F-48CE-8EB0-426C4AA180B2}" dt="2021-01-17T13:22:49.842" v="16124" actId="1076"/>
          <ac:picMkLst>
            <pc:docMk/>
            <pc:sldMk cId="3976016303" sldId="4550"/>
            <ac:picMk id="6" creationId="{BE50E411-4994-48C6-AD5D-4ED83A88A203}"/>
          </ac:picMkLst>
        </pc:picChg>
        <pc:picChg chg="del">
          <ac:chgData name="Chris Speller" userId="0a97f007-b978-4543-a8a0-9ee0abccdf0a" providerId="ADAL" clId="{FD4D7735-FE6F-48CE-8EB0-426C4AA180B2}" dt="2021-01-03T11:31:05.712" v="2537" actId="478"/>
          <ac:picMkLst>
            <pc:docMk/>
            <pc:sldMk cId="3976016303" sldId="4550"/>
            <ac:picMk id="13" creationId="{10311938-5B66-49F4-BDE4-DA90EAF36F97}"/>
          </ac:picMkLst>
        </pc:picChg>
        <pc:picChg chg="add mod">
          <ac:chgData name="Chris Speller" userId="0a97f007-b978-4543-a8a0-9ee0abccdf0a" providerId="ADAL" clId="{FD4D7735-FE6F-48CE-8EB0-426C4AA180B2}" dt="2021-01-17T13:22:44.079" v="16120" actId="1076"/>
          <ac:picMkLst>
            <pc:docMk/>
            <pc:sldMk cId="3976016303" sldId="4550"/>
            <ac:picMk id="14" creationId="{F4D1A432-4D3A-41D7-9C4A-6B6B768C5319}"/>
          </ac:picMkLst>
        </pc:picChg>
      </pc:sldChg>
      <pc:sldChg chg="addSp delSp modSp add mod delAnim modAnim">
        <pc:chgData name="Chris Speller" userId="0a97f007-b978-4543-a8a0-9ee0abccdf0a" providerId="ADAL" clId="{FD4D7735-FE6F-48CE-8EB0-426C4AA180B2}" dt="2021-01-31T18:59:17.370" v="33052"/>
        <pc:sldMkLst>
          <pc:docMk/>
          <pc:sldMk cId="755599566" sldId="4551"/>
        </pc:sldMkLst>
        <pc:spChg chg="mod">
          <ac:chgData name="Chris Speller" userId="0a97f007-b978-4543-a8a0-9ee0abccdf0a" providerId="ADAL" clId="{FD4D7735-FE6F-48CE-8EB0-426C4AA180B2}" dt="2021-01-17T13:22:55.493" v="16127" actId="1076"/>
          <ac:spMkLst>
            <pc:docMk/>
            <pc:sldMk cId="755599566" sldId="4551"/>
            <ac:spMk id="12" creationId="{00000000-0000-0000-0000-000000000000}"/>
          </ac:spMkLst>
        </pc:spChg>
        <pc:spChg chg="add mod">
          <ac:chgData name="Chris Speller" userId="0a97f007-b978-4543-a8a0-9ee0abccdf0a" providerId="ADAL" clId="{FD4D7735-FE6F-48CE-8EB0-426C4AA180B2}" dt="2021-01-31T18:59:17.370" v="33052"/>
          <ac:spMkLst>
            <pc:docMk/>
            <pc:sldMk cId="755599566" sldId="4551"/>
            <ac:spMk id="14" creationId="{71D8ED19-7D6A-4882-B045-41E8488C637D}"/>
          </ac:spMkLst>
        </pc:spChg>
        <pc:picChg chg="add mod">
          <ac:chgData name="Chris Speller" userId="0a97f007-b978-4543-a8a0-9ee0abccdf0a" providerId="ADAL" clId="{FD4D7735-FE6F-48CE-8EB0-426C4AA180B2}" dt="2021-01-17T13:22:54.072" v="16126" actId="1076"/>
          <ac:picMkLst>
            <pc:docMk/>
            <pc:sldMk cId="755599566" sldId="4551"/>
            <ac:picMk id="3" creationId="{15D7B58A-5C13-458F-B8D0-B0E2E5192684}"/>
          </ac:picMkLst>
        </pc:picChg>
        <pc:picChg chg="del">
          <ac:chgData name="Chris Speller" userId="0a97f007-b978-4543-a8a0-9ee0abccdf0a" providerId="ADAL" clId="{FD4D7735-FE6F-48CE-8EB0-426C4AA180B2}" dt="2021-01-03T11:33:58.720" v="2556" actId="478"/>
          <ac:picMkLst>
            <pc:docMk/>
            <pc:sldMk cId="755599566" sldId="4551"/>
            <ac:picMk id="6" creationId="{BE50E411-4994-48C6-AD5D-4ED83A88A203}"/>
          </ac:picMkLst>
        </pc:picChg>
        <pc:picChg chg="add mod">
          <ac:chgData name="Chris Speller" userId="0a97f007-b978-4543-a8a0-9ee0abccdf0a" providerId="ADAL" clId="{FD4D7735-FE6F-48CE-8EB0-426C4AA180B2}" dt="2021-01-17T13:22:52.318" v="16125" actId="1076"/>
          <ac:picMkLst>
            <pc:docMk/>
            <pc:sldMk cId="755599566" sldId="4551"/>
            <ac:picMk id="13" creationId="{853D1A6A-FCA3-465D-9C6A-3DF27EC3C251}"/>
          </ac:picMkLst>
        </pc:picChg>
        <pc:picChg chg="del">
          <ac:chgData name="Chris Speller" userId="0a97f007-b978-4543-a8a0-9ee0abccdf0a" providerId="ADAL" clId="{FD4D7735-FE6F-48CE-8EB0-426C4AA180B2}" dt="2021-01-03T11:33:59.575" v="2557" actId="478"/>
          <ac:picMkLst>
            <pc:docMk/>
            <pc:sldMk cId="755599566" sldId="4551"/>
            <ac:picMk id="14" creationId="{F4D1A432-4D3A-41D7-9C4A-6B6B768C5319}"/>
          </ac:picMkLst>
        </pc:picChg>
      </pc:sldChg>
      <pc:sldChg chg="del">
        <pc:chgData name="Chris Speller" userId="0a97f007-b978-4543-a8a0-9ee0abccdf0a" providerId="ADAL" clId="{FD4D7735-FE6F-48CE-8EB0-426C4AA180B2}" dt="2020-12-29T18:18:16.071" v="1" actId="47"/>
        <pc:sldMkLst>
          <pc:docMk/>
          <pc:sldMk cId="3456198287" sldId="4551"/>
        </pc:sldMkLst>
      </pc:sldChg>
      <pc:sldChg chg="del">
        <pc:chgData name="Chris Speller" userId="0a97f007-b978-4543-a8a0-9ee0abccdf0a" providerId="ADAL" clId="{FD4D7735-FE6F-48CE-8EB0-426C4AA180B2}" dt="2020-12-29T18:18:16.071" v="1" actId="47"/>
        <pc:sldMkLst>
          <pc:docMk/>
          <pc:sldMk cId="865770680" sldId="4552"/>
        </pc:sldMkLst>
      </pc:sldChg>
      <pc:sldChg chg="addSp delSp modSp add mod delAnim modAnim">
        <pc:chgData name="Chris Speller" userId="0a97f007-b978-4543-a8a0-9ee0abccdf0a" providerId="ADAL" clId="{FD4D7735-FE6F-48CE-8EB0-426C4AA180B2}" dt="2021-01-31T18:59:18.810" v="33053"/>
        <pc:sldMkLst>
          <pc:docMk/>
          <pc:sldMk cId="4067795247" sldId="4552"/>
        </pc:sldMkLst>
        <pc:spChg chg="mod">
          <ac:chgData name="Chris Speller" userId="0a97f007-b978-4543-a8a0-9ee0abccdf0a" providerId="ADAL" clId="{FD4D7735-FE6F-48CE-8EB0-426C4AA180B2}" dt="2021-01-03T11:35:51.711" v="2588" actId="122"/>
          <ac:spMkLst>
            <pc:docMk/>
            <pc:sldMk cId="4067795247" sldId="4552"/>
            <ac:spMk id="12" creationId="{00000000-0000-0000-0000-000000000000}"/>
          </ac:spMkLst>
        </pc:spChg>
        <pc:spChg chg="add mod">
          <ac:chgData name="Chris Speller" userId="0a97f007-b978-4543-a8a0-9ee0abccdf0a" providerId="ADAL" clId="{FD4D7735-FE6F-48CE-8EB0-426C4AA180B2}" dt="2021-01-31T18:59:18.810" v="33053"/>
          <ac:spMkLst>
            <pc:docMk/>
            <pc:sldMk cId="4067795247" sldId="4552"/>
            <ac:spMk id="13" creationId="{28CA6735-DCBA-405B-A486-1745109FB35D}"/>
          </ac:spMkLst>
        </pc:spChg>
        <pc:picChg chg="del">
          <ac:chgData name="Chris Speller" userId="0a97f007-b978-4543-a8a0-9ee0abccdf0a" providerId="ADAL" clId="{FD4D7735-FE6F-48CE-8EB0-426C4AA180B2}" dt="2021-01-03T11:35:27.904" v="2578" actId="478"/>
          <ac:picMkLst>
            <pc:docMk/>
            <pc:sldMk cId="4067795247" sldId="4552"/>
            <ac:picMk id="3" creationId="{15D7B58A-5C13-458F-B8D0-B0E2E5192684}"/>
          </ac:picMkLst>
        </pc:picChg>
        <pc:picChg chg="add mod">
          <ac:chgData name="Chris Speller" userId="0a97f007-b978-4543-a8a0-9ee0abccdf0a" providerId="ADAL" clId="{FD4D7735-FE6F-48CE-8EB0-426C4AA180B2}" dt="2021-01-17T13:22:59.169" v="16129" actId="1076"/>
          <ac:picMkLst>
            <pc:docMk/>
            <pc:sldMk cId="4067795247" sldId="4552"/>
            <ac:picMk id="6" creationId="{454F7920-EEAE-4581-8343-21C726045896}"/>
          </ac:picMkLst>
        </pc:picChg>
        <pc:picChg chg="del">
          <ac:chgData name="Chris Speller" userId="0a97f007-b978-4543-a8a0-9ee0abccdf0a" providerId="ADAL" clId="{FD4D7735-FE6F-48CE-8EB0-426C4AA180B2}" dt="2021-01-03T11:35:28.271" v="2579" actId="478"/>
          <ac:picMkLst>
            <pc:docMk/>
            <pc:sldMk cId="4067795247" sldId="4552"/>
            <ac:picMk id="13" creationId="{853D1A6A-FCA3-465D-9C6A-3DF27EC3C251}"/>
          </ac:picMkLst>
        </pc:picChg>
        <pc:picChg chg="add mod">
          <ac:chgData name="Chris Speller" userId="0a97f007-b978-4543-a8a0-9ee0abccdf0a" providerId="ADAL" clId="{FD4D7735-FE6F-48CE-8EB0-426C4AA180B2}" dt="2021-01-17T13:22:57.603" v="16128" actId="1076"/>
          <ac:picMkLst>
            <pc:docMk/>
            <pc:sldMk cId="4067795247" sldId="4552"/>
            <ac:picMk id="14" creationId="{C9A72A2C-A85B-4BDB-B6F7-7942E82A2389}"/>
          </ac:picMkLst>
        </pc:picChg>
      </pc:sldChg>
      <pc:sldChg chg="addSp delSp modSp add mod delAnim modAnim">
        <pc:chgData name="Chris Speller" userId="0a97f007-b978-4543-a8a0-9ee0abccdf0a" providerId="ADAL" clId="{FD4D7735-FE6F-48CE-8EB0-426C4AA180B2}" dt="2021-01-31T18:59:20.146" v="33054"/>
        <pc:sldMkLst>
          <pc:docMk/>
          <pc:sldMk cId="652590473" sldId="4553"/>
        </pc:sldMkLst>
        <pc:spChg chg="mod">
          <ac:chgData name="Chris Speller" userId="0a97f007-b978-4543-a8a0-9ee0abccdf0a" providerId="ADAL" clId="{FD4D7735-FE6F-48CE-8EB0-426C4AA180B2}" dt="2021-01-03T11:36:46.777" v="2596" actId="20577"/>
          <ac:spMkLst>
            <pc:docMk/>
            <pc:sldMk cId="652590473" sldId="4553"/>
            <ac:spMk id="12" creationId="{00000000-0000-0000-0000-000000000000}"/>
          </ac:spMkLst>
        </pc:spChg>
        <pc:spChg chg="add mod">
          <ac:chgData name="Chris Speller" userId="0a97f007-b978-4543-a8a0-9ee0abccdf0a" providerId="ADAL" clId="{FD4D7735-FE6F-48CE-8EB0-426C4AA180B2}" dt="2021-01-31T18:59:20.146" v="33054"/>
          <ac:spMkLst>
            <pc:docMk/>
            <pc:sldMk cId="652590473" sldId="4553"/>
            <ac:spMk id="14" creationId="{76FB2F88-9ACA-49F3-8595-38C8F325742F}"/>
          </ac:spMkLst>
        </pc:spChg>
        <pc:picChg chg="add mod">
          <ac:chgData name="Chris Speller" userId="0a97f007-b978-4543-a8a0-9ee0abccdf0a" providerId="ADAL" clId="{FD4D7735-FE6F-48CE-8EB0-426C4AA180B2}" dt="2021-01-17T13:23:02.480" v="16131" actId="1076"/>
          <ac:picMkLst>
            <pc:docMk/>
            <pc:sldMk cId="652590473" sldId="4553"/>
            <ac:picMk id="3" creationId="{307966C0-A54D-4271-98DB-2721B09C0763}"/>
          </ac:picMkLst>
        </pc:picChg>
        <pc:picChg chg="del">
          <ac:chgData name="Chris Speller" userId="0a97f007-b978-4543-a8a0-9ee0abccdf0a" providerId="ADAL" clId="{FD4D7735-FE6F-48CE-8EB0-426C4AA180B2}" dt="2021-01-03T11:36:48.680" v="2597" actId="478"/>
          <ac:picMkLst>
            <pc:docMk/>
            <pc:sldMk cId="652590473" sldId="4553"/>
            <ac:picMk id="6" creationId="{454F7920-EEAE-4581-8343-21C726045896}"/>
          </ac:picMkLst>
        </pc:picChg>
        <pc:picChg chg="add mod">
          <ac:chgData name="Chris Speller" userId="0a97f007-b978-4543-a8a0-9ee0abccdf0a" providerId="ADAL" clId="{FD4D7735-FE6F-48CE-8EB0-426C4AA180B2}" dt="2021-01-17T13:23:01.237" v="16130" actId="1076"/>
          <ac:picMkLst>
            <pc:docMk/>
            <pc:sldMk cId="652590473" sldId="4553"/>
            <ac:picMk id="13" creationId="{39BF78BF-00BD-4EE7-98C8-DD27B4FC6C5A}"/>
          </ac:picMkLst>
        </pc:picChg>
        <pc:picChg chg="del">
          <ac:chgData name="Chris Speller" userId="0a97f007-b978-4543-a8a0-9ee0abccdf0a" providerId="ADAL" clId="{FD4D7735-FE6F-48CE-8EB0-426C4AA180B2}" dt="2021-01-03T11:37:02.391" v="2606" actId="478"/>
          <ac:picMkLst>
            <pc:docMk/>
            <pc:sldMk cId="652590473" sldId="4553"/>
            <ac:picMk id="14" creationId="{C9A72A2C-A85B-4BDB-B6F7-7942E82A2389}"/>
          </ac:picMkLst>
        </pc:picChg>
      </pc:sldChg>
      <pc:sldChg chg="del">
        <pc:chgData name="Chris Speller" userId="0a97f007-b978-4543-a8a0-9ee0abccdf0a" providerId="ADAL" clId="{FD4D7735-FE6F-48CE-8EB0-426C4AA180B2}" dt="2020-12-29T18:18:16.071" v="1" actId="47"/>
        <pc:sldMkLst>
          <pc:docMk/>
          <pc:sldMk cId="1914038850" sldId="4553"/>
        </pc:sldMkLst>
      </pc:sldChg>
      <pc:sldChg chg="del">
        <pc:chgData name="Chris Speller" userId="0a97f007-b978-4543-a8a0-9ee0abccdf0a" providerId="ADAL" clId="{FD4D7735-FE6F-48CE-8EB0-426C4AA180B2}" dt="2020-12-29T18:18:16.071" v="1" actId="47"/>
        <pc:sldMkLst>
          <pc:docMk/>
          <pc:sldMk cId="2499581191" sldId="4554"/>
        </pc:sldMkLst>
      </pc:sldChg>
      <pc:sldChg chg="addSp delSp modSp add mod delAnim modAnim">
        <pc:chgData name="Chris Speller" userId="0a97f007-b978-4543-a8a0-9ee0abccdf0a" providerId="ADAL" clId="{FD4D7735-FE6F-48CE-8EB0-426C4AA180B2}" dt="2021-01-31T18:59:22.041" v="33055"/>
        <pc:sldMkLst>
          <pc:docMk/>
          <pc:sldMk cId="3597591193" sldId="4554"/>
        </pc:sldMkLst>
        <pc:spChg chg="mod">
          <ac:chgData name="Chris Speller" userId="0a97f007-b978-4543-a8a0-9ee0abccdf0a" providerId="ADAL" clId="{FD4D7735-FE6F-48CE-8EB0-426C4AA180B2}" dt="2021-01-03T11:37:41.733" v="2614" actId="1076"/>
          <ac:spMkLst>
            <pc:docMk/>
            <pc:sldMk cId="3597591193" sldId="4554"/>
            <ac:spMk id="12" creationId="{00000000-0000-0000-0000-000000000000}"/>
          </ac:spMkLst>
        </pc:spChg>
        <pc:spChg chg="add mod">
          <ac:chgData name="Chris Speller" userId="0a97f007-b978-4543-a8a0-9ee0abccdf0a" providerId="ADAL" clId="{FD4D7735-FE6F-48CE-8EB0-426C4AA180B2}" dt="2021-01-31T18:59:22.041" v="33055"/>
          <ac:spMkLst>
            <pc:docMk/>
            <pc:sldMk cId="3597591193" sldId="4554"/>
            <ac:spMk id="13" creationId="{87F84367-E353-4450-BB76-E72F4297737C}"/>
          </ac:spMkLst>
        </pc:spChg>
        <pc:picChg chg="del">
          <ac:chgData name="Chris Speller" userId="0a97f007-b978-4543-a8a0-9ee0abccdf0a" providerId="ADAL" clId="{FD4D7735-FE6F-48CE-8EB0-426C4AA180B2}" dt="2021-01-03T11:37:43.176" v="2615" actId="478"/>
          <ac:picMkLst>
            <pc:docMk/>
            <pc:sldMk cId="3597591193" sldId="4554"/>
            <ac:picMk id="3" creationId="{307966C0-A54D-4271-98DB-2721B09C0763}"/>
          </ac:picMkLst>
        </pc:picChg>
        <pc:picChg chg="add mod">
          <ac:chgData name="Chris Speller" userId="0a97f007-b978-4543-a8a0-9ee0abccdf0a" providerId="ADAL" clId="{FD4D7735-FE6F-48CE-8EB0-426C4AA180B2}" dt="2021-01-17T13:23:07.494" v="16133" actId="1076"/>
          <ac:picMkLst>
            <pc:docMk/>
            <pc:sldMk cId="3597591193" sldId="4554"/>
            <ac:picMk id="6" creationId="{ADE34EB3-0AE7-4838-86B8-B9922BBDA484}"/>
          </ac:picMkLst>
        </pc:picChg>
        <pc:picChg chg="del">
          <ac:chgData name="Chris Speller" userId="0a97f007-b978-4543-a8a0-9ee0abccdf0a" providerId="ADAL" clId="{FD4D7735-FE6F-48CE-8EB0-426C4AA180B2}" dt="2021-01-03T11:37:43.751" v="2616" actId="478"/>
          <ac:picMkLst>
            <pc:docMk/>
            <pc:sldMk cId="3597591193" sldId="4554"/>
            <ac:picMk id="13" creationId="{39BF78BF-00BD-4EE7-98C8-DD27B4FC6C5A}"/>
          </ac:picMkLst>
        </pc:picChg>
        <pc:picChg chg="add mod">
          <ac:chgData name="Chris Speller" userId="0a97f007-b978-4543-a8a0-9ee0abccdf0a" providerId="ADAL" clId="{FD4D7735-FE6F-48CE-8EB0-426C4AA180B2}" dt="2021-01-17T13:23:08.903" v="16134" actId="1076"/>
          <ac:picMkLst>
            <pc:docMk/>
            <pc:sldMk cId="3597591193" sldId="4554"/>
            <ac:picMk id="14" creationId="{78805F98-943E-43F4-9BD5-6FE3E5FB10AB}"/>
          </ac:picMkLst>
        </pc:picChg>
        <pc:picChg chg="add del">
          <ac:chgData name="Chris Speller" userId="0a97f007-b978-4543-a8a0-9ee0abccdf0a" providerId="ADAL" clId="{FD4D7735-FE6F-48CE-8EB0-426C4AA180B2}" dt="2021-01-03T11:39:07.376" v="2630" actId="22"/>
          <ac:picMkLst>
            <pc:docMk/>
            <pc:sldMk cId="3597591193" sldId="4554"/>
            <ac:picMk id="16" creationId="{CC479F9D-9936-4E6E-A2D9-93985BA0CCA3}"/>
          </ac:picMkLst>
        </pc:picChg>
      </pc:sldChg>
      <pc:sldChg chg="del">
        <pc:chgData name="Chris Speller" userId="0a97f007-b978-4543-a8a0-9ee0abccdf0a" providerId="ADAL" clId="{FD4D7735-FE6F-48CE-8EB0-426C4AA180B2}" dt="2020-12-29T18:18:16.071" v="1" actId="47"/>
        <pc:sldMkLst>
          <pc:docMk/>
          <pc:sldMk cId="3332705487" sldId="4555"/>
        </pc:sldMkLst>
      </pc:sldChg>
      <pc:sldChg chg="addSp delSp modSp add mod delAnim modAnim">
        <pc:chgData name="Chris Speller" userId="0a97f007-b978-4543-a8a0-9ee0abccdf0a" providerId="ADAL" clId="{FD4D7735-FE6F-48CE-8EB0-426C4AA180B2}" dt="2021-01-31T18:59:23.257" v="33056"/>
        <pc:sldMkLst>
          <pc:docMk/>
          <pc:sldMk cId="4288984402" sldId="4555"/>
        </pc:sldMkLst>
        <pc:spChg chg="mod">
          <ac:chgData name="Chris Speller" userId="0a97f007-b978-4543-a8a0-9ee0abccdf0a" providerId="ADAL" clId="{FD4D7735-FE6F-48CE-8EB0-426C4AA180B2}" dt="2021-01-03T11:39:16.279" v="2633" actId="207"/>
          <ac:spMkLst>
            <pc:docMk/>
            <pc:sldMk cId="4288984402" sldId="4555"/>
            <ac:spMk id="12" creationId="{00000000-0000-0000-0000-000000000000}"/>
          </ac:spMkLst>
        </pc:spChg>
        <pc:spChg chg="add mod">
          <ac:chgData name="Chris Speller" userId="0a97f007-b978-4543-a8a0-9ee0abccdf0a" providerId="ADAL" clId="{FD4D7735-FE6F-48CE-8EB0-426C4AA180B2}" dt="2021-01-31T18:59:23.257" v="33056"/>
          <ac:spMkLst>
            <pc:docMk/>
            <pc:sldMk cId="4288984402" sldId="4555"/>
            <ac:spMk id="14" creationId="{84455F06-72E3-4AA6-8CCB-D32884045AE3}"/>
          </ac:spMkLst>
        </pc:spChg>
        <pc:picChg chg="add mod">
          <ac:chgData name="Chris Speller" userId="0a97f007-b978-4543-a8a0-9ee0abccdf0a" providerId="ADAL" clId="{FD4D7735-FE6F-48CE-8EB0-426C4AA180B2}" dt="2021-01-17T13:23:13.865" v="16136" actId="1076"/>
          <ac:picMkLst>
            <pc:docMk/>
            <pc:sldMk cId="4288984402" sldId="4555"/>
            <ac:picMk id="3" creationId="{DF02668D-8413-4978-9262-DB43C08011FF}"/>
          </ac:picMkLst>
        </pc:picChg>
        <pc:picChg chg="del">
          <ac:chgData name="Chris Speller" userId="0a97f007-b978-4543-a8a0-9ee0abccdf0a" providerId="ADAL" clId="{FD4D7735-FE6F-48CE-8EB0-426C4AA180B2}" dt="2021-01-03T11:39:17.320" v="2634" actId="478"/>
          <ac:picMkLst>
            <pc:docMk/>
            <pc:sldMk cId="4288984402" sldId="4555"/>
            <ac:picMk id="6" creationId="{ADE34EB3-0AE7-4838-86B8-B9922BBDA484}"/>
          </ac:picMkLst>
        </pc:picChg>
        <pc:picChg chg="add mod">
          <ac:chgData name="Chris Speller" userId="0a97f007-b978-4543-a8a0-9ee0abccdf0a" providerId="ADAL" clId="{FD4D7735-FE6F-48CE-8EB0-426C4AA180B2}" dt="2021-01-17T13:23:12.817" v="16135" actId="1076"/>
          <ac:picMkLst>
            <pc:docMk/>
            <pc:sldMk cId="4288984402" sldId="4555"/>
            <ac:picMk id="13" creationId="{92E21C0D-4CCC-48B5-BA97-5E5BEA06D5C8}"/>
          </ac:picMkLst>
        </pc:picChg>
        <pc:picChg chg="del">
          <ac:chgData name="Chris Speller" userId="0a97f007-b978-4543-a8a0-9ee0abccdf0a" providerId="ADAL" clId="{FD4D7735-FE6F-48CE-8EB0-426C4AA180B2}" dt="2021-01-03T11:39:17.662" v="2635" actId="478"/>
          <ac:picMkLst>
            <pc:docMk/>
            <pc:sldMk cId="4288984402" sldId="4555"/>
            <ac:picMk id="14" creationId="{78805F98-943E-43F4-9BD5-6FE3E5FB10AB}"/>
          </ac:picMkLst>
        </pc:picChg>
      </pc:sldChg>
      <pc:sldChg chg="del">
        <pc:chgData name="Chris Speller" userId="0a97f007-b978-4543-a8a0-9ee0abccdf0a" providerId="ADAL" clId="{FD4D7735-FE6F-48CE-8EB0-426C4AA180B2}" dt="2020-12-29T18:18:16.071" v="1" actId="47"/>
        <pc:sldMkLst>
          <pc:docMk/>
          <pc:sldMk cId="150456207" sldId="4556"/>
        </pc:sldMkLst>
      </pc:sldChg>
      <pc:sldChg chg="delSp modSp add del mod delAnim">
        <pc:chgData name="Chris Speller" userId="0a97f007-b978-4543-a8a0-9ee0abccdf0a" providerId="ADAL" clId="{FD4D7735-FE6F-48CE-8EB0-426C4AA180B2}" dt="2021-01-03T15:56:43.741" v="2653" actId="47"/>
        <pc:sldMkLst>
          <pc:docMk/>
          <pc:sldMk cId="2343736484" sldId="4556"/>
        </pc:sldMkLst>
        <pc:spChg chg="mod">
          <ac:chgData name="Chris Speller" userId="0a97f007-b978-4543-a8a0-9ee0abccdf0a" providerId="ADAL" clId="{FD4D7735-FE6F-48CE-8EB0-426C4AA180B2}" dt="2021-01-03T15:56:35.361" v="2648" actId="20577"/>
          <ac:spMkLst>
            <pc:docMk/>
            <pc:sldMk cId="2343736484" sldId="4556"/>
            <ac:spMk id="10" creationId="{00000000-0000-0000-0000-000000000000}"/>
          </ac:spMkLst>
        </pc:spChg>
        <pc:spChg chg="mod">
          <ac:chgData name="Chris Speller" userId="0a97f007-b978-4543-a8a0-9ee0abccdf0a" providerId="ADAL" clId="{FD4D7735-FE6F-48CE-8EB0-426C4AA180B2}" dt="2021-01-03T15:56:36.458" v="2649" actId="20577"/>
          <ac:spMkLst>
            <pc:docMk/>
            <pc:sldMk cId="2343736484" sldId="4556"/>
            <ac:spMk id="11" creationId="{00000000-0000-0000-0000-000000000000}"/>
          </ac:spMkLst>
        </pc:spChg>
        <pc:spChg chg="mod">
          <ac:chgData name="Chris Speller" userId="0a97f007-b978-4543-a8a0-9ee0abccdf0a" providerId="ADAL" clId="{FD4D7735-FE6F-48CE-8EB0-426C4AA180B2}" dt="2021-01-03T15:56:41.926" v="2652" actId="20577"/>
          <ac:spMkLst>
            <pc:docMk/>
            <pc:sldMk cId="2343736484" sldId="4556"/>
            <ac:spMk id="12" creationId="{00000000-0000-0000-0000-000000000000}"/>
          </ac:spMkLst>
        </pc:spChg>
        <pc:picChg chg="del">
          <ac:chgData name="Chris Speller" userId="0a97f007-b978-4543-a8a0-9ee0abccdf0a" providerId="ADAL" clId="{FD4D7735-FE6F-48CE-8EB0-426C4AA180B2}" dt="2021-01-03T15:56:37.551" v="2651" actId="478"/>
          <ac:picMkLst>
            <pc:docMk/>
            <pc:sldMk cId="2343736484" sldId="4556"/>
            <ac:picMk id="3" creationId="{DF02668D-8413-4978-9262-DB43C08011FF}"/>
          </ac:picMkLst>
        </pc:picChg>
        <pc:picChg chg="del">
          <ac:chgData name="Chris Speller" userId="0a97f007-b978-4543-a8a0-9ee0abccdf0a" providerId="ADAL" clId="{FD4D7735-FE6F-48CE-8EB0-426C4AA180B2}" dt="2021-01-03T15:56:37.278" v="2650" actId="478"/>
          <ac:picMkLst>
            <pc:docMk/>
            <pc:sldMk cId="2343736484" sldId="4556"/>
            <ac:picMk id="13" creationId="{92E21C0D-4CCC-48B5-BA97-5E5BEA06D5C8}"/>
          </ac:picMkLst>
        </pc:picChg>
      </pc:sldChg>
      <pc:sldChg chg="modSp add mod modAnim">
        <pc:chgData name="Chris Speller" userId="0a97f007-b978-4543-a8a0-9ee0abccdf0a" providerId="ADAL" clId="{FD4D7735-FE6F-48CE-8EB0-426C4AA180B2}" dt="2021-01-03T16:18:13.523" v="3135"/>
        <pc:sldMkLst>
          <pc:docMk/>
          <pc:sldMk cId="3765365672" sldId="4556"/>
        </pc:sldMkLst>
        <pc:spChg chg="mod">
          <ac:chgData name="Chris Speller" userId="0a97f007-b978-4543-a8a0-9ee0abccdf0a" providerId="ADAL" clId="{FD4D7735-FE6F-48CE-8EB0-426C4AA180B2}" dt="2021-01-03T16:01:07.321" v="2808" actId="20577"/>
          <ac:spMkLst>
            <pc:docMk/>
            <pc:sldMk cId="3765365672" sldId="4556"/>
            <ac:spMk id="10" creationId="{00000000-0000-0000-0000-000000000000}"/>
          </ac:spMkLst>
        </pc:spChg>
        <pc:spChg chg="mod">
          <ac:chgData name="Chris Speller" userId="0a97f007-b978-4543-a8a0-9ee0abccdf0a" providerId="ADAL" clId="{FD4D7735-FE6F-48CE-8EB0-426C4AA180B2}" dt="2021-01-03T15:59:41.441" v="2747"/>
          <ac:spMkLst>
            <pc:docMk/>
            <pc:sldMk cId="3765365672" sldId="4556"/>
            <ac:spMk id="11" creationId="{00000000-0000-0000-0000-000000000000}"/>
          </ac:spMkLst>
        </pc:spChg>
        <pc:spChg chg="mod">
          <ac:chgData name="Chris Speller" userId="0a97f007-b978-4543-a8a0-9ee0abccdf0a" providerId="ADAL" clId="{FD4D7735-FE6F-48CE-8EB0-426C4AA180B2}" dt="2021-01-03T15:59:49.531" v="2753" actId="404"/>
          <ac:spMkLst>
            <pc:docMk/>
            <pc:sldMk cId="3765365672" sldId="4556"/>
            <ac:spMk id="12" creationId="{00000000-0000-0000-0000-000000000000}"/>
          </ac:spMkLst>
        </pc:spChg>
      </pc:sldChg>
      <pc:sldChg chg="del">
        <pc:chgData name="Chris Speller" userId="0a97f007-b978-4543-a8a0-9ee0abccdf0a" providerId="ADAL" clId="{FD4D7735-FE6F-48CE-8EB0-426C4AA180B2}" dt="2020-12-29T18:18:16.071" v="1" actId="47"/>
        <pc:sldMkLst>
          <pc:docMk/>
          <pc:sldMk cId="636702173" sldId="4557"/>
        </pc:sldMkLst>
      </pc:sldChg>
      <pc:sldChg chg="modSp add mod modAnim">
        <pc:chgData name="Chris Speller" userId="0a97f007-b978-4543-a8a0-9ee0abccdf0a" providerId="ADAL" clId="{FD4D7735-FE6F-48CE-8EB0-426C4AA180B2}" dt="2021-01-03T16:18:09.296" v="3132"/>
        <pc:sldMkLst>
          <pc:docMk/>
          <pc:sldMk cId="2402562282" sldId="4557"/>
        </pc:sldMkLst>
        <pc:spChg chg="mod">
          <ac:chgData name="Chris Speller" userId="0a97f007-b978-4543-a8a0-9ee0abccdf0a" providerId="ADAL" clId="{FD4D7735-FE6F-48CE-8EB0-426C4AA180B2}" dt="2021-01-03T16:02:48.901" v="2862" actId="20577"/>
          <ac:spMkLst>
            <pc:docMk/>
            <pc:sldMk cId="2402562282" sldId="4557"/>
            <ac:spMk id="10" creationId="{00000000-0000-0000-0000-000000000000}"/>
          </ac:spMkLst>
        </pc:spChg>
        <pc:spChg chg="mod">
          <ac:chgData name="Chris Speller" userId="0a97f007-b978-4543-a8a0-9ee0abccdf0a" providerId="ADAL" clId="{FD4D7735-FE6F-48CE-8EB0-426C4AA180B2}" dt="2021-01-03T16:02:53.790" v="2863" actId="20577"/>
          <ac:spMkLst>
            <pc:docMk/>
            <pc:sldMk cId="2402562282" sldId="4557"/>
            <ac:spMk id="11" creationId="{00000000-0000-0000-0000-000000000000}"/>
          </ac:spMkLst>
        </pc:spChg>
        <pc:spChg chg="mod">
          <ac:chgData name="Chris Speller" userId="0a97f007-b978-4543-a8a0-9ee0abccdf0a" providerId="ADAL" clId="{FD4D7735-FE6F-48CE-8EB0-426C4AA180B2}" dt="2021-01-03T16:03:45.635" v="2970" actId="20577"/>
          <ac:spMkLst>
            <pc:docMk/>
            <pc:sldMk cId="2402562282" sldId="4557"/>
            <ac:spMk id="12" creationId="{00000000-0000-0000-0000-000000000000}"/>
          </ac:spMkLst>
        </pc:spChg>
      </pc:sldChg>
      <pc:sldChg chg="addSp delSp modSp add mod delAnim modAnim">
        <pc:chgData name="Chris Speller" userId="0a97f007-b978-4543-a8a0-9ee0abccdf0a" providerId="ADAL" clId="{FD4D7735-FE6F-48CE-8EB0-426C4AA180B2}" dt="2021-01-31T18:58:44.585" v="33037" actId="404"/>
        <pc:sldMkLst>
          <pc:docMk/>
          <pc:sldMk cId="848777260" sldId="4558"/>
        </pc:sldMkLst>
        <pc:spChg chg="mod">
          <ac:chgData name="Chris Speller" userId="0a97f007-b978-4543-a8a0-9ee0abccdf0a" providerId="ADAL" clId="{FD4D7735-FE6F-48CE-8EB0-426C4AA180B2}" dt="2021-01-22T11:36:18.480" v="16166" actId="20577"/>
          <ac:spMkLst>
            <pc:docMk/>
            <pc:sldMk cId="848777260" sldId="4558"/>
            <ac:spMk id="10" creationId="{00000000-0000-0000-0000-000000000000}"/>
          </ac:spMkLst>
        </pc:spChg>
        <pc:spChg chg="mod">
          <ac:chgData name="Chris Speller" userId="0a97f007-b978-4543-a8a0-9ee0abccdf0a" providerId="ADAL" clId="{FD4D7735-FE6F-48CE-8EB0-426C4AA180B2}" dt="2021-01-03T16:06:35.731" v="3069" actId="20577"/>
          <ac:spMkLst>
            <pc:docMk/>
            <pc:sldMk cId="848777260" sldId="4558"/>
            <ac:spMk id="11" creationId="{00000000-0000-0000-0000-000000000000}"/>
          </ac:spMkLst>
        </pc:spChg>
        <pc:spChg chg="del mod">
          <ac:chgData name="Chris Speller" userId="0a97f007-b978-4543-a8a0-9ee0abccdf0a" providerId="ADAL" clId="{FD4D7735-FE6F-48CE-8EB0-426C4AA180B2}" dt="2021-01-03T16:06:59.844" v="3088"/>
          <ac:spMkLst>
            <pc:docMk/>
            <pc:sldMk cId="848777260" sldId="4558"/>
            <ac:spMk id="12" creationId="{00000000-0000-0000-0000-000000000000}"/>
          </ac:spMkLst>
        </pc:spChg>
        <pc:spChg chg="add mod">
          <ac:chgData name="Chris Speller" userId="0a97f007-b978-4543-a8a0-9ee0abccdf0a" providerId="ADAL" clId="{FD4D7735-FE6F-48CE-8EB0-426C4AA180B2}" dt="2021-01-31T18:58:40.478" v="33034"/>
          <ac:spMkLst>
            <pc:docMk/>
            <pc:sldMk cId="848777260" sldId="4558"/>
            <ac:spMk id="12" creationId="{C798548A-5262-4040-9D6C-F620748F7F8C}"/>
          </ac:spMkLst>
        </pc:spChg>
        <pc:spChg chg="add mod">
          <ac:chgData name="Chris Speller" userId="0a97f007-b978-4543-a8a0-9ee0abccdf0a" providerId="ADAL" clId="{FD4D7735-FE6F-48CE-8EB0-426C4AA180B2}" dt="2021-01-31T18:58:44.585" v="33037" actId="404"/>
          <ac:spMkLst>
            <pc:docMk/>
            <pc:sldMk cId="848777260" sldId="4558"/>
            <ac:spMk id="13" creationId="{7ABAE97A-8CAC-449E-AADF-D2C0B12BD954}"/>
          </ac:spMkLst>
        </pc:spChg>
        <pc:picChg chg="add mod">
          <ac:chgData name="Chris Speller" userId="0a97f007-b978-4543-a8a0-9ee0abccdf0a" providerId="ADAL" clId="{FD4D7735-FE6F-48CE-8EB0-426C4AA180B2}" dt="2021-01-31T18:58:33.849" v="33033" actId="1076"/>
          <ac:picMkLst>
            <pc:docMk/>
            <pc:sldMk cId="848777260" sldId="4558"/>
            <ac:picMk id="3" creationId="{312CF473-141D-4349-B333-91BF1B72BA95}"/>
          </ac:picMkLst>
        </pc:picChg>
      </pc:sldChg>
      <pc:sldChg chg="del">
        <pc:chgData name="Chris Speller" userId="0a97f007-b978-4543-a8a0-9ee0abccdf0a" providerId="ADAL" clId="{FD4D7735-FE6F-48CE-8EB0-426C4AA180B2}" dt="2020-12-29T18:18:16.071" v="1" actId="47"/>
        <pc:sldMkLst>
          <pc:docMk/>
          <pc:sldMk cId="996751074" sldId="4558"/>
        </pc:sldMkLst>
      </pc:sldChg>
      <pc:sldChg chg="addSp delSp modSp add mod modAnim">
        <pc:chgData name="Chris Speller" userId="0a97f007-b978-4543-a8a0-9ee0abccdf0a" providerId="ADAL" clId="{FD4D7735-FE6F-48CE-8EB0-426C4AA180B2}" dt="2021-01-31T18:58:52.756" v="33039"/>
        <pc:sldMkLst>
          <pc:docMk/>
          <pc:sldMk cId="274902839" sldId="4559"/>
        </pc:sldMkLst>
        <pc:spChg chg="add del mod">
          <ac:chgData name="Chris Speller" userId="0a97f007-b978-4543-a8a0-9ee0abccdf0a" providerId="ADAL" clId="{FD4D7735-FE6F-48CE-8EB0-426C4AA180B2}" dt="2021-01-17T13:21:18.376" v="16063" actId="478"/>
          <ac:spMkLst>
            <pc:docMk/>
            <pc:sldMk cId="274902839" sldId="4559"/>
            <ac:spMk id="2" creationId="{FD4DB741-1084-453C-89A9-C9B7A14DB992}"/>
          </ac:spMkLst>
        </pc:spChg>
        <pc:spChg chg="mod">
          <ac:chgData name="Chris Speller" userId="0a97f007-b978-4543-a8a0-9ee0abccdf0a" providerId="ADAL" clId="{FD4D7735-FE6F-48CE-8EB0-426C4AA180B2}" dt="2021-01-03T17:19:30.369" v="4080" actId="6549"/>
          <ac:spMkLst>
            <pc:docMk/>
            <pc:sldMk cId="274902839" sldId="4559"/>
            <ac:spMk id="10" creationId="{00000000-0000-0000-0000-000000000000}"/>
          </ac:spMkLst>
        </pc:spChg>
        <pc:spChg chg="mod">
          <ac:chgData name="Chris Speller" userId="0a97f007-b978-4543-a8a0-9ee0abccdf0a" providerId="ADAL" clId="{FD4D7735-FE6F-48CE-8EB0-426C4AA180B2}" dt="2021-01-03T17:19:31.906" v="4081" actId="6549"/>
          <ac:spMkLst>
            <pc:docMk/>
            <pc:sldMk cId="274902839" sldId="4559"/>
            <ac:spMk id="11" creationId="{00000000-0000-0000-0000-000000000000}"/>
          </ac:spMkLst>
        </pc:spChg>
        <pc:spChg chg="mod">
          <ac:chgData name="Chris Speller" userId="0a97f007-b978-4543-a8a0-9ee0abccdf0a" providerId="ADAL" clId="{FD4D7735-FE6F-48CE-8EB0-426C4AA180B2}" dt="2021-01-03T16:20:10.909" v="3177" actId="1076"/>
          <ac:spMkLst>
            <pc:docMk/>
            <pc:sldMk cId="274902839" sldId="4559"/>
            <ac:spMk id="13" creationId="{7ABAE97A-8CAC-449E-AADF-D2C0B12BD954}"/>
          </ac:spMkLst>
        </pc:spChg>
        <pc:spChg chg="add del mod">
          <ac:chgData name="Chris Speller" userId="0a97f007-b978-4543-a8a0-9ee0abccdf0a" providerId="ADAL" clId="{FD4D7735-FE6F-48CE-8EB0-426C4AA180B2}" dt="2021-01-31T18:58:52.756" v="33039"/>
          <ac:spMkLst>
            <pc:docMk/>
            <pc:sldMk cId="274902839" sldId="4559"/>
            <ac:spMk id="14" creationId="{3DB430C7-DE96-44AD-BD40-C79625822B7D}"/>
          </ac:spMkLst>
        </pc:spChg>
        <pc:spChg chg="add del mod">
          <ac:chgData name="Chris Speller" userId="0a97f007-b978-4543-a8a0-9ee0abccdf0a" providerId="ADAL" clId="{FD4D7735-FE6F-48CE-8EB0-426C4AA180B2}" dt="2021-01-17T13:21:18.376" v="16063" actId="478"/>
          <ac:spMkLst>
            <pc:docMk/>
            <pc:sldMk cId="274902839" sldId="4559"/>
            <ac:spMk id="15" creationId="{AD34C962-EB5B-4B1D-8C77-322371B4B600}"/>
          </ac:spMkLst>
        </pc:spChg>
        <pc:spChg chg="add del mod">
          <ac:chgData name="Chris Speller" userId="0a97f007-b978-4543-a8a0-9ee0abccdf0a" providerId="ADAL" clId="{FD4D7735-FE6F-48CE-8EB0-426C4AA180B2}" dt="2021-01-17T13:21:18.376" v="16063" actId="478"/>
          <ac:spMkLst>
            <pc:docMk/>
            <pc:sldMk cId="274902839" sldId="4559"/>
            <ac:spMk id="16" creationId="{135DB32A-0EF2-472C-80D6-700245740C78}"/>
          </ac:spMkLst>
        </pc:spChg>
        <pc:picChg chg="del">
          <ac:chgData name="Chris Speller" userId="0a97f007-b978-4543-a8a0-9ee0abccdf0a" providerId="ADAL" clId="{FD4D7735-FE6F-48CE-8EB0-426C4AA180B2}" dt="2021-01-03T16:17:51.903" v="3123" actId="478"/>
          <ac:picMkLst>
            <pc:docMk/>
            <pc:sldMk cId="274902839" sldId="4559"/>
            <ac:picMk id="3" creationId="{312CF473-141D-4349-B333-91BF1B72BA95}"/>
          </ac:picMkLst>
        </pc:picChg>
        <pc:picChg chg="add mod">
          <ac:chgData name="Chris Speller" userId="0a97f007-b978-4543-a8a0-9ee0abccdf0a" providerId="ADAL" clId="{FD4D7735-FE6F-48CE-8EB0-426C4AA180B2}" dt="2021-01-17T13:21:24.111" v="16068" actId="1076"/>
          <ac:picMkLst>
            <pc:docMk/>
            <pc:sldMk cId="274902839" sldId="4559"/>
            <ac:picMk id="6" creationId="{7A84FF1D-3066-481F-812A-B4ECBA5EF73D}"/>
          </ac:picMkLst>
        </pc:picChg>
        <pc:picChg chg="add mod">
          <ac:chgData name="Chris Speller" userId="0a97f007-b978-4543-a8a0-9ee0abccdf0a" providerId="ADAL" clId="{FD4D7735-FE6F-48CE-8EB0-426C4AA180B2}" dt="2021-01-03T16:20:06.756" v="3175" actId="1076"/>
          <ac:picMkLst>
            <pc:docMk/>
            <pc:sldMk cId="274902839" sldId="4559"/>
            <ac:picMk id="12" creationId="{97E51D07-920D-4EC4-9989-FE534F6117F9}"/>
          </ac:picMkLst>
        </pc:picChg>
        <pc:picChg chg="add del mod">
          <ac:chgData name="Chris Speller" userId="0a97f007-b978-4543-a8a0-9ee0abccdf0a" providerId="ADAL" clId="{FD4D7735-FE6F-48CE-8EB0-426C4AA180B2}" dt="2021-01-17T13:21:17.535" v="16062" actId="478"/>
          <ac:picMkLst>
            <pc:docMk/>
            <pc:sldMk cId="274902839" sldId="4559"/>
            <ac:picMk id="14" creationId="{BF802EB4-429F-49AE-8897-E007A6E7F053}"/>
          </ac:picMkLst>
        </pc:picChg>
      </pc:sldChg>
      <pc:sldChg chg="del">
        <pc:chgData name="Chris Speller" userId="0a97f007-b978-4543-a8a0-9ee0abccdf0a" providerId="ADAL" clId="{FD4D7735-FE6F-48CE-8EB0-426C4AA180B2}" dt="2020-12-29T18:18:16.071" v="1" actId="47"/>
        <pc:sldMkLst>
          <pc:docMk/>
          <pc:sldMk cId="4185124990" sldId="4559"/>
        </pc:sldMkLst>
      </pc:sldChg>
      <pc:sldChg chg="modSp add mod modAnim">
        <pc:chgData name="Chris Speller" userId="0a97f007-b978-4543-a8a0-9ee0abccdf0a" providerId="ADAL" clId="{FD4D7735-FE6F-48CE-8EB0-426C4AA180B2}" dt="2021-01-03T16:23:19.721" v="3328" actId="20577"/>
        <pc:sldMkLst>
          <pc:docMk/>
          <pc:sldMk cId="196839403" sldId="4560"/>
        </pc:sldMkLst>
        <pc:spChg chg="mod">
          <ac:chgData name="Chris Speller" userId="0a97f007-b978-4543-a8a0-9ee0abccdf0a" providerId="ADAL" clId="{FD4D7735-FE6F-48CE-8EB0-426C4AA180B2}" dt="2021-01-03T16:22:20.152" v="3297" actId="20577"/>
          <ac:spMkLst>
            <pc:docMk/>
            <pc:sldMk cId="196839403" sldId="4560"/>
            <ac:spMk id="10" creationId="{00000000-0000-0000-0000-000000000000}"/>
          </ac:spMkLst>
        </pc:spChg>
        <pc:spChg chg="mod">
          <ac:chgData name="Chris Speller" userId="0a97f007-b978-4543-a8a0-9ee0abccdf0a" providerId="ADAL" clId="{FD4D7735-FE6F-48CE-8EB0-426C4AA180B2}" dt="2021-01-03T16:22:32.615" v="3303" actId="20577"/>
          <ac:spMkLst>
            <pc:docMk/>
            <pc:sldMk cId="196839403" sldId="4560"/>
            <ac:spMk id="11" creationId="{00000000-0000-0000-0000-000000000000}"/>
          </ac:spMkLst>
        </pc:spChg>
        <pc:spChg chg="mod">
          <ac:chgData name="Chris Speller" userId="0a97f007-b978-4543-a8a0-9ee0abccdf0a" providerId="ADAL" clId="{FD4D7735-FE6F-48CE-8EB0-426C4AA180B2}" dt="2021-01-03T16:23:19.721" v="3328" actId="20577"/>
          <ac:spMkLst>
            <pc:docMk/>
            <pc:sldMk cId="196839403" sldId="4560"/>
            <ac:spMk id="12" creationId="{00000000-0000-0000-0000-000000000000}"/>
          </ac:spMkLst>
        </pc:spChg>
      </pc:sldChg>
      <pc:sldChg chg="del">
        <pc:chgData name="Chris Speller" userId="0a97f007-b978-4543-a8a0-9ee0abccdf0a" providerId="ADAL" clId="{FD4D7735-FE6F-48CE-8EB0-426C4AA180B2}" dt="2020-12-29T18:18:16.071" v="1" actId="47"/>
        <pc:sldMkLst>
          <pc:docMk/>
          <pc:sldMk cId="1403384436" sldId="4560"/>
        </pc:sldMkLst>
      </pc:sldChg>
      <pc:sldChg chg="del">
        <pc:chgData name="Chris Speller" userId="0a97f007-b978-4543-a8a0-9ee0abccdf0a" providerId="ADAL" clId="{FD4D7735-FE6F-48CE-8EB0-426C4AA180B2}" dt="2020-12-29T18:18:16.071" v="1" actId="47"/>
        <pc:sldMkLst>
          <pc:docMk/>
          <pc:sldMk cId="2352928859" sldId="4561"/>
        </pc:sldMkLst>
      </pc:sldChg>
      <pc:sldChg chg="addSp modSp add mod modAnim">
        <pc:chgData name="Chris Speller" userId="0a97f007-b978-4543-a8a0-9ee0abccdf0a" providerId="ADAL" clId="{FD4D7735-FE6F-48CE-8EB0-426C4AA180B2}" dt="2021-01-03T16:29:06.142" v="3465"/>
        <pc:sldMkLst>
          <pc:docMk/>
          <pc:sldMk cId="4127446329" sldId="4561"/>
        </pc:sldMkLst>
        <pc:spChg chg="mod">
          <ac:chgData name="Chris Speller" userId="0a97f007-b978-4543-a8a0-9ee0abccdf0a" providerId="ADAL" clId="{FD4D7735-FE6F-48CE-8EB0-426C4AA180B2}" dt="2021-01-03T16:27:34.971" v="3429" actId="20577"/>
          <ac:spMkLst>
            <pc:docMk/>
            <pc:sldMk cId="4127446329" sldId="4561"/>
            <ac:spMk id="10" creationId="{00000000-0000-0000-0000-000000000000}"/>
          </ac:spMkLst>
        </pc:spChg>
        <pc:spChg chg="mod">
          <ac:chgData name="Chris Speller" userId="0a97f007-b978-4543-a8a0-9ee0abccdf0a" providerId="ADAL" clId="{FD4D7735-FE6F-48CE-8EB0-426C4AA180B2}" dt="2021-01-03T16:26:11.463" v="3380" actId="6549"/>
          <ac:spMkLst>
            <pc:docMk/>
            <pc:sldMk cId="4127446329" sldId="4561"/>
            <ac:spMk id="11" creationId="{00000000-0000-0000-0000-000000000000}"/>
          </ac:spMkLst>
        </pc:spChg>
        <pc:spChg chg="mod">
          <ac:chgData name="Chris Speller" userId="0a97f007-b978-4543-a8a0-9ee0abccdf0a" providerId="ADAL" clId="{FD4D7735-FE6F-48CE-8EB0-426C4AA180B2}" dt="2021-01-03T16:26:36.595" v="3405" actId="6549"/>
          <ac:spMkLst>
            <pc:docMk/>
            <pc:sldMk cId="4127446329" sldId="4561"/>
            <ac:spMk id="12" creationId="{00000000-0000-0000-0000-000000000000}"/>
          </ac:spMkLst>
        </pc:spChg>
        <pc:graphicFrameChg chg="add mod modGraphic">
          <ac:chgData name="Chris Speller" userId="0a97f007-b978-4543-a8a0-9ee0abccdf0a" providerId="ADAL" clId="{FD4D7735-FE6F-48CE-8EB0-426C4AA180B2}" dt="2021-01-03T16:28:21.080" v="3455" actId="122"/>
          <ac:graphicFrameMkLst>
            <pc:docMk/>
            <pc:sldMk cId="4127446329" sldId="4561"/>
            <ac:graphicFrameMk id="13" creationId="{3D30050C-9271-49B9-ACB5-8893AFA49944}"/>
          </ac:graphicFrameMkLst>
        </pc:graphicFrameChg>
        <pc:graphicFrameChg chg="add mod modGraphic">
          <ac:chgData name="Chris Speller" userId="0a97f007-b978-4543-a8a0-9ee0abccdf0a" providerId="ADAL" clId="{FD4D7735-FE6F-48CE-8EB0-426C4AA180B2}" dt="2021-01-03T16:28:40.332" v="3462" actId="20577"/>
          <ac:graphicFrameMkLst>
            <pc:docMk/>
            <pc:sldMk cId="4127446329" sldId="4561"/>
            <ac:graphicFrameMk id="14" creationId="{F3AB3023-6568-41ED-951F-70BF2C685816}"/>
          </ac:graphicFrameMkLst>
        </pc:graphicFrameChg>
      </pc:sldChg>
      <pc:sldChg chg="addSp delSp modSp add">
        <pc:chgData name="Chris Speller" userId="0a97f007-b978-4543-a8a0-9ee0abccdf0a" providerId="ADAL" clId="{FD4D7735-FE6F-48CE-8EB0-426C4AA180B2}" dt="2021-01-31T19:00:04.197" v="33062"/>
        <pc:sldMkLst>
          <pc:docMk/>
          <pc:sldMk cId="195611846" sldId="4562"/>
        </pc:sldMkLst>
        <pc:spChg chg="add del mod">
          <ac:chgData name="Chris Speller" userId="0a97f007-b978-4543-a8a0-9ee0abccdf0a" providerId="ADAL" clId="{FD4D7735-FE6F-48CE-8EB0-426C4AA180B2}" dt="2021-01-31T18:59:49.980" v="33058"/>
          <ac:spMkLst>
            <pc:docMk/>
            <pc:sldMk cId="195611846" sldId="4562"/>
            <ac:spMk id="13" creationId="{1EBB52B5-E53E-49FD-A0B1-A04D86B22288}"/>
          </ac:spMkLst>
        </pc:spChg>
        <pc:spChg chg="add del mod">
          <ac:chgData name="Chris Speller" userId="0a97f007-b978-4543-a8a0-9ee0abccdf0a" providerId="ADAL" clId="{FD4D7735-FE6F-48CE-8EB0-426C4AA180B2}" dt="2021-01-31T19:00:04.197" v="33062"/>
          <ac:spMkLst>
            <pc:docMk/>
            <pc:sldMk cId="195611846" sldId="4562"/>
            <ac:spMk id="14" creationId="{3B8AF660-D789-48FE-A834-69486245ED75}"/>
          </ac:spMkLst>
        </pc:spChg>
      </pc:sldChg>
      <pc:sldChg chg="del">
        <pc:chgData name="Chris Speller" userId="0a97f007-b978-4543-a8a0-9ee0abccdf0a" providerId="ADAL" clId="{FD4D7735-FE6F-48CE-8EB0-426C4AA180B2}" dt="2020-12-29T18:18:16.071" v="1" actId="47"/>
        <pc:sldMkLst>
          <pc:docMk/>
          <pc:sldMk cId="1996507028" sldId="4562"/>
        </pc:sldMkLst>
      </pc:sldChg>
      <pc:sldChg chg="addSp delSp modSp add del mod delAnim modAnim">
        <pc:chgData name="Chris Speller" userId="0a97f007-b978-4543-a8a0-9ee0abccdf0a" providerId="ADAL" clId="{FD4D7735-FE6F-48CE-8EB0-426C4AA180B2}" dt="2021-01-03T18:54:46.344" v="5155" actId="47"/>
        <pc:sldMkLst>
          <pc:docMk/>
          <pc:sldMk cId="2329232418" sldId="4562"/>
        </pc:sldMkLst>
        <pc:spChg chg="mod">
          <ac:chgData name="Chris Speller" userId="0a97f007-b978-4543-a8a0-9ee0abccdf0a" providerId="ADAL" clId="{FD4D7735-FE6F-48CE-8EB0-426C4AA180B2}" dt="2021-01-03T16:32:03.476" v="3571" actId="20577"/>
          <ac:spMkLst>
            <pc:docMk/>
            <pc:sldMk cId="2329232418" sldId="4562"/>
            <ac:spMk id="10" creationId="{00000000-0000-0000-0000-000000000000}"/>
          </ac:spMkLst>
        </pc:spChg>
        <pc:spChg chg="mod">
          <ac:chgData name="Chris Speller" userId="0a97f007-b978-4543-a8a0-9ee0abccdf0a" providerId="ADAL" clId="{FD4D7735-FE6F-48CE-8EB0-426C4AA180B2}" dt="2021-01-03T16:30:25.866" v="3521"/>
          <ac:spMkLst>
            <pc:docMk/>
            <pc:sldMk cId="2329232418" sldId="4562"/>
            <ac:spMk id="11" creationId="{00000000-0000-0000-0000-000000000000}"/>
          </ac:spMkLst>
        </pc:spChg>
        <pc:spChg chg="mod">
          <ac:chgData name="Chris Speller" userId="0a97f007-b978-4543-a8a0-9ee0abccdf0a" providerId="ADAL" clId="{FD4D7735-FE6F-48CE-8EB0-426C4AA180B2}" dt="2021-01-03T16:31:15.080" v="3565" actId="20577"/>
          <ac:spMkLst>
            <pc:docMk/>
            <pc:sldMk cId="2329232418" sldId="4562"/>
            <ac:spMk id="12" creationId="{00000000-0000-0000-0000-000000000000}"/>
          </ac:spMkLst>
        </pc:spChg>
        <pc:graphicFrameChg chg="del">
          <ac:chgData name="Chris Speller" userId="0a97f007-b978-4543-a8a0-9ee0abccdf0a" providerId="ADAL" clId="{FD4D7735-FE6F-48CE-8EB0-426C4AA180B2}" dt="2021-01-03T16:30:27.752" v="3522" actId="478"/>
          <ac:graphicFrameMkLst>
            <pc:docMk/>
            <pc:sldMk cId="2329232418" sldId="4562"/>
            <ac:graphicFrameMk id="13" creationId="{3D30050C-9271-49B9-ACB5-8893AFA49944}"/>
          </ac:graphicFrameMkLst>
        </pc:graphicFrameChg>
        <pc:graphicFrameChg chg="del">
          <ac:chgData name="Chris Speller" userId="0a97f007-b978-4543-a8a0-9ee0abccdf0a" providerId="ADAL" clId="{FD4D7735-FE6F-48CE-8EB0-426C4AA180B2}" dt="2021-01-03T16:31:55.703" v="3568" actId="478"/>
          <ac:graphicFrameMkLst>
            <pc:docMk/>
            <pc:sldMk cId="2329232418" sldId="4562"/>
            <ac:graphicFrameMk id="14" creationId="{F3AB3023-6568-41ED-951F-70BF2C685816}"/>
          </ac:graphicFrameMkLst>
        </pc:graphicFrameChg>
        <pc:picChg chg="add del mod">
          <ac:chgData name="Chris Speller" userId="0a97f007-b978-4543-a8a0-9ee0abccdf0a" providerId="ADAL" clId="{FD4D7735-FE6F-48CE-8EB0-426C4AA180B2}" dt="2021-01-03T16:31:17.286" v="3566" actId="478"/>
          <ac:picMkLst>
            <pc:docMk/>
            <pc:sldMk cId="2329232418" sldId="4562"/>
            <ac:picMk id="3" creationId="{48A15220-2FAD-4D97-B5C4-250436C3DB0E}"/>
          </ac:picMkLst>
        </pc:picChg>
        <pc:picChg chg="add mod">
          <ac:chgData name="Chris Speller" userId="0a97f007-b978-4543-a8a0-9ee0abccdf0a" providerId="ADAL" clId="{FD4D7735-FE6F-48CE-8EB0-426C4AA180B2}" dt="2021-01-03T16:30:59.830" v="3548" actId="1076"/>
          <ac:picMkLst>
            <pc:docMk/>
            <pc:sldMk cId="2329232418" sldId="4562"/>
            <ac:picMk id="7" creationId="{E7867242-4557-48CB-8442-F1A1C315B24E}"/>
          </ac:picMkLst>
        </pc:picChg>
        <pc:picChg chg="add del mod">
          <ac:chgData name="Chris Speller" userId="0a97f007-b978-4543-a8a0-9ee0abccdf0a" providerId="ADAL" clId="{FD4D7735-FE6F-48CE-8EB0-426C4AA180B2}" dt="2021-01-03T16:30:56.769" v="3546" actId="478"/>
          <ac:picMkLst>
            <pc:docMk/>
            <pc:sldMk cId="2329232418" sldId="4562"/>
            <ac:picMk id="15" creationId="{D5BC23A4-E17B-461B-99B0-DADBEFF1C628}"/>
          </ac:picMkLst>
        </pc:picChg>
        <pc:picChg chg="add mod">
          <ac:chgData name="Chris Speller" userId="0a97f007-b978-4543-a8a0-9ee0abccdf0a" providerId="ADAL" clId="{FD4D7735-FE6F-48CE-8EB0-426C4AA180B2}" dt="2021-01-03T16:32:01.254" v="3570" actId="1076"/>
          <ac:picMkLst>
            <pc:docMk/>
            <pc:sldMk cId="2329232418" sldId="4562"/>
            <ac:picMk id="17" creationId="{D4A296CB-A511-4F09-BD4C-B4AECC650206}"/>
          </ac:picMkLst>
        </pc:picChg>
      </pc:sldChg>
      <pc:sldChg chg="delSp modSp add del mod delAnim modAnim">
        <pc:chgData name="Chris Speller" userId="0a97f007-b978-4543-a8a0-9ee0abccdf0a" providerId="ADAL" clId="{FD4D7735-FE6F-48CE-8EB0-426C4AA180B2}" dt="2021-01-03T18:54:46.344" v="5155" actId="47"/>
        <pc:sldMkLst>
          <pc:docMk/>
          <pc:sldMk cId="521370981" sldId="4563"/>
        </pc:sldMkLst>
        <pc:spChg chg="mod">
          <ac:chgData name="Chris Speller" userId="0a97f007-b978-4543-a8a0-9ee0abccdf0a" providerId="ADAL" clId="{FD4D7735-FE6F-48CE-8EB0-426C4AA180B2}" dt="2021-01-03T16:34:59.798" v="3651" actId="20577"/>
          <ac:spMkLst>
            <pc:docMk/>
            <pc:sldMk cId="521370981" sldId="4563"/>
            <ac:spMk id="10" creationId="{00000000-0000-0000-0000-000000000000}"/>
          </ac:spMkLst>
        </pc:spChg>
        <pc:spChg chg="mod">
          <ac:chgData name="Chris Speller" userId="0a97f007-b978-4543-a8a0-9ee0abccdf0a" providerId="ADAL" clId="{FD4D7735-FE6F-48CE-8EB0-426C4AA180B2}" dt="2021-01-03T16:33:46.701" v="3629" actId="403"/>
          <ac:spMkLst>
            <pc:docMk/>
            <pc:sldMk cId="521370981" sldId="4563"/>
            <ac:spMk id="11" creationId="{00000000-0000-0000-0000-000000000000}"/>
          </ac:spMkLst>
        </pc:spChg>
        <pc:spChg chg="mod">
          <ac:chgData name="Chris Speller" userId="0a97f007-b978-4543-a8a0-9ee0abccdf0a" providerId="ADAL" clId="{FD4D7735-FE6F-48CE-8EB0-426C4AA180B2}" dt="2021-01-03T16:33:56.416" v="3637" actId="122"/>
          <ac:spMkLst>
            <pc:docMk/>
            <pc:sldMk cId="521370981" sldId="4563"/>
            <ac:spMk id="12" creationId="{00000000-0000-0000-0000-000000000000}"/>
          </ac:spMkLst>
        </pc:spChg>
        <pc:picChg chg="del">
          <ac:chgData name="Chris Speller" userId="0a97f007-b978-4543-a8a0-9ee0abccdf0a" providerId="ADAL" clId="{FD4D7735-FE6F-48CE-8EB0-426C4AA180B2}" dt="2021-01-03T16:32:40.639" v="3575" actId="478"/>
          <ac:picMkLst>
            <pc:docMk/>
            <pc:sldMk cId="521370981" sldId="4563"/>
            <ac:picMk id="7" creationId="{E7867242-4557-48CB-8442-F1A1C315B24E}"/>
          </ac:picMkLst>
        </pc:picChg>
        <pc:picChg chg="del">
          <ac:chgData name="Chris Speller" userId="0a97f007-b978-4543-a8a0-9ee0abccdf0a" providerId="ADAL" clId="{FD4D7735-FE6F-48CE-8EB0-426C4AA180B2}" dt="2021-01-03T16:32:40.110" v="3574" actId="478"/>
          <ac:picMkLst>
            <pc:docMk/>
            <pc:sldMk cId="521370981" sldId="4563"/>
            <ac:picMk id="17" creationId="{D4A296CB-A511-4F09-BD4C-B4AECC650206}"/>
          </ac:picMkLst>
        </pc:picChg>
      </pc:sldChg>
      <pc:sldChg chg="add">
        <pc:chgData name="Chris Speller" userId="0a97f007-b978-4543-a8a0-9ee0abccdf0a" providerId="ADAL" clId="{FD4D7735-FE6F-48CE-8EB0-426C4AA180B2}" dt="2021-01-03T18:54:48.207" v="5156"/>
        <pc:sldMkLst>
          <pc:docMk/>
          <pc:sldMk cId="855647628" sldId="4563"/>
        </pc:sldMkLst>
      </pc:sldChg>
      <pc:sldChg chg="del">
        <pc:chgData name="Chris Speller" userId="0a97f007-b978-4543-a8a0-9ee0abccdf0a" providerId="ADAL" clId="{FD4D7735-FE6F-48CE-8EB0-426C4AA180B2}" dt="2020-12-29T18:18:16.071" v="1" actId="47"/>
        <pc:sldMkLst>
          <pc:docMk/>
          <pc:sldMk cId="3224603505" sldId="4563"/>
        </pc:sldMkLst>
      </pc:sldChg>
      <pc:sldChg chg="del">
        <pc:chgData name="Chris Speller" userId="0a97f007-b978-4543-a8a0-9ee0abccdf0a" providerId="ADAL" clId="{FD4D7735-FE6F-48CE-8EB0-426C4AA180B2}" dt="2020-12-29T18:18:16.071" v="1" actId="47"/>
        <pc:sldMkLst>
          <pc:docMk/>
          <pc:sldMk cId="1167538899" sldId="4564"/>
        </pc:sldMkLst>
      </pc:sldChg>
      <pc:sldChg chg="add del">
        <pc:chgData name="Chris Speller" userId="0a97f007-b978-4543-a8a0-9ee0abccdf0a" providerId="ADAL" clId="{FD4D7735-FE6F-48CE-8EB0-426C4AA180B2}" dt="2021-01-03T16:35:04.840" v="3653" actId="47"/>
        <pc:sldMkLst>
          <pc:docMk/>
          <pc:sldMk cId="3175925582" sldId="4564"/>
        </pc:sldMkLst>
      </pc:sldChg>
      <pc:sldChg chg="del">
        <pc:chgData name="Chris Speller" userId="0a97f007-b978-4543-a8a0-9ee0abccdf0a" providerId="ADAL" clId="{FD4D7735-FE6F-48CE-8EB0-426C4AA180B2}" dt="2020-12-29T18:18:16.071" v="1" actId="47"/>
        <pc:sldMkLst>
          <pc:docMk/>
          <pc:sldMk cId="856568901" sldId="4565"/>
        </pc:sldMkLst>
      </pc:sldChg>
      <pc:sldChg chg="modSp add del">
        <pc:chgData name="Chris Speller" userId="0a97f007-b978-4543-a8a0-9ee0abccdf0a" providerId="ADAL" clId="{FD4D7735-FE6F-48CE-8EB0-426C4AA180B2}" dt="2021-01-03T18:54:46.344" v="5155" actId="47"/>
        <pc:sldMkLst>
          <pc:docMk/>
          <pc:sldMk cId="1760008969" sldId="4565"/>
        </pc:sldMkLst>
        <pc:spChg chg="mod">
          <ac:chgData name="Chris Speller" userId="0a97f007-b978-4543-a8a0-9ee0abccdf0a" providerId="ADAL" clId="{FD4D7735-FE6F-48CE-8EB0-426C4AA180B2}" dt="2021-01-03T16:35:55.586" v="3688" actId="6549"/>
          <ac:spMkLst>
            <pc:docMk/>
            <pc:sldMk cId="1760008969" sldId="4565"/>
            <ac:spMk id="10" creationId="{00000000-0000-0000-0000-000000000000}"/>
          </ac:spMkLst>
        </pc:spChg>
        <pc:spChg chg="mod">
          <ac:chgData name="Chris Speller" userId="0a97f007-b978-4543-a8a0-9ee0abccdf0a" providerId="ADAL" clId="{FD4D7735-FE6F-48CE-8EB0-426C4AA180B2}" dt="2021-01-03T16:35:24.432" v="3672" actId="6549"/>
          <ac:spMkLst>
            <pc:docMk/>
            <pc:sldMk cId="1760008969" sldId="4565"/>
            <ac:spMk id="11" creationId="{00000000-0000-0000-0000-000000000000}"/>
          </ac:spMkLst>
        </pc:spChg>
        <pc:spChg chg="mod">
          <ac:chgData name="Chris Speller" userId="0a97f007-b978-4543-a8a0-9ee0abccdf0a" providerId="ADAL" clId="{FD4D7735-FE6F-48CE-8EB0-426C4AA180B2}" dt="2021-01-03T16:35:28.912" v="3676" actId="20577"/>
          <ac:spMkLst>
            <pc:docMk/>
            <pc:sldMk cId="1760008969" sldId="4565"/>
            <ac:spMk id="12" creationId="{00000000-0000-0000-0000-000000000000}"/>
          </ac:spMkLst>
        </pc:spChg>
      </pc:sldChg>
      <pc:sldChg chg="add">
        <pc:chgData name="Chris Speller" userId="0a97f007-b978-4543-a8a0-9ee0abccdf0a" providerId="ADAL" clId="{FD4D7735-FE6F-48CE-8EB0-426C4AA180B2}" dt="2021-01-03T18:54:48.207" v="5156"/>
        <pc:sldMkLst>
          <pc:docMk/>
          <pc:sldMk cId="3523154683" sldId="4565"/>
        </pc:sldMkLst>
      </pc:sldChg>
      <pc:sldChg chg="del">
        <pc:chgData name="Chris Speller" userId="0a97f007-b978-4543-a8a0-9ee0abccdf0a" providerId="ADAL" clId="{FD4D7735-FE6F-48CE-8EB0-426C4AA180B2}" dt="2020-12-29T18:18:16.071" v="1" actId="47"/>
        <pc:sldMkLst>
          <pc:docMk/>
          <pc:sldMk cId="1011594260" sldId="4566"/>
        </pc:sldMkLst>
      </pc:sldChg>
      <pc:sldChg chg="modSp add del modAnim">
        <pc:chgData name="Chris Speller" userId="0a97f007-b978-4543-a8a0-9ee0abccdf0a" providerId="ADAL" clId="{FD4D7735-FE6F-48CE-8EB0-426C4AA180B2}" dt="2021-01-03T18:54:46.344" v="5155" actId="47"/>
        <pc:sldMkLst>
          <pc:docMk/>
          <pc:sldMk cId="1417799084" sldId="4566"/>
        </pc:sldMkLst>
        <pc:spChg chg="mod">
          <ac:chgData name="Chris Speller" userId="0a97f007-b978-4543-a8a0-9ee0abccdf0a" providerId="ADAL" clId="{FD4D7735-FE6F-48CE-8EB0-426C4AA180B2}" dt="2021-01-03T16:37:09.410" v="3735" actId="20577"/>
          <ac:spMkLst>
            <pc:docMk/>
            <pc:sldMk cId="1417799084" sldId="4566"/>
            <ac:spMk id="10" creationId="{00000000-0000-0000-0000-000000000000}"/>
          </ac:spMkLst>
        </pc:spChg>
        <pc:spChg chg="mod">
          <ac:chgData name="Chris Speller" userId="0a97f007-b978-4543-a8a0-9ee0abccdf0a" providerId="ADAL" clId="{FD4D7735-FE6F-48CE-8EB0-426C4AA180B2}" dt="2021-01-03T16:36:18.394" v="3709" actId="122"/>
          <ac:spMkLst>
            <pc:docMk/>
            <pc:sldMk cId="1417799084" sldId="4566"/>
            <ac:spMk id="11" creationId="{00000000-0000-0000-0000-000000000000}"/>
          </ac:spMkLst>
        </pc:spChg>
        <pc:spChg chg="mod">
          <ac:chgData name="Chris Speller" userId="0a97f007-b978-4543-a8a0-9ee0abccdf0a" providerId="ADAL" clId="{FD4D7735-FE6F-48CE-8EB0-426C4AA180B2}" dt="2021-01-03T16:36:26.887" v="3718" actId="20577"/>
          <ac:spMkLst>
            <pc:docMk/>
            <pc:sldMk cId="1417799084" sldId="4566"/>
            <ac:spMk id="12" creationId="{00000000-0000-0000-0000-000000000000}"/>
          </ac:spMkLst>
        </pc:spChg>
      </pc:sldChg>
      <pc:sldChg chg="add">
        <pc:chgData name="Chris Speller" userId="0a97f007-b978-4543-a8a0-9ee0abccdf0a" providerId="ADAL" clId="{FD4D7735-FE6F-48CE-8EB0-426C4AA180B2}" dt="2021-01-03T18:54:48.207" v="5156"/>
        <pc:sldMkLst>
          <pc:docMk/>
          <pc:sldMk cId="1623808510" sldId="4566"/>
        </pc:sldMkLst>
      </pc:sldChg>
      <pc:sldChg chg="addSp delSp modSp add">
        <pc:chgData name="Chris Speller" userId="0a97f007-b978-4543-a8a0-9ee0abccdf0a" providerId="ADAL" clId="{FD4D7735-FE6F-48CE-8EB0-426C4AA180B2}" dt="2021-01-31T19:00:02.114" v="33061"/>
        <pc:sldMkLst>
          <pc:docMk/>
          <pc:sldMk cId="157533344" sldId="4567"/>
        </pc:sldMkLst>
        <pc:spChg chg="add del mod">
          <ac:chgData name="Chris Speller" userId="0a97f007-b978-4543-a8a0-9ee0abccdf0a" providerId="ADAL" clId="{FD4D7735-FE6F-48CE-8EB0-426C4AA180B2}" dt="2021-01-31T19:00:02.114" v="33061"/>
          <ac:spMkLst>
            <pc:docMk/>
            <pc:sldMk cId="157533344" sldId="4567"/>
            <ac:spMk id="12" creationId="{167271FC-B3D5-4C34-8F88-0EC9802442F7}"/>
          </ac:spMkLst>
        </pc:spChg>
      </pc:sldChg>
      <pc:sldChg chg="del">
        <pc:chgData name="Chris Speller" userId="0a97f007-b978-4543-a8a0-9ee0abccdf0a" providerId="ADAL" clId="{FD4D7735-FE6F-48CE-8EB0-426C4AA180B2}" dt="2020-12-29T18:18:16.071" v="1" actId="47"/>
        <pc:sldMkLst>
          <pc:docMk/>
          <pc:sldMk cId="1876059674" sldId="4567"/>
        </pc:sldMkLst>
      </pc:sldChg>
      <pc:sldChg chg="addSp delSp modSp add del mod delAnim modAnim">
        <pc:chgData name="Chris Speller" userId="0a97f007-b978-4543-a8a0-9ee0abccdf0a" providerId="ADAL" clId="{FD4D7735-FE6F-48CE-8EB0-426C4AA180B2}" dt="2021-01-03T18:54:46.344" v="5155" actId="47"/>
        <pc:sldMkLst>
          <pc:docMk/>
          <pc:sldMk cId="2859659511" sldId="4567"/>
        </pc:sldMkLst>
        <pc:spChg chg="mod">
          <ac:chgData name="Chris Speller" userId="0a97f007-b978-4543-a8a0-9ee0abccdf0a" providerId="ADAL" clId="{FD4D7735-FE6F-48CE-8EB0-426C4AA180B2}" dt="2021-01-03T16:39:39.737" v="3841" actId="20577"/>
          <ac:spMkLst>
            <pc:docMk/>
            <pc:sldMk cId="2859659511" sldId="4567"/>
            <ac:spMk id="10" creationId="{00000000-0000-0000-0000-000000000000}"/>
          </ac:spMkLst>
        </pc:spChg>
        <pc:spChg chg="mod">
          <ac:chgData name="Chris Speller" userId="0a97f007-b978-4543-a8a0-9ee0abccdf0a" providerId="ADAL" clId="{FD4D7735-FE6F-48CE-8EB0-426C4AA180B2}" dt="2021-01-03T16:39:21.900" v="3834" actId="20577"/>
          <ac:spMkLst>
            <pc:docMk/>
            <pc:sldMk cId="2859659511" sldId="4567"/>
            <ac:spMk id="11" creationId="{00000000-0000-0000-0000-000000000000}"/>
          </ac:spMkLst>
        </pc:spChg>
        <pc:spChg chg="del mod">
          <ac:chgData name="Chris Speller" userId="0a97f007-b978-4543-a8a0-9ee0abccdf0a" providerId="ADAL" clId="{FD4D7735-FE6F-48CE-8EB0-426C4AA180B2}" dt="2021-01-03T16:39:06.750" v="3829" actId="478"/>
          <ac:spMkLst>
            <pc:docMk/>
            <pc:sldMk cId="2859659511" sldId="4567"/>
            <ac:spMk id="12" creationId="{00000000-0000-0000-0000-000000000000}"/>
          </ac:spMkLst>
        </pc:spChg>
        <pc:picChg chg="add mod">
          <ac:chgData name="Chris Speller" userId="0a97f007-b978-4543-a8a0-9ee0abccdf0a" providerId="ADAL" clId="{FD4D7735-FE6F-48CE-8EB0-426C4AA180B2}" dt="2021-01-03T16:39:16.494" v="3832" actId="14100"/>
          <ac:picMkLst>
            <pc:docMk/>
            <pc:sldMk cId="2859659511" sldId="4567"/>
            <ac:picMk id="3" creationId="{1FA0F8C6-3A94-4A69-833F-ACF48A483754}"/>
          </ac:picMkLst>
        </pc:picChg>
      </pc:sldChg>
      <pc:sldChg chg="del">
        <pc:chgData name="Chris Speller" userId="0a97f007-b978-4543-a8a0-9ee0abccdf0a" providerId="ADAL" clId="{FD4D7735-FE6F-48CE-8EB0-426C4AA180B2}" dt="2020-12-29T18:18:16.071" v="1" actId="47"/>
        <pc:sldMkLst>
          <pc:docMk/>
          <pc:sldMk cId="628500923" sldId="4568"/>
        </pc:sldMkLst>
      </pc:sldChg>
      <pc:sldChg chg="add">
        <pc:chgData name="Chris Speller" userId="0a97f007-b978-4543-a8a0-9ee0abccdf0a" providerId="ADAL" clId="{FD4D7735-FE6F-48CE-8EB0-426C4AA180B2}" dt="2021-01-03T18:54:48.207" v="5156"/>
        <pc:sldMkLst>
          <pc:docMk/>
          <pc:sldMk cId="1259820469" sldId="4568"/>
        </pc:sldMkLst>
      </pc:sldChg>
      <pc:sldChg chg="addSp delSp modSp add del mod delAnim modAnim">
        <pc:chgData name="Chris Speller" userId="0a97f007-b978-4543-a8a0-9ee0abccdf0a" providerId="ADAL" clId="{FD4D7735-FE6F-48CE-8EB0-426C4AA180B2}" dt="2021-01-03T18:54:46.344" v="5155" actId="47"/>
        <pc:sldMkLst>
          <pc:docMk/>
          <pc:sldMk cId="2787811387" sldId="4568"/>
        </pc:sldMkLst>
        <pc:spChg chg="mod">
          <ac:chgData name="Chris Speller" userId="0a97f007-b978-4543-a8a0-9ee0abccdf0a" providerId="ADAL" clId="{FD4D7735-FE6F-48CE-8EB0-426C4AA180B2}" dt="2021-01-03T17:10:09.973" v="3888" actId="20577"/>
          <ac:spMkLst>
            <pc:docMk/>
            <pc:sldMk cId="2787811387" sldId="4568"/>
            <ac:spMk id="10" creationId="{00000000-0000-0000-0000-000000000000}"/>
          </ac:spMkLst>
        </pc:spChg>
        <pc:spChg chg="mod">
          <ac:chgData name="Chris Speller" userId="0a97f007-b978-4543-a8a0-9ee0abccdf0a" providerId="ADAL" clId="{FD4D7735-FE6F-48CE-8EB0-426C4AA180B2}" dt="2021-01-03T17:10:05.015" v="3884"/>
          <ac:spMkLst>
            <pc:docMk/>
            <pc:sldMk cId="2787811387" sldId="4568"/>
            <ac:spMk id="11" creationId="{00000000-0000-0000-0000-000000000000}"/>
          </ac:spMkLst>
        </pc:spChg>
        <pc:spChg chg="add mod">
          <ac:chgData name="Chris Speller" userId="0a97f007-b978-4543-a8a0-9ee0abccdf0a" providerId="ADAL" clId="{FD4D7735-FE6F-48CE-8EB0-426C4AA180B2}" dt="2021-01-03T17:10:30.606" v="3914" actId="20577"/>
          <ac:spMkLst>
            <pc:docMk/>
            <pc:sldMk cId="2787811387" sldId="4568"/>
            <ac:spMk id="12" creationId="{8F408A68-8A69-487F-B517-73049615B642}"/>
          </ac:spMkLst>
        </pc:spChg>
        <pc:picChg chg="del">
          <ac:chgData name="Chris Speller" userId="0a97f007-b978-4543-a8a0-9ee0abccdf0a" providerId="ADAL" clId="{FD4D7735-FE6F-48CE-8EB0-426C4AA180B2}" dt="2021-01-03T17:10:11.762" v="3889" actId="478"/>
          <ac:picMkLst>
            <pc:docMk/>
            <pc:sldMk cId="2787811387" sldId="4568"/>
            <ac:picMk id="3" creationId="{1FA0F8C6-3A94-4A69-833F-ACF48A483754}"/>
          </ac:picMkLst>
        </pc:picChg>
      </pc:sldChg>
      <pc:sldChg chg="modSp add del mod modAnim">
        <pc:chgData name="Chris Speller" userId="0a97f007-b978-4543-a8a0-9ee0abccdf0a" providerId="ADAL" clId="{FD4D7735-FE6F-48CE-8EB0-426C4AA180B2}" dt="2021-01-03T18:54:46.344" v="5155" actId="47"/>
        <pc:sldMkLst>
          <pc:docMk/>
          <pc:sldMk cId="81720209" sldId="4569"/>
        </pc:sldMkLst>
        <pc:spChg chg="mod">
          <ac:chgData name="Chris Speller" userId="0a97f007-b978-4543-a8a0-9ee0abccdf0a" providerId="ADAL" clId="{FD4D7735-FE6F-48CE-8EB0-426C4AA180B2}" dt="2021-01-03T17:12:23.237" v="3970" actId="6549"/>
          <ac:spMkLst>
            <pc:docMk/>
            <pc:sldMk cId="81720209" sldId="4569"/>
            <ac:spMk id="10" creationId="{00000000-0000-0000-0000-000000000000}"/>
          </ac:spMkLst>
        </pc:spChg>
        <pc:spChg chg="mod">
          <ac:chgData name="Chris Speller" userId="0a97f007-b978-4543-a8a0-9ee0abccdf0a" providerId="ADAL" clId="{FD4D7735-FE6F-48CE-8EB0-426C4AA180B2}" dt="2021-01-03T17:11:55.394" v="3963" actId="20577"/>
          <ac:spMkLst>
            <pc:docMk/>
            <pc:sldMk cId="81720209" sldId="4569"/>
            <ac:spMk id="11" creationId="{00000000-0000-0000-0000-000000000000}"/>
          </ac:spMkLst>
        </pc:spChg>
        <pc:spChg chg="mod">
          <ac:chgData name="Chris Speller" userId="0a97f007-b978-4543-a8a0-9ee0abccdf0a" providerId="ADAL" clId="{FD4D7735-FE6F-48CE-8EB0-426C4AA180B2}" dt="2021-01-03T17:11:28.846" v="3953" actId="20577"/>
          <ac:spMkLst>
            <pc:docMk/>
            <pc:sldMk cId="81720209" sldId="4569"/>
            <ac:spMk id="12" creationId="{8F408A68-8A69-487F-B517-73049615B642}"/>
          </ac:spMkLst>
        </pc:spChg>
      </pc:sldChg>
      <pc:sldChg chg="modSp add">
        <pc:chgData name="Chris Speller" userId="0a97f007-b978-4543-a8a0-9ee0abccdf0a" providerId="ADAL" clId="{FD4D7735-FE6F-48CE-8EB0-426C4AA180B2}" dt="2021-01-27T09:48:59.114" v="20356"/>
        <pc:sldMkLst>
          <pc:docMk/>
          <pc:sldMk cId="336050863" sldId="4569"/>
        </pc:sldMkLst>
        <pc:spChg chg="mod">
          <ac:chgData name="Chris Speller" userId="0a97f007-b978-4543-a8a0-9ee0abccdf0a" providerId="ADAL" clId="{FD4D7735-FE6F-48CE-8EB0-426C4AA180B2}" dt="2021-01-27T09:48:59.114" v="20356"/>
          <ac:spMkLst>
            <pc:docMk/>
            <pc:sldMk cId="336050863" sldId="4569"/>
            <ac:spMk id="10" creationId="{00000000-0000-0000-0000-000000000000}"/>
          </ac:spMkLst>
        </pc:spChg>
      </pc:sldChg>
      <pc:sldChg chg="del">
        <pc:chgData name="Chris Speller" userId="0a97f007-b978-4543-a8a0-9ee0abccdf0a" providerId="ADAL" clId="{FD4D7735-FE6F-48CE-8EB0-426C4AA180B2}" dt="2020-12-29T18:18:16.071" v="1" actId="47"/>
        <pc:sldMkLst>
          <pc:docMk/>
          <pc:sldMk cId="2655181354" sldId="4569"/>
        </pc:sldMkLst>
      </pc:sldChg>
      <pc:sldChg chg="addSp delSp modSp add del mod addAnim delAnim modAnim">
        <pc:chgData name="Chris Speller" userId="0a97f007-b978-4543-a8a0-9ee0abccdf0a" providerId="ADAL" clId="{FD4D7735-FE6F-48CE-8EB0-426C4AA180B2}" dt="2021-01-03T18:54:46.344" v="5155" actId="47"/>
        <pc:sldMkLst>
          <pc:docMk/>
          <pc:sldMk cId="1708959406" sldId="4570"/>
        </pc:sldMkLst>
        <pc:spChg chg="mod">
          <ac:chgData name="Chris Speller" userId="0a97f007-b978-4543-a8a0-9ee0abccdf0a" providerId="ADAL" clId="{FD4D7735-FE6F-48CE-8EB0-426C4AA180B2}" dt="2021-01-03T17:15:22.333" v="4015" actId="1076"/>
          <ac:spMkLst>
            <pc:docMk/>
            <pc:sldMk cId="1708959406" sldId="4570"/>
            <ac:spMk id="2" creationId="{FD4DB741-1084-453C-89A9-C9B7A14DB992}"/>
          </ac:spMkLst>
        </pc:spChg>
        <pc:spChg chg="mod">
          <ac:chgData name="Chris Speller" userId="0a97f007-b978-4543-a8a0-9ee0abccdf0a" providerId="ADAL" clId="{FD4D7735-FE6F-48CE-8EB0-426C4AA180B2}" dt="2021-01-03T17:19:13.241" v="4079" actId="20577"/>
          <ac:spMkLst>
            <pc:docMk/>
            <pc:sldMk cId="1708959406" sldId="4570"/>
            <ac:spMk id="10" creationId="{00000000-0000-0000-0000-000000000000}"/>
          </ac:spMkLst>
        </pc:spChg>
        <pc:spChg chg="mod">
          <ac:chgData name="Chris Speller" userId="0a97f007-b978-4543-a8a0-9ee0abccdf0a" providerId="ADAL" clId="{FD4D7735-FE6F-48CE-8EB0-426C4AA180B2}" dt="2021-01-03T17:15:49.775" v="4030" actId="20577"/>
          <ac:spMkLst>
            <pc:docMk/>
            <pc:sldMk cId="1708959406" sldId="4570"/>
            <ac:spMk id="11" creationId="{00000000-0000-0000-0000-000000000000}"/>
          </ac:spMkLst>
        </pc:spChg>
        <pc:spChg chg="add del mod">
          <ac:chgData name="Chris Speller" userId="0a97f007-b978-4543-a8a0-9ee0abccdf0a" providerId="ADAL" clId="{FD4D7735-FE6F-48CE-8EB0-426C4AA180B2}" dt="2021-01-03T17:16:19.679" v="4074" actId="20577"/>
          <ac:spMkLst>
            <pc:docMk/>
            <pc:sldMk cId="1708959406" sldId="4570"/>
            <ac:spMk id="13" creationId="{7ABAE97A-8CAC-449E-AADF-D2C0B12BD954}"/>
          </ac:spMkLst>
        </pc:spChg>
        <pc:spChg chg="mod">
          <ac:chgData name="Chris Speller" userId="0a97f007-b978-4543-a8a0-9ee0abccdf0a" providerId="ADAL" clId="{FD4D7735-FE6F-48CE-8EB0-426C4AA180B2}" dt="2021-01-03T17:15:22.333" v="4015" actId="1076"/>
          <ac:spMkLst>
            <pc:docMk/>
            <pc:sldMk cId="1708959406" sldId="4570"/>
            <ac:spMk id="15" creationId="{AD34C962-EB5B-4B1D-8C77-322371B4B600}"/>
          </ac:spMkLst>
        </pc:spChg>
        <pc:spChg chg="mod">
          <ac:chgData name="Chris Speller" userId="0a97f007-b978-4543-a8a0-9ee0abccdf0a" providerId="ADAL" clId="{FD4D7735-FE6F-48CE-8EB0-426C4AA180B2}" dt="2021-01-03T17:15:22.333" v="4015" actId="1076"/>
          <ac:spMkLst>
            <pc:docMk/>
            <pc:sldMk cId="1708959406" sldId="4570"/>
            <ac:spMk id="16" creationId="{135DB32A-0EF2-472C-80D6-700245740C78}"/>
          </ac:spMkLst>
        </pc:spChg>
        <pc:picChg chg="mod">
          <ac:chgData name="Chris Speller" userId="0a97f007-b978-4543-a8a0-9ee0abccdf0a" providerId="ADAL" clId="{FD4D7735-FE6F-48CE-8EB0-426C4AA180B2}" dt="2021-01-03T17:15:40.151" v="4028" actId="1076"/>
          <ac:picMkLst>
            <pc:docMk/>
            <pc:sldMk cId="1708959406" sldId="4570"/>
            <ac:picMk id="12" creationId="{97E51D07-920D-4EC4-9989-FE534F6117F9}"/>
          </ac:picMkLst>
        </pc:picChg>
        <pc:picChg chg="mod">
          <ac:chgData name="Chris Speller" userId="0a97f007-b978-4543-a8a0-9ee0abccdf0a" providerId="ADAL" clId="{FD4D7735-FE6F-48CE-8EB0-426C4AA180B2}" dt="2021-01-03T17:15:22.333" v="4015" actId="1076"/>
          <ac:picMkLst>
            <pc:docMk/>
            <pc:sldMk cId="1708959406" sldId="4570"/>
            <ac:picMk id="14" creationId="{BF802EB4-429F-49AE-8897-E007A6E7F053}"/>
          </ac:picMkLst>
        </pc:picChg>
        <pc:picChg chg="add del mod">
          <ac:chgData name="Chris Speller" userId="0a97f007-b978-4543-a8a0-9ee0abccdf0a" providerId="ADAL" clId="{FD4D7735-FE6F-48CE-8EB0-426C4AA180B2}" dt="2021-01-03T17:50:36.838" v="4084" actId="478"/>
          <ac:picMkLst>
            <pc:docMk/>
            <pc:sldMk cId="1708959406" sldId="4570"/>
            <ac:picMk id="17" creationId="{0BE5524E-82F6-43A6-A240-0EC794FADF12}"/>
          </ac:picMkLst>
        </pc:picChg>
      </pc:sldChg>
      <pc:sldChg chg="addSp delSp modSp add mod">
        <pc:chgData name="Chris Speller" userId="0a97f007-b978-4543-a8a0-9ee0abccdf0a" providerId="ADAL" clId="{FD4D7735-FE6F-48CE-8EB0-426C4AA180B2}" dt="2021-01-17T13:20:42.619" v="16053" actId="1076"/>
        <pc:sldMkLst>
          <pc:docMk/>
          <pc:sldMk cId="2207786202" sldId="4570"/>
        </pc:sldMkLst>
        <pc:spChg chg="del">
          <ac:chgData name="Chris Speller" userId="0a97f007-b978-4543-a8a0-9ee0abccdf0a" providerId="ADAL" clId="{FD4D7735-FE6F-48CE-8EB0-426C4AA180B2}" dt="2021-01-17T13:20:32.145" v="16048" actId="478"/>
          <ac:spMkLst>
            <pc:docMk/>
            <pc:sldMk cId="2207786202" sldId="4570"/>
            <ac:spMk id="2" creationId="{FD4DB741-1084-453C-89A9-C9B7A14DB992}"/>
          </ac:spMkLst>
        </pc:spChg>
        <pc:spChg chg="del">
          <ac:chgData name="Chris Speller" userId="0a97f007-b978-4543-a8a0-9ee0abccdf0a" providerId="ADAL" clId="{FD4D7735-FE6F-48CE-8EB0-426C4AA180B2}" dt="2021-01-17T13:20:31.262" v="16047" actId="478"/>
          <ac:spMkLst>
            <pc:docMk/>
            <pc:sldMk cId="2207786202" sldId="4570"/>
            <ac:spMk id="15" creationId="{AD34C962-EB5B-4B1D-8C77-322371B4B600}"/>
          </ac:spMkLst>
        </pc:spChg>
        <pc:spChg chg="del">
          <ac:chgData name="Chris Speller" userId="0a97f007-b978-4543-a8a0-9ee0abccdf0a" providerId="ADAL" clId="{FD4D7735-FE6F-48CE-8EB0-426C4AA180B2}" dt="2021-01-17T13:20:30.664" v="16046" actId="478"/>
          <ac:spMkLst>
            <pc:docMk/>
            <pc:sldMk cId="2207786202" sldId="4570"/>
            <ac:spMk id="16" creationId="{135DB32A-0EF2-472C-80D6-700245740C78}"/>
          </ac:spMkLst>
        </pc:spChg>
        <pc:picChg chg="add mod">
          <ac:chgData name="Chris Speller" userId="0a97f007-b978-4543-a8a0-9ee0abccdf0a" providerId="ADAL" clId="{FD4D7735-FE6F-48CE-8EB0-426C4AA180B2}" dt="2021-01-17T13:20:42.619" v="16053" actId="1076"/>
          <ac:picMkLst>
            <pc:docMk/>
            <pc:sldMk cId="2207786202" sldId="4570"/>
            <ac:picMk id="6" creationId="{334A3FC8-01DB-4841-A9EB-772AC313E56F}"/>
          </ac:picMkLst>
        </pc:picChg>
        <pc:picChg chg="del mod">
          <ac:chgData name="Chris Speller" userId="0a97f007-b978-4543-a8a0-9ee0abccdf0a" providerId="ADAL" clId="{FD4D7735-FE6F-48CE-8EB0-426C4AA180B2}" dt="2021-01-17T13:20:29.355" v="16045" actId="478"/>
          <ac:picMkLst>
            <pc:docMk/>
            <pc:sldMk cId="2207786202" sldId="4570"/>
            <ac:picMk id="14" creationId="{BF802EB4-429F-49AE-8897-E007A6E7F053}"/>
          </ac:picMkLst>
        </pc:picChg>
      </pc:sldChg>
      <pc:sldChg chg="del">
        <pc:chgData name="Chris Speller" userId="0a97f007-b978-4543-a8a0-9ee0abccdf0a" providerId="ADAL" clId="{FD4D7735-FE6F-48CE-8EB0-426C4AA180B2}" dt="2020-12-29T18:18:16.071" v="1" actId="47"/>
        <pc:sldMkLst>
          <pc:docMk/>
          <pc:sldMk cId="3000739585" sldId="4570"/>
        </pc:sldMkLst>
      </pc:sldChg>
      <pc:sldChg chg="delSp modSp add del mod ord delAnim modAnim">
        <pc:chgData name="Chris Speller" userId="0a97f007-b978-4543-a8a0-9ee0abccdf0a" providerId="ADAL" clId="{FD4D7735-FE6F-48CE-8EB0-426C4AA180B2}" dt="2021-01-03T18:54:37.048" v="5153" actId="47"/>
        <pc:sldMkLst>
          <pc:docMk/>
          <pc:sldMk cId="1741983332" sldId="4571"/>
        </pc:sldMkLst>
        <pc:spChg chg="del">
          <ac:chgData name="Chris Speller" userId="0a97f007-b978-4543-a8a0-9ee0abccdf0a" providerId="ADAL" clId="{FD4D7735-FE6F-48CE-8EB0-426C4AA180B2}" dt="2021-01-03T17:50:41.470" v="4087" actId="478"/>
          <ac:spMkLst>
            <pc:docMk/>
            <pc:sldMk cId="1741983332" sldId="4571"/>
            <ac:spMk id="2" creationId="{FD4DB741-1084-453C-89A9-C9B7A14DB992}"/>
          </ac:spMkLst>
        </pc:spChg>
        <pc:spChg chg="mod">
          <ac:chgData name="Chris Speller" userId="0a97f007-b978-4543-a8a0-9ee0abccdf0a" providerId="ADAL" clId="{FD4D7735-FE6F-48CE-8EB0-426C4AA180B2}" dt="2021-01-03T17:51:46.712" v="4225" actId="20577"/>
          <ac:spMkLst>
            <pc:docMk/>
            <pc:sldMk cId="1741983332" sldId="4571"/>
            <ac:spMk id="10" creationId="{00000000-0000-0000-0000-000000000000}"/>
          </ac:spMkLst>
        </pc:spChg>
        <pc:spChg chg="mod">
          <ac:chgData name="Chris Speller" userId="0a97f007-b978-4543-a8a0-9ee0abccdf0a" providerId="ADAL" clId="{FD4D7735-FE6F-48CE-8EB0-426C4AA180B2}" dt="2021-01-03T17:51:23.624" v="4215"/>
          <ac:spMkLst>
            <pc:docMk/>
            <pc:sldMk cId="1741983332" sldId="4571"/>
            <ac:spMk id="11" creationId="{00000000-0000-0000-0000-000000000000}"/>
          </ac:spMkLst>
        </pc:spChg>
        <pc:spChg chg="mod">
          <ac:chgData name="Chris Speller" userId="0a97f007-b978-4543-a8a0-9ee0abccdf0a" providerId="ADAL" clId="{FD4D7735-FE6F-48CE-8EB0-426C4AA180B2}" dt="2021-01-03T17:52:08.399" v="4258" actId="20577"/>
          <ac:spMkLst>
            <pc:docMk/>
            <pc:sldMk cId="1741983332" sldId="4571"/>
            <ac:spMk id="13" creationId="{7ABAE97A-8CAC-449E-AADF-D2C0B12BD954}"/>
          </ac:spMkLst>
        </pc:spChg>
        <pc:spChg chg="del">
          <ac:chgData name="Chris Speller" userId="0a97f007-b978-4543-a8a0-9ee0abccdf0a" providerId="ADAL" clId="{FD4D7735-FE6F-48CE-8EB0-426C4AA180B2}" dt="2021-01-03T17:50:41.470" v="4087" actId="478"/>
          <ac:spMkLst>
            <pc:docMk/>
            <pc:sldMk cId="1741983332" sldId="4571"/>
            <ac:spMk id="15" creationId="{AD34C962-EB5B-4B1D-8C77-322371B4B600}"/>
          </ac:spMkLst>
        </pc:spChg>
        <pc:spChg chg="del">
          <ac:chgData name="Chris Speller" userId="0a97f007-b978-4543-a8a0-9ee0abccdf0a" providerId="ADAL" clId="{FD4D7735-FE6F-48CE-8EB0-426C4AA180B2}" dt="2021-01-03T17:50:41.470" v="4087" actId="478"/>
          <ac:spMkLst>
            <pc:docMk/>
            <pc:sldMk cId="1741983332" sldId="4571"/>
            <ac:spMk id="16" creationId="{135DB32A-0EF2-472C-80D6-700245740C78}"/>
          </ac:spMkLst>
        </pc:spChg>
        <pc:picChg chg="del">
          <ac:chgData name="Chris Speller" userId="0a97f007-b978-4543-a8a0-9ee0abccdf0a" providerId="ADAL" clId="{FD4D7735-FE6F-48CE-8EB0-426C4AA180B2}" dt="2021-01-03T17:50:41.863" v="4088" actId="478"/>
          <ac:picMkLst>
            <pc:docMk/>
            <pc:sldMk cId="1741983332" sldId="4571"/>
            <ac:picMk id="12" creationId="{97E51D07-920D-4EC4-9989-FE534F6117F9}"/>
          </ac:picMkLst>
        </pc:picChg>
        <pc:picChg chg="del">
          <ac:chgData name="Chris Speller" userId="0a97f007-b978-4543-a8a0-9ee0abccdf0a" providerId="ADAL" clId="{FD4D7735-FE6F-48CE-8EB0-426C4AA180B2}" dt="2021-01-03T17:50:40.173" v="4086" actId="478"/>
          <ac:picMkLst>
            <pc:docMk/>
            <pc:sldMk cId="1741983332" sldId="4571"/>
            <ac:picMk id="14" creationId="{BF802EB4-429F-49AE-8897-E007A6E7F053}"/>
          </ac:picMkLst>
        </pc:picChg>
        <pc:picChg chg="del mod">
          <ac:chgData name="Chris Speller" userId="0a97f007-b978-4543-a8a0-9ee0abccdf0a" providerId="ADAL" clId="{FD4D7735-FE6F-48CE-8EB0-426C4AA180B2}" dt="2021-01-03T17:51:32.133" v="4221" actId="478"/>
          <ac:picMkLst>
            <pc:docMk/>
            <pc:sldMk cId="1741983332" sldId="4571"/>
            <ac:picMk id="17" creationId="{0BE5524E-82F6-43A6-A240-0EC794FADF12}"/>
          </ac:picMkLst>
        </pc:picChg>
      </pc:sldChg>
      <pc:sldChg chg="del">
        <pc:chgData name="Chris Speller" userId="0a97f007-b978-4543-a8a0-9ee0abccdf0a" providerId="ADAL" clId="{FD4D7735-FE6F-48CE-8EB0-426C4AA180B2}" dt="2020-12-29T18:18:16.071" v="1" actId="47"/>
        <pc:sldMkLst>
          <pc:docMk/>
          <pc:sldMk cId="3666158525" sldId="4571"/>
        </pc:sldMkLst>
      </pc:sldChg>
      <pc:sldChg chg="add">
        <pc:chgData name="Chris Speller" userId="0a97f007-b978-4543-a8a0-9ee0abccdf0a" providerId="ADAL" clId="{FD4D7735-FE6F-48CE-8EB0-426C4AA180B2}" dt="2021-01-03T18:54:38.753" v="5154"/>
        <pc:sldMkLst>
          <pc:docMk/>
          <pc:sldMk cId="4193448297" sldId="4571"/>
        </pc:sldMkLst>
      </pc:sldChg>
      <pc:sldChg chg="add">
        <pc:chgData name="Chris Speller" userId="0a97f007-b978-4543-a8a0-9ee0abccdf0a" providerId="ADAL" clId="{FD4D7735-FE6F-48CE-8EB0-426C4AA180B2}" dt="2021-01-03T18:54:38.753" v="5154"/>
        <pc:sldMkLst>
          <pc:docMk/>
          <pc:sldMk cId="2778427234" sldId="4572"/>
        </pc:sldMkLst>
      </pc:sldChg>
      <pc:sldChg chg="modSp add del mod ord modAnim">
        <pc:chgData name="Chris Speller" userId="0a97f007-b978-4543-a8a0-9ee0abccdf0a" providerId="ADAL" clId="{FD4D7735-FE6F-48CE-8EB0-426C4AA180B2}" dt="2021-01-03T18:54:37.048" v="5153" actId="47"/>
        <pc:sldMkLst>
          <pc:docMk/>
          <pc:sldMk cId="3300014790" sldId="4572"/>
        </pc:sldMkLst>
        <pc:spChg chg="mod">
          <ac:chgData name="Chris Speller" userId="0a97f007-b978-4543-a8a0-9ee0abccdf0a" providerId="ADAL" clId="{FD4D7735-FE6F-48CE-8EB0-426C4AA180B2}" dt="2021-01-03T17:54:11.221" v="4347" actId="20577"/>
          <ac:spMkLst>
            <pc:docMk/>
            <pc:sldMk cId="3300014790" sldId="4572"/>
            <ac:spMk id="10" creationId="{00000000-0000-0000-0000-000000000000}"/>
          </ac:spMkLst>
        </pc:spChg>
        <pc:spChg chg="mod">
          <ac:chgData name="Chris Speller" userId="0a97f007-b978-4543-a8a0-9ee0abccdf0a" providerId="ADAL" clId="{FD4D7735-FE6F-48CE-8EB0-426C4AA180B2}" dt="2021-01-03T17:53:02.296" v="4293"/>
          <ac:spMkLst>
            <pc:docMk/>
            <pc:sldMk cId="3300014790" sldId="4572"/>
            <ac:spMk id="11" creationId="{00000000-0000-0000-0000-000000000000}"/>
          </ac:spMkLst>
        </pc:spChg>
        <pc:spChg chg="mod">
          <ac:chgData name="Chris Speller" userId="0a97f007-b978-4543-a8a0-9ee0abccdf0a" providerId="ADAL" clId="{FD4D7735-FE6F-48CE-8EB0-426C4AA180B2}" dt="2021-01-03T17:53:30.793" v="4321" actId="20577"/>
          <ac:spMkLst>
            <pc:docMk/>
            <pc:sldMk cId="3300014790" sldId="4572"/>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3940725371" sldId="4572"/>
        </pc:sldMkLst>
      </pc:sldChg>
      <pc:sldChg chg="modSp add mod modAnim">
        <pc:chgData name="Chris Speller" userId="0a97f007-b978-4543-a8a0-9ee0abccdf0a" providerId="ADAL" clId="{FD4D7735-FE6F-48CE-8EB0-426C4AA180B2}" dt="2021-02-05T11:56:28.719" v="33161" actId="1076"/>
        <pc:sldMkLst>
          <pc:docMk/>
          <pc:sldMk cId="40678645" sldId="4573"/>
        </pc:sldMkLst>
        <pc:spChg chg="mod">
          <ac:chgData name="Chris Speller" userId="0a97f007-b978-4543-a8a0-9ee0abccdf0a" providerId="ADAL" clId="{FD4D7735-FE6F-48CE-8EB0-426C4AA180B2}" dt="2021-02-05T11:56:22.831" v="33148" actId="20577"/>
          <ac:spMkLst>
            <pc:docMk/>
            <pc:sldMk cId="40678645" sldId="4573"/>
            <ac:spMk id="10" creationId="{00000000-0000-0000-0000-000000000000}"/>
          </ac:spMkLst>
        </pc:spChg>
        <pc:spChg chg="mod">
          <ac:chgData name="Chris Speller" userId="0a97f007-b978-4543-a8a0-9ee0abccdf0a" providerId="ADAL" clId="{FD4D7735-FE6F-48CE-8EB0-426C4AA180B2}" dt="2021-02-05T11:56:25.917" v="33160" actId="20577"/>
          <ac:spMkLst>
            <pc:docMk/>
            <pc:sldMk cId="40678645" sldId="4573"/>
            <ac:spMk id="11" creationId="{00000000-0000-0000-0000-000000000000}"/>
          </ac:spMkLst>
        </pc:spChg>
        <pc:spChg chg="mod">
          <ac:chgData name="Chris Speller" userId="0a97f007-b978-4543-a8a0-9ee0abccdf0a" providerId="ADAL" clId="{FD4D7735-FE6F-48CE-8EB0-426C4AA180B2}" dt="2021-02-05T11:56:28.719" v="33161" actId="1076"/>
          <ac:spMkLst>
            <pc:docMk/>
            <pc:sldMk cId="40678645" sldId="4573"/>
            <ac:spMk id="13" creationId="{7ABAE97A-8CAC-449E-AADF-D2C0B12BD954}"/>
          </ac:spMkLst>
        </pc:spChg>
      </pc:sldChg>
      <pc:sldChg chg="modSp add del mod ord">
        <pc:chgData name="Chris Speller" userId="0a97f007-b978-4543-a8a0-9ee0abccdf0a" providerId="ADAL" clId="{FD4D7735-FE6F-48CE-8EB0-426C4AA180B2}" dt="2021-01-03T18:54:37.048" v="5153" actId="47"/>
        <pc:sldMkLst>
          <pc:docMk/>
          <pc:sldMk cId="1281034220" sldId="4573"/>
        </pc:sldMkLst>
        <pc:spChg chg="mod">
          <ac:chgData name="Chris Speller" userId="0a97f007-b978-4543-a8a0-9ee0abccdf0a" providerId="ADAL" clId="{FD4D7735-FE6F-48CE-8EB0-426C4AA180B2}" dt="2021-01-03T17:55:57.259" v="4398" actId="20577"/>
          <ac:spMkLst>
            <pc:docMk/>
            <pc:sldMk cId="1281034220" sldId="4573"/>
            <ac:spMk id="10" creationId="{00000000-0000-0000-0000-000000000000}"/>
          </ac:spMkLst>
        </pc:spChg>
        <pc:spChg chg="mod">
          <ac:chgData name="Chris Speller" userId="0a97f007-b978-4543-a8a0-9ee0abccdf0a" providerId="ADAL" clId="{FD4D7735-FE6F-48CE-8EB0-426C4AA180B2}" dt="2021-01-03T17:55:16.927" v="4375"/>
          <ac:spMkLst>
            <pc:docMk/>
            <pc:sldMk cId="1281034220" sldId="4573"/>
            <ac:spMk id="11" creationId="{00000000-0000-0000-0000-000000000000}"/>
          </ac:spMkLst>
        </pc:spChg>
        <pc:spChg chg="mod">
          <ac:chgData name="Chris Speller" userId="0a97f007-b978-4543-a8a0-9ee0abccdf0a" providerId="ADAL" clId="{FD4D7735-FE6F-48CE-8EB0-426C4AA180B2}" dt="2021-01-03T17:55:19.758" v="4376" actId="1076"/>
          <ac:spMkLst>
            <pc:docMk/>
            <pc:sldMk cId="1281034220" sldId="4573"/>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1998385496" sldId="4573"/>
        </pc:sldMkLst>
      </pc:sldChg>
      <pc:sldChg chg="del">
        <pc:chgData name="Chris Speller" userId="0a97f007-b978-4543-a8a0-9ee0abccdf0a" providerId="ADAL" clId="{FD4D7735-FE6F-48CE-8EB0-426C4AA180B2}" dt="2020-12-29T18:18:16.071" v="1" actId="47"/>
        <pc:sldMkLst>
          <pc:docMk/>
          <pc:sldMk cId="888980170" sldId="4574"/>
        </pc:sldMkLst>
      </pc:sldChg>
      <pc:sldChg chg="modSp add del mod ord modAnim">
        <pc:chgData name="Chris Speller" userId="0a97f007-b978-4543-a8a0-9ee0abccdf0a" providerId="ADAL" clId="{FD4D7735-FE6F-48CE-8EB0-426C4AA180B2}" dt="2021-01-03T18:54:37.048" v="5153" actId="47"/>
        <pc:sldMkLst>
          <pc:docMk/>
          <pc:sldMk cId="1344921713" sldId="4574"/>
        </pc:sldMkLst>
        <pc:spChg chg="mod">
          <ac:chgData name="Chris Speller" userId="0a97f007-b978-4543-a8a0-9ee0abccdf0a" providerId="ADAL" clId="{FD4D7735-FE6F-48CE-8EB0-426C4AA180B2}" dt="2021-01-03T18:00:09.469" v="4696" actId="20577"/>
          <ac:spMkLst>
            <pc:docMk/>
            <pc:sldMk cId="1344921713" sldId="4574"/>
            <ac:spMk id="10" creationId="{00000000-0000-0000-0000-000000000000}"/>
          </ac:spMkLst>
        </pc:spChg>
        <pc:spChg chg="mod">
          <ac:chgData name="Chris Speller" userId="0a97f007-b978-4543-a8a0-9ee0abccdf0a" providerId="ADAL" clId="{FD4D7735-FE6F-48CE-8EB0-426C4AA180B2}" dt="2021-01-03T17:57:50.374" v="4644"/>
          <ac:spMkLst>
            <pc:docMk/>
            <pc:sldMk cId="1344921713" sldId="4574"/>
            <ac:spMk id="11" creationId="{00000000-0000-0000-0000-000000000000}"/>
          </ac:spMkLst>
        </pc:spChg>
        <pc:spChg chg="mod">
          <ac:chgData name="Chris Speller" userId="0a97f007-b978-4543-a8a0-9ee0abccdf0a" providerId="ADAL" clId="{FD4D7735-FE6F-48CE-8EB0-426C4AA180B2}" dt="2021-01-03T17:58:12.633" v="4680" actId="20577"/>
          <ac:spMkLst>
            <pc:docMk/>
            <pc:sldMk cId="1344921713" sldId="4574"/>
            <ac:spMk id="13" creationId="{7ABAE97A-8CAC-449E-AADF-D2C0B12BD954}"/>
          </ac:spMkLst>
        </pc:spChg>
      </pc:sldChg>
      <pc:sldChg chg="add">
        <pc:chgData name="Chris Speller" userId="0a97f007-b978-4543-a8a0-9ee0abccdf0a" providerId="ADAL" clId="{FD4D7735-FE6F-48CE-8EB0-426C4AA180B2}" dt="2021-01-03T18:54:38.753" v="5154"/>
        <pc:sldMkLst>
          <pc:docMk/>
          <pc:sldMk cId="1829501672" sldId="4574"/>
        </pc:sldMkLst>
      </pc:sldChg>
      <pc:sldChg chg="add">
        <pc:chgData name="Chris Speller" userId="0a97f007-b978-4543-a8a0-9ee0abccdf0a" providerId="ADAL" clId="{FD4D7735-FE6F-48CE-8EB0-426C4AA180B2}" dt="2021-01-03T18:54:38.753" v="5154"/>
        <pc:sldMkLst>
          <pc:docMk/>
          <pc:sldMk cId="1831101998" sldId="4575"/>
        </pc:sldMkLst>
      </pc:sldChg>
      <pc:sldChg chg="del">
        <pc:chgData name="Chris Speller" userId="0a97f007-b978-4543-a8a0-9ee0abccdf0a" providerId="ADAL" clId="{FD4D7735-FE6F-48CE-8EB0-426C4AA180B2}" dt="2020-12-29T18:18:16.071" v="1" actId="47"/>
        <pc:sldMkLst>
          <pc:docMk/>
          <pc:sldMk cId="2474769421" sldId="4575"/>
        </pc:sldMkLst>
      </pc:sldChg>
      <pc:sldChg chg="modSp add del mod ord">
        <pc:chgData name="Chris Speller" userId="0a97f007-b978-4543-a8a0-9ee0abccdf0a" providerId="ADAL" clId="{FD4D7735-FE6F-48CE-8EB0-426C4AA180B2}" dt="2021-01-03T18:54:37.048" v="5153" actId="47"/>
        <pc:sldMkLst>
          <pc:docMk/>
          <pc:sldMk cId="4165654959" sldId="4575"/>
        </pc:sldMkLst>
        <pc:spChg chg="mod">
          <ac:chgData name="Chris Speller" userId="0a97f007-b978-4543-a8a0-9ee0abccdf0a" providerId="ADAL" clId="{FD4D7735-FE6F-48CE-8EB0-426C4AA180B2}" dt="2021-01-03T18:02:41.964" v="4847" actId="20577"/>
          <ac:spMkLst>
            <pc:docMk/>
            <pc:sldMk cId="4165654959" sldId="4575"/>
            <ac:spMk id="10" creationId="{00000000-0000-0000-0000-000000000000}"/>
          </ac:spMkLst>
        </pc:spChg>
        <pc:spChg chg="mod">
          <ac:chgData name="Chris Speller" userId="0a97f007-b978-4543-a8a0-9ee0abccdf0a" providerId="ADAL" clId="{FD4D7735-FE6F-48CE-8EB0-426C4AA180B2}" dt="2021-01-03T18:01:44.324" v="4747"/>
          <ac:spMkLst>
            <pc:docMk/>
            <pc:sldMk cId="4165654959" sldId="4575"/>
            <ac:spMk id="11" creationId="{00000000-0000-0000-0000-000000000000}"/>
          </ac:spMkLst>
        </pc:spChg>
        <pc:spChg chg="mod">
          <ac:chgData name="Chris Speller" userId="0a97f007-b978-4543-a8a0-9ee0abccdf0a" providerId="ADAL" clId="{FD4D7735-FE6F-48CE-8EB0-426C4AA180B2}" dt="2021-01-03T18:01:56.668" v="4750" actId="1076"/>
          <ac:spMkLst>
            <pc:docMk/>
            <pc:sldMk cId="4165654959" sldId="4575"/>
            <ac:spMk id="13" creationId="{7ABAE97A-8CAC-449E-AADF-D2C0B12BD954}"/>
          </ac:spMkLst>
        </pc:spChg>
      </pc:sldChg>
      <pc:sldChg chg="modSp add del mod">
        <pc:chgData name="Chris Speller" userId="0a97f007-b978-4543-a8a0-9ee0abccdf0a" providerId="ADAL" clId="{FD4D7735-FE6F-48CE-8EB0-426C4AA180B2}" dt="2021-01-03T18:53:03.658" v="5149" actId="47"/>
        <pc:sldMkLst>
          <pc:docMk/>
          <pc:sldMk cId="593822880" sldId="4576"/>
        </pc:sldMkLst>
        <pc:spChg chg="mod">
          <ac:chgData name="Chris Speller" userId="0a97f007-b978-4543-a8a0-9ee0abccdf0a" providerId="ADAL" clId="{FD4D7735-FE6F-48CE-8EB0-426C4AA180B2}" dt="2021-01-03T18:04:10.933" v="5046" actId="20577"/>
          <ac:spMkLst>
            <pc:docMk/>
            <pc:sldMk cId="593822880" sldId="4576"/>
            <ac:spMk id="10" creationId="{00000000-0000-0000-0000-000000000000}"/>
          </ac:spMkLst>
        </pc:spChg>
        <pc:spChg chg="mod">
          <ac:chgData name="Chris Speller" userId="0a97f007-b978-4543-a8a0-9ee0abccdf0a" providerId="ADAL" clId="{FD4D7735-FE6F-48CE-8EB0-426C4AA180B2}" dt="2021-01-03T18:04:38.948" v="5103" actId="12"/>
          <ac:spMkLst>
            <pc:docMk/>
            <pc:sldMk cId="593822880" sldId="4576"/>
            <ac:spMk id="11" creationId="{00000000-0000-0000-0000-000000000000}"/>
          </ac:spMkLst>
        </pc:spChg>
        <pc:spChg chg="mod">
          <ac:chgData name="Chris Speller" userId="0a97f007-b978-4543-a8a0-9ee0abccdf0a" providerId="ADAL" clId="{FD4D7735-FE6F-48CE-8EB0-426C4AA180B2}" dt="2021-01-03T18:05:13.785" v="5147" actId="20577"/>
          <ac:spMkLst>
            <pc:docMk/>
            <pc:sldMk cId="593822880" sldId="4576"/>
            <ac:spMk id="13" creationId="{7ABAE97A-8CAC-449E-AADF-D2C0B12BD954}"/>
          </ac:spMkLst>
        </pc:spChg>
      </pc:sldChg>
      <pc:sldChg chg="add">
        <pc:chgData name="Chris Speller" userId="0a97f007-b978-4543-a8a0-9ee0abccdf0a" providerId="ADAL" clId="{FD4D7735-FE6F-48CE-8EB0-426C4AA180B2}" dt="2021-01-03T18:53:01.786" v="5148"/>
        <pc:sldMkLst>
          <pc:docMk/>
          <pc:sldMk cId="3411871269" sldId="4577"/>
        </pc:sldMkLst>
      </pc:sldChg>
      <pc:sldChg chg="del">
        <pc:chgData name="Chris Speller" userId="0a97f007-b978-4543-a8a0-9ee0abccdf0a" providerId="ADAL" clId="{FD4D7735-FE6F-48CE-8EB0-426C4AA180B2}" dt="2020-12-29T18:18:16.071" v="1" actId="47"/>
        <pc:sldMkLst>
          <pc:docMk/>
          <pc:sldMk cId="366152703" sldId="4578"/>
        </pc:sldMkLst>
      </pc:sldChg>
      <pc:sldChg chg="addSp delSp modSp add mod modAnim">
        <pc:chgData name="Chris Speller" userId="0a97f007-b978-4543-a8a0-9ee0abccdf0a" providerId="ADAL" clId="{FD4D7735-FE6F-48CE-8EB0-426C4AA180B2}" dt="2021-01-03T19:02:16.270" v="5695" actId="478"/>
        <pc:sldMkLst>
          <pc:docMk/>
          <pc:sldMk cId="2890661496" sldId="4578"/>
        </pc:sldMkLst>
        <pc:spChg chg="mod">
          <ac:chgData name="Chris Speller" userId="0a97f007-b978-4543-a8a0-9ee0abccdf0a" providerId="ADAL" clId="{FD4D7735-FE6F-48CE-8EB0-426C4AA180B2}" dt="2021-01-03T19:01:52.391" v="5692" actId="20577"/>
          <ac:spMkLst>
            <pc:docMk/>
            <pc:sldMk cId="2890661496" sldId="4578"/>
            <ac:spMk id="10" creationId="{00000000-0000-0000-0000-000000000000}"/>
          </ac:spMkLst>
        </pc:spChg>
        <pc:spChg chg="mod">
          <ac:chgData name="Chris Speller" userId="0a97f007-b978-4543-a8a0-9ee0abccdf0a" providerId="ADAL" clId="{FD4D7735-FE6F-48CE-8EB0-426C4AA180B2}" dt="2021-01-03T19:01:18.799" v="5655"/>
          <ac:spMkLst>
            <pc:docMk/>
            <pc:sldMk cId="2890661496" sldId="4578"/>
            <ac:spMk id="11" creationId="{00000000-0000-0000-0000-000000000000}"/>
          </ac:spMkLst>
        </pc:spChg>
        <pc:spChg chg="mod">
          <ac:chgData name="Chris Speller" userId="0a97f007-b978-4543-a8a0-9ee0abccdf0a" providerId="ADAL" clId="{FD4D7735-FE6F-48CE-8EB0-426C4AA180B2}" dt="2021-01-03T19:01:31.005" v="5677" actId="20577"/>
          <ac:spMkLst>
            <pc:docMk/>
            <pc:sldMk cId="2890661496" sldId="4578"/>
            <ac:spMk id="13" creationId="{7ABAE97A-8CAC-449E-AADF-D2C0B12BD954}"/>
          </ac:spMkLst>
        </pc:spChg>
        <pc:picChg chg="add del">
          <ac:chgData name="Chris Speller" userId="0a97f007-b978-4543-a8a0-9ee0abccdf0a" providerId="ADAL" clId="{FD4D7735-FE6F-48CE-8EB0-426C4AA180B2}" dt="2021-01-03T19:02:16.270" v="5695" actId="478"/>
          <ac:picMkLst>
            <pc:docMk/>
            <pc:sldMk cId="2890661496" sldId="4578"/>
            <ac:picMk id="3" creationId="{71180DD1-959A-475A-9B28-D24A110D88B2}"/>
          </ac:picMkLst>
        </pc:picChg>
      </pc:sldChg>
      <pc:sldChg chg="delSp modSp add mod modAnim">
        <pc:chgData name="Chris Speller" userId="0a97f007-b978-4543-a8a0-9ee0abccdf0a" providerId="ADAL" clId="{FD4D7735-FE6F-48CE-8EB0-426C4AA180B2}" dt="2021-01-03T19:06:16.374" v="6210" actId="478"/>
        <pc:sldMkLst>
          <pc:docMk/>
          <pc:sldMk cId="2853808491" sldId="4579"/>
        </pc:sldMkLst>
        <pc:spChg chg="mod">
          <ac:chgData name="Chris Speller" userId="0a97f007-b978-4543-a8a0-9ee0abccdf0a" providerId="ADAL" clId="{FD4D7735-FE6F-48CE-8EB0-426C4AA180B2}" dt="2021-01-03T19:06:14.493" v="6209" actId="20577"/>
          <ac:spMkLst>
            <pc:docMk/>
            <pc:sldMk cId="2853808491" sldId="4579"/>
            <ac:spMk id="10" creationId="{00000000-0000-0000-0000-000000000000}"/>
          </ac:spMkLst>
        </pc:spChg>
        <pc:spChg chg="mod">
          <ac:chgData name="Chris Speller" userId="0a97f007-b978-4543-a8a0-9ee0abccdf0a" providerId="ADAL" clId="{FD4D7735-FE6F-48CE-8EB0-426C4AA180B2}" dt="2021-01-03T19:03:07.575" v="6043"/>
          <ac:spMkLst>
            <pc:docMk/>
            <pc:sldMk cId="2853808491" sldId="4579"/>
            <ac:spMk id="11" creationId="{00000000-0000-0000-0000-000000000000}"/>
          </ac:spMkLst>
        </pc:spChg>
        <pc:spChg chg="mod">
          <ac:chgData name="Chris Speller" userId="0a97f007-b978-4543-a8a0-9ee0abccdf0a" providerId="ADAL" clId="{FD4D7735-FE6F-48CE-8EB0-426C4AA180B2}" dt="2021-01-03T19:03:10.729" v="6049" actId="20577"/>
          <ac:spMkLst>
            <pc:docMk/>
            <pc:sldMk cId="2853808491" sldId="4579"/>
            <ac:spMk id="13" creationId="{7ABAE97A-8CAC-449E-AADF-D2C0B12BD954}"/>
          </ac:spMkLst>
        </pc:spChg>
        <pc:picChg chg="del mod">
          <ac:chgData name="Chris Speller" userId="0a97f007-b978-4543-a8a0-9ee0abccdf0a" providerId="ADAL" clId="{FD4D7735-FE6F-48CE-8EB0-426C4AA180B2}" dt="2021-01-03T19:06:16.374" v="6210" actId="478"/>
          <ac:picMkLst>
            <pc:docMk/>
            <pc:sldMk cId="2853808491" sldId="4579"/>
            <ac:picMk id="3" creationId="{71180DD1-959A-475A-9B28-D24A110D88B2}"/>
          </ac:picMkLst>
        </pc:picChg>
      </pc:sldChg>
      <pc:sldChg chg="del">
        <pc:chgData name="Chris Speller" userId="0a97f007-b978-4543-a8a0-9ee0abccdf0a" providerId="ADAL" clId="{FD4D7735-FE6F-48CE-8EB0-426C4AA180B2}" dt="2020-12-29T18:18:16.071" v="1" actId="47"/>
        <pc:sldMkLst>
          <pc:docMk/>
          <pc:sldMk cId="3136939683" sldId="4579"/>
        </pc:sldMkLst>
      </pc:sldChg>
      <pc:sldChg chg="addSp delSp modSp add mod modAnim">
        <pc:chgData name="Chris Speller" userId="0a97f007-b978-4543-a8a0-9ee0abccdf0a" providerId="ADAL" clId="{FD4D7735-FE6F-48CE-8EB0-426C4AA180B2}" dt="2021-01-03T19:08:15.853" v="6791" actId="478"/>
        <pc:sldMkLst>
          <pc:docMk/>
          <pc:sldMk cId="417845140" sldId="4580"/>
        </pc:sldMkLst>
        <pc:spChg chg="mod">
          <ac:chgData name="Chris Speller" userId="0a97f007-b978-4543-a8a0-9ee0abccdf0a" providerId="ADAL" clId="{FD4D7735-FE6F-48CE-8EB0-426C4AA180B2}" dt="2021-01-03T19:08:06.767" v="6790" actId="20577"/>
          <ac:spMkLst>
            <pc:docMk/>
            <pc:sldMk cId="417845140" sldId="4580"/>
            <ac:spMk id="10" creationId="{00000000-0000-0000-0000-000000000000}"/>
          </ac:spMkLst>
        </pc:spChg>
        <pc:spChg chg="mod">
          <ac:chgData name="Chris Speller" userId="0a97f007-b978-4543-a8a0-9ee0abccdf0a" providerId="ADAL" clId="{FD4D7735-FE6F-48CE-8EB0-426C4AA180B2}" dt="2021-01-03T19:07:43.656" v="6754"/>
          <ac:spMkLst>
            <pc:docMk/>
            <pc:sldMk cId="417845140" sldId="4580"/>
            <ac:spMk id="11" creationId="{00000000-0000-0000-0000-000000000000}"/>
          </ac:spMkLst>
        </pc:spChg>
        <pc:spChg chg="mod">
          <ac:chgData name="Chris Speller" userId="0a97f007-b978-4543-a8a0-9ee0abccdf0a" providerId="ADAL" clId="{FD4D7735-FE6F-48CE-8EB0-426C4AA180B2}" dt="2021-01-03T19:07:57.547" v="6778" actId="20577"/>
          <ac:spMkLst>
            <pc:docMk/>
            <pc:sldMk cId="417845140" sldId="4580"/>
            <ac:spMk id="13" creationId="{7ABAE97A-8CAC-449E-AADF-D2C0B12BD954}"/>
          </ac:spMkLst>
        </pc:spChg>
        <pc:picChg chg="add del mod">
          <ac:chgData name="Chris Speller" userId="0a97f007-b978-4543-a8a0-9ee0abccdf0a" providerId="ADAL" clId="{FD4D7735-FE6F-48CE-8EB0-426C4AA180B2}" dt="2021-01-03T19:08:15.853" v="6791" actId="478"/>
          <ac:picMkLst>
            <pc:docMk/>
            <pc:sldMk cId="417845140" sldId="4580"/>
            <ac:picMk id="3" creationId="{55A04F19-4171-4DF5-A42F-9C13E1E8EBEB}"/>
          </ac:picMkLst>
        </pc:picChg>
      </pc:sldChg>
      <pc:sldChg chg="addSp delSp modSp add mod modAnim">
        <pc:chgData name="Chris Speller" userId="0a97f007-b978-4543-a8a0-9ee0abccdf0a" providerId="ADAL" clId="{FD4D7735-FE6F-48CE-8EB0-426C4AA180B2}" dt="2021-01-03T19:09:58.478" v="7130" actId="478"/>
        <pc:sldMkLst>
          <pc:docMk/>
          <pc:sldMk cId="2845471449" sldId="4581"/>
        </pc:sldMkLst>
        <pc:spChg chg="mod">
          <ac:chgData name="Chris Speller" userId="0a97f007-b978-4543-a8a0-9ee0abccdf0a" providerId="ADAL" clId="{FD4D7735-FE6F-48CE-8EB0-426C4AA180B2}" dt="2021-01-03T19:09:51.158" v="7123" actId="20577"/>
          <ac:spMkLst>
            <pc:docMk/>
            <pc:sldMk cId="2845471449" sldId="4581"/>
            <ac:spMk id="10" creationId="{00000000-0000-0000-0000-000000000000}"/>
          </ac:spMkLst>
        </pc:spChg>
        <pc:spChg chg="mod">
          <ac:chgData name="Chris Speller" userId="0a97f007-b978-4543-a8a0-9ee0abccdf0a" providerId="ADAL" clId="{FD4D7735-FE6F-48CE-8EB0-426C4AA180B2}" dt="2021-01-03T19:09:44.092" v="7116"/>
          <ac:spMkLst>
            <pc:docMk/>
            <pc:sldMk cId="2845471449" sldId="4581"/>
            <ac:spMk id="11" creationId="{00000000-0000-0000-0000-000000000000}"/>
          </ac:spMkLst>
        </pc:spChg>
        <pc:spChg chg="mod">
          <ac:chgData name="Chris Speller" userId="0a97f007-b978-4543-a8a0-9ee0abccdf0a" providerId="ADAL" clId="{FD4D7735-FE6F-48CE-8EB0-426C4AA180B2}" dt="2021-01-03T19:09:56.410" v="7129" actId="20577"/>
          <ac:spMkLst>
            <pc:docMk/>
            <pc:sldMk cId="2845471449" sldId="4581"/>
            <ac:spMk id="13" creationId="{7ABAE97A-8CAC-449E-AADF-D2C0B12BD954}"/>
          </ac:spMkLst>
        </pc:spChg>
        <pc:picChg chg="add del mod">
          <ac:chgData name="Chris Speller" userId="0a97f007-b978-4543-a8a0-9ee0abccdf0a" providerId="ADAL" clId="{FD4D7735-FE6F-48CE-8EB0-426C4AA180B2}" dt="2021-01-03T19:09:58.478" v="7130" actId="478"/>
          <ac:picMkLst>
            <pc:docMk/>
            <pc:sldMk cId="2845471449" sldId="4581"/>
            <ac:picMk id="3" creationId="{3918FA18-367C-4413-A1D6-E2BB1B1607BD}"/>
          </ac:picMkLst>
        </pc:picChg>
      </pc:sldChg>
      <pc:sldChg chg="add del">
        <pc:chgData name="Chris Speller" userId="0a97f007-b978-4543-a8a0-9ee0abccdf0a" providerId="ADAL" clId="{FD4D7735-FE6F-48CE-8EB0-426C4AA180B2}" dt="2021-01-03T19:08:48.021" v="6793"/>
        <pc:sldMkLst>
          <pc:docMk/>
          <pc:sldMk cId="2942478958" sldId="4581"/>
        </pc:sldMkLst>
      </pc:sldChg>
      <pc:sldChg chg="del">
        <pc:chgData name="Chris Speller" userId="0a97f007-b978-4543-a8a0-9ee0abccdf0a" providerId="ADAL" clId="{FD4D7735-FE6F-48CE-8EB0-426C4AA180B2}" dt="2020-12-29T18:18:16.071" v="1" actId="47"/>
        <pc:sldMkLst>
          <pc:docMk/>
          <pc:sldMk cId="4142849863" sldId="4581"/>
        </pc:sldMkLst>
      </pc:sldChg>
      <pc:sldChg chg="del">
        <pc:chgData name="Chris Speller" userId="0a97f007-b978-4543-a8a0-9ee0abccdf0a" providerId="ADAL" clId="{FD4D7735-FE6F-48CE-8EB0-426C4AA180B2}" dt="2020-12-29T18:18:16.071" v="1" actId="47"/>
        <pc:sldMkLst>
          <pc:docMk/>
          <pc:sldMk cId="505819840" sldId="4582"/>
        </pc:sldMkLst>
      </pc:sldChg>
      <pc:sldChg chg="modSp add mod modAnim">
        <pc:chgData name="Chris Speller" userId="0a97f007-b978-4543-a8a0-9ee0abccdf0a" providerId="ADAL" clId="{FD4D7735-FE6F-48CE-8EB0-426C4AA180B2}" dt="2021-01-03T19:27:11.201" v="7237" actId="6549"/>
        <pc:sldMkLst>
          <pc:docMk/>
          <pc:sldMk cId="3301954947" sldId="4582"/>
        </pc:sldMkLst>
        <pc:spChg chg="mod">
          <ac:chgData name="Chris Speller" userId="0a97f007-b978-4543-a8a0-9ee0abccdf0a" providerId="ADAL" clId="{FD4D7735-FE6F-48CE-8EB0-426C4AA180B2}" dt="2021-01-03T19:27:11.201" v="7237" actId="6549"/>
          <ac:spMkLst>
            <pc:docMk/>
            <pc:sldMk cId="3301954947" sldId="4582"/>
            <ac:spMk id="10" creationId="{00000000-0000-0000-0000-000000000000}"/>
          </ac:spMkLst>
        </pc:spChg>
        <pc:spChg chg="mod">
          <ac:chgData name="Chris Speller" userId="0a97f007-b978-4543-a8a0-9ee0abccdf0a" providerId="ADAL" clId="{FD4D7735-FE6F-48CE-8EB0-426C4AA180B2}" dt="2021-01-03T19:26:02.461" v="7200" actId="20577"/>
          <ac:spMkLst>
            <pc:docMk/>
            <pc:sldMk cId="3301954947" sldId="4582"/>
            <ac:spMk id="11" creationId="{00000000-0000-0000-0000-000000000000}"/>
          </ac:spMkLst>
        </pc:spChg>
        <pc:spChg chg="mod">
          <ac:chgData name="Chris Speller" userId="0a97f007-b978-4543-a8a0-9ee0abccdf0a" providerId="ADAL" clId="{FD4D7735-FE6F-48CE-8EB0-426C4AA180B2}" dt="2021-01-03T19:26:08.023" v="7208" actId="20577"/>
          <ac:spMkLst>
            <pc:docMk/>
            <pc:sldMk cId="3301954947" sldId="4582"/>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2371286383" sldId="4583"/>
        </pc:sldMkLst>
      </pc:sldChg>
      <pc:sldChg chg="modSp add mod">
        <pc:chgData name="Chris Speller" userId="0a97f007-b978-4543-a8a0-9ee0abccdf0a" providerId="ADAL" clId="{FD4D7735-FE6F-48CE-8EB0-426C4AA180B2}" dt="2021-01-03T19:29:36.345" v="7283" actId="20577"/>
        <pc:sldMkLst>
          <pc:docMk/>
          <pc:sldMk cId="2393263235" sldId="4583"/>
        </pc:sldMkLst>
        <pc:spChg chg="mod">
          <ac:chgData name="Chris Speller" userId="0a97f007-b978-4543-a8a0-9ee0abccdf0a" providerId="ADAL" clId="{FD4D7735-FE6F-48CE-8EB0-426C4AA180B2}" dt="2021-01-03T19:29:30.954" v="7276" actId="20577"/>
          <ac:spMkLst>
            <pc:docMk/>
            <pc:sldMk cId="2393263235" sldId="4583"/>
            <ac:spMk id="10" creationId="{00000000-0000-0000-0000-000000000000}"/>
          </ac:spMkLst>
        </pc:spChg>
        <pc:spChg chg="mod">
          <ac:chgData name="Chris Speller" userId="0a97f007-b978-4543-a8a0-9ee0abccdf0a" providerId="ADAL" clId="{FD4D7735-FE6F-48CE-8EB0-426C4AA180B2}" dt="2021-01-03T19:29:36.345" v="7283" actId="20577"/>
          <ac:spMkLst>
            <pc:docMk/>
            <pc:sldMk cId="2393263235" sldId="4583"/>
            <ac:spMk id="11" creationId="{00000000-0000-0000-0000-000000000000}"/>
          </ac:spMkLst>
        </pc:spChg>
        <pc:spChg chg="mod">
          <ac:chgData name="Chris Speller" userId="0a97f007-b978-4543-a8a0-9ee0abccdf0a" providerId="ADAL" clId="{FD4D7735-FE6F-48CE-8EB0-426C4AA180B2}" dt="2021-01-03T19:28:36.277" v="7264"/>
          <ac:spMkLst>
            <pc:docMk/>
            <pc:sldMk cId="2393263235" sldId="4583"/>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1532539178" sldId="4584"/>
        </pc:sldMkLst>
      </pc:sldChg>
      <pc:sldChg chg="add del">
        <pc:chgData name="Chris Speller" userId="0a97f007-b978-4543-a8a0-9ee0abccdf0a" providerId="ADAL" clId="{FD4D7735-FE6F-48CE-8EB0-426C4AA180B2}" dt="2021-01-03T19:29:24.084" v="7266"/>
        <pc:sldMkLst>
          <pc:docMk/>
          <pc:sldMk cId="2673887751" sldId="4584"/>
        </pc:sldMkLst>
      </pc:sldChg>
      <pc:sldChg chg="modSp add mod">
        <pc:chgData name="Chris Speller" userId="0a97f007-b978-4543-a8a0-9ee0abccdf0a" providerId="ADAL" clId="{FD4D7735-FE6F-48CE-8EB0-426C4AA180B2}" dt="2021-01-03T19:33:31.175" v="7497"/>
        <pc:sldMkLst>
          <pc:docMk/>
          <pc:sldMk cId="2891024366" sldId="4584"/>
        </pc:sldMkLst>
        <pc:spChg chg="mod">
          <ac:chgData name="Chris Speller" userId="0a97f007-b978-4543-a8a0-9ee0abccdf0a" providerId="ADAL" clId="{FD4D7735-FE6F-48CE-8EB0-426C4AA180B2}" dt="2021-01-03T19:33:26.666" v="7496" actId="20577"/>
          <ac:spMkLst>
            <pc:docMk/>
            <pc:sldMk cId="2891024366" sldId="4584"/>
            <ac:spMk id="10" creationId="{00000000-0000-0000-0000-000000000000}"/>
          </ac:spMkLst>
        </pc:spChg>
        <pc:spChg chg="mod">
          <ac:chgData name="Chris Speller" userId="0a97f007-b978-4543-a8a0-9ee0abccdf0a" providerId="ADAL" clId="{FD4D7735-FE6F-48CE-8EB0-426C4AA180B2}" dt="2021-01-03T19:33:31.175" v="7497"/>
          <ac:spMkLst>
            <pc:docMk/>
            <pc:sldMk cId="2891024366" sldId="4584"/>
            <ac:spMk id="11" creationId="{00000000-0000-0000-0000-000000000000}"/>
          </ac:spMkLst>
        </pc:spChg>
        <pc:spChg chg="mod">
          <ac:chgData name="Chris Speller" userId="0a97f007-b978-4543-a8a0-9ee0abccdf0a" providerId="ADAL" clId="{FD4D7735-FE6F-48CE-8EB0-426C4AA180B2}" dt="2021-01-03T19:32:36.263" v="7476" actId="20577"/>
          <ac:spMkLst>
            <pc:docMk/>
            <pc:sldMk cId="2891024366" sldId="4584"/>
            <ac:spMk id="13" creationId="{7ABAE97A-8CAC-449E-AADF-D2C0B12BD954}"/>
          </ac:spMkLst>
        </pc:spChg>
      </pc:sldChg>
      <pc:sldChg chg="addSp delSp modSp add mod">
        <pc:chgData name="Chris Speller" userId="0a97f007-b978-4543-a8a0-9ee0abccdf0a" providerId="ADAL" clId="{FD4D7735-FE6F-48CE-8EB0-426C4AA180B2}" dt="2021-01-03T19:38:06.026" v="7748"/>
        <pc:sldMkLst>
          <pc:docMk/>
          <pc:sldMk cId="1263613706" sldId="4585"/>
        </pc:sldMkLst>
        <pc:spChg chg="mod">
          <ac:chgData name="Chris Speller" userId="0a97f007-b978-4543-a8a0-9ee0abccdf0a" providerId="ADAL" clId="{FD4D7735-FE6F-48CE-8EB0-426C4AA180B2}" dt="2021-01-03T19:38:03.565" v="7747" actId="20577"/>
          <ac:spMkLst>
            <pc:docMk/>
            <pc:sldMk cId="1263613706" sldId="4585"/>
            <ac:spMk id="10" creationId="{00000000-0000-0000-0000-000000000000}"/>
          </ac:spMkLst>
        </pc:spChg>
        <pc:spChg chg="mod">
          <ac:chgData name="Chris Speller" userId="0a97f007-b978-4543-a8a0-9ee0abccdf0a" providerId="ADAL" clId="{FD4D7735-FE6F-48CE-8EB0-426C4AA180B2}" dt="2021-01-03T19:38:06.026" v="7748"/>
          <ac:spMkLst>
            <pc:docMk/>
            <pc:sldMk cId="1263613706" sldId="4585"/>
            <ac:spMk id="11" creationId="{00000000-0000-0000-0000-000000000000}"/>
          </ac:spMkLst>
        </pc:spChg>
        <pc:spChg chg="mod">
          <ac:chgData name="Chris Speller" userId="0a97f007-b978-4543-a8a0-9ee0abccdf0a" providerId="ADAL" clId="{FD4D7735-FE6F-48CE-8EB0-426C4AA180B2}" dt="2021-01-03T19:35:07.914" v="7693" actId="20577"/>
          <ac:spMkLst>
            <pc:docMk/>
            <pc:sldMk cId="1263613706" sldId="4585"/>
            <ac:spMk id="13" creationId="{7ABAE97A-8CAC-449E-AADF-D2C0B12BD954}"/>
          </ac:spMkLst>
        </pc:spChg>
        <pc:picChg chg="add del mod">
          <ac:chgData name="Chris Speller" userId="0a97f007-b978-4543-a8a0-9ee0abccdf0a" providerId="ADAL" clId="{FD4D7735-FE6F-48CE-8EB0-426C4AA180B2}" dt="2021-01-03T19:37:24.533" v="7733" actId="478"/>
          <ac:picMkLst>
            <pc:docMk/>
            <pc:sldMk cId="1263613706" sldId="4585"/>
            <ac:picMk id="3" creationId="{C714EBF1-1F4C-406B-9ACE-23ACC5A89558}"/>
          </ac:picMkLst>
        </pc:picChg>
        <pc:picChg chg="add del mod">
          <ac:chgData name="Chris Speller" userId="0a97f007-b978-4543-a8a0-9ee0abccdf0a" providerId="ADAL" clId="{FD4D7735-FE6F-48CE-8EB0-426C4AA180B2}" dt="2021-01-03T19:37:26.215" v="7734" actId="478"/>
          <ac:picMkLst>
            <pc:docMk/>
            <pc:sldMk cId="1263613706" sldId="4585"/>
            <ac:picMk id="7" creationId="{402ABA20-4153-4788-AFC4-C40E8B802E62}"/>
          </ac:picMkLst>
        </pc:picChg>
      </pc:sldChg>
      <pc:sldChg chg="del">
        <pc:chgData name="Chris Speller" userId="0a97f007-b978-4543-a8a0-9ee0abccdf0a" providerId="ADAL" clId="{FD4D7735-FE6F-48CE-8EB0-426C4AA180B2}" dt="2020-12-29T18:18:16.071" v="1" actId="47"/>
        <pc:sldMkLst>
          <pc:docMk/>
          <pc:sldMk cId="3566851229" sldId="4585"/>
        </pc:sldMkLst>
      </pc:sldChg>
      <pc:sldChg chg="del">
        <pc:chgData name="Chris Speller" userId="0a97f007-b978-4543-a8a0-9ee0abccdf0a" providerId="ADAL" clId="{FD4D7735-FE6F-48CE-8EB0-426C4AA180B2}" dt="2020-12-29T18:18:16.071" v="1" actId="47"/>
        <pc:sldMkLst>
          <pc:docMk/>
          <pc:sldMk cId="1262653115" sldId="4586"/>
        </pc:sldMkLst>
      </pc:sldChg>
      <pc:sldChg chg="modSp add mod modAnim">
        <pc:chgData name="Chris Speller" userId="0a97f007-b978-4543-a8a0-9ee0abccdf0a" providerId="ADAL" clId="{FD4D7735-FE6F-48CE-8EB0-426C4AA180B2}" dt="2021-01-03T19:40:36.407" v="7860" actId="20577"/>
        <pc:sldMkLst>
          <pc:docMk/>
          <pc:sldMk cId="2518402675" sldId="4586"/>
        </pc:sldMkLst>
        <pc:spChg chg="mod">
          <ac:chgData name="Chris Speller" userId="0a97f007-b978-4543-a8a0-9ee0abccdf0a" providerId="ADAL" clId="{FD4D7735-FE6F-48CE-8EB0-426C4AA180B2}" dt="2021-01-03T19:39:51.710" v="7777" actId="6549"/>
          <ac:spMkLst>
            <pc:docMk/>
            <pc:sldMk cId="2518402675" sldId="4586"/>
            <ac:spMk id="10" creationId="{00000000-0000-0000-0000-000000000000}"/>
          </ac:spMkLst>
        </pc:spChg>
        <pc:spChg chg="mod">
          <ac:chgData name="Chris Speller" userId="0a97f007-b978-4543-a8a0-9ee0abccdf0a" providerId="ADAL" clId="{FD4D7735-FE6F-48CE-8EB0-426C4AA180B2}" dt="2021-01-03T19:38:38.804" v="7754"/>
          <ac:spMkLst>
            <pc:docMk/>
            <pc:sldMk cId="2518402675" sldId="4586"/>
            <ac:spMk id="11" creationId="{00000000-0000-0000-0000-000000000000}"/>
          </ac:spMkLst>
        </pc:spChg>
        <pc:spChg chg="mod">
          <ac:chgData name="Chris Speller" userId="0a97f007-b978-4543-a8a0-9ee0abccdf0a" providerId="ADAL" clId="{FD4D7735-FE6F-48CE-8EB0-426C4AA180B2}" dt="2021-01-03T19:40:36.407" v="7860" actId="20577"/>
          <ac:spMkLst>
            <pc:docMk/>
            <pc:sldMk cId="2518402675" sldId="4586"/>
            <ac:spMk id="13" creationId="{7ABAE97A-8CAC-449E-AADF-D2C0B12BD954}"/>
          </ac:spMkLst>
        </pc:spChg>
      </pc:sldChg>
      <pc:sldChg chg="modSp add mod">
        <pc:chgData name="Chris Speller" userId="0a97f007-b978-4543-a8a0-9ee0abccdf0a" providerId="ADAL" clId="{FD4D7735-FE6F-48CE-8EB0-426C4AA180B2}" dt="2021-01-03T19:46:58.421" v="8202" actId="20577"/>
        <pc:sldMkLst>
          <pc:docMk/>
          <pc:sldMk cId="799342938" sldId="4587"/>
        </pc:sldMkLst>
        <pc:spChg chg="mod">
          <ac:chgData name="Chris Speller" userId="0a97f007-b978-4543-a8a0-9ee0abccdf0a" providerId="ADAL" clId="{FD4D7735-FE6F-48CE-8EB0-426C4AA180B2}" dt="2021-01-03T19:46:53.253" v="8189" actId="20577"/>
          <ac:spMkLst>
            <pc:docMk/>
            <pc:sldMk cId="799342938" sldId="4587"/>
            <ac:spMk id="10" creationId="{00000000-0000-0000-0000-000000000000}"/>
          </ac:spMkLst>
        </pc:spChg>
        <pc:spChg chg="mod">
          <ac:chgData name="Chris Speller" userId="0a97f007-b978-4543-a8a0-9ee0abccdf0a" providerId="ADAL" clId="{FD4D7735-FE6F-48CE-8EB0-426C4AA180B2}" dt="2021-01-03T19:46:58.421" v="8202" actId="20577"/>
          <ac:spMkLst>
            <pc:docMk/>
            <pc:sldMk cId="799342938" sldId="4587"/>
            <ac:spMk id="11" creationId="{00000000-0000-0000-0000-000000000000}"/>
          </ac:spMkLst>
        </pc:spChg>
        <pc:spChg chg="mod">
          <ac:chgData name="Chris Speller" userId="0a97f007-b978-4543-a8a0-9ee0abccdf0a" providerId="ADAL" clId="{FD4D7735-FE6F-48CE-8EB0-426C4AA180B2}" dt="2021-01-03T19:42:21.755" v="8068" actId="20577"/>
          <ac:spMkLst>
            <pc:docMk/>
            <pc:sldMk cId="799342938" sldId="4587"/>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1424378260" sldId="4587"/>
        </pc:sldMkLst>
      </pc:sldChg>
      <pc:sldChg chg="del">
        <pc:chgData name="Chris Speller" userId="0a97f007-b978-4543-a8a0-9ee0abccdf0a" providerId="ADAL" clId="{FD4D7735-FE6F-48CE-8EB0-426C4AA180B2}" dt="2020-12-29T18:18:16.071" v="1" actId="47"/>
        <pc:sldMkLst>
          <pc:docMk/>
          <pc:sldMk cId="1523662392" sldId="4588"/>
        </pc:sldMkLst>
      </pc:sldChg>
      <pc:sldChg chg="modSp add mod modAnim">
        <pc:chgData name="Chris Speller" userId="0a97f007-b978-4543-a8a0-9ee0abccdf0a" providerId="ADAL" clId="{FD4D7735-FE6F-48CE-8EB0-426C4AA180B2}" dt="2021-01-03T19:50:51.989" v="8329" actId="20577"/>
        <pc:sldMkLst>
          <pc:docMk/>
          <pc:sldMk cId="3233876620" sldId="4588"/>
        </pc:sldMkLst>
        <pc:spChg chg="mod">
          <ac:chgData name="Chris Speller" userId="0a97f007-b978-4543-a8a0-9ee0abccdf0a" providerId="ADAL" clId="{FD4D7735-FE6F-48CE-8EB0-426C4AA180B2}" dt="2021-01-03T19:50:51.989" v="8329" actId="20577"/>
          <ac:spMkLst>
            <pc:docMk/>
            <pc:sldMk cId="3233876620" sldId="4588"/>
            <ac:spMk id="10" creationId="{00000000-0000-0000-0000-000000000000}"/>
          </ac:spMkLst>
        </pc:spChg>
        <pc:spChg chg="mod">
          <ac:chgData name="Chris Speller" userId="0a97f007-b978-4543-a8a0-9ee0abccdf0a" providerId="ADAL" clId="{FD4D7735-FE6F-48CE-8EB0-426C4AA180B2}" dt="2021-01-03T19:48:28.258" v="8263" actId="20577"/>
          <ac:spMkLst>
            <pc:docMk/>
            <pc:sldMk cId="3233876620" sldId="4588"/>
            <ac:spMk id="11" creationId="{00000000-0000-0000-0000-000000000000}"/>
          </ac:spMkLst>
        </pc:spChg>
        <pc:spChg chg="mod">
          <ac:chgData name="Chris Speller" userId="0a97f007-b978-4543-a8a0-9ee0abccdf0a" providerId="ADAL" clId="{FD4D7735-FE6F-48CE-8EB0-426C4AA180B2}" dt="2021-01-03T19:48:57.793" v="8306" actId="20577"/>
          <ac:spMkLst>
            <pc:docMk/>
            <pc:sldMk cId="3233876620" sldId="4588"/>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806556605" sldId="4589"/>
        </pc:sldMkLst>
      </pc:sldChg>
      <pc:sldChg chg="modSp add mod">
        <pc:chgData name="Chris Speller" userId="0a97f007-b978-4543-a8a0-9ee0abccdf0a" providerId="ADAL" clId="{FD4D7735-FE6F-48CE-8EB0-426C4AA180B2}" dt="2021-01-31T19:00:46.640" v="33065" actId="1076"/>
        <pc:sldMkLst>
          <pc:docMk/>
          <pc:sldMk cId="3753450746" sldId="4589"/>
        </pc:sldMkLst>
        <pc:spChg chg="mod">
          <ac:chgData name="Chris Speller" userId="0a97f007-b978-4543-a8a0-9ee0abccdf0a" providerId="ADAL" clId="{FD4D7735-FE6F-48CE-8EB0-426C4AA180B2}" dt="2021-01-03T19:51:50.618" v="8342" actId="5793"/>
          <ac:spMkLst>
            <pc:docMk/>
            <pc:sldMk cId="3753450746" sldId="4589"/>
            <ac:spMk id="10" creationId="{00000000-0000-0000-0000-000000000000}"/>
          </ac:spMkLst>
        </pc:spChg>
        <pc:spChg chg="mod">
          <ac:chgData name="Chris Speller" userId="0a97f007-b978-4543-a8a0-9ee0abccdf0a" providerId="ADAL" clId="{FD4D7735-FE6F-48CE-8EB0-426C4AA180B2}" dt="2021-01-03T19:54:01.732" v="8664" actId="20577"/>
          <ac:spMkLst>
            <pc:docMk/>
            <pc:sldMk cId="3753450746" sldId="4589"/>
            <ac:spMk id="11" creationId="{00000000-0000-0000-0000-000000000000}"/>
          </ac:spMkLst>
        </pc:spChg>
        <pc:spChg chg="mod">
          <ac:chgData name="Chris Speller" userId="0a97f007-b978-4543-a8a0-9ee0abccdf0a" providerId="ADAL" clId="{FD4D7735-FE6F-48CE-8EB0-426C4AA180B2}" dt="2021-01-31T19:00:46.640" v="33065" actId="1076"/>
          <ac:spMkLst>
            <pc:docMk/>
            <pc:sldMk cId="3753450746" sldId="4589"/>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812925128" sldId="4590"/>
        </pc:sldMkLst>
      </pc:sldChg>
      <pc:sldChg chg="addSp delSp modSp add mod">
        <pc:chgData name="Chris Speller" userId="0a97f007-b978-4543-a8a0-9ee0abccdf0a" providerId="ADAL" clId="{FD4D7735-FE6F-48CE-8EB0-426C4AA180B2}" dt="2021-01-03T19:57:17.523" v="8835" actId="478"/>
        <pc:sldMkLst>
          <pc:docMk/>
          <pc:sldMk cId="2392702553" sldId="4590"/>
        </pc:sldMkLst>
        <pc:spChg chg="mod">
          <ac:chgData name="Chris Speller" userId="0a97f007-b978-4543-a8a0-9ee0abccdf0a" providerId="ADAL" clId="{FD4D7735-FE6F-48CE-8EB0-426C4AA180B2}" dt="2021-01-03T19:56:30.343" v="8766" actId="20577"/>
          <ac:spMkLst>
            <pc:docMk/>
            <pc:sldMk cId="2392702553" sldId="4590"/>
            <ac:spMk id="10" creationId="{00000000-0000-0000-0000-000000000000}"/>
          </ac:spMkLst>
        </pc:spChg>
        <pc:spChg chg="mod">
          <ac:chgData name="Chris Speller" userId="0a97f007-b978-4543-a8a0-9ee0abccdf0a" providerId="ADAL" clId="{FD4D7735-FE6F-48CE-8EB0-426C4AA180B2}" dt="2021-01-03T19:56:04.144" v="8745" actId="20577"/>
          <ac:spMkLst>
            <pc:docMk/>
            <pc:sldMk cId="2392702553" sldId="4590"/>
            <ac:spMk id="11" creationId="{00000000-0000-0000-0000-000000000000}"/>
          </ac:spMkLst>
        </pc:spChg>
        <pc:spChg chg="mod">
          <ac:chgData name="Chris Speller" userId="0a97f007-b978-4543-a8a0-9ee0abccdf0a" providerId="ADAL" clId="{FD4D7735-FE6F-48CE-8EB0-426C4AA180B2}" dt="2021-01-03T19:57:13.564" v="8833" actId="20577"/>
          <ac:spMkLst>
            <pc:docMk/>
            <pc:sldMk cId="2392702553" sldId="4590"/>
            <ac:spMk id="13" creationId="{7ABAE97A-8CAC-449E-AADF-D2C0B12BD954}"/>
          </ac:spMkLst>
        </pc:spChg>
        <pc:picChg chg="add del mod">
          <ac:chgData name="Chris Speller" userId="0a97f007-b978-4543-a8a0-9ee0abccdf0a" providerId="ADAL" clId="{FD4D7735-FE6F-48CE-8EB0-426C4AA180B2}" dt="2021-01-03T19:57:17.523" v="8835" actId="478"/>
          <ac:picMkLst>
            <pc:docMk/>
            <pc:sldMk cId="2392702553" sldId="4590"/>
            <ac:picMk id="3" creationId="{86481A51-96C0-4909-AD05-2BFFBA990E16}"/>
          </ac:picMkLst>
        </pc:picChg>
      </pc:sldChg>
      <pc:sldChg chg="del">
        <pc:chgData name="Chris Speller" userId="0a97f007-b978-4543-a8a0-9ee0abccdf0a" providerId="ADAL" clId="{FD4D7735-FE6F-48CE-8EB0-426C4AA180B2}" dt="2020-12-29T18:18:16.071" v="1" actId="47"/>
        <pc:sldMkLst>
          <pc:docMk/>
          <pc:sldMk cId="1308396116" sldId="4591"/>
        </pc:sldMkLst>
      </pc:sldChg>
      <pc:sldChg chg="modSp add mod modAnim">
        <pc:chgData name="Chris Speller" userId="0a97f007-b978-4543-a8a0-9ee0abccdf0a" providerId="ADAL" clId="{FD4D7735-FE6F-48CE-8EB0-426C4AA180B2}" dt="2021-01-07T19:29:21.926" v="8959" actId="20577"/>
        <pc:sldMkLst>
          <pc:docMk/>
          <pc:sldMk cId="3319583747" sldId="4591"/>
        </pc:sldMkLst>
        <pc:spChg chg="mod">
          <ac:chgData name="Chris Speller" userId="0a97f007-b978-4543-a8a0-9ee0abccdf0a" providerId="ADAL" clId="{FD4D7735-FE6F-48CE-8EB0-426C4AA180B2}" dt="2021-01-07T19:28:42.437" v="8922" actId="20577"/>
          <ac:spMkLst>
            <pc:docMk/>
            <pc:sldMk cId="3319583747" sldId="4591"/>
            <ac:spMk id="10" creationId="{00000000-0000-0000-0000-000000000000}"/>
          </ac:spMkLst>
        </pc:spChg>
        <pc:spChg chg="mod">
          <ac:chgData name="Chris Speller" userId="0a97f007-b978-4543-a8a0-9ee0abccdf0a" providerId="ADAL" clId="{FD4D7735-FE6F-48CE-8EB0-426C4AA180B2}" dt="2021-01-07T19:29:09.111" v="8936" actId="20577"/>
          <ac:spMkLst>
            <pc:docMk/>
            <pc:sldMk cId="3319583747" sldId="4591"/>
            <ac:spMk id="11" creationId="{00000000-0000-0000-0000-000000000000}"/>
          </ac:spMkLst>
        </pc:spChg>
        <pc:spChg chg="mod">
          <ac:chgData name="Chris Speller" userId="0a97f007-b978-4543-a8a0-9ee0abccdf0a" providerId="ADAL" clId="{FD4D7735-FE6F-48CE-8EB0-426C4AA180B2}" dt="2021-01-07T19:29:21.926" v="8959" actId="20577"/>
          <ac:spMkLst>
            <pc:docMk/>
            <pc:sldMk cId="3319583747" sldId="4591"/>
            <ac:spMk id="13" creationId="{7ABAE97A-8CAC-449E-AADF-D2C0B12BD954}"/>
          </ac:spMkLst>
        </pc:spChg>
      </pc:sldChg>
      <pc:sldChg chg="modSp add modAnim">
        <pc:chgData name="Chris Speller" userId="0a97f007-b978-4543-a8a0-9ee0abccdf0a" providerId="ADAL" clId="{FD4D7735-FE6F-48CE-8EB0-426C4AA180B2}" dt="2021-01-07T19:32:17.029" v="9031" actId="20577"/>
        <pc:sldMkLst>
          <pc:docMk/>
          <pc:sldMk cId="2610087546" sldId="4592"/>
        </pc:sldMkLst>
        <pc:spChg chg="mod">
          <ac:chgData name="Chris Speller" userId="0a97f007-b978-4543-a8a0-9ee0abccdf0a" providerId="ADAL" clId="{FD4D7735-FE6F-48CE-8EB0-426C4AA180B2}" dt="2021-01-07T19:32:17.029" v="9031" actId="20577"/>
          <ac:spMkLst>
            <pc:docMk/>
            <pc:sldMk cId="2610087546" sldId="4592"/>
            <ac:spMk id="10" creationId="{00000000-0000-0000-0000-000000000000}"/>
          </ac:spMkLst>
        </pc:spChg>
        <pc:spChg chg="mod">
          <ac:chgData name="Chris Speller" userId="0a97f007-b978-4543-a8a0-9ee0abccdf0a" providerId="ADAL" clId="{FD4D7735-FE6F-48CE-8EB0-426C4AA180B2}" dt="2021-01-07T19:30:15.297" v="8977" actId="5793"/>
          <ac:spMkLst>
            <pc:docMk/>
            <pc:sldMk cId="2610087546" sldId="4592"/>
            <ac:spMk id="11" creationId="{00000000-0000-0000-0000-000000000000}"/>
          </ac:spMkLst>
        </pc:spChg>
        <pc:spChg chg="mod">
          <ac:chgData name="Chris Speller" userId="0a97f007-b978-4543-a8a0-9ee0abccdf0a" providerId="ADAL" clId="{FD4D7735-FE6F-48CE-8EB0-426C4AA180B2}" dt="2021-01-07T19:30:46.806" v="8995" actId="207"/>
          <ac:spMkLst>
            <pc:docMk/>
            <pc:sldMk cId="2610087546" sldId="4592"/>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4118606649" sldId="4592"/>
        </pc:sldMkLst>
      </pc:sldChg>
      <pc:sldChg chg="add del">
        <pc:chgData name="Chris Speller" userId="0a97f007-b978-4543-a8a0-9ee0abccdf0a" providerId="ADAL" clId="{FD4D7735-FE6F-48CE-8EB0-426C4AA180B2}" dt="2021-01-07T19:33:27.902" v="9033" actId="47"/>
        <pc:sldMkLst>
          <pc:docMk/>
          <pc:sldMk cId="256711151" sldId="4593"/>
        </pc:sldMkLst>
      </pc:sldChg>
      <pc:sldChg chg="del">
        <pc:chgData name="Chris Speller" userId="0a97f007-b978-4543-a8a0-9ee0abccdf0a" providerId="ADAL" clId="{FD4D7735-FE6F-48CE-8EB0-426C4AA180B2}" dt="2020-12-29T18:18:16.071" v="1" actId="47"/>
        <pc:sldMkLst>
          <pc:docMk/>
          <pc:sldMk cId="716131373" sldId="4593"/>
        </pc:sldMkLst>
      </pc:sldChg>
      <pc:sldChg chg="modSp add mod modAnim">
        <pc:chgData name="Chris Speller" userId="0a97f007-b978-4543-a8a0-9ee0abccdf0a" providerId="ADAL" clId="{FD4D7735-FE6F-48CE-8EB0-426C4AA180B2}" dt="2021-01-07T19:35:30.354" v="9071" actId="20577"/>
        <pc:sldMkLst>
          <pc:docMk/>
          <pc:sldMk cId="2192173944" sldId="4593"/>
        </pc:sldMkLst>
        <pc:spChg chg="mod">
          <ac:chgData name="Chris Speller" userId="0a97f007-b978-4543-a8a0-9ee0abccdf0a" providerId="ADAL" clId="{FD4D7735-FE6F-48CE-8EB0-426C4AA180B2}" dt="2021-01-07T19:35:30.354" v="9071" actId="20577"/>
          <ac:spMkLst>
            <pc:docMk/>
            <pc:sldMk cId="2192173944" sldId="4593"/>
            <ac:spMk id="10" creationId="{00000000-0000-0000-0000-000000000000}"/>
          </ac:spMkLst>
        </pc:spChg>
        <pc:spChg chg="mod">
          <ac:chgData name="Chris Speller" userId="0a97f007-b978-4543-a8a0-9ee0abccdf0a" providerId="ADAL" clId="{FD4D7735-FE6F-48CE-8EB0-426C4AA180B2}" dt="2021-01-07T19:34:38.430" v="9063" actId="20577"/>
          <ac:spMkLst>
            <pc:docMk/>
            <pc:sldMk cId="2192173944" sldId="4593"/>
            <ac:spMk id="11" creationId="{00000000-0000-0000-0000-000000000000}"/>
          </ac:spMkLst>
        </pc:spChg>
        <pc:spChg chg="mod">
          <ac:chgData name="Chris Speller" userId="0a97f007-b978-4543-a8a0-9ee0abccdf0a" providerId="ADAL" clId="{FD4D7735-FE6F-48CE-8EB0-426C4AA180B2}" dt="2021-01-07T19:34:40.180" v="9064" actId="1076"/>
          <ac:spMkLst>
            <pc:docMk/>
            <pc:sldMk cId="2192173944" sldId="4593"/>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2543856349" sldId="4594"/>
        </pc:sldMkLst>
      </pc:sldChg>
      <pc:sldChg chg="modSp add mod">
        <pc:chgData name="Chris Speller" userId="0a97f007-b978-4543-a8a0-9ee0abccdf0a" providerId="ADAL" clId="{FD4D7735-FE6F-48CE-8EB0-426C4AA180B2}" dt="2021-01-07T19:38:53.097" v="9141" actId="20577"/>
        <pc:sldMkLst>
          <pc:docMk/>
          <pc:sldMk cId="3024554530" sldId="4594"/>
        </pc:sldMkLst>
        <pc:spChg chg="mod">
          <ac:chgData name="Chris Speller" userId="0a97f007-b978-4543-a8a0-9ee0abccdf0a" providerId="ADAL" clId="{FD4D7735-FE6F-48CE-8EB0-426C4AA180B2}" dt="2021-01-07T19:38:53.097" v="9141" actId="20577"/>
          <ac:spMkLst>
            <pc:docMk/>
            <pc:sldMk cId="3024554530" sldId="4594"/>
            <ac:spMk id="10" creationId="{00000000-0000-0000-0000-000000000000}"/>
          </ac:spMkLst>
        </pc:spChg>
        <pc:spChg chg="mod">
          <ac:chgData name="Chris Speller" userId="0a97f007-b978-4543-a8a0-9ee0abccdf0a" providerId="ADAL" clId="{FD4D7735-FE6F-48CE-8EB0-426C4AA180B2}" dt="2021-01-07T19:38:36.582" v="9120" actId="20577"/>
          <ac:spMkLst>
            <pc:docMk/>
            <pc:sldMk cId="3024554530" sldId="4594"/>
            <ac:spMk id="11" creationId="{00000000-0000-0000-0000-000000000000}"/>
          </ac:spMkLst>
        </pc:spChg>
        <pc:spChg chg="mod">
          <ac:chgData name="Chris Speller" userId="0a97f007-b978-4543-a8a0-9ee0abccdf0a" providerId="ADAL" clId="{FD4D7735-FE6F-48CE-8EB0-426C4AA180B2}" dt="2021-01-07T19:38:46.472" v="9135" actId="20577"/>
          <ac:spMkLst>
            <pc:docMk/>
            <pc:sldMk cId="3024554530" sldId="4594"/>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330540288" sldId="4595"/>
        </pc:sldMkLst>
      </pc:sldChg>
      <pc:sldChg chg="modSp add mod">
        <pc:chgData name="Chris Speller" userId="0a97f007-b978-4543-a8a0-9ee0abccdf0a" providerId="ADAL" clId="{FD4D7735-FE6F-48CE-8EB0-426C4AA180B2}" dt="2021-01-07T19:39:51.162" v="9165" actId="20577"/>
        <pc:sldMkLst>
          <pc:docMk/>
          <pc:sldMk cId="515112094" sldId="4595"/>
        </pc:sldMkLst>
        <pc:spChg chg="mod">
          <ac:chgData name="Chris Speller" userId="0a97f007-b978-4543-a8a0-9ee0abccdf0a" providerId="ADAL" clId="{FD4D7735-FE6F-48CE-8EB0-426C4AA180B2}" dt="2021-01-07T19:39:51.162" v="9165" actId="20577"/>
          <ac:spMkLst>
            <pc:docMk/>
            <pc:sldMk cId="515112094" sldId="4595"/>
            <ac:spMk id="10" creationId="{00000000-0000-0000-0000-000000000000}"/>
          </ac:spMkLst>
        </pc:spChg>
        <pc:spChg chg="mod">
          <ac:chgData name="Chris Speller" userId="0a97f007-b978-4543-a8a0-9ee0abccdf0a" providerId="ADAL" clId="{FD4D7735-FE6F-48CE-8EB0-426C4AA180B2}" dt="2021-01-07T19:39:00.871" v="9142"/>
          <ac:spMkLst>
            <pc:docMk/>
            <pc:sldMk cId="515112094" sldId="4595"/>
            <ac:spMk id="11" creationId="{00000000-0000-0000-0000-000000000000}"/>
          </ac:spMkLst>
        </pc:spChg>
        <pc:spChg chg="mod">
          <ac:chgData name="Chris Speller" userId="0a97f007-b978-4543-a8a0-9ee0abccdf0a" providerId="ADAL" clId="{FD4D7735-FE6F-48CE-8EB0-426C4AA180B2}" dt="2021-01-07T19:39:46.676" v="9163" actId="20577"/>
          <ac:spMkLst>
            <pc:docMk/>
            <pc:sldMk cId="515112094" sldId="4595"/>
            <ac:spMk id="13" creationId="{7ABAE97A-8CAC-449E-AADF-D2C0B12BD954}"/>
          </ac:spMkLst>
        </pc:spChg>
      </pc:sldChg>
      <pc:sldChg chg="modSp add mod">
        <pc:chgData name="Chris Speller" userId="0a97f007-b978-4543-a8a0-9ee0abccdf0a" providerId="ADAL" clId="{FD4D7735-FE6F-48CE-8EB0-426C4AA180B2}" dt="2021-02-04T16:20:22.482" v="33110"/>
        <pc:sldMkLst>
          <pc:docMk/>
          <pc:sldMk cId="79993555" sldId="4596"/>
        </pc:sldMkLst>
        <pc:spChg chg="mod">
          <ac:chgData name="Chris Speller" userId="0a97f007-b978-4543-a8a0-9ee0abccdf0a" providerId="ADAL" clId="{FD4D7735-FE6F-48CE-8EB0-426C4AA180B2}" dt="2021-01-07T19:41:30.819" v="9202" actId="20577"/>
          <ac:spMkLst>
            <pc:docMk/>
            <pc:sldMk cId="79993555" sldId="4596"/>
            <ac:spMk id="10" creationId="{00000000-0000-0000-0000-000000000000}"/>
          </ac:spMkLst>
        </pc:spChg>
        <pc:spChg chg="mod">
          <ac:chgData name="Chris Speller" userId="0a97f007-b978-4543-a8a0-9ee0abccdf0a" providerId="ADAL" clId="{FD4D7735-FE6F-48CE-8EB0-426C4AA180B2}" dt="2021-02-04T16:20:22.482" v="33110"/>
          <ac:spMkLst>
            <pc:docMk/>
            <pc:sldMk cId="79993555" sldId="4596"/>
            <ac:spMk id="11" creationId="{00000000-0000-0000-0000-000000000000}"/>
          </ac:spMkLst>
        </pc:spChg>
        <pc:spChg chg="mod">
          <ac:chgData name="Chris Speller" userId="0a97f007-b978-4543-a8a0-9ee0abccdf0a" providerId="ADAL" clId="{FD4D7735-FE6F-48CE-8EB0-426C4AA180B2}" dt="2021-01-07T19:41:55.487" v="9211" actId="207"/>
          <ac:spMkLst>
            <pc:docMk/>
            <pc:sldMk cId="79993555" sldId="4596"/>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628057033" sldId="4596"/>
        </pc:sldMkLst>
      </pc:sldChg>
      <pc:sldChg chg="del">
        <pc:chgData name="Chris Speller" userId="0a97f007-b978-4543-a8a0-9ee0abccdf0a" providerId="ADAL" clId="{FD4D7735-FE6F-48CE-8EB0-426C4AA180B2}" dt="2020-12-29T18:18:16.071" v="1" actId="47"/>
        <pc:sldMkLst>
          <pc:docMk/>
          <pc:sldMk cId="1139958666" sldId="4597"/>
        </pc:sldMkLst>
      </pc:sldChg>
      <pc:sldChg chg="add del">
        <pc:chgData name="Chris Speller" userId="0a97f007-b978-4543-a8a0-9ee0abccdf0a" providerId="ADAL" clId="{FD4D7735-FE6F-48CE-8EB0-426C4AA180B2}" dt="2021-01-07T19:42:47.506" v="9226" actId="47"/>
        <pc:sldMkLst>
          <pc:docMk/>
          <pc:sldMk cId="2796019996" sldId="4597"/>
        </pc:sldMkLst>
      </pc:sldChg>
      <pc:sldChg chg="add del">
        <pc:chgData name="Chris Speller" userId="0a97f007-b978-4543-a8a0-9ee0abccdf0a" providerId="ADAL" clId="{FD4D7735-FE6F-48CE-8EB0-426C4AA180B2}" dt="2021-01-07T19:41:59.440" v="9213"/>
        <pc:sldMkLst>
          <pc:docMk/>
          <pc:sldMk cId="3118555349" sldId="4598"/>
        </pc:sldMkLst>
      </pc:sldChg>
      <pc:sldChg chg="modSp add mod">
        <pc:chgData name="Chris Speller" userId="0a97f007-b978-4543-a8a0-9ee0abccdf0a" providerId="ADAL" clId="{FD4D7735-FE6F-48CE-8EB0-426C4AA180B2}" dt="2021-02-04T16:20:24.930" v="33111"/>
        <pc:sldMkLst>
          <pc:docMk/>
          <pc:sldMk cId="3145812108" sldId="4598"/>
        </pc:sldMkLst>
        <pc:spChg chg="mod">
          <ac:chgData name="Chris Speller" userId="0a97f007-b978-4543-a8a0-9ee0abccdf0a" providerId="ADAL" clId="{FD4D7735-FE6F-48CE-8EB0-426C4AA180B2}" dt="2021-01-07T19:42:24.511" v="9222" actId="20577"/>
          <ac:spMkLst>
            <pc:docMk/>
            <pc:sldMk cId="3145812108" sldId="4598"/>
            <ac:spMk id="10" creationId="{00000000-0000-0000-0000-000000000000}"/>
          </ac:spMkLst>
        </pc:spChg>
        <pc:spChg chg="mod">
          <ac:chgData name="Chris Speller" userId="0a97f007-b978-4543-a8a0-9ee0abccdf0a" providerId="ADAL" clId="{FD4D7735-FE6F-48CE-8EB0-426C4AA180B2}" dt="2021-02-04T16:20:24.930" v="33111"/>
          <ac:spMkLst>
            <pc:docMk/>
            <pc:sldMk cId="3145812108" sldId="4598"/>
            <ac:spMk id="11" creationId="{00000000-0000-0000-0000-000000000000}"/>
          </ac:spMkLst>
        </pc:spChg>
        <pc:spChg chg="mod">
          <ac:chgData name="Chris Speller" userId="0a97f007-b978-4543-a8a0-9ee0abccdf0a" providerId="ADAL" clId="{FD4D7735-FE6F-48CE-8EB0-426C4AA180B2}" dt="2021-01-07T19:42:45.563" v="9225" actId="207"/>
          <ac:spMkLst>
            <pc:docMk/>
            <pc:sldMk cId="3145812108" sldId="4598"/>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4137002087" sldId="4598"/>
        </pc:sldMkLst>
      </pc:sldChg>
      <pc:sldChg chg="del">
        <pc:chgData name="Chris Speller" userId="0a97f007-b978-4543-a8a0-9ee0abccdf0a" providerId="ADAL" clId="{FD4D7735-FE6F-48CE-8EB0-426C4AA180B2}" dt="2020-12-29T18:18:16.071" v="1" actId="47"/>
        <pc:sldMkLst>
          <pc:docMk/>
          <pc:sldMk cId="860969422" sldId="4599"/>
        </pc:sldMkLst>
      </pc:sldChg>
      <pc:sldChg chg="modSp add mod">
        <pc:chgData name="Chris Speller" userId="0a97f007-b978-4543-a8a0-9ee0abccdf0a" providerId="ADAL" clId="{FD4D7735-FE6F-48CE-8EB0-426C4AA180B2}" dt="2021-01-07T19:45:18.426" v="9258" actId="1076"/>
        <pc:sldMkLst>
          <pc:docMk/>
          <pc:sldMk cId="1468899236" sldId="4599"/>
        </pc:sldMkLst>
        <pc:spChg chg="mod">
          <ac:chgData name="Chris Speller" userId="0a97f007-b978-4543-a8a0-9ee0abccdf0a" providerId="ADAL" clId="{FD4D7735-FE6F-48CE-8EB0-426C4AA180B2}" dt="2021-01-07T19:45:10.833" v="9257" actId="20577"/>
          <ac:spMkLst>
            <pc:docMk/>
            <pc:sldMk cId="1468899236" sldId="4599"/>
            <ac:spMk id="10" creationId="{00000000-0000-0000-0000-000000000000}"/>
          </ac:spMkLst>
        </pc:spChg>
        <pc:spChg chg="mod">
          <ac:chgData name="Chris Speller" userId="0a97f007-b978-4543-a8a0-9ee0abccdf0a" providerId="ADAL" clId="{FD4D7735-FE6F-48CE-8EB0-426C4AA180B2}" dt="2021-01-07T19:43:35.555" v="9228"/>
          <ac:spMkLst>
            <pc:docMk/>
            <pc:sldMk cId="1468899236" sldId="4599"/>
            <ac:spMk id="11" creationId="{00000000-0000-0000-0000-000000000000}"/>
          </ac:spMkLst>
        </pc:spChg>
        <pc:spChg chg="mod">
          <ac:chgData name="Chris Speller" userId="0a97f007-b978-4543-a8a0-9ee0abccdf0a" providerId="ADAL" clId="{FD4D7735-FE6F-48CE-8EB0-426C4AA180B2}" dt="2021-01-07T19:45:18.426" v="9258" actId="1076"/>
          <ac:spMkLst>
            <pc:docMk/>
            <pc:sldMk cId="1468899236" sldId="4599"/>
            <ac:spMk id="13" creationId="{7ABAE97A-8CAC-449E-AADF-D2C0B12BD954}"/>
          </ac:spMkLst>
        </pc:spChg>
      </pc:sldChg>
      <pc:sldChg chg="modSp add mod modAnim">
        <pc:chgData name="Chris Speller" userId="0a97f007-b978-4543-a8a0-9ee0abccdf0a" providerId="ADAL" clId="{FD4D7735-FE6F-48CE-8EB0-426C4AA180B2}" dt="2021-01-07T19:48:13.371" v="9444" actId="20577"/>
        <pc:sldMkLst>
          <pc:docMk/>
          <pc:sldMk cId="2480600978" sldId="4600"/>
        </pc:sldMkLst>
        <pc:spChg chg="mod">
          <ac:chgData name="Chris Speller" userId="0a97f007-b978-4543-a8a0-9ee0abccdf0a" providerId="ADAL" clId="{FD4D7735-FE6F-48CE-8EB0-426C4AA180B2}" dt="2021-01-07T19:47:17.188" v="9407" actId="20577"/>
          <ac:spMkLst>
            <pc:docMk/>
            <pc:sldMk cId="2480600978" sldId="4600"/>
            <ac:spMk id="10" creationId="{00000000-0000-0000-0000-000000000000}"/>
          </ac:spMkLst>
        </pc:spChg>
        <pc:spChg chg="mod">
          <ac:chgData name="Chris Speller" userId="0a97f007-b978-4543-a8a0-9ee0abccdf0a" providerId="ADAL" clId="{FD4D7735-FE6F-48CE-8EB0-426C4AA180B2}" dt="2021-01-07T19:47:20.263" v="9408" actId="20577"/>
          <ac:spMkLst>
            <pc:docMk/>
            <pc:sldMk cId="2480600978" sldId="4600"/>
            <ac:spMk id="11" creationId="{00000000-0000-0000-0000-000000000000}"/>
          </ac:spMkLst>
        </pc:spChg>
        <pc:spChg chg="mod">
          <ac:chgData name="Chris Speller" userId="0a97f007-b978-4543-a8a0-9ee0abccdf0a" providerId="ADAL" clId="{FD4D7735-FE6F-48CE-8EB0-426C4AA180B2}" dt="2021-01-07T19:48:13.371" v="9444" actId="20577"/>
          <ac:spMkLst>
            <pc:docMk/>
            <pc:sldMk cId="2480600978" sldId="4600"/>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4108622673" sldId="4600"/>
        </pc:sldMkLst>
      </pc:sldChg>
      <pc:sldChg chg="del">
        <pc:chgData name="Chris Speller" userId="0a97f007-b978-4543-a8a0-9ee0abccdf0a" providerId="ADAL" clId="{FD4D7735-FE6F-48CE-8EB0-426C4AA180B2}" dt="2020-12-29T18:18:16.071" v="1" actId="47"/>
        <pc:sldMkLst>
          <pc:docMk/>
          <pc:sldMk cId="1764366583" sldId="4601"/>
        </pc:sldMkLst>
      </pc:sldChg>
      <pc:sldChg chg="modSp add">
        <pc:chgData name="Chris Speller" userId="0a97f007-b978-4543-a8a0-9ee0abccdf0a" providerId="ADAL" clId="{FD4D7735-FE6F-48CE-8EB0-426C4AA180B2}" dt="2021-01-07T19:49:13.462" v="9455" actId="20577"/>
        <pc:sldMkLst>
          <pc:docMk/>
          <pc:sldMk cId="2581596683" sldId="4601"/>
        </pc:sldMkLst>
        <pc:spChg chg="mod">
          <ac:chgData name="Chris Speller" userId="0a97f007-b978-4543-a8a0-9ee0abccdf0a" providerId="ADAL" clId="{FD4D7735-FE6F-48CE-8EB0-426C4AA180B2}" dt="2021-01-07T19:49:13.462" v="9455" actId="20577"/>
          <ac:spMkLst>
            <pc:docMk/>
            <pc:sldMk cId="2581596683" sldId="4601"/>
            <ac:spMk id="10" creationId="{00000000-0000-0000-0000-000000000000}"/>
          </ac:spMkLst>
        </pc:spChg>
        <pc:spChg chg="mod">
          <ac:chgData name="Chris Speller" userId="0a97f007-b978-4543-a8a0-9ee0abccdf0a" providerId="ADAL" clId="{FD4D7735-FE6F-48CE-8EB0-426C4AA180B2}" dt="2021-01-07T19:48:48.495" v="9450"/>
          <ac:spMkLst>
            <pc:docMk/>
            <pc:sldMk cId="2581596683" sldId="4601"/>
            <ac:spMk id="11" creationId="{00000000-0000-0000-0000-000000000000}"/>
          </ac:spMkLst>
        </pc:spChg>
        <pc:spChg chg="mod">
          <ac:chgData name="Chris Speller" userId="0a97f007-b978-4543-a8a0-9ee0abccdf0a" providerId="ADAL" clId="{FD4D7735-FE6F-48CE-8EB0-426C4AA180B2}" dt="2021-01-07T19:48:57.752" v="9452" actId="207"/>
          <ac:spMkLst>
            <pc:docMk/>
            <pc:sldMk cId="2581596683" sldId="4601"/>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832597252" sldId="4602"/>
        </pc:sldMkLst>
      </pc:sldChg>
      <pc:sldChg chg="modSp add mod">
        <pc:chgData name="Chris Speller" userId="0a97f007-b978-4543-a8a0-9ee0abccdf0a" providerId="ADAL" clId="{FD4D7735-FE6F-48CE-8EB0-426C4AA180B2}" dt="2021-01-07T19:55:16.783" v="9486" actId="20577"/>
        <pc:sldMkLst>
          <pc:docMk/>
          <pc:sldMk cId="1670130114" sldId="4602"/>
        </pc:sldMkLst>
        <pc:spChg chg="mod">
          <ac:chgData name="Chris Speller" userId="0a97f007-b978-4543-a8a0-9ee0abccdf0a" providerId="ADAL" clId="{FD4D7735-FE6F-48CE-8EB0-426C4AA180B2}" dt="2021-01-07T19:55:16.783" v="9486" actId="20577"/>
          <ac:spMkLst>
            <pc:docMk/>
            <pc:sldMk cId="1670130114" sldId="4602"/>
            <ac:spMk id="10" creationId="{00000000-0000-0000-0000-000000000000}"/>
          </ac:spMkLst>
        </pc:spChg>
        <pc:spChg chg="mod">
          <ac:chgData name="Chris Speller" userId="0a97f007-b978-4543-a8a0-9ee0abccdf0a" providerId="ADAL" clId="{FD4D7735-FE6F-48CE-8EB0-426C4AA180B2}" dt="2021-01-07T19:49:34.930" v="9461"/>
          <ac:spMkLst>
            <pc:docMk/>
            <pc:sldMk cId="1670130114" sldId="4602"/>
            <ac:spMk id="11" creationId="{00000000-0000-0000-0000-000000000000}"/>
          </ac:spMkLst>
        </pc:spChg>
        <pc:spChg chg="mod">
          <ac:chgData name="Chris Speller" userId="0a97f007-b978-4543-a8a0-9ee0abccdf0a" providerId="ADAL" clId="{FD4D7735-FE6F-48CE-8EB0-426C4AA180B2}" dt="2021-01-07T19:52:43.353" v="9480" actId="207"/>
          <ac:spMkLst>
            <pc:docMk/>
            <pc:sldMk cId="1670130114" sldId="4602"/>
            <ac:spMk id="13" creationId="{7ABAE97A-8CAC-449E-AADF-D2C0B12BD954}"/>
          </ac:spMkLst>
        </pc:spChg>
      </pc:sldChg>
      <pc:sldChg chg="addSp delSp modSp add mod modAnim">
        <pc:chgData name="Chris Speller" userId="0a97f007-b978-4543-a8a0-9ee0abccdf0a" providerId="ADAL" clId="{FD4D7735-FE6F-48CE-8EB0-426C4AA180B2}" dt="2021-02-04T16:41:28.889" v="33136" actId="122"/>
        <pc:sldMkLst>
          <pc:docMk/>
          <pc:sldMk cId="415519278" sldId="4603"/>
        </pc:sldMkLst>
        <pc:spChg chg="mod">
          <ac:chgData name="Chris Speller" userId="0a97f007-b978-4543-a8a0-9ee0abccdf0a" providerId="ADAL" clId="{FD4D7735-FE6F-48CE-8EB0-426C4AA180B2}" dt="2021-01-07T20:01:18.508" v="9812" actId="6549"/>
          <ac:spMkLst>
            <pc:docMk/>
            <pc:sldMk cId="415519278" sldId="4603"/>
            <ac:spMk id="10" creationId="{00000000-0000-0000-0000-000000000000}"/>
          </ac:spMkLst>
        </pc:spChg>
        <pc:spChg chg="mod">
          <ac:chgData name="Chris Speller" userId="0a97f007-b978-4543-a8a0-9ee0abccdf0a" providerId="ADAL" clId="{FD4D7735-FE6F-48CE-8EB0-426C4AA180B2}" dt="2021-01-07T19:58:55.390" v="9801" actId="6549"/>
          <ac:spMkLst>
            <pc:docMk/>
            <pc:sldMk cId="415519278" sldId="4603"/>
            <ac:spMk id="11" creationId="{00000000-0000-0000-0000-000000000000}"/>
          </ac:spMkLst>
        </pc:spChg>
        <pc:spChg chg="mod">
          <ac:chgData name="Chris Speller" userId="0a97f007-b978-4543-a8a0-9ee0abccdf0a" providerId="ADAL" clId="{FD4D7735-FE6F-48CE-8EB0-426C4AA180B2}" dt="2021-02-04T16:41:28.889" v="33136" actId="122"/>
          <ac:spMkLst>
            <pc:docMk/>
            <pc:sldMk cId="415519278" sldId="4603"/>
            <ac:spMk id="13" creationId="{7ABAE97A-8CAC-449E-AADF-D2C0B12BD954}"/>
          </ac:spMkLst>
        </pc:spChg>
        <pc:picChg chg="add del mod">
          <ac:chgData name="Chris Speller" userId="0a97f007-b978-4543-a8a0-9ee0abccdf0a" providerId="ADAL" clId="{FD4D7735-FE6F-48CE-8EB0-426C4AA180B2}" dt="2021-01-07T19:57:31.703" v="9737" actId="478"/>
          <ac:picMkLst>
            <pc:docMk/>
            <pc:sldMk cId="415519278" sldId="4603"/>
            <ac:picMk id="12" creationId="{CEDA7956-13F1-42EB-A41B-09B54E975A0C}"/>
          </ac:picMkLst>
        </pc:picChg>
      </pc:sldChg>
      <pc:sldChg chg="del">
        <pc:chgData name="Chris Speller" userId="0a97f007-b978-4543-a8a0-9ee0abccdf0a" providerId="ADAL" clId="{FD4D7735-FE6F-48CE-8EB0-426C4AA180B2}" dt="2020-12-29T18:18:16.071" v="1" actId="47"/>
        <pc:sldMkLst>
          <pc:docMk/>
          <pc:sldMk cId="1144295525" sldId="4603"/>
        </pc:sldMkLst>
      </pc:sldChg>
      <pc:sldChg chg="addSp delSp modSp add mod modAnim">
        <pc:chgData name="Chris Speller" userId="0a97f007-b978-4543-a8a0-9ee0abccdf0a" providerId="ADAL" clId="{FD4D7735-FE6F-48CE-8EB0-426C4AA180B2}" dt="2021-01-07T20:06:03.352" v="10357" actId="20577"/>
        <pc:sldMkLst>
          <pc:docMk/>
          <pc:sldMk cId="2691581940" sldId="4604"/>
        </pc:sldMkLst>
        <pc:spChg chg="mod">
          <ac:chgData name="Chris Speller" userId="0a97f007-b978-4543-a8a0-9ee0abccdf0a" providerId="ADAL" clId="{FD4D7735-FE6F-48CE-8EB0-426C4AA180B2}" dt="2021-01-07T20:06:03.352" v="10357" actId="20577"/>
          <ac:spMkLst>
            <pc:docMk/>
            <pc:sldMk cId="2691581940" sldId="4604"/>
            <ac:spMk id="10" creationId="{00000000-0000-0000-0000-000000000000}"/>
          </ac:spMkLst>
        </pc:spChg>
        <pc:spChg chg="mod">
          <ac:chgData name="Chris Speller" userId="0a97f007-b978-4543-a8a0-9ee0abccdf0a" providerId="ADAL" clId="{FD4D7735-FE6F-48CE-8EB0-426C4AA180B2}" dt="2021-01-07T20:04:11.664" v="10157"/>
          <ac:spMkLst>
            <pc:docMk/>
            <pc:sldMk cId="2691581940" sldId="4604"/>
            <ac:spMk id="11" creationId="{00000000-0000-0000-0000-000000000000}"/>
          </ac:spMkLst>
        </pc:spChg>
        <pc:spChg chg="mod">
          <ac:chgData name="Chris Speller" userId="0a97f007-b978-4543-a8a0-9ee0abccdf0a" providerId="ADAL" clId="{FD4D7735-FE6F-48CE-8EB0-426C4AA180B2}" dt="2021-01-07T20:04:15.833" v="10165" actId="20577"/>
          <ac:spMkLst>
            <pc:docMk/>
            <pc:sldMk cId="2691581940" sldId="4604"/>
            <ac:spMk id="13" creationId="{7ABAE97A-8CAC-449E-AADF-D2C0B12BD954}"/>
          </ac:spMkLst>
        </pc:spChg>
        <pc:picChg chg="add del mod modCrop">
          <ac:chgData name="Chris Speller" userId="0a97f007-b978-4543-a8a0-9ee0abccdf0a" providerId="ADAL" clId="{FD4D7735-FE6F-48CE-8EB0-426C4AA180B2}" dt="2021-01-07T20:04:29.163" v="10169" actId="478"/>
          <ac:picMkLst>
            <pc:docMk/>
            <pc:sldMk cId="2691581940" sldId="4604"/>
            <ac:picMk id="3" creationId="{A11D02DD-36E9-401C-B393-7868211CFB2B}"/>
          </ac:picMkLst>
        </pc:picChg>
      </pc:sldChg>
      <pc:sldChg chg="del">
        <pc:chgData name="Chris Speller" userId="0a97f007-b978-4543-a8a0-9ee0abccdf0a" providerId="ADAL" clId="{FD4D7735-FE6F-48CE-8EB0-426C4AA180B2}" dt="2020-12-29T18:18:16.071" v="1" actId="47"/>
        <pc:sldMkLst>
          <pc:docMk/>
          <pc:sldMk cId="4277447698" sldId="4604"/>
        </pc:sldMkLst>
      </pc:sldChg>
      <pc:sldChg chg="delSp modSp add mod">
        <pc:chgData name="Chris Speller" userId="0a97f007-b978-4543-a8a0-9ee0abccdf0a" providerId="ADAL" clId="{FD4D7735-FE6F-48CE-8EB0-426C4AA180B2}" dt="2021-01-07T20:08:27.906" v="10522" actId="20577"/>
        <pc:sldMkLst>
          <pc:docMk/>
          <pc:sldMk cId="719849411" sldId="4605"/>
        </pc:sldMkLst>
        <pc:spChg chg="mod">
          <ac:chgData name="Chris Speller" userId="0a97f007-b978-4543-a8a0-9ee0abccdf0a" providerId="ADAL" clId="{FD4D7735-FE6F-48CE-8EB0-426C4AA180B2}" dt="2021-01-07T20:08:11.108" v="10508" actId="6549"/>
          <ac:spMkLst>
            <pc:docMk/>
            <pc:sldMk cId="719849411" sldId="4605"/>
            <ac:spMk id="10" creationId="{00000000-0000-0000-0000-000000000000}"/>
          </ac:spMkLst>
        </pc:spChg>
        <pc:spChg chg="mod">
          <ac:chgData name="Chris Speller" userId="0a97f007-b978-4543-a8a0-9ee0abccdf0a" providerId="ADAL" clId="{FD4D7735-FE6F-48CE-8EB0-426C4AA180B2}" dt="2021-01-07T20:08:06.414" v="10505" actId="6549"/>
          <ac:spMkLst>
            <pc:docMk/>
            <pc:sldMk cId="719849411" sldId="4605"/>
            <ac:spMk id="11" creationId="{00000000-0000-0000-0000-000000000000}"/>
          </ac:spMkLst>
        </pc:spChg>
        <pc:spChg chg="mod">
          <ac:chgData name="Chris Speller" userId="0a97f007-b978-4543-a8a0-9ee0abccdf0a" providerId="ADAL" clId="{FD4D7735-FE6F-48CE-8EB0-426C4AA180B2}" dt="2021-01-07T20:08:27.906" v="10522" actId="20577"/>
          <ac:spMkLst>
            <pc:docMk/>
            <pc:sldMk cId="719849411" sldId="4605"/>
            <ac:spMk id="13" creationId="{7ABAE97A-8CAC-449E-AADF-D2C0B12BD954}"/>
          </ac:spMkLst>
        </pc:spChg>
        <pc:picChg chg="del mod">
          <ac:chgData name="Chris Speller" userId="0a97f007-b978-4543-a8a0-9ee0abccdf0a" providerId="ADAL" clId="{FD4D7735-FE6F-48CE-8EB0-426C4AA180B2}" dt="2021-01-07T20:07:03.025" v="10477" actId="478"/>
          <ac:picMkLst>
            <pc:docMk/>
            <pc:sldMk cId="719849411" sldId="4605"/>
            <ac:picMk id="3" creationId="{A11D02DD-36E9-401C-B393-7868211CFB2B}"/>
          </ac:picMkLst>
        </pc:picChg>
      </pc:sldChg>
      <pc:sldChg chg="del">
        <pc:chgData name="Chris Speller" userId="0a97f007-b978-4543-a8a0-9ee0abccdf0a" providerId="ADAL" clId="{FD4D7735-FE6F-48CE-8EB0-426C4AA180B2}" dt="2020-12-29T18:18:16.071" v="1" actId="47"/>
        <pc:sldMkLst>
          <pc:docMk/>
          <pc:sldMk cId="1896310137" sldId="4605"/>
        </pc:sldMkLst>
      </pc:sldChg>
      <pc:sldChg chg="del">
        <pc:chgData name="Chris Speller" userId="0a97f007-b978-4543-a8a0-9ee0abccdf0a" providerId="ADAL" clId="{FD4D7735-FE6F-48CE-8EB0-426C4AA180B2}" dt="2020-12-29T18:18:16.071" v="1" actId="47"/>
        <pc:sldMkLst>
          <pc:docMk/>
          <pc:sldMk cId="1536450868" sldId="4606"/>
        </pc:sldMkLst>
      </pc:sldChg>
      <pc:sldChg chg="addSp delSp modSp add mod">
        <pc:chgData name="Chris Speller" userId="0a97f007-b978-4543-a8a0-9ee0abccdf0a" providerId="ADAL" clId="{FD4D7735-FE6F-48CE-8EB0-426C4AA180B2}" dt="2021-01-07T20:18:37.294" v="10989" actId="478"/>
        <pc:sldMkLst>
          <pc:docMk/>
          <pc:sldMk cId="2975128045" sldId="4606"/>
        </pc:sldMkLst>
        <pc:spChg chg="mod">
          <ac:chgData name="Chris Speller" userId="0a97f007-b978-4543-a8a0-9ee0abccdf0a" providerId="ADAL" clId="{FD4D7735-FE6F-48CE-8EB0-426C4AA180B2}" dt="2021-01-07T20:13:28.744" v="10954" actId="20577"/>
          <ac:spMkLst>
            <pc:docMk/>
            <pc:sldMk cId="2975128045" sldId="4606"/>
            <ac:spMk id="10" creationId="{00000000-0000-0000-0000-000000000000}"/>
          </ac:spMkLst>
        </pc:spChg>
        <pc:spChg chg="mod">
          <ac:chgData name="Chris Speller" userId="0a97f007-b978-4543-a8a0-9ee0abccdf0a" providerId="ADAL" clId="{FD4D7735-FE6F-48CE-8EB0-426C4AA180B2}" dt="2021-01-07T20:14:14.227" v="10973" actId="20577"/>
          <ac:spMkLst>
            <pc:docMk/>
            <pc:sldMk cId="2975128045" sldId="4606"/>
            <ac:spMk id="11" creationId="{00000000-0000-0000-0000-000000000000}"/>
          </ac:spMkLst>
        </pc:spChg>
        <pc:spChg chg="mod">
          <ac:chgData name="Chris Speller" userId="0a97f007-b978-4543-a8a0-9ee0abccdf0a" providerId="ADAL" clId="{FD4D7735-FE6F-48CE-8EB0-426C4AA180B2}" dt="2021-01-07T20:18:35.463" v="10988" actId="20577"/>
          <ac:spMkLst>
            <pc:docMk/>
            <pc:sldMk cId="2975128045" sldId="4606"/>
            <ac:spMk id="13" creationId="{7ABAE97A-8CAC-449E-AADF-D2C0B12BD954}"/>
          </ac:spMkLst>
        </pc:spChg>
        <pc:picChg chg="add del mod">
          <ac:chgData name="Chris Speller" userId="0a97f007-b978-4543-a8a0-9ee0abccdf0a" providerId="ADAL" clId="{FD4D7735-FE6F-48CE-8EB0-426C4AA180B2}" dt="2021-01-07T20:18:37.294" v="10989" actId="478"/>
          <ac:picMkLst>
            <pc:docMk/>
            <pc:sldMk cId="2975128045" sldId="4606"/>
            <ac:picMk id="3" creationId="{15317A22-0C7D-4A65-B947-822279120019}"/>
          </ac:picMkLst>
        </pc:picChg>
      </pc:sldChg>
      <pc:sldChg chg="addSp delSp modSp add mod modAnim">
        <pc:chgData name="Chris Speller" userId="0a97f007-b978-4543-a8a0-9ee0abccdf0a" providerId="ADAL" clId="{FD4D7735-FE6F-48CE-8EB0-426C4AA180B2}" dt="2021-01-08T17:06:23.236" v="11328" actId="478"/>
        <pc:sldMkLst>
          <pc:docMk/>
          <pc:sldMk cId="1086149440" sldId="4607"/>
        </pc:sldMkLst>
        <pc:spChg chg="mod">
          <ac:chgData name="Chris Speller" userId="0a97f007-b978-4543-a8a0-9ee0abccdf0a" providerId="ADAL" clId="{FD4D7735-FE6F-48CE-8EB0-426C4AA180B2}" dt="2021-01-08T17:05:28.868" v="11270" actId="20577"/>
          <ac:spMkLst>
            <pc:docMk/>
            <pc:sldMk cId="1086149440" sldId="4607"/>
            <ac:spMk id="10" creationId="{00000000-0000-0000-0000-000000000000}"/>
          </ac:spMkLst>
        </pc:spChg>
        <pc:spChg chg="mod">
          <ac:chgData name="Chris Speller" userId="0a97f007-b978-4543-a8a0-9ee0abccdf0a" providerId="ADAL" clId="{FD4D7735-FE6F-48CE-8EB0-426C4AA180B2}" dt="2021-01-08T17:05:16.502" v="11262"/>
          <ac:spMkLst>
            <pc:docMk/>
            <pc:sldMk cId="1086149440" sldId="4607"/>
            <ac:spMk id="11" creationId="{00000000-0000-0000-0000-000000000000}"/>
          </ac:spMkLst>
        </pc:spChg>
        <pc:spChg chg="mod">
          <ac:chgData name="Chris Speller" userId="0a97f007-b978-4543-a8a0-9ee0abccdf0a" providerId="ADAL" clId="{FD4D7735-FE6F-48CE-8EB0-426C4AA180B2}" dt="2021-01-08T17:06:21.682" v="11327" actId="20577"/>
          <ac:spMkLst>
            <pc:docMk/>
            <pc:sldMk cId="1086149440" sldId="4607"/>
            <ac:spMk id="13" creationId="{7ABAE97A-8CAC-449E-AADF-D2C0B12BD954}"/>
          </ac:spMkLst>
        </pc:spChg>
        <pc:picChg chg="add del mod">
          <ac:chgData name="Chris Speller" userId="0a97f007-b978-4543-a8a0-9ee0abccdf0a" providerId="ADAL" clId="{FD4D7735-FE6F-48CE-8EB0-426C4AA180B2}" dt="2021-01-08T17:06:23.236" v="11328" actId="478"/>
          <ac:picMkLst>
            <pc:docMk/>
            <pc:sldMk cId="1086149440" sldId="4607"/>
            <ac:picMk id="3" creationId="{84306B43-0C80-4099-A844-5CC716BCC9DF}"/>
          </ac:picMkLst>
        </pc:picChg>
      </pc:sldChg>
      <pc:sldChg chg="del">
        <pc:chgData name="Chris Speller" userId="0a97f007-b978-4543-a8a0-9ee0abccdf0a" providerId="ADAL" clId="{FD4D7735-FE6F-48CE-8EB0-426C4AA180B2}" dt="2020-12-29T18:18:16.071" v="1" actId="47"/>
        <pc:sldMkLst>
          <pc:docMk/>
          <pc:sldMk cId="4294851430" sldId="4607"/>
        </pc:sldMkLst>
      </pc:sldChg>
      <pc:sldChg chg="addSp delSp modSp add mod modAnim">
        <pc:chgData name="Chris Speller" userId="0a97f007-b978-4543-a8a0-9ee0abccdf0a" providerId="ADAL" clId="{FD4D7735-FE6F-48CE-8EB0-426C4AA180B2}" dt="2021-01-08T17:11:37.009" v="11552" actId="6549"/>
        <pc:sldMkLst>
          <pc:docMk/>
          <pc:sldMk cId="1250493512" sldId="4608"/>
        </pc:sldMkLst>
        <pc:spChg chg="mod">
          <ac:chgData name="Chris Speller" userId="0a97f007-b978-4543-a8a0-9ee0abccdf0a" providerId="ADAL" clId="{FD4D7735-FE6F-48CE-8EB0-426C4AA180B2}" dt="2021-01-08T17:11:37.009" v="11552" actId="6549"/>
          <ac:spMkLst>
            <pc:docMk/>
            <pc:sldMk cId="1250493512" sldId="4608"/>
            <ac:spMk id="10" creationId="{00000000-0000-0000-0000-000000000000}"/>
          </ac:spMkLst>
        </pc:spChg>
        <pc:spChg chg="mod">
          <ac:chgData name="Chris Speller" userId="0a97f007-b978-4543-a8a0-9ee0abccdf0a" providerId="ADAL" clId="{FD4D7735-FE6F-48CE-8EB0-426C4AA180B2}" dt="2021-01-08T17:10:10.608" v="11538" actId="20577"/>
          <ac:spMkLst>
            <pc:docMk/>
            <pc:sldMk cId="1250493512" sldId="4608"/>
            <ac:spMk id="11" creationId="{00000000-0000-0000-0000-000000000000}"/>
          </ac:spMkLst>
        </pc:spChg>
        <pc:spChg chg="mod">
          <ac:chgData name="Chris Speller" userId="0a97f007-b978-4543-a8a0-9ee0abccdf0a" providerId="ADAL" clId="{FD4D7735-FE6F-48CE-8EB0-426C4AA180B2}" dt="2021-01-08T17:11:04.617" v="11549" actId="6549"/>
          <ac:spMkLst>
            <pc:docMk/>
            <pc:sldMk cId="1250493512" sldId="4608"/>
            <ac:spMk id="13" creationId="{7ABAE97A-8CAC-449E-AADF-D2C0B12BD954}"/>
          </ac:spMkLst>
        </pc:spChg>
        <pc:picChg chg="add del mod">
          <ac:chgData name="Chris Speller" userId="0a97f007-b978-4543-a8a0-9ee0abccdf0a" providerId="ADAL" clId="{FD4D7735-FE6F-48CE-8EB0-426C4AA180B2}" dt="2021-01-08T17:10:23.579" v="11541" actId="478"/>
          <ac:picMkLst>
            <pc:docMk/>
            <pc:sldMk cId="1250493512" sldId="4608"/>
            <ac:picMk id="3" creationId="{8ECB0C92-DAA9-43B1-BBCB-E1928490433C}"/>
          </ac:picMkLst>
        </pc:picChg>
      </pc:sldChg>
      <pc:sldChg chg="del">
        <pc:chgData name="Chris Speller" userId="0a97f007-b978-4543-a8a0-9ee0abccdf0a" providerId="ADAL" clId="{FD4D7735-FE6F-48CE-8EB0-426C4AA180B2}" dt="2020-12-29T18:18:16.071" v="1" actId="47"/>
        <pc:sldMkLst>
          <pc:docMk/>
          <pc:sldMk cId="2277189781" sldId="4608"/>
        </pc:sldMkLst>
      </pc:sldChg>
      <pc:sldChg chg="delSp modSp add mod">
        <pc:chgData name="Chris Speller" userId="0a97f007-b978-4543-a8a0-9ee0abccdf0a" providerId="ADAL" clId="{FD4D7735-FE6F-48CE-8EB0-426C4AA180B2}" dt="2021-01-08T17:13:21.702" v="11585" actId="20577"/>
        <pc:sldMkLst>
          <pc:docMk/>
          <pc:sldMk cId="212697611" sldId="4609"/>
        </pc:sldMkLst>
        <pc:spChg chg="mod">
          <ac:chgData name="Chris Speller" userId="0a97f007-b978-4543-a8a0-9ee0abccdf0a" providerId="ADAL" clId="{FD4D7735-FE6F-48CE-8EB0-426C4AA180B2}" dt="2021-01-08T17:11:35.336" v="11551" actId="6549"/>
          <ac:spMkLst>
            <pc:docMk/>
            <pc:sldMk cId="212697611" sldId="4609"/>
            <ac:spMk id="10" creationId="{00000000-0000-0000-0000-000000000000}"/>
          </ac:spMkLst>
        </pc:spChg>
        <pc:spChg chg="mod">
          <ac:chgData name="Chris Speller" userId="0a97f007-b978-4543-a8a0-9ee0abccdf0a" providerId="ADAL" clId="{FD4D7735-FE6F-48CE-8EB0-426C4AA180B2}" dt="2021-01-08T17:10:39.255" v="11547" actId="16959"/>
          <ac:spMkLst>
            <pc:docMk/>
            <pc:sldMk cId="212697611" sldId="4609"/>
            <ac:spMk id="11" creationId="{00000000-0000-0000-0000-000000000000}"/>
          </ac:spMkLst>
        </pc:spChg>
        <pc:spChg chg="mod">
          <ac:chgData name="Chris Speller" userId="0a97f007-b978-4543-a8a0-9ee0abccdf0a" providerId="ADAL" clId="{FD4D7735-FE6F-48CE-8EB0-426C4AA180B2}" dt="2021-01-08T17:13:21.702" v="11585" actId="20577"/>
          <ac:spMkLst>
            <pc:docMk/>
            <pc:sldMk cId="212697611" sldId="4609"/>
            <ac:spMk id="13" creationId="{7ABAE97A-8CAC-449E-AADF-D2C0B12BD954}"/>
          </ac:spMkLst>
        </pc:spChg>
        <pc:picChg chg="del">
          <ac:chgData name="Chris Speller" userId="0a97f007-b978-4543-a8a0-9ee0abccdf0a" providerId="ADAL" clId="{FD4D7735-FE6F-48CE-8EB0-426C4AA180B2}" dt="2021-01-08T17:11:43.540" v="11554" actId="478"/>
          <ac:picMkLst>
            <pc:docMk/>
            <pc:sldMk cId="212697611" sldId="4609"/>
            <ac:picMk id="3" creationId="{8ECB0C92-DAA9-43B1-BBCB-E1928490433C}"/>
          </ac:picMkLst>
        </pc:picChg>
      </pc:sldChg>
      <pc:sldChg chg="del">
        <pc:chgData name="Chris Speller" userId="0a97f007-b978-4543-a8a0-9ee0abccdf0a" providerId="ADAL" clId="{FD4D7735-FE6F-48CE-8EB0-426C4AA180B2}" dt="2020-12-29T18:18:16.071" v="1" actId="47"/>
        <pc:sldMkLst>
          <pc:docMk/>
          <pc:sldMk cId="4057536436" sldId="4609"/>
        </pc:sldMkLst>
      </pc:sldChg>
      <pc:sldChg chg="delSp modSp add mod modAnim">
        <pc:chgData name="Chris Speller" userId="0a97f007-b978-4543-a8a0-9ee0abccdf0a" providerId="ADAL" clId="{FD4D7735-FE6F-48CE-8EB0-426C4AA180B2}" dt="2021-01-08T17:13:24.592" v="11586" actId="20577"/>
        <pc:sldMkLst>
          <pc:docMk/>
          <pc:sldMk cId="134723154" sldId="4610"/>
        </pc:sldMkLst>
        <pc:spChg chg="mod">
          <ac:chgData name="Chris Speller" userId="0a97f007-b978-4543-a8a0-9ee0abccdf0a" providerId="ADAL" clId="{FD4D7735-FE6F-48CE-8EB0-426C4AA180B2}" dt="2021-01-08T17:12:40.177" v="11581" actId="20577"/>
          <ac:spMkLst>
            <pc:docMk/>
            <pc:sldMk cId="134723154" sldId="4610"/>
            <ac:spMk id="10" creationId="{00000000-0000-0000-0000-000000000000}"/>
          </ac:spMkLst>
        </pc:spChg>
        <pc:spChg chg="mod">
          <ac:chgData name="Chris Speller" userId="0a97f007-b978-4543-a8a0-9ee0abccdf0a" providerId="ADAL" clId="{FD4D7735-FE6F-48CE-8EB0-426C4AA180B2}" dt="2021-01-08T17:12:11.879" v="11569" actId="20577"/>
          <ac:spMkLst>
            <pc:docMk/>
            <pc:sldMk cId="134723154" sldId="4610"/>
            <ac:spMk id="11" creationId="{00000000-0000-0000-0000-000000000000}"/>
          </ac:spMkLst>
        </pc:spChg>
        <pc:spChg chg="mod">
          <ac:chgData name="Chris Speller" userId="0a97f007-b978-4543-a8a0-9ee0abccdf0a" providerId="ADAL" clId="{FD4D7735-FE6F-48CE-8EB0-426C4AA180B2}" dt="2021-01-08T17:13:24.592" v="11586" actId="20577"/>
          <ac:spMkLst>
            <pc:docMk/>
            <pc:sldMk cId="134723154" sldId="4610"/>
            <ac:spMk id="13" creationId="{7ABAE97A-8CAC-449E-AADF-D2C0B12BD954}"/>
          </ac:spMkLst>
        </pc:spChg>
        <pc:picChg chg="del">
          <ac:chgData name="Chris Speller" userId="0a97f007-b978-4543-a8a0-9ee0abccdf0a" providerId="ADAL" clId="{FD4D7735-FE6F-48CE-8EB0-426C4AA180B2}" dt="2021-01-08T17:12:03.660" v="11563" actId="478"/>
          <ac:picMkLst>
            <pc:docMk/>
            <pc:sldMk cId="134723154" sldId="4610"/>
            <ac:picMk id="3" creationId="{8ECB0C92-DAA9-43B1-BBCB-E1928490433C}"/>
          </ac:picMkLst>
        </pc:picChg>
      </pc:sldChg>
      <pc:sldChg chg="del">
        <pc:chgData name="Chris Speller" userId="0a97f007-b978-4543-a8a0-9ee0abccdf0a" providerId="ADAL" clId="{FD4D7735-FE6F-48CE-8EB0-426C4AA180B2}" dt="2020-12-29T18:18:16.071" v="1" actId="47"/>
        <pc:sldMkLst>
          <pc:docMk/>
          <pc:sldMk cId="423316871" sldId="4610"/>
        </pc:sldMkLst>
      </pc:sldChg>
      <pc:sldChg chg="delSp add del mod">
        <pc:chgData name="Chris Speller" userId="0a97f007-b978-4543-a8a0-9ee0abccdf0a" providerId="ADAL" clId="{FD4D7735-FE6F-48CE-8EB0-426C4AA180B2}" dt="2021-01-08T17:16:45.184" v="11652" actId="47"/>
        <pc:sldMkLst>
          <pc:docMk/>
          <pc:sldMk cId="143855881" sldId="4611"/>
        </pc:sldMkLst>
        <pc:picChg chg="del">
          <ac:chgData name="Chris Speller" userId="0a97f007-b978-4543-a8a0-9ee0abccdf0a" providerId="ADAL" clId="{FD4D7735-FE6F-48CE-8EB0-426C4AA180B2}" dt="2021-01-08T17:16:43.708" v="11651" actId="478"/>
          <ac:picMkLst>
            <pc:docMk/>
            <pc:sldMk cId="143855881" sldId="4611"/>
            <ac:picMk id="3" creationId="{8ECB0C92-DAA9-43B1-BBCB-E1928490433C}"/>
          </ac:picMkLst>
        </pc:picChg>
      </pc:sldChg>
      <pc:sldChg chg="del">
        <pc:chgData name="Chris Speller" userId="0a97f007-b978-4543-a8a0-9ee0abccdf0a" providerId="ADAL" clId="{FD4D7735-FE6F-48CE-8EB0-426C4AA180B2}" dt="2020-12-29T18:18:16.071" v="1" actId="47"/>
        <pc:sldMkLst>
          <pc:docMk/>
          <pc:sldMk cId="3018200317" sldId="4611"/>
        </pc:sldMkLst>
      </pc:sldChg>
      <pc:sldChg chg="modSp add">
        <pc:chgData name="Chris Speller" userId="0a97f007-b978-4543-a8a0-9ee0abccdf0a" providerId="ADAL" clId="{FD4D7735-FE6F-48CE-8EB0-426C4AA180B2}" dt="2021-01-08T17:13:06.396" v="11584" actId="16959"/>
        <pc:sldMkLst>
          <pc:docMk/>
          <pc:sldMk cId="653522911" sldId="4612"/>
        </pc:sldMkLst>
        <pc:spChg chg="mod">
          <ac:chgData name="Chris Speller" userId="0a97f007-b978-4543-a8a0-9ee0abccdf0a" providerId="ADAL" clId="{FD4D7735-FE6F-48CE-8EB0-426C4AA180B2}" dt="2021-01-08T17:12:34.221" v="11577" actId="16959"/>
          <ac:spMkLst>
            <pc:docMk/>
            <pc:sldMk cId="653522911" sldId="4612"/>
            <ac:spMk id="10" creationId="{00000000-0000-0000-0000-000000000000}"/>
          </ac:spMkLst>
        </pc:spChg>
        <pc:spChg chg="mod">
          <ac:chgData name="Chris Speller" userId="0a97f007-b978-4543-a8a0-9ee0abccdf0a" providerId="ADAL" clId="{FD4D7735-FE6F-48CE-8EB0-426C4AA180B2}" dt="2021-01-08T17:12:36.741" v="11579" actId="16959"/>
          <ac:spMkLst>
            <pc:docMk/>
            <pc:sldMk cId="653522911" sldId="4612"/>
            <ac:spMk id="11" creationId="{00000000-0000-0000-0000-000000000000}"/>
          </ac:spMkLst>
        </pc:spChg>
        <pc:spChg chg="mod">
          <ac:chgData name="Chris Speller" userId="0a97f007-b978-4543-a8a0-9ee0abccdf0a" providerId="ADAL" clId="{FD4D7735-FE6F-48CE-8EB0-426C4AA180B2}" dt="2021-01-08T17:13:06.396" v="11584" actId="16959"/>
          <ac:spMkLst>
            <pc:docMk/>
            <pc:sldMk cId="653522911" sldId="4612"/>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3733495220" sldId="4612"/>
        </pc:sldMkLst>
      </pc:sldChg>
      <pc:sldChg chg="modSp add">
        <pc:chgData name="Chris Speller" userId="0a97f007-b978-4543-a8a0-9ee0abccdf0a" providerId="ADAL" clId="{FD4D7735-FE6F-48CE-8EB0-426C4AA180B2}" dt="2021-01-08T17:13:41.727" v="11594" actId="20577"/>
        <pc:sldMkLst>
          <pc:docMk/>
          <pc:sldMk cId="3275124230" sldId="4613"/>
        </pc:sldMkLst>
        <pc:spChg chg="mod">
          <ac:chgData name="Chris Speller" userId="0a97f007-b978-4543-a8a0-9ee0abccdf0a" providerId="ADAL" clId="{FD4D7735-FE6F-48CE-8EB0-426C4AA180B2}" dt="2021-01-08T17:13:36.618" v="11591" actId="20577"/>
          <ac:spMkLst>
            <pc:docMk/>
            <pc:sldMk cId="3275124230" sldId="4613"/>
            <ac:spMk id="10" creationId="{00000000-0000-0000-0000-000000000000}"/>
          </ac:spMkLst>
        </pc:spChg>
        <pc:spChg chg="mod">
          <ac:chgData name="Chris Speller" userId="0a97f007-b978-4543-a8a0-9ee0abccdf0a" providerId="ADAL" clId="{FD4D7735-FE6F-48CE-8EB0-426C4AA180B2}" dt="2021-01-08T17:13:38.951" v="11593" actId="20577"/>
          <ac:spMkLst>
            <pc:docMk/>
            <pc:sldMk cId="3275124230" sldId="4613"/>
            <ac:spMk id="11" creationId="{00000000-0000-0000-0000-000000000000}"/>
          </ac:spMkLst>
        </pc:spChg>
        <pc:spChg chg="mod">
          <ac:chgData name="Chris Speller" userId="0a97f007-b978-4543-a8a0-9ee0abccdf0a" providerId="ADAL" clId="{FD4D7735-FE6F-48CE-8EB0-426C4AA180B2}" dt="2021-01-08T17:13:41.727" v="11594" actId="20577"/>
          <ac:spMkLst>
            <pc:docMk/>
            <pc:sldMk cId="3275124230" sldId="4613"/>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3353916431" sldId="4613"/>
        </pc:sldMkLst>
      </pc:sldChg>
      <pc:sldChg chg="del">
        <pc:chgData name="Chris Speller" userId="0a97f007-b978-4543-a8a0-9ee0abccdf0a" providerId="ADAL" clId="{FD4D7735-FE6F-48CE-8EB0-426C4AA180B2}" dt="2020-12-29T18:18:16.071" v="1" actId="47"/>
        <pc:sldMkLst>
          <pc:docMk/>
          <pc:sldMk cId="2332748863" sldId="4614"/>
        </pc:sldMkLst>
      </pc:sldChg>
      <pc:sldChg chg="addSp delSp modSp add mod">
        <pc:chgData name="Chris Speller" userId="0a97f007-b978-4543-a8a0-9ee0abccdf0a" providerId="ADAL" clId="{FD4D7735-FE6F-48CE-8EB0-426C4AA180B2}" dt="2021-01-08T17:16:36.781" v="11648" actId="22"/>
        <pc:sldMkLst>
          <pc:docMk/>
          <pc:sldMk cId="4209734281" sldId="4614"/>
        </pc:sldMkLst>
        <pc:spChg chg="mod">
          <ac:chgData name="Chris Speller" userId="0a97f007-b978-4543-a8a0-9ee0abccdf0a" providerId="ADAL" clId="{FD4D7735-FE6F-48CE-8EB0-426C4AA180B2}" dt="2021-01-08T17:14:57.405" v="11626" actId="20577"/>
          <ac:spMkLst>
            <pc:docMk/>
            <pc:sldMk cId="4209734281" sldId="4614"/>
            <ac:spMk id="10" creationId="{00000000-0000-0000-0000-000000000000}"/>
          </ac:spMkLst>
        </pc:spChg>
        <pc:spChg chg="mod">
          <ac:chgData name="Chris Speller" userId="0a97f007-b978-4543-a8a0-9ee0abccdf0a" providerId="ADAL" clId="{FD4D7735-FE6F-48CE-8EB0-426C4AA180B2}" dt="2021-01-08T17:14:52.701" v="11624"/>
          <ac:spMkLst>
            <pc:docMk/>
            <pc:sldMk cId="4209734281" sldId="4614"/>
            <ac:spMk id="11" creationId="{00000000-0000-0000-0000-000000000000}"/>
          </ac:spMkLst>
        </pc:spChg>
        <pc:spChg chg="add del">
          <ac:chgData name="Chris Speller" userId="0a97f007-b978-4543-a8a0-9ee0abccdf0a" providerId="ADAL" clId="{FD4D7735-FE6F-48CE-8EB0-426C4AA180B2}" dt="2021-01-08T17:16:36.781" v="11648" actId="22"/>
          <ac:spMkLst>
            <pc:docMk/>
            <pc:sldMk cId="4209734281" sldId="4614"/>
            <ac:spMk id="12" creationId="{3A8144E9-AF4C-47B8-A3D5-3CDDA5A5B3D9}"/>
          </ac:spMkLst>
        </pc:spChg>
        <pc:spChg chg="mod">
          <ac:chgData name="Chris Speller" userId="0a97f007-b978-4543-a8a0-9ee0abccdf0a" providerId="ADAL" clId="{FD4D7735-FE6F-48CE-8EB0-426C4AA180B2}" dt="2021-01-08T17:15:44.982" v="11633" actId="20577"/>
          <ac:spMkLst>
            <pc:docMk/>
            <pc:sldMk cId="4209734281" sldId="4614"/>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2739238062" sldId="4615"/>
        </pc:sldMkLst>
      </pc:sldChg>
      <pc:sldChg chg="modSp add">
        <pc:chgData name="Chris Speller" userId="0a97f007-b978-4543-a8a0-9ee0abccdf0a" providerId="ADAL" clId="{FD4D7735-FE6F-48CE-8EB0-426C4AA180B2}" dt="2021-01-08T17:16:29.702" v="11646" actId="207"/>
        <pc:sldMkLst>
          <pc:docMk/>
          <pc:sldMk cId="3710764566" sldId="4615"/>
        </pc:sldMkLst>
        <pc:spChg chg="mod">
          <ac:chgData name="Chris Speller" userId="0a97f007-b978-4543-a8a0-9ee0abccdf0a" providerId="ADAL" clId="{FD4D7735-FE6F-48CE-8EB0-426C4AA180B2}" dt="2021-01-08T17:16:19.813" v="11642" actId="20577"/>
          <ac:spMkLst>
            <pc:docMk/>
            <pc:sldMk cId="3710764566" sldId="4615"/>
            <ac:spMk id="10" creationId="{00000000-0000-0000-0000-000000000000}"/>
          </ac:spMkLst>
        </pc:spChg>
        <pc:spChg chg="mod">
          <ac:chgData name="Chris Speller" userId="0a97f007-b978-4543-a8a0-9ee0abccdf0a" providerId="ADAL" clId="{FD4D7735-FE6F-48CE-8EB0-426C4AA180B2}" dt="2021-01-08T17:16:22.220" v="11644" actId="20577"/>
          <ac:spMkLst>
            <pc:docMk/>
            <pc:sldMk cId="3710764566" sldId="4615"/>
            <ac:spMk id="11" creationId="{00000000-0000-0000-0000-000000000000}"/>
          </ac:spMkLst>
        </pc:spChg>
        <pc:spChg chg="mod">
          <ac:chgData name="Chris Speller" userId="0a97f007-b978-4543-a8a0-9ee0abccdf0a" providerId="ADAL" clId="{FD4D7735-FE6F-48CE-8EB0-426C4AA180B2}" dt="2021-01-08T17:16:29.702" v="11646" actId="207"/>
          <ac:spMkLst>
            <pc:docMk/>
            <pc:sldMk cId="3710764566" sldId="4615"/>
            <ac:spMk id="13" creationId="{7ABAE97A-8CAC-449E-AADF-D2C0B12BD954}"/>
          </ac:spMkLst>
        </pc:spChg>
      </pc:sldChg>
      <pc:sldChg chg="modSp add mod modAnim">
        <pc:chgData name="Chris Speller" userId="0a97f007-b978-4543-a8a0-9ee0abccdf0a" providerId="ADAL" clId="{FD4D7735-FE6F-48CE-8EB0-426C4AA180B2}" dt="2021-01-08T17:21:26.169" v="11782" actId="20577"/>
        <pc:sldMkLst>
          <pc:docMk/>
          <pc:sldMk cId="2903931663" sldId="4616"/>
        </pc:sldMkLst>
        <pc:spChg chg="mod">
          <ac:chgData name="Chris Speller" userId="0a97f007-b978-4543-a8a0-9ee0abccdf0a" providerId="ADAL" clId="{FD4D7735-FE6F-48CE-8EB0-426C4AA180B2}" dt="2021-01-08T17:21:26.169" v="11782" actId="20577"/>
          <ac:spMkLst>
            <pc:docMk/>
            <pc:sldMk cId="2903931663" sldId="4616"/>
            <ac:spMk id="10" creationId="{00000000-0000-0000-0000-000000000000}"/>
          </ac:spMkLst>
        </pc:spChg>
        <pc:spChg chg="mod">
          <ac:chgData name="Chris Speller" userId="0a97f007-b978-4543-a8a0-9ee0abccdf0a" providerId="ADAL" clId="{FD4D7735-FE6F-48CE-8EB0-426C4AA180B2}" dt="2021-01-08T17:19:28.590" v="11747" actId="404"/>
          <ac:spMkLst>
            <pc:docMk/>
            <pc:sldMk cId="2903931663" sldId="4616"/>
            <ac:spMk id="11" creationId="{00000000-0000-0000-0000-000000000000}"/>
          </ac:spMkLst>
        </pc:spChg>
        <pc:spChg chg="mod">
          <ac:chgData name="Chris Speller" userId="0a97f007-b978-4543-a8a0-9ee0abccdf0a" providerId="ADAL" clId="{FD4D7735-FE6F-48CE-8EB0-426C4AA180B2}" dt="2021-01-08T17:18:19.716" v="11696" actId="207"/>
          <ac:spMkLst>
            <pc:docMk/>
            <pc:sldMk cId="2903931663" sldId="4616"/>
            <ac:spMk id="13" creationId="{7ABAE97A-8CAC-449E-AADF-D2C0B12BD954}"/>
          </ac:spMkLst>
        </pc:spChg>
      </pc:sldChg>
      <pc:sldChg chg="add del">
        <pc:chgData name="Chris Speller" userId="0a97f007-b978-4543-a8a0-9ee0abccdf0a" providerId="ADAL" clId="{FD4D7735-FE6F-48CE-8EB0-426C4AA180B2}" dt="2021-01-08T17:16:41.347" v="11650"/>
        <pc:sldMkLst>
          <pc:docMk/>
          <pc:sldMk cId="3524997322" sldId="4616"/>
        </pc:sldMkLst>
      </pc:sldChg>
      <pc:sldChg chg="del">
        <pc:chgData name="Chris Speller" userId="0a97f007-b978-4543-a8a0-9ee0abccdf0a" providerId="ADAL" clId="{FD4D7735-FE6F-48CE-8EB0-426C4AA180B2}" dt="2020-12-29T18:18:16.071" v="1" actId="47"/>
        <pc:sldMkLst>
          <pc:docMk/>
          <pc:sldMk cId="4074836726" sldId="4616"/>
        </pc:sldMkLst>
      </pc:sldChg>
      <pc:sldChg chg="del">
        <pc:chgData name="Chris Speller" userId="0a97f007-b978-4543-a8a0-9ee0abccdf0a" providerId="ADAL" clId="{FD4D7735-FE6F-48CE-8EB0-426C4AA180B2}" dt="2020-12-29T18:18:16.071" v="1" actId="47"/>
        <pc:sldMkLst>
          <pc:docMk/>
          <pc:sldMk cId="303281265" sldId="4617"/>
        </pc:sldMkLst>
      </pc:sldChg>
      <pc:sldChg chg="addSp delSp modSp add mod modAnim">
        <pc:chgData name="Chris Speller" userId="0a97f007-b978-4543-a8a0-9ee0abccdf0a" providerId="ADAL" clId="{FD4D7735-FE6F-48CE-8EB0-426C4AA180B2}" dt="2021-01-08T17:35:20.612" v="12146" actId="20577"/>
        <pc:sldMkLst>
          <pc:docMk/>
          <pc:sldMk cId="3904601912" sldId="4617"/>
        </pc:sldMkLst>
        <pc:spChg chg="mod">
          <ac:chgData name="Chris Speller" userId="0a97f007-b978-4543-a8a0-9ee0abccdf0a" providerId="ADAL" clId="{FD4D7735-FE6F-48CE-8EB0-426C4AA180B2}" dt="2021-01-08T17:32:56.378" v="12069" actId="20577"/>
          <ac:spMkLst>
            <pc:docMk/>
            <pc:sldMk cId="3904601912" sldId="4617"/>
            <ac:spMk id="10" creationId="{00000000-0000-0000-0000-000000000000}"/>
          </ac:spMkLst>
        </pc:spChg>
        <pc:spChg chg="mod">
          <ac:chgData name="Chris Speller" userId="0a97f007-b978-4543-a8a0-9ee0abccdf0a" providerId="ADAL" clId="{FD4D7735-FE6F-48CE-8EB0-426C4AA180B2}" dt="2021-01-08T17:33:23.534" v="12076" actId="6549"/>
          <ac:spMkLst>
            <pc:docMk/>
            <pc:sldMk cId="3904601912" sldId="4617"/>
            <ac:spMk id="11" creationId="{00000000-0000-0000-0000-000000000000}"/>
          </ac:spMkLst>
        </pc:spChg>
        <pc:spChg chg="mod">
          <ac:chgData name="Chris Speller" userId="0a97f007-b978-4543-a8a0-9ee0abccdf0a" providerId="ADAL" clId="{FD4D7735-FE6F-48CE-8EB0-426C4AA180B2}" dt="2021-01-08T17:35:20.612" v="12146" actId="20577"/>
          <ac:spMkLst>
            <pc:docMk/>
            <pc:sldMk cId="3904601912" sldId="4617"/>
            <ac:spMk id="13" creationId="{7ABAE97A-8CAC-449E-AADF-D2C0B12BD954}"/>
          </ac:spMkLst>
        </pc:spChg>
        <pc:picChg chg="add del mod">
          <ac:chgData name="Chris Speller" userId="0a97f007-b978-4543-a8a0-9ee0abccdf0a" providerId="ADAL" clId="{FD4D7735-FE6F-48CE-8EB0-426C4AA180B2}" dt="2021-01-08T17:26:19.948" v="11971" actId="478"/>
          <ac:picMkLst>
            <pc:docMk/>
            <pc:sldMk cId="3904601912" sldId="4617"/>
            <ac:picMk id="3" creationId="{FF54C894-4185-4297-9F3C-720B3FB5D5B5}"/>
          </ac:picMkLst>
        </pc:picChg>
      </pc:sldChg>
      <pc:sldChg chg="del">
        <pc:chgData name="Chris Speller" userId="0a97f007-b978-4543-a8a0-9ee0abccdf0a" providerId="ADAL" clId="{FD4D7735-FE6F-48CE-8EB0-426C4AA180B2}" dt="2020-12-29T18:18:16.071" v="1" actId="47"/>
        <pc:sldMkLst>
          <pc:docMk/>
          <pc:sldMk cId="1197690649" sldId="4618"/>
        </pc:sldMkLst>
      </pc:sldChg>
      <pc:sldChg chg="modSp add mod modAnim">
        <pc:chgData name="Chris Speller" userId="0a97f007-b978-4543-a8a0-9ee0abccdf0a" providerId="ADAL" clId="{FD4D7735-FE6F-48CE-8EB0-426C4AA180B2}" dt="2021-01-11T12:58:43.559" v="16006" actId="16959"/>
        <pc:sldMkLst>
          <pc:docMk/>
          <pc:sldMk cId="4237707796" sldId="4618"/>
        </pc:sldMkLst>
        <pc:spChg chg="mod">
          <ac:chgData name="Chris Speller" userId="0a97f007-b978-4543-a8a0-9ee0abccdf0a" providerId="ADAL" clId="{FD4D7735-FE6F-48CE-8EB0-426C4AA180B2}" dt="2021-01-10T09:08:38.627" v="12696" actId="20577"/>
          <ac:spMkLst>
            <pc:docMk/>
            <pc:sldMk cId="4237707796" sldId="4618"/>
            <ac:spMk id="10" creationId="{00000000-0000-0000-0000-000000000000}"/>
          </ac:spMkLst>
        </pc:spChg>
        <pc:spChg chg="mod">
          <ac:chgData name="Chris Speller" userId="0a97f007-b978-4543-a8a0-9ee0abccdf0a" providerId="ADAL" clId="{FD4D7735-FE6F-48CE-8EB0-426C4AA180B2}" dt="2021-01-10T09:08:44.037" v="12719" actId="20577"/>
          <ac:spMkLst>
            <pc:docMk/>
            <pc:sldMk cId="4237707796" sldId="4618"/>
            <ac:spMk id="11" creationId="{00000000-0000-0000-0000-000000000000}"/>
          </ac:spMkLst>
        </pc:spChg>
        <pc:spChg chg="mod">
          <ac:chgData name="Chris Speller" userId="0a97f007-b978-4543-a8a0-9ee0abccdf0a" providerId="ADAL" clId="{FD4D7735-FE6F-48CE-8EB0-426C4AA180B2}" dt="2021-01-11T12:58:43.559" v="16006" actId="16959"/>
          <ac:spMkLst>
            <pc:docMk/>
            <pc:sldMk cId="4237707796" sldId="4618"/>
            <ac:spMk id="13" creationId="{7ABAE97A-8CAC-449E-AADF-D2C0B12BD954}"/>
          </ac:spMkLst>
        </pc:spChg>
      </pc:sldChg>
      <pc:sldChg chg="modSp add mod modAnim">
        <pc:chgData name="Chris Speller" userId="0a97f007-b978-4543-a8a0-9ee0abccdf0a" providerId="ADAL" clId="{FD4D7735-FE6F-48CE-8EB0-426C4AA180B2}" dt="2021-01-11T12:58:56.900" v="16010" actId="16959"/>
        <pc:sldMkLst>
          <pc:docMk/>
          <pc:sldMk cId="4047953397" sldId="4619"/>
        </pc:sldMkLst>
        <pc:spChg chg="mod">
          <ac:chgData name="Chris Speller" userId="0a97f007-b978-4543-a8a0-9ee0abccdf0a" providerId="ADAL" clId="{FD4D7735-FE6F-48CE-8EB0-426C4AA180B2}" dt="2021-01-10T09:12:39.999" v="12933" actId="20577"/>
          <ac:spMkLst>
            <pc:docMk/>
            <pc:sldMk cId="4047953397" sldId="4619"/>
            <ac:spMk id="10" creationId="{00000000-0000-0000-0000-000000000000}"/>
          </ac:spMkLst>
        </pc:spChg>
        <pc:spChg chg="mod">
          <ac:chgData name="Chris Speller" userId="0a97f007-b978-4543-a8a0-9ee0abccdf0a" providerId="ADAL" clId="{FD4D7735-FE6F-48CE-8EB0-426C4AA180B2}" dt="2021-01-10T09:13:39.774" v="12942" actId="20577"/>
          <ac:spMkLst>
            <pc:docMk/>
            <pc:sldMk cId="4047953397" sldId="4619"/>
            <ac:spMk id="11" creationId="{00000000-0000-0000-0000-000000000000}"/>
          </ac:spMkLst>
        </pc:spChg>
        <pc:spChg chg="mod">
          <ac:chgData name="Chris Speller" userId="0a97f007-b978-4543-a8a0-9ee0abccdf0a" providerId="ADAL" clId="{FD4D7735-FE6F-48CE-8EB0-426C4AA180B2}" dt="2021-01-11T12:58:56.900" v="16010" actId="16959"/>
          <ac:spMkLst>
            <pc:docMk/>
            <pc:sldMk cId="4047953397" sldId="4619"/>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4260964296" sldId="4619"/>
        </pc:sldMkLst>
      </pc:sldChg>
      <pc:sldChg chg="del">
        <pc:chgData name="Chris Speller" userId="0a97f007-b978-4543-a8a0-9ee0abccdf0a" providerId="ADAL" clId="{FD4D7735-FE6F-48CE-8EB0-426C4AA180B2}" dt="2020-12-29T18:18:16.071" v="1" actId="47"/>
        <pc:sldMkLst>
          <pc:docMk/>
          <pc:sldMk cId="105784293" sldId="4620"/>
        </pc:sldMkLst>
      </pc:sldChg>
      <pc:sldChg chg="modSp add mod">
        <pc:chgData name="Chris Speller" userId="0a97f007-b978-4543-a8a0-9ee0abccdf0a" providerId="ADAL" clId="{FD4D7735-FE6F-48CE-8EB0-426C4AA180B2}" dt="2021-01-11T12:32:42.975" v="16001" actId="20577"/>
        <pc:sldMkLst>
          <pc:docMk/>
          <pc:sldMk cId="2955066931" sldId="4620"/>
        </pc:sldMkLst>
        <pc:spChg chg="mod">
          <ac:chgData name="Chris Speller" userId="0a97f007-b978-4543-a8a0-9ee0abccdf0a" providerId="ADAL" clId="{FD4D7735-FE6F-48CE-8EB0-426C4AA180B2}" dt="2021-01-11T12:32:42.975" v="16001" actId="20577"/>
          <ac:spMkLst>
            <pc:docMk/>
            <pc:sldMk cId="2955066931" sldId="4620"/>
            <ac:spMk id="10" creationId="{00000000-0000-0000-0000-000000000000}"/>
          </ac:spMkLst>
        </pc:spChg>
        <pc:spChg chg="mod">
          <ac:chgData name="Chris Speller" userId="0a97f007-b978-4543-a8a0-9ee0abccdf0a" providerId="ADAL" clId="{FD4D7735-FE6F-48CE-8EB0-426C4AA180B2}" dt="2021-01-10T09:26:58.537" v="13034" actId="20577"/>
          <ac:spMkLst>
            <pc:docMk/>
            <pc:sldMk cId="2955066931" sldId="4620"/>
            <ac:spMk id="11" creationId="{00000000-0000-0000-0000-000000000000}"/>
          </ac:spMkLst>
        </pc:spChg>
        <pc:spChg chg="mod">
          <ac:chgData name="Chris Speller" userId="0a97f007-b978-4543-a8a0-9ee0abccdf0a" providerId="ADAL" clId="{FD4D7735-FE6F-48CE-8EB0-426C4AA180B2}" dt="2021-01-11T12:32:08.669" v="15998" actId="16959"/>
          <ac:spMkLst>
            <pc:docMk/>
            <pc:sldMk cId="2955066931" sldId="4620"/>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501085653" sldId="4621"/>
        </pc:sldMkLst>
      </pc:sldChg>
      <pc:sldChg chg="modSp add mod">
        <pc:chgData name="Chris Speller" userId="0a97f007-b978-4543-a8a0-9ee0abccdf0a" providerId="ADAL" clId="{FD4D7735-FE6F-48CE-8EB0-426C4AA180B2}" dt="2021-01-11T12:32:46.095" v="16002" actId="20577"/>
        <pc:sldMkLst>
          <pc:docMk/>
          <pc:sldMk cId="3568376860" sldId="4621"/>
        </pc:sldMkLst>
        <pc:spChg chg="mod">
          <ac:chgData name="Chris Speller" userId="0a97f007-b978-4543-a8a0-9ee0abccdf0a" providerId="ADAL" clId="{FD4D7735-FE6F-48CE-8EB0-426C4AA180B2}" dt="2021-01-11T12:32:46.095" v="16002" actId="20577"/>
          <ac:spMkLst>
            <pc:docMk/>
            <pc:sldMk cId="3568376860" sldId="4621"/>
            <ac:spMk id="10" creationId="{00000000-0000-0000-0000-000000000000}"/>
          </ac:spMkLst>
        </pc:spChg>
        <pc:spChg chg="mod">
          <ac:chgData name="Chris Speller" userId="0a97f007-b978-4543-a8a0-9ee0abccdf0a" providerId="ADAL" clId="{FD4D7735-FE6F-48CE-8EB0-426C4AA180B2}" dt="2021-01-11T12:31:45.087" v="15988" actId="20577"/>
          <ac:spMkLst>
            <pc:docMk/>
            <pc:sldMk cId="3568376860" sldId="4621"/>
            <ac:spMk id="11" creationId="{00000000-0000-0000-0000-000000000000}"/>
          </ac:spMkLst>
        </pc:spChg>
        <pc:spChg chg="mod">
          <ac:chgData name="Chris Speller" userId="0a97f007-b978-4543-a8a0-9ee0abccdf0a" providerId="ADAL" clId="{FD4D7735-FE6F-48CE-8EB0-426C4AA180B2}" dt="2021-01-11T12:31:52.618" v="15994" actId="20577"/>
          <ac:spMkLst>
            <pc:docMk/>
            <pc:sldMk cId="3568376860" sldId="4621"/>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968933847" sldId="4622"/>
        </pc:sldMkLst>
      </pc:sldChg>
      <pc:sldChg chg="addSp delSp modSp add mod modAnim">
        <pc:chgData name="Chris Speller" userId="0a97f007-b978-4543-a8a0-9ee0abccdf0a" providerId="ADAL" clId="{FD4D7735-FE6F-48CE-8EB0-426C4AA180B2}" dt="2021-01-10T09:55:34.542" v="13899" actId="6549"/>
        <pc:sldMkLst>
          <pc:docMk/>
          <pc:sldMk cId="1159527097" sldId="4622"/>
        </pc:sldMkLst>
        <pc:spChg chg="mod">
          <ac:chgData name="Chris Speller" userId="0a97f007-b978-4543-a8a0-9ee0abccdf0a" providerId="ADAL" clId="{FD4D7735-FE6F-48CE-8EB0-426C4AA180B2}" dt="2021-01-10T09:55:33.115" v="13898" actId="6549"/>
          <ac:spMkLst>
            <pc:docMk/>
            <pc:sldMk cId="1159527097" sldId="4622"/>
            <ac:spMk id="10" creationId="{00000000-0000-0000-0000-000000000000}"/>
          </ac:spMkLst>
        </pc:spChg>
        <pc:spChg chg="mod">
          <ac:chgData name="Chris Speller" userId="0a97f007-b978-4543-a8a0-9ee0abccdf0a" providerId="ADAL" clId="{FD4D7735-FE6F-48CE-8EB0-426C4AA180B2}" dt="2021-01-10T09:55:34.542" v="13899" actId="6549"/>
          <ac:spMkLst>
            <pc:docMk/>
            <pc:sldMk cId="1159527097" sldId="4622"/>
            <ac:spMk id="11" creationId="{00000000-0000-0000-0000-000000000000}"/>
          </ac:spMkLst>
        </pc:spChg>
        <pc:spChg chg="mod">
          <ac:chgData name="Chris Speller" userId="0a97f007-b978-4543-a8a0-9ee0abccdf0a" providerId="ADAL" clId="{FD4D7735-FE6F-48CE-8EB0-426C4AA180B2}" dt="2021-01-10T09:42:49.387" v="13544" actId="20577"/>
          <ac:spMkLst>
            <pc:docMk/>
            <pc:sldMk cId="1159527097" sldId="4622"/>
            <ac:spMk id="13" creationId="{7ABAE97A-8CAC-449E-AADF-D2C0B12BD954}"/>
          </ac:spMkLst>
        </pc:spChg>
        <pc:picChg chg="add del mod">
          <ac:chgData name="Chris Speller" userId="0a97f007-b978-4543-a8a0-9ee0abccdf0a" providerId="ADAL" clId="{FD4D7735-FE6F-48CE-8EB0-426C4AA180B2}" dt="2021-01-10T09:34:11.558" v="13210" actId="478"/>
          <ac:picMkLst>
            <pc:docMk/>
            <pc:sldMk cId="1159527097" sldId="4622"/>
            <ac:picMk id="3" creationId="{FA35F35E-A320-4A71-A6F2-50085F244F0A}"/>
          </ac:picMkLst>
        </pc:picChg>
        <pc:picChg chg="add del mod">
          <ac:chgData name="Chris Speller" userId="0a97f007-b978-4543-a8a0-9ee0abccdf0a" providerId="ADAL" clId="{FD4D7735-FE6F-48CE-8EB0-426C4AA180B2}" dt="2021-01-10T09:39:11.782" v="13435" actId="478"/>
          <ac:picMkLst>
            <pc:docMk/>
            <pc:sldMk cId="1159527097" sldId="4622"/>
            <ac:picMk id="7" creationId="{F34713B2-DF10-48DC-8034-213827C0CB79}"/>
          </ac:picMkLst>
        </pc:picChg>
      </pc:sldChg>
      <pc:sldChg chg="del">
        <pc:chgData name="Chris Speller" userId="0a97f007-b978-4543-a8a0-9ee0abccdf0a" providerId="ADAL" clId="{FD4D7735-FE6F-48CE-8EB0-426C4AA180B2}" dt="2020-12-29T18:18:16.071" v="1" actId="47"/>
        <pc:sldMkLst>
          <pc:docMk/>
          <pc:sldMk cId="2471236627" sldId="4623"/>
        </pc:sldMkLst>
      </pc:sldChg>
      <pc:sldChg chg="modSp add mod modAnim">
        <pc:chgData name="Chris Speller" userId="0a97f007-b978-4543-a8a0-9ee0abccdf0a" providerId="ADAL" clId="{FD4D7735-FE6F-48CE-8EB0-426C4AA180B2}" dt="2021-01-10T09:55:30.463" v="13897" actId="6549"/>
        <pc:sldMkLst>
          <pc:docMk/>
          <pc:sldMk cId="3267355805" sldId="4623"/>
        </pc:sldMkLst>
        <pc:spChg chg="mod">
          <ac:chgData name="Chris Speller" userId="0a97f007-b978-4543-a8a0-9ee0abccdf0a" providerId="ADAL" clId="{FD4D7735-FE6F-48CE-8EB0-426C4AA180B2}" dt="2021-01-10T09:55:28.858" v="13896" actId="6549"/>
          <ac:spMkLst>
            <pc:docMk/>
            <pc:sldMk cId="3267355805" sldId="4623"/>
            <ac:spMk id="10" creationId="{00000000-0000-0000-0000-000000000000}"/>
          </ac:spMkLst>
        </pc:spChg>
        <pc:spChg chg="mod">
          <ac:chgData name="Chris Speller" userId="0a97f007-b978-4543-a8a0-9ee0abccdf0a" providerId="ADAL" clId="{FD4D7735-FE6F-48CE-8EB0-426C4AA180B2}" dt="2021-01-10T09:55:30.463" v="13897" actId="6549"/>
          <ac:spMkLst>
            <pc:docMk/>
            <pc:sldMk cId="3267355805" sldId="4623"/>
            <ac:spMk id="11" creationId="{00000000-0000-0000-0000-000000000000}"/>
          </ac:spMkLst>
        </pc:spChg>
        <pc:spChg chg="mod">
          <ac:chgData name="Chris Speller" userId="0a97f007-b978-4543-a8a0-9ee0abccdf0a" providerId="ADAL" clId="{FD4D7735-FE6F-48CE-8EB0-426C4AA180B2}" dt="2021-01-10T09:43:34.796" v="13582" actId="20577"/>
          <ac:spMkLst>
            <pc:docMk/>
            <pc:sldMk cId="3267355805" sldId="4623"/>
            <ac:spMk id="13" creationId="{7ABAE97A-8CAC-449E-AADF-D2C0B12BD954}"/>
          </ac:spMkLst>
        </pc:spChg>
      </pc:sldChg>
      <pc:sldChg chg="modSp add mod modAnim">
        <pc:chgData name="Chris Speller" userId="0a97f007-b978-4543-a8a0-9ee0abccdf0a" providerId="ADAL" clId="{FD4D7735-FE6F-48CE-8EB0-426C4AA180B2}" dt="2021-01-10T09:55:48.135" v="13901"/>
        <pc:sldMkLst>
          <pc:docMk/>
          <pc:sldMk cId="673204531" sldId="4624"/>
        </pc:sldMkLst>
        <pc:spChg chg="mod">
          <ac:chgData name="Chris Speller" userId="0a97f007-b978-4543-a8a0-9ee0abccdf0a" providerId="ADAL" clId="{FD4D7735-FE6F-48CE-8EB0-426C4AA180B2}" dt="2021-01-10T09:47:56.936" v="13603" actId="20577"/>
          <ac:spMkLst>
            <pc:docMk/>
            <pc:sldMk cId="673204531" sldId="4624"/>
            <ac:spMk id="10" creationId="{00000000-0000-0000-0000-000000000000}"/>
          </ac:spMkLst>
        </pc:spChg>
        <pc:spChg chg="mod">
          <ac:chgData name="Chris Speller" userId="0a97f007-b978-4543-a8a0-9ee0abccdf0a" providerId="ADAL" clId="{FD4D7735-FE6F-48CE-8EB0-426C4AA180B2}" dt="2021-01-10T09:55:48.135" v="13901"/>
          <ac:spMkLst>
            <pc:docMk/>
            <pc:sldMk cId="673204531" sldId="4624"/>
            <ac:spMk id="11" creationId="{00000000-0000-0000-0000-000000000000}"/>
          </ac:spMkLst>
        </pc:spChg>
        <pc:spChg chg="mod">
          <ac:chgData name="Chris Speller" userId="0a97f007-b978-4543-a8a0-9ee0abccdf0a" providerId="ADAL" clId="{FD4D7735-FE6F-48CE-8EB0-426C4AA180B2}" dt="2021-01-10T09:54:48.083" v="13884" actId="20577"/>
          <ac:spMkLst>
            <pc:docMk/>
            <pc:sldMk cId="673204531" sldId="4624"/>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1072897931" sldId="4624"/>
        </pc:sldMkLst>
      </pc:sldChg>
      <pc:sldChg chg="modSp add mod">
        <pc:chgData name="Chris Speller" userId="0a97f007-b978-4543-a8a0-9ee0abccdf0a" providerId="ADAL" clId="{FD4D7735-FE6F-48CE-8EB0-426C4AA180B2}" dt="2021-01-24T08:13:08.325" v="16261" actId="20577"/>
        <pc:sldMkLst>
          <pc:docMk/>
          <pc:sldMk cId="173470688" sldId="4625"/>
        </pc:sldMkLst>
        <pc:spChg chg="mod">
          <ac:chgData name="Chris Speller" userId="0a97f007-b978-4543-a8a0-9ee0abccdf0a" providerId="ADAL" clId="{FD4D7735-FE6F-48CE-8EB0-426C4AA180B2}" dt="2021-01-10T09:59:31.740" v="14125" actId="20577"/>
          <ac:spMkLst>
            <pc:docMk/>
            <pc:sldMk cId="173470688" sldId="4625"/>
            <ac:spMk id="10" creationId="{00000000-0000-0000-0000-000000000000}"/>
          </ac:spMkLst>
        </pc:spChg>
        <pc:spChg chg="mod">
          <ac:chgData name="Chris Speller" userId="0a97f007-b978-4543-a8a0-9ee0abccdf0a" providerId="ADAL" clId="{FD4D7735-FE6F-48CE-8EB0-426C4AA180B2}" dt="2021-01-10T09:59:40.870" v="14128" actId="6549"/>
          <ac:spMkLst>
            <pc:docMk/>
            <pc:sldMk cId="173470688" sldId="4625"/>
            <ac:spMk id="11" creationId="{00000000-0000-0000-0000-000000000000}"/>
          </ac:spMkLst>
        </pc:spChg>
        <pc:spChg chg="mod">
          <ac:chgData name="Chris Speller" userId="0a97f007-b978-4543-a8a0-9ee0abccdf0a" providerId="ADAL" clId="{FD4D7735-FE6F-48CE-8EB0-426C4AA180B2}" dt="2021-01-24T08:13:08.325" v="16261" actId="20577"/>
          <ac:spMkLst>
            <pc:docMk/>
            <pc:sldMk cId="173470688" sldId="4625"/>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4002548402" sldId="4625"/>
        </pc:sldMkLst>
      </pc:sldChg>
      <pc:sldChg chg="del">
        <pc:chgData name="Chris Speller" userId="0a97f007-b978-4543-a8a0-9ee0abccdf0a" providerId="ADAL" clId="{FD4D7735-FE6F-48CE-8EB0-426C4AA180B2}" dt="2020-12-29T18:18:16.071" v="1" actId="47"/>
        <pc:sldMkLst>
          <pc:docMk/>
          <pc:sldMk cId="2045274727" sldId="4626"/>
        </pc:sldMkLst>
      </pc:sldChg>
      <pc:sldChg chg="modSp add">
        <pc:chgData name="Chris Speller" userId="0a97f007-b978-4543-a8a0-9ee0abccdf0a" providerId="ADAL" clId="{FD4D7735-FE6F-48CE-8EB0-426C4AA180B2}" dt="2021-01-24T08:13:23.886" v="16300" actId="20577"/>
        <pc:sldMkLst>
          <pc:docMk/>
          <pc:sldMk cId="3774219130" sldId="4626"/>
        </pc:sldMkLst>
        <pc:spChg chg="mod">
          <ac:chgData name="Chris Speller" userId="0a97f007-b978-4543-a8a0-9ee0abccdf0a" providerId="ADAL" clId="{FD4D7735-FE6F-48CE-8EB0-426C4AA180B2}" dt="2021-01-10T10:01:46.902" v="14151" actId="20577"/>
          <ac:spMkLst>
            <pc:docMk/>
            <pc:sldMk cId="3774219130" sldId="4626"/>
            <ac:spMk id="10" creationId="{00000000-0000-0000-0000-000000000000}"/>
          </ac:spMkLst>
        </pc:spChg>
        <pc:spChg chg="mod">
          <ac:chgData name="Chris Speller" userId="0a97f007-b978-4543-a8a0-9ee0abccdf0a" providerId="ADAL" clId="{FD4D7735-FE6F-48CE-8EB0-426C4AA180B2}" dt="2021-01-10T10:01:54.144" v="14156" actId="20577"/>
          <ac:spMkLst>
            <pc:docMk/>
            <pc:sldMk cId="3774219130" sldId="4626"/>
            <ac:spMk id="11" creationId="{00000000-0000-0000-0000-000000000000}"/>
          </ac:spMkLst>
        </pc:spChg>
        <pc:spChg chg="mod">
          <ac:chgData name="Chris Speller" userId="0a97f007-b978-4543-a8a0-9ee0abccdf0a" providerId="ADAL" clId="{FD4D7735-FE6F-48CE-8EB0-426C4AA180B2}" dt="2021-01-24T08:13:23.886" v="16300" actId="20577"/>
          <ac:spMkLst>
            <pc:docMk/>
            <pc:sldMk cId="3774219130" sldId="4626"/>
            <ac:spMk id="13" creationId="{7ABAE97A-8CAC-449E-AADF-D2C0B12BD954}"/>
          </ac:spMkLst>
        </pc:spChg>
      </pc:sldChg>
      <pc:sldChg chg="modSp add mod">
        <pc:chgData name="Chris Speller" userId="0a97f007-b978-4543-a8a0-9ee0abccdf0a" providerId="ADAL" clId="{FD4D7735-FE6F-48CE-8EB0-426C4AA180B2}" dt="2021-01-24T08:12:00.046" v="16198" actId="20577"/>
        <pc:sldMkLst>
          <pc:docMk/>
          <pc:sldMk cId="1208389855" sldId="4627"/>
        </pc:sldMkLst>
        <pc:spChg chg="mod">
          <ac:chgData name="Chris Speller" userId="0a97f007-b978-4543-a8a0-9ee0abccdf0a" providerId="ADAL" clId="{FD4D7735-FE6F-48CE-8EB0-426C4AA180B2}" dt="2021-01-10T10:04:24.382" v="14210" actId="20577"/>
          <ac:spMkLst>
            <pc:docMk/>
            <pc:sldMk cId="1208389855" sldId="4627"/>
            <ac:spMk id="10" creationId="{00000000-0000-0000-0000-000000000000}"/>
          </ac:spMkLst>
        </pc:spChg>
        <pc:spChg chg="mod">
          <ac:chgData name="Chris Speller" userId="0a97f007-b978-4543-a8a0-9ee0abccdf0a" providerId="ADAL" clId="{FD4D7735-FE6F-48CE-8EB0-426C4AA180B2}" dt="2021-01-10T10:04:30.627" v="14213"/>
          <ac:spMkLst>
            <pc:docMk/>
            <pc:sldMk cId="1208389855" sldId="4627"/>
            <ac:spMk id="11" creationId="{00000000-0000-0000-0000-000000000000}"/>
          </ac:spMkLst>
        </pc:spChg>
        <pc:spChg chg="mod">
          <ac:chgData name="Chris Speller" userId="0a97f007-b978-4543-a8a0-9ee0abccdf0a" providerId="ADAL" clId="{FD4D7735-FE6F-48CE-8EB0-426C4AA180B2}" dt="2021-01-24T08:12:00.046" v="16198" actId="20577"/>
          <ac:spMkLst>
            <pc:docMk/>
            <pc:sldMk cId="1208389855" sldId="4627"/>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2237222358" sldId="4627"/>
        </pc:sldMkLst>
      </pc:sldChg>
      <pc:sldChg chg="del">
        <pc:chgData name="Chris Speller" userId="0a97f007-b978-4543-a8a0-9ee0abccdf0a" providerId="ADAL" clId="{FD4D7735-FE6F-48CE-8EB0-426C4AA180B2}" dt="2020-12-29T18:18:16.071" v="1" actId="47"/>
        <pc:sldMkLst>
          <pc:docMk/>
          <pc:sldMk cId="1254430283" sldId="4628"/>
        </pc:sldMkLst>
      </pc:sldChg>
      <pc:sldChg chg="modSp add mod">
        <pc:chgData name="Chris Speller" userId="0a97f007-b978-4543-a8a0-9ee0abccdf0a" providerId="ADAL" clId="{FD4D7735-FE6F-48CE-8EB0-426C4AA180B2}" dt="2021-01-24T08:12:19.791" v="16231" actId="20577"/>
        <pc:sldMkLst>
          <pc:docMk/>
          <pc:sldMk cId="2246013411" sldId="4628"/>
        </pc:sldMkLst>
        <pc:spChg chg="mod">
          <ac:chgData name="Chris Speller" userId="0a97f007-b978-4543-a8a0-9ee0abccdf0a" providerId="ADAL" clId="{FD4D7735-FE6F-48CE-8EB0-426C4AA180B2}" dt="2021-01-10T10:07:11.025" v="14294" actId="20577"/>
          <ac:spMkLst>
            <pc:docMk/>
            <pc:sldMk cId="2246013411" sldId="4628"/>
            <ac:spMk id="10" creationId="{00000000-0000-0000-0000-000000000000}"/>
          </ac:spMkLst>
        </pc:spChg>
        <pc:spChg chg="mod">
          <ac:chgData name="Chris Speller" userId="0a97f007-b978-4543-a8a0-9ee0abccdf0a" providerId="ADAL" clId="{FD4D7735-FE6F-48CE-8EB0-426C4AA180B2}" dt="2021-01-10T10:08:11.621" v="14328"/>
          <ac:spMkLst>
            <pc:docMk/>
            <pc:sldMk cId="2246013411" sldId="4628"/>
            <ac:spMk id="11" creationId="{00000000-0000-0000-0000-000000000000}"/>
          </ac:spMkLst>
        </pc:spChg>
        <pc:spChg chg="mod">
          <ac:chgData name="Chris Speller" userId="0a97f007-b978-4543-a8a0-9ee0abccdf0a" providerId="ADAL" clId="{FD4D7735-FE6F-48CE-8EB0-426C4AA180B2}" dt="2021-01-24T08:12:19.791" v="16231" actId="20577"/>
          <ac:spMkLst>
            <pc:docMk/>
            <pc:sldMk cId="2246013411" sldId="4628"/>
            <ac:spMk id="13" creationId="{7ABAE97A-8CAC-449E-AADF-D2C0B12BD954}"/>
          </ac:spMkLst>
        </pc:spChg>
      </pc:sldChg>
      <pc:sldChg chg="add del">
        <pc:chgData name="Chris Speller" userId="0a97f007-b978-4543-a8a0-9ee0abccdf0a" providerId="ADAL" clId="{FD4D7735-FE6F-48CE-8EB0-426C4AA180B2}" dt="2021-01-10T10:14:35.946" v="14585"/>
        <pc:sldMkLst>
          <pc:docMk/>
          <pc:sldMk cId="281470516" sldId="4629"/>
        </pc:sldMkLst>
      </pc:sldChg>
      <pc:sldChg chg="modSp add del mod modAnim">
        <pc:chgData name="Chris Speller" userId="0a97f007-b978-4543-a8a0-9ee0abccdf0a" providerId="ADAL" clId="{FD4D7735-FE6F-48CE-8EB0-426C4AA180B2}" dt="2021-01-11T12:59:27.280" v="16014" actId="16959"/>
        <pc:sldMkLst>
          <pc:docMk/>
          <pc:sldMk cId="1220082156" sldId="4629"/>
        </pc:sldMkLst>
        <pc:spChg chg="mod">
          <ac:chgData name="Chris Speller" userId="0a97f007-b978-4543-a8a0-9ee0abccdf0a" providerId="ADAL" clId="{FD4D7735-FE6F-48CE-8EB0-426C4AA180B2}" dt="2021-01-10T10:14:21.789" v="14582" actId="20577"/>
          <ac:spMkLst>
            <pc:docMk/>
            <pc:sldMk cId="1220082156" sldId="4629"/>
            <ac:spMk id="10" creationId="{00000000-0000-0000-0000-000000000000}"/>
          </ac:spMkLst>
        </pc:spChg>
        <pc:spChg chg="mod">
          <ac:chgData name="Chris Speller" userId="0a97f007-b978-4543-a8a0-9ee0abccdf0a" providerId="ADAL" clId="{FD4D7735-FE6F-48CE-8EB0-426C4AA180B2}" dt="2021-01-10T10:08:49.421" v="14337" actId="404"/>
          <ac:spMkLst>
            <pc:docMk/>
            <pc:sldMk cId="1220082156" sldId="4629"/>
            <ac:spMk id="11" creationId="{00000000-0000-0000-0000-000000000000}"/>
          </ac:spMkLst>
        </pc:spChg>
        <pc:spChg chg="mod">
          <ac:chgData name="Chris Speller" userId="0a97f007-b978-4543-a8a0-9ee0abccdf0a" providerId="ADAL" clId="{FD4D7735-FE6F-48CE-8EB0-426C4AA180B2}" dt="2021-01-11T12:59:27.280" v="16014" actId="16959"/>
          <ac:spMkLst>
            <pc:docMk/>
            <pc:sldMk cId="1220082156" sldId="4629"/>
            <ac:spMk id="13" creationId="{7ABAE97A-8CAC-449E-AADF-D2C0B12BD954}"/>
          </ac:spMkLst>
        </pc:spChg>
      </pc:sldChg>
      <pc:sldChg chg="del">
        <pc:chgData name="Chris Speller" userId="0a97f007-b978-4543-a8a0-9ee0abccdf0a" providerId="ADAL" clId="{FD4D7735-FE6F-48CE-8EB0-426C4AA180B2}" dt="2020-12-29T18:18:16.071" v="1" actId="47"/>
        <pc:sldMkLst>
          <pc:docMk/>
          <pc:sldMk cId="1744796261" sldId="4629"/>
        </pc:sldMkLst>
      </pc:sldChg>
      <pc:sldChg chg="del">
        <pc:chgData name="Chris Speller" userId="0a97f007-b978-4543-a8a0-9ee0abccdf0a" providerId="ADAL" clId="{FD4D7735-FE6F-48CE-8EB0-426C4AA180B2}" dt="2020-12-29T18:18:16.071" v="1" actId="47"/>
        <pc:sldMkLst>
          <pc:docMk/>
          <pc:sldMk cId="883161294" sldId="4630"/>
        </pc:sldMkLst>
      </pc:sldChg>
      <pc:sldChg chg="modSp add mod modAnim">
        <pc:chgData name="Chris Speller" userId="0a97f007-b978-4543-a8a0-9ee0abccdf0a" providerId="ADAL" clId="{FD4D7735-FE6F-48CE-8EB0-426C4AA180B2}" dt="2021-01-24T08:13:46.077" v="16330" actId="20577"/>
        <pc:sldMkLst>
          <pc:docMk/>
          <pc:sldMk cId="2869963530" sldId="4630"/>
        </pc:sldMkLst>
        <pc:spChg chg="mod">
          <ac:chgData name="Chris Speller" userId="0a97f007-b978-4543-a8a0-9ee0abccdf0a" providerId="ADAL" clId="{FD4D7735-FE6F-48CE-8EB0-426C4AA180B2}" dt="2021-01-10T10:19:59.449" v="14829" actId="404"/>
          <ac:spMkLst>
            <pc:docMk/>
            <pc:sldMk cId="2869963530" sldId="4630"/>
            <ac:spMk id="10" creationId="{00000000-0000-0000-0000-000000000000}"/>
          </ac:spMkLst>
        </pc:spChg>
        <pc:spChg chg="mod">
          <ac:chgData name="Chris Speller" userId="0a97f007-b978-4543-a8a0-9ee0abccdf0a" providerId="ADAL" clId="{FD4D7735-FE6F-48CE-8EB0-426C4AA180B2}" dt="2021-01-10T10:20:01.777" v="14831" actId="404"/>
          <ac:spMkLst>
            <pc:docMk/>
            <pc:sldMk cId="2869963530" sldId="4630"/>
            <ac:spMk id="11" creationId="{00000000-0000-0000-0000-000000000000}"/>
          </ac:spMkLst>
        </pc:spChg>
        <pc:spChg chg="mod">
          <ac:chgData name="Chris Speller" userId="0a97f007-b978-4543-a8a0-9ee0abccdf0a" providerId="ADAL" clId="{FD4D7735-FE6F-48CE-8EB0-426C4AA180B2}" dt="2021-01-24T08:13:46.077" v="16330" actId="20577"/>
          <ac:spMkLst>
            <pc:docMk/>
            <pc:sldMk cId="2869963530" sldId="4630"/>
            <ac:spMk id="13" creationId="{7ABAE97A-8CAC-449E-AADF-D2C0B12BD954}"/>
          </ac:spMkLst>
        </pc:spChg>
      </pc:sldChg>
      <pc:sldChg chg="modSp add mod">
        <pc:chgData name="Chris Speller" userId="0a97f007-b978-4543-a8a0-9ee0abccdf0a" providerId="ADAL" clId="{FD4D7735-FE6F-48CE-8EB0-426C4AA180B2}" dt="2021-01-10T10:24:51.235" v="15072" actId="20577"/>
        <pc:sldMkLst>
          <pc:docMk/>
          <pc:sldMk cId="1102841633" sldId="4631"/>
        </pc:sldMkLst>
        <pc:spChg chg="mod">
          <ac:chgData name="Chris Speller" userId="0a97f007-b978-4543-a8a0-9ee0abccdf0a" providerId="ADAL" clId="{FD4D7735-FE6F-48CE-8EB0-426C4AA180B2}" dt="2021-01-10T10:24:51.235" v="15072" actId="20577"/>
          <ac:spMkLst>
            <pc:docMk/>
            <pc:sldMk cId="1102841633" sldId="4631"/>
            <ac:spMk id="2" creationId="{E16FD57A-7896-48B4-B078-61962DD83C7A}"/>
          </ac:spMkLst>
        </pc:spChg>
      </pc:sldChg>
      <pc:sldChg chg="del">
        <pc:chgData name="Chris Speller" userId="0a97f007-b978-4543-a8a0-9ee0abccdf0a" providerId="ADAL" clId="{FD4D7735-FE6F-48CE-8EB0-426C4AA180B2}" dt="2020-12-29T18:18:16.071" v="1" actId="47"/>
        <pc:sldMkLst>
          <pc:docMk/>
          <pc:sldMk cId="2434932340" sldId="4631"/>
        </pc:sldMkLst>
      </pc:sldChg>
      <pc:sldChg chg="del">
        <pc:chgData name="Chris Speller" userId="0a97f007-b978-4543-a8a0-9ee0abccdf0a" providerId="ADAL" clId="{FD4D7735-FE6F-48CE-8EB0-426C4AA180B2}" dt="2020-12-29T18:18:16.071" v="1" actId="47"/>
        <pc:sldMkLst>
          <pc:docMk/>
          <pc:sldMk cId="1199265978" sldId="4632"/>
        </pc:sldMkLst>
      </pc:sldChg>
      <pc:sldChg chg="addSp delSp modSp add mod modAnim">
        <pc:chgData name="Chris Speller" userId="0a97f007-b978-4543-a8a0-9ee0abccdf0a" providerId="ADAL" clId="{FD4D7735-FE6F-48CE-8EB0-426C4AA180B2}" dt="2021-01-10T10:29:42.708" v="15494" actId="478"/>
        <pc:sldMkLst>
          <pc:docMk/>
          <pc:sldMk cId="3937529558" sldId="4632"/>
        </pc:sldMkLst>
        <pc:spChg chg="mod">
          <ac:chgData name="Chris Speller" userId="0a97f007-b978-4543-a8a0-9ee0abccdf0a" providerId="ADAL" clId="{FD4D7735-FE6F-48CE-8EB0-426C4AA180B2}" dt="2021-01-10T10:28:56.932" v="15493" actId="20577"/>
          <ac:spMkLst>
            <pc:docMk/>
            <pc:sldMk cId="3937529558" sldId="4632"/>
            <ac:spMk id="10" creationId="{00000000-0000-0000-0000-000000000000}"/>
          </ac:spMkLst>
        </pc:spChg>
        <pc:spChg chg="mod">
          <ac:chgData name="Chris Speller" userId="0a97f007-b978-4543-a8a0-9ee0abccdf0a" providerId="ADAL" clId="{FD4D7735-FE6F-48CE-8EB0-426C4AA180B2}" dt="2021-01-10T10:28:49.651" v="15490" actId="20577"/>
          <ac:spMkLst>
            <pc:docMk/>
            <pc:sldMk cId="3937529558" sldId="4632"/>
            <ac:spMk id="11" creationId="{00000000-0000-0000-0000-000000000000}"/>
          </ac:spMkLst>
        </pc:spChg>
        <pc:spChg chg="mod">
          <ac:chgData name="Chris Speller" userId="0a97f007-b978-4543-a8a0-9ee0abccdf0a" providerId="ADAL" clId="{FD4D7735-FE6F-48CE-8EB0-426C4AA180B2}" dt="2021-01-10T10:28:33.228" v="15487" actId="20577"/>
          <ac:spMkLst>
            <pc:docMk/>
            <pc:sldMk cId="3937529558" sldId="4632"/>
            <ac:spMk id="13" creationId="{7ABAE97A-8CAC-449E-AADF-D2C0B12BD954}"/>
          </ac:spMkLst>
        </pc:spChg>
        <pc:picChg chg="add del mod">
          <ac:chgData name="Chris Speller" userId="0a97f007-b978-4543-a8a0-9ee0abccdf0a" providerId="ADAL" clId="{FD4D7735-FE6F-48CE-8EB0-426C4AA180B2}" dt="2021-01-10T10:29:42.708" v="15494" actId="478"/>
          <ac:picMkLst>
            <pc:docMk/>
            <pc:sldMk cId="3937529558" sldId="4632"/>
            <ac:picMk id="3" creationId="{4F7FE29C-DA38-49EA-84C7-57082040F265}"/>
          </ac:picMkLst>
        </pc:picChg>
      </pc:sldChg>
      <pc:sldChg chg="addSp delSp modSp add mod">
        <pc:chgData name="Chris Speller" userId="0a97f007-b978-4543-a8a0-9ee0abccdf0a" providerId="ADAL" clId="{FD4D7735-FE6F-48CE-8EB0-426C4AA180B2}" dt="2021-01-10T10:32:26.057" v="15959" actId="478"/>
        <pc:sldMkLst>
          <pc:docMk/>
          <pc:sldMk cId="1964730641" sldId="4633"/>
        </pc:sldMkLst>
        <pc:spChg chg="mod">
          <ac:chgData name="Chris Speller" userId="0a97f007-b978-4543-a8a0-9ee0abccdf0a" providerId="ADAL" clId="{FD4D7735-FE6F-48CE-8EB0-426C4AA180B2}" dt="2021-01-10T10:31:53.105" v="15958" actId="20577"/>
          <ac:spMkLst>
            <pc:docMk/>
            <pc:sldMk cId="1964730641" sldId="4633"/>
            <ac:spMk id="10" creationId="{00000000-0000-0000-0000-000000000000}"/>
          </ac:spMkLst>
        </pc:spChg>
        <pc:spChg chg="mod">
          <ac:chgData name="Chris Speller" userId="0a97f007-b978-4543-a8a0-9ee0abccdf0a" providerId="ADAL" clId="{FD4D7735-FE6F-48CE-8EB0-426C4AA180B2}" dt="2021-01-10T10:31:01.759" v="15938"/>
          <ac:spMkLst>
            <pc:docMk/>
            <pc:sldMk cId="1964730641" sldId="4633"/>
            <ac:spMk id="11" creationId="{00000000-0000-0000-0000-000000000000}"/>
          </ac:spMkLst>
        </pc:spChg>
        <pc:spChg chg="mod">
          <ac:chgData name="Chris Speller" userId="0a97f007-b978-4543-a8a0-9ee0abccdf0a" providerId="ADAL" clId="{FD4D7735-FE6F-48CE-8EB0-426C4AA180B2}" dt="2021-01-10T10:31:10.263" v="15951" actId="122"/>
          <ac:spMkLst>
            <pc:docMk/>
            <pc:sldMk cId="1964730641" sldId="4633"/>
            <ac:spMk id="13" creationId="{7ABAE97A-8CAC-449E-AADF-D2C0B12BD954}"/>
          </ac:spMkLst>
        </pc:spChg>
        <pc:picChg chg="add del mod">
          <ac:chgData name="Chris Speller" userId="0a97f007-b978-4543-a8a0-9ee0abccdf0a" providerId="ADAL" clId="{FD4D7735-FE6F-48CE-8EB0-426C4AA180B2}" dt="2021-01-10T10:32:26.057" v="15959" actId="478"/>
          <ac:picMkLst>
            <pc:docMk/>
            <pc:sldMk cId="1964730641" sldId="4633"/>
            <ac:picMk id="3" creationId="{120E2A46-5279-4E71-984B-D1C97C3F86E7}"/>
          </ac:picMkLst>
        </pc:picChg>
      </pc:sldChg>
      <pc:sldChg chg="del">
        <pc:chgData name="Chris Speller" userId="0a97f007-b978-4543-a8a0-9ee0abccdf0a" providerId="ADAL" clId="{FD4D7735-FE6F-48CE-8EB0-426C4AA180B2}" dt="2020-12-29T18:18:16.071" v="1" actId="47"/>
        <pc:sldMkLst>
          <pc:docMk/>
          <pc:sldMk cId="4008228972" sldId="4633"/>
        </pc:sldMkLst>
      </pc:sldChg>
      <pc:sldChg chg="del">
        <pc:chgData name="Chris Speller" userId="0a97f007-b978-4543-a8a0-9ee0abccdf0a" providerId="ADAL" clId="{FD4D7735-FE6F-48CE-8EB0-426C4AA180B2}" dt="2020-12-29T18:18:16.071" v="1" actId="47"/>
        <pc:sldMkLst>
          <pc:docMk/>
          <pc:sldMk cId="4116779941" sldId="4635"/>
        </pc:sldMkLst>
      </pc:sldChg>
      <pc:sldChg chg="del">
        <pc:chgData name="Chris Speller" userId="0a97f007-b978-4543-a8a0-9ee0abccdf0a" providerId="ADAL" clId="{FD4D7735-FE6F-48CE-8EB0-426C4AA180B2}" dt="2020-12-29T18:18:16.071" v="1" actId="47"/>
        <pc:sldMkLst>
          <pc:docMk/>
          <pc:sldMk cId="2156876504" sldId="4636"/>
        </pc:sldMkLst>
      </pc:sldChg>
      <pc:sldChg chg="del">
        <pc:chgData name="Chris Speller" userId="0a97f007-b978-4543-a8a0-9ee0abccdf0a" providerId="ADAL" clId="{FD4D7735-FE6F-48CE-8EB0-426C4AA180B2}" dt="2020-12-29T18:18:16.071" v="1" actId="47"/>
        <pc:sldMkLst>
          <pc:docMk/>
          <pc:sldMk cId="1436877071" sldId="4637"/>
        </pc:sldMkLst>
      </pc:sldChg>
      <pc:sldChg chg="del">
        <pc:chgData name="Chris Speller" userId="0a97f007-b978-4543-a8a0-9ee0abccdf0a" providerId="ADAL" clId="{FD4D7735-FE6F-48CE-8EB0-426C4AA180B2}" dt="2020-12-29T18:18:16.071" v="1" actId="47"/>
        <pc:sldMkLst>
          <pc:docMk/>
          <pc:sldMk cId="3516740161" sldId="4638"/>
        </pc:sldMkLst>
      </pc:sldChg>
      <pc:sldChg chg="del">
        <pc:chgData name="Chris Speller" userId="0a97f007-b978-4543-a8a0-9ee0abccdf0a" providerId="ADAL" clId="{FD4D7735-FE6F-48CE-8EB0-426C4AA180B2}" dt="2020-12-29T18:18:16.071" v="1" actId="47"/>
        <pc:sldMkLst>
          <pc:docMk/>
          <pc:sldMk cId="3548521687" sldId="4639"/>
        </pc:sldMkLst>
      </pc:sldChg>
      <pc:sldChg chg="del">
        <pc:chgData name="Chris Speller" userId="0a97f007-b978-4543-a8a0-9ee0abccdf0a" providerId="ADAL" clId="{FD4D7735-FE6F-48CE-8EB0-426C4AA180B2}" dt="2020-12-29T18:18:16.071" v="1" actId="47"/>
        <pc:sldMkLst>
          <pc:docMk/>
          <pc:sldMk cId="57826844" sldId="4640"/>
        </pc:sldMkLst>
      </pc:sldChg>
      <pc:sldChg chg="del">
        <pc:chgData name="Chris Speller" userId="0a97f007-b978-4543-a8a0-9ee0abccdf0a" providerId="ADAL" clId="{FD4D7735-FE6F-48CE-8EB0-426C4AA180B2}" dt="2020-12-29T18:18:16.071" v="1" actId="47"/>
        <pc:sldMkLst>
          <pc:docMk/>
          <pc:sldMk cId="1781149090" sldId="4641"/>
        </pc:sldMkLst>
      </pc:sldChg>
      <pc:sldChg chg="del">
        <pc:chgData name="Chris Speller" userId="0a97f007-b978-4543-a8a0-9ee0abccdf0a" providerId="ADAL" clId="{FD4D7735-FE6F-48CE-8EB0-426C4AA180B2}" dt="2020-12-29T18:18:16.071" v="1" actId="47"/>
        <pc:sldMkLst>
          <pc:docMk/>
          <pc:sldMk cId="505362518" sldId="4642"/>
        </pc:sldMkLst>
      </pc:sldChg>
      <pc:sldChg chg="del">
        <pc:chgData name="Chris Speller" userId="0a97f007-b978-4543-a8a0-9ee0abccdf0a" providerId="ADAL" clId="{FD4D7735-FE6F-48CE-8EB0-426C4AA180B2}" dt="2020-12-29T18:18:16.071" v="1" actId="47"/>
        <pc:sldMkLst>
          <pc:docMk/>
          <pc:sldMk cId="2208450198" sldId="4643"/>
        </pc:sldMkLst>
      </pc:sldChg>
      <pc:sldChg chg="del">
        <pc:chgData name="Chris Speller" userId="0a97f007-b978-4543-a8a0-9ee0abccdf0a" providerId="ADAL" clId="{FD4D7735-FE6F-48CE-8EB0-426C4AA180B2}" dt="2020-12-29T18:18:16.071" v="1" actId="47"/>
        <pc:sldMkLst>
          <pc:docMk/>
          <pc:sldMk cId="22069436" sldId="4644"/>
        </pc:sldMkLst>
      </pc:sldChg>
      <pc:sldChg chg="del">
        <pc:chgData name="Chris Speller" userId="0a97f007-b978-4543-a8a0-9ee0abccdf0a" providerId="ADAL" clId="{FD4D7735-FE6F-48CE-8EB0-426C4AA180B2}" dt="2020-12-29T18:18:16.071" v="1" actId="47"/>
        <pc:sldMkLst>
          <pc:docMk/>
          <pc:sldMk cId="2817114249" sldId="4645"/>
        </pc:sldMkLst>
      </pc:sldChg>
      <pc:sldChg chg="del">
        <pc:chgData name="Chris Speller" userId="0a97f007-b978-4543-a8a0-9ee0abccdf0a" providerId="ADAL" clId="{FD4D7735-FE6F-48CE-8EB0-426C4AA180B2}" dt="2020-12-29T18:18:16.071" v="1" actId="47"/>
        <pc:sldMkLst>
          <pc:docMk/>
          <pc:sldMk cId="1615876387" sldId="4646"/>
        </pc:sldMkLst>
      </pc:sldChg>
      <pc:sldChg chg="del">
        <pc:chgData name="Chris Speller" userId="0a97f007-b978-4543-a8a0-9ee0abccdf0a" providerId="ADAL" clId="{FD4D7735-FE6F-48CE-8EB0-426C4AA180B2}" dt="2020-12-29T18:18:16.071" v="1" actId="47"/>
        <pc:sldMkLst>
          <pc:docMk/>
          <pc:sldMk cId="2015644189" sldId="4647"/>
        </pc:sldMkLst>
      </pc:sldChg>
      <pc:sldChg chg="del">
        <pc:chgData name="Chris Speller" userId="0a97f007-b978-4543-a8a0-9ee0abccdf0a" providerId="ADAL" clId="{FD4D7735-FE6F-48CE-8EB0-426C4AA180B2}" dt="2020-12-29T18:18:16.071" v="1" actId="47"/>
        <pc:sldMkLst>
          <pc:docMk/>
          <pc:sldMk cId="947961735" sldId="4648"/>
        </pc:sldMkLst>
      </pc:sldChg>
      <pc:sldChg chg="del">
        <pc:chgData name="Chris Speller" userId="0a97f007-b978-4543-a8a0-9ee0abccdf0a" providerId="ADAL" clId="{FD4D7735-FE6F-48CE-8EB0-426C4AA180B2}" dt="2020-12-29T18:18:16.071" v="1" actId="47"/>
        <pc:sldMkLst>
          <pc:docMk/>
          <pc:sldMk cId="2485358906" sldId="4649"/>
        </pc:sldMkLst>
      </pc:sldChg>
      <pc:sldChg chg="del">
        <pc:chgData name="Chris Speller" userId="0a97f007-b978-4543-a8a0-9ee0abccdf0a" providerId="ADAL" clId="{FD4D7735-FE6F-48CE-8EB0-426C4AA180B2}" dt="2020-12-29T18:18:16.071" v="1" actId="47"/>
        <pc:sldMkLst>
          <pc:docMk/>
          <pc:sldMk cId="3766808014" sldId="4650"/>
        </pc:sldMkLst>
      </pc:sldChg>
      <pc:sldChg chg="del">
        <pc:chgData name="Chris Speller" userId="0a97f007-b978-4543-a8a0-9ee0abccdf0a" providerId="ADAL" clId="{FD4D7735-FE6F-48CE-8EB0-426C4AA180B2}" dt="2020-12-29T18:18:16.071" v="1" actId="47"/>
        <pc:sldMkLst>
          <pc:docMk/>
          <pc:sldMk cId="2322858875" sldId="4651"/>
        </pc:sldMkLst>
      </pc:sldChg>
      <pc:sldChg chg="del">
        <pc:chgData name="Chris Speller" userId="0a97f007-b978-4543-a8a0-9ee0abccdf0a" providerId="ADAL" clId="{FD4D7735-FE6F-48CE-8EB0-426C4AA180B2}" dt="2020-12-29T18:18:16.071" v="1" actId="47"/>
        <pc:sldMkLst>
          <pc:docMk/>
          <pc:sldMk cId="3438601238" sldId="4652"/>
        </pc:sldMkLst>
      </pc:sldChg>
      <pc:sldChg chg="del">
        <pc:chgData name="Chris Speller" userId="0a97f007-b978-4543-a8a0-9ee0abccdf0a" providerId="ADAL" clId="{FD4D7735-FE6F-48CE-8EB0-426C4AA180B2}" dt="2020-12-29T18:18:16.071" v="1" actId="47"/>
        <pc:sldMkLst>
          <pc:docMk/>
          <pc:sldMk cId="1799621015" sldId="4653"/>
        </pc:sldMkLst>
      </pc:sldChg>
      <pc:sldChg chg="del">
        <pc:chgData name="Chris Speller" userId="0a97f007-b978-4543-a8a0-9ee0abccdf0a" providerId="ADAL" clId="{FD4D7735-FE6F-48CE-8EB0-426C4AA180B2}" dt="2020-12-29T18:18:16.071" v="1" actId="47"/>
        <pc:sldMkLst>
          <pc:docMk/>
          <pc:sldMk cId="4095938949" sldId="4654"/>
        </pc:sldMkLst>
      </pc:sldChg>
      <pc:sldChg chg="del">
        <pc:chgData name="Chris Speller" userId="0a97f007-b978-4543-a8a0-9ee0abccdf0a" providerId="ADAL" clId="{FD4D7735-FE6F-48CE-8EB0-426C4AA180B2}" dt="2020-12-29T18:18:16.071" v="1" actId="47"/>
        <pc:sldMkLst>
          <pc:docMk/>
          <pc:sldMk cId="484937249" sldId="4655"/>
        </pc:sldMkLst>
      </pc:sldChg>
      <pc:sldChg chg="del">
        <pc:chgData name="Chris Speller" userId="0a97f007-b978-4543-a8a0-9ee0abccdf0a" providerId="ADAL" clId="{FD4D7735-FE6F-48CE-8EB0-426C4AA180B2}" dt="2020-12-29T18:18:16.071" v="1" actId="47"/>
        <pc:sldMkLst>
          <pc:docMk/>
          <pc:sldMk cId="662840791" sldId="4656"/>
        </pc:sldMkLst>
      </pc:sldChg>
      <pc:sldChg chg="del">
        <pc:chgData name="Chris Speller" userId="0a97f007-b978-4543-a8a0-9ee0abccdf0a" providerId="ADAL" clId="{FD4D7735-FE6F-48CE-8EB0-426C4AA180B2}" dt="2020-12-29T18:18:16.071" v="1" actId="47"/>
        <pc:sldMkLst>
          <pc:docMk/>
          <pc:sldMk cId="310562790" sldId="4657"/>
        </pc:sldMkLst>
      </pc:sldChg>
      <pc:sldChg chg="del">
        <pc:chgData name="Chris Speller" userId="0a97f007-b978-4543-a8a0-9ee0abccdf0a" providerId="ADAL" clId="{FD4D7735-FE6F-48CE-8EB0-426C4AA180B2}" dt="2020-12-29T18:18:16.071" v="1" actId="47"/>
        <pc:sldMkLst>
          <pc:docMk/>
          <pc:sldMk cId="2964137074" sldId="4658"/>
        </pc:sldMkLst>
      </pc:sldChg>
      <pc:sldChg chg="del">
        <pc:chgData name="Chris Speller" userId="0a97f007-b978-4543-a8a0-9ee0abccdf0a" providerId="ADAL" clId="{FD4D7735-FE6F-48CE-8EB0-426C4AA180B2}" dt="2020-12-29T18:18:16.071" v="1" actId="47"/>
        <pc:sldMkLst>
          <pc:docMk/>
          <pc:sldMk cId="84967896" sldId="4659"/>
        </pc:sldMkLst>
      </pc:sldChg>
      <pc:sldChg chg="del">
        <pc:chgData name="Chris Speller" userId="0a97f007-b978-4543-a8a0-9ee0abccdf0a" providerId="ADAL" clId="{FD4D7735-FE6F-48CE-8EB0-426C4AA180B2}" dt="2020-12-29T18:18:16.071" v="1" actId="47"/>
        <pc:sldMkLst>
          <pc:docMk/>
          <pc:sldMk cId="2767086994" sldId="4660"/>
        </pc:sldMkLst>
      </pc:sldChg>
      <pc:sldChg chg="del">
        <pc:chgData name="Chris Speller" userId="0a97f007-b978-4543-a8a0-9ee0abccdf0a" providerId="ADAL" clId="{FD4D7735-FE6F-48CE-8EB0-426C4AA180B2}" dt="2020-12-29T18:18:16.071" v="1" actId="47"/>
        <pc:sldMkLst>
          <pc:docMk/>
          <pc:sldMk cId="610382414" sldId="4661"/>
        </pc:sldMkLst>
      </pc:sldChg>
      <pc:sldChg chg="del">
        <pc:chgData name="Chris Speller" userId="0a97f007-b978-4543-a8a0-9ee0abccdf0a" providerId="ADAL" clId="{FD4D7735-FE6F-48CE-8EB0-426C4AA180B2}" dt="2020-12-29T18:18:16.071" v="1" actId="47"/>
        <pc:sldMkLst>
          <pc:docMk/>
          <pc:sldMk cId="1074271202" sldId="4662"/>
        </pc:sldMkLst>
      </pc:sldChg>
      <pc:sldChg chg="del">
        <pc:chgData name="Chris Speller" userId="0a97f007-b978-4543-a8a0-9ee0abccdf0a" providerId="ADAL" clId="{FD4D7735-FE6F-48CE-8EB0-426C4AA180B2}" dt="2020-12-29T18:18:16.071" v="1" actId="47"/>
        <pc:sldMkLst>
          <pc:docMk/>
          <pc:sldMk cId="1340143252" sldId="4663"/>
        </pc:sldMkLst>
      </pc:sldChg>
      <pc:sldChg chg="del">
        <pc:chgData name="Chris Speller" userId="0a97f007-b978-4543-a8a0-9ee0abccdf0a" providerId="ADAL" clId="{FD4D7735-FE6F-48CE-8EB0-426C4AA180B2}" dt="2020-12-29T18:18:16.071" v="1" actId="47"/>
        <pc:sldMkLst>
          <pc:docMk/>
          <pc:sldMk cId="2650443504" sldId="4664"/>
        </pc:sldMkLst>
      </pc:sldChg>
      <pc:sldChg chg="del">
        <pc:chgData name="Chris Speller" userId="0a97f007-b978-4543-a8a0-9ee0abccdf0a" providerId="ADAL" clId="{FD4D7735-FE6F-48CE-8EB0-426C4AA180B2}" dt="2020-12-29T18:18:16.071" v="1" actId="47"/>
        <pc:sldMkLst>
          <pc:docMk/>
          <pc:sldMk cId="611562782" sldId="4665"/>
        </pc:sldMkLst>
      </pc:sldChg>
      <pc:sldChg chg="del">
        <pc:chgData name="Chris Speller" userId="0a97f007-b978-4543-a8a0-9ee0abccdf0a" providerId="ADAL" clId="{FD4D7735-FE6F-48CE-8EB0-426C4AA180B2}" dt="2020-12-29T18:18:16.071" v="1" actId="47"/>
        <pc:sldMkLst>
          <pc:docMk/>
          <pc:sldMk cId="479009871" sldId="4666"/>
        </pc:sldMkLst>
      </pc:sldChg>
      <pc:sldChg chg="del">
        <pc:chgData name="Chris Speller" userId="0a97f007-b978-4543-a8a0-9ee0abccdf0a" providerId="ADAL" clId="{FD4D7735-FE6F-48CE-8EB0-426C4AA180B2}" dt="2020-12-29T18:18:16.071" v="1" actId="47"/>
        <pc:sldMkLst>
          <pc:docMk/>
          <pc:sldMk cId="79983693" sldId="4667"/>
        </pc:sldMkLst>
      </pc:sldChg>
      <pc:sldChg chg="del">
        <pc:chgData name="Chris Speller" userId="0a97f007-b978-4543-a8a0-9ee0abccdf0a" providerId="ADAL" clId="{FD4D7735-FE6F-48CE-8EB0-426C4AA180B2}" dt="2020-12-29T18:18:16.071" v="1" actId="47"/>
        <pc:sldMkLst>
          <pc:docMk/>
          <pc:sldMk cId="3854009182" sldId="4668"/>
        </pc:sldMkLst>
      </pc:sldChg>
      <pc:sldChg chg="del">
        <pc:chgData name="Chris Speller" userId="0a97f007-b978-4543-a8a0-9ee0abccdf0a" providerId="ADAL" clId="{FD4D7735-FE6F-48CE-8EB0-426C4AA180B2}" dt="2020-12-29T18:18:16.071" v="1" actId="47"/>
        <pc:sldMkLst>
          <pc:docMk/>
          <pc:sldMk cId="984190079" sldId="4670"/>
        </pc:sldMkLst>
      </pc:sldChg>
      <pc:sldChg chg="del">
        <pc:chgData name="Chris Speller" userId="0a97f007-b978-4543-a8a0-9ee0abccdf0a" providerId="ADAL" clId="{FD4D7735-FE6F-48CE-8EB0-426C4AA180B2}" dt="2020-12-29T18:18:16.071" v="1" actId="47"/>
        <pc:sldMkLst>
          <pc:docMk/>
          <pc:sldMk cId="144567606" sldId="4671"/>
        </pc:sldMkLst>
      </pc:sldChg>
      <pc:sldChg chg="del">
        <pc:chgData name="Chris Speller" userId="0a97f007-b978-4543-a8a0-9ee0abccdf0a" providerId="ADAL" clId="{FD4D7735-FE6F-48CE-8EB0-426C4AA180B2}" dt="2020-12-29T18:18:16.071" v="1" actId="47"/>
        <pc:sldMkLst>
          <pc:docMk/>
          <pc:sldMk cId="160703588" sldId="4672"/>
        </pc:sldMkLst>
      </pc:sldChg>
      <pc:sldChg chg="del">
        <pc:chgData name="Chris Speller" userId="0a97f007-b978-4543-a8a0-9ee0abccdf0a" providerId="ADAL" clId="{FD4D7735-FE6F-48CE-8EB0-426C4AA180B2}" dt="2020-12-29T18:18:16.071" v="1" actId="47"/>
        <pc:sldMkLst>
          <pc:docMk/>
          <pc:sldMk cId="1521193003" sldId="4673"/>
        </pc:sldMkLst>
      </pc:sldChg>
      <pc:sldChg chg="del">
        <pc:chgData name="Chris Speller" userId="0a97f007-b978-4543-a8a0-9ee0abccdf0a" providerId="ADAL" clId="{FD4D7735-FE6F-48CE-8EB0-426C4AA180B2}" dt="2020-12-29T18:18:16.071" v="1" actId="47"/>
        <pc:sldMkLst>
          <pc:docMk/>
          <pc:sldMk cId="416542447" sldId="4674"/>
        </pc:sldMkLst>
      </pc:sldChg>
      <pc:sldChg chg="del">
        <pc:chgData name="Chris Speller" userId="0a97f007-b978-4543-a8a0-9ee0abccdf0a" providerId="ADAL" clId="{FD4D7735-FE6F-48CE-8EB0-426C4AA180B2}" dt="2020-12-29T18:18:16.071" v="1" actId="47"/>
        <pc:sldMkLst>
          <pc:docMk/>
          <pc:sldMk cId="3230170949" sldId="4675"/>
        </pc:sldMkLst>
      </pc:sldChg>
      <pc:sldChg chg="del">
        <pc:chgData name="Chris Speller" userId="0a97f007-b978-4543-a8a0-9ee0abccdf0a" providerId="ADAL" clId="{FD4D7735-FE6F-48CE-8EB0-426C4AA180B2}" dt="2020-12-29T18:18:16.071" v="1" actId="47"/>
        <pc:sldMkLst>
          <pc:docMk/>
          <pc:sldMk cId="4066716048" sldId="4676"/>
        </pc:sldMkLst>
      </pc:sldChg>
      <pc:sldChg chg="del">
        <pc:chgData name="Chris Speller" userId="0a97f007-b978-4543-a8a0-9ee0abccdf0a" providerId="ADAL" clId="{FD4D7735-FE6F-48CE-8EB0-426C4AA180B2}" dt="2020-12-29T18:18:16.071" v="1" actId="47"/>
        <pc:sldMkLst>
          <pc:docMk/>
          <pc:sldMk cId="1512946260" sldId="4677"/>
        </pc:sldMkLst>
      </pc:sldChg>
      <pc:sldChg chg="del">
        <pc:chgData name="Chris Speller" userId="0a97f007-b978-4543-a8a0-9ee0abccdf0a" providerId="ADAL" clId="{FD4D7735-FE6F-48CE-8EB0-426C4AA180B2}" dt="2020-12-29T18:18:16.071" v="1" actId="47"/>
        <pc:sldMkLst>
          <pc:docMk/>
          <pc:sldMk cId="1590756109" sldId="4678"/>
        </pc:sldMkLst>
      </pc:sldChg>
      <pc:sldChg chg="del">
        <pc:chgData name="Chris Speller" userId="0a97f007-b978-4543-a8a0-9ee0abccdf0a" providerId="ADAL" clId="{FD4D7735-FE6F-48CE-8EB0-426C4AA180B2}" dt="2020-12-29T18:18:16.071" v="1" actId="47"/>
        <pc:sldMkLst>
          <pc:docMk/>
          <pc:sldMk cId="1928901134" sldId="4679"/>
        </pc:sldMkLst>
      </pc:sldChg>
      <pc:sldChg chg="del">
        <pc:chgData name="Chris Speller" userId="0a97f007-b978-4543-a8a0-9ee0abccdf0a" providerId="ADAL" clId="{FD4D7735-FE6F-48CE-8EB0-426C4AA180B2}" dt="2020-12-29T18:18:16.071" v="1" actId="47"/>
        <pc:sldMkLst>
          <pc:docMk/>
          <pc:sldMk cId="2185017508" sldId="4680"/>
        </pc:sldMkLst>
      </pc:sldChg>
      <pc:sldChg chg="del">
        <pc:chgData name="Chris Speller" userId="0a97f007-b978-4543-a8a0-9ee0abccdf0a" providerId="ADAL" clId="{FD4D7735-FE6F-48CE-8EB0-426C4AA180B2}" dt="2020-12-29T18:18:16.071" v="1" actId="47"/>
        <pc:sldMkLst>
          <pc:docMk/>
          <pc:sldMk cId="4005175217" sldId="4681"/>
        </pc:sldMkLst>
      </pc:sldChg>
      <pc:sldChg chg="del">
        <pc:chgData name="Chris Speller" userId="0a97f007-b978-4543-a8a0-9ee0abccdf0a" providerId="ADAL" clId="{FD4D7735-FE6F-48CE-8EB0-426C4AA180B2}" dt="2020-12-29T18:18:16.071" v="1" actId="47"/>
        <pc:sldMkLst>
          <pc:docMk/>
          <pc:sldMk cId="2916927005" sldId="4682"/>
        </pc:sldMkLst>
      </pc:sldChg>
      <pc:sldChg chg="del">
        <pc:chgData name="Chris Speller" userId="0a97f007-b978-4543-a8a0-9ee0abccdf0a" providerId="ADAL" clId="{FD4D7735-FE6F-48CE-8EB0-426C4AA180B2}" dt="2020-12-29T18:18:16.071" v="1" actId="47"/>
        <pc:sldMkLst>
          <pc:docMk/>
          <pc:sldMk cId="1255991944" sldId="4683"/>
        </pc:sldMkLst>
      </pc:sldChg>
      <pc:sldChg chg="del">
        <pc:chgData name="Chris Speller" userId="0a97f007-b978-4543-a8a0-9ee0abccdf0a" providerId="ADAL" clId="{FD4D7735-FE6F-48CE-8EB0-426C4AA180B2}" dt="2020-12-29T18:18:16.071" v="1" actId="47"/>
        <pc:sldMkLst>
          <pc:docMk/>
          <pc:sldMk cId="741870652" sldId="4684"/>
        </pc:sldMkLst>
      </pc:sldChg>
      <pc:sldChg chg="del">
        <pc:chgData name="Chris Speller" userId="0a97f007-b978-4543-a8a0-9ee0abccdf0a" providerId="ADAL" clId="{FD4D7735-FE6F-48CE-8EB0-426C4AA180B2}" dt="2020-12-29T18:18:16.071" v="1" actId="47"/>
        <pc:sldMkLst>
          <pc:docMk/>
          <pc:sldMk cId="2459793935" sldId="4685"/>
        </pc:sldMkLst>
      </pc:sldChg>
      <pc:sldChg chg="del">
        <pc:chgData name="Chris Speller" userId="0a97f007-b978-4543-a8a0-9ee0abccdf0a" providerId="ADAL" clId="{FD4D7735-FE6F-48CE-8EB0-426C4AA180B2}" dt="2020-12-29T18:18:16.071" v="1" actId="47"/>
        <pc:sldMkLst>
          <pc:docMk/>
          <pc:sldMk cId="2961364042" sldId="4687"/>
        </pc:sldMkLst>
      </pc:sldChg>
      <pc:sldChg chg="del">
        <pc:chgData name="Chris Speller" userId="0a97f007-b978-4543-a8a0-9ee0abccdf0a" providerId="ADAL" clId="{FD4D7735-FE6F-48CE-8EB0-426C4AA180B2}" dt="2020-12-29T18:18:16.071" v="1" actId="47"/>
        <pc:sldMkLst>
          <pc:docMk/>
          <pc:sldMk cId="1320084455" sldId="4688"/>
        </pc:sldMkLst>
      </pc:sldChg>
      <pc:sldChg chg="del">
        <pc:chgData name="Chris Speller" userId="0a97f007-b978-4543-a8a0-9ee0abccdf0a" providerId="ADAL" clId="{FD4D7735-FE6F-48CE-8EB0-426C4AA180B2}" dt="2020-12-29T18:18:16.071" v="1" actId="47"/>
        <pc:sldMkLst>
          <pc:docMk/>
          <pc:sldMk cId="61684493" sldId="4689"/>
        </pc:sldMkLst>
      </pc:sldChg>
      <pc:sldChg chg="del">
        <pc:chgData name="Chris Speller" userId="0a97f007-b978-4543-a8a0-9ee0abccdf0a" providerId="ADAL" clId="{FD4D7735-FE6F-48CE-8EB0-426C4AA180B2}" dt="2020-12-29T18:18:16.071" v="1" actId="47"/>
        <pc:sldMkLst>
          <pc:docMk/>
          <pc:sldMk cId="4188401268" sldId="4690"/>
        </pc:sldMkLst>
      </pc:sldChg>
      <pc:sldChg chg="del">
        <pc:chgData name="Chris Speller" userId="0a97f007-b978-4543-a8a0-9ee0abccdf0a" providerId="ADAL" clId="{FD4D7735-FE6F-48CE-8EB0-426C4AA180B2}" dt="2020-12-29T18:18:16.071" v="1" actId="47"/>
        <pc:sldMkLst>
          <pc:docMk/>
          <pc:sldMk cId="4001262985" sldId="4691"/>
        </pc:sldMkLst>
      </pc:sldChg>
      <pc:sldChg chg="del">
        <pc:chgData name="Chris Speller" userId="0a97f007-b978-4543-a8a0-9ee0abccdf0a" providerId="ADAL" clId="{FD4D7735-FE6F-48CE-8EB0-426C4AA180B2}" dt="2020-12-29T18:18:16.071" v="1" actId="47"/>
        <pc:sldMkLst>
          <pc:docMk/>
          <pc:sldMk cId="2653828902" sldId="4693"/>
        </pc:sldMkLst>
      </pc:sldChg>
      <pc:sldChg chg="del">
        <pc:chgData name="Chris Speller" userId="0a97f007-b978-4543-a8a0-9ee0abccdf0a" providerId="ADAL" clId="{FD4D7735-FE6F-48CE-8EB0-426C4AA180B2}" dt="2020-12-29T18:18:16.071" v="1" actId="47"/>
        <pc:sldMkLst>
          <pc:docMk/>
          <pc:sldMk cId="2815576393" sldId="4694"/>
        </pc:sldMkLst>
      </pc:sldChg>
      <pc:sldChg chg="del">
        <pc:chgData name="Chris Speller" userId="0a97f007-b978-4543-a8a0-9ee0abccdf0a" providerId="ADAL" clId="{FD4D7735-FE6F-48CE-8EB0-426C4AA180B2}" dt="2020-12-29T18:18:16.071" v="1" actId="47"/>
        <pc:sldMkLst>
          <pc:docMk/>
          <pc:sldMk cId="3191153721" sldId="4695"/>
        </pc:sldMkLst>
      </pc:sldChg>
      <pc:sldChg chg="del">
        <pc:chgData name="Chris Speller" userId="0a97f007-b978-4543-a8a0-9ee0abccdf0a" providerId="ADAL" clId="{FD4D7735-FE6F-48CE-8EB0-426C4AA180B2}" dt="2020-12-29T18:18:16.071" v="1" actId="47"/>
        <pc:sldMkLst>
          <pc:docMk/>
          <pc:sldMk cId="1468467054" sldId="4696"/>
        </pc:sldMkLst>
      </pc:sldChg>
      <pc:sldChg chg="del">
        <pc:chgData name="Chris Speller" userId="0a97f007-b978-4543-a8a0-9ee0abccdf0a" providerId="ADAL" clId="{FD4D7735-FE6F-48CE-8EB0-426C4AA180B2}" dt="2020-12-29T18:18:16.071" v="1" actId="47"/>
        <pc:sldMkLst>
          <pc:docMk/>
          <pc:sldMk cId="813449759" sldId="4697"/>
        </pc:sldMkLst>
      </pc:sldChg>
      <pc:sldChg chg="del">
        <pc:chgData name="Chris Speller" userId="0a97f007-b978-4543-a8a0-9ee0abccdf0a" providerId="ADAL" clId="{FD4D7735-FE6F-48CE-8EB0-426C4AA180B2}" dt="2020-12-29T18:18:16.071" v="1" actId="47"/>
        <pc:sldMkLst>
          <pc:docMk/>
          <pc:sldMk cId="3596336016" sldId="4698"/>
        </pc:sldMkLst>
      </pc:sldChg>
      <pc:sldChg chg="del">
        <pc:chgData name="Chris Speller" userId="0a97f007-b978-4543-a8a0-9ee0abccdf0a" providerId="ADAL" clId="{FD4D7735-FE6F-48CE-8EB0-426C4AA180B2}" dt="2020-12-29T18:18:16.071" v="1" actId="47"/>
        <pc:sldMkLst>
          <pc:docMk/>
          <pc:sldMk cId="540103378" sldId="4699"/>
        </pc:sldMkLst>
      </pc:sldChg>
      <pc:sldChg chg="del">
        <pc:chgData name="Chris Speller" userId="0a97f007-b978-4543-a8a0-9ee0abccdf0a" providerId="ADAL" clId="{FD4D7735-FE6F-48CE-8EB0-426C4AA180B2}" dt="2020-12-29T18:18:16.071" v="1" actId="47"/>
        <pc:sldMkLst>
          <pc:docMk/>
          <pc:sldMk cId="4184026243" sldId="4700"/>
        </pc:sldMkLst>
      </pc:sldChg>
      <pc:sldChg chg="del">
        <pc:chgData name="Chris Speller" userId="0a97f007-b978-4543-a8a0-9ee0abccdf0a" providerId="ADAL" clId="{FD4D7735-FE6F-48CE-8EB0-426C4AA180B2}" dt="2020-12-29T18:18:16.071" v="1" actId="47"/>
        <pc:sldMkLst>
          <pc:docMk/>
          <pc:sldMk cId="1753003747" sldId="4701"/>
        </pc:sldMkLst>
      </pc:sldChg>
      <pc:sldChg chg="del">
        <pc:chgData name="Chris Speller" userId="0a97f007-b978-4543-a8a0-9ee0abccdf0a" providerId="ADAL" clId="{FD4D7735-FE6F-48CE-8EB0-426C4AA180B2}" dt="2020-12-29T18:18:16.071" v="1" actId="47"/>
        <pc:sldMkLst>
          <pc:docMk/>
          <pc:sldMk cId="3103156149" sldId="4702"/>
        </pc:sldMkLst>
      </pc:sldChg>
      <pc:sldChg chg="del">
        <pc:chgData name="Chris Speller" userId="0a97f007-b978-4543-a8a0-9ee0abccdf0a" providerId="ADAL" clId="{FD4D7735-FE6F-48CE-8EB0-426C4AA180B2}" dt="2020-12-29T18:18:16.071" v="1" actId="47"/>
        <pc:sldMkLst>
          <pc:docMk/>
          <pc:sldMk cId="504748596" sldId="4703"/>
        </pc:sldMkLst>
      </pc:sldChg>
      <pc:sldChg chg="del">
        <pc:chgData name="Chris Speller" userId="0a97f007-b978-4543-a8a0-9ee0abccdf0a" providerId="ADAL" clId="{FD4D7735-FE6F-48CE-8EB0-426C4AA180B2}" dt="2020-12-29T18:18:16.071" v="1" actId="47"/>
        <pc:sldMkLst>
          <pc:docMk/>
          <pc:sldMk cId="692314191" sldId="4704"/>
        </pc:sldMkLst>
      </pc:sldChg>
      <pc:sldChg chg="del">
        <pc:chgData name="Chris Speller" userId="0a97f007-b978-4543-a8a0-9ee0abccdf0a" providerId="ADAL" clId="{FD4D7735-FE6F-48CE-8EB0-426C4AA180B2}" dt="2020-12-29T18:18:16.071" v="1" actId="47"/>
        <pc:sldMkLst>
          <pc:docMk/>
          <pc:sldMk cId="3970377393" sldId="4705"/>
        </pc:sldMkLst>
      </pc:sldChg>
      <pc:sldChg chg="del">
        <pc:chgData name="Chris Speller" userId="0a97f007-b978-4543-a8a0-9ee0abccdf0a" providerId="ADAL" clId="{FD4D7735-FE6F-48CE-8EB0-426C4AA180B2}" dt="2020-12-29T18:18:16.071" v="1" actId="47"/>
        <pc:sldMkLst>
          <pc:docMk/>
          <pc:sldMk cId="1344203808" sldId="4706"/>
        </pc:sldMkLst>
      </pc:sldChg>
      <pc:sldChg chg="del">
        <pc:chgData name="Chris Speller" userId="0a97f007-b978-4543-a8a0-9ee0abccdf0a" providerId="ADAL" clId="{FD4D7735-FE6F-48CE-8EB0-426C4AA180B2}" dt="2020-12-29T18:18:16.071" v="1" actId="47"/>
        <pc:sldMkLst>
          <pc:docMk/>
          <pc:sldMk cId="691999065" sldId="4707"/>
        </pc:sldMkLst>
      </pc:sldChg>
      <pc:sldChg chg="del">
        <pc:chgData name="Chris Speller" userId="0a97f007-b978-4543-a8a0-9ee0abccdf0a" providerId="ADAL" clId="{FD4D7735-FE6F-48CE-8EB0-426C4AA180B2}" dt="2020-12-29T18:18:16.071" v="1" actId="47"/>
        <pc:sldMkLst>
          <pc:docMk/>
          <pc:sldMk cId="3269695684" sldId="4708"/>
        </pc:sldMkLst>
      </pc:sldChg>
      <pc:sldChg chg="del">
        <pc:chgData name="Chris Speller" userId="0a97f007-b978-4543-a8a0-9ee0abccdf0a" providerId="ADAL" clId="{FD4D7735-FE6F-48CE-8EB0-426C4AA180B2}" dt="2020-12-29T18:18:16.071" v="1" actId="47"/>
        <pc:sldMkLst>
          <pc:docMk/>
          <pc:sldMk cId="2292690780" sldId="4709"/>
        </pc:sldMkLst>
      </pc:sldChg>
      <pc:sldChg chg="del">
        <pc:chgData name="Chris Speller" userId="0a97f007-b978-4543-a8a0-9ee0abccdf0a" providerId="ADAL" clId="{FD4D7735-FE6F-48CE-8EB0-426C4AA180B2}" dt="2020-12-29T18:18:16.071" v="1" actId="47"/>
        <pc:sldMkLst>
          <pc:docMk/>
          <pc:sldMk cId="1190831618" sldId="4710"/>
        </pc:sldMkLst>
      </pc:sldChg>
      <pc:sldChg chg="del">
        <pc:chgData name="Chris Speller" userId="0a97f007-b978-4543-a8a0-9ee0abccdf0a" providerId="ADAL" clId="{FD4D7735-FE6F-48CE-8EB0-426C4AA180B2}" dt="2020-12-29T18:18:16.071" v="1" actId="47"/>
        <pc:sldMkLst>
          <pc:docMk/>
          <pc:sldMk cId="2459557445" sldId="4712"/>
        </pc:sldMkLst>
      </pc:sldChg>
      <pc:sldChg chg="del">
        <pc:chgData name="Chris Speller" userId="0a97f007-b978-4543-a8a0-9ee0abccdf0a" providerId="ADAL" clId="{FD4D7735-FE6F-48CE-8EB0-426C4AA180B2}" dt="2020-12-29T18:18:16.071" v="1" actId="47"/>
        <pc:sldMkLst>
          <pc:docMk/>
          <pc:sldMk cId="799073865" sldId="4713"/>
        </pc:sldMkLst>
      </pc:sldChg>
      <pc:sldChg chg="del">
        <pc:chgData name="Chris Speller" userId="0a97f007-b978-4543-a8a0-9ee0abccdf0a" providerId="ADAL" clId="{FD4D7735-FE6F-48CE-8EB0-426C4AA180B2}" dt="2020-12-29T18:18:16.071" v="1" actId="47"/>
        <pc:sldMkLst>
          <pc:docMk/>
          <pc:sldMk cId="1978736416" sldId="4714"/>
        </pc:sldMkLst>
      </pc:sldChg>
      <pc:sldChg chg="del">
        <pc:chgData name="Chris Speller" userId="0a97f007-b978-4543-a8a0-9ee0abccdf0a" providerId="ADAL" clId="{FD4D7735-FE6F-48CE-8EB0-426C4AA180B2}" dt="2020-12-29T18:18:16.071" v="1" actId="47"/>
        <pc:sldMkLst>
          <pc:docMk/>
          <pc:sldMk cId="284882688" sldId="4716"/>
        </pc:sldMkLst>
      </pc:sldChg>
      <pc:sldChg chg="del">
        <pc:chgData name="Chris Speller" userId="0a97f007-b978-4543-a8a0-9ee0abccdf0a" providerId="ADAL" clId="{FD4D7735-FE6F-48CE-8EB0-426C4AA180B2}" dt="2020-12-29T18:18:16.071" v="1" actId="47"/>
        <pc:sldMkLst>
          <pc:docMk/>
          <pc:sldMk cId="3159024172" sldId="4717"/>
        </pc:sldMkLst>
      </pc:sldChg>
      <pc:sldChg chg="del">
        <pc:chgData name="Chris Speller" userId="0a97f007-b978-4543-a8a0-9ee0abccdf0a" providerId="ADAL" clId="{FD4D7735-FE6F-48CE-8EB0-426C4AA180B2}" dt="2020-12-29T18:18:16.071" v="1" actId="47"/>
        <pc:sldMkLst>
          <pc:docMk/>
          <pc:sldMk cId="803434644" sldId="4718"/>
        </pc:sldMkLst>
      </pc:sldChg>
      <pc:sldChg chg="del">
        <pc:chgData name="Chris Speller" userId="0a97f007-b978-4543-a8a0-9ee0abccdf0a" providerId="ADAL" clId="{FD4D7735-FE6F-48CE-8EB0-426C4AA180B2}" dt="2020-12-29T18:18:16.071" v="1" actId="47"/>
        <pc:sldMkLst>
          <pc:docMk/>
          <pc:sldMk cId="1991779842" sldId="4719"/>
        </pc:sldMkLst>
      </pc:sldChg>
      <pc:sldChg chg="del">
        <pc:chgData name="Chris Speller" userId="0a97f007-b978-4543-a8a0-9ee0abccdf0a" providerId="ADAL" clId="{FD4D7735-FE6F-48CE-8EB0-426C4AA180B2}" dt="2020-12-29T18:18:16.071" v="1" actId="47"/>
        <pc:sldMkLst>
          <pc:docMk/>
          <pc:sldMk cId="2839615402" sldId="4720"/>
        </pc:sldMkLst>
      </pc:sldChg>
      <pc:sldChg chg="del">
        <pc:chgData name="Chris Speller" userId="0a97f007-b978-4543-a8a0-9ee0abccdf0a" providerId="ADAL" clId="{FD4D7735-FE6F-48CE-8EB0-426C4AA180B2}" dt="2020-12-29T18:18:16.071" v="1" actId="47"/>
        <pc:sldMkLst>
          <pc:docMk/>
          <pc:sldMk cId="973025012" sldId="4721"/>
        </pc:sldMkLst>
      </pc:sldChg>
      <pc:sldChg chg="del">
        <pc:chgData name="Chris Speller" userId="0a97f007-b978-4543-a8a0-9ee0abccdf0a" providerId="ADAL" clId="{FD4D7735-FE6F-48CE-8EB0-426C4AA180B2}" dt="2020-12-29T18:18:16.071" v="1" actId="47"/>
        <pc:sldMkLst>
          <pc:docMk/>
          <pc:sldMk cId="2090716200" sldId="4723"/>
        </pc:sldMkLst>
      </pc:sldChg>
      <pc:sldChg chg="del">
        <pc:chgData name="Chris Speller" userId="0a97f007-b978-4543-a8a0-9ee0abccdf0a" providerId="ADAL" clId="{FD4D7735-FE6F-48CE-8EB0-426C4AA180B2}" dt="2020-12-29T18:18:16.071" v="1" actId="47"/>
        <pc:sldMkLst>
          <pc:docMk/>
          <pc:sldMk cId="529506310" sldId="4725"/>
        </pc:sldMkLst>
      </pc:sldChg>
      <pc:sldChg chg="del">
        <pc:chgData name="Chris Speller" userId="0a97f007-b978-4543-a8a0-9ee0abccdf0a" providerId="ADAL" clId="{FD4D7735-FE6F-48CE-8EB0-426C4AA180B2}" dt="2020-12-29T18:18:16.071" v="1" actId="47"/>
        <pc:sldMkLst>
          <pc:docMk/>
          <pc:sldMk cId="2525613697" sldId="4726"/>
        </pc:sldMkLst>
      </pc:sldChg>
      <pc:sldChg chg="del">
        <pc:chgData name="Chris Speller" userId="0a97f007-b978-4543-a8a0-9ee0abccdf0a" providerId="ADAL" clId="{FD4D7735-FE6F-48CE-8EB0-426C4AA180B2}" dt="2020-12-29T18:18:16.071" v="1" actId="47"/>
        <pc:sldMkLst>
          <pc:docMk/>
          <pc:sldMk cId="2330143849" sldId="4727"/>
        </pc:sldMkLst>
      </pc:sldChg>
      <pc:sldChg chg="del">
        <pc:chgData name="Chris Speller" userId="0a97f007-b978-4543-a8a0-9ee0abccdf0a" providerId="ADAL" clId="{FD4D7735-FE6F-48CE-8EB0-426C4AA180B2}" dt="2020-12-29T18:18:16.071" v="1" actId="47"/>
        <pc:sldMkLst>
          <pc:docMk/>
          <pc:sldMk cId="3442140549" sldId="4728"/>
        </pc:sldMkLst>
      </pc:sldChg>
      <pc:sldChg chg="del">
        <pc:chgData name="Chris Speller" userId="0a97f007-b978-4543-a8a0-9ee0abccdf0a" providerId="ADAL" clId="{FD4D7735-FE6F-48CE-8EB0-426C4AA180B2}" dt="2020-12-29T18:18:16.071" v="1" actId="47"/>
        <pc:sldMkLst>
          <pc:docMk/>
          <pc:sldMk cId="4136095390" sldId="4729"/>
        </pc:sldMkLst>
      </pc:sldChg>
      <pc:sldChg chg="del">
        <pc:chgData name="Chris Speller" userId="0a97f007-b978-4543-a8a0-9ee0abccdf0a" providerId="ADAL" clId="{FD4D7735-FE6F-48CE-8EB0-426C4AA180B2}" dt="2020-12-29T18:18:16.071" v="1" actId="47"/>
        <pc:sldMkLst>
          <pc:docMk/>
          <pc:sldMk cId="4053174" sldId="4730"/>
        </pc:sldMkLst>
      </pc:sldChg>
      <pc:sldChg chg="del">
        <pc:chgData name="Chris Speller" userId="0a97f007-b978-4543-a8a0-9ee0abccdf0a" providerId="ADAL" clId="{FD4D7735-FE6F-48CE-8EB0-426C4AA180B2}" dt="2020-12-29T18:18:16.071" v="1" actId="47"/>
        <pc:sldMkLst>
          <pc:docMk/>
          <pc:sldMk cId="2258158008" sldId="4731"/>
        </pc:sldMkLst>
      </pc:sldChg>
      <pc:sldChg chg="del">
        <pc:chgData name="Chris Speller" userId="0a97f007-b978-4543-a8a0-9ee0abccdf0a" providerId="ADAL" clId="{FD4D7735-FE6F-48CE-8EB0-426C4AA180B2}" dt="2020-12-29T18:18:16.071" v="1" actId="47"/>
        <pc:sldMkLst>
          <pc:docMk/>
          <pc:sldMk cId="4012779779" sldId="4732"/>
        </pc:sldMkLst>
      </pc:sldChg>
      <pc:sldChg chg="del">
        <pc:chgData name="Chris Speller" userId="0a97f007-b978-4543-a8a0-9ee0abccdf0a" providerId="ADAL" clId="{FD4D7735-FE6F-48CE-8EB0-426C4AA180B2}" dt="2020-12-29T18:18:16.071" v="1" actId="47"/>
        <pc:sldMkLst>
          <pc:docMk/>
          <pc:sldMk cId="4104130117" sldId="4733"/>
        </pc:sldMkLst>
      </pc:sldChg>
      <pc:sldChg chg="del">
        <pc:chgData name="Chris Speller" userId="0a97f007-b978-4543-a8a0-9ee0abccdf0a" providerId="ADAL" clId="{FD4D7735-FE6F-48CE-8EB0-426C4AA180B2}" dt="2020-12-29T18:18:16.071" v="1" actId="47"/>
        <pc:sldMkLst>
          <pc:docMk/>
          <pc:sldMk cId="2902580032" sldId="4734"/>
        </pc:sldMkLst>
      </pc:sldChg>
      <pc:sldChg chg="del">
        <pc:chgData name="Chris Speller" userId="0a97f007-b978-4543-a8a0-9ee0abccdf0a" providerId="ADAL" clId="{FD4D7735-FE6F-48CE-8EB0-426C4AA180B2}" dt="2020-12-29T18:18:16.071" v="1" actId="47"/>
        <pc:sldMkLst>
          <pc:docMk/>
          <pc:sldMk cId="3003485607" sldId="4735"/>
        </pc:sldMkLst>
      </pc:sldChg>
      <pc:sldChg chg="del">
        <pc:chgData name="Chris Speller" userId="0a97f007-b978-4543-a8a0-9ee0abccdf0a" providerId="ADAL" clId="{FD4D7735-FE6F-48CE-8EB0-426C4AA180B2}" dt="2020-12-29T18:18:16.071" v="1" actId="47"/>
        <pc:sldMkLst>
          <pc:docMk/>
          <pc:sldMk cId="2772533534" sldId="4736"/>
        </pc:sldMkLst>
      </pc:sldChg>
      <pc:sldChg chg="del">
        <pc:chgData name="Chris Speller" userId="0a97f007-b978-4543-a8a0-9ee0abccdf0a" providerId="ADAL" clId="{FD4D7735-FE6F-48CE-8EB0-426C4AA180B2}" dt="2020-12-29T18:18:16.071" v="1" actId="47"/>
        <pc:sldMkLst>
          <pc:docMk/>
          <pc:sldMk cId="3326001436" sldId="4738"/>
        </pc:sldMkLst>
      </pc:sldChg>
      <pc:sldChg chg="del">
        <pc:chgData name="Chris Speller" userId="0a97f007-b978-4543-a8a0-9ee0abccdf0a" providerId="ADAL" clId="{FD4D7735-FE6F-48CE-8EB0-426C4AA180B2}" dt="2020-12-29T18:18:16.071" v="1" actId="47"/>
        <pc:sldMkLst>
          <pc:docMk/>
          <pc:sldMk cId="1111323320" sldId="4739"/>
        </pc:sldMkLst>
      </pc:sldChg>
      <pc:sldChg chg="del">
        <pc:chgData name="Chris Speller" userId="0a97f007-b978-4543-a8a0-9ee0abccdf0a" providerId="ADAL" clId="{FD4D7735-FE6F-48CE-8EB0-426C4AA180B2}" dt="2020-12-29T18:18:16.071" v="1" actId="47"/>
        <pc:sldMkLst>
          <pc:docMk/>
          <pc:sldMk cId="3466167232" sldId="4740"/>
        </pc:sldMkLst>
      </pc:sldChg>
      <pc:sldChg chg="del">
        <pc:chgData name="Chris Speller" userId="0a97f007-b978-4543-a8a0-9ee0abccdf0a" providerId="ADAL" clId="{FD4D7735-FE6F-48CE-8EB0-426C4AA180B2}" dt="2020-12-29T18:18:16.071" v="1" actId="47"/>
        <pc:sldMkLst>
          <pc:docMk/>
          <pc:sldMk cId="1689172135" sldId="4741"/>
        </pc:sldMkLst>
      </pc:sldChg>
      <pc:sldChg chg="del">
        <pc:chgData name="Chris Speller" userId="0a97f007-b978-4543-a8a0-9ee0abccdf0a" providerId="ADAL" clId="{FD4D7735-FE6F-48CE-8EB0-426C4AA180B2}" dt="2020-12-29T18:18:16.071" v="1" actId="47"/>
        <pc:sldMkLst>
          <pc:docMk/>
          <pc:sldMk cId="1306276241" sldId="4742"/>
        </pc:sldMkLst>
      </pc:sldChg>
      <pc:sldChg chg="del">
        <pc:chgData name="Chris Speller" userId="0a97f007-b978-4543-a8a0-9ee0abccdf0a" providerId="ADAL" clId="{FD4D7735-FE6F-48CE-8EB0-426C4AA180B2}" dt="2020-12-29T18:18:16.071" v="1" actId="47"/>
        <pc:sldMkLst>
          <pc:docMk/>
          <pc:sldMk cId="3622124603" sldId="4743"/>
        </pc:sldMkLst>
      </pc:sldChg>
      <pc:sldChg chg="del">
        <pc:chgData name="Chris Speller" userId="0a97f007-b978-4543-a8a0-9ee0abccdf0a" providerId="ADAL" clId="{FD4D7735-FE6F-48CE-8EB0-426C4AA180B2}" dt="2020-12-29T18:18:16.071" v="1" actId="47"/>
        <pc:sldMkLst>
          <pc:docMk/>
          <pc:sldMk cId="2819072440" sldId="4745"/>
        </pc:sldMkLst>
      </pc:sldChg>
      <pc:sldChg chg="del">
        <pc:chgData name="Chris Speller" userId="0a97f007-b978-4543-a8a0-9ee0abccdf0a" providerId="ADAL" clId="{FD4D7735-FE6F-48CE-8EB0-426C4AA180B2}" dt="2020-12-29T18:18:16.071" v="1" actId="47"/>
        <pc:sldMkLst>
          <pc:docMk/>
          <pc:sldMk cId="172084613" sldId="4746"/>
        </pc:sldMkLst>
      </pc:sldChg>
      <pc:sldChg chg="del">
        <pc:chgData name="Chris Speller" userId="0a97f007-b978-4543-a8a0-9ee0abccdf0a" providerId="ADAL" clId="{FD4D7735-FE6F-48CE-8EB0-426C4AA180B2}" dt="2020-12-29T18:18:16.071" v="1" actId="47"/>
        <pc:sldMkLst>
          <pc:docMk/>
          <pc:sldMk cId="1198176917" sldId="4747"/>
        </pc:sldMkLst>
      </pc:sldChg>
      <pc:sldChg chg="del">
        <pc:chgData name="Chris Speller" userId="0a97f007-b978-4543-a8a0-9ee0abccdf0a" providerId="ADAL" clId="{FD4D7735-FE6F-48CE-8EB0-426C4AA180B2}" dt="2020-12-29T18:18:16.071" v="1" actId="47"/>
        <pc:sldMkLst>
          <pc:docMk/>
          <pc:sldMk cId="395353551" sldId="4748"/>
        </pc:sldMkLst>
      </pc:sldChg>
      <pc:sldChg chg="del">
        <pc:chgData name="Chris Speller" userId="0a97f007-b978-4543-a8a0-9ee0abccdf0a" providerId="ADAL" clId="{FD4D7735-FE6F-48CE-8EB0-426C4AA180B2}" dt="2020-12-29T18:18:16.071" v="1" actId="47"/>
        <pc:sldMkLst>
          <pc:docMk/>
          <pc:sldMk cId="4052466746" sldId="4749"/>
        </pc:sldMkLst>
      </pc:sldChg>
      <pc:sldChg chg="del">
        <pc:chgData name="Chris Speller" userId="0a97f007-b978-4543-a8a0-9ee0abccdf0a" providerId="ADAL" clId="{FD4D7735-FE6F-48CE-8EB0-426C4AA180B2}" dt="2020-12-29T18:18:16.071" v="1" actId="47"/>
        <pc:sldMkLst>
          <pc:docMk/>
          <pc:sldMk cId="2131221057" sldId="4750"/>
        </pc:sldMkLst>
      </pc:sldChg>
      <pc:sldChg chg="del">
        <pc:chgData name="Chris Speller" userId="0a97f007-b978-4543-a8a0-9ee0abccdf0a" providerId="ADAL" clId="{FD4D7735-FE6F-48CE-8EB0-426C4AA180B2}" dt="2020-12-29T18:18:16.071" v="1" actId="47"/>
        <pc:sldMkLst>
          <pc:docMk/>
          <pc:sldMk cId="1727782770" sldId="4751"/>
        </pc:sldMkLst>
      </pc:sldChg>
      <pc:sldChg chg="del">
        <pc:chgData name="Chris Speller" userId="0a97f007-b978-4543-a8a0-9ee0abccdf0a" providerId="ADAL" clId="{FD4D7735-FE6F-48CE-8EB0-426C4AA180B2}" dt="2020-12-29T18:18:16.071" v="1" actId="47"/>
        <pc:sldMkLst>
          <pc:docMk/>
          <pc:sldMk cId="800923901" sldId="4752"/>
        </pc:sldMkLst>
      </pc:sldChg>
      <pc:sldChg chg="del">
        <pc:chgData name="Chris Speller" userId="0a97f007-b978-4543-a8a0-9ee0abccdf0a" providerId="ADAL" clId="{FD4D7735-FE6F-48CE-8EB0-426C4AA180B2}" dt="2020-12-29T18:18:16.071" v="1" actId="47"/>
        <pc:sldMkLst>
          <pc:docMk/>
          <pc:sldMk cId="3263946985" sldId="4753"/>
        </pc:sldMkLst>
      </pc:sldChg>
      <pc:sldChg chg="del">
        <pc:chgData name="Chris Speller" userId="0a97f007-b978-4543-a8a0-9ee0abccdf0a" providerId="ADAL" clId="{FD4D7735-FE6F-48CE-8EB0-426C4AA180B2}" dt="2020-12-29T18:18:16.071" v="1" actId="47"/>
        <pc:sldMkLst>
          <pc:docMk/>
          <pc:sldMk cId="259612572" sldId="4754"/>
        </pc:sldMkLst>
      </pc:sldChg>
      <pc:sldChg chg="del">
        <pc:chgData name="Chris Speller" userId="0a97f007-b978-4543-a8a0-9ee0abccdf0a" providerId="ADAL" clId="{FD4D7735-FE6F-48CE-8EB0-426C4AA180B2}" dt="2020-12-29T18:18:16.071" v="1" actId="47"/>
        <pc:sldMkLst>
          <pc:docMk/>
          <pc:sldMk cId="1453220099" sldId="4755"/>
        </pc:sldMkLst>
      </pc:sldChg>
      <pc:sldChg chg="del">
        <pc:chgData name="Chris Speller" userId="0a97f007-b978-4543-a8a0-9ee0abccdf0a" providerId="ADAL" clId="{FD4D7735-FE6F-48CE-8EB0-426C4AA180B2}" dt="2020-12-29T18:18:16.071" v="1" actId="47"/>
        <pc:sldMkLst>
          <pc:docMk/>
          <pc:sldMk cId="2971636364" sldId="4756"/>
        </pc:sldMkLst>
      </pc:sldChg>
      <pc:sldChg chg="del">
        <pc:chgData name="Chris Speller" userId="0a97f007-b978-4543-a8a0-9ee0abccdf0a" providerId="ADAL" clId="{FD4D7735-FE6F-48CE-8EB0-426C4AA180B2}" dt="2020-12-29T18:18:16.071" v="1" actId="47"/>
        <pc:sldMkLst>
          <pc:docMk/>
          <pc:sldMk cId="590952942" sldId="4757"/>
        </pc:sldMkLst>
      </pc:sldChg>
      <pc:sldChg chg="del">
        <pc:chgData name="Chris Speller" userId="0a97f007-b978-4543-a8a0-9ee0abccdf0a" providerId="ADAL" clId="{FD4D7735-FE6F-48CE-8EB0-426C4AA180B2}" dt="2020-12-29T18:18:16.071" v="1" actId="47"/>
        <pc:sldMkLst>
          <pc:docMk/>
          <pc:sldMk cId="1620566905" sldId="4758"/>
        </pc:sldMkLst>
      </pc:sldChg>
      <pc:sldChg chg="del">
        <pc:chgData name="Chris Speller" userId="0a97f007-b978-4543-a8a0-9ee0abccdf0a" providerId="ADAL" clId="{FD4D7735-FE6F-48CE-8EB0-426C4AA180B2}" dt="2020-12-29T18:18:16.071" v="1" actId="47"/>
        <pc:sldMkLst>
          <pc:docMk/>
          <pc:sldMk cId="540097339" sldId="4759"/>
        </pc:sldMkLst>
      </pc:sldChg>
      <pc:sldChg chg="del">
        <pc:chgData name="Chris Speller" userId="0a97f007-b978-4543-a8a0-9ee0abccdf0a" providerId="ADAL" clId="{FD4D7735-FE6F-48CE-8EB0-426C4AA180B2}" dt="2020-12-29T18:18:16.071" v="1" actId="47"/>
        <pc:sldMkLst>
          <pc:docMk/>
          <pc:sldMk cId="196227223" sldId="4761"/>
        </pc:sldMkLst>
      </pc:sldChg>
      <pc:sldChg chg="del">
        <pc:chgData name="Chris Speller" userId="0a97f007-b978-4543-a8a0-9ee0abccdf0a" providerId="ADAL" clId="{FD4D7735-FE6F-48CE-8EB0-426C4AA180B2}" dt="2020-12-29T18:18:16.071" v="1" actId="47"/>
        <pc:sldMkLst>
          <pc:docMk/>
          <pc:sldMk cId="1394351389" sldId="4762"/>
        </pc:sldMkLst>
      </pc:sldChg>
      <pc:sldChg chg="del">
        <pc:chgData name="Chris Speller" userId="0a97f007-b978-4543-a8a0-9ee0abccdf0a" providerId="ADAL" clId="{FD4D7735-FE6F-48CE-8EB0-426C4AA180B2}" dt="2020-12-29T18:18:16.071" v="1" actId="47"/>
        <pc:sldMkLst>
          <pc:docMk/>
          <pc:sldMk cId="903214177" sldId="4763"/>
        </pc:sldMkLst>
      </pc:sldChg>
      <pc:sldChg chg="del">
        <pc:chgData name="Chris Speller" userId="0a97f007-b978-4543-a8a0-9ee0abccdf0a" providerId="ADAL" clId="{FD4D7735-FE6F-48CE-8EB0-426C4AA180B2}" dt="2020-12-29T18:18:16.071" v="1" actId="47"/>
        <pc:sldMkLst>
          <pc:docMk/>
          <pc:sldMk cId="3208283293" sldId="4764"/>
        </pc:sldMkLst>
      </pc:sldChg>
      <pc:sldChg chg="del">
        <pc:chgData name="Chris Speller" userId="0a97f007-b978-4543-a8a0-9ee0abccdf0a" providerId="ADAL" clId="{FD4D7735-FE6F-48CE-8EB0-426C4AA180B2}" dt="2020-12-29T18:18:16.071" v="1" actId="47"/>
        <pc:sldMkLst>
          <pc:docMk/>
          <pc:sldMk cId="3490640035" sldId="4765"/>
        </pc:sldMkLst>
      </pc:sldChg>
      <pc:sldChg chg="del">
        <pc:chgData name="Chris Speller" userId="0a97f007-b978-4543-a8a0-9ee0abccdf0a" providerId="ADAL" clId="{FD4D7735-FE6F-48CE-8EB0-426C4AA180B2}" dt="2020-12-29T18:18:16.071" v="1" actId="47"/>
        <pc:sldMkLst>
          <pc:docMk/>
          <pc:sldMk cId="3382998405" sldId="4766"/>
        </pc:sldMkLst>
      </pc:sldChg>
      <pc:sldChg chg="del">
        <pc:chgData name="Chris Speller" userId="0a97f007-b978-4543-a8a0-9ee0abccdf0a" providerId="ADAL" clId="{FD4D7735-FE6F-48CE-8EB0-426C4AA180B2}" dt="2020-12-29T18:18:16.071" v="1" actId="47"/>
        <pc:sldMkLst>
          <pc:docMk/>
          <pc:sldMk cId="3527258536" sldId="4767"/>
        </pc:sldMkLst>
      </pc:sldChg>
      <pc:sldChg chg="del">
        <pc:chgData name="Chris Speller" userId="0a97f007-b978-4543-a8a0-9ee0abccdf0a" providerId="ADAL" clId="{FD4D7735-FE6F-48CE-8EB0-426C4AA180B2}" dt="2020-12-29T18:18:16.071" v="1" actId="47"/>
        <pc:sldMkLst>
          <pc:docMk/>
          <pc:sldMk cId="4206927249" sldId="4768"/>
        </pc:sldMkLst>
      </pc:sldChg>
      <pc:sldChg chg="del">
        <pc:chgData name="Chris Speller" userId="0a97f007-b978-4543-a8a0-9ee0abccdf0a" providerId="ADAL" clId="{FD4D7735-FE6F-48CE-8EB0-426C4AA180B2}" dt="2020-12-29T18:18:16.071" v="1" actId="47"/>
        <pc:sldMkLst>
          <pc:docMk/>
          <pc:sldMk cId="3861793919" sldId="4769"/>
        </pc:sldMkLst>
      </pc:sldChg>
      <pc:sldChg chg="del">
        <pc:chgData name="Chris Speller" userId="0a97f007-b978-4543-a8a0-9ee0abccdf0a" providerId="ADAL" clId="{FD4D7735-FE6F-48CE-8EB0-426C4AA180B2}" dt="2020-12-29T18:18:16.071" v="1" actId="47"/>
        <pc:sldMkLst>
          <pc:docMk/>
          <pc:sldMk cId="2856050894" sldId="4770"/>
        </pc:sldMkLst>
      </pc:sldChg>
      <pc:sldChg chg="del">
        <pc:chgData name="Chris Speller" userId="0a97f007-b978-4543-a8a0-9ee0abccdf0a" providerId="ADAL" clId="{FD4D7735-FE6F-48CE-8EB0-426C4AA180B2}" dt="2020-12-29T18:18:16.071" v="1" actId="47"/>
        <pc:sldMkLst>
          <pc:docMk/>
          <pc:sldMk cId="1429078983" sldId="4771"/>
        </pc:sldMkLst>
      </pc:sldChg>
      <pc:sldChg chg="del">
        <pc:chgData name="Chris Speller" userId="0a97f007-b978-4543-a8a0-9ee0abccdf0a" providerId="ADAL" clId="{FD4D7735-FE6F-48CE-8EB0-426C4AA180B2}" dt="2020-12-29T18:18:16.071" v="1" actId="47"/>
        <pc:sldMkLst>
          <pc:docMk/>
          <pc:sldMk cId="3808131046" sldId="4772"/>
        </pc:sldMkLst>
      </pc:sldChg>
      <pc:sldChg chg="del">
        <pc:chgData name="Chris Speller" userId="0a97f007-b978-4543-a8a0-9ee0abccdf0a" providerId="ADAL" clId="{FD4D7735-FE6F-48CE-8EB0-426C4AA180B2}" dt="2020-12-29T18:18:16.071" v="1" actId="47"/>
        <pc:sldMkLst>
          <pc:docMk/>
          <pc:sldMk cId="3284202995" sldId="4773"/>
        </pc:sldMkLst>
      </pc:sldChg>
      <pc:sldChg chg="del">
        <pc:chgData name="Chris Speller" userId="0a97f007-b978-4543-a8a0-9ee0abccdf0a" providerId="ADAL" clId="{FD4D7735-FE6F-48CE-8EB0-426C4AA180B2}" dt="2020-12-29T18:18:16.071" v="1" actId="47"/>
        <pc:sldMkLst>
          <pc:docMk/>
          <pc:sldMk cId="718983160" sldId="4774"/>
        </pc:sldMkLst>
      </pc:sldChg>
      <pc:sldChg chg="del">
        <pc:chgData name="Chris Speller" userId="0a97f007-b978-4543-a8a0-9ee0abccdf0a" providerId="ADAL" clId="{FD4D7735-FE6F-48CE-8EB0-426C4AA180B2}" dt="2020-12-29T18:18:16.071" v="1" actId="47"/>
        <pc:sldMkLst>
          <pc:docMk/>
          <pc:sldMk cId="3754669450" sldId="4775"/>
        </pc:sldMkLst>
      </pc:sldChg>
      <pc:sldChg chg="del">
        <pc:chgData name="Chris Speller" userId="0a97f007-b978-4543-a8a0-9ee0abccdf0a" providerId="ADAL" clId="{FD4D7735-FE6F-48CE-8EB0-426C4AA180B2}" dt="2020-12-29T18:18:16.071" v="1" actId="47"/>
        <pc:sldMkLst>
          <pc:docMk/>
          <pc:sldMk cId="2533942586" sldId="4776"/>
        </pc:sldMkLst>
      </pc:sldChg>
      <pc:sldChg chg="del">
        <pc:chgData name="Chris Speller" userId="0a97f007-b978-4543-a8a0-9ee0abccdf0a" providerId="ADAL" clId="{FD4D7735-FE6F-48CE-8EB0-426C4AA180B2}" dt="2020-12-29T18:18:16.071" v="1" actId="47"/>
        <pc:sldMkLst>
          <pc:docMk/>
          <pc:sldMk cId="2781626223" sldId="4777"/>
        </pc:sldMkLst>
      </pc:sldChg>
      <pc:sldChg chg="del">
        <pc:chgData name="Chris Speller" userId="0a97f007-b978-4543-a8a0-9ee0abccdf0a" providerId="ADAL" clId="{FD4D7735-FE6F-48CE-8EB0-426C4AA180B2}" dt="2020-12-29T18:18:16.071" v="1" actId="47"/>
        <pc:sldMkLst>
          <pc:docMk/>
          <pc:sldMk cId="518355232" sldId="4778"/>
        </pc:sldMkLst>
      </pc:sldChg>
      <pc:sldChg chg="del">
        <pc:chgData name="Chris Speller" userId="0a97f007-b978-4543-a8a0-9ee0abccdf0a" providerId="ADAL" clId="{FD4D7735-FE6F-48CE-8EB0-426C4AA180B2}" dt="2020-12-29T18:18:16.071" v="1" actId="47"/>
        <pc:sldMkLst>
          <pc:docMk/>
          <pc:sldMk cId="2906374009" sldId="4779"/>
        </pc:sldMkLst>
      </pc:sldChg>
      <pc:sldChg chg="del">
        <pc:chgData name="Chris Speller" userId="0a97f007-b978-4543-a8a0-9ee0abccdf0a" providerId="ADAL" clId="{FD4D7735-FE6F-48CE-8EB0-426C4AA180B2}" dt="2020-12-29T18:18:16.071" v="1" actId="47"/>
        <pc:sldMkLst>
          <pc:docMk/>
          <pc:sldMk cId="3207037391" sldId="4780"/>
        </pc:sldMkLst>
      </pc:sldChg>
      <pc:sldChg chg="del">
        <pc:chgData name="Chris Speller" userId="0a97f007-b978-4543-a8a0-9ee0abccdf0a" providerId="ADAL" clId="{FD4D7735-FE6F-48CE-8EB0-426C4AA180B2}" dt="2020-12-29T18:18:16.071" v="1" actId="47"/>
        <pc:sldMkLst>
          <pc:docMk/>
          <pc:sldMk cId="2459258053" sldId="4781"/>
        </pc:sldMkLst>
      </pc:sldChg>
      <pc:sldChg chg="del">
        <pc:chgData name="Chris Speller" userId="0a97f007-b978-4543-a8a0-9ee0abccdf0a" providerId="ADAL" clId="{FD4D7735-FE6F-48CE-8EB0-426C4AA180B2}" dt="2020-12-29T18:18:16.071" v="1" actId="47"/>
        <pc:sldMkLst>
          <pc:docMk/>
          <pc:sldMk cId="1493703655" sldId="4782"/>
        </pc:sldMkLst>
      </pc:sldChg>
      <pc:sldChg chg="del">
        <pc:chgData name="Chris Speller" userId="0a97f007-b978-4543-a8a0-9ee0abccdf0a" providerId="ADAL" clId="{FD4D7735-FE6F-48CE-8EB0-426C4AA180B2}" dt="2020-12-29T18:18:16.071" v="1" actId="47"/>
        <pc:sldMkLst>
          <pc:docMk/>
          <pc:sldMk cId="3274998403" sldId="4783"/>
        </pc:sldMkLst>
      </pc:sldChg>
      <pc:sldChg chg="del">
        <pc:chgData name="Chris Speller" userId="0a97f007-b978-4543-a8a0-9ee0abccdf0a" providerId="ADAL" clId="{FD4D7735-FE6F-48CE-8EB0-426C4AA180B2}" dt="2020-12-29T18:18:16.071" v="1" actId="47"/>
        <pc:sldMkLst>
          <pc:docMk/>
          <pc:sldMk cId="360235707" sldId="4784"/>
        </pc:sldMkLst>
      </pc:sldChg>
      <pc:sldChg chg="del">
        <pc:chgData name="Chris Speller" userId="0a97f007-b978-4543-a8a0-9ee0abccdf0a" providerId="ADAL" clId="{FD4D7735-FE6F-48CE-8EB0-426C4AA180B2}" dt="2020-12-29T18:18:16.071" v="1" actId="47"/>
        <pc:sldMkLst>
          <pc:docMk/>
          <pc:sldMk cId="24953137" sldId="4785"/>
        </pc:sldMkLst>
      </pc:sldChg>
      <pc:sldChg chg="del">
        <pc:chgData name="Chris Speller" userId="0a97f007-b978-4543-a8a0-9ee0abccdf0a" providerId="ADAL" clId="{FD4D7735-FE6F-48CE-8EB0-426C4AA180B2}" dt="2020-12-29T18:18:16.071" v="1" actId="47"/>
        <pc:sldMkLst>
          <pc:docMk/>
          <pc:sldMk cId="2512427635" sldId="4786"/>
        </pc:sldMkLst>
      </pc:sldChg>
      <pc:sldChg chg="del">
        <pc:chgData name="Chris Speller" userId="0a97f007-b978-4543-a8a0-9ee0abccdf0a" providerId="ADAL" clId="{FD4D7735-FE6F-48CE-8EB0-426C4AA180B2}" dt="2020-12-29T18:18:16.071" v="1" actId="47"/>
        <pc:sldMkLst>
          <pc:docMk/>
          <pc:sldMk cId="3215955651" sldId="4787"/>
        </pc:sldMkLst>
      </pc:sldChg>
      <pc:sldChg chg="del">
        <pc:chgData name="Chris Speller" userId="0a97f007-b978-4543-a8a0-9ee0abccdf0a" providerId="ADAL" clId="{FD4D7735-FE6F-48CE-8EB0-426C4AA180B2}" dt="2020-12-29T18:18:16.071" v="1" actId="47"/>
        <pc:sldMkLst>
          <pc:docMk/>
          <pc:sldMk cId="2237640941" sldId="4788"/>
        </pc:sldMkLst>
      </pc:sldChg>
      <pc:sldChg chg="del">
        <pc:chgData name="Chris Speller" userId="0a97f007-b978-4543-a8a0-9ee0abccdf0a" providerId="ADAL" clId="{FD4D7735-FE6F-48CE-8EB0-426C4AA180B2}" dt="2020-12-29T18:18:16.071" v="1" actId="47"/>
        <pc:sldMkLst>
          <pc:docMk/>
          <pc:sldMk cId="2640376956" sldId="4789"/>
        </pc:sldMkLst>
      </pc:sldChg>
      <pc:sldChg chg="del">
        <pc:chgData name="Chris Speller" userId="0a97f007-b978-4543-a8a0-9ee0abccdf0a" providerId="ADAL" clId="{FD4D7735-FE6F-48CE-8EB0-426C4AA180B2}" dt="2020-12-29T18:18:16.071" v="1" actId="47"/>
        <pc:sldMkLst>
          <pc:docMk/>
          <pc:sldMk cId="1060106445" sldId="4790"/>
        </pc:sldMkLst>
      </pc:sldChg>
      <pc:sldChg chg="del">
        <pc:chgData name="Chris Speller" userId="0a97f007-b978-4543-a8a0-9ee0abccdf0a" providerId="ADAL" clId="{FD4D7735-FE6F-48CE-8EB0-426C4AA180B2}" dt="2020-12-29T18:18:16.071" v="1" actId="47"/>
        <pc:sldMkLst>
          <pc:docMk/>
          <pc:sldMk cId="3297199109" sldId="4791"/>
        </pc:sldMkLst>
      </pc:sldChg>
      <pc:sldChg chg="del">
        <pc:chgData name="Chris Speller" userId="0a97f007-b978-4543-a8a0-9ee0abccdf0a" providerId="ADAL" clId="{FD4D7735-FE6F-48CE-8EB0-426C4AA180B2}" dt="2020-12-29T18:18:16.071" v="1" actId="47"/>
        <pc:sldMkLst>
          <pc:docMk/>
          <pc:sldMk cId="2341092392" sldId="4792"/>
        </pc:sldMkLst>
      </pc:sldChg>
      <pc:sldChg chg="del">
        <pc:chgData name="Chris Speller" userId="0a97f007-b978-4543-a8a0-9ee0abccdf0a" providerId="ADAL" clId="{FD4D7735-FE6F-48CE-8EB0-426C4AA180B2}" dt="2020-12-29T18:18:16.071" v="1" actId="47"/>
        <pc:sldMkLst>
          <pc:docMk/>
          <pc:sldMk cId="1992576724" sldId="4793"/>
        </pc:sldMkLst>
      </pc:sldChg>
      <pc:sldChg chg="del">
        <pc:chgData name="Chris Speller" userId="0a97f007-b978-4543-a8a0-9ee0abccdf0a" providerId="ADAL" clId="{FD4D7735-FE6F-48CE-8EB0-426C4AA180B2}" dt="2020-12-29T18:18:16.071" v="1" actId="47"/>
        <pc:sldMkLst>
          <pc:docMk/>
          <pc:sldMk cId="4108036871" sldId="4794"/>
        </pc:sldMkLst>
      </pc:sldChg>
      <pc:sldChg chg="del">
        <pc:chgData name="Chris Speller" userId="0a97f007-b978-4543-a8a0-9ee0abccdf0a" providerId="ADAL" clId="{FD4D7735-FE6F-48CE-8EB0-426C4AA180B2}" dt="2020-12-29T18:18:16.071" v="1" actId="47"/>
        <pc:sldMkLst>
          <pc:docMk/>
          <pc:sldMk cId="2868887948" sldId="4795"/>
        </pc:sldMkLst>
      </pc:sldChg>
      <pc:sldChg chg="del">
        <pc:chgData name="Chris Speller" userId="0a97f007-b978-4543-a8a0-9ee0abccdf0a" providerId="ADAL" clId="{FD4D7735-FE6F-48CE-8EB0-426C4AA180B2}" dt="2020-12-29T18:18:16.071" v="1" actId="47"/>
        <pc:sldMkLst>
          <pc:docMk/>
          <pc:sldMk cId="3742443768" sldId="4796"/>
        </pc:sldMkLst>
      </pc:sldChg>
      <pc:sldChg chg="del">
        <pc:chgData name="Chris Speller" userId="0a97f007-b978-4543-a8a0-9ee0abccdf0a" providerId="ADAL" clId="{FD4D7735-FE6F-48CE-8EB0-426C4AA180B2}" dt="2020-12-29T18:18:16.071" v="1" actId="47"/>
        <pc:sldMkLst>
          <pc:docMk/>
          <pc:sldMk cId="4214343446" sldId="4797"/>
        </pc:sldMkLst>
      </pc:sldChg>
      <pc:sldChg chg="del">
        <pc:chgData name="Chris Speller" userId="0a97f007-b978-4543-a8a0-9ee0abccdf0a" providerId="ADAL" clId="{FD4D7735-FE6F-48CE-8EB0-426C4AA180B2}" dt="2020-12-29T18:18:16.071" v="1" actId="47"/>
        <pc:sldMkLst>
          <pc:docMk/>
          <pc:sldMk cId="4014737597" sldId="4798"/>
        </pc:sldMkLst>
      </pc:sldChg>
      <pc:sldChg chg="del">
        <pc:chgData name="Chris Speller" userId="0a97f007-b978-4543-a8a0-9ee0abccdf0a" providerId="ADAL" clId="{FD4D7735-FE6F-48CE-8EB0-426C4AA180B2}" dt="2020-12-29T18:18:16.071" v="1" actId="47"/>
        <pc:sldMkLst>
          <pc:docMk/>
          <pc:sldMk cId="3963224426" sldId="4799"/>
        </pc:sldMkLst>
      </pc:sldChg>
      <pc:sldChg chg="del">
        <pc:chgData name="Chris Speller" userId="0a97f007-b978-4543-a8a0-9ee0abccdf0a" providerId="ADAL" clId="{FD4D7735-FE6F-48CE-8EB0-426C4AA180B2}" dt="2020-12-29T18:18:16.071" v="1" actId="47"/>
        <pc:sldMkLst>
          <pc:docMk/>
          <pc:sldMk cId="1310457183" sldId="4800"/>
        </pc:sldMkLst>
      </pc:sldChg>
      <pc:sldChg chg="del">
        <pc:chgData name="Chris Speller" userId="0a97f007-b978-4543-a8a0-9ee0abccdf0a" providerId="ADAL" clId="{FD4D7735-FE6F-48CE-8EB0-426C4AA180B2}" dt="2020-12-29T18:18:16.071" v="1" actId="47"/>
        <pc:sldMkLst>
          <pc:docMk/>
          <pc:sldMk cId="2354500240" sldId="4801"/>
        </pc:sldMkLst>
      </pc:sldChg>
      <pc:sldChg chg="del">
        <pc:chgData name="Chris Speller" userId="0a97f007-b978-4543-a8a0-9ee0abccdf0a" providerId="ADAL" clId="{FD4D7735-FE6F-48CE-8EB0-426C4AA180B2}" dt="2020-12-29T18:18:16.071" v="1" actId="47"/>
        <pc:sldMkLst>
          <pc:docMk/>
          <pc:sldMk cId="2413542146" sldId="4802"/>
        </pc:sldMkLst>
      </pc:sldChg>
      <pc:sldChg chg="del">
        <pc:chgData name="Chris Speller" userId="0a97f007-b978-4543-a8a0-9ee0abccdf0a" providerId="ADAL" clId="{FD4D7735-FE6F-48CE-8EB0-426C4AA180B2}" dt="2020-12-29T18:18:16.071" v="1" actId="47"/>
        <pc:sldMkLst>
          <pc:docMk/>
          <pc:sldMk cId="698886428" sldId="4803"/>
        </pc:sldMkLst>
      </pc:sldChg>
      <pc:sldChg chg="del">
        <pc:chgData name="Chris Speller" userId="0a97f007-b978-4543-a8a0-9ee0abccdf0a" providerId="ADAL" clId="{FD4D7735-FE6F-48CE-8EB0-426C4AA180B2}" dt="2020-12-29T18:18:16.071" v="1" actId="47"/>
        <pc:sldMkLst>
          <pc:docMk/>
          <pc:sldMk cId="956248684" sldId="4804"/>
        </pc:sldMkLst>
      </pc:sldChg>
      <pc:sldChg chg="del">
        <pc:chgData name="Chris Speller" userId="0a97f007-b978-4543-a8a0-9ee0abccdf0a" providerId="ADAL" clId="{FD4D7735-FE6F-48CE-8EB0-426C4AA180B2}" dt="2020-12-29T18:18:16.071" v="1" actId="47"/>
        <pc:sldMkLst>
          <pc:docMk/>
          <pc:sldMk cId="8250767" sldId="4805"/>
        </pc:sldMkLst>
      </pc:sldChg>
      <pc:sldChg chg="del">
        <pc:chgData name="Chris Speller" userId="0a97f007-b978-4543-a8a0-9ee0abccdf0a" providerId="ADAL" clId="{FD4D7735-FE6F-48CE-8EB0-426C4AA180B2}" dt="2020-12-29T18:18:16.071" v="1" actId="47"/>
        <pc:sldMkLst>
          <pc:docMk/>
          <pc:sldMk cId="2589281421" sldId="4806"/>
        </pc:sldMkLst>
      </pc:sldChg>
      <pc:sldChg chg="del">
        <pc:chgData name="Chris Speller" userId="0a97f007-b978-4543-a8a0-9ee0abccdf0a" providerId="ADAL" clId="{FD4D7735-FE6F-48CE-8EB0-426C4AA180B2}" dt="2020-12-29T18:18:16.071" v="1" actId="47"/>
        <pc:sldMkLst>
          <pc:docMk/>
          <pc:sldMk cId="453197629" sldId="4807"/>
        </pc:sldMkLst>
      </pc:sldChg>
      <pc:sldChg chg="del">
        <pc:chgData name="Chris Speller" userId="0a97f007-b978-4543-a8a0-9ee0abccdf0a" providerId="ADAL" clId="{FD4D7735-FE6F-48CE-8EB0-426C4AA180B2}" dt="2020-12-29T18:18:16.071" v="1" actId="47"/>
        <pc:sldMkLst>
          <pc:docMk/>
          <pc:sldMk cId="2953664565" sldId="4808"/>
        </pc:sldMkLst>
      </pc:sldChg>
      <pc:sldChg chg="del">
        <pc:chgData name="Chris Speller" userId="0a97f007-b978-4543-a8a0-9ee0abccdf0a" providerId="ADAL" clId="{FD4D7735-FE6F-48CE-8EB0-426C4AA180B2}" dt="2020-12-29T18:18:16.071" v="1" actId="47"/>
        <pc:sldMkLst>
          <pc:docMk/>
          <pc:sldMk cId="2929586724" sldId="4809"/>
        </pc:sldMkLst>
      </pc:sldChg>
      <pc:sldChg chg="del">
        <pc:chgData name="Chris Speller" userId="0a97f007-b978-4543-a8a0-9ee0abccdf0a" providerId="ADAL" clId="{FD4D7735-FE6F-48CE-8EB0-426C4AA180B2}" dt="2020-12-29T18:18:16.071" v="1" actId="47"/>
        <pc:sldMkLst>
          <pc:docMk/>
          <pc:sldMk cId="2845761146" sldId="4810"/>
        </pc:sldMkLst>
      </pc:sldChg>
      <pc:sldChg chg="del">
        <pc:chgData name="Chris Speller" userId="0a97f007-b978-4543-a8a0-9ee0abccdf0a" providerId="ADAL" clId="{FD4D7735-FE6F-48CE-8EB0-426C4AA180B2}" dt="2020-12-29T18:18:16.071" v="1" actId="47"/>
        <pc:sldMkLst>
          <pc:docMk/>
          <pc:sldMk cId="3930443649" sldId="4811"/>
        </pc:sldMkLst>
      </pc:sldChg>
      <pc:sldChg chg="del">
        <pc:chgData name="Chris Speller" userId="0a97f007-b978-4543-a8a0-9ee0abccdf0a" providerId="ADAL" clId="{FD4D7735-FE6F-48CE-8EB0-426C4AA180B2}" dt="2020-12-29T18:18:16.071" v="1" actId="47"/>
        <pc:sldMkLst>
          <pc:docMk/>
          <pc:sldMk cId="2801330799" sldId="4813"/>
        </pc:sldMkLst>
      </pc:sldChg>
      <pc:sldChg chg="del">
        <pc:chgData name="Chris Speller" userId="0a97f007-b978-4543-a8a0-9ee0abccdf0a" providerId="ADAL" clId="{FD4D7735-FE6F-48CE-8EB0-426C4AA180B2}" dt="2020-12-29T18:18:16.071" v="1" actId="47"/>
        <pc:sldMkLst>
          <pc:docMk/>
          <pc:sldMk cId="629950225" sldId="4814"/>
        </pc:sldMkLst>
      </pc:sldChg>
      <pc:sldChg chg="del">
        <pc:chgData name="Chris Speller" userId="0a97f007-b978-4543-a8a0-9ee0abccdf0a" providerId="ADAL" clId="{FD4D7735-FE6F-48CE-8EB0-426C4AA180B2}" dt="2020-12-29T18:18:16.071" v="1" actId="47"/>
        <pc:sldMkLst>
          <pc:docMk/>
          <pc:sldMk cId="3137180990" sldId="4815"/>
        </pc:sldMkLst>
      </pc:sldChg>
      <pc:sldChg chg="del">
        <pc:chgData name="Chris Speller" userId="0a97f007-b978-4543-a8a0-9ee0abccdf0a" providerId="ADAL" clId="{FD4D7735-FE6F-48CE-8EB0-426C4AA180B2}" dt="2020-12-29T18:18:16.071" v="1" actId="47"/>
        <pc:sldMkLst>
          <pc:docMk/>
          <pc:sldMk cId="2200721012" sldId="4816"/>
        </pc:sldMkLst>
      </pc:sldChg>
      <pc:sldChg chg="del">
        <pc:chgData name="Chris Speller" userId="0a97f007-b978-4543-a8a0-9ee0abccdf0a" providerId="ADAL" clId="{FD4D7735-FE6F-48CE-8EB0-426C4AA180B2}" dt="2020-12-29T18:18:16.071" v="1" actId="47"/>
        <pc:sldMkLst>
          <pc:docMk/>
          <pc:sldMk cId="1715847065" sldId="4817"/>
        </pc:sldMkLst>
      </pc:sldChg>
      <pc:sldChg chg="del">
        <pc:chgData name="Chris Speller" userId="0a97f007-b978-4543-a8a0-9ee0abccdf0a" providerId="ADAL" clId="{FD4D7735-FE6F-48CE-8EB0-426C4AA180B2}" dt="2020-12-29T18:18:16.071" v="1" actId="47"/>
        <pc:sldMkLst>
          <pc:docMk/>
          <pc:sldMk cId="2035149378" sldId="4818"/>
        </pc:sldMkLst>
      </pc:sldChg>
      <pc:sldChg chg="del">
        <pc:chgData name="Chris Speller" userId="0a97f007-b978-4543-a8a0-9ee0abccdf0a" providerId="ADAL" clId="{FD4D7735-FE6F-48CE-8EB0-426C4AA180B2}" dt="2020-12-29T18:18:16.071" v="1" actId="47"/>
        <pc:sldMkLst>
          <pc:docMk/>
          <pc:sldMk cId="1541161383" sldId="4819"/>
        </pc:sldMkLst>
      </pc:sldChg>
      <pc:sldChg chg="del">
        <pc:chgData name="Chris Speller" userId="0a97f007-b978-4543-a8a0-9ee0abccdf0a" providerId="ADAL" clId="{FD4D7735-FE6F-48CE-8EB0-426C4AA180B2}" dt="2020-12-29T18:18:16.071" v="1" actId="47"/>
        <pc:sldMkLst>
          <pc:docMk/>
          <pc:sldMk cId="185164519" sldId="4820"/>
        </pc:sldMkLst>
      </pc:sldChg>
      <pc:sldChg chg="del">
        <pc:chgData name="Chris Speller" userId="0a97f007-b978-4543-a8a0-9ee0abccdf0a" providerId="ADAL" clId="{FD4D7735-FE6F-48CE-8EB0-426C4AA180B2}" dt="2020-12-29T18:18:16.071" v="1" actId="47"/>
        <pc:sldMkLst>
          <pc:docMk/>
          <pc:sldMk cId="3632289685" sldId="4821"/>
        </pc:sldMkLst>
      </pc:sldChg>
      <pc:sldChg chg="del">
        <pc:chgData name="Chris Speller" userId="0a97f007-b978-4543-a8a0-9ee0abccdf0a" providerId="ADAL" clId="{FD4D7735-FE6F-48CE-8EB0-426C4AA180B2}" dt="2020-12-29T18:18:16.071" v="1" actId="47"/>
        <pc:sldMkLst>
          <pc:docMk/>
          <pc:sldMk cId="4114120842" sldId="4822"/>
        </pc:sldMkLst>
      </pc:sldChg>
      <pc:sldChg chg="del">
        <pc:chgData name="Chris Speller" userId="0a97f007-b978-4543-a8a0-9ee0abccdf0a" providerId="ADAL" clId="{FD4D7735-FE6F-48CE-8EB0-426C4AA180B2}" dt="2020-12-29T18:18:16.071" v="1" actId="47"/>
        <pc:sldMkLst>
          <pc:docMk/>
          <pc:sldMk cId="2897857774" sldId="4823"/>
        </pc:sldMkLst>
      </pc:sldChg>
      <pc:sldChg chg="del">
        <pc:chgData name="Chris Speller" userId="0a97f007-b978-4543-a8a0-9ee0abccdf0a" providerId="ADAL" clId="{FD4D7735-FE6F-48CE-8EB0-426C4AA180B2}" dt="2020-12-29T18:18:16.071" v="1" actId="47"/>
        <pc:sldMkLst>
          <pc:docMk/>
          <pc:sldMk cId="2780063684" sldId="4824"/>
        </pc:sldMkLst>
      </pc:sldChg>
      <pc:sldChg chg="del">
        <pc:chgData name="Chris Speller" userId="0a97f007-b978-4543-a8a0-9ee0abccdf0a" providerId="ADAL" clId="{FD4D7735-FE6F-48CE-8EB0-426C4AA180B2}" dt="2020-12-29T18:18:16.071" v="1" actId="47"/>
        <pc:sldMkLst>
          <pc:docMk/>
          <pc:sldMk cId="3280137925" sldId="4825"/>
        </pc:sldMkLst>
      </pc:sldChg>
      <pc:sldChg chg="del">
        <pc:chgData name="Chris Speller" userId="0a97f007-b978-4543-a8a0-9ee0abccdf0a" providerId="ADAL" clId="{FD4D7735-FE6F-48CE-8EB0-426C4AA180B2}" dt="2020-12-29T18:18:16.071" v="1" actId="47"/>
        <pc:sldMkLst>
          <pc:docMk/>
          <pc:sldMk cId="519677964" sldId="4826"/>
        </pc:sldMkLst>
      </pc:sldChg>
      <pc:sldChg chg="del">
        <pc:chgData name="Chris Speller" userId="0a97f007-b978-4543-a8a0-9ee0abccdf0a" providerId="ADAL" clId="{FD4D7735-FE6F-48CE-8EB0-426C4AA180B2}" dt="2020-12-29T18:18:16.071" v="1" actId="47"/>
        <pc:sldMkLst>
          <pc:docMk/>
          <pc:sldMk cId="1077189501" sldId="4827"/>
        </pc:sldMkLst>
      </pc:sldChg>
      <pc:sldChg chg="del">
        <pc:chgData name="Chris Speller" userId="0a97f007-b978-4543-a8a0-9ee0abccdf0a" providerId="ADAL" clId="{FD4D7735-FE6F-48CE-8EB0-426C4AA180B2}" dt="2020-12-29T18:18:16.071" v="1" actId="47"/>
        <pc:sldMkLst>
          <pc:docMk/>
          <pc:sldMk cId="914447037" sldId="4828"/>
        </pc:sldMkLst>
      </pc:sldChg>
      <pc:sldChg chg="del">
        <pc:chgData name="Chris Speller" userId="0a97f007-b978-4543-a8a0-9ee0abccdf0a" providerId="ADAL" clId="{FD4D7735-FE6F-48CE-8EB0-426C4AA180B2}" dt="2020-12-29T18:18:16.071" v="1" actId="47"/>
        <pc:sldMkLst>
          <pc:docMk/>
          <pc:sldMk cId="681424813" sldId="4829"/>
        </pc:sldMkLst>
      </pc:sldChg>
      <pc:sldChg chg="del">
        <pc:chgData name="Chris Speller" userId="0a97f007-b978-4543-a8a0-9ee0abccdf0a" providerId="ADAL" clId="{FD4D7735-FE6F-48CE-8EB0-426C4AA180B2}" dt="2020-12-29T18:18:16.071" v="1" actId="47"/>
        <pc:sldMkLst>
          <pc:docMk/>
          <pc:sldMk cId="3009784992" sldId="4830"/>
        </pc:sldMkLst>
      </pc:sldChg>
      <pc:sldChg chg="del">
        <pc:chgData name="Chris Speller" userId="0a97f007-b978-4543-a8a0-9ee0abccdf0a" providerId="ADAL" clId="{FD4D7735-FE6F-48CE-8EB0-426C4AA180B2}" dt="2020-12-29T18:18:16.071" v="1" actId="47"/>
        <pc:sldMkLst>
          <pc:docMk/>
          <pc:sldMk cId="893306287" sldId="4831"/>
        </pc:sldMkLst>
      </pc:sldChg>
      <pc:sldChg chg="del">
        <pc:chgData name="Chris Speller" userId="0a97f007-b978-4543-a8a0-9ee0abccdf0a" providerId="ADAL" clId="{FD4D7735-FE6F-48CE-8EB0-426C4AA180B2}" dt="2020-12-29T18:18:16.071" v="1" actId="47"/>
        <pc:sldMkLst>
          <pc:docMk/>
          <pc:sldMk cId="3707693308" sldId="4832"/>
        </pc:sldMkLst>
      </pc:sldChg>
      <pc:sldChg chg="del">
        <pc:chgData name="Chris Speller" userId="0a97f007-b978-4543-a8a0-9ee0abccdf0a" providerId="ADAL" clId="{FD4D7735-FE6F-48CE-8EB0-426C4AA180B2}" dt="2020-12-29T18:18:16.071" v="1" actId="47"/>
        <pc:sldMkLst>
          <pc:docMk/>
          <pc:sldMk cId="612681693" sldId="4833"/>
        </pc:sldMkLst>
      </pc:sldChg>
      <pc:sldChg chg="del">
        <pc:chgData name="Chris Speller" userId="0a97f007-b978-4543-a8a0-9ee0abccdf0a" providerId="ADAL" clId="{FD4D7735-FE6F-48CE-8EB0-426C4AA180B2}" dt="2020-12-29T18:18:16.071" v="1" actId="47"/>
        <pc:sldMkLst>
          <pc:docMk/>
          <pc:sldMk cId="417470542" sldId="4834"/>
        </pc:sldMkLst>
      </pc:sldChg>
      <pc:sldChg chg="del">
        <pc:chgData name="Chris Speller" userId="0a97f007-b978-4543-a8a0-9ee0abccdf0a" providerId="ADAL" clId="{FD4D7735-FE6F-48CE-8EB0-426C4AA180B2}" dt="2020-12-29T18:18:16.071" v="1" actId="47"/>
        <pc:sldMkLst>
          <pc:docMk/>
          <pc:sldMk cId="1009625822" sldId="4835"/>
        </pc:sldMkLst>
      </pc:sldChg>
      <pc:sldChg chg="del">
        <pc:chgData name="Chris Speller" userId="0a97f007-b978-4543-a8a0-9ee0abccdf0a" providerId="ADAL" clId="{FD4D7735-FE6F-48CE-8EB0-426C4AA180B2}" dt="2020-12-29T18:18:16.071" v="1" actId="47"/>
        <pc:sldMkLst>
          <pc:docMk/>
          <pc:sldMk cId="1870957481" sldId="4836"/>
        </pc:sldMkLst>
      </pc:sldChg>
      <pc:sldChg chg="del">
        <pc:chgData name="Chris Speller" userId="0a97f007-b978-4543-a8a0-9ee0abccdf0a" providerId="ADAL" clId="{FD4D7735-FE6F-48CE-8EB0-426C4AA180B2}" dt="2020-12-29T18:18:16.071" v="1" actId="47"/>
        <pc:sldMkLst>
          <pc:docMk/>
          <pc:sldMk cId="55428266" sldId="4837"/>
        </pc:sldMkLst>
      </pc:sldChg>
      <pc:sldChg chg="del">
        <pc:chgData name="Chris Speller" userId="0a97f007-b978-4543-a8a0-9ee0abccdf0a" providerId="ADAL" clId="{FD4D7735-FE6F-48CE-8EB0-426C4AA180B2}" dt="2020-12-29T18:18:16.071" v="1" actId="47"/>
        <pc:sldMkLst>
          <pc:docMk/>
          <pc:sldMk cId="2515676688" sldId="4839"/>
        </pc:sldMkLst>
      </pc:sldChg>
      <pc:sldChg chg="del">
        <pc:chgData name="Chris Speller" userId="0a97f007-b978-4543-a8a0-9ee0abccdf0a" providerId="ADAL" clId="{FD4D7735-FE6F-48CE-8EB0-426C4AA180B2}" dt="2020-12-29T18:18:16.071" v="1" actId="47"/>
        <pc:sldMkLst>
          <pc:docMk/>
          <pc:sldMk cId="2372665945" sldId="4840"/>
        </pc:sldMkLst>
      </pc:sldChg>
      <pc:sldChg chg="del">
        <pc:chgData name="Chris Speller" userId="0a97f007-b978-4543-a8a0-9ee0abccdf0a" providerId="ADAL" clId="{FD4D7735-FE6F-48CE-8EB0-426C4AA180B2}" dt="2020-12-29T18:18:16.071" v="1" actId="47"/>
        <pc:sldMkLst>
          <pc:docMk/>
          <pc:sldMk cId="733804660" sldId="4841"/>
        </pc:sldMkLst>
      </pc:sldChg>
      <pc:sldChg chg="del">
        <pc:chgData name="Chris Speller" userId="0a97f007-b978-4543-a8a0-9ee0abccdf0a" providerId="ADAL" clId="{FD4D7735-FE6F-48CE-8EB0-426C4AA180B2}" dt="2020-12-29T18:18:16.071" v="1" actId="47"/>
        <pc:sldMkLst>
          <pc:docMk/>
          <pc:sldMk cId="3057344651" sldId="4842"/>
        </pc:sldMkLst>
      </pc:sldChg>
      <pc:sldChg chg="del">
        <pc:chgData name="Chris Speller" userId="0a97f007-b978-4543-a8a0-9ee0abccdf0a" providerId="ADAL" clId="{FD4D7735-FE6F-48CE-8EB0-426C4AA180B2}" dt="2020-12-29T18:18:16.071" v="1" actId="47"/>
        <pc:sldMkLst>
          <pc:docMk/>
          <pc:sldMk cId="1412927133" sldId="4843"/>
        </pc:sldMkLst>
      </pc:sldChg>
      <pc:sldChg chg="del">
        <pc:chgData name="Chris Speller" userId="0a97f007-b978-4543-a8a0-9ee0abccdf0a" providerId="ADAL" clId="{FD4D7735-FE6F-48CE-8EB0-426C4AA180B2}" dt="2020-12-29T18:18:16.071" v="1" actId="47"/>
        <pc:sldMkLst>
          <pc:docMk/>
          <pc:sldMk cId="109829421" sldId="4844"/>
        </pc:sldMkLst>
      </pc:sldChg>
      <pc:sldChg chg="del">
        <pc:chgData name="Chris Speller" userId="0a97f007-b978-4543-a8a0-9ee0abccdf0a" providerId="ADAL" clId="{FD4D7735-FE6F-48CE-8EB0-426C4AA180B2}" dt="2020-12-29T18:18:16.071" v="1" actId="47"/>
        <pc:sldMkLst>
          <pc:docMk/>
          <pc:sldMk cId="3984981984" sldId="4846"/>
        </pc:sldMkLst>
      </pc:sldChg>
      <pc:sldChg chg="del">
        <pc:chgData name="Chris Speller" userId="0a97f007-b978-4543-a8a0-9ee0abccdf0a" providerId="ADAL" clId="{FD4D7735-FE6F-48CE-8EB0-426C4AA180B2}" dt="2020-12-29T18:18:16.071" v="1" actId="47"/>
        <pc:sldMkLst>
          <pc:docMk/>
          <pc:sldMk cId="1494741266" sldId="4847"/>
        </pc:sldMkLst>
      </pc:sldChg>
      <pc:sldChg chg="del">
        <pc:chgData name="Chris Speller" userId="0a97f007-b978-4543-a8a0-9ee0abccdf0a" providerId="ADAL" clId="{FD4D7735-FE6F-48CE-8EB0-426C4AA180B2}" dt="2020-12-29T18:18:16.071" v="1" actId="47"/>
        <pc:sldMkLst>
          <pc:docMk/>
          <pc:sldMk cId="2734723822" sldId="4848"/>
        </pc:sldMkLst>
      </pc:sldChg>
      <pc:sldChg chg="del">
        <pc:chgData name="Chris Speller" userId="0a97f007-b978-4543-a8a0-9ee0abccdf0a" providerId="ADAL" clId="{FD4D7735-FE6F-48CE-8EB0-426C4AA180B2}" dt="2020-12-29T18:18:16.071" v="1" actId="47"/>
        <pc:sldMkLst>
          <pc:docMk/>
          <pc:sldMk cId="2748767894" sldId="4849"/>
        </pc:sldMkLst>
      </pc:sldChg>
      <pc:sldChg chg="del">
        <pc:chgData name="Chris Speller" userId="0a97f007-b978-4543-a8a0-9ee0abccdf0a" providerId="ADAL" clId="{FD4D7735-FE6F-48CE-8EB0-426C4AA180B2}" dt="2020-12-29T18:18:16.071" v="1" actId="47"/>
        <pc:sldMkLst>
          <pc:docMk/>
          <pc:sldMk cId="2781009035" sldId="4850"/>
        </pc:sldMkLst>
      </pc:sldChg>
      <pc:sldChg chg="del">
        <pc:chgData name="Chris Speller" userId="0a97f007-b978-4543-a8a0-9ee0abccdf0a" providerId="ADAL" clId="{FD4D7735-FE6F-48CE-8EB0-426C4AA180B2}" dt="2020-12-29T18:18:16.071" v="1" actId="47"/>
        <pc:sldMkLst>
          <pc:docMk/>
          <pc:sldMk cId="4076338706" sldId="4851"/>
        </pc:sldMkLst>
      </pc:sldChg>
      <pc:sldChg chg="del">
        <pc:chgData name="Chris Speller" userId="0a97f007-b978-4543-a8a0-9ee0abccdf0a" providerId="ADAL" clId="{FD4D7735-FE6F-48CE-8EB0-426C4AA180B2}" dt="2020-12-29T18:18:16.071" v="1" actId="47"/>
        <pc:sldMkLst>
          <pc:docMk/>
          <pc:sldMk cId="2363494306" sldId="4852"/>
        </pc:sldMkLst>
      </pc:sldChg>
      <pc:sldChg chg="del">
        <pc:chgData name="Chris Speller" userId="0a97f007-b978-4543-a8a0-9ee0abccdf0a" providerId="ADAL" clId="{FD4D7735-FE6F-48CE-8EB0-426C4AA180B2}" dt="2020-12-29T18:18:16.071" v="1" actId="47"/>
        <pc:sldMkLst>
          <pc:docMk/>
          <pc:sldMk cId="3507289800" sldId="4853"/>
        </pc:sldMkLst>
      </pc:sldChg>
      <pc:sldChg chg="del">
        <pc:chgData name="Chris Speller" userId="0a97f007-b978-4543-a8a0-9ee0abccdf0a" providerId="ADAL" clId="{FD4D7735-FE6F-48CE-8EB0-426C4AA180B2}" dt="2020-12-29T18:18:16.071" v="1" actId="47"/>
        <pc:sldMkLst>
          <pc:docMk/>
          <pc:sldMk cId="316030516" sldId="4854"/>
        </pc:sldMkLst>
      </pc:sldChg>
      <pc:sldChg chg="del">
        <pc:chgData name="Chris Speller" userId="0a97f007-b978-4543-a8a0-9ee0abccdf0a" providerId="ADAL" clId="{FD4D7735-FE6F-48CE-8EB0-426C4AA180B2}" dt="2020-12-29T18:18:16.071" v="1" actId="47"/>
        <pc:sldMkLst>
          <pc:docMk/>
          <pc:sldMk cId="3263148169" sldId="4855"/>
        </pc:sldMkLst>
      </pc:sldChg>
      <pc:sldChg chg="del">
        <pc:chgData name="Chris Speller" userId="0a97f007-b978-4543-a8a0-9ee0abccdf0a" providerId="ADAL" clId="{FD4D7735-FE6F-48CE-8EB0-426C4AA180B2}" dt="2020-12-29T18:18:16.071" v="1" actId="47"/>
        <pc:sldMkLst>
          <pc:docMk/>
          <pc:sldMk cId="840936371" sldId="4856"/>
        </pc:sldMkLst>
      </pc:sldChg>
      <pc:sldChg chg="del">
        <pc:chgData name="Chris Speller" userId="0a97f007-b978-4543-a8a0-9ee0abccdf0a" providerId="ADAL" clId="{FD4D7735-FE6F-48CE-8EB0-426C4AA180B2}" dt="2020-12-29T18:18:16.071" v="1" actId="47"/>
        <pc:sldMkLst>
          <pc:docMk/>
          <pc:sldMk cId="2424310000" sldId="4857"/>
        </pc:sldMkLst>
      </pc:sldChg>
      <pc:sldChg chg="del">
        <pc:chgData name="Chris Speller" userId="0a97f007-b978-4543-a8a0-9ee0abccdf0a" providerId="ADAL" clId="{FD4D7735-FE6F-48CE-8EB0-426C4AA180B2}" dt="2020-12-29T18:18:16.071" v="1" actId="47"/>
        <pc:sldMkLst>
          <pc:docMk/>
          <pc:sldMk cId="1353494843" sldId="4858"/>
        </pc:sldMkLst>
      </pc:sldChg>
      <pc:sldChg chg="del">
        <pc:chgData name="Chris Speller" userId="0a97f007-b978-4543-a8a0-9ee0abccdf0a" providerId="ADAL" clId="{FD4D7735-FE6F-48CE-8EB0-426C4AA180B2}" dt="2020-12-29T18:18:16.071" v="1" actId="47"/>
        <pc:sldMkLst>
          <pc:docMk/>
          <pc:sldMk cId="909323710" sldId="4859"/>
        </pc:sldMkLst>
      </pc:sldChg>
      <pc:sldChg chg="del">
        <pc:chgData name="Chris Speller" userId="0a97f007-b978-4543-a8a0-9ee0abccdf0a" providerId="ADAL" clId="{FD4D7735-FE6F-48CE-8EB0-426C4AA180B2}" dt="2020-12-29T18:18:16.071" v="1" actId="47"/>
        <pc:sldMkLst>
          <pc:docMk/>
          <pc:sldMk cId="1970612086" sldId="4860"/>
        </pc:sldMkLst>
      </pc:sldChg>
      <pc:sldChg chg="del">
        <pc:chgData name="Chris Speller" userId="0a97f007-b978-4543-a8a0-9ee0abccdf0a" providerId="ADAL" clId="{FD4D7735-FE6F-48CE-8EB0-426C4AA180B2}" dt="2020-12-29T18:18:16.071" v="1" actId="47"/>
        <pc:sldMkLst>
          <pc:docMk/>
          <pc:sldMk cId="1904578280" sldId="4861"/>
        </pc:sldMkLst>
      </pc:sldChg>
      <pc:sldChg chg="del">
        <pc:chgData name="Chris Speller" userId="0a97f007-b978-4543-a8a0-9ee0abccdf0a" providerId="ADAL" clId="{FD4D7735-FE6F-48CE-8EB0-426C4AA180B2}" dt="2020-12-29T18:18:16.071" v="1" actId="47"/>
        <pc:sldMkLst>
          <pc:docMk/>
          <pc:sldMk cId="8499936" sldId="4862"/>
        </pc:sldMkLst>
      </pc:sldChg>
      <pc:sldChg chg="del">
        <pc:chgData name="Chris Speller" userId="0a97f007-b978-4543-a8a0-9ee0abccdf0a" providerId="ADAL" clId="{FD4D7735-FE6F-48CE-8EB0-426C4AA180B2}" dt="2020-12-29T18:18:16.071" v="1" actId="47"/>
        <pc:sldMkLst>
          <pc:docMk/>
          <pc:sldMk cId="2882947052" sldId="4863"/>
        </pc:sldMkLst>
      </pc:sldChg>
      <pc:sldChg chg="del">
        <pc:chgData name="Chris Speller" userId="0a97f007-b978-4543-a8a0-9ee0abccdf0a" providerId="ADAL" clId="{FD4D7735-FE6F-48CE-8EB0-426C4AA180B2}" dt="2020-12-29T18:18:16.071" v="1" actId="47"/>
        <pc:sldMkLst>
          <pc:docMk/>
          <pc:sldMk cId="1187296237" sldId="4864"/>
        </pc:sldMkLst>
      </pc:sldChg>
      <pc:sldChg chg="del">
        <pc:chgData name="Chris Speller" userId="0a97f007-b978-4543-a8a0-9ee0abccdf0a" providerId="ADAL" clId="{FD4D7735-FE6F-48CE-8EB0-426C4AA180B2}" dt="2020-12-29T18:18:16.071" v="1" actId="47"/>
        <pc:sldMkLst>
          <pc:docMk/>
          <pc:sldMk cId="1679216987" sldId="4865"/>
        </pc:sldMkLst>
      </pc:sldChg>
      <pc:sldChg chg="del">
        <pc:chgData name="Chris Speller" userId="0a97f007-b978-4543-a8a0-9ee0abccdf0a" providerId="ADAL" clId="{FD4D7735-FE6F-48CE-8EB0-426C4AA180B2}" dt="2020-12-29T18:18:16.071" v="1" actId="47"/>
        <pc:sldMkLst>
          <pc:docMk/>
          <pc:sldMk cId="3106687566" sldId="4866"/>
        </pc:sldMkLst>
      </pc:sldChg>
      <pc:sldChg chg="del">
        <pc:chgData name="Chris Speller" userId="0a97f007-b978-4543-a8a0-9ee0abccdf0a" providerId="ADAL" clId="{FD4D7735-FE6F-48CE-8EB0-426C4AA180B2}" dt="2020-12-29T18:18:16.071" v="1" actId="47"/>
        <pc:sldMkLst>
          <pc:docMk/>
          <pc:sldMk cId="1621162045" sldId="4867"/>
        </pc:sldMkLst>
      </pc:sldChg>
      <pc:sldChg chg="del">
        <pc:chgData name="Chris Speller" userId="0a97f007-b978-4543-a8a0-9ee0abccdf0a" providerId="ADAL" clId="{FD4D7735-FE6F-48CE-8EB0-426C4AA180B2}" dt="2020-12-29T18:18:16.071" v="1" actId="47"/>
        <pc:sldMkLst>
          <pc:docMk/>
          <pc:sldMk cId="2002101537" sldId="4868"/>
        </pc:sldMkLst>
      </pc:sldChg>
      <pc:sldChg chg="del">
        <pc:chgData name="Chris Speller" userId="0a97f007-b978-4543-a8a0-9ee0abccdf0a" providerId="ADAL" clId="{FD4D7735-FE6F-48CE-8EB0-426C4AA180B2}" dt="2020-12-29T18:18:16.071" v="1" actId="47"/>
        <pc:sldMkLst>
          <pc:docMk/>
          <pc:sldMk cId="513934014" sldId="4869"/>
        </pc:sldMkLst>
      </pc:sldChg>
      <pc:sldChg chg="del">
        <pc:chgData name="Chris Speller" userId="0a97f007-b978-4543-a8a0-9ee0abccdf0a" providerId="ADAL" clId="{FD4D7735-FE6F-48CE-8EB0-426C4AA180B2}" dt="2020-12-29T18:18:16.071" v="1" actId="47"/>
        <pc:sldMkLst>
          <pc:docMk/>
          <pc:sldMk cId="1149182179" sldId="4870"/>
        </pc:sldMkLst>
      </pc:sldChg>
      <pc:sldChg chg="del">
        <pc:chgData name="Chris Speller" userId="0a97f007-b978-4543-a8a0-9ee0abccdf0a" providerId="ADAL" clId="{FD4D7735-FE6F-48CE-8EB0-426C4AA180B2}" dt="2020-12-29T18:18:16.071" v="1" actId="47"/>
        <pc:sldMkLst>
          <pc:docMk/>
          <pc:sldMk cId="1664199078" sldId="4871"/>
        </pc:sldMkLst>
      </pc:sldChg>
      <pc:sldChg chg="del">
        <pc:chgData name="Chris Speller" userId="0a97f007-b978-4543-a8a0-9ee0abccdf0a" providerId="ADAL" clId="{FD4D7735-FE6F-48CE-8EB0-426C4AA180B2}" dt="2020-12-29T18:18:16.071" v="1" actId="47"/>
        <pc:sldMkLst>
          <pc:docMk/>
          <pc:sldMk cId="950847538" sldId="4872"/>
        </pc:sldMkLst>
      </pc:sldChg>
      <pc:sldChg chg="del">
        <pc:chgData name="Chris Speller" userId="0a97f007-b978-4543-a8a0-9ee0abccdf0a" providerId="ADAL" clId="{FD4D7735-FE6F-48CE-8EB0-426C4AA180B2}" dt="2020-12-29T18:18:16.071" v="1" actId="47"/>
        <pc:sldMkLst>
          <pc:docMk/>
          <pc:sldMk cId="2791585162" sldId="4873"/>
        </pc:sldMkLst>
      </pc:sldChg>
      <pc:sldChg chg="del">
        <pc:chgData name="Chris Speller" userId="0a97f007-b978-4543-a8a0-9ee0abccdf0a" providerId="ADAL" clId="{FD4D7735-FE6F-48CE-8EB0-426C4AA180B2}" dt="2020-12-29T18:18:16.071" v="1" actId="47"/>
        <pc:sldMkLst>
          <pc:docMk/>
          <pc:sldMk cId="362314042" sldId="4874"/>
        </pc:sldMkLst>
      </pc:sldChg>
      <pc:sldChg chg="del">
        <pc:chgData name="Chris Speller" userId="0a97f007-b978-4543-a8a0-9ee0abccdf0a" providerId="ADAL" clId="{FD4D7735-FE6F-48CE-8EB0-426C4AA180B2}" dt="2020-12-29T18:18:16.071" v="1" actId="47"/>
        <pc:sldMkLst>
          <pc:docMk/>
          <pc:sldMk cId="2902700035" sldId="4875"/>
        </pc:sldMkLst>
      </pc:sldChg>
      <pc:sldChg chg="del">
        <pc:chgData name="Chris Speller" userId="0a97f007-b978-4543-a8a0-9ee0abccdf0a" providerId="ADAL" clId="{FD4D7735-FE6F-48CE-8EB0-426C4AA180B2}" dt="2020-12-29T18:18:16.071" v="1" actId="47"/>
        <pc:sldMkLst>
          <pc:docMk/>
          <pc:sldMk cId="2565199901" sldId="4876"/>
        </pc:sldMkLst>
      </pc:sldChg>
      <pc:sldChg chg="del">
        <pc:chgData name="Chris Speller" userId="0a97f007-b978-4543-a8a0-9ee0abccdf0a" providerId="ADAL" clId="{FD4D7735-FE6F-48CE-8EB0-426C4AA180B2}" dt="2020-12-29T18:18:16.071" v="1" actId="47"/>
        <pc:sldMkLst>
          <pc:docMk/>
          <pc:sldMk cId="595456848" sldId="4877"/>
        </pc:sldMkLst>
      </pc:sldChg>
      <pc:sldChg chg="del">
        <pc:chgData name="Chris Speller" userId="0a97f007-b978-4543-a8a0-9ee0abccdf0a" providerId="ADAL" clId="{FD4D7735-FE6F-48CE-8EB0-426C4AA180B2}" dt="2020-12-29T18:18:16.071" v="1" actId="47"/>
        <pc:sldMkLst>
          <pc:docMk/>
          <pc:sldMk cId="796682822" sldId="4878"/>
        </pc:sldMkLst>
      </pc:sldChg>
      <pc:sldChg chg="del">
        <pc:chgData name="Chris Speller" userId="0a97f007-b978-4543-a8a0-9ee0abccdf0a" providerId="ADAL" clId="{FD4D7735-FE6F-48CE-8EB0-426C4AA180B2}" dt="2020-12-29T18:18:16.071" v="1" actId="47"/>
        <pc:sldMkLst>
          <pc:docMk/>
          <pc:sldMk cId="2740324214" sldId="4879"/>
        </pc:sldMkLst>
      </pc:sldChg>
      <pc:sldChg chg="del">
        <pc:chgData name="Chris Speller" userId="0a97f007-b978-4543-a8a0-9ee0abccdf0a" providerId="ADAL" clId="{FD4D7735-FE6F-48CE-8EB0-426C4AA180B2}" dt="2020-12-29T18:18:16.071" v="1" actId="47"/>
        <pc:sldMkLst>
          <pc:docMk/>
          <pc:sldMk cId="3913369191" sldId="4880"/>
        </pc:sldMkLst>
      </pc:sldChg>
      <pc:sldChg chg="del">
        <pc:chgData name="Chris Speller" userId="0a97f007-b978-4543-a8a0-9ee0abccdf0a" providerId="ADAL" clId="{FD4D7735-FE6F-48CE-8EB0-426C4AA180B2}" dt="2020-12-29T18:18:16.071" v="1" actId="47"/>
        <pc:sldMkLst>
          <pc:docMk/>
          <pc:sldMk cId="948978577" sldId="4881"/>
        </pc:sldMkLst>
      </pc:sldChg>
      <pc:sldChg chg="del">
        <pc:chgData name="Chris Speller" userId="0a97f007-b978-4543-a8a0-9ee0abccdf0a" providerId="ADAL" clId="{FD4D7735-FE6F-48CE-8EB0-426C4AA180B2}" dt="2020-12-29T18:18:16.071" v="1" actId="47"/>
        <pc:sldMkLst>
          <pc:docMk/>
          <pc:sldMk cId="493003395" sldId="4882"/>
        </pc:sldMkLst>
      </pc:sldChg>
      <pc:sldChg chg="del">
        <pc:chgData name="Chris Speller" userId="0a97f007-b978-4543-a8a0-9ee0abccdf0a" providerId="ADAL" clId="{FD4D7735-FE6F-48CE-8EB0-426C4AA180B2}" dt="2020-12-29T18:18:16.071" v="1" actId="47"/>
        <pc:sldMkLst>
          <pc:docMk/>
          <pc:sldMk cId="3165123142" sldId="4883"/>
        </pc:sldMkLst>
      </pc:sldChg>
      <pc:sldChg chg="del">
        <pc:chgData name="Chris Speller" userId="0a97f007-b978-4543-a8a0-9ee0abccdf0a" providerId="ADAL" clId="{FD4D7735-FE6F-48CE-8EB0-426C4AA180B2}" dt="2020-12-29T18:18:16.071" v="1" actId="47"/>
        <pc:sldMkLst>
          <pc:docMk/>
          <pc:sldMk cId="367817852" sldId="4884"/>
        </pc:sldMkLst>
      </pc:sldChg>
      <pc:sldChg chg="del">
        <pc:chgData name="Chris Speller" userId="0a97f007-b978-4543-a8a0-9ee0abccdf0a" providerId="ADAL" clId="{FD4D7735-FE6F-48CE-8EB0-426C4AA180B2}" dt="2020-12-29T18:18:16.071" v="1" actId="47"/>
        <pc:sldMkLst>
          <pc:docMk/>
          <pc:sldMk cId="4225032360" sldId="4885"/>
        </pc:sldMkLst>
      </pc:sldChg>
      <pc:sldChg chg="del">
        <pc:chgData name="Chris Speller" userId="0a97f007-b978-4543-a8a0-9ee0abccdf0a" providerId="ADAL" clId="{FD4D7735-FE6F-48CE-8EB0-426C4AA180B2}" dt="2020-12-29T18:18:16.071" v="1" actId="47"/>
        <pc:sldMkLst>
          <pc:docMk/>
          <pc:sldMk cId="1304245031" sldId="4886"/>
        </pc:sldMkLst>
      </pc:sldChg>
      <pc:sldChg chg="del">
        <pc:chgData name="Chris Speller" userId="0a97f007-b978-4543-a8a0-9ee0abccdf0a" providerId="ADAL" clId="{FD4D7735-FE6F-48CE-8EB0-426C4AA180B2}" dt="2020-12-29T18:18:16.071" v="1" actId="47"/>
        <pc:sldMkLst>
          <pc:docMk/>
          <pc:sldMk cId="1093720021" sldId="4887"/>
        </pc:sldMkLst>
      </pc:sldChg>
      <pc:sldChg chg="del">
        <pc:chgData name="Chris Speller" userId="0a97f007-b978-4543-a8a0-9ee0abccdf0a" providerId="ADAL" clId="{FD4D7735-FE6F-48CE-8EB0-426C4AA180B2}" dt="2020-12-29T18:18:16.071" v="1" actId="47"/>
        <pc:sldMkLst>
          <pc:docMk/>
          <pc:sldMk cId="2610518878" sldId="4888"/>
        </pc:sldMkLst>
      </pc:sldChg>
      <pc:sldChg chg="del">
        <pc:chgData name="Chris Speller" userId="0a97f007-b978-4543-a8a0-9ee0abccdf0a" providerId="ADAL" clId="{FD4D7735-FE6F-48CE-8EB0-426C4AA180B2}" dt="2020-12-29T18:18:16.071" v="1" actId="47"/>
        <pc:sldMkLst>
          <pc:docMk/>
          <pc:sldMk cId="813166490" sldId="4889"/>
        </pc:sldMkLst>
      </pc:sldChg>
      <pc:sldChg chg="del">
        <pc:chgData name="Chris Speller" userId="0a97f007-b978-4543-a8a0-9ee0abccdf0a" providerId="ADAL" clId="{FD4D7735-FE6F-48CE-8EB0-426C4AA180B2}" dt="2020-12-29T18:18:16.071" v="1" actId="47"/>
        <pc:sldMkLst>
          <pc:docMk/>
          <pc:sldMk cId="947881259" sldId="4890"/>
        </pc:sldMkLst>
      </pc:sldChg>
      <pc:sldChg chg="del">
        <pc:chgData name="Chris Speller" userId="0a97f007-b978-4543-a8a0-9ee0abccdf0a" providerId="ADAL" clId="{FD4D7735-FE6F-48CE-8EB0-426C4AA180B2}" dt="2020-12-29T18:18:16.071" v="1" actId="47"/>
        <pc:sldMkLst>
          <pc:docMk/>
          <pc:sldMk cId="1637324758" sldId="4891"/>
        </pc:sldMkLst>
      </pc:sldChg>
      <pc:sldChg chg="del">
        <pc:chgData name="Chris Speller" userId="0a97f007-b978-4543-a8a0-9ee0abccdf0a" providerId="ADAL" clId="{FD4D7735-FE6F-48CE-8EB0-426C4AA180B2}" dt="2020-12-29T18:18:16.071" v="1" actId="47"/>
        <pc:sldMkLst>
          <pc:docMk/>
          <pc:sldMk cId="767248943" sldId="4892"/>
        </pc:sldMkLst>
      </pc:sldChg>
      <pc:sldChg chg="del">
        <pc:chgData name="Chris Speller" userId="0a97f007-b978-4543-a8a0-9ee0abccdf0a" providerId="ADAL" clId="{FD4D7735-FE6F-48CE-8EB0-426C4AA180B2}" dt="2020-12-29T18:18:16.071" v="1" actId="47"/>
        <pc:sldMkLst>
          <pc:docMk/>
          <pc:sldMk cId="533485695" sldId="4893"/>
        </pc:sldMkLst>
      </pc:sldChg>
      <pc:sldChg chg="del">
        <pc:chgData name="Chris Speller" userId="0a97f007-b978-4543-a8a0-9ee0abccdf0a" providerId="ADAL" clId="{FD4D7735-FE6F-48CE-8EB0-426C4AA180B2}" dt="2020-12-29T18:18:16.071" v="1" actId="47"/>
        <pc:sldMkLst>
          <pc:docMk/>
          <pc:sldMk cId="336587250" sldId="4894"/>
        </pc:sldMkLst>
      </pc:sldChg>
      <pc:sldChg chg="del">
        <pc:chgData name="Chris Speller" userId="0a97f007-b978-4543-a8a0-9ee0abccdf0a" providerId="ADAL" clId="{FD4D7735-FE6F-48CE-8EB0-426C4AA180B2}" dt="2020-12-29T18:18:16.071" v="1" actId="47"/>
        <pc:sldMkLst>
          <pc:docMk/>
          <pc:sldMk cId="2786497567" sldId="4895"/>
        </pc:sldMkLst>
      </pc:sldChg>
      <pc:sldChg chg="del">
        <pc:chgData name="Chris Speller" userId="0a97f007-b978-4543-a8a0-9ee0abccdf0a" providerId="ADAL" clId="{FD4D7735-FE6F-48CE-8EB0-426C4AA180B2}" dt="2020-12-29T18:18:16.071" v="1" actId="47"/>
        <pc:sldMkLst>
          <pc:docMk/>
          <pc:sldMk cId="581696693" sldId="4896"/>
        </pc:sldMkLst>
      </pc:sldChg>
      <pc:sldChg chg="del">
        <pc:chgData name="Chris Speller" userId="0a97f007-b978-4543-a8a0-9ee0abccdf0a" providerId="ADAL" clId="{FD4D7735-FE6F-48CE-8EB0-426C4AA180B2}" dt="2020-12-29T18:18:16.071" v="1" actId="47"/>
        <pc:sldMkLst>
          <pc:docMk/>
          <pc:sldMk cId="3667524464" sldId="4897"/>
        </pc:sldMkLst>
      </pc:sldChg>
      <pc:sldChg chg="del">
        <pc:chgData name="Chris Speller" userId="0a97f007-b978-4543-a8a0-9ee0abccdf0a" providerId="ADAL" clId="{FD4D7735-FE6F-48CE-8EB0-426C4AA180B2}" dt="2020-12-29T18:18:16.071" v="1" actId="47"/>
        <pc:sldMkLst>
          <pc:docMk/>
          <pc:sldMk cId="1149761117" sldId="4898"/>
        </pc:sldMkLst>
      </pc:sldChg>
      <pc:sldChg chg="del">
        <pc:chgData name="Chris Speller" userId="0a97f007-b978-4543-a8a0-9ee0abccdf0a" providerId="ADAL" clId="{FD4D7735-FE6F-48CE-8EB0-426C4AA180B2}" dt="2020-12-29T18:18:16.071" v="1" actId="47"/>
        <pc:sldMkLst>
          <pc:docMk/>
          <pc:sldMk cId="661678628" sldId="4900"/>
        </pc:sldMkLst>
      </pc:sldChg>
      <pc:sldChg chg="del">
        <pc:chgData name="Chris Speller" userId="0a97f007-b978-4543-a8a0-9ee0abccdf0a" providerId="ADAL" clId="{FD4D7735-FE6F-48CE-8EB0-426C4AA180B2}" dt="2020-12-29T18:18:16.071" v="1" actId="47"/>
        <pc:sldMkLst>
          <pc:docMk/>
          <pc:sldMk cId="3527005941" sldId="4901"/>
        </pc:sldMkLst>
      </pc:sldChg>
      <pc:sldChg chg="del">
        <pc:chgData name="Chris Speller" userId="0a97f007-b978-4543-a8a0-9ee0abccdf0a" providerId="ADAL" clId="{FD4D7735-FE6F-48CE-8EB0-426C4AA180B2}" dt="2020-12-29T18:18:16.071" v="1" actId="47"/>
        <pc:sldMkLst>
          <pc:docMk/>
          <pc:sldMk cId="313880103" sldId="4902"/>
        </pc:sldMkLst>
      </pc:sldChg>
      <pc:sldChg chg="del">
        <pc:chgData name="Chris Speller" userId="0a97f007-b978-4543-a8a0-9ee0abccdf0a" providerId="ADAL" clId="{FD4D7735-FE6F-48CE-8EB0-426C4AA180B2}" dt="2020-12-29T18:18:16.071" v="1" actId="47"/>
        <pc:sldMkLst>
          <pc:docMk/>
          <pc:sldMk cId="1000634790" sldId="4903"/>
        </pc:sldMkLst>
      </pc:sldChg>
      <pc:sldChg chg="del">
        <pc:chgData name="Chris Speller" userId="0a97f007-b978-4543-a8a0-9ee0abccdf0a" providerId="ADAL" clId="{FD4D7735-FE6F-48CE-8EB0-426C4AA180B2}" dt="2020-12-29T18:18:16.071" v="1" actId="47"/>
        <pc:sldMkLst>
          <pc:docMk/>
          <pc:sldMk cId="455057428" sldId="4904"/>
        </pc:sldMkLst>
      </pc:sldChg>
      <pc:sldChg chg="del">
        <pc:chgData name="Chris Speller" userId="0a97f007-b978-4543-a8a0-9ee0abccdf0a" providerId="ADAL" clId="{FD4D7735-FE6F-48CE-8EB0-426C4AA180B2}" dt="2020-12-29T18:18:16.071" v="1" actId="47"/>
        <pc:sldMkLst>
          <pc:docMk/>
          <pc:sldMk cId="266676331" sldId="4906"/>
        </pc:sldMkLst>
      </pc:sldChg>
      <pc:sldChg chg="del">
        <pc:chgData name="Chris Speller" userId="0a97f007-b978-4543-a8a0-9ee0abccdf0a" providerId="ADAL" clId="{FD4D7735-FE6F-48CE-8EB0-426C4AA180B2}" dt="2020-12-29T18:18:16.071" v="1" actId="47"/>
        <pc:sldMkLst>
          <pc:docMk/>
          <pc:sldMk cId="3189139836" sldId="4907"/>
        </pc:sldMkLst>
      </pc:sldChg>
      <pc:sldChg chg="del">
        <pc:chgData name="Chris Speller" userId="0a97f007-b978-4543-a8a0-9ee0abccdf0a" providerId="ADAL" clId="{FD4D7735-FE6F-48CE-8EB0-426C4AA180B2}" dt="2020-12-29T18:18:16.071" v="1" actId="47"/>
        <pc:sldMkLst>
          <pc:docMk/>
          <pc:sldMk cId="2246131580" sldId="4908"/>
        </pc:sldMkLst>
      </pc:sldChg>
      <pc:sldChg chg="del">
        <pc:chgData name="Chris Speller" userId="0a97f007-b978-4543-a8a0-9ee0abccdf0a" providerId="ADAL" clId="{FD4D7735-FE6F-48CE-8EB0-426C4AA180B2}" dt="2020-12-29T18:18:16.071" v="1" actId="47"/>
        <pc:sldMkLst>
          <pc:docMk/>
          <pc:sldMk cId="1513755665" sldId="4909"/>
        </pc:sldMkLst>
      </pc:sldChg>
      <pc:sldChg chg="del">
        <pc:chgData name="Chris Speller" userId="0a97f007-b978-4543-a8a0-9ee0abccdf0a" providerId="ADAL" clId="{FD4D7735-FE6F-48CE-8EB0-426C4AA180B2}" dt="2020-12-29T18:18:16.071" v="1" actId="47"/>
        <pc:sldMkLst>
          <pc:docMk/>
          <pc:sldMk cId="2557303521" sldId="4910"/>
        </pc:sldMkLst>
      </pc:sldChg>
      <pc:sldChg chg="del">
        <pc:chgData name="Chris Speller" userId="0a97f007-b978-4543-a8a0-9ee0abccdf0a" providerId="ADAL" clId="{FD4D7735-FE6F-48CE-8EB0-426C4AA180B2}" dt="2020-12-29T18:18:16.071" v="1" actId="47"/>
        <pc:sldMkLst>
          <pc:docMk/>
          <pc:sldMk cId="294088140" sldId="4911"/>
        </pc:sldMkLst>
      </pc:sldChg>
      <pc:sldChg chg="del">
        <pc:chgData name="Chris Speller" userId="0a97f007-b978-4543-a8a0-9ee0abccdf0a" providerId="ADAL" clId="{FD4D7735-FE6F-48CE-8EB0-426C4AA180B2}" dt="2020-12-29T18:18:16.071" v="1" actId="47"/>
        <pc:sldMkLst>
          <pc:docMk/>
          <pc:sldMk cId="929981236" sldId="4912"/>
        </pc:sldMkLst>
      </pc:sldChg>
      <pc:sldChg chg="del">
        <pc:chgData name="Chris Speller" userId="0a97f007-b978-4543-a8a0-9ee0abccdf0a" providerId="ADAL" clId="{FD4D7735-FE6F-48CE-8EB0-426C4AA180B2}" dt="2020-12-29T18:18:16.071" v="1" actId="47"/>
        <pc:sldMkLst>
          <pc:docMk/>
          <pc:sldMk cId="1250030672" sldId="4913"/>
        </pc:sldMkLst>
      </pc:sldChg>
      <pc:sldChg chg="del">
        <pc:chgData name="Chris Speller" userId="0a97f007-b978-4543-a8a0-9ee0abccdf0a" providerId="ADAL" clId="{FD4D7735-FE6F-48CE-8EB0-426C4AA180B2}" dt="2020-12-29T18:18:16.071" v="1" actId="47"/>
        <pc:sldMkLst>
          <pc:docMk/>
          <pc:sldMk cId="1017759293" sldId="4914"/>
        </pc:sldMkLst>
      </pc:sldChg>
      <pc:sldChg chg="del">
        <pc:chgData name="Chris Speller" userId="0a97f007-b978-4543-a8a0-9ee0abccdf0a" providerId="ADAL" clId="{FD4D7735-FE6F-48CE-8EB0-426C4AA180B2}" dt="2020-12-29T18:18:16.071" v="1" actId="47"/>
        <pc:sldMkLst>
          <pc:docMk/>
          <pc:sldMk cId="1150757353" sldId="4915"/>
        </pc:sldMkLst>
      </pc:sldChg>
      <pc:sldChg chg="del">
        <pc:chgData name="Chris Speller" userId="0a97f007-b978-4543-a8a0-9ee0abccdf0a" providerId="ADAL" clId="{FD4D7735-FE6F-48CE-8EB0-426C4AA180B2}" dt="2020-12-29T18:18:16.071" v="1" actId="47"/>
        <pc:sldMkLst>
          <pc:docMk/>
          <pc:sldMk cId="926953237" sldId="4916"/>
        </pc:sldMkLst>
      </pc:sldChg>
      <pc:sldChg chg="del">
        <pc:chgData name="Chris Speller" userId="0a97f007-b978-4543-a8a0-9ee0abccdf0a" providerId="ADAL" clId="{FD4D7735-FE6F-48CE-8EB0-426C4AA180B2}" dt="2020-12-29T18:18:16.071" v="1" actId="47"/>
        <pc:sldMkLst>
          <pc:docMk/>
          <pc:sldMk cId="3278411850" sldId="4917"/>
        </pc:sldMkLst>
      </pc:sldChg>
      <pc:sldChg chg="del">
        <pc:chgData name="Chris Speller" userId="0a97f007-b978-4543-a8a0-9ee0abccdf0a" providerId="ADAL" clId="{FD4D7735-FE6F-48CE-8EB0-426C4AA180B2}" dt="2020-12-29T18:18:16.071" v="1" actId="47"/>
        <pc:sldMkLst>
          <pc:docMk/>
          <pc:sldMk cId="3488796061" sldId="4918"/>
        </pc:sldMkLst>
      </pc:sldChg>
      <pc:sldChg chg="del">
        <pc:chgData name="Chris Speller" userId="0a97f007-b978-4543-a8a0-9ee0abccdf0a" providerId="ADAL" clId="{FD4D7735-FE6F-48CE-8EB0-426C4AA180B2}" dt="2020-12-29T18:18:16.071" v="1" actId="47"/>
        <pc:sldMkLst>
          <pc:docMk/>
          <pc:sldMk cId="3703842369" sldId="4919"/>
        </pc:sldMkLst>
      </pc:sldChg>
      <pc:sldChg chg="del">
        <pc:chgData name="Chris Speller" userId="0a97f007-b978-4543-a8a0-9ee0abccdf0a" providerId="ADAL" clId="{FD4D7735-FE6F-48CE-8EB0-426C4AA180B2}" dt="2020-12-29T18:18:16.071" v="1" actId="47"/>
        <pc:sldMkLst>
          <pc:docMk/>
          <pc:sldMk cId="3552989731" sldId="4920"/>
        </pc:sldMkLst>
      </pc:sldChg>
      <pc:sldChg chg="del">
        <pc:chgData name="Chris Speller" userId="0a97f007-b978-4543-a8a0-9ee0abccdf0a" providerId="ADAL" clId="{FD4D7735-FE6F-48CE-8EB0-426C4AA180B2}" dt="2020-12-29T18:18:16.071" v="1" actId="47"/>
        <pc:sldMkLst>
          <pc:docMk/>
          <pc:sldMk cId="4291380822" sldId="4921"/>
        </pc:sldMkLst>
      </pc:sldChg>
      <pc:sldChg chg="del">
        <pc:chgData name="Chris Speller" userId="0a97f007-b978-4543-a8a0-9ee0abccdf0a" providerId="ADAL" clId="{FD4D7735-FE6F-48CE-8EB0-426C4AA180B2}" dt="2020-12-29T18:18:16.071" v="1" actId="47"/>
        <pc:sldMkLst>
          <pc:docMk/>
          <pc:sldMk cId="3439030957" sldId="4923"/>
        </pc:sldMkLst>
      </pc:sldChg>
      <pc:sldChg chg="del">
        <pc:chgData name="Chris Speller" userId="0a97f007-b978-4543-a8a0-9ee0abccdf0a" providerId="ADAL" clId="{FD4D7735-FE6F-48CE-8EB0-426C4AA180B2}" dt="2020-12-29T18:18:16.071" v="1" actId="47"/>
        <pc:sldMkLst>
          <pc:docMk/>
          <pc:sldMk cId="1362988825" sldId="4924"/>
        </pc:sldMkLst>
      </pc:sldChg>
      <pc:sldChg chg="del">
        <pc:chgData name="Chris Speller" userId="0a97f007-b978-4543-a8a0-9ee0abccdf0a" providerId="ADAL" clId="{FD4D7735-FE6F-48CE-8EB0-426C4AA180B2}" dt="2020-12-29T18:18:16.071" v="1" actId="47"/>
        <pc:sldMkLst>
          <pc:docMk/>
          <pc:sldMk cId="3911840314" sldId="4925"/>
        </pc:sldMkLst>
      </pc:sldChg>
      <pc:sldChg chg="del">
        <pc:chgData name="Chris Speller" userId="0a97f007-b978-4543-a8a0-9ee0abccdf0a" providerId="ADAL" clId="{FD4D7735-FE6F-48CE-8EB0-426C4AA180B2}" dt="2020-12-29T18:18:16.071" v="1" actId="47"/>
        <pc:sldMkLst>
          <pc:docMk/>
          <pc:sldMk cId="2869881280" sldId="4926"/>
        </pc:sldMkLst>
      </pc:sldChg>
      <pc:sldChg chg="modSp add mod ord">
        <pc:chgData name="Chris Speller" userId="0a97f007-b978-4543-a8a0-9ee0abccdf0a" providerId="ADAL" clId="{FD4D7735-FE6F-48CE-8EB0-426C4AA180B2}" dt="2021-01-31T19:59:25.866" v="33109" actId="20577"/>
        <pc:sldMkLst>
          <pc:docMk/>
          <pc:sldMk cId="2233500708" sldId="4933"/>
        </pc:sldMkLst>
        <pc:spChg chg="mod">
          <ac:chgData name="Chris Speller" userId="0a97f007-b978-4543-a8a0-9ee0abccdf0a" providerId="ADAL" clId="{FD4D7735-FE6F-48CE-8EB0-426C4AA180B2}" dt="2021-01-31T19:59:25.866" v="33109" actId="20577"/>
          <ac:spMkLst>
            <pc:docMk/>
            <pc:sldMk cId="2233500708" sldId="4933"/>
            <ac:spMk id="3" creationId="{B6D80B94-5158-482D-A593-76EB398ACE3A}"/>
          </ac:spMkLst>
        </pc:spChg>
      </pc:sldChg>
      <pc:sldChg chg="add ord">
        <pc:chgData name="Chris Speller" userId="0a97f007-b978-4543-a8a0-9ee0abccdf0a" providerId="ADAL" clId="{FD4D7735-FE6F-48CE-8EB0-426C4AA180B2}" dt="2021-01-31T19:58:38.162" v="33106"/>
        <pc:sldMkLst>
          <pc:docMk/>
          <pc:sldMk cId="1196521660" sldId="4934"/>
        </pc:sldMkLst>
      </pc:sldChg>
      <pc:sldChg chg="add del">
        <pc:chgData name="Chris Speller" userId="0a97f007-b978-4543-a8a0-9ee0abccdf0a" providerId="ADAL" clId="{FD4D7735-FE6F-48CE-8EB0-426C4AA180B2}" dt="2021-01-13T12:53:52.316" v="16021" actId="47"/>
        <pc:sldMkLst>
          <pc:docMk/>
          <pc:sldMk cId="100618562" sldId="5059"/>
        </pc:sldMkLst>
      </pc:sldChg>
      <pc:sldChg chg="add del">
        <pc:chgData name="Chris Speller" userId="0a97f007-b978-4543-a8a0-9ee0abccdf0a" providerId="ADAL" clId="{FD4D7735-FE6F-48CE-8EB0-426C4AA180B2}" dt="2021-01-13T12:53:52.316" v="16021" actId="47"/>
        <pc:sldMkLst>
          <pc:docMk/>
          <pc:sldMk cId="326443882" sldId="5060"/>
        </pc:sldMkLst>
      </pc:sldChg>
      <pc:sldChg chg="add del">
        <pc:chgData name="Chris Speller" userId="0a97f007-b978-4543-a8a0-9ee0abccdf0a" providerId="ADAL" clId="{FD4D7735-FE6F-48CE-8EB0-426C4AA180B2}" dt="2021-01-13T12:53:52.316" v="16021" actId="47"/>
        <pc:sldMkLst>
          <pc:docMk/>
          <pc:sldMk cId="2327203251" sldId="5061"/>
        </pc:sldMkLst>
      </pc:sldChg>
      <pc:sldChg chg="modSp add del mod">
        <pc:chgData name="Chris Speller" userId="0a97f007-b978-4543-a8a0-9ee0abccdf0a" providerId="ADAL" clId="{FD4D7735-FE6F-48CE-8EB0-426C4AA180B2}" dt="2021-01-13T12:53:43.885" v="16019"/>
        <pc:sldMkLst>
          <pc:docMk/>
          <pc:sldMk cId="2467612739" sldId="5062"/>
        </pc:sldMkLst>
        <pc:spChg chg="mod">
          <ac:chgData name="Chris Speller" userId="0a97f007-b978-4543-a8a0-9ee0abccdf0a" providerId="ADAL" clId="{FD4D7735-FE6F-48CE-8EB0-426C4AA180B2}" dt="2021-01-13T12:53:43.324" v="16018"/>
          <ac:spMkLst>
            <pc:docMk/>
            <pc:sldMk cId="2467612739" sldId="5062"/>
            <ac:spMk id="10" creationId="{00000000-0000-0000-0000-000000000000}"/>
          </ac:spMkLst>
        </pc:spChg>
      </pc:sldChg>
      <pc:sldChg chg="modSp add mod">
        <pc:chgData name="Chris Speller" userId="0a97f007-b978-4543-a8a0-9ee0abccdf0a" providerId="ADAL" clId="{FD4D7735-FE6F-48CE-8EB0-426C4AA180B2}" dt="2021-01-31T18:58:24.340" v="33031" actId="1076"/>
        <pc:sldMkLst>
          <pc:docMk/>
          <pc:sldMk cId="3084019640" sldId="5062"/>
        </pc:sldMkLst>
        <pc:spChg chg="mod">
          <ac:chgData name="Chris Speller" userId="0a97f007-b978-4543-a8a0-9ee0abccdf0a" providerId="ADAL" clId="{FD4D7735-FE6F-48CE-8EB0-426C4AA180B2}" dt="2021-01-13T12:54:00.133" v="16022"/>
          <ac:spMkLst>
            <pc:docMk/>
            <pc:sldMk cId="3084019640" sldId="5062"/>
            <ac:spMk id="10" creationId="{00000000-0000-0000-0000-000000000000}"/>
          </ac:spMkLst>
        </pc:spChg>
        <pc:spChg chg="mod">
          <ac:chgData name="Chris Speller" userId="0a97f007-b978-4543-a8a0-9ee0abccdf0a" providerId="ADAL" clId="{FD4D7735-FE6F-48CE-8EB0-426C4AA180B2}" dt="2021-01-13T12:54:03.987" v="16023"/>
          <ac:spMkLst>
            <pc:docMk/>
            <pc:sldMk cId="3084019640" sldId="5062"/>
            <ac:spMk id="11" creationId="{00000000-0000-0000-0000-000000000000}"/>
          </ac:spMkLst>
        </pc:spChg>
        <pc:spChg chg="mod">
          <ac:chgData name="Chris Speller" userId="0a97f007-b978-4543-a8a0-9ee0abccdf0a" providerId="ADAL" clId="{FD4D7735-FE6F-48CE-8EB0-426C4AA180B2}" dt="2021-01-31T18:58:24.340" v="33031" actId="1076"/>
          <ac:spMkLst>
            <pc:docMk/>
            <pc:sldMk cId="3084019640" sldId="5062"/>
            <ac:spMk id="12" creationId="{00000000-0000-0000-0000-000000000000}"/>
          </ac:spMkLst>
        </pc:spChg>
      </pc:sldChg>
      <pc:sldChg chg="modSp add mod">
        <pc:chgData name="Chris Speller" userId="0a97f007-b978-4543-a8a0-9ee0abccdf0a" providerId="ADAL" clId="{FD4D7735-FE6F-48CE-8EB0-426C4AA180B2}" dt="2021-01-13T12:54:17.284" v="16028"/>
        <pc:sldMkLst>
          <pc:docMk/>
          <pc:sldMk cId="1381756096" sldId="5063"/>
        </pc:sldMkLst>
        <pc:spChg chg="mod">
          <ac:chgData name="Chris Speller" userId="0a97f007-b978-4543-a8a0-9ee0abccdf0a" providerId="ADAL" clId="{FD4D7735-FE6F-48CE-8EB0-426C4AA180B2}" dt="2021-01-13T12:54:11.653" v="16026"/>
          <ac:spMkLst>
            <pc:docMk/>
            <pc:sldMk cId="1381756096" sldId="5063"/>
            <ac:spMk id="10" creationId="{00000000-0000-0000-0000-000000000000}"/>
          </ac:spMkLst>
        </pc:spChg>
        <pc:spChg chg="mod">
          <ac:chgData name="Chris Speller" userId="0a97f007-b978-4543-a8a0-9ee0abccdf0a" providerId="ADAL" clId="{FD4D7735-FE6F-48CE-8EB0-426C4AA180B2}" dt="2021-01-13T12:54:14.492" v="16027"/>
          <ac:spMkLst>
            <pc:docMk/>
            <pc:sldMk cId="1381756096" sldId="5063"/>
            <ac:spMk id="11" creationId="{00000000-0000-0000-0000-000000000000}"/>
          </ac:spMkLst>
        </pc:spChg>
        <pc:spChg chg="mod">
          <ac:chgData name="Chris Speller" userId="0a97f007-b978-4543-a8a0-9ee0abccdf0a" providerId="ADAL" clId="{FD4D7735-FE6F-48CE-8EB0-426C4AA180B2}" dt="2021-01-13T12:54:17.284" v="16028"/>
          <ac:spMkLst>
            <pc:docMk/>
            <pc:sldMk cId="1381756096" sldId="5063"/>
            <ac:spMk id="12" creationId="{00000000-0000-0000-0000-000000000000}"/>
          </ac:spMkLst>
        </pc:spChg>
      </pc:sldChg>
      <pc:sldChg chg="addSp modSp add mod modAnim">
        <pc:chgData name="Chris Speller" userId="0a97f007-b978-4543-a8a0-9ee0abccdf0a" providerId="ADAL" clId="{FD4D7735-FE6F-48CE-8EB0-426C4AA180B2}" dt="2021-01-13T12:54:56.750" v="16041"/>
        <pc:sldMkLst>
          <pc:docMk/>
          <pc:sldMk cId="1165680779" sldId="5064"/>
        </pc:sldMkLst>
        <pc:spChg chg="mod">
          <ac:chgData name="Chris Speller" userId="0a97f007-b978-4543-a8a0-9ee0abccdf0a" providerId="ADAL" clId="{FD4D7735-FE6F-48CE-8EB0-426C4AA180B2}" dt="2021-01-13T12:54:22.740" v="16030"/>
          <ac:spMkLst>
            <pc:docMk/>
            <pc:sldMk cId="1165680779" sldId="5064"/>
            <ac:spMk id="10" creationId="{00000000-0000-0000-0000-000000000000}"/>
          </ac:spMkLst>
        </pc:spChg>
        <pc:spChg chg="mod">
          <ac:chgData name="Chris Speller" userId="0a97f007-b978-4543-a8a0-9ee0abccdf0a" providerId="ADAL" clId="{FD4D7735-FE6F-48CE-8EB0-426C4AA180B2}" dt="2021-01-13T12:54:26.273" v="16031"/>
          <ac:spMkLst>
            <pc:docMk/>
            <pc:sldMk cId="1165680779" sldId="5064"/>
            <ac:spMk id="11" creationId="{00000000-0000-0000-0000-000000000000}"/>
          </ac:spMkLst>
        </pc:spChg>
        <pc:spChg chg="mod">
          <ac:chgData name="Chris Speller" userId="0a97f007-b978-4543-a8a0-9ee0abccdf0a" providerId="ADAL" clId="{FD4D7735-FE6F-48CE-8EB0-426C4AA180B2}" dt="2021-01-13T12:54:31.273" v="16033" actId="1076"/>
          <ac:spMkLst>
            <pc:docMk/>
            <pc:sldMk cId="1165680779" sldId="5064"/>
            <ac:spMk id="12" creationId="{00000000-0000-0000-0000-000000000000}"/>
          </ac:spMkLst>
        </pc:spChg>
        <pc:graphicFrameChg chg="add mod modGraphic">
          <ac:chgData name="Chris Speller" userId="0a97f007-b978-4543-a8a0-9ee0abccdf0a" providerId="ADAL" clId="{FD4D7735-FE6F-48CE-8EB0-426C4AA180B2}" dt="2021-01-13T12:54:42.505" v="16036" actId="14100"/>
          <ac:graphicFrameMkLst>
            <pc:docMk/>
            <pc:sldMk cId="1165680779" sldId="5064"/>
            <ac:graphicFrameMk id="13" creationId="{E22ACE45-59C7-4FFB-9E22-8B591BB59B53}"/>
          </ac:graphicFrameMkLst>
        </pc:graphicFrameChg>
        <pc:graphicFrameChg chg="add mod">
          <ac:chgData name="Chris Speller" userId="0a97f007-b978-4543-a8a0-9ee0abccdf0a" providerId="ADAL" clId="{FD4D7735-FE6F-48CE-8EB0-426C4AA180B2}" dt="2021-01-13T12:54:53.141" v="16038" actId="1076"/>
          <ac:graphicFrameMkLst>
            <pc:docMk/>
            <pc:sldMk cId="1165680779" sldId="5064"/>
            <ac:graphicFrameMk id="14" creationId="{4D433E81-FD01-41A6-9580-31EF7184CCC2}"/>
          </ac:graphicFrameMkLst>
        </pc:graphicFrameChg>
      </pc:sldChg>
      <pc:sldChg chg="addSp delSp modSp add mod delAnim modAnim">
        <pc:chgData name="Chris Speller" userId="0a97f007-b978-4543-a8a0-9ee0abccdf0a" providerId="ADAL" clId="{FD4D7735-FE6F-48CE-8EB0-426C4AA180B2}" dt="2021-01-17T13:34:33.606" v="16155"/>
        <pc:sldMkLst>
          <pc:docMk/>
          <pc:sldMk cId="173198021" sldId="5065"/>
        </pc:sldMkLst>
        <pc:spChg chg="mod">
          <ac:chgData name="Chris Speller" userId="0a97f007-b978-4543-a8a0-9ee0abccdf0a" providerId="ADAL" clId="{FD4D7735-FE6F-48CE-8EB0-426C4AA180B2}" dt="2021-01-17T13:33:56.050" v="16138"/>
          <ac:spMkLst>
            <pc:docMk/>
            <pc:sldMk cId="173198021" sldId="5065"/>
            <ac:spMk id="10" creationId="{00000000-0000-0000-0000-000000000000}"/>
          </ac:spMkLst>
        </pc:spChg>
        <pc:spChg chg="mod">
          <ac:chgData name="Chris Speller" userId="0a97f007-b978-4543-a8a0-9ee0abccdf0a" providerId="ADAL" clId="{FD4D7735-FE6F-48CE-8EB0-426C4AA180B2}" dt="2021-01-17T13:34:01.769" v="16140"/>
          <ac:spMkLst>
            <pc:docMk/>
            <pc:sldMk cId="173198021" sldId="5065"/>
            <ac:spMk id="11" creationId="{00000000-0000-0000-0000-000000000000}"/>
          </ac:spMkLst>
        </pc:spChg>
        <pc:spChg chg="mod">
          <ac:chgData name="Chris Speller" userId="0a97f007-b978-4543-a8a0-9ee0abccdf0a" providerId="ADAL" clId="{FD4D7735-FE6F-48CE-8EB0-426C4AA180B2}" dt="2021-01-17T13:34:09.385" v="16143" actId="1076"/>
          <ac:spMkLst>
            <pc:docMk/>
            <pc:sldMk cId="173198021" sldId="5065"/>
            <ac:spMk id="12" creationId="{00000000-0000-0000-0000-000000000000}"/>
          </ac:spMkLst>
        </pc:spChg>
        <pc:graphicFrameChg chg="add del">
          <ac:chgData name="Chris Speller" userId="0a97f007-b978-4543-a8a0-9ee0abccdf0a" providerId="ADAL" clId="{FD4D7735-FE6F-48CE-8EB0-426C4AA180B2}" dt="2021-01-17T13:34:16.984" v="16147"/>
          <ac:graphicFrameMkLst>
            <pc:docMk/>
            <pc:sldMk cId="173198021" sldId="5065"/>
            <ac:graphicFrameMk id="2" creationId="{A8D5CA04-532B-446D-AFDF-8AB3F33BE43C}"/>
          </ac:graphicFrameMkLst>
        </pc:graphicFrameChg>
        <pc:graphicFrameChg chg="del mod">
          <ac:chgData name="Chris Speller" userId="0a97f007-b978-4543-a8a0-9ee0abccdf0a" providerId="ADAL" clId="{FD4D7735-FE6F-48CE-8EB0-426C4AA180B2}" dt="2021-01-17T13:34:12.521" v="16145" actId="478"/>
          <ac:graphicFrameMkLst>
            <pc:docMk/>
            <pc:sldMk cId="173198021" sldId="5065"/>
            <ac:graphicFrameMk id="13" creationId="{3D30050C-9271-49B9-ACB5-8893AFA49944}"/>
          </ac:graphicFrameMkLst>
        </pc:graphicFrameChg>
        <pc:graphicFrameChg chg="del">
          <ac:chgData name="Chris Speller" userId="0a97f007-b978-4543-a8a0-9ee0abccdf0a" providerId="ADAL" clId="{FD4D7735-FE6F-48CE-8EB0-426C4AA180B2}" dt="2021-01-17T13:33:58.791" v="16139" actId="478"/>
          <ac:graphicFrameMkLst>
            <pc:docMk/>
            <pc:sldMk cId="173198021" sldId="5065"/>
            <ac:graphicFrameMk id="14" creationId="{F3AB3023-6568-41ED-951F-70BF2C685816}"/>
          </ac:graphicFrameMkLst>
        </pc:graphicFrameChg>
        <pc:graphicFrameChg chg="add mod">
          <ac:chgData name="Chris Speller" userId="0a97f007-b978-4543-a8a0-9ee0abccdf0a" providerId="ADAL" clId="{FD4D7735-FE6F-48CE-8EB0-426C4AA180B2}" dt="2021-01-17T13:34:24.308" v="16149" actId="1076"/>
          <ac:graphicFrameMkLst>
            <pc:docMk/>
            <pc:sldMk cId="173198021" sldId="5065"/>
            <ac:graphicFrameMk id="15" creationId="{8F35B55B-C5EE-42BC-B321-239F2906722E}"/>
          </ac:graphicFrameMkLst>
        </pc:graphicFrameChg>
      </pc:sldChg>
      <pc:sldChg chg="addSp delSp modSp add mod delAnim modAnim">
        <pc:chgData name="Chris Speller" userId="0a97f007-b978-4543-a8a0-9ee0abccdf0a" providerId="ADAL" clId="{FD4D7735-FE6F-48CE-8EB0-426C4AA180B2}" dt="2021-01-31T19:01:17.946" v="33066"/>
        <pc:sldMkLst>
          <pc:docMk/>
          <pc:sldMk cId="1135695543" sldId="5066"/>
        </pc:sldMkLst>
        <pc:spChg chg="mod">
          <ac:chgData name="Chris Speller" userId="0a97f007-b978-4543-a8a0-9ee0abccdf0a" providerId="ADAL" clId="{FD4D7735-FE6F-48CE-8EB0-426C4AA180B2}" dt="2021-01-26T17:08:53.489" v="16413" actId="20577"/>
          <ac:spMkLst>
            <pc:docMk/>
            <pc:sldMk cId="1135695543" sldId="5066"/>
            <ac:spMk id="10" creationId="{00000000-0000-0000-0000-000000000000}"/>
          </ac:spMkLst>
        </pc:spChg>
        <pc:spChg chg="mod">
          <ac:chgData name="Chris Speller" userId="0a97f007-b978-4543-a8a0-9ee0abccdf0a" providerId="ADAL" clId="{FD4D7735-FE6F-48CE-8EB0-426C4AA180B2}" dt="2021-01-26T17:09:42.004" v="16458"/>
          <ac:spMkLst>
            <pc:docMk/>
            <pc:sldMk cId="1135695543" sldId="5066"/>
            <ac:spMk id="11" creationId="{00000000-0000-0000-0000-000000000000}"/>
          </ac:spMkLst>
        </pc:spChg>
        <pc:spChg chg="mod">
          <ac:chgData name="Chris Speller" userId="0a97f007-b978-4543-a8a0-9ee0abccdf0a" providerId="ADAL" clId="{FD4D7735-FE6F-48CE-8EB0-426C4AA180B2}" dt="2021-01-26T17:09:55.917" v="16462" actId="20577"/>
          <ac:spMkLst>
            <pc:docMk/>
            <pc:sldMk cId="1135695543" sldId="5066"/>
            <ac:spMk id="13" creationId="{7ABAE97A-8CAC-449E-AADF-D2C0B12BD954}"/>
          </ac:spMkLst>
        </pc:spChg>
        <pc:spChg chg="add mod">
          <ac:chgData name="Chris Speller" userId="0a97f007-b978-4543-a8a0-9ee0abccdf0a" providerId="ADAL" clId="{FD4D7735-FE6F-48CE-8EB0-426C4AA180B2}" dt="2021-01-31T19:01:17.946" v="33066"/>
          <ac:spMkLst>
            <pc:docMk/>
            <pc:sldMk cId="1135695543" sldId="5066"/>
            <ac:spMk id="14" creationId="{523130CE-8C72-4E49-B34A-924FED73F63E}"/>
          </ac:spMkLst>
        </pc:spChg>
        <pc:picChg chg="add del mod">
          <ac:chgData name="Chris Speller" userId="0a97f007-b978-4543-a8a0-9ee0abccdf0a" providerId="ADAL" clId="{FD4D7735-FE6F-48CE-8EB0-426C4AA180B2}" dt="2021-01-26T17:09:39.048" v="16456" actId="478"/>
          <ac:picMkLst>
            <pc:docMk/>
            <pc:sldMk cId="1135695543" sldId="5066"/>
            <ac:picMk id="3" creationId="{E75B908B-9E3B-44C4-8737-1CF7FF492B90}"/>
          </ac:picMkLst>
        </pc:picChg>
        <pc:picChg chg="add del mod">
          <ac:chgData name="Chris Speller" userId="0a97f007-b978-4543-a8a0-9ee0abccdf0a" providerId="ADAL" clId="{FD4D7735-FE6F-48CE-8EB0-426C4AA180B2}" dt="2021-01-26T17:09:39.448" v="16457" actId="478"/>
          <ac:picMkLst>
            <pc:docMk/>
            <pc:sldMk cId="1135695543" sldId="5066"/>
            <ac:picMk id="7" creationId="{B154B52F-87BC-46DD-921C-3EDACE9BE132}"/>
          </ac:picMkLst>
        </pc:picChg>
        <pc:picChg chg="add del mod">
          <ac:chgData name="Chris Speller" userId="0a97f007-b978-4543-a8a0-9ee0abccdf0a" providerId="ADAL" clId="{FD4D7735-FE6F-48CE-8EB0-426C4AA180B2}" dt="2021-01-26T17:11:16.091" v="16463" actId="478"/>
          <ac:picMkLst>
            <pc:docMk/>
            <pc:sldMk cId="1135695543" sldId="5066"/>
            <ac:picMk id="14" creationId="{FBC49491-F51F-4823-8823-1B457E73D054}"/>
          </ac:picMkLst>
        </pc:picChg>
        <pc:picChg chg="add del mod">
          <ac:chgData name="Chris Speller" userId="0a97f007-b978-4543-a8a0-9ee0abccdf0a" providerId="ADAL" clId="{FD4D7735-FE6F-48CE-8EB0-426C4AA180B2}" dt="2021-01-26T17:11:16.618" v="16464" actId="478"/>
          <ac:picMkLst>
            <pc:docMk/>
            <pc:sldMk cId="1135695543" sldId="5066"/>
            <ac:picMk id="15" creationId="{54A06C28-403A-4287-BFB1-4A5A3F9B2ABF}"/>
          </ac:picMkLst>
        </pc:picChg>
        <pc:picChg chg="add mod">
          <ac:chgData name="Chris Speller" userId="0a97f007-b978-4543-a8a0-9ee0abccdf0a" providerId="ADAL" clId="{FD4D7735-FE6F-48CE-8EB0-426C4AA180B2}" dt="2021-01-26T17:11:21.455" v="16468" actId="1076"/>
          <ac:picMkLst>
            <pc:docMk/>
            <pc:sldMk cId="1135695543" sldId="5066"/>
            <ac:picMk id="16" creationId="{C3D72713-CD7B-452E-A228-656111773DEA}"/>
          </ac:picMkLst>
        </pc:picChg>
        <pc:picChg chg="add mod">
          <ac:chgData name="Chris Speller" userId="0a97f007-b978-4543-a8a0-9ee0abccdf0a" providerId="ADAL" clId="{FD4D7735-FE6F-48CE-8EB0-426C4AA180B2}" dt="2021-01-26T17:11:31.310" v="16472" actId="1076"/>
          <ac:picMkLst>
            <pc:docMk/>
            <pc:sldMk cId="1135695543" sldId="5066"/>
            <ac:picMk id="18" creationId="{CC02E02F-633E-4541-9962-939FE43D7F97}"/>
          </ac:picMkLst>
        </pc:picChg>
        <pc:picChg chg="add mod">
          <ac:chgData name="Chris Speller" userId="0a97f007-b978-4543-a8a0-9ee0abccdf0a" providerId="ADAL" clId="{FD4D7735-FE6F-48CE-8EB0-426C4AA180B2}" dt="2021-01-26T17:12:07.809" v="16479" actId="1076"/>
          <ac:picMkLst>
            <pc:docMk/>
            <pc:sldMk cId="1135695543" sldId="5066"/>
            <ac:picMk id="20" creationId="{6E201567-CA99-4AB6-B269-4AEEBC91326B}"/>
          </ac:picMkLst>
        </pc:picChg>
        <pc:picChg chg="add mod">
          <ac:chgData name="Chris Speller" userId="0a97f007-b978-4543-a8a0-9ee0abccdf0a" providerId="ADAL" clId="{FD4D7735-FE6F-48CE-8EB0-426C4AA180B2}" dt="2021-01-26T17:12:38.113" v="16483" actId="1076"/>
          <ac:picMkLst>
            <pc:docMk/>
            <pc:sldMk cId="1135695543" sldId="5066"/>
            <ac:picMk id="22" creationId="{596E40BA-8A95-485F-8554-F566FFC82A6E}"/>
          </ac:picMkLst>
        </pc:picChg>
      </pc:sldChg>
      <pc:sldChg chg="addSp delSp modSp add mod delAnim modAnim">
        <pc:chgData name="Chris Speller" userId="0a97f007-b978-4543-a8a0-9ee0abccdf0a" providerId="ADAL" clId="{FD4D7735-FE6F-48CE-8EB0-426C4AA180B2}" dt="2021-01-31T19:01:19.930" v="33067"/>
        <pc:sldMkLst>
          <pc:docMk/>
          <pc:sldMk cId="791845886" sldId="5067"/>
        </pc:sldMkLst>
        <pc:spChg chg="add mod">
          <ac:chgData name="Chris Speller" userId="0a97f007-b978-4543-a8a0-9ee0abccdf0a" providerId="ADAL" clId="{FD4D7735-FE6F-48CE-8EB0-426C4AA180B2}" dt="2021-01-31T19:01:19.930" v="33067"/>
          <ac:spMkLst>
            <pc:docMk/>
            <pc:sldMk cId="791845886" sldId="5067"/>
            <ac:spMk id="12" creationId="{13FA52B3-4EE1-4A0C-9C69-8BE9EA979180}"/>
          </ac:spMkLst>
        </pc:spChg>
        <pc:spChg chg="mod">
          <ac:chgData name="Chris Speller" userId="0a97f007-b978-4543-a8a0-9ee0abccdf0a" providerId="ADAL" clId="{FD4D7735-FE6F-48CE-8EB0-426C4AA180B2}" dt="2021-01-26T17:15:19.134" v="16526" actId="20577"/>
          <ac:spMkLst>
            <pc:docMk/>
            <pc:sldMk cId="791845886" sldId="5067"/>
            <ac:spMk id="13" creationId="{7ABAE97A-8CAC-449E-AADF-D2C0B12BD954}"/>
          </ac:spMkLst>
        </pc:spChg>
        <pc:picChg chg="add del mod">
          <ac:chgData name="Chris Speller" userId="0a97f007-b978-4543-a8a0-9ee0abccdf0a" providerId="ADAL" clId="{FD4D7735-FE6F-48CE-8EB0-426C4AA180B2}" dt="2021-01-26T17:14:14.056" v="16491" actId="478"/>
          <ac:picMkLst>
            <pc:docMk/>
            <pc:sldMk cId="791845886" sldId="5067"/>
            <ac:picMk id="3" creationId="{AAA2009F-85F8-44EE-A195-9B11C749FDDE}"/>
          </ac:picMkLst>
        </pc:picChg>
        <pc:picChg chg="add mod">
          <ac:chgData name="Chris Speller" userId="0a97f007-b978-4543-a8a0-9ee0abccdf0a" providerId="ADAL" clId="{FD4D7735-FE6F-48CE-8EB0-426C4AA180B2}" dt="2021-01-26T17:14:17.739" v="16495" actId="1076"/>
          <ac:picMkLst>
            <pc:docMk/>
            <pc:sldMk cId="791845886" sldId="5067"/>
            <ac:picMk id="7" creationId="{6AF93881-3289-4A0C-8CD7-FEADCA02F5FD}"/>
          </ac:picMkLst>
        </pc:picChg>
        <pc:picChg chg="add mod">
          <ac:chgData name="Chris Speller" userId="0a97f007-b978-4543-a8a0-9ee0abccdf0a" providerId="ADAL" clId="{FD4D7735-FE6F-48CE-8EB0-426C4AA180B2}" dt="2021-01-26T17:14:50.003" v="16498" actId="14100"/>
          <ac:picMkLst>
            <pc:docMk/>
            <pc:sldMk cId="791845886" sldId="5067"/>
            <ac:picMk id="14" creationId="{8F8F4039-8F10-48F1-A0E0-1C19BECE89B1}"/>
          </ac:picMkLst>
        </pc:picChg>
        <pc:picChg chg="del">
          <ac:chgData name="Chris Speller" userId="0a97f007-b978-4543-a8a0-9ee0abccdf0a" providerId="ADAL" clId="{FD4D7735-FE6F-48CE-8EB0-426C4AA180B2}" dt="2021-01-26T17:12:45.162" v="16487" actId="478"/>
          <ac:picMkLst>
            <pc:docMk/>
            <pc:sldMk cId="791845886" sldId="5067"/>
            <ac:picMk id="16" creationId="{C3D72713-CD7B-452E-A228-656111773DEA}"/>
          </ac:picMkLst>
        </pc:picChg>
        <pc:picChg chg="add del">
          <ac:chgData name="Chris Speller" userId="0a97f007-b978-4543-a8a0-9ee0abccdf0a" providerId="ADAL" clId="{FD4D7735-FE6F-48CE-8EB0-426C4AA180B2}" dt="2021-01-26T17:15:44.625" v="16529" actId="478"/>
          <ac:picMkLst>
            <pc:docMk/>
            <pc:sldMk cId="791845886" sldId="5067"/>
            <ac:picMk id="17" creationId="{4517EB6B-30C7-43CB-9F25-D8501840F0A3}"/>
          </ac:picMkLst>
        </pc:picChg>
        <pc:picChg chg="del">
          <ac:chgData name="Chris Speller" userId="0a97f007-b978-4543-a8a0-9ee0abccdf0a" providerId="ADAL" clId="{FD4D7735-FE6F-48CE-8EB0-426C4AA180B2}" dt="2021-01-26T17:12:45.843" v="16488" actId="478"/>
          <ac:picMkLst>
            <pc:docMk/>
            <pc:sldMk cId="791845886" sldId="5067"/>
            <ac:picMk id="18" creationId="{CC02E02F-633E-4541-9962-939FE43D7F97}"/>
          </ac:picMkLst>
        </pc:picChg>
        <pc:picChg chg="del">
          <ac:chgData name="Chris Speller" userId="0a97f007-b978-4543-a8a0-9ee0abccdf0a" providerId="ADAL" clId="{FD4D7735-FE6F-48CE-8EB0-426C4AA180B2}" dt="2021-01-26T17:12:44.242" v="16485" actId="478"/>
          <ac:picMkLst>
            <pc:docMk/>
            <pc:sldMk cId="791845886" sldId="5067"/>
            <ac:picMk id="20" creationId="{6E201567-CA99-4AB6-B269-4AEEBC91326B}"/>
          </ac:picMkLst>
        </pc:picChg>
        <pc:picChg chg="del">
          <ac:chgData name="Chris Speller" userId="0a97f007-b978-4543-a8a0-9ee0abccdf0a" providerId="ADAL" clId="{FD4D7735-FE6F-48CE-8EB0-426C4AA180B2}" dt="2021-01-26T17:12:44.657" v="16486" actId="478"/>
          <ac:picMkLst>
            <pc:docMk/>
            <pc:sldMk cId="791845886" sldId="5067"/>
            <ac:picMk id="22" creationId="{596E40BA-8A95-485F-8554-F566FFC82A6E}"/>
          </ac:picMkLst>
        </pc:picChg>
      </pc:sldChg>
      <pc:sldChg chg="addSp delSp modSp add mod modAnim">
        <pc:chgData name="Chris Speller" userId="0a97f007-b978-4543-a8a0-9ee0abccdf0a" providerId="ADAL" clId="{FD4D7735-FE6F-48CE-8EB0-426C4AA180B2}" dt="2021-01-31T19:01:21.020" v="33068"/>
        <pc:sldMkLst>
          <pc:docMk/>
          <pc:sldMk cId="1558674090" sldId="5068"/>
        </pc:sldMkLst>
        <pc:spChg chg="mod">
          <ac:chgData name="Chris Speller" userId="0a97f007-b978-4543-a8a0-9ee0abccdf0a" providerId="ADAL" clId="{FD4D7735-FE6F-48CE-8EB0-426C4AA180B2}" dt="2021-01-26T17:18:29.315" v="16568" actId="20577"/>
          <ac:spMkLst>
            <pc:docMk/>
            <pc:sldMk cId="1558674090" sldId="5068"/>
            <ac:spMk id="13" creationId="{7ABAE97A-8CAC-449E-AADF-D2C0B12BD954}"/>
          </ac:spMkLst>
        </pc:spChg>
        <pc:spChg chg="add mod">
          <ac:chgData name="Chris Speller" userId="0a97f007-b978-4543-a8a0-9ee0abccdf0a" providerId="ADAL" clId="{FD4D7735-FE6F-48CE-8EB0-426C4AA180B2}" dt="2021-01-31T19:01:21.020" v="33068"/>
          <ac:spMkLst>
            <pc:docMk/>
            <pc:sldMk cId="1558674090" sldId="5068"/>
            <ac:spMk id="14" creationId="{5491E14F-98D7-4B64-93D9-F52CFD692F01}"/>
          </ac:spMkLst>
        </pc:spChg>
        <pc:picChg chg="add mod">
          <ac:chgData name="Chris Speller" userId="0a97f007-b978-4543-a8a0-9ee0abccdf0a" providerId="ADAL" clId="{FD4D7735-FE6F-48CE-8EB0-426C4AA180B2}" dt="2021-01-26T17:16:12.063" v="16538" actId="1076"/>
          <ac:picMkLst>
            <pc:docMk/>
            <pc:sldMk cId="1558674090" sldId="5068"/>
            <ac:picMk id="3" creationId="{AE67746C-F2A2-4530-802B-5C18F4AECD76}"/>
          </ac:picMkLst>
        </pc:picChg>
        <pc:picChg chg="del">
          <ac:chgData name="Chris Speller" userId="0a97f007-b978-4543-a8a0-9ee0abccdf0a" providerId="ADAL" clId="{FD4D7735-FE6F-48CE-8EB0-426C4AA180B2}" dt="2021-01-26T17:15:46.264" v="16530" actId="478"/>
          <ac:picMkLst>
            <pc:docMk/>
            <pc:sldMk cId="1558674090" sldId="5068"/>
            <ac:picMk id="7" creationId="{6AF93881-3289-4A0C-8CD7-FEADCA02F5FD}"/>
          </ac:picMkLst>
        </pc:picChg>
        <pc:picChg chg="add mod">
          <ac:chgData name="Chris Speller" userId="0a97f007-b978-4543-a8a0-9ee0abccdf0a" providerId="ADAL" clId="{FD4D7735-FE6F-48CE-8EB0-426C4AA180B2}" dt="2021-01-26T17:17:43.969" v="16544" actId="1076"/>
          <ac:picMkLst>
            <pc:docMk/>
            <pc:sldMk cId="1558674090" sldId="5068"/>
            <ac:picMk id="12" creationId="{F19EA1F2-C47B-4980-8279-EF874459C5E8}"/>
          </ac:picMkLst>
        </pc:picChg>
        <pc:picChg chg="del">
          <ac:chgData name="Chris Speller" userId="0a97f007-b978-4543-a8a0-9ee0abccdf0a" providerId="ADAL" clId="{FD4D7735-FE6F-48CE-8EB0-426C4AA180B2}" dt="2021-01-26T17:17:04.745" v="16540" actId="478"/>
          <ac:picMkLst>
            <pc:docMk/>
            <pc:sldMk cId="1558674090" sldId="5068"/>
            <ac:picMk id="14" creationId="{8F8F4039-8F10-48F1-A0E0-1C19BECE89B1}"/>
          </ac:picMkLst>
        </pc:picChg>
        <pc:picChg chg="del mod">
          <ac:chgData name="Chris Speller" userId="0a97f007-b978-4543-a8a0-9ee0abccdf0a" providerId="ADAL" clId="{FD4D7735-FE6F-48CE-8EB0-426C4AA180B2}" dt="2021-01-26T17:16:08.344" v="16534" actId="478"/>
          <ac:picMkLst>
            <pc:docMk/>
            <pc:sldMk cId="1558674090" sldId="5068"/>
            <ac:picMk id="17" creationId="{4517EB6B-30C7-43CB-9F25-D8501840F0A3}"/>
          </ac:picMkLst>
        </pc:picChg>
      </pc:sldChg>
      <pc:sldChg chg="addSp delSp modSp add mod modAnim">
        <pc:chgData name="Chris Speller" userId="0a97f007-b978-4543-a8a0-9ee0abccdf0a" providerId="ADAL" clId="{FD4D7735-FE6F-48CE-8EB0-426C4AA180B2}" dt="2021-01-31T19:01:24.490" v="33071"/>
        <pc:sldMkLst>
          <pc:docMk/>
          <pc:sldMk cId="2103758742" sldId="5069"/>
        </pc:sldMkLst>
        <pc:spChg chg="mod">
          <ac:chgData name="Chris Speller" userId="0a97f007-b978-4543-a8a0-9ee0abccdf0a" providerId="ADAL" clId="{FD4D7735-FE6F-48CE-8EB0-426C4AA180B2}" dt="2021-01-26T17:19:43.538" v="16599" actId="20577"/>
          <ac:spMkLst>
            <pc:docMk/>
            <pc:sldMk cId="2103758742" sldId="5069"/>
            <ac:spMk id="10" creationId="{00000000-0000-0000-0000-000000000000}"/>
          </ac:spMkLst>
        </pc:spChg>
        <pc:spChg chg="mod">
          <ac:chgData name="Chris Speller" userId="0a97f007-b978-4543-a8a0-9ee0abccdf0a" providerId="ADAL" clId="{FD4D7735-FE6F-48CE-8EB0-426C4AA180B2}" dt="2021-01-26T17:19:45.167" v="16600"/>
          <ac:spMkLst>
            <pc:docMk/>
            <pc:sldMk cId="2103758742" sldId="5069"/>
            <ac:spMk id="11" creationId="{00000000-0000-0000-0000-000000000000}"/>
          </ac:spMkLst>
        </pc:spChg>
        <pc:spChg chg="add mod">
          <ac:chgData name="Chris Speller" userId="0a97f007-b978-4543-a8a0-9ee0abccdf0a" providerId="ADAL" clId="{FD4D7735-FE6F-48CE-8EB0-426C4AA180B2}" dt="2021-01-31T19:01:22.641" v="33069"/>
          <ac:spMkLst>
            <pc:docMk/>
            <pc:sldMk cId="2103758742" sldId="5069"/>
            <ac:spMk id="12" creationId="{4CB6BAE1-BCB4-41A5-846F-04898BEC8DAC}"/>
          </ac:spMkLst>
        </pc:spChg>
        <pc:spChg chg="mod">
          <ac:chgData name="Chris Speller" userId="0a97f007-b978-4543-a8a0-9ee0abccdf0a" providerId="ADAL" clId="{FD4D7735-FE6F-48CE-8EB0-426C4AA180B2}" dt="2021-01-26T17:20:42.333" v="16639" actId="207"/>
          <ac:spMkLst>
            <pc:docMk/>
            <pc:sldMk cId="2103758742" sldId="5069"/>
            <ac:spMk id="13" creationId="{7ABAE97A-8CAC-449E-AADF-D2C0B12BD954}"/>
          </ac:spMkLst>
        </pc:spChg>
        <pc:spChg chg="add del mod">
          <ac:chgData name="Chris Speller" userId="0a97f007-b978-4543-a8a0-9ee0abccdf0a" providerId="ADAL" clId="{FD4D7735-FE6F-48CE-8EB0-426C4AA180B2}" dt="2021-01-31T19:01:24.490" v="33071"/>
          <ac:spMkLst>
            <pc:docMk/>
            <pc:sldMk cId="2103758742" sldId="5069"/>
            <ac:spMk id="15" creationId="{EFAFAE84-0601-4148-9E92-9D29F35FA3B8}"/>
          </ac:spMkLst>
        </pc:spChg>
        <pc:picChg chg="del">
          <ac:chgData name="Chris Speller" userId="0a97f007-b978-4543-a8a0-9ee0abccdf0a" providerId="ADAL" clId="{FD4D7735-FE6F-48CE-8EB0-426C4AA180B2}" dt="2021-01-26T17:19:05.112" v="16576" actId="478"/>
          <ac:picMkLst>
            <pc:docMk/>
            <pc:sldMk cId="2103758742" sldId="5069"/>
            <ac:picMk id="3" creationId="{AE67746C-F2A2-4530-802B-5C18F4AECD76}"/>
          </ac:picMkLst>
        </pc:picChg>
        <pc:picChg chg="add mod">
          <ac:chgData name="Chris Speller" userId="0a97f007-b978-4543-a8a0-9ee0abccdf0a" providerId="ADAL" clId="{FD4D7735-FE6F-48CE-8EB0-426C4AA180B2}" dt="2021-01-26T17:19:55.890" v="16604" actId="1076"/>
          <ac:picMkLst>
            <pc:docMk/>
            <pc:sldMk cId="2103758742" sldId="5069"/>
            <ac:picMk id="6" creationId="{62B48279-0AAB-45D5-AFAA-0B930E0E64BD}"/>
          </ac:picMkLst>
        </pc:picChg>
        <pc:picChg chg="del">
          <ac:chgData name="Chris Speller" userId="0a97f007-b978-4543-a8a0-9ee0abccdf0a" providerId="ADAL" clId="{FD4D7735-FE6F-48CE-8EB0-426C4AA180B2}" dt="2021-01-26T17:19:05.560" v="16577" actId="478"/>
          <ac:picMkLst>
            <pc:docMk/>
            <pc:sldMk cId="2103758742" sldId="5069"/>
            <ac:picMk id="12" creationId="{F19EA1F2-C47B-4980-8279-EF874459C5E8}"/>
          </ac:picMkLst>
        </pc:picChg>
        <pc:picChg chg="add mod">
          <ac:chgData name="Chris Speller" userId="0a97f007-b978-4543-a8a0-9ee0abccdf0a" providerId="ADAL" clId="{FD4D7735-FE6F-48CE-8EB0-426C4AA180B2}" dt="2021-01-26T17:24:05.729" v="16643" actId="1076"/>
          <ac:picMkLst>
            <pc:docMk/>
            <pc:sldMk cId="2103758742" sldId="5069"/>
            <ac:picMk id="14" creationId="{D7F95011-DBAE-4E1D-90DB-04AF1E5F4971}"/>
          </ac:picMkLst>
        </pc:picChg>
      </pc:sldChg>
      <pc:sldChg chg="addSp delSp modSp add mod modAnim">
        <pc:chgData name="Chris Speller" userId="0a97f007-b978-4543-a8a0-9ee0abccdf0a" providerId="ADAL" clId="{FD4D7735-FE6F-48CE-8EB0-426C4AA180B2}" dt="2021-01-31T19:01:25.713" v="33072"/>
        <pc:sldMkLst>
          <pc:docMk/>
          <pc:sldMk cId="2939774513" sldId="5070"/>
        </pc:sldMkLst>
        <pc:spChg chg="mod">
          <ac:chgData name="Chris Speller" userId="0a97f007-b978-4543-a8a0-9ee0abccdf0a" providerId="ADAL" clId="{FD4D7735-FE6F-48CE-8EB0-426C4AA180B2}" dt="2021-01-26T18:19:07.025" v="16885" actId="20577"/>
          <ac:spMkLst>
            <pc:docMk/>
            <pc:sldMk cId="2939774513" sldId="5070"/>
            <ac:spMk id="10" creationId="{00000000-0000-0000-0000-000000000000}"/>
          </ac:spMkLst>
        </pc:spChg>
        <pc:spChg chg="mod">
          <ac:chgData name="Chris Speller" userId="0a97f007-b978-4543-a8a0-9ee0abccdf0a" providerId="ADAL" clId="{FD4D7735-FE6F-48CE-8EB0-426C4AA180B2}" dt="2021-01-26T18:19:10.968" v="16894" actId="20577"/>
          <ac:spMkLst>
            <pc:docMk/>
            <pc:sldMk cId="2939774513" sldId="5070"/>
            <ac:spMk id="11" creationId="{00000000-0000-0000-0000-000000000000}"/>
          </ac:spMkLst>
        </pc:spChg>
        <pc:spChg chg="add mod">
          <ac:chgData name="Chris Speller" userId="0a97f007-b978-4543-a8a0-9ee0abccdf0a" providerId="ADAL" clId="{FD4D7735-FE6F-48CE-8EB0-426C4AA180B2}" dt="2021-01-31T19:01:25.713" v="33072"/>
          <ac:spMkLst>
            <pc:docMk/>
            <pc:sldMk cId="2939774513" sldId="5070"/>
            <ac:spMk id="12" creationId="{FC0E0482-DBE1-4ACF-8F52-78025396D862}"/>
          </ac:spMkLst>
        </pc:spChg>
        <pc:spChg chg="mod">
          <ac:chgData name="Chris Speller" userId="0a97f007-b978-4543-a8a0-9ee0abccdf0a" providerId="ADAL" clId="{FD4D7735-FE6F-48CE-8EB0-426C4AA180B2}" dt="2021-01-26T17:27:36.739" v="16724" actId="1076"/>
          <ac:spMkLst>
            <pc:docMk/>
            <pc:sldMk cId="2939774513" sldId="5070"/>
            <ac:spMk id="13" creationId="{7ABAE97A-8CAC-449E-AADF-D2C0B12BD954}"/>
          </ac:spMkLst>
        </pc:spChg>
        <pc:picChg chg="add del mod">
          <ac:chgData name="Chris Speller" userId="0a97f007-b978-4543-a8a0-9ee0abccdf0a" providerId="ADAL" clId="{FD4D7735-FE6F-48CE-8EB0-426C4AA180B2}" dt="2021-01-26T17:26:50.528" v="16651" actId="478"/>
          <ac:picMkLst>
            <pc:docMk/>
            <pc:sldMk cId="2939774513" sldId="5070"/>
            <ac:picMk id="3" creationId="{926A019A-1D04-4AB1-8D88-D9A070BF3734}"/>
          </ac:picMkLst>
        </pc:picChg>
        <pc:picChg chg="add del mod">
          <ac:chgData name="Chris Speller" userId="0a97f007-b978-4543-a8a0-9ee0abccdf0a" providerId="ADAL" clId="{FD4D7735-FE6F-48CE-8EB0-426C4AA180B2}" dt="2021-01-26T17:27:14.912" v="16708" actId="478"/>
          <ac:picMkLst>
            <pc:docMk/>
            <pc:sldMk cId="2939774513" sldId="5070"/>
            <ac:picMk id="7" creationId="{4030217B-1D87-44EB-B44C-550821A72457}"/>
          </ac:picMkLst>
        </pc:picChg>
        <pc:picChg chg="add mod">
          <ac:chgData name="Chris Speller" userId="0a97f007-b978-4543-a8a0-9ee0abccdf0a" providerId="ADAL" clId="{FD4D7735-FE6F-48CE-8EB0-426C4AA180B2}" dt="2021-01-26T17:28:26.238" v="16729" actId="1076"/>
          <ac:picMkLst>
            <pc:docMk/>
            <pc:sldMk cId="2939774513" sldId="5070"/>
            <ac:picMk id="14" creationId="{73F37615-5DFE-4373-B1BB-A2B3352A7CBB}"/>
          </ac:picMkLst>
        </pc:picChg>
        <pc:picChg chg="add mod">
          <ac:chgData name="Chris Speller" userId="0a97f007-b978-4543-a8a0-9ee0abccdf0a" providerId="ADAL" clId="{FD4D7735-FE6F-48CE-8EB0-426C4AA180B2}" dt="2021-01-26T17:28:21.559" v="16728" actId="1076"/>
          <ac:picMkLst>
            <pc:docMk/>
            <pc:sldMk cId="2939774513" sldId="5070"/>
            <ac:picMk id="15" creationId="{831F00E5-D636-4CCB-9DF2-3520B49310EF}"/>
          </ac:picMkLst>
        </pc:picChg>
        <pc:picChg chg="add del">
          <ac:chgData name="Chris Speller" userId="0a97f007-b978-4543-a8a0-9ee0abccdf0a" providerId="ADAL" clId="{FD4D7735-FE6F-48CE-8EB0-426C4AA180B2}" dt="2021-01-26T17:48:09.017" v="16735" actId="478"/>
          <ac:picMkLst>
            <pc:docMk/>
            <pc:sldMk cId="2939774513" sldId="5070"/>
            <ac:picMk id="17" creationId="{405CCB82-72E0-476C-8E25-5818B3AC18FB}"/>
          </ac:picMkLst>
        </pc:picChg>
      </pc:sldChg>
      <pc:sldChg chg="addSp delSp modSp add mod delAnim modAnim">
        <pc:chgData name="Chris Speller" userId="0a97f007-b978-4543-a8a0-9ee0abccdf0a" providerId="ADAL" clId="{FD4D7735-FE6F-48CE-8EB0-426C4AA180B2}" dt="2021-01-31T19:01:27.041" v="33073"/>
        <pc:sldMkLst>
          <pc:docMk/>
          <pc:sldMk cId="617779621" sldId="5071"/>
        </pc:sldMkLst>
        <pc:spChg chg="mod">
          <ac:chgData name="Chris Speller" userId="0a97f007-b978-4543-a8a0-9ee0abccdf0a" providerId="ADAL" clId="{FD4D7735-FE6F-48CE-8EB0-426C4AA180B2}" dt="2021-01-26T18:23:11.633" v="17023" actId="6549"/>
          <ac:spMkLst>
            <pc:docMk/>
            <pc:sldMk cId="617779621" sldId="5071"/>
            <ac:spMk id="10" creationId="{00000000-0000-0000-0000-000000000000}"/>
          </ac:spMkLst>
        </pc:spChg>
        <pc:spChg chg="mod">
          <ac:chgData name="Chris Speller" userId="0a97f007-b978-4543-a8a0-9ee0abccdf0a" providerId="ADAL" clId="{FD4D7735-FE6F-48CE-8EB0-426C4AA180B2}" dt="2021-01-26T18:23:13.306" v="17025" actId="6549"/>
          <ac:spMkLst>
            <pc:docMk/>
            <pc:sldMk cId="617779621" sldId="5071"/>
            <ac:spMk id="11" creationId="{00000000-0000-0000-0000-000000000000}"/>
          </ac:spMkLst>
        </pc:spChg>
        <pc:spChg chg="add mod">
          <ac:chgData name="Chris Speller" userId="0a97f007-b978-4543-a8a0-9ee0abccdf0a" providerId="ADAL" clId="{FD4D7735-FE6F-48CE-8EB0-426C4AA180B2}" dt="2021-01-31T19:01:27.041" v="33073"/>
          <ac:spMkLst>
            <pc:docMk/>
            <pc:sldMk cId="617779621" sldId="5071"/>
            <ac:spMk id="12" creationId="{E439F4AC-F5C4-424C-9208-53083E4FF554}"/>
          </ac:spMkLst>
        </pc:spChg>
        <pc:spChg chg="mod">
          <ac:chgData name="Chris Speller" userId="0a97f007-b978-4543-a8a0-9ee0abccdf0a" providerId="ADAL" clId="{FD4D7735-FE6F-48CE-8EB0-426C4AA180B2}" dt="2021-01-26T18:19:28.452" v="16920" actId="1076"/>
          <ac:spMkLst>
            <pc:docMk/>
            <pc:sldMk cId="617779621" sldId="5071"/>
            <ac:spMk id="13" creationId="{7ABAE97A-8CAC-449E-AADF-D2C0B12BD954}"/>
          </ac:spMkLst>
        </pc:spChg>
        <pc:picChg chg="add mod">
          <ac:chgData name="Chris Speller" userId="0a97f007-b978-4543-a8a0-9ee0abccdf0a" providerId="ADAL" clId="{FD4D7735-FE6F-48CE-8EB0-426C4AA180B2}" dt="2021-01-26T18:19:20.236" v="16914" actId="1076"/>
          <ac:picMkLst>
            <pc:docMk/>
            <pc:sldMk cId="617779621" sldId="5071"/>
            <ac:picMk id="3" creationId="{CF1C1823-4AA8-4144-BE8C-311D8A2C9238}"/>
          </ac:picMkLst>
        </pc:picChg>
        <pc:picChg chg="del">
          <ac:chgData name="Chris Speller" userId="0a97f007-b978-4543-a8a0-9ee0abccdf0a" providerId="ADAL" clId="{FD4D7735-FE6F-48CE-8EB0-426C4AA180B2}" dt="2021-01-26T17:48:11.026" v="16737" actId="478"/>
          <ac:picMkLst>
            <pc:docMk/>
            <pc:sldMk cId="617779621" sldId="5071"/>
            <ac:picMk id="14" creationId="{73F37615-5DFE-4373-B1BB-A2B3352A7CBB}"/>
          </ac:picMkLst>
        </pc:picChg>
        <pc:picChg chg="del">
          <ac:chgData name="Chris Speller" userId="0a97f007-b978-4543-a8a0-9ee0abccdf0a" providerId="ADAL" clId="{FD4D7735-FE6F-48CE-8EB0-426C4AA180B2}" dt="2021-01-26T17:48:10.608" v="16736" actId="478"/>
          <ac:picMkLst>
            <pc:docMk/>
            <pc:sldMk cId="617779621" sldId="5071"/>
            <ac:picMk id="15" creationId="{831F00E5-D636-4CCB-9DF2-3520B49310EF}"/>
          </ac:picMkLst>
        </pc:picChg>
        <pc:picChg chg="mod">
          <ac:chgData name="Chris Speller" userId="0a97f007-b978-4543-a8a0-9ee0abccdf0a" providerId="ADAL" clId="{FD4D7735-FE6F-48CE-8EB0-426C4AA180B2}" dt="2021-01-26T18:19:29.358" v="16921" actId="1076"/>
          <ac:picMkLst>
            <pc:docMk/>
            <pc:sldMk cId="617779621" sldId="5071"/>
            <ac:picMk id="17" creationId="{405CCB82-72E0-476C-8E25-5818B3AC18FB}"/>
          </ac:picMkLst>
        </pc:picChg>
      </pc:sldChg>
      <pc:sldChg chg="addSp delSp modSp add mod delAnim modAnim">
        <pc:chgData name="Chris Speller" userId="0a97f007-b978-4543-a8a0-9ee0abccdf0a" providerId="ADAL" clId="{FD4D7735-FE6F-48CE-8EB0-426C4AA180B2}" dt="2021-01-31T19:01:28.170" v="33074"/>
        <pc:sldMkLst>
          <pc:docMk/>
          <pc:sldMk cId="3007674710" sldId="5072"/>
        </pc:sldMkLst>
        <pc:spChg chg="mod">
          <ac:chgData name="Chris Speller" userId="0a97f007-b978-4543-a8a0-9ee0abccdf0a" providerId="ADAL" clId="{FD4D7735-FE6F-48CE-8EB0-426C4AA180B2}" dt="2021-01-26T18:19:40.155" v="16929"/>
          <ac:spMkLst>
            <pc:docMk/>
            <pc:sldMk cId="3007674710" sldId="5072"/>
            <ac:spMk id="10" creationId="{00000000-0000-0000-0000-000000000000}"/>
          </ac:spMkLst>
        </pc:spChg>
        <pc:spChg chg="mod">
          <ac:chgData name="Chris Speller" userId="0a97f007-b978-4543-a8a0-9ee0abccdf0a" providerId="ADAL" clId="{FD4D7735-FE6F-48CE-8EB0-426C4AA180B2}" dt="2021-01-26T18:19:38.686" v="16926"/>
          <ac:spMkLst>
            <pc:docMk/>
            <pc:sldMk cId="3007674710" sldId="5072"/>
            <ac:spMk id="11" creationId="{00000000-0000-0000-0000-000000000000}"/>
          </ac:spMkLst>
        </pc:spChg>
        <pc:spChg chg="mod">
          <ac:chgData name="Chris Speller" userId="0a97f007-b978-4543-a8a0-9ee0abccdf0a" providerId="ADAL" clId="{FD4D7735-FE6F-48CE-8EB0-426C4AA180B2}" dt="2021-01-26T18:14:29.882" v="16800" actId="20577"/>
          <ac:spMkLst>
            <pc:docMk/>
            <pc:sldMk cId="3007674710" sldId="5072"/>
            <ac:spMk id="13" creationId="{7ABAE97A-8CAC-449E-AADF-D2C0B12BD954}"/>
          </ac:spMkLst>
        </pc:spChg>
        <pc:spChg chg="add mod">
          <ac:chgData name="Chris Speller" userId="0a97f007-b978-4543-a8a0-9ee0abccdf0a" providerId="ADAL" clId="{FD4D7735-FE6F-48CE-8EB0-426C4AA180B2}" dt="2021-01-31T19:01:28.170" v="33074"/>
          <ac:spMkLst>
            <pc:docMk/>
            <pc:sldMk cId="3007674710" sldId="5072"/>
            <ac:spMk id="14" creationId="{577E459C-1D24-48F3-8B7F-41229A028CB2}"/>
          </ac:spMkLst>
        </pc:spChg>
        <pc:picChg chg="del">
          <ac:chgData name="Chris Speller" userId="0a97f007-b978-4543-a8a0-9ee0abccdf0a" providerId="ADAL" clId="{FD4D7735-FE6F-48CE-8EB0-426C4AA180B2}" dt="2021-01-26T18:13:22.329" v="16767" actId="478"/>
          <ac:picMkLst>
            <pc:docMk/>
            <pc:sldMk cId="3007674710" sldId="5072"/>
            <ac:picMk id="3" creationId="{CF1C1823-4AA8-4144-BE8C-311D8A2C9238}"/>
          </ac:picMkLst>
        </pc:picChg>
        <pc:picChg chg="add mod">
          <ac:chgData name="Chris Speller" userId="0a97f007-b978-4543-a8a0-9ee0abccdf0a" providerId="ADAL" clId="{FD4D7735-FE6F-48CE-8EB0-426C4AA180B2}" dt="2021-01-26T18:19:38.969" v="16927" actId="1076"/>
          <ac:picMkLst>
            <pc:docMk/>
            <pc:sldMk cId="3007674710" sldId="5072"/>
            <ac:picMk id="6" creationId="{9B8E556D-B4D1-4921-8D40-E4D2C9E9A58C}"/>
          </ac:picMkLst>
        </pc:picChg>
        <pc:picChg chg="add mod">
          <ac:chgData name="Chris Speller" userId="0a97f007-b978-4543-a8a0-9ee0abccdf0a" providerId="ADAL" clId="{FD4D7735-FE6F-48CE-8EB0-426C4AA180B2}" dt="2021-01-26T18:19:39.345" v="16928" actId="1076"/>
          <ac:picMkLst>
            <pc:docMk/>
            <pc:sldMk cId="3007674710" sldId="5072"/>
            <ac:picMk id="12" creationId="{A5C75B63-3097-49E7-BA8C-C636B2CFD7D6}"/>
          </ac:picMkLst>
        </pc:picChg>
        <pc:picChg chg="del">
          <ac:chgData name="Chris Speller" userId="0a97f007-b978-4543-a8a0-9ee0abccdf0a" providerId="ADAL" clId="{FD4D7735-FE6F-48CE-8EB0-426C4AA180B2}" dt="2021-01-26T18:13:22.777" v="16768" actId="478"/>
          <ac:picMkLst>
            <pc:docMk/>
            <pc:sldMk cId="3007674710" sldId="5072"/>
            <ac:picMk id="17" creationId="{405CCB82-72E0-476C-8E25-5818B3AC18FB}"/>
          </ac:picMkLst>
        </pc:picChg>
      </pc:sldChg>
      <pc:sldChg chg="addSp delSp modSp add mod delAnim modAnim">
        <pc:chgData name="Chris Speller" userId="0a97f007-b978-4543-a8a0-9ee0abccdf0a" providerId="ADAL" clId="{FD4D7735-FE6F-48CE-8EB0-426C4AA180B2}" dt="2021-01-31T19:01:29.280" v="33075"/>
        <pc:sldMkLst>
          <pc:docMk/>
          <pc:sldMk cId="2361508787" sldId="5073"/>
        </pc:sldMkLst>
        <pc:spChg chg="mod">
          <ac:chgData name="Chris Speller" userId="0a97f007-b978-4543-a8a0-9ee0abccdf0a" providerId="ADAL" clId="{FD4D7735-FE6F-48CE-8EB0-426C4AA180B2}" dt="2021-01-26T18:23:05.113" v="17019" actId="20577"/>
          <ac:spMkLst>
            <pc:docMk/>
            <pc:sldMk cId="2361508787" sldId="5073"/>
            <ac:spMk id="10" creationId="{00000000-0000-0000-0000-000000000000}"/>
          </ac:spMkLst>
        </pc:spChg>
        <pc:spChg chg="mod">
          <ac:chgData name="Chris Speller" userId="0a97f007-b978-4543-a8a0-9ee0abccdf0a" providerId="ADAL" clId="{FD4D7735-FE6F-48CE-8EB0-426C4AA180B2}" dt="2021-01-26T18:23:07.049" v="17021" actId="20577"/>
          <ac:spMkLst>
            <pc:docMk/>
            <pc:sldMk cId="2361508787" sldId="5073"/>
            <ac:spMk id="11" creationId="{00000000-0000-0000-0000-000000000000}"/>
          </ac:spMkLst>
        </pc:spChg>
        <pc:spChg chg="add mod">
          <ac:chgData name="Chris Speller" userId="0a97f007-b978-4543-a8a0-9ee0abccdf0a" providerId="ADAL" clId="{FD4D7735-FE6F-48CE-8EB0-426C4AA180B2}" dt="2021-01-31T19:01:29.280" v="33075"/>
          <ac:spMkLst>
            <pc:docMk/>
            <pc:sldMk cId="2361508787" sldId="5073"/>
            <ac:spMk id="12" creationId="{D1DF7CFF-120D-410A-A665-C59AB9729E3E}"/>
          </ac:spMkLst>
        </pc:spChg>
        <pc:spChg chg="mod">
          <ac:chgData name="Chris Speller" userId="0a97f007-b978-4543-a8a0-9ee0abccdf0a" providerId="ADAL" clId="{FD4D7735-FE6F-48CE-8EB0-426C4AA180B2}" dt="2021-01-26T18:19:48.583" v="16934" actId="1076"/>
          <ac:spMkLst>
            <pc:docMk/>
            <pc:sldMk cId="2361508787" sldId="5073"/>
            <ac:spMk id="13" creationId="{7ABAE97A-8CAC-449E-AADF-D2C0B12BD954}"/>
          </ac:spMkLst>
        </pc:spChg>
        <pc:picChg chg="add mod">
          <ac:chgData name="Chris Speller" userId="0a97f007-b978-4543-a8a0-9ee0abccdf0a" providerId="ADAL" clId="{FD4D7735-FE6F-48CE-8EB0-426C4AA180B2}" dt="2021-01-26T18:19:46.302" v="16933" actId="1076"/>
          <ac:picMkLst>
            <pc:docMk/>
            <pc:sldMk cId="2361508787" sldId="5073"/>
            <ac:picMk id="3" creationId="{40C5DFF7-A7BD-4A6D-B408-AC21A103A41A}"/>
          </ac:picMkLst>
        </pc:picChg>
        <pc:picChg chg="del">
          <ac:chgData name="Chris Speller" userId="0a97f007-b978-4543-a8a0-9ee0abccdf0a" providerId="ADAL" clId="{FD4D7735-FE6F-48CE-8EB0-426C4AA180B2}" dt="2021-01-26T18:16:05.347" v="16806" actId="478"/>
          <ac:picMkLst>
            <pc:docMk/>
            <pc:sldMk cId="2361508787" sldId="5073"/>
            <ac:picMk id="6" creationId="{9B8E556D-B4D1-4921-8D40-E4D2C9E9A58C}"/>
          </ac:picMkLst>
        </pc:picChg>
        <pc:picChg chg="del">
          <ac:chgData name="Chris Speller" userId="0a97f007-b978-4543-a8a0-9ee0abccdf0a" providerId="ADAL" clId="{FD4D7735-FE6F-48CE-8EB0-426C4AA180B2}" dt="2021-01-26T18:16:04.905" v="16805" actId="478"/>
          <ac:picMkLst>
            <pc:docMk/>
            <pc:sldMk cId="2361508787" sldId="5073"/>
            <ac:picMk id="12" creationId="{A5C75B63-3097-49E7-BA8C-C636B2CFD7D6}"/>
          </ac:picMkLst>
        </pc:picChg>
        <pc:picChg chg="add mod">
          <ac:chgData name="Chris Speller" userId="0a97f007-b978-4543-a8a0-9ee0abccdf0a" providerId="ADAL" clId="{FD4D7735-FE6F-48CE-8EB0-426C4AA180B2}" dt="2021-01-26T18:19:44.057" v="16931" actId="1076"/>
          <ac:picMkLst>
            <pc:docMk/>
            <pc:sldMk cId="2361508787" sldId="5073"/>
            <ac:picMk id="14" creationId="{8EED9250-1332-4424-AC99-8C8E6410D3F3}"/>
          </ac:picMkLst>
        </pc:picChg>
        <pc:picChg chg="add del mod">
          <ac:chgData name="Chris Speller" userId="0a97f007-b978-4543-a8a0-9ee0abccdf0a" providerId="ADAL" clId="{FD4D7735-FE6F-48CE-8EB0-426C4AA180B2}" dt="2021-01-26T18:18:44.672" v="16866" actId="478"/>
          <ac:picMkLst>
            <pc:docMk/>
            <pc:sldMk cId="2361508787" sldId="5073"/>
            <ac:picMk id="16" creationId="{BEE68288-04B2-4FAA-8CEF-BF703EBF9155}"/>
          </ac:picMkLst>
        </pc:picChg>
        <pc:picChg chg="add del">
          <ac:chgData name="Chris Speller" userId="0a97f007-b978-4543-a8a0-9ee0abccdf0a" providerId="ADAL" clId="{FD4D7735-FE6F-48CE-8EB0-426C4AA180B2}" dt="2021-01-26T18:18:35.465" v="16863" actId="22"/>
          <ac:picMkLst>
            <pc:docMk/>
            <pc:sldMk cId="2361508787" sldId="5073"/>
            <ac:picMk id="18" creationId="{7C845B4B-0340-4D13-B438-EA3E80DE13F8}"/>
          </ac:picMkLst>
        </pc:picChg>
      </pc:sldChg>
      <pc:sldChg chg="addSp delSp modSp add mod delAnim modAnim">
        <pc:chgData name="Chris Speller" userId="0a97f007-b978-4543-a8a0-9ee0abccdf0a" providerId="ADAL" clId="{FD4D7735-FE6F-48CE-8EB0-426C4AA180B2}" dt="2021-01-31T19:01:30.825" v="33076"/>
        <pc:sldMkLst>
          <pc:docMk/>
          <pc:sldMk cId="3793150576" sldId="5074"/>
        </pc:sldMkLst>
        <pc:spChg chg="mod">
          <ac:chgData name="Chris Speller" userId="0a97f007-b978-4543-a8a0-9ee0abccdf0a" providerId="ADAL" clId="{FD4D7735-FE6F-48CE-8EB0-426C4AA180B2}" dt="2021-01-26T18:23:01.480" v="17016" actId="20577"/>
          <ac:spMkLst>
            <pc:docMk/>
            <pc:sldMk cId="3793150576" sldId="5074"/>
            <ac:spMk id="10" creationId="{00000000-0000-0000-0000-000000000000}"/>
          </ac:spMkLst>
        </pc:spChg>
        <pc:spChg chg="mod">
          <ac:chgData name="Chris Speller" userId="0a97f007-b978-4543-a8a0-9ee0abccdf0a" providerId="ADAL" clId="{FD4D7735-FE6F-48CE-8EB0-426C4AA180B2}" dt="2021-01-26T18:23:02.360" v="17017" actId="20577"/>
          <ac:spMkLst>
            <pc:docMk/>
            <pc:sldMk cId="3793150576" sldId="5074"/>
            <ac:spMk id="11" creationId="{00000000-0000-0000-0000-000000000000}"/>
          </ac:spMkLst>
        </pc:spChg>
        <pc:spChg chg="add mod">
          <ac:chgData name="Chris Speller" userId="0a97f007-b978-4543-a8a0-9ee0abccdf0a" providerId="ADAL" clId="{FD4D7735-FE6F-48CE-8EB0-426C4AA180B2}" dt="2021-01-31T19:01:30.825" v="33076"/>
          <ac:spMkLst>
            <pc:docMk/>
            <pc:sldMk cId="3793150576" sldId="5074"/>
            <ac:spMk id="12" creationId="{007DBBCF-D7E2-451B-BD36-33FFFB3E2FE5}"/>
          </ac:spMkLst>
        </pc:spChg>
        <pc:spChg chg="mod">
          <ac:chgData name="Chris Speller" userId="0a97f007-b978-4543-a8a0-9ee0abccdf0a" providerId="ADAL" clId="{FD4D7735-FE6F-48CE-8EB0-426C4AA180B2}" dt="2021-01-26T18:20:27.258" v="16977" actId="20577"/>
          <ac:spMkLst>
            <pc:docMk/>
            <pc:sldMk cId="3793150576" sldId="5074"/>
            <ac:spMk id="13" creationId="{7ABAE97A-8CAC-449E-AADF-D2C0B12BD954}"/>
          </ac:spMkLst>
        </pc:spChg>
        <pc:picChg chg="del">
          <ac:chgData name="Chris Speller" userId="0a97f007-b978-4543-a8a0-9ee0abccdf0a" providerId="ADAL" clId="{FD4D7735-FE6F-48CE-8EB0-426C4AA180B2}" dt="2021-01-26T18:19:52.801" v="16937" actId="478"/>
          <ac:picMkLst>
            <pc:docMk/>
            <pc:sldMk cId="3793150576" sldId="5074"/>
            <ac:picMk id="3" creationId="{40C5DFF7-A7BD-4A6D-B408-AC21A103A41A}"/>
          </ac:picMkLst>
        </pc:picChg>
        <pc:picChg chg="add mod">
          <ac:chgData name="Chris Speller" userId="0a97f007-b978-4543-a8a0-9ee0abccdf0a" providerId="ADAL" clId="{FD4D7735-FE6F-48CE-8EB0-426C4AA180B2}" dt="2021-01-26T18:22:34.339" v="16983" actId="1076"/>
          <ac:picMkLst>
            <pc:docMk/>
            <pc:sldMk cId="3793150576" sldId="5074"/>
            <ac:picMk id="6" creationId="{8A783A86-887D-427D-9CF7-0D5BBDB8EA78}"/>
          </ac:picMkLst>
        </pc:picChg>
        <pc:picChg chg="del">
          <ac:chgData name="Chris Speller" userId="0a97f007-b978-4543-a8a0-9ee0abccdf0a" providerId="ADAL" clId="{FD4D7735-FE6F-48CE-8EB0-426C4AA180B2}" dt="2021-01-26T18:19:52.352" v="16936" actId="478"/>
          <ac:picMkLst>
            <pc:docMk/>
            <pc:sldMk cId="3793150576" sldId="5074"/>
            <ac:picMk id="14" creationId="{8EED9250-1332-4424-AC99-8C8E6410D3F3}"/>
          </ac:picMkLst>
        </pc:picChg>
        <pc:picChg chg="mod">
          <ac:chgData name="Chris Speller" userId="0a97f007-b978-4543-a8a0-9ee0abccdf0a" providerId="ADAL" clId="{FD4D7735-FE6F-48CE-8EB0-426C4AA180B2}" dt="2021-01-26T18:20:05.846" v="16946" actId="1076"/>
          <ac:picMkLst>
            <pc:docMk/>
            <pc:sldMk cId="3793150576" sldId="5074"/>
            <ac:picMk id="16" creationId="{BEE68288-04B2-4FAA-8CEF-BF703EBF9155}"/>
          </ac:picMkLst>
        </pc:picChg>
      </pc:sldChg>
      <pc:sldChg chg="addSp delSp modSp add mod delAnim modAnim">
        <pc:chgData name="Chris Speller" userId="0a97f007-b978-4543-a8a0-9ee0abccdf0a" providerId="ADAL" clId="{FD4D7735-FE6F-48CE-8EB0-426C4AA180B2}" dt="2021-01-31T19:01:32.273" v="33077"/>
        <pc:sldMkLst>
          <pc:docMk/>
          <pc:sldMk cId="871685109" sldId="5075"/>
        </pc:sldMkLst>
        <pc:spChg chg="mod">
          <ac:chgData name="Chris Speller" userId="0a97f007-b978-4543-a8a0-9ee0abccdf0a" providerId="ADAL" clId="{FD4D7735-FE6F-48CE-8EB0-426C4AA180B2}" dt="2021-01-26T18:23:28.068" v="17031" actId="20577"/>
          <ac:spMkLst>
            <pc:docMk/>
            <pc:sldMk cId="871685109" sldId="5075"/>
            <ac:spMk id="11" creationId="{00000000-0000-0000-0000-000000000000}"/>
          </ac:spMkLst>
        </pc:spChg>
        <pc:spChg chg="mod">
          <ac:chgData name="Chris Speller" userId="0a97f007-b978-4543-a8a0-9ee0abccdf0a" providerId="ADAL" clId="{FD4D7735-FE6F-48CE-8EB0-426C4AA180B2}" dt="2021-01-26T18:23:36.042" v="17055" actId="20577"/>
          <ac:spMkLst>
            <pc:docMk/>
            <pc:sldMk cId="871685109" sldId="5075"/>
            <ac:spMk id="13" creationId="{7ABAE97A-8CAC-449E-AADF-D2C0B12BD954}"/>
          </ac:spMkLst>
        </pc:spChg>
        <pc:spChg chg="add mod">
          <ac:chgData name="Chris Speller" userId="0a97f007-b978-4543-a8a0-9ee0abccdf0a" providerId="ADAL" clId="{FD4D7735-FE6F-48CE-8EB0-426C4AA180B2}" dt="2021-01-31T19:01:32.273" v="33077"/>
          <ac:spMkLst>
            <pc:docMk/>
            <pc:sldMk cId="871685109" sldId="5075"/>
            <ac:spMk id="14" creationId="{7AEA0195-6CBD-4B9B-ACEC-67C7B81115D9}"/>
          </ac:spMkLst>
        </pc:spChg>
        <pc:picChg chg="add mod">
          <ac:chgData name="Chris Speller" userId="0a97f007-b978-4543-a8a0-9ee0abccdf0a" providerId="ADAL" clId="{FD4D7735-FE6F-48CE-8EB0-426C4AA180B2}" dt="2021-01-26T18:23:55.620" v="17060" actId="1076"/>
          <ac:picMkLst>
            <pc:docMk/>
            <pc:sldMk cId="871685109" sldId="5075"/>
            <ac:picMk id="3" creationId="{193759F9-8A7A-4896-9768-8398D1AA4CBD}"/>
          </ac:picMkLst>
        </pc:picChg>
        <pc:picChg chg="del">
          <ac:chgData name="Chris Speller" userId="0a97f007-b978-4543-a8a0-9ee0abccdf0a" providerId="ADAL" clId="{FD4D7735-FE6F-48CE-8EB0-426C4AA180B2}" dt="2021-01-26T18:22:48.994" v="16985" actId="478"/>
          <ac:picMkLst>
            <pc:docMk/>
            <pc:sldMk cId="871685109" sldId="5075"/>
            <ac:picMk id="6" creationId="{8A783A86-887D-427D-9CF7-0D5BBDB8EA78}"/>
          </ac:picMkLst>
        </pc:picChg>
        <pc:picChg chg="add mod">
          <ac:chgData name="Chris Speller" userId="0a97f007-b978-4543-a8a0-9ee0abccdf0a" providerId="ADAL" clId="{FD4D7735-FE6F-48CE-8EB0-426C4AA180B2}" dt="2021-01-26T18:24:25.713" v="17069" actId="1076"/>
          <ac:picMkLst>
            <pc:docMk/>
            <pc:sldMk cId="871685109" sldId="5075"/>
            <ac:picMk id="12" creationId="{AC58FFF9-AB97-429C-B397-7790A8A20313}"/>
          </ac:picMkLst>
        </pc:picChg>
        <pc:picChg chg="del">
          <ac:chgData name="Chris Speller" userId="0a97f007-b978-4543-a8a0-9ee0abccdf0a" providerId="ADAL" clId="{FD4D7735-FE6F-48CE-8EB0-426C4AA180B2}" dt="2021-01-26T18:22:49.385" v="16986" actId="478"/>
          <ac:picMkLst>
            <pc:docMk/>
            <pc:sldMk cId="871685109" sldId="5075"/>
            <ac:picMk id="16" creationId="{BEE68288-04B2-4FAA-8CEF-BF703EBF9155}"/>
          </ac:picMkLst>
        </pc:picChg>
      </pc:sldChg>
      <pc:sldChg chg="addSp delSp modSp add mod addAnim delAnim modAnim">
        <pc:chgData name="Chris Speller" userId="0a97f007-b978-4543-a8a0-9ee0abccdf0a" providerId="ADAL" clId="{FD4D7735-FE6F-48CE-8EB0-426C4AA180B2}" dt="2021-01-31T19:01:33.531" v="33078"/>
        <pc:sldMkLst>
          <pc:docMk/>
          <pc:sldMk cId="3705867241" sldId="5076"/>
        </pc:sldMkLst>
        <pc:spChg chg="mod">
          <ac:chgData name="Chris Speller" userId="0a97f007-b978-4543-a8a0-9ee0abccdf0a" providerId="ADAL" clId="{FD4D7735-FE6F-48CE-8EB0-426C4AA180B2}" dt="2021-01-26T18:29:03.962" v="17218" actId="20577"/>
          <ac:spMkLst>
            <pc:docMk/>
            <pc:sldMk cId="3705867241" sldId="5076"/>
            <ac:spMk id="10" creationId="{00000000-0000-0000-0000-000000000000}"/>
          </ac:spMkLst>
        </pc:spChg>
        <pc:spChg chg="mod">
          <ac:chgData name="Chris Speller" userId="0a97f007-b978-4543-a8a0-9ee0abccdf0a" providerId="ADAL" clId="{FD4D7735-FE6F-48CE-8EB0-426C4AA180B2}" dt="2021-01-26T18:29:31.138" v="17220" actId="20577"/>
          <ac:spMkLst>
            <pc:docMk/>
            <pc:sldMk cId="3705867241" sldId="5076"/>
            <ac:spMk id="11" creationId="{00000000-0000-0000-0000-000000000000}"/>
          </ac:spMkLst>
        </pc:spChg>
        <pc:spChg chg="add del mod">
          <ac:chgData name="Chris Speller" userId="0a97f007-b978-4543-a8a0-9ee0abccdf0a" providerId="ADAL" clId="{FD4D7735-FE6F-48CE-8EB0-426C4AA180B2}" dt="2021-01-26T18:29:33.081" v="17223" actId="20577"/>
          <ac:spMkLst>
            <pc:docMk/>
            <pc:sldMk cId="3705867241" sldId="5076"/>
            <ac:spMk id="13" creationId="{7ABAE97A-8CAC-449E-AADF-D2C0B12BD954}"/>
          </ac:spMkLst>
        </pc:spChg>
        <pc:spChg chg="add mod">
          <ac:chgData name="Chris Speller" userId="0a97f007-b978-4543-a8a0-9ee0abccdf0a" providerId="ADAL" clId="{FD4D7735-FE6F-48CE-8EB0-426C4AA180B2}" dt="2021-01-31T19:01:33.531" v="33078"/>
          <ac:spMkLst>
            <pc:docMk/>
            <pc:sldMk cId="3705867241" sldId="5076"/>
            <ac:spMk id="14" creationId="{C517D944-882C-4BFE-8A81-EA1C4D5B7770}"/>
          </ac:spMkLst>
        </pc:spChg>
        <pc:picChg chg="del mod">
          <ac:chgData name="Chris Speller" userId="0a97f007-b978-4543-a8a0-9ee0abccdf0a" providerId="ADAL" clId="{FD4D7735-FE6F-48CE-8EB0-426C4AA180B2}" dt="2021-01-26T18:27:20.440" v="17212" actId="478"/>
          <ac:picMkLst>
            <pc:docMk/>
            <pc:sldMk cId="3705867241" sldId="5076"/>
            <ac:picMk id="3" creationId="{40C5DFF7-A7BD-4A6D-B408-AC21A103A41A}"/>
          </ac:picMkLst>
        </pc:picChg>
        <pc:picChg chg="add del mod">
          <ac:chgData name="Chris Speller" userId="0a97f007-b978-4543-a8a0-9ee0abccdf0a" providerId="ADAL" clId="{FD4D7735-FE6F-48CE-8EB0-426C4AA180B2}" dt="2021-01-26T18:27:03.680" v="17202" actId="478"/>
          <ac:picMkLst>
            <pc:docMk/>
            <pc:sldMk cId="3705867241" sldId="5076"/>
            <ac:picMk id="6" creationId="{D1CFA4E7-8D05-4E8F-96BD-9FDA5C696B22}"/>
          </ac:picMkLst>
        </pc:picChg>
        <pc:picChg chg="add mod">
          <ac:chgData name="Chris Speller" userId="0a97f007-b978-4543-a8a0-9ee0abccdf0a" providerId="ADAL" clId="{FD4D7735-FE6F-48CE-8EB0-426C4AA180B2}" dt="2021-01-26T18:26:43.814" v="17190" actId="14100"/>
          <ac:picMkLst>
            <pc:docMk/>
            <pc:sldMk cId="3705867241" sldId="5076"/>
            <ac:picMk id="12" creationId="{E952D1EB-3360-4BD2-9EE1-9F771582BC3E}"/>
          </ac:picMkLst>
        </pc:picChg>
        <pc:picChg chg="del mod">
          <ac:chgData name="Chris Speller" userId="0a97f007-b978-4543-a8a0-9ee0abccdf0a" providerId="ADAL" clId="{FD4D7735-FE6F-48CE-8EB0-426C4AA180B2}" dt="2021-01-26T18:25:49.344" v="17187" actId="478"/>
          <ac:picMkLst>
            <pc:docMk/>
            <pc:sldMk cId="3705867241" sldId="5076"/>
            <ac:picMk id="14" creationId="{8EED9250-1332-4424-AC99-8C8E6410D3F3}"/>
          </ac:picMkLst>
        </pc:picChg>
        <pc:picChg chg="add mod">
          <ac:chgData name="Chris Speller" userId="0a97f007-b978-4543-a8a0-9ee0abccdf0a" providerId="ADAL" clId="{FD4D7735-FE6F-48CE-8EB0-426C4AA180B2}" dt="2021-01-26T18:28:21.740" v="17216" actId="1076"/>
          <ac:picMkLst>
            <pc:docMk/>
            <pc:sldMk cId="3705867241" sldId="5076"/>
            <ac:picMk id="16" creationId="{6F5BABAC-F0C4-4164-8B6E-3A4E7FBAAFB6}"/>
          </ac:picMkLst>
        </pc:picChg>
      </pc:sldChg>
      <pc:sldChg chg="modSp add mod modAnim">
        <pc:chgData name="Chris Speller" userId="0a97f007-b978-4543-a8a0-9ee0abccdf0a" providerId="ADAL" clId="{FD4D7735-FE6F-48CE-8EB0-426C4AA180B2}" dt="2021-01-26T18:41:38.565" v="17438" actId="20577"/>
        <pc:sldMkLst>
          <pc:docMk/>
          <pc:sldMk cId="4021584976" sldId="5077"/>
        </pc:sldMkLst>
        <pc:spChg chg="mod">
          <ac:chgData name="Chris Speller" userId="0a97f007-b978-4543-a8a0-9ee0abccdf0a" providerId="ADAL" clId="{FD4D7735-FE6F-48CE-8EB0-426C4AA180B2}" dt="2021-01-26T18:41:38.565" v="17438" actId="20577"/>
          <ac:spMkLst>
            <pc:docMk/>
            <pc:sldMk cId="4021584976" sldId="5077"/>
            <ac:spMk id="10" creationId="{00000000-0000-0000-0000-000000000000}"/>
          </ac:spMkLst>
        </pc:spChg>
        <pc:spChg chg="mod">
          <ac:chgData name="Chris Speller" userId="0a97f007-b978-4543-a8a0-9ee0abccdf0a" providerId="ADAL" clId="{FD4D7735-FE6F-48CE-8EB0-426C4AA180B2}" dt="2021-01-26T18:41:20.589" v="17437" actId="404"/>
          <ac:spMkLst>
            <pc:docMk/>
            <pc:sldMk cId="4021584976" sldId="5077"/>
            <ac:spMk id="11" creationId="{00000000-0000-0000-0000-000000000000}"/>
          </ac:spMkLst>
        </pc:spChg>
        <pc:spChg chg="mod">
          <ac:chgData name="Chris Speller" userId="0a97f007-b978-4543-a8a0-9ee0abccdf0a" providerId="ADAL" clId="{FD4D7735-FE6F-48CE-8EB0-426C4AA180B2}" dt="2021-01-26T18:40:35.378" v="17388" actId="20577"/>
          <ac:spMkLst>
            <pc:docMk/>
            <pc:sldMk cId="4021584976" sldId="5077"/>
            <ac:spMk id="13" creationId="{7ABAE97A-8CAC-449E-AADF-D2C0B12BD954}"/>
          </ac:spMkLst>
        </pc:spChg>
      </pc:sldChg>
      <pc:sldChg chg="modSp add mod modAnim">
        <pc:chgData name="Chris Speller" userId="0a97f007-b978-4543-a8a0-9ee0abccdf0a" providerId="ADAL" clId="{FD4D7735-FE6F-48CE-8EB0-426C4AA180B2}" dt="2021-01-26T18:43:10.645" v="17474" actId="20577"/>
        <pc:sldMkLst>
          <pc:docMk/>
          <pc:sldMk cId="2816799076" sldId="5078"/>
        </pc:sldMkLst>
        <pc:spChg chg="mod">
          <ac:chgData name="Chris Speller" userId="0a97f007-b978-4543-a8a0-9ee0abccdf0a" providerId="ADAL" clId="{FD4D7735-FE6F-48CE-8EB0-426C4AA180B2}" dt="2021-01-26T18:43:10.645" v="17474" actId="20577"/>
          <ac:spMkLst>
            <pc:docMk/>
            <pc:sldMk cId="2816799076" sldId="5078"/>
            <ac:spMk id="10" creationId="{00000000-0000-0000-0000-000000000000}"/>
          </ac:spMkLst>
        </pc:spChg>
        <pc:spChg chg="mod">
          <ac:chgData name="Chris Speller" userId="0a97f007-b978-4543-a8a0-9ee0abccdf0a" providerId="ADAL" clId="{FD4D7735-FE6F-48CE-8EB0-426C4AA180B2}" dt="2021-01-26T18:42:34.951" v="17461" actId="20577"/>
          <ac:spMkLst>
            <pc:docMk/>
            <pc:sldMk cId="2816799076" sldId="5078"/>
            <ac:spMk id="11" creationId="{00000000-0000-0000-0000-000000000000}"/>
          </ac:spMkLst>
        </pc:spChg>
        <pc:spChg chg="mod">
          <ac:chgData name="Chris Speller" userId="0a97f007-b978-4543-a8a0-9ee0abccdf0a" providerId="ADAL" clId="{FD4D7735-FE6F-48CE-8EB0-426C4AA180B2}" dt="2021-01-26T18:42:20.627" v="17456" actId="20577"/>
          <ac:spMkLst>
            <pc:docMk/>
            <pc:sldMk cId="2816799076" sldId="5078"/>
            <ac:spMk id="13" creationId="{7ABAE97A-8CAC-449E-AADF-D2C0B12BD954}"/>
          </ac:spMkLst>
        </pc:spChg>
      </pc:sldChg>
      <pc:sldChg chg="addSp delSp modSp add mod modAnim">
        <pc:chgData name="Chris Speller" userId="0a97f007-b978-4543-a8a0-9ee0abccdf0a" providerId="ADAL" clId="{FD4D7735-FE6F-48CE-8EB0-426C4AA180B2}" dt="2021-01-26T18:46:41.608" v="17947" actId="478"/>
        <pc:sldMkLst>
          <pc:docMk/>
          <pc:sldMk cId="2640050817" sldId="5079"/>
        </pc:sldMkLst>
        <pc:spChg chg="mod">
          <ac:chgData name="Chris Speller" userId="0a97f007-b978-4543-a8a0-9ee0abccdf0a" providerId="ADAL" clId="{FD4D7735-FE6F-48CE-8EB0-426C4AA180B2}" dt="2021-01-26T18:45:41.464" v="17923" actId="6549"/>
          <ac:spMkLst>
            <pc:docMk/>
            <pc:sldMk cId="2640050817" sldId="5079"/>
            <ac:spMk id="10" creationId="{00000000-0000-0000-0000-000000000000}"/>
          </ac:spMkLst>
        </pc:spChg>
        <pc:spChg chg="mod">
          <ac:chgData name="Chris Speller" userId="0a97f007-b978-4543-a8a0-9ee0abccdf0a" providerId="ADAL" clId="{FD4D7735-FE6F-48CE-8EB0-426C4AA180B2}" dt="2021-01-26T18:45:39.665" v="17921"/>
          <ac:spMkLst>
            <pc:docMk/>
            <pc:sldMk cId="2640050817" sldId="5079"/>
            <ac:spMk id="11" creationId="{00000000-0000-0000-0000-000000000000}"/>
          </ac:spMkLst>
        </pc:spChg>
        <pc:spChg chg="mod">
          <ac:chgData name="Chris Speller" userId="0a97f007-b978-4543-a8a0-9ee0abccdf0a" providerId="ADAL" clId="{FD4D7735-FE6F-48CE-8EB0-426C4AA180B2}" dt="2021-01-26T18:45:55.534" v="17943" actId="1076"/>
          <ac:spMkLst>
            <pc:docMk/>
            <pc:sldMk cId="2640050817" sldId="5079"/>
            <ac:spMk id="13" creationId="{7ABAE97A-8CAC-449E-AADF-D2C0B12BD954}"/>
          </ac:spMkLst>
        </pc:spChg>
        <pc:picChg chg="add del mod">
          <ac:chgData name="Chris Speller" userId="0a97f007-b978-4543-a8a0-9ee0abccdf0a" providerId="ADAL" clId="{FD4D7735-FE6F-48CE-8EB0-426C4AA180B2}" dt="2021-01-26T18:45:56.848" v="17944" actId="478"/>
          <ac:picMkLst>
            <pc:docMk/>
            <pc:sldMk cId="2640050817" sldId="5079"/>
            <ac:picMk id="3" creationId="{5FA63D11-F55E-477B-93D7-75D1DCCDEA08}"/>
          </ac:picMkLst>
        </pc:picChg>
        <pc:picChg chg="add del">
          <ac:chgData name="Chris Speller" userId="0a97f007-b978-4543-a8a0-9ee0abccdf0a" providerId="ADAL" clId="{FD4D7735-FE6F-48CE-8EB0-426C4AA180B2}" dt="2021-01-26T18:46:41.608" v="17947" actId="478"/>
          <ac:picMkLst>
            <pc:docMk/>
            <pc:sldMk cId="2640050817" sldId="5079"/>
            <ac:picMk id="7" creationId="{59739525-D5FB-4EB3-809D-6BBA588F7D9F}"/>
          </ac:picMkLst>
        </pc:picChg>
      </pc:sldChg>
      <pc:sldChg chg="addSp delSp modSp add mod">
        <pc:chgData name="Chris Speller" userId="0a97f007-b978-4543-a8a0-9ee0abccdf0a" providerId="ADAL" clId="{FD4D7735-FE6F-48CE-8EB0-426C4AA180B2}" dt="2021-01-26T18:53:07.175" v="18357" actId="478"/>
        <pc:sldMkLst>
          <pc:docMk/>
          <pc:sldMk cId="2053664121" sldId="5080"/>
        </pc:sldMkLst>
        <pc:spChg chg="mod">
          <ac:chgData name="Chris Speller" userId="0a97f007-b978-4543-a8a0-9ee0abccdf0a" providerId="ADAL" clId="{FD4D7735-FE6F-48CE-8EB0-426C4AA180B2}" dt="2021-01-26T18:49:51.903" v="18341"/>
          <ac:spMkLst>
            <pc:docMk/>
            <pc:sldMk cId="2053664121" sldId="5080"/>
            <ac:spMk id="10" creationId="{00000000-0000-0000-0000-000000000000}"/>
          </ac:spMkLst>
        </pc:spChg>
        <pc:spChg chg="mod">
          <ac:chgData name="Chris Speller" userId="0a97f007-b978-4543-a8a0-9ee0abccdf0a" providerId="ADAL" clId="{FD4D7735-FE6F-48CE-8EB0-426C4AA180B2}" dt="2021-01-26T18:49:46.376" v="18339" actId="20577"/>
          <ac:spMkLst>
            <pc:docMk/>
            <pc:sldMk cId="2053664121" sldId="5080"/>
            <ac:spMk id="11" creationId="{00000000-0000-0000-0000-000000000000}"/>
          </ac:spMkLst>
        </pc:spChg>
        <pc:spChg chg="mod">
          <ac:chgData name="Chris Speller" userId="0a97f007-b978-4543-a8a0-9ee0abccdf0a" providerId="ADAL" clId="{FD4D7735-FE6F-48CE-8EB0-426C4AA180B2}" dt="2021-01-26T18:53:05.777" v="18356" actId="122"/>
          <ac:spMkLst>
            <pc:docMk/>
            <pc:sldMk cId="2053664121" sldId="5080"/>
            <ac:spMk id="13" creationId="{7ABAE97A-8CAC-449E-AADF-D2C0B12BD954}"/>
          </ac:spMkLst>
        </pc:spChg>
        <pc:picChg chg="add del mod">
          <ac:chgData name="Chris Speller" userId="0a97f007-b978-4543-a8a0-9ee0abccdf0a" providerId="ADAL" clId="{FD4D7735-FE6F-48CE-8EB0-426C4AA180B2}" dt="2021-01-26T18:53:07.175" v="18357" actId="478"/>
          <ac:picMkLst>
            <pc:docMk/>
            <pc:sldMk cId="2053664121" sldId="5080"/>
            <ac:picMk id="3" creationId="{4A4532C5-AD25-464F-9D7B-4E068A32824A}"/>
          </ac:picMkLst>
        </pc:picChg>
        <pc:picChg chg="del mod">
          <ac:chgData name="Chris Speller" userId="0a97f007-b978-4543-a8a0-9ee0abccdf0a" providerId="ADAL" clId="{FD4D7735-FE6F-48CE-8EB0-426C4AA180B2}" dt="2021-01-26T18:48:12.791" v="18269" actId="478"/>
          <ac:picMkLst>
            <pc:docMk/>
            <pc:sldMk cId="2053664121" sldId="5080"/>
            <ac:picMk id="7" creationId="{59739525-D5FB-4EB3-809D-6BBA588F7D9F}"/>
          </ac:picMkLst>
        </pc:picChg>
      </pc:sldChg>
      <pc:sldChg chg="modSp add mod">
        <pc:chgData name="Chris Speller" userId="0a97f007-b978-4543-a8a0-9ee0abccdf0a" providerId="ADAL" clId="{FD4D7735-FE6F-48CE-8EB0-426C4AA180B2}" dt="2021-01-26T19:11:11.136" v="18397" actId="20577"/>
        <pc:sldMkLst>
          <pc:docMk/>
          <pc:sldMk cId="2528379024" sldId="5081"/>
        </pc:sldMkLst>
        <pc:spChg chg="mod">
          <ac:chgData name="Chris Speller" userId="0a97f007-b978-4543-a8a0-9ee0abccdf0a" providerId="ADAL" clId="{FD4D7735-FE6F-48CE-8EB0-426C4AA180B2}" dt="2021-01-26T19:11:11.136" v="18397" actId="20577"/>
          <ac:spMkLst>
            <pc:docMk/>
            <pc:sldMk cId="2528379024" sldId="5081"/>
            <ac:spMk id="10" creationId="{00000000-0000-0000-0000-000000000000}"/>
          </ac:spMkLst>
        </pc:spChg>
        <pc:spChg chg="mod">
          <ac:chgData name="Chris Speller" userId="0a97f007-b978-4543-a8a0-9ee0abccdf0a" providerId="ADAL" clId="{FD4D7735-FE6F-48CE-8EB0-426C4AA180B2}" dt="2021-01-26T19:10:59.432" v="18393" actId="20577"/>
          <ac:spMkLst>
            <pc:docMk/>
            <pc:sldMk cId="2528379024" sldId="5081"/>
            <ac:spMk id="11" creationId="{00000000-0000-0000-0000-000000000000}"/>
          </ac:spMkLst>
        </pc:spChg>
        <pc:spChg chg="mod">
          <ac:chgData name="Chris Speller" userId="0a97f007-b978-4543-a8a0-9ee0abccdf0a" providerId="ADAL" clId="{FD4D7735-FE6F-48CE-8EB0-426C4AA180B2}" dt="2021-01-26T19:10:06.858" v="18381" actId="20577"/>
          <ac:spMkLst>
            <pc:docMk/>
            <pc:sldMk cId="2528379024" sldId="5081"/>
            <ac:spMk id="13" creationId="{7ABAE97A-8CAC-449E-AADF-D2C0B12BD954}"/>
          </ac:spMkLst>
        </pc:spChg>
      </pc:sldChg>
      <pc:sldChg chg="addSp delSp modSp add mod modAnim">
        <pc:chgData name="Chris Speller" userId="0a97f007-b978-4543-a8a0-9ee0abccdf0a" providerId="ADAL" clId="{FD4D7735-FE6F-48CE-8EB0-426C4AA180B2}" dt="2021-01-26T19:13:33.039" v="18775" actId="478"/>
        <pc:sldMkLst>
          <pc:docMk/>
          <pc:sldMk cId="2840093636" sldId="5082"/>
        </pc:sldMkLst>
        <pc:spChg chg="mod">
          <ac:chgData name="Chris Speller" userId="0a97f007-b978-4543-a8a0-9ee0abccdf0a" providerId="ADAL" clId="{FD4D7735-FE6F-48CE-8EB0-426C4AA180B2}" dt="2021-01-26T19:13:28.793" v="18774" actId="20577"/>
          <ac:spMkLst>
            <pc:docMk/>
            <pc:sldMk cId="2840093636" sldId="5082"/>
            <ac:spMk id="10" creationId="{00000000-0000-0000-0000-000000000000}"/>
          </ac:spMkLst>
        </pc:spChg>
        <pc:spChg chg="mod">
          <ac:chgData name="Chris Speller" userId="0a97f007-b978-4543-a8a0-9ee0abccdf0a" providerId="ADAL" clId="{FD4D7735-FE6F-48CE-8EB0-426C4AA180B2}" dt="2021-01-26T19:12:39.588" v="18741"/>
          <ac:spMkLst>
            <pc:docMk/>
            <pc:sldMk cId="2840093636" sldId="5082"/>
            <ac:spMk id="11" creationId="{00000000-0000-0000-0000-000000000000}"/>
          </ac:spMkLst>
        </pc:spChg>
        <pc:spChg chg="mod">
          <ac:chgData name="Chris Speller" userId="0a97f007-b978-4543-a8a0-9ee0abccdf0a" providerId="ADAL" clId="{FD4D7735-FE6F-48CE-8EB0-426C4AA180B2}" dt="2021-01-26T19:12:45.289" v="18756" actId="20577"/>
          <ac:spMkLst>
            <pc:docMk/>
            <pc:sldMk cId="2840093636" sldId="5082"/>
            <ac:spMk id="13" creationId="{7ABAE97A-8CAC-449E-AADF-D2C0B12BD954}"/>
          </ac:spMkLst>
        </pc:spChg>
        <pc:picChg chg="add del mod">
          <ac:chgData name="Chris Speller" userId="0a97f007-b978-4543-a8a0-9ee0abccdf0a" providerId="ADAL" clId="{FD4D7735-FE6F-48CE-8EB0-426C4AA180B2}" dt="2021-01-26T19:13:33.039" v="18775" actId="478"/>
          <ac:picMkLst>
            <pc:docMk/>
            <pc:sldMk cId="2840093636" sldId="5082"/>
            <ac:picMk id="3" creationId="{4C7C5FD9-DE49-4C32-8CAB-D241E1D6A362}"/>
          </ac:picMkLst>
        </pc:picChg>
      </pc:sldChg>
      <pc:sldChg chg="modSp add mod modAnim">
        <pc:chgData name="Chris Speller" userId="0a97f007-b978-4543-a8a0-9ee0abccdf0a" providerId="ADAL" clId="{FD4D7735-FE6F-48CE-8EB0-426C4AA180B2}" dt="2021-01-26T19:16:00.202" v="18904" actId="1076"/>
        <pc:sldMkLst>
          <pc:docMk/>
          <pc:sldMk cId="2148943316" sldId="5083"/>
        </pc:sldMkLst>
        <pc:spChg chg="mod">
          <ac:chgData name="Chris Speller" userId="0a97f007-b978-4543-a8a0-9ee0abccdf0a" providerId="ADAL" clId="{FD4D7735-FE6F-48CE-8EB0-426C4AA180B2}" dt="2021-01-26T19:15:43.011" v="18895" actId="20577"/>
          <ac:spMkLst>
            <pc:docMk/>
            <pc:sldMk cId="2148943316" sldId="5083"/>
            <ac:spMk id="10" creationId="{00000000-0000-0000-0000-000000000000}"/>
          </ac:spMkLst>
        </pc:spChg>
        <pc:spChg chg="mod">
          <ac:chgData name="Chris Speller" userId="0a97f007-b978-4543-a8a0-9ee0abccdf0a" providerId="ADAL" clId="{FD4D7735-FE6F-48CE-8EB0-426C4AA180B2}" dt="2021-01-26T19:15:47.305" v="18896"/>
          <ac:spMkLst>
            <pc:docMk/>
            <pc:sldMk cId="2148943316" sldId="5083"/>
            <ac:spMk id="11" creationId="{00000000-0000-0000-0000-000000000000}"/>
          </ac:spMkLst>
        </pc:spChg>
        <pc:spChg chg="mod">
          <ac:chgData name="Chris Speller" userId="0a97f007-b978-4543-a8a0-9ee0abccdf0a" providerId="ADAL" clId="{FD4D7735-FE6F-48CE-8EB0-426C4AA180B2}" dt="2021-01-26T19:16:00.202" v="18904" actId="1076"/>
          <ac:spMkLst>
            <pc:docMk/>
            <pc:sldMk cId="2148943316" sldId="5083"/>
            <ac:spMk id="13" creationId="{7ABAE97A-8CAC-449E-AADF-D2C0B12BD954}"/>
          </ac:spMkLst>
        </pc:spChg>
      </pc:sldChg>
      <pc:sldChg chg="addSp delSp modSp add mod">
        <pc:chgData name="Chris Speller" userId="0a97f007-b978-4543-a8a0-9ee0abccdf0a" providerId="ADAL" clId="{FD4D7735-FE6F-48CE-8EB0-426C4AA180B2}" dt="2021-01-26T19:18:31.623" v="18934" actId="478"/>
        <pc:sldMkLst>
          <pc:docMk/>
          <pc:sldMk cId="1820036637" sldId="5084"/>
        </pc:sldMkLst>
        <pc:spChg chg="mod">
          <ac:chgData name="Chris Speller" userId="0a97f007-b978-4543-a8a0-9ee0abccdf0a" providerId="ADAL" clId="{FD4D7735-FE6F-48CE-8EB0-426C4AA180B2}" dt="2021-01-26T19:17:54.733" v="18930" actId="20577"/>
          <ac:spMkLst>
            <pc:docMk/>
            <pc:sldMk cId="1820036637" sldId="5084"/>
            <ac:spMk id="10" creationId="{00000000-0000-0000-0000-000000000000}"/>
          </ac:spMkLst>
        </pc:spChg>
        <pc:spChg chg="mod">
          <ac:chgData name="Chris Speller" userId="0a97f007-b978-4543-a8a0-9ee0abccdf0a" providerId="ADAL" clId="{FD4D7735-FE6F-48CE-8EB0-426C4AA180B2}" dt="2021-01-26T19:16:16.419" v="18907"/>
          <ac:spMkLst>
            <pc:docMk/>
            <pc:sldMk cId="1820036637" sldId="5084"/>
            <ac:spMk id="11" creationId="{00000000-0000-0000-0000-000000000000}"/>
          </ac:spMkLst>
        </pc:spChg>
        <pc:spChg chg="mod">
          <ac:chgData name="Chris Speller" userId="0a97f007-b978-4543-a8a0-9ee0abccdf0a" providerId="ADAL" clId="{FD4D7735-FE6F-48CE-8EB0-426C4AA180B2}" dt="2021-01-26T19:16:27.276" v="18922" actId="20577"/>
          <ac:spMkLst>
            <pc:docMk/>
            <pc:sldMk cId="1820036637" sldId="5084"/>
            <ac:spMk id="13" creationId="{7ABAE97A-8CAC-449E-AADF-D2C0B12BD954}"/>
          </ac:spMkLst>
        </pc:spChg>
        <pc:picChg chg="add del mod">
          <ac:chgData name="Chris Speller" userId="0a97f007-b978-4543-a8a0-9ee0abccdf0a" providerId="ADAL" clId="{FD4D7735-FE6F-48CE-8EB0-426C4AA180B2}" dt="2021-01-26T19:18:31.263" v="18933" actId="478"/>
          <ac:picMkLst>
            <pc:docMk/>
            <pc:sldMk cId="1820036637" sldId="5084"/>
            <ac:picMk id="12" creationId="{AECB62B6-F34A-4ECA-B6C0-023B276ED1EA}"/>
          </ac:picMkLst>
        </pc:picChg>
        <pc:picChg chg="add del mod">
          <ac:chgData name="Chris Speller" userId="0a97f007-b978-4543-a8a0-9ee0abccdf0a" providerId="ADAL" clId="{FD4D7735-FE6F-48CE-8EB0-426C4AA180B2}" dt="2021-01-26T19:18:31.623" v="18934" actId="478"/>
          <ac:picMkLst>
            <pc:docMk/>
            <pc:sldMk cId="1820036637" sldId="5084"/>
            <ac:picMk id="14" creationId="{8FA0E616-CD7B-449E-A013-7B5289BD2DBA}"/>
          </ac:picMkLst>
        </pc:picChg>
      </pc:sldChg>
      <pc:sldChg chg="addSp delSp modSp add mod modAnim">
        <pc:chgData name="Chris Speller" userId="0a97f007-b978-4543-a8a0-9ee0abccdf0a" providerId="ADAL" clId="{FD4D7735-FE6F-48CE-8EB0-426C4AA180B2}" dt="2021-01-31T19:01:46.766" v="33080" actId="1076"/>
        <pc:sldMkLst>
          <pc:docMk/>
          <pc:sldMk cId="2516934679" sldId="5085"/>
        </pc:sldMkLst>
        <pc:spChg chg="mod">
          <ac:chgData name="Chris Speller" userId="0a97f007-b978-4543-a8a0-9ee0abccdf0a" providerId="ADAL" clId="{FD4D7735-FE6F-48CE-8EB0-426C4AA180B2}" dt="2021-01-26T19:21:37.866" v="19612" actId="20577"/>
          <ac:spMkLst>
            <pc:docMk/>
            <pc:sldMk cId="2516934679" sldId="5085"/>
            <ac:spMk id="10" creationId="{00000000-0000-0000-0000-000000000000}"/>
          </ac:spMkLst>
        </pc:spChg>
        <pc:spChg chg="mod">
          <ac:chgData name="Chris Speller" userId="0a97f007-b978-4543-a8a0-9ee0abccdf0a" providerId="ADAL" clId="{FD4D7735-FE6F-48CE-8EB0-426C4AA180B2}" dt="2021-01-26T19:20:35.803" v="19570" actId="404"/>
          <ac:spMkLst>
            <pc:docMk/>
            <pc:sldMk cId="2516934679" sldId="5085"/>
            <ac:spMk id="11" creationId="{00000000-0000-0000-0000-000000000000}"/>
          </ac:spMkLst>
        </pc:spChg>
        <pc:spChg chg="mod">
          <ac:chgData name="Chris Speller" userId="0a97f007-b978-4543-a8a0-9ee0abccdf0a" providerId="ADAL" clId="{FD4D7735-FE6F-48CE-8EB0-426C4AA180B2}" dt="2021-01-31T19:01:46.766" v="33080" actId="1076"/>
          <ac:spMkLst>
            <pc:docMk/>
            <pc:sldMk cId="2516934679" sldId="5085"/>
            <ac:spMk id="13" creationId="{7ABAE97A-8CAC-449E-AADF-D2C0B12BD954}"/>
          </ac:spMkLst>
        </pc:spChg>
        <pc:picChg chg="add del">
          <ac:chgData name="Chris Speller" userId="0a97f007-b978-4543-a8a0-9ee0abccdf0a" providerId="ADAL" clId="{FD4D7735-FE6F-48CE-8EB0-426C4AA180B2}" dt="2021-01-26T19:29:05.072" v="19617" actId="478"/>
          <ac:picMkLst>
            <pc:docMk/>
            <pc:sldMk cId="2516934679" sldId="5085"/>
            <ac:picMk id="3" creationId="{36D22F21-2748-40CE-AD5E-B019CD1FAD73}"/>
          </ac:picMkLst>
        </pc:picChg>
        <pc:picChg chg="del mod">
          <ac:chgData name="Chris Speller" userId="0a97f007-b978-4543-a8a0-9ee0abccdf0a" providerId="ADAL" clId="{FD4D7735-FE6F-48CE-8EB0-426C4AA180B2}" dt="2021-01-26T19:21:02.783" v="19600" actId="478"/>
          <ac:picMkLst>
            <pc:docMk/>
            <pc:sldMk cId="2516934679" sldId="5085"/>
            <ac:picMk id="12" creationId="{AECB62B6-F34A-4ECA-B6C0-023B276ED1EA}"/>
          </ac:picMkLst>
        </pc:picChg>
        <pc:picChg chg="del">
          <ac:chgData name="Chris Speller" userId="0a97f007-b978-4543-a8a0-9ee0abccdf0a" providerId="ADAL" clId="{FD4D7735-FE6F-48CE-8EB0-426C4AA180B2}" dt="2021-01-26T19:21:42.879" v="19613" actId="478"/>
          <ac:picMkLst>
            <pc:docMk/>
            <pc:sldMk cId="2516934679" sldId="5085"/>
            <ac:picMk id="14" creationId="{8FA0E616-CD7B-449E-A013-7B5289BD2DBA}"/>
          </ac:picMkLst>
        </pc:picChg>
      </pc:sldChg>
      <pc:sldChg chg="addSp modSp add mod modAnim">
        <pc:chgData name="Chris Speller" userId="0a97f007-b978-4543-a8a0-9ee0abccdf0a" providerId="ADAL" clId="{FD4D7735-FE6F-48CE-8EB0-426C4AA180B2}" dt="2021-01-31T19:01:48.665" v="33081"/>
        <pc:sldMkLst>
          <pc:docMk/>
          <pc:sldMk cId="218868883" sldId="5086"/>
        </pc:sldMkLst>
        <pc:spChg chg="mod">
          <ac:chgData name="Chris Speller" userId="0a97f007-b978-4543-a8a0-9ee0abccdf0a" providerId="ADAL" clId="{FD4D7735-FE6F-48CE-8EB0-426C4AA180B2}" dt="2021-01-26T19:29:18.240" v="19622" actId="403"/>
          <ac:spMkLst>
            <pc:docMk/>
            <pc:sldMk cId="218868883" sldId="5086"/>
            <ac:spMk id="10" creationId="{00000000-0000-0000-0000-000000000000}"/>
          </ac:spMkLst>
        </pc:spChg>
        <pc:spChg chg="mod">
          <ac:chgData name="Chris Speller" userId="0a97f007-b978-4543-a8a0-9ee0abccdf0a" providerId="ADAL" clId="{FD4D7735-FE6F-48CE-8EB0-426C4AA180B2}" dt="2021-01-26T19:29:21.671" v="19624" actId="403"/>
          <ac:spMkLst>
            <pc:docMk/>
            <pc:sldMk cId="218868883" sldId="5086"/>
            <ac:spMk id="11" creationId="{00000000-0000-0000-0000-000000000000}"/>
          </ac:spMkLst>
        </pc:spChg>
        <pc:spChg chg="add mod">
          <ac:chgData name="Chris Speller" userId="0a97f007-b978-4543-a8a0-9ee0abccdf0a" providerId="ADAL" clId="{FD4D7735-FE6F-48CE-8EB0-426C4AA180B2}" dt="2021-01-31T19:01:48.665" v="33081"/>
          <ac:spMkLst>
            <pc:docMk/>
            <pc:sldMk cId="218868883" sldId="5086"/>
            <ac:spMk id="12" creationId="{A9D743B1-FE5A-4B83-8E4F-92F01F7A0CB9}"/>
          </ac:spMkLst>
        </pc:spChg>
        <pc:spChg chg="mod">
          <ac:chgData name="Chris Speller" userId="0a97f007-b978-4543-a8a0-9ee0abccdf0a" providerId="ADAL" clId="{FD4D7735-FE6F-48CE-8EB0-426C4AA180B2}" dt="2021-01-26T19:29:43.457" v="19631" actId="403"/>
          <ac:spMkLst>
            <pc:docMk/>
            <pc:sldMk cId="218868883" sldId="5086"/>
            <ac:spMk id="13" creationId="{7ABAE97A-8CAC-449E-AADF-D2C0B12BD954}"/>
          </ac:spMkLst>
        </pc:spChg>
        <pc:picChg chg="mod">
          <ac:chgData name="Chris Speller" userId="0a97f007-b978-4543-a8a0-9ee0abccdf0a" providerId="ADAL" clId="{FD4D7735-FE6F-48CE-8EB0-426C4AA180B2}" dt="2021-01-26T19:29:26.845" v="19628" actId="1076"/>
          <ac:picMkLst>
            <pc:docMk/>
            <pc:sldMk cId="218868883" sldId="5086"/>
            <ac:picMk id="3" creationId="{36D22F21-2748-40CE-AD5E-B019CD1FAD73}"/>
          </ac:picMkLst>
        </pc:picChg>
        <pc:picChg chg="add mod">
          <ac:chgData name="Chris Speller" userId="0a97f007-b978-4543-a8a0-9ee0abccdf0a" providerId="ADAL" clId="{FD4D7735-FE6F-48CE-8EB0-426C4AA180B2}" dt="2021-01-26T19:30:13.669" v="19635" actId="1076"/>
          <ac:picMkLst>
            <pc:docMk/>
            <pc:sldMk cId="218868883" sldId="5086"/>
            <ac:picMk id="6" creationId="{A03E30A9-91E7-4536-935C-24E22470E01A}"/>
          </ac:picMkLst>
        </pc:picChg>
      </pc:sldChg>
      <pc:sldChg chg="addSp delSp modSp add mod delAnim modAnim">
        <pc:chgData name="Chris Speller" userId="0a97f007-b978-4543-a8a0-9ee0abccdf0a" providerId="ADAL" clId="{FD4D7735-FE6F-48CE-8EB0-426C4AA180B2}" dt="2021-01-31T19:01:49.897" v="33082"/>
        <pc:sldMkLst>
          <pc:docMk/>
          <pc:sldMk cId="2086951072" sldId="5087"/>
        </pc:sldMkLst>
        <pc:spChg chg="add mod">
          <ac:chgData name="Chris Speller" userId="0a97f007-b978-4543-a8a0-9ee0abccdf0a" providerId="ADAL" clId="{FD4D7735-FE6F-48CE-8EB0-426C4AA180B2}" dt="2021-01-31T19:01:49.897" v="33082"/>
          <ac:spMkLst>
            <pc:docMk/>
            <pc:sldMk cId="2086951072" sldId="5087"/>
            <ac:spMk id="12" creationId="{3BE315AB-427D-47C4-BF58-7965DEBE9EAE}"/>
          </ac:spMkLst>
        </pc:spChg>
        <pc:spChg chg="mod">
          <ac:chgData name="Chris Speller" userId="0a97f007-b978-4543-a8a0-9ee0abccdf0a" providerId="ADAL" clId="{FD4D7735-FE6F-48CE-8EB0-426C4AA180B2}" dt="2021-01-26T19:31:10.048" v="19647" actId="207"/>
          <ac:spMkLst>
            <pc:docMk/>
            <pc:sldMk cId="2086951072" sldId="5087"/>
            <ac:spMk id="13" creationId="{7ABAE97A-8CAC-449E-AADF-D2C0B12BD954}"/>
          </ac:spMkLst>
        </pc:spChg>
        <pc:picChg chg="del">
          <ac:chgData name="Chris Speller" userId="0a97f007-b978-4543-a8a0-9ee0abccdf0a" providerId="ADAL" clId="{FD4D7735-FE6F-48CE-8EB0-426C4AA180B2}" dt="2021-01-26T19:30:21.728" v="19641" actId="478"/>
          <ac:picMkLst>
            <pc:docMk/>
            <pc:sldMk cId="2086951072" sldId="5087"/>
            <ac:picMk id="3" creationId="{36D22F21-2748-40CE-AD5E-B019CD1FAD73}"/>
          </ac:picMkLst>
        </pc:picChg>
        <pc:picChg chg="del">
          <ac:chgData name="Chris Speller" userId="0a97f007-b978-4543-a8a0-9ee0abccdf0a" providerId="ADAL" clId="{FD4D7735-FE6F-48CE-8EB0-426C4AA180B2}" dt="2021-01-26T19:30:21.269" v="19640" actId="478"/>
          <ac:picMkLst>
            <pc:docMk/>
            <pc:sldMk cId="2086951072" sldId="5087"/>
            <ac:picMk id="6" creationId="{A03E30A9-91E7-4536-935C-24E22470E01A}"/>
          </ac:picMkLst>
        </pc:picChg>
        <pc:picChg chg="add mod">
          <ac:chgData name="Chris Speller" userId="0a97f007-b978-4543-a8a0-9ee0abccdf0a" providerId="ADAL" clId="{FD4D7735-FE6F-48CE-8EB0-426C4AA180B2}" dt="2021-01-26T19:31:03.647" v="19645" actId="1076"/>
          <ac:picMkLst>
            <pc:docMk/>
            <pc:sldMk cId="2086951072" sldId="5087"/>
            <ac:picMk id="7" creationId="{4B10824E-1B6F-4344-B448-EDAB51F2C08D}"/>
          </ac:picMkLst>
        </pc:picChg>
        <pc:picChg chg="add del mod">
          <ac:chgData name="Chris Speller" userId="0a97f007-b978-4543-a8a0-9ee0abccdf0a" providerId="ADAL" clId="{FD4D7735-FE6F-48CE-8EB0-426C4AA180B2}" dt="2021-01-26T19:33:21.855" v="19677" actId="478"/>
          <ac:picMkLst>
            <pc:docMk/>
            <pc:sldMk cId="2086951072" sldId="5087"/>
            <ac:picMk id="14" creationId="{1C0D6D85-AD6A-4410-84B5-5B8DAF01AC32}"/>
          </ac:picMkLst>
        </pc:picChg>
        <pc:picChg chg="add del mod">
          <ac:chgData name="Chris Speller" userId="0a97f007-b978-4543-a8a0-9ee0abccdf0a" providerId="ADAL" clId="{FD4D7735-FE6F-48CE-8EB0-426C4AA180B2}" dt="2021-01-26T19:33:35.576" v="19682" actId="478"/>
          <ac:picMkLst>
            <pc:docMk/>
            <pc:sldMk cId="2086951072" sldId="5087"/>
            <ac:picMk id="16" creationId="{8773FF6E-1F21-4CEE-ACD1-06E2A155E3F3}"/>
          </ac:picMkLst>
        </pc:picChg>
        <pc:picChg chg="add mod">
          <ac:chgData name="Chris Speller" userId="0a97f007-b978-4543-a8a0-9ee0abccdf0a" providerId="ADAL" clId="{FD4D7735-FE6F-48CE-8EB0-426C4AA180B2}" dt="2021-01-26T19:33:39.406" v="19686" actId="1076"/>
          <ac:picMkLst>
            <pc:docMk/>
            <pc:sldMk cId="2086951072" sldId="5087"/>
            <ac:picMk id="18" creationId="{D77EA223-2E5C-4EE0-8AB1-3CE9A27B0BD5}"/>
          </ac:picMkLst>
        </pc:picChg>
      </pc:sldChg>
      <pc:sldChg chg="addSp delSp modSp add mod delAnim modAnim">
        <pc:chgData name="Chris Speller" userId="0a97f007-b978-4543-a8a0-9ee0abccdf0a" providerId="ADAL" clId="{FD4D7735-FE6F-48CE-8EB0-426C4AA180B2}" dt="2021-01-31T19:01:51.401" v="33083"/>
        <pc:sldMkLst>
          <pc:docMk/>
          <pc:sldMk cId="1481904462" sldId="5088"/>
        </pc:sldMkLst>
        <pc:spChg chg="mod">
          <ac:chgData name="Chris Speller" userId="0a97f007-b978-4543-a8a0-9ee0abccdf0a" providerId="ADAL" clId="{FD4D7735-FE6F-48CE-8EB0-426C4AA180B2}" dt="2021-01-26T19:32:36.179" v="19673" actId="207"/>
          <ac:spMkLst>
            <pc:docMk/>
            <pc:sldMk cId="1481904462" sldId="5088"/>
            <ac:spMk id="13" creationId="{7ABAE97A-8CAC-449E-AADF-D2C0B12BD954}"/>
          </ac:spMkLst>
        </pc:spChg>
        <pc:spChg chg="add mod">
          <ac:chgData name="Chris Speller" userId="0a97f007-b978-4543-a8a0-9ee0abccdf0a" providerId="ADAL" clId="{FD4D7735-FE6F-48CE-8EB0-426C4AA180B2}" dt="2021-01-31T19:01:51.401" v="33083"/>
          <ac:spMkLst>
            <pc:docMk/>
            <pc:sldMk cId="1481904462" sldId="5088"/>
            <ac:spMk id="14" creationId="{295F3CD3-2C9D-417D-BD58-70DE5334DB02}"/>
          </ac:spMkLst>
        </pc:spChg>
        <pc:picChg chg="add mod">
          <ac:chgData name="Chris Speller" userId="0a97f007-b978-4543-a8a0-9ee0abccdf0a" providerId="ADAL" clId="{FD4D7735-FE6F-48CE-8EB0-426C4AA180B2}" dt="2021-01-26T19:32:20.817" v="19662" actId="1076"/>
          <ac:picMkLst>
            <pc:docMk/>
            <pc:sldMk cId="1481904462" sldId="5088"/>
            <ac:picMk id="3" creationId="{68988D23-54DD-4374-88F2-B79B9487CFDC}"/>
          </ac:picMkLst>
        </pc:picChg>
        <pc:picChg chg="del">
          <ac:chgData name="Chris Speller" userId="0a97f007-b978-4543-a8a0-9ee0abccdf0a" providerId="ADAL" clId="{FD4D7735-FE6F-48CE-8EB0-426C4AA180B2}" dt="2021-01-26T19:32:17.450" v="19658" actId="478"/>
          <ac:picMkLst>
            <pc:docMk/>
            <pc:sldMk cId="1481904462" sldId="5088"/>
            <ac:picMk id="7" creationId="{4B10824E-1B6F-4344-B448-EDAB51F2C08D}"/>
          </ac:picMkLst>
        </pc:picChg>
        <pc:picChg chg="add mod">
          <ac:chgData name="Chris Speller" userId="0a97f007-b978-4543-a8a0-9ee0abccdf0a" providerId="ADAL" clId="{FD4D7735-FE6F-48CE-8EB0-426C4AA180B2}" dt="2021-01-26T19:34:11.583" v="19690" actId="14100"/>
          <ac:picMkLst>
            <pc:docMk/>
            <pc:sldMk cId="1481904462" sldId="5088"/>
            <ac:picMk id="12" creationId="{E1A48BF3-59A2-4417-9B3B-B141A3396DD5}"/>
          </ac:picMkLst>
        </pc:picChg>
        <pc:picChg chg="del">
          <ac:chgData name="Chris Speller" userId="0a97f007-b978-4543-a8a0-9ee0abccdf0a" providerId="ADAL" clId="{FD4D7735-FE6F-48CE-8EB0-426C4AA180B2}" dt="2021-01-26T19:33:47.646" v="19687" actId="478"/>
          <ac:picMkLst>
            <pc:docMk/>
            <pc:sldMk cId="1481904462" sldId="5088"/>
            <ac:picMk id="14" creationId="{1C0D6D85-AD6A-4410-84B5-5B8DAF01AC32}"/>
          </ac:picMkLst>
        </pc:picChg>
        <pc:picChg chg="add del">
          <ac:chgData name="Chris Speller" userId="0a97f007-b978-4543-a8a0-9ee0abccdf0a" providerId="ADAL" clId="{FD4D7735-FE6F-48CE-8EB0-426C4AA180B2}" dt="2021-01-26T19:35:28.055" v="19693" actId="478"/>
          <ac:picMkLst>
            <pc:docMk/>
            <pc:sldMk cId="1481904462" sldId="5088"/>
            <ac:picMk id="16" creationId="{28A77B5C-F989-4BC0-9204-C4DECE1A9290}"/>
          </ac:picMkLst>
        </pc:picChg>
      </pc:sldChg>
      <pc:sldChg chg="addSp delSp modSp add mod delAnim modAnim">
        <pc:chgData name="Chris Speller" userId="0a97f007-b978-4543-a8a0-9ee0abccdf0a" providerId="ADAL" clId="{FD4D7735-FE6F-48CE-8EB0-426C4AA180B2}" dt="2021-01-31T19:01:52.721" v="33084"/>
        <pc:sldMkLst>
          <pc:docMk/>
          <pc:sldMk cId="506873109" sldId="5089"/>
        </pc:sldMkLst>
        <pc:spChg chg="add mod">
          <ac:chgData name="Chris Speller" userId="0a97f007-b978-4543-a8a0-9ee0abccdf0a" providerId="ADAL" clId="{FD4D7735-FE6F-48CE-8EB0-426C4AA180B2}" dt="2021-01-31T19:01:52.721" v="33084"/>
          <ac:spMkLst>
            <pc:docMk/>
            <pc:sldMk cId="506873109" sldId="5089"/>
            <ac:spMk id="12" creationId="{1F887BBA-2671-4692-BABA-C0A5A75008EE}"/>
          </ac:spMkLst>
        </pc:spChg>
        <pc:spChg chg="mod">
          <ac:chgData name="Chris Speller" userId="0a97f007-b978-4543-a8a0-9ee0abccdf0a" providerId="ADAL" clId="{FD4D7735-FE6F-48CE-8EB0-426C4AA180B2}" dt="2021-01-26T19:36:25.796" v="19718" actId="20577"/>
          <ac:spMkLst>
            <pc:docMk/>
            <pc:sldMk cId="506873109" sldId="5089"/>
            <ac:spMk id="13" creationId="{7ABAE97A-8CAC-449E-AADF-D2C0B12BD954}"/>
          </ac:spMkLst>
        </pc:spChg>
        <pc:picChg chg="del">
          <ac:chgData name="Chris Speller" userId="0a97f007-b978-4543-a8a0-9ee0abccdf0a" providerId="ADAL" clId="{FD4D7735-FE6F-48CE-8EB0-426C4AA180B2}" dt="2021-01-26T19:35:46.024" v="19697" actId="478"/>
          <ac:picMkLst>
            <pc:docMk/>
            <pc:sldMk cId="506873109" sldId="5089"/>
            <ac:picMk id="3" creationId="{68988D23-54DD-4374-88F2-B79B9487CFDC}"/>
          </ac:picMkLst>
        </pc:picChg>
        <pc:picChg chg="add mod">
          <ac:chgData name="Chris Speller" userId="0a97f007-b978-4543-a8a0-9ee0abccdf0a" providerId="ADAL" clId="{FD4D7735-FE6F-48CE-8EB0-426C4AA180B2}" dt="2021-01-26T19:35:49.530" v="19700" actId="1076"/>
          <ac:picMkLst>
            <pc:docMk/>
            <pc:sldMk cId="506873109" sldId="5089"/>
            <ac:picMk id="6" creationId="{8828EF45-983A-4801-8F1F-A8D1A6BB0FB0}"/>
          </ac:picMkLst>
        </pc:picChg>
        <pc:picChg chg="del">
          <ac:chgData name="Chris Speller" userId="0a97f007-b978-4543-a8a0-9ee0abccdf0a" providerId="ADAL" clId="{FD4D7735-FE6F-48CE-8EB0-426C4AA180B2}" dt="2021-01-26T19:36:28.319" v="19719" actId="478"/>
          <ac:picMkLst>
            <pc:docMk/>
            <pc:sldMk cId="506873109" sldId="5089"/>
            <ac:picMk id="12" creationId="{E1A48BF3-59A2-4417-9B3B-B141A3396DD5}"/>
          </ac:picMkLst>
        </pc:picChg>
        <pc:picChg chg="add mod">
          <ac:chgData name="Chris Speller" userId="0a97f007-b978-4543-a8a0-9ee0abccdf0a" providerId="ADAL" clId="{FD4D7735-FE6F-48CE-8EB0-426C4AA180B2}" dt="2021-01-26T19:37:00.564" v="19723" actId="1076"/>
          <ac:picMkLst>
            <pc:docMk/>
            <pc:sldMk cId="506873109" sldId="5089"/>
            <ac:picMk id="14" creationId="{4B5AD8D8-81C4-4065-A7DE-7A960E4A85AE}"/>
          </ac:picMkLst>
        </pc:picChg>
        <pc:picChg chg="del">
          <ac:chgData name="Chris Speller" userId="0a97f007-b978-4543-a8a0-9ee0abccdf0a" providerId="ADAL" clId="{FD4D7735-FE6F-48CE-8EB0-426C4AA180B2}" dt="2021-01-26T19:35:45.463" v="19696" actId="478"/>
          <ac:picMkLst>
            <pc:docMk/>
            <pc:sldMk cId="506873109" sldId="5089"/>
            <ac:picMk id="16" creationId="{28A77B5C-F989-4BC0-9204-C4DECE1A9290}"/>
          </ac:picMkLst>
        </pc:picChg>
      </pc:sldChg>
      <pc:sldChg chg="modSp add mod">
        <pc:chgData name="Chris Speller" userId="0a97f007-b978-4543-a8a0-9ee0abccdf0a" providerId="ADAL" clId="{FD4D7735-FE6F-48CE-8EB0-426C4AA180B2}" dt="2021-01-26T19:38:26.551" v="19789" actId="20577"/>
        <pc:sldMkLst>
          <pc:docMk/>
          <pc:sldMk cId="3154517646" sldId="5090"/>
        </pc:sldMkLst>
        <pc:spChg chg="mod">
          <ac:chgData name="Chris Speller" userId="0a97f007-b978-4543-a8a0-9ee0abccdf0a" providerId="ADAL" clId="{FD4D7735-FE6F-48CE-8EB0-426C4AA180B2}" dt="2021-01-26T19:38:26.551" v="19789" actId="20577"/>
          <ac:spMkLst>
            <pc:docMk/>
            <pc:sldMk cId="3154517646" sldId="5090"/>
            <ac:spMk id="10" creationId="{00000000-0000-0000-0000-000000000000}"/>
          </ac:spMkLst>
        </pc:spChg>
        <pc:spChg chg="mod">
          <ac:chgData name="Chris Speller" userId="0a97f007-b978-4543-a8a0-9ee0abccdf0a" providerId="ADAL" clId="{FD4D7735-FE6F-48CE-8EB0-426C4AA180B2}" dt="2021-01-26T19:37:24.372" v="19730"/>
          <ac:spMkLst>
            <pc:docMk/>
            <pc:sldMk cId="3154517646" sldId="5090"/>
            <ac:spMk id="11" creationId="{00000000-0000-0000-0000-000000000000}"/>
          </ac:spMkLst>
        </pc:spChg>
        <pc:spChg chg="mod">
          <ac:chgData name="Chris Speller" userId="0a97f007-b978-4543-a8a0-9ee0abccdf0a" providerId="ADAL" clId="{FD4D7735-FE6F-48CE-8EB0-426C4AA180B2}" dt="2021-01-26T19:38:17.443" v="19785" actId="20577"/>
          <ac:spMkLst>
            <pc:docMk/>
            <pc:sldMk cId="3154517646" sldId="5090"/>
            <ac:spMk id="13" creationId="{7ABAE97A-8CAC-449E-AADF-D2C0B12BD954}"/>
          </ac:spMkLst>
        </pc:spChg>
      </pc:sldChg>
      <pc:sldChg chg="addSp delSp modSp add mod modAnim">
        <pc:chgData name="Chris Speller" userId="0a97f007-b978-4543-a8a0-9ee0abccdf0a" providerId="ADAL" clId="{FD4D7735-FE6F-48CE-8EB0-426C4AA180B2}" dt="2021-01-31T19:01:54.193" v="33085"/>
        <pc:sldMkLst>
          <pc:docMk/>
          <pc:sldMk cId="50335814" sldId="5091"/>
        </pc:sldMkLst>
        <pc:spChg chg="mod">
          <ac:chgData name="Chris Speller" userId="0a97f007-b978-4543-a8a0-9ee0abccdf0a" providerId="ADAL" clId="{FD4D7735-FE6F-48CE-8EB0-426C4AA180B2}" dt="2021-01-26T19:41:26.020" v="19904" actId="20577"/>
          <ac:spMkLst>
            <pc:docMk/>
            <pc:sldMk cId="50335814" sldId="5091"/>
            <ac:spMk id="10" creationId="{00000000-0000-0000-0000-000000000000}"/>
          </ac:spMkLst>
        </pc:spChg>
        <pc:spChg chg="mod">
          <ac:chgData name="Chris Speller" userId="0a97f007-b978-4543-a8a0-9ee0abccdf0a" providerId="ADAL" clId="{FD4D7735-FE6F-48CE-8EB0-426C4AA180B2}" dt="2021-01-26T19:41:29.715" v="19906" actId="20577"/>
          <ac:spMkLst>
            <pc:docMk/>
            <pc:sldMk cId="50335814" sldId="5091"/>
            <ac:spMk id="11" creationId="{00000000-0000-0000-0000-000000000000}"/>
          </ac:spMkLst>
        </pc:spChg>
        <pc:spChg chg="add mod">
          <ac:chgData name="Chris Speller" userId="0a97f007-b978-4543-a8a0-9ee0abccdf0a" providerId="ADAL" clId="{FD4D7735-FE6F-48CE-8EB0-426C4AA180B2}" dt="2021-01-31T19:01:54.193" v="33085"/>
          <ac:spMkLst>
            <pc:docMk/>
            <pc:sldMk cId="50335814" sldId="5091"/>
            <ac:spMk id="12" creationId="{3A57820D-2295-440D-90D7-F5E334B35C0C}"/>
          </ac:spMkLst>
        </pc:spChg>
        <pc:spChg chg="mod">
          <ac:chgData name="Chris Speller" userId="0a97f007-b978-4543-a8a0-9ee0abccdf0a" providerId="ADAL" clId="{FD4D7735-FE6F-48CE-8EB0-426C4AA180B2}" dt="2021-01-26T19:40:42.512" v="19882" actId="1076"/>
          <ac:spMkLst>
            <pc:docMk/>
            <pc:sldMk cId="50335814" sldId="5091"/>
            <ac:spMk id="13" creationId="{7ABAE97A-8CAC-449E-AADF-D2C0B12BD954}"/>
          </ac:spMkLst>
        </pc:spChg>
        <pc:picChg chg="add del mod">
          <ac:chgData name="Chris Speller" userId="0a97f007-b978-4543-a8a0-9ee0abccdf0a" providerId="ADAL" clId="{FD4D7735-FE6F-48CE-8EB0-426C4AA180B2}" dt="2021-01-26T19:40:52.058" v="19891" actId="1076"/>
          <ac:picMkLst>
            <pc:docMk/>
            <pc:sldMk cId="50335814" sldId="5091"/>
            <ac:picMk id="3" creationId="{6010CCE2-1C1D-4088-8B66-FAAF8996CEDE}"/>
          </ac:picMkLst>
        </pc:picChg>
        <pc:picChg chg="add mod">
          <ac:chgData name="Chris Speller" userId="0a97f007-b978-4543-a8a0-9ee0abccdf0a" providerId="ADAL" clId="{FD4D7735-FE6F-48CE-8EB0-426C4AA180B2}" dt="2021-01-26T19:41:19.518" v="19899" actId="14100"/>
          <ac:picMkLst>
            <pc:docMk/>
            <pc:sldMk cId="50335814" sldId="5091"/>
            <ac:picMk id="7" creationId="{3EE5A449-027A-40F6-A0A6-9326D5713D98}"/>
          </ac:picMkLst>
        </pc:picChg>
        <pc:picChg chg="add del mod">
          <ac:chgData name="Chris Speller" userId="0a97f007-b978-4543-a8a0-9ee0abccdf0a" providerId="ADAL" clId="{FD4D7735-FE6F-48CE-8EB0-426C4AA180B2}" dt="2021-01-26T19:40:48.071" v="19888" actId="478"/>
          <ac:picMkLst>
            <pc:docMk/>
            <pc:sldMk cId="50335814" sldId="5091"/>
            <ac:picMk id="12" creationId="{EC9DD70A-F4FF-4C5D-BFFE-9F1FCFAE39C1}"/>
          </ac:picMkLst>
        </pc:picChg>
      </pc:sldChg>
      <pc:sldChg chg="addSp delSp modSp add mod delAnim modAnim">
        <pc:chgData name="Chris Speller" userId="0a97f007-b978-4543-a8a0-9ee0abccdf0a" providerId="ADAL" clId="{FD4D7735-FE6F-48CE-8EB0-426C4AA180B2}" dt="2021-01-31T19:01:55.713" v="33086"/>
        <pc:sldMkLst>
          <pc:docMk/>
          <pc:sldMk cId="643242152" sldId="5092"/>
        </pc:sldMkLst>
        <pc:spChg chg="mod">
          <ac:chgData name="Chris Speller" userId="0a97f007-b978-4543-a8a0-9ee0abccdf0a" providerId="ADAL" clId="{FD4D7735-FE6F-48CE-8EB0-426C4AA180B2}" dt="2021-01-26T19:44:30.127" v="20009"/>
          <ac:spMkLst>
            <pc:docMk/>
            <pc:sldMk cId="643242152" sldId="5092"/>
            <ac:spMk id="10" creationId="{00000000-0000-0000-0000-000000000000}"/>
          </ac:spMkLst>
        </pc:spChg>
        <pc:spChg chg="mod">
          <ac:chgData name="Chris Speller" userId="0a97f007-b978-4543-a8a0-9ee0abccdf0a" providerId="ADAL" clId="{FD4D7735-FE6F-48CE-8EB0-426C4AA180B2}" dt="2021-01-26T19:44:31.496" v="20010"/>
          <ac:spMkLst>
            <pc:docMk/>
            <pc:sldMk cId="643242152" sldId="5092"/>
            <ac:spMk id="11" creationId="{00000000-0000-0000-0000-000000000000}"/>
          </ac:spMkLst>
        </pc:spChg>
        <pc:spChg chg="add mod">
          <ac:chgData name="Chris Speller" userId="0a97f007-b978-4543-a8a0-9ee0abccdf0a" providerId="ADAL" clId="{FD4D7735-FE6F-48CE-8EB0-426C4AA180B2}" dt="2021-01-31T19:01:55.713" v="33086"/>
          <ac:spMkLst>
            <pc:docMk/>
            <pc:sldMk cId="643242152" sldId="5092"/>
            <ac:spMk id="12" creationId="{F904EE84-9768-4167-A930-8F6FD45F2310}"/>
          </ac:spMkLst>
        </pc:spChg>
        <pc:spChg chg="mod">
          <ac:chgData name="Chris Speller" userId="0a97f007-b978-4543-a8a0-9ee0abccdf0a" providerId="ADAL" clId="{FD4D7735-FE6F-48CE-8EB0-426C4AA180B2}" dt="2021-01-26T19:44:36.530" v="20012" actId="122"/>
          <ac:spMkLst>
            <pc:docMk/>
            <pc:sldMk cId="643242152" sldId="5092"/>
            <ac:spMk id="13" creationId="{7ABAE97A-8CAC-449E-AADF-D2C0B12BD954}"/>
          </ac:spMkLst>
        </pc:spChg>
        <pc:picChg chg="del">
          <ac:chgData name="Chris Speller" userId="0a97f007-b978-4543-a8a0-9ee0abccdf0a" providerId="ADAL" clId="{FD4D7735-FE6F-48CE-8EB0-426C4AA180B2}" dt="2021-01-26T19:43:26.583" v="19928" actId="478"/>
          <ac:picMkLst>
            <pc:docMk/>
            <pc:sldMk cId="643242152" sldId="5092"/>
            <ac:picMk id="3" creationId="{6010CCE2-1C1D-4088-8B66-FAAF8996CEDE}"/>
          </ac:picMkLst>
        </pc:picChg>
        <pc:picChg chg="add mod">
          <ac:chgData name="Chris Speller" userId="0a97f007-b978-4543-a8a0-9ee0abccdf0a" providerId="ADAL" clId="{FD4D7735-FE6F-48CE-8EB0-426C4AA180B2}" dt="2021-01-26T19:45:44.668" v="20018" actId="1076"/>
          <ac:picMkLst>
            <pc:docMk/>
            <pc:sldMk cId="643242152" sldId="5092"/>
            <ac:picMk id="6" creationId="{961FCDD3-971F-4D26-8D83-EE5E744EE789}"/>
          </ac:picMkLst>
        </pc:picChg>
        <pc:picChg chg="del">
          <ac:chgData name="Chris Speller" userId="0a97f007-b978-4543-a8a0-9ee0abccdf0a" providerId="ADAL" clId="{FD4D7735-FE6F-48CE-8EB0-426C4AA180B2}" dt="2021-01-26T19:42:26.111" v="19910" actId="478"/>
          <ac:picMkLst>
            <pc:docMk/>
            <pc:sldMk cId="643242152" sldId="5092"/>
            <ac:picMk id="7" creationId="{3EE5A449-027A-40F6-A0A6-9326D5713D98}"/>
          </ac:picMkLst>
        </pc:picChg>
        <pc:picChg chg="add mod">
          <ac:chgData name="Chris Speller" userId="0a97f007-b978-4543-a8a0-9ee0abccdf0a" providerId="ADAL" clId="{FD4D7735-FE6F-48CE-8EB0-426C4AA180B2}" dt="2021-01-26T19:45:42.361" v="20017" actId="1076"/>
          <ac:picMkLst>
            <pc:docMk/>
            <pc:sldMk cId="643242152" sldId="5092"/>
            <ac:picMk id="14" creationId="{8AD79F44-F4B3-4839-9FC3-C7694072F719}"/>
          </ac:picMkLst>
        </pc:picChg>
        <pc:picChg chg="add del">
          <ac:chgData name="Chris Speller" userId="0a97f007-b978-4543-a8a0-9ee0abccdf0a" providerId="ADAL" clId="{FD4D7735-FE6F-48CE-8EB0-426C4AA180B2}" dt="2021-01-26T19:46:07.799" v="20021" actId="478"/>
          <ac:picMkLst>
            <pc:docMk/>
            <pc:sldMk cId="643242152" sldId="5092"/>
            <ac:picMk id="16" creationId="{F95A59C9-7DBA-4086-961B-14C09C63B549}"/>
          </ac:picMkLst>
        </pc:picChg>
      </pc:sldChg>
      <pc:sldChg chg="addSp delSp modSp add mod delAnim modAnim">
        <pc:chgData name="Chris Speller" userId="0a97f007-b978-4543-a8a0-9ee0abccdf0a" providerId="ADAL" clId="{FD4D7735-FE6F-48CE-8EB0-426C4AA180B2}" dt="2021-01-31T19:01:57.013" v="33087"/>
        <pc:sldMkLst>
          <pc:docMk/>
          <pc:sldMk cId="1506428811" sldId="5093"/>
        </pc:sldMkLst>
        <pc:spChg chg="mod">
          <ac:chgData name="Chris Speller" userId="0a97f007-b978-4543-a8a0-9ee0abccdf0a" providerId="ADAL" clId="{FD4D7735-FE6F-48CE-8EB0-426C4AA180B2}" dt="2021-01-26T19:48:51.728" v="20147" actId="20577"/>
          <ac:spMkLst>
            <pc:docMk/>
            <pc:sldMk cId="1506428811" sldId="5093"/>
            <ac:spMk id="10" creationId="{00000000-0000-0000-0000-000000000000}"/>
          </ac:spMkLst>
        </pc:spChg>
        <pc:spChg chg="mod">
          <ac:chgData name="Chris Speller" userId="0a97f007-b978-4543-a8a0-9ee0abccdf0a" providerId="ADAL" clId="{FD4D7735-FE6F-48CE-8EB0-426C4AA180B2}" dt="2021-01-26T19:48:53.186" v="20148"/>
          <ac:spMkLst>
            <pc:docMk/>
            <pc:sldMk cId="1506428811" sldId="5093"/>
            <ac:spMk id="11" creationId="{00000000-0000-0000-0000-000000000000}"/>
          </ac:spMkLst>
        </pc:spChg>
        <pc:spChg chg="mod">
          <ac:chgData name="Chris Speller" userId="0a97f007-b978-4543-a8a0-9ee0abccdf0a" providerId="ADAL" clId="{FD4D7735-FE6F-48CE-8EB0-426C4AA180B2}" dt="2021-01-26T19:49:17.729" v="20168" actId="1076"/>
          <ac:spMkLst>
            <pc:docMk/>
            <pc:sldMk cId="1506428811" sldId="5093"/>
            <ac:spMk id="13" creationId="{7ABAE97A-8CAC-449E-AADF-D2C0B12BD954}"/>
          </ac:spMkLst>
        </pc:spChg>
        <pc:spChg chg="add mod">
          <ac:chgData name="Chris Speller" userId="0a97f007-b978-4543-a8a0-9ee0abccdf0a" providerId="ADAL" clId="{FD4D7735-FE6F-48CE-8EB0-426C4AA180B2}" dt="2021-01-31T19:01:57.013" v="33087"/>
          <ac:spMkLst>
            <pc:docMk/>
            <pc:sldMk cId="1506428811" sldId="5093"/>
            <ac:spMk id="14" creationId="{E133754B-A3D2-4221-9632-7A93BE3142E5}"/>
          </ac:spMkLst>
        </pc:spChg>
        <pc:picChg chg="add mod">
          <ac:chgData name="Chris Speller" userId="0a97f007-b978-4543-a8a0-9ee0abccdf0a" providerId="ADAL" clId="{FD4D7735-FE6F-48CE-8EB0-426C4AA180B2}" dt="2021-01-26T19:49:16.423" v="20167" actId="1076"/>
          <ac:picMkLst>
            <pc:docMk/>
            <pc:sldMk cId="1506428811" sldId="5093"/>
            <ac:picMk id="3" creationId="{18119143-43A3-45E7-9BFA-5AFDF12683F9}"/>
          </ac:picMkLst>
        </pc:picChg>
        <pc:picChg chg="del">
          <ac:chgData name="Chris Speller" userId="0a97f007-b978-4543-a8a0-9ee0abccdf0a" providerId="ADAL" clId="{FD4D7735-FE6F-48CE-8EB0-426C4AA180B2}" dt="2021-01-26T19:46:16.433" v="20024" actId="478"/>
          <ac:picMkLst>
            <pc:docMk/>
            <pc:sldMk cId="1506428811" sldId="5093"/>
            <ac:picMk id="6" creationId="{961FCDD3-971F-4D26-8D83-EE5E744EE789}"/>
          </ac:picMkLst>
        </pc:picChg>
        <pc:picChg chg="add mod">
          <ac:chgData name="Chris Speller" userId="0a97f007-b978-4543-a8a0-9ee0abccdf0a" providerId="ADAL" clId="{FD4D7735-FE6F-48CE-8EB0-426C4AA180B2}" dt="2021-01-26T19:51:31.515" v="20175" actId="1076"/>
          <ac:picMkLst>
            <pc:docMk/>
            <pc:sldMk cId="1506428811" sldId="5093"/>
            <ac:picMk id="12" creationId="{ACD3A2E1-C2E5-4E3B-A6DA-6E59531F1D78}"/>
          </ac:picMkLst>
        </pc:picChg>
        <pc:picChg chg="del">
          <ac:chgData name="Chris Speller" userId="0a97f007-b978-4543-a8a0-9ee0abccdf0a" providerId="ADAL" clId="{FD4D7735-FE6F-48CE-8EB0-426C4AA180B2}" dt="2021-01-26T19:46:16.071" v="20023" actId="478"/>
          <ac:picMkLst>
            <pc:docMk/>
            <pc:sldMk cId="1506428811" sldId="5093"/>
            <ac:picMk id="14" creationId="{8AD79F44-F4B3-4839-9FC3-C7694072F719}"/>
          </ac:picMkLst>
        </pc:picChg>
        <pc:picChg chg="del mod">
          <ac:chgData name="Chris Speller" userId="0a97f007-b978-4543-a8a0-9ee0abccdf0a" providerId="ADAL" clId="{FD4D7735-FE6F-48CE-8EB0-426C4AA180B2}" dt="2021-01-26T19:49:02.182" v="20162" actId="478"/>
          <ac:picMkLst>
            <pc:docMk/>
            <pc:sldMk cId="1506428811" sldId="5093"/>
            <ac:picMk id="16" creationId="{F95A59C9-7DBA-4086-961B-14C09C63B549}"/>
          </ac:picMkLst>
        </pc:picChg>
      </pc:sldChg>
      <pc:sldChg chg="modSp add mod">
        <pc:chgData name="Chris Speller" userId="0a97f007-b978-4543-a8a0-9ee0abccdf0a" providerId="ADAL" clId="{FD4D7735-FE6F-48CE-8EB0-426C4AA180B2}" dt="2021-01-26T19:53:09.366" v="20240" actId="20577"/>
        <pc:sldMkLst>
          <pc:docMk/>
          <pc:sldMk cId="2013633873" sldId="5094"/>
        </pc:sldMkLst>
        <pc:spChg chg="mod">
          <ac:chgData name="Chris Speller" userId="0a97f007-b978-4543-a8a0-9ee0abccdf0a" providerId="ADAL" clId="{FD4D7735-FE6F-48CE-8EB0-426C4AA180B2}" dt="2021-01-26T19:53:09.366" v="20240" actId="20577"/>
          <ac:spMkLst>
            <pc:docMk/>
            <pc:sldMk cId="2013633873" sldId="5094"/>
            <ac:spMk id="10" creationId="{00000000-0000-0000-0000-000000000000}"/>
          </ac:spMkLst>
        </pc:spChg>
        <pc:spChg chg="mod">
          <ac:chgData name="Chris Speller" userId="0a97f007-b978-4543-a8a0-9ee0abccdf0a" providerId="ADAL" clId="{FD4D7735-FE6F-48CE-8EB0-426C4AA180B2}" dt="2021-01-26T19:52:14.928" v="20187"/>
          <ac:spMkLst>
            <pc:docMk/>
            <pc:sldMk cId="2013633873" sldId="5094"/>
            <ac:spMk id="11" creationId="{00000000-0000-0000-0000-000000000000}"/>
          </ac:spMkLst>
        </pc:spChg>
        <pc:spChg chg="mod">
          <ac:chgData name="Chris Speller" userId="0a97f007-b978-4543-a8a0-9ee0abccdf0a" providerId="ADAL" clId="{FD4D7735-FE6F-48CE-8EB0-426C4AA180B2}" dt="2021-01-26T19:53:02.810" v="20238" actId="6549"/>
          <ac:spMkLst>
            <pc:docMk/>
            <pc:sldMk cId="2013633873" sldId="5094"/>
            <ac:spMk id="13" creationId="{7ABAE97A-8CAC-449E-AADF-D2C0B12BD954}"/>
          </ac:spMkLst>
        </pc:spChg>
      </pc:sldChg>
      <pc:sldChg chg="addSp delSp modSp add mod modAnim">
        <pc:chgData name="Chris Speller" userId="0a97f007-b978-4543-a8a0-9ee0abccdf0a" providerId="ADAL" clId="{FD4D7735-FE6F-48CE-8EB0-426C4AA180B2}" dt="2021-01-26T19:57:08.310" v="20284" actId="478"/>
        <pc:sldMkLst>
          <pc:docMk/>
          <pc:sldMk cId="3365606597" sldId="5095"/>
        </pc:sldMkLst>
        <pc:spChg chg="mod">
          <ac:chgData name="Chris Speller" userId="0a97f007-b978-4543-a8a0-9ee0abccdf0a" providerId="ADAL" clId="{FD4D7735-FE6F-48CE-8EB0-426C4AA180B2}" dt="2021-01-26T19:57:04.840" v="20283" actId="20577"/>
          <ac:spMkLst>
            <pc:docMk/>
            <pc:sldMk cId="3365606597" sldId="5095"/>
            <ac:spMk id="10" creationId="{00000000-0000-0000-0000-000000000000}"/>
          </ac:spMkLst>
        </pc:spChg>
        <pc:spChg chg="mod">
          <ac:chgData name="Chris Speller" userId="0a97f007-b978-4543-a8a0-9ee0abccdf0a" providerId="ADAL" clId="{FD4D7735-FE6F-48CE-8EB0-426C4AA180B2}" dt="2021-01-26T19:53:49.974" v="20265"/>
          <ac:spMkLst>
            <pc:docMk/>
            <pc:sldMk cId="3365606597" sldId="5095"/>
            <ac:spMk id="11" creationId="{00000000-0000-0000-0000-000000000000}"/>
          </ac:spMkLst>
        </pc:spChg>
        <pc:spChg chg="mod">
          <ac:chgData name="Chris Speller" userId="0a97f007-b978-4543-a8a0-9ee0abccdf0a" providerId="ADAL" clId="{FD4D7735-FE6F-48CE-8EB0-426C4AA180B2}" dt="2021-01-26T19:53:29.216" v="20251" actId="122"/>
          <ac:spMkLst>
            <pc:docMk/>
            <pc:sldMk cId="3365606597" sldId="5095"/>
            <ac:spMk id="13" creationId="{7ABAE97A-8CAC-449E-AADF-D2C0B12BD954}"/>
          </ac:spMkLst>
        </pc:spChg>
        <pc:picChg chg="add del mod">
          <ac:chgData name="Chris Speller" userId="0a97f007-b978-4543-a8a0-9ee0abccdf0a" providerId="ADAL" clId="{FD4D7735-FE6F-48CE-8EB0-426C4AA180B2}" dt="2021-01-26T19:57:08.310" v="20284" actId="478"/>
          <ac:picMkLst>
            <pc:docMk/>
            <pc:sldMk cId="3365606597" sldId="5095"/>
            <ac:picMk id="3" creationId="{F60DAE89-DE1E-42E1-849E-5CD05CE0C40D}"/>
          </ac:picMkLst>
        </pc:picChg>
      </pc:sldChg>
      <pc:sldChg chg="addSp delSp modSp add mod modAnim">
        <pc:chgData name="Chris Speller" userId="0a97f007-b978-4543-a8a0-9ee0abccdf0a" providerId="ADAL" clId="{FD4D7735-FE6F-48CE-8EB0-426C4AA180B2}" dt="2021-01-31T19:02:00.860" v="33088"/>
        <pc:sldMkLst>
          <pc:docMk/>
          <pc:sldMk cId="758802363" sldId="5096"/>
        </pc:sldMkLst>
        <pc:spChg chg="mod">
          <ac:chgData name="Chris Speller" userId="0a97f007-b978-4543-a8a0-9ee0abccdf0a" providerId="ADAL" clId="{FD4D7735-FE6F-48CE-8EB0-426C4AA180B2}" dt="2021-01-26T19:59:43.158" v="20336" actId="20577"/>
          <ac:spMkLst>
            <pc:docMk/>
            <pc:sldMk cId="758802363" sldId="5096"/>
            <ac:spMk id="10" creationId="{00000000-0000-0000-0000-000000000000}"/>
          </ac:spMkLst>
        </pc:spChg>
        <pc:spChg chg="mod">
          <ac:chgData name="Chris Speller" userId="0a97f007-b978-4543-a8a0-9ee0abccdf0a" providerId="ADAL" clId="{FD4D7735-FE6F-48CE-8EB0-426C4AA180B2}" dt="2021-01-26T19:57:33.757" v="20291"/>
          <ac:spMkLst>
            <pc:docMk/>
            <pc:sldMk cId="758802363" sldId="5096"/>
            <ac:spMk id="11" creationId="{00000000-0000-0000-0000-000000000000}"/>
          </ac:spMkLst>
        </pc:spChg>
        <pc:spChg chg="add mod">
          <ac:chgData name="Chris Speller" userId="0a97f007-b978-4543-a8a0-9ee0abccdf0a" providerId="ADAL" clId="{FD4D7735-FE6F-48CE-8EB0-426C4AA180B2}" dt="2021-01-31T19:02:00.860" v="33088"/>
          <ac:spMkLst>
            <pc:docMk/>
            <pc:sldMk cId="758802363" sldId="5096"/>
            <ac:spMk id="12" creationId="{0FDBDB98-F0CB-4AD2-9C58-B0C3F34D2991}"/>
          </ac:spMkLst>
        </pc:spChg>
        <pc:spChg chg="mod">
          <ac:chgData name="Chris Speller" userId="0a97f007-b978-4543-a8a0-9ee0abccdf0a" providerId="ADAL" clId="{FD4D7735-FE6F-48CE-8EB0-426C4AA180B2}" dt="2021-01-26T19:59:27.082" v="20329" actId="20577"/>
          <ac:spMkLst>
            <pc:docMk/>
            <pc:sldMk cId="758802363" sldId="5096"/>
            <ac:spMk id="13" creationId="{7ABAE97A-8CAC-449E-AADF-D2C0B12BD954}"/>
          </ac:spMkLst>
        </pc:spChg>
        <pc:picChg chg="add del mod">
          <ac:chgData name="Chris Speller" userId="0a97f007-b978-4543-a8a0-9ee0abccdf0a" providerId="ADAL" clId="{FD4D7735-FE6F-48CE-8EB0-426C4AA180B2}" dt="2021-01-26T19:59:21.715" v="20313" actId="478"/>
          <ac:picMkLst>
            <pc:docMk/>
            <pc:sldMk cId="758802363" sldId="5096"/>
            <ac:picMk id="3" creationId="{3B9EDBBD-3E37-4790-A24E-BA89B32027F4}"/>
          </ac:picMkLst>
        </pc:picChg>
        <pc:picChg chg="add mod">
          <ac:chgData name="Chris Speller" userId="0a97f007-b978-4543-a8a0-9ee0abccdf0a" providerId="ADAL" clId="{FD4D7735-FE6F-48CE-8EB0-426C4AA180B2}" dt="2021-01-26T19:59:22.825" v="20314" actId="1076"/>
          <ac:picMkLst>
            <pc:docMk/>
            <pc:sldMk cId="758802363" sldId="5096"/>
            <ac:picMk id="7" creationId="{D7375470-84B0-4C1D-90CF-EFD8C878E062}"/>
          </ac:picMkLst>
        </pc:picChg>
        <pc:picChg chg="add del mod">
          <ac:chgData name="Chris Speller" userId="0a97f007-b978-4543-a8a0-9ee0abccdf0a" providerId="ADAL" clId="{FD4D7735-FE6F-48CE-8EB0-426C4AA180B2}" dt="2021-01-26T19:59:46.496" v="20338"/>
          <ac:picMkLst>
            <pc:docMk/>
            <pc:sldMk cId="758802363" sldId="5096"/>
            <ac:picMk id="14" creationId="{81C40F01-4609-4C66-BB85-58A3E9FC53DE}"/>
          </ac:picMkLst>
        </pc:picChg>
        <pc:picChg chg="add mod">
          <ac:chgData name="Chris Speller" userId="0a97f007-b978-4543-a8a0-9ee0abccdf0a" providerId="ADAL" clId="{FD4D7735-FE6F-48CE-8EB0-426C4AA180B2}" dt="2021-01-26T20:00:10.482" v="20344" actId="1076"/>
          <ac:picMkLst>
            <pc:docMk/>
            <pc:sldMk cId="758802363" sldId="5096"/>
            <ac:picMk id="15" creationId="{E7F91671-F606-494D-A7D9-12D82DBBB83E}"/>
          </ac:picMkLst>
        </pc:picChg>
        <pc:picChg chg="add mod">
          <ac:chgData name="Chris Speller" userId="0a97f007-b978-4543-a8a0-9ee0abccdf0a" providerId="ADAL" clId="{FD4D7735-FE6F-48CE-8EB0-426C4AA180B2}" dt="2021-01-26T20:00:12.567" v="20346" actId="571"/>
          <ac:picMkLst>
            <pc:docMk/>
            <pc:sldMk cId="758802363" sldId="5096"/>
            <ac:picMk id="16" creationId="{4068CFBA-7EF8-4DE9-8485-90C47CC7494D}"/>
          </ac:picMkLst>
        </pc:picChg>
      </pc:sldChg>
      <pc:sldChg chg="delSp modSp add mod delAnim modAnim">
        <pc:chgData name="Chris Speller" userId="0a97f007-b978-4543-a8a0-9ee0abccdf0a" providerId="ADAL" clId="{FD4D7735-FE6F-48CE-8EB0-426C4AA180B2}" dt="2021-01-27T15:37:08.619" v="21839"/>
        <pc:sldMkLst>
          <pc:docMk/>
          <pc:sldMk cId="1086444919" sldId="5097"/>
        </pc:sldMkLst>
        <pc:spChg chg="mod">
          <ac:chgData name="Chris Speller" userId="0a97f007-b978-4543-a8a0-9ee0abccdf0a" providerId="ADAL" clId="{FD4D7735-FE6F-48CE-8EB0-426C4AA180B2}" dt="2021-01-27T15:23:02.070" v="20363" actId="20577"/>
          <ac:spMkLst>
            <pc:docMk/>
            <pc:sldMk cId="1086444919" sldId="5097"/>
            <ac:spMk id="10" creationId="{00000000-0000-0000-0000-000000000000}"/>
          </ac:spMkLst>
        </pc:spChg>
        <pc:spChg chg="mod">
          <ac:chgData name="Chris Speller" userId="0a97f007-b978-4543-a8a0-9ee0abccdf0a" providerId="ADAL" clId="{FD4D7735-FE6F-48CE-8EB0-426C4AA180B2}" dt="2021-01-27T15:22:53.080" v="20358"/>
          <ac:spMkLst>
            <pc:docMk/>
            <pc:sldMk cId="1086444919" sldId="5097"/>
            <ac:spMk id="11" creationId="{00000000-0000-0000-0000-000000000000}"/>
          </ac:spMkLst>
        </pc:spChg>
        <pc:spChg chg="mod">
          <ac:chgData name="Chris Speller" userId="0a97f007-b978-4543-a8a0-9ee0abccdf0a" providerId="ADAL" clId="{FD4D7735-FE6F-48CE-8EB0-426C4AA180B2}" dt="2021-01-27T15:23:48.254" v="20412" actId="120"/>
          <ac:spMkLst>
            <pc:docMk/>
            <pc:sldMk cId="1086444919" sldId="5097"/>
            <ac:spMk id="13" creationId="{7ABAE97A-8CAC-449E-AADF-D2C0B12BD954}"/>
          </ac:spMkLst>
        </pc:spChg>
        <pc:picChg chg="del">
          <ac:chgData name="Chris Speller" userId="0a97f007-b978-4543-a8a0-9ee0abccdf0a" providerId="ADAL" clId="{FD4D7735-FE6F-48CE-8EB0-426C4AA180B2}" dt="2021-01-26T20:01:12.594" v="20354" actId="478"/>
          <ac:picMkLst>
            <pc:docMk/>
            <pc:sldMk cId="1086444919" sldId="5097"/>
            <ac:picMk id="7" creationId="{D7375470-84B0-4C1D-90CF-EFD8C878E062}"/>
          </ac:picMkLst>
        </pc:picChg>
        <pc:picChg chg="del">
          <ac:chgData name="Chris Speller" userId="0a97f007-b978-4543-a8a0-9ee0abccdf0a" providerId="ADAL" clId="{FD4D7735-FE6F-48CE-8EB0-426C4AA180B2}" dt="2021-01-26T20:01:12.263" v="20353" actId="478"/>
          <ac:picMkLst>
            <pc:docMk/>
            <pc:sldMk cId="1086444919" sldId="5097"/>
            <ac:picMk id="15" creationId="{E7F91671-F606-494D-A7D9-12D82DBBB83E}"/>
          </ac:picMkLst>
        </pc:picChg>
      </pc:sldChg>
      <pc:sldChg chg="addSp delSp modSp add mod modAnim">
        <pc:chgData name="Chris Speller" userId="0a97f007-b978-4543-a8a0-9ee0abccdf0a" providerId="ADAL" clId="{FD4D7735-FE6F-48CE-8EB0-426C4AA180B2}" dt="2021-01-27T15:37:01.383" v="21833"/>
        <pc:sldMkLst>
          <pc:docMk/>
          <pc:sldMk cId="2810074209" sldId="5098"/>
        </pc:sldMkLst>
        <pc:spChg chg="mod">
          <ac:chgData name="Chris Speller" userId="0a97f007-b978-4543-a8a0-9ee0abccdf0a" providerId="ADAL" clId="{FD4D7735-FE6F-48CE-8EB0-426C4AA180B2}" dt="2021-01-27T15:24:21.632" v="20431" actId="20577"/>
          <ac:spMkLst>
            <pc:docMk/>
            <pc:sldMk cId="2810074209" sldId="5098"/>
            <ac:spMk id="10" creationId="{00000000-0000-0000-0000-000000000000}"/>
          </ac:spMkLst>
        </pc:spChg>
        <pc:spChg chg="mod">
          <ac:chgData name="Chris Speller" userId="0a97f007-b978-4543-a8a0-9ee0abccdf0a" providerId="ADAL" clId="{FD4D7735-FE6F-48CE-8EB0-426C4AA180B2}" dt="2021-01-27T15:24:24.546" v="20433"/>
          <ac:spMkLst>
            <pc:docMk/>
            <pc:sldMk cId="2810074209" sldId="5098"/>
            <ac:spMk id="11" creationId="{00000000-0000-0000-0000-000000000000}"/>
          </ac:spMkLst>
        </pc:spChg>
        <pc:spChg chg="mod">
          <ac:chgData name="Chris Speller" userId="0a97f007-b978-4543-a8a0-9ee0abccdf0a" providerId="ADAL" clId="{FD4D7735-FE6F-48CE-8EB0-426C4AA180B2}" dt="2021-01-27T15:25:08.154" v="20446" actId="20577"/>
          <ac:spMkLst>
            <pc:docMk/>
            <pc:sldMk cId="2810074209" sldId="5098"/>
            <ac:spMk id="13" creationId="{7ABAE97A-8CAC-449E-AADF-D2C0B12BD954}"/>
          </ac:spMkLst>
        </pc:spChg>
        <pc:picChg chg="add del mod">
          <ac:chgData name="Chris Speller" userId="0a97f007-b978-4543-a8a0-9ee0abccdf0a" providerId="ADAL" clId="{FD4D7735-FE6F-48CE-8EB0-426C4AA180B2}" dt="2021-01-27T15:33:44.458" v="21136" actId="478"/>
          <ac:picMkLst>
            <pc:docMk/>
            <pc:sldMk cId="2810074209" sldId="5098"/>
            <ac:picMk id="3" creationId="{BB9439C9-099F-4623-ADC2-6A807541F7EE}"/>
          </ac:picMkLst>
        </pc:picChg>
      </pc:sldChg>
      <pc:sldChg chg="addSp delSp modSp add mod modAnim">
        <pc:chgData name="Chris Speller" userId="0a97f007-b978-4543-a8a0-9ee0abccdf0a" providerId="ADAL" clId="{FD4D7735-FE6F-48CE-8EB0-426C4AA180B2}" dt="2021-01-27T15:37:05.178" v="21836"/>
        <pc:sldMkLst>
          <pc:docMk/>
          <pc:sldMk cId="1673482134" sldId="5099"/>
        </pc:sldMkLst>
        <pc:spChg chg="mod">
          <ac:chgData name="Chris Speller" userId="0a97f007-b978-4543-a8a0-9ee0abccdf0a" providerId="ADAL" clId="{FD4D7735-FE6F-48CE-8EB0-426C4AA180B2}" dt="2021-01-27T15:32:50.998" v="21130" actId="20577"/>
          <ac:spMkLst>
            <pc:docMk/>
            <pc:sldMk cId="1673482134" sldId="5099"/>
            <ac:spMk id="10" creationId="{00000000-0000-0000-0000-000000000000}"/>
          </ac:spMkLst>
        </pc:spChg>
        <pc:spChg chg="mod">
          <ac:chgData name="Chris Speller" userId="0a97f007-b978-4543-a8a0-9ee0abccdf0a" providerId="ADAL" clId="{FD4D7735-FE6F-48CE-8EB0-426C4AA180B2}" dt="2021-01-27T15:26:26.600" v="20882"/>
          <ac:spMkLst>
            <pc:docMk/>
            <pc:sldMk cId="1673482134" sldId="5099"/>
            <ac:spMk id="11" creationId="{00000000-0000-0000-0000-000000000000}"/>
          </ac:spMkLst>
        </pc:spChg>
        <pc:spChg chg="mod">
          <ac:chgData name="Chris Speller" userId="0a97f007-b978-4543-a8a0-9ee0abccdf0a" providerId="ADAL" clId="{FD4D7735-FE6F-48CE-8EB0-426C4AA180B2}" dt="2021-01-27T15:31:20.285" v="21106" actId="20577"/>
          <ac:spMkLst>
            <pc:docMk/>
            <pc:sldMk cId="1673482134" sldId="5099"/>
            <ac:spMk id="13" creationId="{7ABAE97A-8CAC-449E-AADF-D2C0B12BD954}"/>
          </ac:spMkLst>
        </pc:spChg>
        <pc:picChg chg="add del mod">
          <ac:chgData name="Chris Speller" userId="0a97f007-b978-4543-a8a0-9ee0abccdf0a" providerId="ADAL" clId="{FD4D7735-FE6F-48CE-8EB0-426C4AA180B2}" dt="2021-01-27T15:26:32.805" v="20895" actId="478"/>
          <ac:picMkLst>
            <pc:docMk/>
            <pc:sldMk cId="1673482134" sldId="5099"/>
            <ac:picMk id="3" creationId="{7D1CCFAE-D79A-4F66-8C94-E751FC3088A1}"/>
          </ac:picMkLst>
        </pc:picChg>
        <pc:picChg chg="add del mod">
          <ac:chgData name="Chris Speller" userId="0a97f007-b978-4543-a8a0-9ee0abccdf0a" providerId="ADAL" clId="{FD4D7735-FE6F-48CE-8EB0-426C4AA180B2}" dt="2021-01-27T15:27:16.633" v="20963" actId="478"/>
          <ac:picMkLst>
            <pc:docMk/>
            <pc:sldMk cId="1673482134" sldId="5099"/>
            <ac:picMk id="7" creationId="{BBD71B8F-7818-4E5C-BC66-CECE0304D205}"/>
          </ac:picMkLst>
        </pc:picChg>
        <pc:picChg chg="add del mod">
          <ac:chgData name="Chris Speller" userId="0a97f007-b978-4543-a8a0-9ee0abccdf0a" providerId="ADAL" clId="{FD4D7735-FE6F-48CE-8EB0-426C4AA180B2}" dt="2021-01-27T15:31:22.656" v="21107" actId="478"/>
          <ac:picMkLst>
            <pc:docMk/>
            <pc:sldMk cId="1673482134" sldId="5099"/>
            <ac:picMk id="14" creationId="{130B23F2-C20C-49A5-AB36-7EC86C10847A}"/>
          </ac:picMkLst>
        </pc:picChg>
        <pc:picChg chg="add del mod">
          <ac:chgData name="Chris Speller" userId="0a97f007-b978-4543-a8a0-9ee0abccdf0a" providerId="ADAL" clId="{FD4D7735-FE6F-48CE-8EB0-426C4AA180B2}" dt="2021-01-27T15:32:56.328" v="21131" actId="478"/>
          <ac:picMkLst>
            <pc:docMk/>
            <pc:sldMk cId="1673482134" sldId="5099"/>
            <ac:picMk id="16" creationId="{76565763-3DA2-4232-95E2-21525AD491F7}"/>
          </ac:picMkLst>
        </pc:picChg>
        <pc:picChg chg="add del mod">
          <ac:chgData name="Chris Speller" userId="0a97f007-b978-4543-a8a0-9ee0abccdf0a" providerId="ADAL" clId="{FD4D7735-FE6F-48CE-8EB0-426C4AA180B2}" dt="2021-01-27T15:32:56.689" v="21132" actId="478"/>
          <ac:picMkLst>
            <pc:docMk/>
            <pc:sldMk cId="1673482134" sldId="5099"/>
            <ac:picMk id="18" creationId="{0F70345E-0DD0-4C19-9627-EA5E33E942B5}"/>
          </ac:picMkLst>
        </pc:picChg>
      </pc:sldChg>
      <pc:sldChg chg="delSp modSp add mod modAnim">
        <pc:chgData name="Chris Speller" userId="0a97f007-b978-4543-a8a0-9ee0abccdf0a" providerId="ADAL" clId="{FD4D7735-FE6F-48CE-8EB0-426C4AA180B2}" dt="2021-01-27T15:36:57.372" v="21829"/>
        <pc:sldMkLst>
          <pc:docMk/>
          <pc:sldMk cId="2262305501" sldId="5100"/>
        </pc:sldMkLst>
        <pc:spChg chg="mod">
          <ac:chgData name="Chris Speller" userId="0a97f007-b978-4543-a8a0-9ee0abccdf0a" providerId="ADAL" clId="{FD4D7735-FE6F-48CE-8EB0-426C4AA180B2}" dt="2021-01-27T15:36:50.960" v="21826" actId="20577"/>
          <ac:spMkLst>
            <pc:docMk/>
            <pc:sldMk cId="2262305501" sldId="5100"/>
            <ac:spMk id="10" creationId="{00000000-0000-0000-0000-000000000000}"/>
          </ac:spMkLst>
        </pc:spChg>
        <pc:spChg chg="mod">
          <ac:chgData name="Chris Speller" userId="0a97f007-b978-4543-a8a0-9ee0abccdf0a" providerId="ADAL" clId="{FD4D7735-FE6F-48CE-8EB0-426C4AA180B2}" dt="2021-01-27T15:36:21.644" v="21814"/>
          <ac:spMkLst>
            <pc:docMk/>
            <pc:sldMk cId="2262305501" sldId="5100"/>
            <ac:spMk id="11" creationId="{00000000-0000-0000-0000-000000000000}"/>
          </ac:spMkLst>
        </pc:spChg>
        <pc:spChg chg="mod">
          <ac:chgData name="Chris Speller" userId="0a97f007-b978-4543-a8a0-9ee0abccdf0a" providerId="ADAL" clId="{FD4D7735-FE6F-48CE-8EB0-426C4AA180B2}" dt="2021-01-27T15:36:23.732" v="21815" actId="1076"/>
          <ac:spMkLst>
            <pc:docMk/>
            <pc:sldMk cId="2262305501" sldId="5100"/>
            <ac:spMk id="13" creationId="{7ABAE97A-8CAC-449E-AADF-D2C0B12BD954}"/>
          </ac:spMkLst>
        </pc:spChg>
        <pc:picChg chg="del mod">
          <ac:chgData name="Chris Speller" userId="0a97f007-b978-4543-a8a0-9ee0abccdf0a" providerId="ADAL" clId="{FD4D7735-FE6F-48CE-8EB0-426C4AA180B2}" dt="2021-01-27T15:36:10.937" v="21810" actId="478"/>
          <ac:picMkLst>
            <pc:docMk/>
            <pc:sldMk cId="2262305501" sldId="5100"/>
            <ac:picMk id="3" creationId="{BB9439C9-099F-4623-ADC2-6A807541F7EE}"/>
          </ac:picMkLst>
        </pc:picChg>
      </pc:sldChg>
      <pc:sldChg chg="modSp add mod modAnim">
        <pc:chgData name="Chris Speller" userId="0a97f007-b978-4543-a8a0-9ee0abccdf0a" providerId="ADAL" clId="{FD4D7735-FE6F-48CE-8EB0-426C4AA180B2}" dt="2021-01-31T19:02:11.732" v="33090" actId="1076"/>
        <pc:sldMkLst>
          <pc:docMk/>
          <pc:sldMk cId="2221243752" sldId="5101"/>
        </pc:sldMkLst>
        <pc:spChg chg="mod">
          <ac:chgData name="Chris Speller" userId="0a97f007-b978-4543-a8a0-9ee0abccdf0a" providerId="ADAL" clId="{FD4D7735-FE6F-48CE-8EB0-426C4AA180B2}" dt="2021-01-27T15:54:51.099" v="21927" actId="20577"/>
          <ac:spMkLst>
            <pc:docMk/>
            <pc:sldMk cId="2221243752" sldId="5101"/>
            <ac:spMk id="10" creationId="{00000000-0000-0000-0000-000000000000}"/>
          </ac:spMkLst>
        </pc:spChg>
        <pc:spChg chg="mod">
          <ac:chgData name="Chris Speller" userId="0a97f007-b978-4543-a8a0-9ee0abccdf0a" providerId="ADAL" clId="{FD4D7735-FE6F-48CE-8EB0-426C4AA180B2}" dt="2021-01-27T15:53:53.379" v="21912" actId="20577"/>
          <ac:spMkLst>
            <pc:docMk/>
            <pc:sldMk cId="2221243752" sldId="5101"/>
            <ac:spMk id="11" creationId="{00000000-0000-0000-0000-000000000000}"/>
          </ac:spMkLst>
        </pc:spChg>
        <pc:spChg chg="mod">
          <ac:chgData name="Chris Speller" userId="0a97f007-b978-4543-a8a0-9ee0abccdf0a" providerId="ADAL" clId="{FD4D7735-FE6F-48CE-8EB0-426C4AA180B2}" dt="2021-01-31T19:02:11.732" v="33090" actId="1076"/>
          <ac:spMkLst>
            <pc:docMk/>
            <pc:sldMk cId="2221243752" sldId="5101"/>
            <ac:spMk id="13" creationId="{7ABAE97A-8CAC-449E-AADF-D2C0B12BD954}"/>
          </ac:spMkLst>
        </pc:spChg>
      </pc:sldChg>
      <pc:sldChg chg="addSp delSp modSp add mod modAnim">
        <pc:chgData name="Chris Speller" userId="0a97f007-b978-4543-a8a0-9ee0abccdf0a" providerId="ADAL" clId="{FD4D7735-FE6F-48CE-8EB0-426C4AA180B2}" dt="2021-01-31T19:02:14.046" v="33091" actId="1076"/>
        <pc:sldMkLst>
          <pc:docMk/>
          <pc:sldMk cId="3859557839" sldId="5102"/>
        </pc:sldMkLst>
        <pc:spChg chg="mod">
          <ac:chgData name="Chris Speller" userId="0a97f007-b978-4543-a8a0-9ee0abccdf0a" providerId="ADAL" clId="{FD4D7735-FE6F-48CE-8EB0-426C4AA180B2}" dt="2021-01-27T15:58:16.073" v="22383" actId="20577"/>
          <ac:spMkLst>
            <pc:docMk/>
            <pc:sldMk cId="3859557839" sldId="5102"/>
            <ac:spMk id="10" creationId="{00000000-0000-0000-0000-000000000000}"/>
          </ac:spMkLst>
        </pc:spChg>
        <pc:spChg chg="mod">
          <ac:chgData name="Chris Speller" userId="0a97f007-b978-4543-a8a0-9ee0abccdf0a" providerId="ADAL" clId="{FD4D7735-FE6F-48CE-8EB0-426C4AA180B2}" dt="2021-01-27T15:57:27.761" v="22317"/>
          <ac:spMkLst>
            <pc:docMk/>
            <pc:sldMk cId="3859557839" sldId="5102"/>
            <ac:spMk id="11" creationId="{00000000-0000-0000-0000-000000000000}"/>
          </ac:spMkLst>
        </pc:spChg>
        <pc:spChg chg="mod">
          <ac:chgData name="Chris Speller" userId="0a97f007-b978-4543-a8a0-9ee0abccdf0a" providerId="ADAL" clId="{FD4D7735-FE6F-48CE-8EB0-426C4AA180B2}" dt="2021-01-31T19:02:14.046" v="33091" actId="1076"/>
          <ac:spMkLst>
            <pc:docMk/>
            <pc:sldMk cId="3859557839" sldId="5102"/>
            <ac:spMk id="13" creationId="{7ABAE97A-8CAC-449E-AADF-D2C0B12BD954}"/>
          </ac:spMkLst>
        </pc:spChg>
        <pc:picChg chg="add del mod">
          <ac:chgData name="Chris Speller" userId="0a97f007-b978-4543-a8a0-9ee0abccdf0a" providerId="ADAL" clId="{FD4D7735-FE6F-48CE-8EB0-426C4AA180B2}" dt="2021-01-27T15:58:00.464" v="22367" actId="478"/>
          <ac:picMkLst>
            <pc:docMk/>
            <pc:sldMk cId="3859557839" sldId="5102"/>
            <ac:picMk id="3" creationId="{F4B310B5-B3FE-493B-9A89-73364E84DFF1}"/>
          </ac:picMkLst>
        </pc:picChg>
      </pc:sldChg>
      <pc:sldChg chg="addSp delSp modSp add mod modAnim">
        <pc:chgData name="Chris Speller" userId="0a97f007-b978-4543-a8a0-9ee0abccdf0a" providerId="ADAL" clId="{FD4D7735-FE6F-48CE-8EB0-426C4AA180B2}" dt="2021-01-27T16:02:38.470" v="22464"/>
        <pc:sldMkLst>
          <pc:docMk/>
          <pc:sldMk cId="2609461208" sldId="5103"/>
        </pc:sldMkLst>
        <pc:spChg chg="mod">
          <ac:chgData name="Chris Speller" userId="0a97f007-b978-4543-a8a0-9ee0abccdf0a" providerId="ADAL" clId="{FD4D7735-FE6F-48CE-8EB0-426C4AA180B2}" dt="2021-01-27T16:02:33.718" v="22463"/>
          <ac:spMkLst>
            <pc:docMk/>
            <pc:sldMk cId="2609461208" sldId="5103"/>
            <ac:spMk id="10" creationId="{00000000-0000-0000-0000-000000000000}"/>
          </ac:spMkLst>
        </pc:spChg>
        <pc:spChg chg="mod">
          <ac:chgData name="Chris Speller" userId="0a97f007-b978-4543-a8a0-9ee0abccdf0a" providerId="ADAL" clId="{FD4D7735-FE6F-48CE-8EB0-426C4AA180B2}" dt="2021-01-27T16:02:38.470" v="22464"/>
          <ac:spMkLst>
            <pc:docMk/>
            <pc:sldMk cId="2609461208" sldId="5103"/>
            <ac:spMk id="11" creationId="{00000000-0000-0000-0000-000000000000}"/>
          </ac:spMkLst>
        </pc:spChg>
        <pc:spChg chg="mod">
          <ac:chgData name="Chris Speller" userId="0a97f007-b978-4543-a8a0-9ee0abccdf0a" providerId="ADAL" clId="{FD4D7735-FE6F-48CE-8EB0-426C4AA180B2}" dt="2021-01-27T15:58:43.715" v="22402" actId="1076"/>
          <ac:spMkLst>
            <pc:docMk/>
            <pc:sldMk cId="2609461208" sldId="5103"/>
            <ac:spMk id="13" creationId="{7ABAE97A-8CAC-449E-AADF-D2C0B12BD954}"/>
          </ac:spMkLst>
        </pc:spChg>
        <pc:picChg chg="add del mod">
          <ac:chgData name="Chris Speller" userId="0a97f007-b978-4543-a8a0-9ee0abccdf0a" providerId="ADAL" clId="{FD4D7735-FE6F-48CE-8EB0-426C4AA180B2}" dt="2021-01-27T15:59:59.929" v="22414" actId="478"/>
          <ac:picMkLst>
            <pc:docMk/>
            <pc:sldMk cId="2609461208" sldId="5103"/>
            <ac:picMk id="3" creationId="{083B9641-2220-4EC6-A433-598B3031E406}"/>
          </ac:picMkLst>
        </pc:picChg>
      </pc:sldChg>
      <pc:sldChg chg="modSp add mod">
        <pc:chgData name="Chris Speller" userId="0a97f007-b978-4543-a8a0-9ee0abccdf0a" providerId="ADAL" clId="{FD4D7735-FE6F-48CE-8EB0-426C4AA180B2}" dt="2021-01-27T16:02:44.328" v="22466"/>
        <pc:sldMkLst>
          <pc:docMk/>
          <pc:sldMk cId="2262952093" sldId="5104"/>
        </pc:sldMkLst>
        <pc:spChg chg="mod">
          <ac:chgData name="Chris Speller" userId="0a97f007-b978-4543-a8a0-9ee0abccdf0a" providerId="ADAL" clId="{FD4D7735-FE6F-48CE-8EB0-426C4AA180B2}" dt="2021-01-27T16:02:41.945" v="22465"/>
          <ac:spMkLst>
            <pc:docMk/>
            <pc:sldMk cId="2262952093" sldId="5104"/>
            <ac:spMk id="10" creationId="{00000000-0000-0000-0000-000000000000}"/>
          </ac:spMkLst>
        </pc:spChg>
        <pc:spChg chg="mod">
          <ac:chgData name="Chris Speller" userId="0a97f007-b978-4543-a8a0-9ee0abccdf0a" providerId="ADAL" clId="{FD4D7735-FE6F-48CE-8EB0-426C4AA180B2}" dt="2021-01-27T16:02:44.328" v="22466"/>
          <ac:spMkLst>
            <pc:docMk/>
            <pc:sldMk cId="2262952093" sldId="5104"/>
            <ac:spMk id="11" creationId="{00000000-0000-0000-0000-000000000000}"/>
          </ac:spMkLst>
        </pc:spChg>
        <pc:spChg chg="mod">
          <ac:chgData name="Chris Speller" userId="0a97f007-b978-4543-a8a0-9ee0abccdf0a" providerId="ADAL" clId="{FD4D7735-FE6F-48CE-8EB0-426C4AA180B2}" dt="2021-01-27T16:02:03.163" v="22454" actId="20577"/>
          <ac:spMkLst>
            <pc:docMk/>
            <pc:sldMk cId="2262952093" sldId="5104"/>
            <ac:spMk id="13" creationId="{7ABAE97A-8CAC-449E-AADF-D2C0B12BD954}"/>
          </ac:spMkLst>
        </pc:spChg>
      </pc:sldChg>
      <pc:sldChg chg="modSp add del modAnim">
        <pc:chgData name="Chris Speller" userId="0a97f007-b978-4543-a8a0-9ee0abccdf0a" providerId="ADAL" clId="{FD4D7735-FE6F-48CE-8EB0-426C4AA180B2}" dt="2021-01-27T16:06:24.291" v="22479"/>
        <pc:sldMkLst>
          <pc:docMk/>
          <pc:sldMk cId="223589160" sldId="5105"/>
        </pc:sldMkLst>
        <pc:spChg chg="mod">
          <ac:chgData name="Chris Speller" userId="0a97f007-b978-4543-a8a0-9ee0abccdf0a" providerId="ADAL" clId="{FD4D7735-FE6F-48CE-8EB0-426C4AA180B2}" dt="2021-01-27T16:06:23.920" v="22478" actId="20577"/>
          <ac:spMkLst>
            <pc:docMk/>
            <pc:sldMk cId="223589160" sldId="5105"/>
            <ac:spMk id="10" creationId="{00000000-0000-0000-0000-000000000000}"/>
          </ac:spMkLst>
        </pc:spChg>
        <pc:spChg chg="mod">
          <ac:chgData name="Chris Speller" userId="0a97f007-b978-4543-a8a0-9ee0abccdf0a" providerId="ADAL" clId="{FD4D7735-FE6F-48CE-8EB0-426C4AA180B2}" dt="2021-01-27T16:06:23.775" v="22477" actId="20577"/>
          <ac:spMkLst>
            <pc:docMk/>
            <pc:sldMk cId="223589160" sldId="5105"/>
            <ac:spMk id="11" creationId="{00000000-0000-0000-0000-000000000000}"/>
          </ac:spMkLst>
        </pc:spChg>
        <pc:spChg chg="mod">
          <ac:chgData name="Chris Speller" userId="0a97f007-b978-4543-a8a0-9ee0abccdf0a" providerId="ADAL" clId="{FD4D7735-FE6F-48CE-8EB0-426C4AA180B2}" dt="2021-01-27T16:06:01.274" v="22476" actId="20577"/>
          <ac:spMkLst>
            <pc:docMk/>
            <pc:sldMk cId="223589160" sldId="5105"/>
            <ac:spMk id="13" creationId="{7ABAE97A-8CAC-449E-AADF-D2C0B12BD954}"/>
          </ac:spMkLst>
        </pc:spChg>
      </pc:sldChg>
      <pc:sldChg chg="addSp delSp modSp add del mod ord modAnim">
        <pc:chgData name="Chris Speller" userId="0a97f007-b978-4543-a8a0-9ee0abccdf0a" providerId="ADAL" clId="{FD4D7735-FE6F-48CE-8EB0-426C4AA180B2}" dt="2021-01-27T16:26:22.503" v="23342" actId="20577"/>
        <pc:sldMkLst>
          <pc:docMk/>
          <pc:sldMk cId="352609890" sldId="5105"/>
        </pc:sldMkLst>
        <pc:spChg chg="mod">
          <ac:chgData name="Chris Speller" userId="0a97f007-b978-4543-a8a0-9ee0abccdf0a" providerId="ADAL" clId="{FD4D7735-FE6F-48CE-8EB0-426C4AA180B2}" dt="2021-01-27T16:26:22.503" v="23342" actId="20577"/>
          <ac:spMkLst>
            <pc:docMk/>
            <pc:sldMk cId="352609890" sldId="5105"/>
            <ac:spMk id="10" creationId="{00000000-0000-0000-0000-000000000000}"/>
          </ac:spMkLst>
        </pc:spChg>
        <pc:spChg chg="mod">
          <ac:chgData name="Chris Speller" userId="0a97f007-b978-4543-a8a0-9ee0abccdf0a" providerId="ADAL" clId="{FD4D7735-FE6F-48CE-8EB0-426C4AA180B2}" dt="2021-01-27T16:21:25.525" v="23308" actId="20577"/>
          <ac:spMkLst>
            <pc:docMk/>
            <pc:sldMk cId="352609890" sldId="5105"/>
            <ac:spMk id="11" creationId="{00000000-0000-0000-0000-000000000000}"/>
          </ac:spMkLst>
        </pc:spChg>
        <pc:spChg chg="mod">
          <ac:chgData name="Chris Speller" userId="0a97f007-b978-4543-a8a0-9ee0abccdf0a" providerId="ADAL" clId="{FD4D7735-FE6F-48CE-8EB0-426C4AA180B2}" dt="2021-01-27T16:25:08.558" v="23336" actId="20577"/>
          <ac:spMkLst>
            <pc:docMk/>
            <pc:sldMk cId="352609890" sldId="5105"/>
            <ac:spMk id="13" creationId="{7ABAE97A-8CAC-449E-AADF-D2C0B12BD954}"/>
          </ac:spMkLst>
        </pc:spChg>
        <pc:picChg chg="add del mod">
          <ac:chgData name="Chris Speller" userId="0a97f007-b978-4543-a8a0-9ee0abccdf0a" providerId="ADAL" clId="{FD4D7735-FE6F-48CE-8EB0-426C4AA180B2}" dt="2021-01-27T16:08:00.129" v="23207" actId="478"/>
          <ac:picMkLst>
            <pc:docMk/>
            <pc:sldMk cId="352609890" sldId="5105"/>
            <ac:picMk id="3" creationId="{D63E163F-8B99-446F-94B5-2E13FA5058BE}"/>
          </ac:picMkLst>
        </pc:picChg>
        <pc:picChg chg="add del mod">
          <ac:chgData name="Chris Speller" userId="0a97f007-b978-4543-a8a0-9ee0abccdf0a" providerId="ADAL" clId="{FD4D7735-FE6F-48CE-8EB0-426C4AA180B2}" dt="2021-01-27T16:25:16.832" v="23337" actId="478"/>
          <ac:picMkLst>
            <pc:docMk/>
            <pc:sldMk cId="352609890" sldId="5105"/>
            <ac:picMk id="7" creationId="{50CDC512-63DD-4836-9BD9-8ABD1DD3BA9C}"/>
          </ac:picMkLst>
        </pc:picChg>
        <pc:picChg chg="add del mod">
          <ac:chgData name="Chris Speller" userId="0a97f007-b978-4543-a8a0-9ee0abccdf0a" providerId="ADAL" clId="{FD4D7735-FE6F-48CE-8EB0-426C4AA180B2}" dt="2021-01-27T16:25:17.315" v="23338" actId="478"/>
          <ac:picMkLst>
            <pc:docMk/>
            <pc:sldMk cId="352609890" sldId="5105"/>
            <ac:picMk id="14" creationId="{1DF597AE-8ADC-41C5-910B-88A2F99EA2D5}"/>
          </ac:picMkLst>
        </pc:picChg>
        <pc:picChg chg="add del mod">
          <ac:chgData name="Chris Speller" userId="0a97f007-b978-4543-a8a0-9ee0abccdf0a" providerId="ADAL" clId="{FD4D7735-FE6F-48CE-8EB0-426C4AA180B2}" dt="2021-01-27T16:25:18" v="23339" actId="478"/>
          <ac:picMkLst>
            <pc:docMk/>
            <pc:sldMk cId="352609890" sldId="5105"/>
            <ac:picMk id="16" creationId="{2FF0DBD6-FCD5-4439-8437-9F414CE28986}"/>
          </ac:picMkLst>
        </pc:picChg>
      </pc:sldChg>
      <pc:sldChg chg="modSp add mod ord modAnim">
        <pc:chgData name="Chris Speller" userId="0a97f007-b978-4543-a8a0-9ee0abccdf0a" providerId="ADAL" clId="{FD4D7735-FE6F-48CE-8EB0-426C4AA180B2}" dt="2021-01-27T16:49:16.706" v="23477"/>
        <pc:sldMkLst>
          <pc:docMk/>
          <pc:sldMk cId="3473931107" sldId="5106"/>
        </pc:sldMkLst>
        <pc:spChg chg="mod">
          <ac:chgData name="Chris Speller" userId="0a97f007-b978-4543-a8a0-9ee0abccdf0a" providerId="ADAL" clId="{FD4D7735-FE6F-48CE-8EB0-426C4AA180B2}" dt="2021-01-27T16:47:49.787" v="23425" actId="6549"/>
          <ac:spMkLst>
            <pc:docMk/>
            <pc:sldMk cId="3473931107" sldId="5106"/>
            <ac:spMk id="10" creationId="{00000000-0000-0000-0000-000000000000}"/>
          </ac:spMkLst>
        </pc:spChg>
        <pc:spChg chg="mod">
          <ac:chgData name="Chris Speller" userId="0a97f007-b978-4543-a8a0-9ee0abccdf0a" providerId="ADAL" clId="{FD4D7735-FE6F-48CE-8EB0-426C4AA180B2}" dt="2021-01-27T16:47:46.428" v="23422"/>
          <ac:spMkLst>
            <pc:docMk/>
            <pc:sldMk cId="3473931107" sldId="5106"/>
            <ac:spMk id="11" creationId="{00000000-0000-0000-0000-000000000000}"/>
          </ac:spMkLst>
        </pc:spChg>
        <pc:spChg chg="mod">
          <ac:chgData name="Chris Speller" userId="0a97f007-b978-4543-a8a0-9ee0abccdf0a" providerId="ADAL" clId="{FD4D7735-FE6F-48CE-8EB0-426C4AA180B2}" dt="2021-01-27T16:47:28.385" v="23406" actId="20577"/>
          <ac:spMkLst>
            <pc:docMk/>
            <pc:sldMk cId="3473931107" sldId="5106"/>
            <ac:spMk id="13" creationId="{7ABAE97A-8CAC-449E-AADF-D2C0B12BD954}"/>
          </ac:spMkLst>
        </pc:spChg>
      </pc:sldChg>
      <pc:sldChg chg="modSp add mod ord modAnim">
        <pc:chgData name="Chris Speller" userId="0a97f007-b978-4543-a8a0-9ee0abccdf0a" providerId="ADAL" clId="{FD4D7735-FE6F-48CE-8EB0-426C4AA180B2}" dt="2021-01-27T16:49:16.706" v="23477"/>
        <pc:sldMkLst>
          <pc:docMk/>
          <pc:sldMk cId="2901154865" sldId="5107"/>
        </pc:sldMkLst>
        <pc:spChg chg="mod">
          <ac:chgData name="Chris Speller" userId="0a97f007-b978-4543-a8a0-9ee0abccdf0a" providerId="ADAL" clId="{FD4D7735-FE6F-48CE-8EB0-426C4AA180B2}" dt="2021-01-27T16:48:22.470" v="23444" actId="20577"/>
          <ac:spMkLst>
            <pc:docMk/>
            <pc:sldMk cId="2901154865" sldId="5107"/>
            <ac:spMk id="10" creationId="{00000000-0000-0000-0000-000000000000}"/>
          </ac:spMkLst>
        </pc:spChg>
        <pc:spChg chg="mod">
          <ac:chgData name="Chris Speller" userId="0a97f007-b978-4543-a8a0-9ee0abccdf0a" providerId="ADAL" clId="{FD4D7735-FE6F-48CE-8EB0-426C4AA180B2}" dt="2021-01-27T16:48:25.817" v="23445"/>
          <ac:spMkLst>
            <pc:docMk/>
            <pc:sldMk cId="2901154865" sldId="5107"/>
            <ac:spMk id="11" creationId="{00000000-0000-0000-0000-000000000000}"/>
          </ac:spMkLst>
        </pc:spChg>
        <pc:spChg chg="mod">
          <ac:chgData name="Chris Speller" userId="0a97f007-b978-4543-a8a0-9ee0abccdf0a" providerId="ADAL" clId="{FD4D7735-FE6F-48CE-8EB0-426C4AA180B2}" dt="2021-01-27T16:48:58.559" v="23475" actId="20577"/>
          <ac:spMkLst>
            <pc:docMk/>
            <pc:sldMk cId="2901154865" sldId="5107"/>
            <ac:spMk id="13" creationId="{7ABAE97A-8CAC-449E-AADF-D2C0B12BD954}"/>
          </ac:spMkLst>
        </pc:spChg>
      </pc:sldChg>
      <pc:sldChg chg="addSp delSp modSp add mod modAnim">
        <pc:chgData name="Chris Speller" userId="0a97f007-b978-4543-a8a0-9ee0abccdf0a" providerId="ADAL" clId="{FD4D7735-FE6F-48CE-8EB0-426C4AA180B2}" dt="2021-01-31T19:02:21.285" v="33092" actId="1076"/>
        <pc:sldMkLst>
          <pc:docMk/>
          <pc:sldMk cId="2388335866" sldId="5108"/>
        </pc:sldMkLst>
        <pc:spChg chg="mod">
          <ac:chgData name="Chris Speller" userId="0a97f007-b978-4543-a8a0-9ee0abccdf0a" providerId="ADAL" clId="{FD4D7735-FE6F-48CE-8EB0-426C4AA180B2}" dt="2021-01-27T16:52:05.735" v="23864" actId="20577"/>
          <ac:spMkLst>
            <pc:docMk/>
            <pc:sldMk cId="2388335866" sldId="5108"/>
            <ac:spMk id="10" creationId="{00000000-0000-0000-0000-000000000000}"/>
          </ac:spMkLst>
        </pc:spChg>
        <pc:spChg chg="mod">
          <ac:chgData name="Chris Speller" userId="0a97f007-b978-4543-a8a0-9ee0abccdf0a" providerId="ADAL" clId="{FD4D7735-FE6F-48CE-8EB0-426C4AA180B2}" dt="2021-01-27T16:50:47.501" v="23819"/>
          <ac:spMkLst>
            <pc:docMk/>
            <pc:sldMk cId="2388335866" sldId="5108"/>
            <ac:spMk id="11" creationId="{00000000-0000-0000-0000-000000000000}"/>
          </ac:spMkLst>
        </pc:spChg>
        <pc:spChg chg="mod">
          <ac:chgData name="Chris Speller" userId="0a97f007-b978-4543-a8a0-9ee0abccdf0a" providerId="ADAL" clId="{FD4D7735-FE6F-48CE-8EB0-426C4AA180B2}" dt="2021-01-31T19:02:21.285" v="33092" actId="1076"/>
          <ac:spMkLst>
            <pc:docMk/>
            <pc:sldMk cId="2388335866" sldId="5108"/>
            <ac:spMk id="13" creationId="{7ABAE97A-8CAC-449E-AADF-D2C0B12BD954}"/>
          </ac:spMkLst>
        </pc:spChg>
        <pc:picChg chg="add del mod">
          <ac:chgData name="Chris Speller" userId="0a97f007-b978-4543-a8a0-9ee0abccdf0a" providerId="ADAL" clId="{FD4D7735-FE6F-48CE-8EB0-426C4AA180B2}" dt="2021-01-27T16:50:58.521" v="23826" actId="478"/>
          <ac:picMkLst>
            <pc:docMk/>
            <pc:sldMk cId="2388335866" sldId="5108"/>
            <ac:picMk id="3" creationId="{23F74DCA-4DC1-453C-A582-EE9E08D08E38}"/>
          </ac:picMkLst>
        </pc:picChg>
        <pc:picChg chg="add del mod">
          <ac:chgData name="Chris Speller" userId="0a97f007-b978-4543-a8a0-9ee0abccdf0a" providerId="ADAL" clId="{FD4D7735-FE6F-48CE-8EB0-426C4AA180B2}" dt="2021-01-27T16:52:34.568" v="23892" actId="478"/>
          <ac:picMkLst>
            <pc:docMk/>
            <pc:sldMk cId="2388335866" sldId="5108"/>
            <ac:picMk id="7" creationId="{D1B98FB3-604E-4414-B52A-62F3A7993F28}"/>
          </ac:picMkLst>
        </pc:picChg>
      </pc:sldChg>
      <pc:sldChg chg="addSp delSp modSp add mod modAnim">
        <pc:chgData name="Chris Speller" userId="0a97f007-b978-4543-a8a0-9ee0abccdf0a" providerId="ADAL" clId="{FD4D7735-FE6F-48CE-8EB0-426C4AA180B2}" dt="2021-01-27T16:54:44.784" v="24253" actId="478"/>
        <pc:sldMkLst>
          <pc:docMk/>
          <pc:sldMk cId="3155643229" sldId="5109"/>
        </pc:sldMkLst>
        <pc:spChg chg="mod">
          <ac:chgData name="Chris Speller" userId="0a97f007-b978-4543-a8a0-9ee0abccdf0a" providerId="ADAL" clId="{FD4D7735-FE6F-48CE-8EB0-426C4AA180B2}" dt="2021-01-27T16:53:56.651" v="24171" actId="20577"/>
          <ac:spMkLst>
            <pc:docMk/>
            <pc:sldMk cId="3155643229" sldId="5109"/>
            <ac:spMk id="10" creationId="{00000000-0000-0000-0000-000000000000}"/>
          </ac:spMkLst>
        </pc:spChg>
        <pc:spChg chg="mod">
          <ac:chgData name="Chris Speller" userId="0a97f007-b978-4543-a8a0-9ee0abccdf0a" providerId="ADAL" clId="{FD4D7735-FE6F-48CE-8EB0-426C4AA180B2}" dt="2021-01-27T16:53:58.507" v="24172" actId="20577"/>
          <ac:spMkLst>
            <pc:docMk/>
            <pc:sldMk cId="3155643229" sldId="5109"/>
            <ac:spMk id="11" creationId="{00000000-0000-0000-0000-000000000000}"/>
          </ac:spMkLst>
        </pc:spChg>
        <pc:spChg chg="mod">
          <ac:chgData name="Chris Speller" userId="0a97f007-b978-4543-a8a0-9ee0abccdf0a" providerId="ADAL" clId="{FD4D7735-FE6F-48CE-8EB0-426C4AA180B2}" dt="2021-01-27T16:54:24.419" v="24249" actId="122"/>
          <ac:spMkLst>
            <pc:docMk/>
            <pc:sldMk cId="3155643229" sldId="5109"/>
            <ac:spMk id="13" creationId="{7ABAE97A-8CAC-449E-AADF-D2C0B12BD954}"/>
          </ac:spMkLst>
        </pc:spChg>
        <pc:picChg chg="add del mod">
          <ac:chgData name="Chris Speller" userId="0a97f007-b978-4543-a8a0-9ee0abccdf0a" providerId="ADAL" clId="{FD4D7735-FE6F-48CE-8EB0-426C4AA180B2}" dt="2021-01-27T16:54:28.096" v="24250" actId="478"/>
          <ac:picMkLst>
            <pc:docMk/>
            <pc:sldMk cId="3155643229" sldId="5109"/>
            <ac:picMk id="3" creationId="{FE9527A4-CF2F-4731-898E-EBC6C419A1DF}"/>
          </ac:picMkLst>
        </pc:picChg>
        <pc:picChg chg="add del">
          <ac:chgData name="Chris Speller" userId="0a97f007-b978-4543-a8a0-9ee0abccdf0a" providerId="ADAL" clId="{FD4D7735-FE6F-48CE-8EB0-426C4AA180B2}" dt="2021-01-27T16:54:44.784" v="24253" actId="478"/>
          <ac:picMkLst>
            <pc:docMk/>
            <pc:sldMk cId="3155643229" sldId="5109"/>
            <ac:picMk id="7" creationId="{1E11A5CB-1665-42A2-9C92-4C184A9C5B74}"/>
          </ac:picMkLst>
        </pc:picChg>
      </pc:sldChg>
      <pc:sldChg chg="addSp delSp modSp add mod modAnim">
        <pc:chgData name="Chris Speller" userId="0a97f007-b978-4543-a8a0-9ee0abccdf0a" providerId="ADAL" clId="{FD4D7735-FE6F-48CE-8EB0-426C4AA180B2}" dt="2021-01-27T17:00:15.631" v="24500" actId="478"/>
        <pc:sldMkLst>
          <pc:docMk/>
          <pc:sldMk cId="2202538144" sldId="5110"/>
        </pc:sldMkLst>
        <pc:spChg chg="mod">
          <ac:chgData name="Chris Speller" userId="0a97f007-b978-4543-a8a0-9ee0abccdf0a" providerId="ADAL" clId="{FD4D7735-FE6F-48CE-8EB0-426C4AA180B2}" dt="2021-01-27T16:58:37.968" v="24448" actId="20577"/>
          <ac:spMkLst>
            <pc:docMk/>
            <pc:sldMk cId="2202538144" sldId="5110"/>
            <ac:spMk id="10" creationId="{00000000-0000-0000-0000-000000000000}"/>
          </ac:spMkLst>
        </pc:spChg>
        <pc:spChg chg="mod">
          <ac:chgData name="Chris Speller" userId="0a97f007-b978-4543-a8a0-9ee0abccdf0a" providerId="ADAL" clId="{FD4D7735-FE6F-48CE-8EB0-426C4AA180B2}" dt="2021-01-27T16:59:29.223" v="24463" actId="20577"/>
          <ac:spMkLst>
            <pc:docMk/>
            <pc:sldMk cId="2202538144" sldId="5110"/>
            <ac:spMk id="11" creationId="{00000000-0000-0000-0000-000000000000}"/>
          </ac:spMkLst>
        </pc:spChg>
        <pc:spChg chg="mod">
          <ac:chgData name="Chris Speller" userId="0a97f007-b978-4543-a8a0-9ee0abccdf0a" providerId="ADAL" clId="{FD4D7735-FE6F-48CE-8EB0-426C4AA180B2}" dt="2021-01-27T17:00:12.276" v="24499" actId="20577"/>
          <ac:spMkLst>
            <pc:docMk/>
            <pc:sldMk cId="2202538144" sldId="5110"/>
            <ac:spMk id="13" creationId="{7ABAE97A-8CAC-449E-AADF-D2C0B12BD954}"/>
          </ac:spMkLst>
        </pc:spChg>
        <pc:picChg chg="add del mod">
          <ac:chgData name="Chris Speller" userId="0a97f007-b978-4543-a8a0-9ee0abccdf0a" providerId="ADAL" clId="{FD4D7735-FE6F-48CE-8EB0-426C4AA180B2}" dt="2021-01-27T17:00:15.631" v="24500" actId="478"/>
          <ac:picMkLst>
            <pc:docMk/>
            <pc:sldMk cId="2202538144" sldId="5110"/>
            <ac:picMk id="3" creationId="{A382C6C9-B120-49CD-864B-C8B008EED32F}"/>
          </ac:picMkLst>
        </pc:picChg>
        <pc:picChg chg="del">
          <ac:chgData name="Chris Speller" userId="0a97f007-b978-4543-a8a0-9ee0abccdf0a" providerId="ADAL" clId="{FD4D7735-FE6F-48CE-8EB0-426C4AA180B2}" dt="2021-01-27T16:56:02.712" v="24405" actId="478"/>
          <ac:picMkLst>
            <pc:docMk/>
            <pc:sldMk cId="2202538144" sldId="5110"/>
            <ac:picMk id="7" creationId="{1E11A5CB-1665-42A2-9C92-4C184A9C5B74}"/>
          </ac:picMkLst>
        </pc:picChg>
      </pc:sldChg>
      <pc:sldChg chg="modSp add mod modAnim">
        <pc:chgData name="Chris Speller" userId="0a97f007-b978-4543-a8a0-9ee0abccdf0a" providerId="ADAL" clId="{FD4D7735-FE6F-48CE-8EB0-426C4AA180B2}" dt="2021-01-27T17:02:12.489" v="24546" actId="6549"/>
        <pc:sldMkLst>
          <pc:docMk/>
          <pc:sldMk cId="4290101405" sldId="5111"/>
        </pc:sldMkLst>
        <pc:spChg chg="mod">
          <ac:chgData name="Chris Speller" userId="0a97f007-b978-4543-a8a0-9ee0abccdf0a" providerId="ADAL" clId="{FD4D7735-FE6F-48CE-8EB0-426C4AA180B2}" dt="2021-01-27T17:02:12.489" v="24546" actId="6549"/>
          <ac:spMkLst>
            <pc:docMk/>
            <pc:sldMk cId="4290101405" sldId="5111"/>
            <ac:spMk id="10" creationId="{00000000-0000-0000-0000-000000000000}"/>
          </ac:spMkLst>
        </pc:spChg>
        <pc:spChg chg="mod">
          <ac:chgData name="Chris Speller" userId="0a97f007-b978-4543-a8a0-9ee0abccdf0a" providerId="ADAL" clId="{FD4D7735-FE6F-48CE-8EB0-426C4AA180B2}" dt="2021-01-27T17:02:04.841" v="24543"/>
          <ac:spMkLst>
            <pc:docMk/>
            <pc:sldMk cId="4290101405" sldId="5111"/>
            <ac:spMk id="11" creationId="{00000000-0000-0000-0000-000000000000}"/>
          </ac:spMkLst>
        </pc:spChg>
        <pc:spChg chg="mod">
          <ac:chgData name="Chris Speller" userId="0a97f007-b978-4543-a8a0-9ee0abccdf0a" providerId="ADAL" clId="{FD4D7735-FE6F-48CE-8EB0-426C4AA180B2}" dt="2021-01-27T17:01:08.313" v="24529" actId="122"/>
          <ac:spMkLst>
            <pc:docMk/>
            <pc:sldMk cId="4290101405" sldId="5111"/>
            <ac:spMk id="13" creationId="{7ABAE97A-8CAC-449E-AADF-D2C0B12BD954}"/>
          </ac:spMkLst>
        </pc:spChg>
      </pc:sldChg>
      <pc:sldChg chg="addSp delSp modSp add mod modAnim">
        <pc:chgData name="Chris Speller" userId="0a97f007-b978-4543-a8a0-9ee0abccdf0a" providerId="ADAL" clId="{FD4D7735-FE6F-48CE-8EB0-426C4AA180B2}" dt="2021-01-27T17:07:40.080" v="25346" actId="478"/>
        <pc:sldMkLst>
          <pc:docMk/>
          <pc:sldMk cId="2201462496" sldId="5112"/>
        </pc:sldMkLst>
        <pc:spChg chg="mod">
          <ac:chgData name="Chris Speller" userId="0a97f007-b978-4543-a8a0-9ee0abccdf0a" providerId="ADAL" clId="{FD4D7735-FE6F-48CE-8EB0-426C4AA180B2}" dt="2021-01-27T17:07:09.629" v="25344" actId="6549"/>
          <ac:spMkLst>
            <pc:docMk/>
            <pc:sldMk cId="2201462496" sldId="5112"/>
            <ac:spMk id="10" creationId="{00000000-0000-0000-0000-000000000000}"/>
          </ac:spMkLst>
        </pc:spChg>
        <pc:spChg chg="mod">
          <ac:chgData name="Chris Speller" userId="0a97f007-b978-4543-a8a0-9ee0abccdf0a" providerId="ADAL" clId="{FD4D7735-FE6F-48CE-8EB0-426C4AA180B2}" dt="2021-01-27T17:07:03.812" v="25339" actId="20577"/>
          <ac:spMkLst>
            <pc:docMk/>
            <pc:sldMk cId="2201462496" sldId="5112"/>
            <ac:spMk id="11" creationId="{00000000-0000-0000-0000-000000000000}"/>
          </ac:spMkLst>
        </pc:spChg>
        <pc:spChg chg="mod">
          <ac:chgData name="Chris Speller" userId="0a97f007-b978-4543-a8a0-9ee0abccdf0a" providerId="ADAL" clId="{FD4D7735-FE6F-48CE-8EB0-426C4AA180B2}" dt="2021-01-27T17:06:45.871" v="25331" actId="20577"/>
          <ac:spMkLst>
            <pc:docMk/>
            <pc:sldMk cId="2201462496" sldId="5112"/>
            <ac:spMk id="13" creationId="{7ABAE97A-8CAC-449E-AADF-D2C0B12BD954}"/>
          </ac:spMkLst>
        </pc:spChg>
        <pc:picChg chg="add del mod modCrop">
          <ac:chgData name="Chris Speller" userId="0a97f007-b978-4543-a8a0-9ee0abccdf0a" providerId="ADAL" clId="{FD4D7735-FE6F-48CE-8EB0-426C4AA180B2}" dt="2021-01-27T17:07:40.080" v="25346" actId="478"/>
          <ac:picMkLst>
            <pc:docMk/>
            <pc:sldMk cId="2201462496" sldId="5112"/>
            <ac:picMk id="3" creationId="{2E2857BB-CCA1-43E4-A927-B8D454179D93}"/>
          </ac:picMkLst>
        </pc:picChg>
      </pc:sldChg>
      <pc:sldChg chg="addSp delSp modSp add mod ord">
        <pc:chgData name="Chris Speller" userId="0a97f007-b978-4543-a8a0-9ee0abccdf0a" providerId="ADAL" clId="{FD4D7735-FE6F-48CE-8EB0-426C4AA180B2}" dt="2021-01-27T17:18:22.214" v="26033"/>
        <pc:sldMkLst>
          <pc:docMk/>
          <pc:sldMk cId="2546456423" sldId="5113"/>
        </pc:sldMkLst>
        <pc:spChg chg="mod">
          <ac:chgData name="Chris Speller" userId="0a97f007-b978-4543-a8a0-9ee0abccdf0a" providerId="ADAL" clId="{FD4D7735-FE6F-48CE-8EB0-426C4AA180B2}" dt="2021-01-27T17:17:39.513" v="26030" actId="6549"/>
          <ac:spMkLst>
            <pc:docMk/>
            <pc:sldMk cId="2546456423" sldId="5113"/>
            <ac:spMk id="10" creationId="{00000000-0000-0000-0000-000000000000}"/>
          </ac:spMkLst>
        </pc:spChg>
        <pc:spChg chg="mod">
          <ac:chgData name="Chris Speller" userId="0a97f007-b978-4543-a8a0-9ee0abccdf0a" providerId="ADAL" clId="{FD4D7735-FE6F-48CE-8EB0-426C4AA180B2}" dt="2021-01-27T17:10:56.765" v="25996"/>
          <ac:spMkLst>
            <pc:docMk/>
            <pc:sldMk cId="2546456423" sldId="5113"/>
            <ac:spMk id="11" creationId="{00000000-0000-0000-0000-000000000000}"/>
          </ac:spMkLst>
        </pc:spChg>
        <pc:spChg chg="mod">
          <ac:chgData name="Chris Speller" userId="0a97f007-b978-4543-a8a0-9ee0abccdf0a" providerId="ADAL" clId="{FD4D7735-FE6F-48CE-8EB0-426C4AA180B2}" dt="2021-01-27T17:11:09.123" v="26013" actId="20577"/>
          <ac:spMkLst>
            <pc:docMk/>
            <pc:sldMk cId="2546456423" sldId="5113"/>
            <ac:spMk id="13" creationId="{7ABAE97A-8CAC-449E-AADF-D2C0B12BD954}"/>
          </ac:spMkLst>
        </pc:spChg>
        <pc:picChg chg="add del mod">
          <ac:chgData name="Chris Speller" userId="0a97f007-b978-4543-a8a0-9ee0abccdf0a" providerId="ADAL" clId="{FD4D7735-FE6F-48CE-8EB0-426C4AA180B2}" dt="2021-01-27T17:17:55.736" v="26031" actId="478"/>
          <ac:picMkLst>
            <pc:docMk/>
            <pc:sldMk cId="2546456423" sldId="5113"/>
            <ac:picMk id="3" creationId="{048822D0-517D-412A-BFBC-A24FCFC02C52}"/>
          </ac:picMkLst>
        </pc:picChg>
      </pc:sldChg>
      <pc:sldChg chg="addSp delSp modSp add mod modAnim">
        <pc:chgData name="Chris Speller" userId="0a97f007-b978-4543-a8a0-9ee0abccdf0a" providerId="ADAL" clId="{FD4D7735-FE6F-48CE-8EB0-426C4AA180B2}" dt="2021-01-27T18:29:52.863" v="26492" actId="478"/>
        <pc:sldMkLst>
          <pc:docMk/>
          <pc:sldMk cId="804845537" sldId="5114"/>
        </pc:sldMkLst>
        <pc:spChg chg="mod">
          <ac:chgData name="Chris Speller" userId="0a97f007-b978-4543-a8a0-9ee0abccdf0a" providerId="ADAL" clId="{FD4D7735-FE6F-48CE-8EB0-426C4AA180B2}" dt="2021-01-27T17:50:50.548" v="26488" actId="20577"/>
          <ac:spMkLst>
            <pc:docMk/>
            <pc:sldMk cId="804845537" sldId="5114"/>
            <ac:spMk id="10" creationId="{00000000-0000-0000-0000-000000000000}"/>
          </ac:spMkLst>
        </pc:spChg>
        <pc:spChg chg="mod">
          <ac:chgData name="Chris Speller" userId="0a97f007-b978-4543-a8a0-9ee0abccdf0a" providerId="ADAL" clId="{FD4D7735-FE6F-48CE-8EB0-426C4AA180B2}" dt="2021-01-27T17:50:30.665" v="26481"/>
          <ac:spMkLst>
            <pc:docMk/>
            <pc:sldMk cId="804845537" sldId="5114"/>
            <ac:spMk id="11" creationId="{00000000-0000-0000-0000-000000000000}"/>
          </ac:spMkLst>
        </pc:spChg>
        <pc:spChg chg="mod">
          <ac:chgData name="Chris Speller" userId="0a97f007-b978-4543-a8a0-9ee0abccdf0a" providerId="ADAL" clId="{FD4D7735-FE6F-48CE-8EB0-426C4AA180B2}" dt="2021-01-27T17:49:39.746" v="26469" actId="20577"/>
          <ac:spMkLst>
            <pc:docMk/>
            <pc:sldMk cId="804845537" sldId="5114"/>
            <ac:spMk id="13" creationId="{7ABAE97A-8CAC-449E-AADF-D2C0B12BD954}"/>
          </ac:spMkLst>
        </pc:spChg>
        <pc:picChg chg="add del">
          <ac:chgData name="Chris Speller" userId="0a97f007-b978-4543-a8a0-9ee0abccdf0a" providerId="ADAL" clId="{FD4D7735-FE6F-48CE-8EB0-426C4AA180B2}" dt="2021-01-27T17:39:54.568" v="26040" actId="478"/>
          <ac:picMkLst>
            <pc:docMk/>
            <pc:sldMk cId="804845537" sldId="5114"/>
            <ac:picMk id="3" creationId="{D3A600A6-1F00-4E15-A34B-439CA4CCEF6D}"/>
          </ac:picMkLst>
        </pc:picChg>
        <pc:picChg chg="add del mod">
          <ac:chgData name="Chris Speller" userId="0a97f007-b978-4543-a8a0-9ee0abccdf0a" providerId="ADAL" clId="{FD4D7735-FE6F-48CE-8EB0-426C4AA180B2}" dt="2021-01-27T18:29:52.863" v="26492" actId="478"/>
          <ac:picMkLst>
            <pc:docMk/>
            <pc:sldMk cId="804845537" sldId="5114"/>
            <ac:picMk id="7" creationId="{3EFEBAFC-9761-436F-A8CB-8977F3F380E3}"/>
          </ac:picMkLst>
        </pc:picChg>
      </pc:sldChg>
      <pc:sldChg chg="delSp modSp add mod modAnim">
        <pc:chgData name="Chris Speller" userId="0a97f007-b978-4543-a8a0-9ee0abccdf0a" providerId="ADAL" clId="{FD4D7735-FE6F-48CE-8EB0-426C4AA180B2}" dt="2021-01-27T17:48:42.052" v="26433" actId="20577"/>
        <pc:sldMkLst>
          <pc:docMk/>
          <pc:sldMk cId="1390735204" sldId="5115"/>
        </pc:sldMkLst>
        <pc:spChg chg="mod">
          <ac:chgData name="Chris Speller" userId="0a97f007-b978-4543-a8a0-9ee0abccdf0a" providerId="ADAL" clId="{FD4D7735-FE6F-48CE-8EB0-426C4AA180B2}" dt="2021-01-27T17:48:42.052" v="26433" actId="20577"/>
          <ac:spMkLst>
            <pc:docMk/>
            <pc:sldMk cId="1390735204" sldId="5115"/>
            <ac:spMk id="10" creationId="{00000000-0000-0000-0000-000000000000}"/>
          </ac:spMkLst>
        </pc:spChg>
        <pc:spChg chg="mod">
          <ac:chgData name="Chris Speller" userId="0a97f007-b978-4543-a8a0-9ee0abccdf0a" providerId="ADAL" clId="{FD4D7735-FE6F-48CE-8EB0-426C4AA180B2}" dt="2021-01-27T17:47:23.413" v="26400" actId="20577"/>
          <ac:spMkLst>
            <pc:docMk/>
            <pc:sldMk cId="1390735204" sldId="5115"/>
            <ac:spMk id="11" creationId="{00000000-0000-0000-0000-000000000000}"/>
          </ac:spMkLst>
        </pc:spChg>
        <pc:spChg chg="mod">
          <ac:chgData name="Chris Speller" userId="0a97f007-b978-4543-a8a0-9ee0abccdf0a" providerId="ADAL" clId="{FD4D7735-FE6F-48CE-8EB0-426C4AA180B2}" dt="2021-01-27T17:42:40.971" v="26368" actId="20577"/>
          <ac:spMkLst>
            <pc:docMk/>
            <pc:sldMk cId="1390735204" sldId="5115"/>
            <ac:spMk id="13" creationId="{7ABAE97A-8CAC-449E-AADF-D2C0B12BD954}"/>
          </ac:spMkLst>
        </pc:spChg>
        <pc:picChg chg="del mod">
          <ac:chgData name="Chris Speller" userId="0a97f007-b978-4543-a8a0-9ee0abccdf0a" providerId="ADAL" clId="{FD4D7735-FE6F-48CE-8EB0-426C4AA180B2}" dt="2021-01-27T17:41:05.919" v="26363" actId="478"/>
          <ac:picMkLst>
            <pc:docMk/>
            <pc:sldMk cId="1390735204" sldId="5115"/>
            <ac:picMk id="3" creationId="{D3A600A6-1F00-4E15-A34B-439CA4CCEF6D}"/>
          </ac:picMkLst>
        </pc:picChg>
      </pc:sldChg>
      <pc:sldChg chg="addSp modSp add mod modAnim">
        <pc:chgData name="Chris Speller" userId="0a97f007-b978-4543-a8a0-9ee0abccdf0a" providerId="ADAL" clId="{FD4D7735-FE6F-48CE-8EB0-426C4AA180B2}" dt="2021-01-31T19:02:30.317" v="33093"/>
        <pc:sldMkLst>
          <pc:docMk/>
          <pc:sldMk cId="3176566927" sldId="5116"/>
        </pc:sldMkLst>
        <pc:spChg chg="mod">
          <ac:chgData name="Chris Speller" userId="0a97f007-b978-4543-a8a0-9ee0abccdf0a" providerId="ADAL" clId="{FD4D7735-FE6F-48CE-8EB0-426C4AA180B2}" dt="2021-01-27T18:30:07.297" v="26496" actId="20577"/>
          <ac:spMkLst>
            <pc:docMk/>
            <pc:sldMk cId="3176566927" sldId="5116"/>
            <ac:spMk id="10" creationId="{00000000-0000-0000-0000-000000000000}"/>
          </ac:spMkLst>
        </pc:spChg>
        <pc:spChg chg="mod">
          <ac:chgData name="Chris Speller" userId="0a97f007-b978-4543-a8a0-9ee0abccdf0a" providerId="ADAL" clId="{FD4D7735-FE6F-48CE-8EB0-426C4AA180B2}" dt="2021-01-27T18:30:09.027" v="26497"/>
          <ac:spMkLst>
            <pc:docMk/>
            <pc:sldMk cId="3176566927" sldId="5116"/>
            <ac:spMk id="11" creationId="{00000000-0000-0000-0000-000000000000}"/>
          </ac:spMkLst>
        </pc:spChg>
        <pc:spChg chg="add mod">
          <ac:chgData name="Chris Speller" userId="0a97f007-b978-4543-a8a0-9ee0abccdf0a" providerId="ADAL" clId="{FD4D7735-FE6F-48CE-8EB0-426C4AA180B2}" dt="2021-01-31T19:02:30.317" v="33093"/>
          <ac:spMkLst>
            <pc:docMk/>
            <pc:sldMk cId="3176566927" sldId="5116"/>
            <ac:spMk id="12" creationId="{2B269FA4-629F-47B2-BC11-986E46A2DDE6}"/>
          </ac:spMkLst>
        </pc:spChg>
        <pc:spChg chg="mod">
          <ac:chgData name="Chris Speller" userId="0a97f007-b978-4543-a8a0-9ee0abccdf0a" providerId="ADAL" clId="{FD4D7735-FE6F-48CE-8EB0-426C4AA180B2}" dt="2021-01-27T18:30:37.155" v="26525" actId="122"/>
          <ac:spMkLst>
            <pc:docMk/>
            <pc:sldMk cId="3176566927" sldId="5116"/>
            <ac:spMk id="13" creationId="{7ABAE97A-8CAC-449E-AADF-D2C0B12BD954}"/>
          </ac:spMkLst>
        </pc:spChg>
        <pc:picChg chg="add mod">
          <ac:chgData name="Chris Speller" userId="0a97f007-b978-4543-a8a0-9ee0abccdf0a" providerId="ADAL" clId="{FD4D7735-FE6F-48CE-8EB0-426C4AA180B2}" dt="2021-01-27T18:32:01.883" v="26529" actId="14100"/>
          <ac:picMkLst>
            <pc:docMk/>
            <pc:sldMk cId="3176566927" sldId="5116"/>
            <ac:picMk id="3" creationId="{34C2C115-1E22-4EC2-BEB2-5AC098D74FD6}"/>
          </ac:picMkLst>
        </pc:picChg>
        <pc:picChg chg="mod">
          <ac:chgData name="Chris Speller" userId="0a97f007-b978-4543-a8a0-9ee0abccdf0a" providerId="ADAL" clId="{FD4D7735-FE6F-48CE-8EB0-426C4AA180B2}" dt="2021-01-27T18:30:13.609" v="26500" actId="1076"/>
          <ac:picMkLst>
            <pc:docMk/>
            <pc:sldMk cId="3176566927" sldId="5116"/>
            <ac:picMk id="7" creationId="{3EFEBAFC-9761-436F-A8CB-8977F3F380E3}"/>
          </ac:picMkLst>
        </pc:picChg>
      </pc:sldChg>
      <pc:sldChg chg="addSp modSp add mod modAnim">
        <pc:chgData name="Chris Speller" userId="0a97f007-b978-4543-a8a0-9ee0abccdf0a" providerId="ADAL" clId="{FD4D7735-FE6F-48CE-8EB0-426C4AA180B2}" dt="2021-01-31T19:02:31.609" v="33094"/>
        <pc:sldMkLst>
          <pc:docMk/>
          <pc:sldMk cId="3959230070" sldId="5117"/>
        </pc:sldMkLst>
        <pc:spChg chg="mod">
          <ac:chgData name="Chris Speller" userId="0a97f007-b978-4543-a8a0-9ee0abccdf0a" providerId="ADAL" clId="{FD4D7735-FE6F-48CE-8EB0-426C4AA180B2}" dt="2021-01-27T18:34:25.907" v="26599"/>
          <ac:spMkLst>
            <pc:docMk/>
            <pc:sldMk cId="3959230070" sldId="5117"/>
            <ac:spMk id="10" creationId="{00000000-0000-0000-0000-000000000000}"/>
          </ac:spMkLst>
        </pc:spChg>
        <pc:spChg chg="mod">
          <ac:chgData name="Chris Speller" userId="0a97f007-b978-4543-a8a0-9ee0abccdf0a" providerId="ADAL" clId="{FD4D7735-FE6F-48CE-8EB0-426C4AA180B2}" dt="2021-01-27T18:33:38.633" v="26539"/>
          <ac:spMkLst>
            <pc:docMk/>
            <pc:sldMk cId="3959230070" sldId="5117"/>
            <ac:spMk id="11" creationId="{00000000-0000-0000-0000-000000000000}"/>
          </ac:spMkLst>
        </pc:spChg>
        <pc:spChg chg="add mod">
          <ac:chgData name="Chris Speller" userId="0a97f007-b978-4543-a8a0-9ee0abccdf0a" providerId="ADAL" clId="{FD4D7735-FE6F-48CE-8EB0-426C4AA180B2}" dt="2021-01-31T19:02:31.609" v="33094"/>
          <ac:spMkLst>
            <pc:docMk/>
            <pc:sldMk cId="3959230070" sldId="5117"/>
            <ac:spMk id="12" creationId="{6B30BB91-E17A-4C7B-80E2-00B604C3F5BC}"/>
          </ac:spMkLst>
        </pc:spChg>
        <pc:spChg chg="mod">
          <ac:chgData name="Chris Speller" userId="0a97f007-b978-4543-a8a0-9ee0abccdf0a" providerId="ADAL" clId="{FD4D7735-FE6F-48CE-8EB0-426C4AA180B2}" dt="2021-01-27T18:34:18.979" v="26595" actId="122"/>
          <ac:spMkLst>
            <pc:docMk/>
            <pc:sldMk cId="3959230070" sldId="5117"/>
            <ac:spMk id="13" creationId="{7ABAE97A-8CAC-449E-AADF-D2C0B12BD954}"/>
          </ac:spMkLst>
        </pc:spChg>
        <pc:picChg chg="add mod">
          <ac:chgData name="Chris Speller" userId="0a97f007-b978-4543-a8a0-9ee0abccdf0a" providerId="ADAL" clId="{FD4D7735-FE6F-48CE-8EB0-426C4AA180B2}" dt="2021-01-27T18:33:46.012" v="26541" actId="1076"/>
          <ac:picMkLst>
            <pc:docMk/>
            <pc:sldMk cId="3959230070" sldId="5117"/>
            <ac:picMk id="3" creationId="{0C598F10-BF2B-411C-9CA0-189ACB413883}"/>
          </ac:picMkLst>
        </pc:picChg>
        <pc:picChg chg="add mod">
          <ac:chgData name="Chris Speller" userId="0a97f007-b978-4543-a8a0-9ee0abccdf0a" providerId="ADAL" clId="{FD4D7735-FE6F-48CE-8EB0-426C4AA180B2}" dt="2021-01-27T18:37:20.318" v="26603" actId="14100"/>
          <ac:picMkLst>
            <pc:docMk/>
            <pc:sldMk cId="3959230070" sldId="5117"/>
            <ac:picMk id="7" creationId="{A35E7A67-CD9F-4037-9C96-EB78CA7CA4D7}"/>
          </ac:picMkLst>
        </pc:picChg>
      </pc:sldChg>
      <pc:sldChg chg="addSp modSp add mod modAnim">
        <pc:chgData name="Chris Speller" userId="0a97f007-b978-4543-a8a0-9ee0abccdf0a" providerId="ADAL" clId="{FD4D7735-FE6F-48CE-8EB0-426C4AA180B2}" dt="2021-01-31T19:02:32.746" v="33095"/>
        <pc:sldMkLst>
          <pc:docMk/>
          <pc:sldMk cId="1585868015" sldId="5118"/>
        </pc:sldMkLst>
        <pc:spChg chg="mod">
          <ac:chgData name="Chris Speller" userId="0a97f007-b978-4543-a8a0-9ee0abccdf0a" providerId="ADAL" clId="{FD4D7735-FE6F-48CE-8EB0-426C4AA180B2}" dt="2021-01-27T18:40:13.191" v="26648"/>
          <ac:spMkLst>
            <pc:docMk/>
            <pc:sldMk cId="1585868015" sldId="5118"/>
            <ac:spMk id="10" creationId="{00000000-0000-0000-0000-000000000000}"/>
          </ac:spMkLst>
        </pc:spChg>
        <pc:spChg chg="mod">
          <ac:chgData name="Chris Speller" userId="0a97f007-b978-4543-a8a0-9ee0abccdf0a" providerId="ADAL" clId="{FD4D7735-FE6F-48CE-8EB0-426C4AA180B2}" dt="2021-01-27T18:38:08.166" v="26608"/>
          <ac:spMkLst>
            <pc:docMk/>
            <pc:sldMk cId="1585868015" sldId="5118"/>
            <ac:spMk id="11" creationId="{00000000-0000-0000-0000-000000000000}"/>
          </ac:spMkLst>
        </pc:spChg>
        <pc:spChg chg="add mod">
          <ac:chgData name="Chris Speller" userId="0a97f007-b978-4543-a8a0-9ee0abccdf0a" providerId="ADAL" clId="{FD4D7735-FE6F-48CE-8EB0-426C4AA180B2}" dt="2021-01-31T19:02:32.746" v="33095"/>
          <ac:spMkLst>
            <pc:docMk/>
            <pc:sldMk cId="1585868015" sldId="5118"/>
            <ac:spMk id="12" creationId="{28A40751-0D5C-40E3-B029-31D25361DA59}"/>
          </ac:spMkLst>
        </pc:spChg>
        <pc:spChg chg="mod">
          <ac:chgData name="Chris Speller" userId="0a97f007-b978-4543-a8a0-9ee0abccdf0a" providerId="ADAL" clId="{FD4D7735-FE6F-48CE-8EB0-426C4AA180B2}" dt="2021-01-27T18:38:48.131" v="26647" actId="122"/>
          <ac:spMkLst>
            <pc:docMk/>
            <pc:sldMk cId="1585868015" sldId="5118"/>
            <ac:spMk id="13" creationId="{7ABAE97A-8CAC-449E-AADF-D2C0B12BD954}"/>
          </ac:spMkLst>
        </pc:spChg>
        <pc:picChg chg="add mod">
          <ac:chgData name="Chris Speller" userId="0a97f007-b978-4543-a8a0-9ee0abccdf0a" providerId="ADAL" clId="{FD4D7735-FE6F-48CE-8EB0-426C4AA180B2}" dt="2021-01-27T18:38:11.974" v="26611" actId="1076"/>
          <ac:picMkLst>
            <pc:docMk/>
            <pc:sldMk cId="1585868015" sldId="5118"/>
            <ac:picMk id="3" creationId="{B86E72C3-2FDD-4F2D-887C-ED64B26A04D9}"/>
          </ac:picMkLst>
        </pc:picChg>
        <pc:picChg chg="add mod">
          <ac:chgData name="Chris Speller" userId="0a97f007-b978-4543-a8a0-9ee0abccdf0a" providerId="ADAL" clId="{FD4D7735-FE6F-48CE-8EB0-426C4AA180B2}" dt="2021-01-27T18:40:46.658" v="26652" actId="1076"/>
          <ac:picMkLst>
            <pc:docMk/>
            <pc:sldMk cId="1585868015" sldId="5118"/>
            <ac:picMk id="7" creationId="{F12AAEFC-D0BD-4366-BF2C-531E0FC546F5}"/>
          </ac:picMkLst>
        </pc:picChg>
      </pc:sldChg>
      <pc:sldChg chg="addSp modSp add mod modAnim">
        <pc:chgData name="Chris Speller" userId="0a97f007-b978-4543-a8a0-9ee0abccdf0a" providerId="ADAL" clId="{FD4D7735-FE6F-48CE-8EB0-426C4AA180B2}" dt="2021-01-31T19:02:34.241" v="33096"/>
        <pc:sldMkLst>
          <pc:docMk/>
          <pc:sldMk cId="1987409393" sldId="5119"/>
        </pc:sldMkLst>
        <pc:spChg chg="mod">
          <ac:chgData name="Chris Speller" userId="0a97f007-b978-4543-a8a0-9ee0abccdf0a" providerId="ADAL" clId="{FD4D7735-FE6F-48CE-8EB0-426C4AA180B2}" dt="2021-01-27T18:42:39.848" v="26722" actId="20577"/>
          <ac:spMkLst>
            <pc:docMk/>
            <pc:sldMk cId="1987409393" sldId="5119"/>
            <ac:spMk id="10" creationId="{00000000-0000-0000-0000-000000000000}"/>
          </ac:spMkLst>
        </pc:spChg>
        <pc:spChg chg="mod">
          <ac:chgData name="Chris Speller" userId="0a97f007-b978-4543-a8a0-9ee0abccdf0a" providerId="ADAL" clId="{FD4D7735-FE6F-48CE-8EB0-426C4AA180B2}" dt="2021-01-27T18:41:34.912" v="26662" actId="20577"/>
          <ac:spMkLst>
            <pc:docMk/>
            <pc:sldMk cId="1987409393" sldId="5119"/>
            <ac:spMk id="11" creationId="{00000000-0000-0000-0000-000000000000}"/>
          </ac:spMkLst>
        </pc:spChg>
        <pc:spChg chg="add mod">
          <ac:chgData name="Chris Speller" userId="0a97f007-b978-4543-a8a0-9ee0abccdf0a" providerId="ADAL" clId="{FD4D7735-FE6F-48CE-8EB0-426C4AA180B2}" dt="2021-01-31T19:02:34.241" v="33096"/>
          <ac:spMkLst>
            <pc:docMk/>
            <pc:sldMk cId="1987409393" sldId="5119"/>
            <ac:spMk id="12" creationId="{3C22DD20-41D7-4291-A0B2-AB147C30144E}"/>
          </ac:spMkLst>
        </pc:spChg>
        <pc:spChg chg="mod">
          <ac:chgData name="Chris Speller" userId="0a97f007-b978-4543-a8a0-9ee0abccdf0a" providerId="ADAL" clId="{FD4D7735-FE6F-48CE-8EB0-426C4AA180B2}" dt="2021-01-27T18:42:21.567" v="26714" actId="1076"/>
          <ac:spMkLst>
            <pc:docMk/>
            <pc:sldMk cId="1987409393" sldId="5119"/>
            <ac:spMk id="13" creationId="{7ABAE97A-8CAC-449E-AADF-D2C0B12BD954}"/>
          </ac:spMkLst>
        </pc:spChg>
        <pc:picChg chg="add mod">
          <ac:chgData name="Chris Speller" userId="0a97f007-b978-4543-a8a0-9ee0abccdf0a" providerId="ADAL" clId="{FD4D7735-FE6F-48CE-8EB0-426C4AA180B2}" dt="2021-01-27T18:42:23.230" v="26715" actId="1076"/>
          <ac:picMkLst>
            <pc:docMk/>
            <pc:sldMk cId="1987409393" sldId="5119"/>
            <ac:picMk id="3" creationId="{69693B4B-543A-470B-84D1-0C377544C143}"/>
          </ac:picMkLst>
        </pc:picChg>
        <pc:picChg chg="add mod">
          <ac:chgData name="Chris Speller" userId="0a97f007-b978-4543-a8a0-9ee0abccdf0a" providerId="ADAL" clId="{FD4D7735-FE6F-48CE-8EB0-426C4AA180B2}" dt="2021-01-27T18:44:06.670" v="26726" actId="1076"/>
          <ac:picMkLst>
            <pc:docMk/>
            <pc:sldMk cId="1987409393" sldId="5119"/>
            <ac:picMk id="7" creationId="{1B74AB64-2953-4405-8761-D63B29CDF858}"/>
          </ac:picMkLst>
        </pc:picChg>
      </pc:sldChg>
      <pc:sldChg chg="delSp modSp add mod delAnim modAnim">
        <pc:chgData name="Chris Speller" userId="0a97f007-b978-4543-a8a0-9ee0abccdf0a" providerId="ADAL" clId="{FD4D7735-FE6F-48CE-8EB0-426C4AA180B2}" dt="2021-01-27T18:47:32.772" v="26814"/>
        <pc:sldMkLst>
          <pc:docMk/>
          <pc:sldMk cId="1075261330" sldId="5120"/>
        </pc:sldMkLst>
        <pc:spChg chg="mod">
          <ac:chgData name="Chris Speller" userId="0a97f007-b978-4543-a8a0-9ee0abccdf0a" providerId="ADAL" clId="{FD4D7735-FE6F-48CE-8EB0-426C4AA180B2}" dt="2021-01-27T18:46:55.036" v="26811" actId="20577"/>
          <ac:spMkLst>
            <pc:docMk/>
            <pc:sldMk cId="1075261330" sldId="5120"/>
            <ac:spMk id="10" creationId="{00000000-0000-0000-0000-000000000000}"/>
          </ac:spMkLst>
        </pc:spChg>
        <pc:spChg chg="mod">
          <ac:chgData name="Chris Speller" userId="0a97f007-b978-4543-a8a0-9ee0abccdf0a" providerId="ADAL" clId="{FD4D7735-FE6F-48CE-8EB0-426C4AA180B2}" dt="2021-01-27T18:45:16.304" v="26763" actId="20577"/>
          <ac:spMkLst>
            <pc:docMk/>
            <pc:sldMk cId="1075261330" sldId="5120"/>
            <ac:spMk id="11" creationId="{00000000-0000-0000-0000-000000000000}"/>
          </ac:spMkLst>
        </pc:spChg>
        <pc:spChg chg="mod">
          <ac:chgData name="Chris Speller" userId="0a97f007-b978-4543-a8a0-9ee0abccdf0a" providerId="ADAL" clId="{FD4D7735-FE6F-48CE-8EB0-426C4AA180B2}" dt="2021-01-27T18:45:58.912" v="26804" actId="20577"/>
          <ac:spMkLst>
            <pc:docMk/>
            <pc:sldMk cId="1075261330" sldId="5120"/>
            <ac:spMk id="13" creationId="{7ABAE97A-8CAC-449E-AADF-D2C0B12BD954}"/>
          </ac:spMkLst>
        </pc:spChg>
        <pc:picChg chg="del">
          <ac:chgData name="Chris Speller" userId="0a97f007-b978-4543-a8a0-9ee0abccdf0a" providerId="ADAL" clId="{FD4D7735-FE6F-48CE-8EB0-426C4AA180B2}" dt="2021-01-27T18:44:36.848" v="26731" actId="478"/>
          <ac:picMkLst>
            <pc:docMk/>
            <pc:sldMk cId="1075261330" sldId="5120"/>
            <ac:picMk id="3" creationId="{69693B4B-543A-470B-84D1-0C377544C143}"/>
          </ac:picMkLst>
        </pc:picChg>
        <pc:picChg chg="del">
          <ac:chgData name="Chris Speller" userId="0a97f007-b978-4543-a8a0-9ee0abccdf0a" providerId="ADAL" clId="{FD4D7735-FE6F-48CE-8EB0-426C4AA180B2}" dt="2021-01-27T18:44:36.341" v="26730" actId="478"/>
          <ac:picMkLst>
            <pc:docMk/>
            <pc:sldMk cId="1075261330" sldId="5120"/>
            <ac:picMk id="7" creationId="{1B74AB64-2953-4405-8761-D63B29CDF858}"/>
          </ac:picMkLst>
        </pc:picChg>
      </pc:sldChg>
      <pc:sldChg chg="addSp delSp modSp add mod">
        <pc:chgData name="Chris Speller" userId="0a97f007-b978-4543-a8a0-9ee0abccdf0a" providerId="ADAL" clId="{FD4D7735-FE6F-48CE-8EB0-426C4AA180B2}" dt="2021-01-27T18:50:00.229" v="27367" actId="20577"/>
        <pc:sldMkLst>
          <pc:docMk/>
          <pc:sldMk cId="3231776832" sldId="5121"/>
        </pc:sldMkLst>
        <pc:spChg chg="mod">
          <ac:chgData name="Chris Speller" userId="0a97f007-b978-4543-a8a0-9ee0abccdf0a" providerId="ADAL" clId="{FD4D7735-FE6F-48CE-8EB0-426C4AA180B2}" dt="2021-01-27T18:50:00.229" v="27367" actId="20577"/>
          <ac:spMkLst>
            <pc:docMk/>
            <pc:sldMk cId="3231776832" sldId="5121"/>
            <ac:spMk id="10" creationId="{00000000-0000-0000-0000-000000000000}"/>
          </ac:spMkLst>
        </pc:spChg>
        <pc:spChg chg="mod">
          <ac:chgData name="Chris Speller" userId="0a97f007-b978-4543-a8a0-9ee0abccdf0a" providerId="ADAL" clId="{FD4D7735-FE6F-48CE-8EB0-426C4AA180B2}" dt="2021-01-27T18:49:16.918" v="27322" actId="20577"/>
          <ac:spMkLst>
            <pc:docMk/>
            <pc:sldMk cId="3231776832" sldId="5121"/>
            <ac:spMk id="11" creationId="{00000000-0000-0000-0000-000000000000}"/>
          </ac:spMkLst>
        </pc:spChg>
        <pc:spChg chg="mod">
          <ac:chgData name="Chris Speller" userId="0a97f007-b978-4543-a8a0-9ee0abccdf0a" providerId="ADAL" clId="{FD4D7735-FE6F-48CE-8EB0-426C4AA180B2}" dt="2021-01-27T18:49:45.240" v="27362" actId="20577"/>
          <ac:spMkLst>
            <pc:docMk/>
            <pc:sldMk cId="3231776832" sldId="5121"/>
            <ac:spMk id="13" creationId="{7ABAE97A-8CAC-449E-AADF-D2C0B12BD954}"/>
          </ac:spMkLst>
        </pc:spChg>
        <pc:picChg chg="add del mod">
          <ac:chgData name="Chris Speller" userId="0a97f007-b978-4543-a8a0-9ee0abccdf0a" providerId="ADAL" clId="{FD4D7735-FE6F-48CE-8EB0-426C4AA180B2}" dt="2021-01-27T18:49:46.902" v="27363" actId="478"/>
          <ac:picMkLst>
            <pc:docMk/>
            <pc:sldMk cId="3231776832" sldId="5121"/>
            <ac:picMk id="3" creationId="{B33D341E-6A01-4138-9630-F9C53826081A}"/>
          </ac:picMkLst>
        </pc:picChg>
      </pc:sldChg>
      <pc:sldChg chg="addSp delSp modSp add mod">
        <pc:chgData name="Chris Speller" userId="0a97f007-b978-4543-a8a0-9ee0abccdf0a" providerId="ADAL" clId="{FD4D7735-FE6F-48CE-8EB0-426C4AA180B2}" dt="2021-01-27T18:56:17.375" v="27884" actId="22"/>
        <pc:sldMkLst>
          <pc:docMk/>
          <pc:sldMk cId="3028537646" sldId="5122"/>
        </pc:sldMkLst>
        <pc:spChg chg="mod">
          <ac:chgData name="Chris Speller" userId="0a97f007-b978-4543-a8a0-9ee0abccdf0a" providerId="ADAL" clId="{FD4D7735-FE6F-48CE-8EB0-426C4AA180B2}" dt="2021-01-27T18:51:48.088" v="27414" actId="20577"/>
          <ac:spMkLst>
            <pc:docMk/>
            <pc:sldMk cId="3028537646" sldId="5122"/>
            <ac:spMk id="10" creationId="{00000000-0000-0000-0000-000000000000}"/>
          </ac:spMkLst>
        </pc:spChg>
        <pc:spChg chg="mod">
          <ac:chgData name="Chris Speller" userId="0a97f007-b978-4543-a8a0-9ee0abccdf0a" providerId="ADAL" clId="{FD4D7735-FE6F-48CE-8EB0-426C4AA180B2}" dt="2021-01-27T18:51:12.048" v="27373"/>
          <ac:spMkLst>
            <pc:docMk/>
            <pc:sldMk cId="3028537646" sldId="5122"/>
            <ac:spMk id="11" creationId="{00000000-0000-0000-0000-000000000000}"/>
          </ac:spMkLst>
        </pc:spChg>
        <pc:spChg chg="mod">
          <ac:chgData name="Chris Speller" userId="0a97f007-b978-4543-a8a0-9ee0abccdf0a" providerId="ADAL" clId="{FD4D7735-FE6F-48CE-8EB0-426C4AA180B2}" dt="2021-01-27T18:51:42.334" v="27409" actId="1076"/>
          <ac:spMkLst>
            <pc:docMk/>
            <pc:sldMk cId="3028537646" sldId="5122"/>
            <ac:spMk id="13" creationId="{7ABAE97A-8CAC-449E-AADF-D2C0B12BD954}"/>
          </ac:spMkLst>
        </pc:spChg>
        <pc:picChg chg="add del mod">
          <ac:chgData name="Chris Speller" userId="0a97f007-b978-4543-a8a0-9ee0abccdf0a" providerId="ADAL" clId="{FD4D7735-FE6F-48CE-8EB0-426C4AA180B2}" dt="2021-01-27T18:56:17.375" v="27884" actId="22"/>
          <ac:picMkLst>
            <pc:docMk/>
            <pc:sldMk cId="3028537646" sldId="5122"/>
            <ac:picMk id="3" creationId="{7A95316E-E3EA-4F79-8B09-72344E66FA05}"/>
          </ac:picMkLst>
        </pc:picChg>
      </pc:sldChg>
      <pc:sldChg chg="addSp delSp modSp add mod ord">
        <pc:chgData name="Chris Speller" userId="0a97f007-b978-4543-a8a0-9ee0abccdf0a" providerId="ADAL" clId="{FD4D7735-FE6F-48CE-8EB0-426C4AA180B2}" dt="2021-01-27T18:54:28.425" v="27879" actId="20577"/>
        <pc:sldMkLst>
          <pc:docMk/>
          <pc:sldMk cId="1165622223" sldId="5123"/>
        </pc:sldMkLst>
        <pc:spChg chg="mod">
          <ac:chgData name="Chris Speller" userId="0a97f007-b978-4543-a8a0-9ee0abccdf0a" providerId="ADAL" clId="{FD4D7735-FE6F-48CE-8EB0-426C4AA180B2}" dt="2021-01-27T18:54:28.425" v="27879" actId="20577"/>
          <ac:spMkLst>
            <pc:docMk/>
            <pc:sldMk cId="1165622223" sldId="5123"/>
            <ac:spMk id="10" creationId="{00000000-0000-0000-0000-000000000000}"/>
          </ac:spMkLst>
        </pc:spChg>
        <pc:spChg chg="mod">
          <ac:chgData name="Chris Speller" userId="0a97f007-b978-4543-a8a0-9ee0abccdf0a" providerId="ADAL" clId="{FD4D7735-FE6F-48CE-8EB0-426C4AA180B2}" dt="2021-01-27T18:53:46.785" v="27838"/>
          <ac:spMkLst>
            <pc:docMk/>
            <pc:sldMk cId="1165622223" sldId="5123"/>
            <ac:spMk id="11" creationId="{00000000-0000-0000-0000-000000000000}"/>
          </ac:spMkLst>
        </pc:spChg>
        <pc:spChg chg="mod">
          <ac:chgData name="Chris Speller" userId="0a97f007-b978-4543-a8a0-9ee0abccdf0a" providerId="ADAL" clId="{FD4D7735-FE6F-48CE-8EB0-426C4AA180B2}" dt="2021-01-27T18:54:13.425" v="27874" actId="20577"/>
          <ac:spMkLst>
            <pc:docMk/>
            <pc:sldMk cId="1165622223" sldId="5123"/>
            <ac:spMk id="13" creationId="{7ABAE97A-8CAC-449E-AADF-D2C0B12BD954}"/>
          </ac:spMkLst>
        </pc:spChg>
        <pc:picChg chg="add del mod">
          <ac:chgData name="Chris Speller" userId="0a97f007-b978-4543-a8a0-9ee0abccdf0a" providerId="ADAL" clId="{FD4D7735-FE6F-48CE-8EB0-426C4AA180B2}" dt="2021-01-27T18:53:50.888" v="27846" actId="478"/>
          <ac:picMkLst>
            <pc:docMk/>
            <pc:sldMk cId="1165622223" sldId="5123"/>
            <ac:picMk id="3" creationId="{4CD185B6-F051-4358-8B5C-0778834BBBFE}"/>
          </ac:picMkLst>
        </pc:picChg>
        <pc:picChg chg="add del mod">
          <ac:chgData name="Chris Speller" userId="0a97f007-b978-4543-a8a0-9ee0abccdf0a" providerId="ADAL" clId="{FD4D7735-FE6F-48CE-8EB0-426C4AA180B2}" dt="2021-01-27T18:54:20.624" v="27875" actId="478"/>
          <ac:picMkLst>
            <pc:docMk/>
            <pc:sldMk cId="1165622223" sldId="5123"/>
            <ac:picMk id="7" creationId="{BC7A5725-AD4B-4337-81A9-FDDE161ADE38}"/>
          </ac:picMkLst>
        </pc:picChg>
      </pc:sldChg>
      <pc:sldChg chg="addSp delSp modSp add mod modAnim">
        <pc:chgData name="Chris Speller" userId="0a97f007-b978-4543-a8a0-9ee0abccdf0a" providerId="ADAL" clId="{FD4D7735-FE6F-48CE-8EB0-426C4AA180B2}" dt="2021-01-31T19:02:39.352" v="33097"/>
        <pc:sldMkLst>
          <pc:docMk/>
          <pc:sldMk cId="3730264493" sldId="5124"/>
        </pc:sldMkLst>
        <pc:spChg chg="mod">
          <ac:chgData name="Chris Speller" userId="0a97f007-b978-4543-a8a0-9ee0abccdf0a" providerId="ADAL" clId="{FD4D7735-FE6F-48CE-8EB0-426C4AA180B2}" dt="2021-01-27T19:01:36.352" v="28575" actId="20577"/>
          <ac:spMkLst>
            <pc:docMk/>
            <pc:sldMk cId="3730264493" sldId="5124"/>
            <ac:spMk id="10" creationId="{00000000-0000-0000-0000-000000000000}"/>
          </ac:spMkLst>
        </pc:spChg>
        <pc:spChg chg="mod">
          <ac:chgData name="Chris Speller" userId="0a97f007-b978-4543-a8a0-9ee0abccdf0a" providerId="ADAL" clId="{FD4D7735-FE6F-48CE-8EB0-426C4AA180B2}" dt="2021-01-27T19:00:32.286" v="28557" actId="20577"/>
          <ac:spMkLst>
            <pc:docMk/>
            <pc:sldMk cId="3730264493" sldId="5124"/>
            <ac:spMk id="11" creationId="{00000000-0000-0000-0000-000000000000}"/>
          </ac:spMkLst>
        </pc:spChg>
        <pc:spChg chg="add mod">
          <ac:chgData name="Chris Speller" userId="0a97f007-b978-4543-a8a0-9ee0abccdf0a" providerId="ADAL" clId="{FD4D7735-FE6F-48CE-8EB0-426C4AA180B2}" dt="2021-01-31T19:02:39.352" v="33097"/>
          <ac:spMkLst>
            <pc:docMk/>
            <pc:sldMk cId="3730264493" sldId="5124"/>
            <ac:spMk id="12" creationId="{7AFC8718-BB78-4323-B562-16C21CA4A238}"/>
          </ac:spMkLst>
        </pc:spChg>
        <pc:spChg chg="mod">
          <ac:chgData name="Chris Speller" userId="0a97f007-b978-4543-a8a0-9ee0abccdf0a" providerId="ADAL" clId="{FD4D7735-FE6F-48CE-8EB0-426C4AA180B2}" dt="2021-01-27T19:00:44.079" v="28562" actId="1076"/>
          <ac:spMkLst>
            <pc:docMk/>
            <pc:sldMk cId="3730264493" sldId="5124"/>
            <ac:spMk id="13" creationId="{7ABAE97A-8CAC-449E-AADF-D2C0B12BD954}"/>
          </ac:spMkLst>
        </pc:spChg>
        <pc:picChg chg="add mod">
          <ac:chgData name="Chris Speller" userId="0a97f007-b978-4543-a8a0-9ee0abccdf0a" providerId="ADAL" clId="{FD4D7735-FE6F-48CE-8EB0-426C4AA180B2}" dt="2021-01-27T19:01:41.621" v="28578" actId="1076"/>
          <ac:picMkLst>
            <pc:docMk/>
            <pc:sldMk cId="3730264493" sldId="5124"/>
            <ac:picMk id="3" creationId="{43CF746E-8800-465B-90C8-C4BAC9AE1BB1}"/>
          </ac:picMkLst>
        </pc:picChg>
        <pc:picChg chg="add mod">
          <ac:chgData name="Chris Speller" userId="0a97f007-b978-4543-a8a0-9ee0abccdf0a" providerId="ADAL" clId="{FD4D7735-FE6F-48CE-8EB0-426C4AA180B2}" dt="2021-01-27T19:00:46.535" v="28564" actId="1076"/>
          <ac:picMkLst>
            <pc:docMk/>
            <pc:sldMk cId="3730264493" sldId="5124"/>
            <ac:picMk id="7" creationId="{765999C3-C1FC-4D50-A097-68E5E9B3B4B0}"/>
          </ac:picMkLst>
        </pc:picChg>
        <pc:picChg chg="add del mod">
          <ac:chgData name="Chris Speller" userId="0a97f007-b978-4543-a8a0-9ee0abccdf0a" providerId="ADAL" clId="{FD4D7735-FE6F-48CE-8EB0-426C4AA180B2}" dt="2021-01-27T19:00:36.023" v="28558" actId="478"/>
          <ac:picMkLst>
            <pc:docMk/>
            <pc:sldMk cId="3730264493" sldId="5124"/>
            <ac:picMk id="14" creationId="{2FB23538-0B99-4BDB-8AD1-3CF0163BD619}"/>
          </ac:picMkLst>
        </pc:picChg>
      </pc:sldChg>
      <pc:sldChg chg="modSp add mod">
        <pc:chgData name="Chris Speller" userId="0a97f007-b978-4543-a8a0-9ee0abccdf0a" providerId="ADAL" clId="{FD4D7735-FE6F-48CE-8EB0-426C4AA180B2}" dt="2021-01-27T19:26:10.917" v="28630" actId="20577"/>
        <pc:sldMkLst>
          <pc:docMk/>
          <pc:sldMk cId="809814355" sldId="5125"/>
        </pc:sldMkLst>
        <pc:spChg chg="mod">
          <ac:chgData name="Chris Speller" userId="0a97f007-b978-4543-a8a0-9ee0abccdf0a" providerId="ADAL" clId="{FD4D7735-FE6F-48CE-8EB0-426C4AA180B2}" dt="2021-01-27T19:26:10.917" v="28630" actId="20577"/>
          <ac:spMkLst>
            <pc:docMk/>
            <pc:sldMk cId="809814355" sldId="5125"/>
            <ac:spMk id="10" creationId="{00000000-0000-0000-0000-000000000000}"/>
          </ac:spMkLst>
        </pc:spChg>
        <pc:spChg chg="mod">
          <ac:chgData name="Chris Speller" userId="0a97f007-b978-4543-a8a0-9ee0abccdf0a" providerId="ADAL" clId="{FD4D7735-FE6F-48CE-8EB0-426C4AA180B2}" dt="2021-01-27T19:26:02.971" v="28625" actId="20577"/>
          <ac:spMkLst>
            <pc:docMk/>
            <pc:sldMk cId="809814355" sldId="5125"/>
            <ac:spMk id="11" creationId="{00000000-0000-0000-0000-000000000000}"/>
          </ac:spMkLst>
        </pc:spChg>
        <pc:spChg chg="mod">
          <ac:chgData name="Chris Speller" userId="0a97f007-b978-4543-a8a0-9ee0abccdf0a" providerId="ADAL" clId="{FD4D7735-FE6F-48CE-8EB0-426C4AA180B2}" dt="2021-01-27T19:25:27.302" v="28618" actId="20577"/>
          <ac:spMkLst>
            <pc:docMk/>
            <pc:sldMk cId="809814355" sldId="5125"/>
            <ac:spMk id="13" creationId="{7ABAE97A-8CAC-449E-AADF-D2C0B12BD954}"/>
          </ac:spMkLst>
        </pc:spChg>
      </pc:sldChg>
      <pc:sldChg chg="modSp add mod">
        <pc:chgData name="Chris Speller" userId="0a97f007-b978-4543-a8a0-9ee0abccdf0a" providerId="ADAL" clId="{FD4D7735-FE6F-48CE-8EB0-426C4AA180B2}" dt="2021-01-31T19:02:50.040" v="33099" actId="1076"/>
        <pc:sldMkLst>
          <pc:docMk/>
          <pc:sldMk cId="3893384852" sldId="5126"/>
        </pc:sldMkLst>
        <pc:spChg chg="mod">
          <ac:chgData name="Chris Speller" userId="0a97f007-b978-4543-a8a0-9ee0abccdf0a" providerId="ADAL" clId="{FD4D7735-FE6F-48CE-8EB0-426C4AA180B2}" dt="2021-01-31T19:02:50.040" v="33099" actId="1076"/>
          <ac:spMkLst>
            <pc:docMk/>
            <pc:sldMk cId="3893384852" sldId="5126"/>
            <ac:spMk id="13" creationId="{7ABAE97A-8CAC-449E-AADF-D2C0B12BD954}"/>
          </ac:spMkLst>
        </pc:spChg>
      </pc:sldChg>
      <pc:sldChg chg="modSp add del mod modAnim">
        <pc:chgData name="Chris Speller" userId="0a97f007-b978-4543-a8a0-9ee0abccdf0a" providerId="ADAL" clId="{FD4D7735-FE6F-48CE-8EB0-426C4AA180B2}" dt="2021-01-27T19:40:05.359" v="29640" actId="47"/>
        <pc:sldMkLst>
          <pc:docMk/>
          <pc:sldMk cId="4112723732" sldId="5126"/>
        </pc:sldMkLst>
        <pc:spChg chg="mod">
          <ac:chgData name="Chris Speller" userId="0a97f007-b978-4543-a8a0-9ee0abccdf0a" providerId="ADAL" clId="{FD4D7735-FE6F-48CE-8EB0-426C4AA180B2}" dt="2021-01-27T19:34:16.981" v="28763" actId="20577"/>
          <ac:spMkLst>
            <pc:docMk/>
            <pc:sldMk cId="4112723732" sldId="5126"/>
            <ac:spMk id="10" creationId="{00000000-0000-0000-0000-000000000000}"/>
          </ac:spMkLst>
        </pc:spChg>
        <pc:spChg chg="mod">
          <ac:chgData name="Chris Speller" userId="0a97f007-b978-4543-a8a0-9ee0abccdf0a" providerId="ADAL" clId="{FD4D7735-FE6F-48CE-8EB0-426C4AA180B2}" dt="2021-01-27T19:33:21.336" v="28688"/>
          <ac:spMkLst>
            <pc:docMk/>
            <pc:sldMk cId="4112723732" sldId="5126"/>
            <ac:spMk id="11" creationId="{00000000-0000-0000-0000-000000000000}"/>
          </ac:spMkLst>
        </pc:spChg>
        <pc:spChg chg="mod">
          <ac:chgData name="Chris Speller" userId="0a97f007-b978-4543-a8a0-9ee0abccdf0a" providerId="ADAL" clId="{FD4D7735-FE6F-48CE-8EB0-426C4AA180B2}" dt="2021-01-27T19:34:05.093" v="28756" actId="20577"/>
          <ac:spMkLst>
            <pc:docMk/>
            <pc:sldMk cId="4112723732" sldId="5126"/>
            <ac:spMk id="13" creationId="{7ABAE97A-8CAC-449E-AADF-D2C0B12BD954}"/>
          </ac:spMkLst>
        </pc:spChg>
      </pc:sldChg>
      <pc:sldChg chg="modSp add del">
        <pc:chgData name="Chris Speller" userId="0a97f007-b978-4543-a8a0-9ee0abccdf0a" providerId="ADAL" clId="{FD4D7735-FE6F-48CE-8EB0-426C4AA180B2}" dt="2021-01-27T19:40:08.523" v="29642" actId="47"/>
        <pc:sldMkLst>
          <pc:docMk/>
          <pc:sldMk cId="3118048237" sldId="5127"/>
        </pc:sldMkLst>
        <pc:spChg chg="mod">
          <ac:chgData name="Chris Speller" userId="0a97f007-b978-4543-a8a0-9ee0abccdf0a" providerId="ADAL" clId="{FD4D7735-FE6F-48CE-8EB0-426C4AA180B2}" dt="2021-01-27T19:28:33.983" v="28660" actId="20577"/>
          <ac:spMkLst>
            <pc:docMk/>
            <pc:sldMk cId="3118048237" sldId="5127"/>
            <ac:spMk id="10" creationId="{00000000-0000-0000-0000-000000000000}"/>
          </ac:spMkLst>
        </pc:spChg>
        <pc:spChg chg="mod">
          <ac:chgData name="Chris Speller" userId="0a97f007-b978-4543-a8a0-9ee0abccdf0a" providerId="ADAL" clId="{FD4D7735-FE6F-48CE-8EB0-426C4AA180B2}" dt="2021-01-27T19:28:35.143" v="28661" actId="20577"/>
          <ac:spMkLst>
            <pc:docMk/>
            <pc:sldMk cId="3118048237" sldId="5127"/>
            <ac:spMk id="11" creationId="{00000000-0000-0000-0000-000000000000}"/>
          </ac:spMkLst>
        </pc:spChg>
        <pc:spChg chg="mod">
          <ac:chgData name="Chris Speller" userId="0a97f007-b978-4543-a8a0-9ee0abccdf0a" providerId="ADAL" clId="{FD4D7735-FE6F-48CE-8EB0-426C4AA180B2}" dt="2021-01-27T19:28:36.328" v="28662" actId="20577"/>
          <ac:spMkLst>
            <pc:docMk/>
            <pc:sldMk cId="3118048237" sldId="5127"/>
            <ac:spMk id="13" creationId="{7ABAE97A-8CAC-449E-AADF-D2C0B12BD954}"/>
          </ac:spMkLst>
        </pc:spChg>
      </pc:sldChg>
      <pc:sldChg chg="add">
        <pc:chgData name="Chris Speller" userId="0a97f007-b978-4543-a8a0-9ee0abccdf0a" providerId="ADAL" clId="{FD4D7735-FE6F-48CE-8EB0-426C4AA180B2}" dt="2021-01-27T19:40:06.897" v="29641"/>
        <pc:sldMkLst>
          <pc:docMk/>
          <pc:sldMk cId="1034319666" sldId="5128"/>
        </pc:sldMkLst>
      </pc:sldChg>
      <pc:sldChg chg="addSp delSp modSp add del mod">
        <pc:chgData name="Chris Speller" userId="0a97f007-b978-4543-a8a0-9ee0abccdf0a" providerId="ADAL" clId="{FD4D7735-FE6F-48CE-8EB0-426C4AA180B2}" dt="2021-01-27T19:40:05.359" v="29640" actId="47"/>
        <pc:sldMkLst>
          <pc:docMk/>
          <pc:sldMk cId="2301738197" sldId="5128"/>
        </pc:sldMkLst>
        <pc:spChg chg="mod">
          <ac:chgData name="Chris Speller" userId="0a97f007-b978-4543-a8a0-9ee0abccdf0a" providerId="ADAL" clId="{FD4D7735-FE6F-48CE-8EB0-426C4AA180B2}" dt="2021-01-27T19:36:02.877" v="29097" actId="20577"/>
          <ac:spMkLst>
            <pc:docMk/>
            <pc:sldMk cId="2301738197" sldId="5128"/>
            <ac:spMk id="10" creationId="{00000000-0000-0000-0000-000000000000}"/>
          </ac:spMkLst>
        </pc:spChg>
        <pc:spChg chg="mod">
          <ac:chgData name="Chris Speller" userId="0a97f007-b978-4543-a8a0-9ee0abccdf0a" providerId="ADAL" clId="{FD4D7735-FE6F-48CE-8EB0-426C4AA180B2}" dt="2021-01-27T19:35:27.803" v="29047"/>
          <ac:spMkLst>
            <pc:docMk/>
            <pc:sldMk cId="2301738197" sldId="5128"/>
            <ac:spMk id="11" creationId="{00000000-0000-0000-0000-000000000000}"/>
          </ac:spMkLst>
        </pc:spChg>
        <pc:spChg chg="mod">
          <ac:chgData name="Chris Speller" userId="0a97f007-b978-4543-a8a0-9ee0abccdf0a" providerId="ADAL" clId="{FD4D7735-FE6F-48CE-8EB0-426C4AA180B2}" dt="2021-01-27T19:35:47.617" v="29085" actId="20577"/>
          <ac:spMkLst>
            <pc:docMk/>
            <pc:sldMk cId="2301738197" sldId="5128"/>
            <ac:spMk id="13" creationId="{7ABAE97A-8CAC-449E-AADF-D2C0B12BD954}"/>
          </ac:spMkLst>
        </pc:spChg>
        <pc:picChg chg="add del">
          <ac:chgData name="Chris Speller" userId="0a97f007-b978-4543-a8a0-9ee0abccdf0a" providerId="ADAL" clId="{FD4D7735-FE6F-48CE-8EB0-426C4AA180B2}" dt="2021-01-27T19:34:41.560" v="28767" actId="478"/>
          <ac:picMkLst>
            <pc:docMk/>
            <pc:sldMk cId="2301738197" sldId="5128"/>
            <ac:picMk id="3" creationId="{FC17CC0D-D95B-4889-A8C9-C19EBCAF7A04}"/>
          </ac:picMkLst>
        </pc:picChg>
        <pc:picChg chg="add del mod">
          <ac:chgData name="Chris Speller" userId="0a97f007-b978-4543-a8a0-9ee0abccdf0a" providerId="ADAL" clId="{FD4D7735-FE6F-48CE-8EB0-426C4AA180B2}" dt="2021-01-27T19:35:49.767" v="29086" actId="478"/>
          <ac:picMkLst>
            <pc:docMk/>
            <pc:sldMk cId="2301738197" sldId="5128"/>
            <ac:picMk id="7" creationId="{D7E2627F-072C-4B1F-88F3-68CB271A01DE}"/>
          </ac:picMkLst>
        </pc:picChg>
      </pc:sldChg>
      <pc:sldChg chg="add">
        <pc:chgData name="Chris Speller" userId="0a97f007-b978-4543-a8a0-9ee0abccdf0a" providerId="ADAL" clId="{FD4D7735-FE6F-48CE-8EB0-426C4AA180B2}" dt="2021-01-27T19:40:06.897" v="29641"/>
        <pc:sldMkLst>
          <pc:docMk/>
          <pc:sldMk cId="907909762" sldId="5129"/>
        </pc:sldMkLst>
      </pc:sldChg>
      <pc:sldChg chg="delSp modSp add del mod modAnim">
        <pc:chgData name="Chris Speller" userId="0a97f007-b978-4543-a8a0-9ee0abccdf0a" providerId="ADAL" clId="{FD4D7735-FE6F-48CE-8EB0-426C4AA180B2}" dt="2021-01-27T19:40:05.359" v="29640" actId="47"/>
        <pc:sldMkLst>
          <pc:docMk/>
          <pc:sldMk cId="3368818192" sldId="5129"/>
        </pc:sldMkLst>
        <pc:spChg chg="mod">
          <ac:chgData name="Chris Speller" userId="0a97f007-b978-4543-a8a0-9ee0abccdf0a" providerId="ADAL" clId="{FD4D7735-FE6F-48CE-8EB0-426C4AA180B2}" dt="2021-01-27T19:39:04.408" v="29638" actId="20577"/>
          <ac:spMkLst>
            <pc:docMk/>
            <pc:sldMk cId="3368818192" sldId="5129"/>
            <ac:spMk id="10" creationId="{00000000-0000-0000-0000-000000000000}"/>
          </ac:spMkLst>
        </pc:spChg>
        <pc:spChg chg="mod">
          <ac:chgData name="Chris Speller" userId="0a97f007-b978-4543-a8a0-9ee0abccdf0a" providerId="ADAL" clId="{FD4D7735-FE6F-48CE-8EB0-426C4AA180B2}" dt="2021-01-27T19:38:45.143" v="29632" actId="20577"/>
          <ac:spMkLst>
            <pc:docMk/>
            <pc:sldMk cId="3368818192" sldId="5129"/>
            <ac:spMk id="11" creationId="{00000000-0000-0000-0000-000000000000}"/>
          </ac:spMkLst>
        </pc:spChg>
        <pc:spChg chg="mod">
          <ac:chgData name="Chris Speller" userId="0a97f007-b978-4543-a8a0-9ee0abccdf0a" providerId="ADAL" clId="{FD4D7735-FE6F-48CE-8EB0-426C4AA180B2}" dt="2021-01-27T19:39:13.961" v="29639" actId="1076"/>
          <ac:spMkLst>
            <pc:docMk/>
            <pc:sldMk cId="3368818192" sldId="5129"/>
            <ac:spMk id="13" creationId="{7ABAE97A-8CAC-449E-AADF-D2C0B12BD954}"/>
          </ac:spMkLst>
        </pc:spChg>
        <pc:picChg chg="del mod">
          <ac:chgData name="Chris Speller" userId="0a97f007-b978-4543-a8a0-9ee0abccdf0a" providerId="ADAL" clId="{FD4D7735-FE6F-48CE-8EB0-426C4AA180B2}" dt="2021-01-27T19:38:26.215" v="29622" actId="478"/>
          <ac:picMkLst>
            <pc:docMk/>
            <pc:sldMk cId="3368818192" sldId="5129"/>
            <ac:picMk id="3" creationId="{FC17CC0D-D95B-4889-A8C9-C19EBCAF7A04}"/>
          </ac:picMkLst>
        </pc:picChg>
      </pc:sldChg>
      <pc:sldChg chg="modSp add mod">
        <pc:chgData name="Chris Speller" userId="0a97f007-b978-4543-a8a0-9ee0abccdf0a" providerId="ADAL" clId="{FD4D7735-FE6F-48CE-8EB0-426C4AA180B2}" dt="2021-01-27T19:41:37.015" v="29689" actId="20577"/>
        <pc:sldMkLst>
          <pc:docMk/>
          <pc:sldMk cId="2996895910" sldId="5130"/>
        </pc:sldMkLst>
        <pc:spChg chg="mod">
          <ac:chgData name="Chris Speller" userId="0a97f007-b978-4543-a8a0-9ee0abccdf0a" providerId="ADAL" clId="{FD4D7735-FE6F-48CE-8EB0-426C4AA180B2}" dt="2021-01-27T19:41:37.015" v="29689" actId="20577"/>
          <ac:spMkLst>
            <pc:docMk/>
            <pc:sldMk cId="2996895910" sldId="5130"/>
            <ac:spMk id="10" creationId="{00000000-0000-0000-0000-000000000000}"/>
          </ac:spMkLst>
        </pc:spChg>
        <pc:spChg chg="mod">
          <ac:chgData name="Chris Speller" userId="0a97f007-b978-4543-a8a0-9ee0abccdf0a" providerId="ADAL" clId="{FD4D7735-FE6F-48CE-8EB0-426C4AA180B2}" dt="2021-01-27T19:41:30.813" v="29684" actId="20577"/>
          <ac:spMkLst>
            <pc:docMk/>
            <pc:sldMk cId="2996895910" sldId="5130"/>
            <ac:spMk id="11" creationId="{00000000-0000-0000-0000-000000000000}"/>
          </ac:spMkLst>
        </pc:spChg>
        <pc:spChg chg="mod">
          <ac:chgData name="Chris Speller" userId="0a97f007-b978-4543-a8a0-9ee0abccdf0a" providerId="ADAL" clId="{FD4D7735-FE6F-48CE-8EB0-426C4AA180B2}" dt="2021-01-27T19:41:09.520" v="29669" actId="20577"/>
          <ac:spMkLst>
            <pc:docMk/>
            <pc:sldMk cId="2996895910" sldId="5130"/>
            <ac:spMk id="13" creationId="{7ABAE97A-8CAC-449E-AADF-D2C0B12BD954}"/>
          </ac:spMkLst>
        </pc:spChg>
      </pc:sldChg>
      <pc:sldChg chg="modSp add mod">
        <pc:chgData name="Chris Speller" userId="0a97f007-b978-4543-a8a0-9ee0abccdf0a" providerId="ADAL" clId="{FD4D7735-FE6F-48CE-8EB0-426C4AA180B2}" dt="2021-01-27T19:44:16.279" v="29773" actId="6549"/>
        <pc:sldMkLst>
          <pc:docMk/>
          <pc:sldMk cId="3654033612" sldId="5131"/>
        </pc:sldMkLst>
        <pc:spChg chg="mod">
          <ac:chgData name="Chris Speller" userId="0a97f007-b978-4543-a8a0-9ee0abccdf0a" providerId="ADAL" clId="{FD4D7735-FE6F-48CE-8EB0-426C4AA180B2}" dt="2021-01-27T19:44:16.279" v="29773" actId="6549"/>
          <ac:spMkLst>
            <pc:docMk/>
            <pc:sldMk cId="3654033612" sldId="5131"/>
            <ac:spMk id="10" creationId="{00000000-0000-0000-0000-000000000000}"/>
          </ac:spMkLst>
        </pc:spChg>
        <pc:spChg chg="mod">
          <ac:chgData name="Chris Speller" userId="0a97f007-b978-4543-a8a0-9ee0abccdf0a" providerId="ADAL" clId="{FD4D7735-FE6F-48CE-8EB0-426C4AA180B2}" dt="2021-01-27T19:43:11.848" v="29749" actId="20577"/>
          <ac:spMkLst>
            <pc:docMk/>
            <pc:sldMk cId="3654033612" sldId="5131"/>
            <ac:spMk id="11" creationId="{00000000-0000-0000-0000-000000000000}"/>
          </ac:spMkLst>
        </pc:spChg>
        <pc:spChg chg="mod">
          <ac:chgData name="Chris Speller" userId="0a97f007-b978-4543-a8a0-9ee0abccdf0a" providerId="ADAL" clId="{FD4D7735-FE6F-48CE-8EB0-426C4AA180B2}" dt="2021-01-27T19:43:16.151" v="29751" actId="1076"/>
          <ac:spMkLst>
            <pc:docMk/>
            <pc:sldMk cId="3654033612" sldId="5131"/>
            <ac:spMk id="13" creationId="{7ABAE97A-8CAC-449E-AADF-D2C0B12BD954}"/>
          </ac:spMkLst>
        </pc:spChg>
      </pc:sldChg>
      <pc:sldChg chg="modSp add mod modAnim">
        <pc:chgData name="Chris Speller" userId="0a97f007-b978-4543-a8a0-9ee0abccdf0a" providerId="ADAL" clId="{FD4D7735-FE6F-48CE-8EB0-426C4AA180B2}" dt="2021-01-27T19:46:46.806" v="29858"/>
        <pc:sldMkLst>
          <pc:docMk/>
          <pc:sldMk cId="3546410304" sldId="5132"/>
        </pc:sldMkLst>
        <pc:spChg chg="mod">
          <ac:chgData name="Chris Speller" userId="0a97f007-b978-4543-a8a0-9ee0abccdf0a" providerId="ADAL" clId="{FD4D7735-FE6F-48CE-8EB0-426C4AA180B2}" dt="2021-01-27T19:46:46.806" v="29858"/>
          <ac:spMkLst>
            <pc:docMk/>
            <pc:sldMk cId="3546410304" sldId="5132"/>
            <ac:spMk id="10" creationId="{00000000-0000-0000-0000-000000000000}"/>
          </ac:spMkLst>
        </pc:spChg>
        <pc:spChg chg="mod">
          <ac:chgData name="Chris Speller" userId="0a97f007-b978-4543-a8a0-9ee0abccdf0a" providerId="ADAL" clId="{FD4D7735-FE6F-48CE-8EB0-426C4AA180B2}" dt="2021-01-27T19:45:21.575" v="29801" actId="20577"/>
          <ac:spMkLst>
            <pc:docMk/>
            <pc:sldMk cId="3546410304" sldId="5132"/>
            <ac:spMk id="11" creationId="{00000000-0000-0000-0000-000000000000}"/>
          </ac:spMkLst>
        </pc:spChg>
        <pc:spChg chg="mod">
          <ac:chgData name="Chris Speller" userId="0a97f007-b978-4543-a8a0-9ee0abccdf0a" providerId="ADAL" clId="{FD4D7735-FE6F-48CE-8EB0-426C4AA180B2}" dt="2021-01-27T19:46:25.230" v="29851" actId="20577"/>
          <ac:spMkLst>
            <pc:docMk/>
            <pc:sldMk cId="3546410304" sldId="5132"/>
            <ac:spMk id="13" creationId="{7ABAE97A-8CAC-449E-AADF-D2C0B12BD954}"/>
          </ac:spMkLst>
        </pc:spChg>
      </pc:sldChg>
      <pc:sldChg chg="addSp delSp modSp add mod modAnim">
        <pc:chgData name="Chris Speller" userId="0a97f007-b978-4543-a8a0-9ee0abccdf0a" providerId="ADAL" clId="{FD4D7735-FE6F-48CE-8EB0-426C4AA180B2}" dt="2021-01-27T19:50:36.209" v="30625" actId="20577"/>
        <pc:sldMkLst>
          <pc:docMk/>
          <pc:sldMk cId="3193497451" sldId="5133"/>
        </pc:sldMkLst>
        <pc:spChg chg="mod">
          <ac:chgData name="Chris Speller" userId="0a97f007-b978-4543-a8a0-9ee0abccdf0a" providerId="ADAL" clId="{FD4D7735-FE6F-48CE-8EB0-426C4AA180B2}" dt="2021-01-27T19:50:36.209" v="30625" actId="20577"/>
          <ac:spMkLst>
            <pc:docMk/>
            <pc:sldMk cId="3193497451" sldId="5133"/>
            <ac:spMk id="10" creationId="{00000000-0000-0000-0000-000000000000}"/>
          </ac:spMkLst>
        </pc:spChg>
        <pc:spChg chg="mod">
          <ac:chgData name="Chris Speller" userId="0a97f007-b978-4543-a8a0-9ee0abccdf0a" providerId="ADAL" clId="{FD4D7735-FE6F-48CE-8EB0-426C4AA180B2}" dt="2021-01-27T19:49:35.037" v="30592"/>
          <ac:spMkLst>
            <pc:docMk/>
            <pc:sldMk cId="3193497451" sldId="5133"/>
            <ac:spMk id="11" creationId="{00000000-0000-0000-0000-000000000000}"/>
          </ac:spMkLst>
        </pc:spChg>
        <pc:spChg chg="mod">
          <ac:chgData name="Chris Speller" userId="0a97f007-b978-4543-a8a0-9ee0abccdf0a" providerId="ADAL" clId="{FD4D7735-FE6F-48CE-8EB0-426C4AA180B2}" dt="2021-01-27T19:49:49.320" v="30613" actId="122"/>
          <ac:spMkLst>
            <pc:docMk/>
            <pc:sldMk cId="3193497451" sldId="5133"/>
            <ac:spMk id="13" creationId="{7ABAE97A-8CAC-449E-AADF-D2C0B12BD954}"/>
          </ac:spMkLst>
        </pc:spChg>
        <pc:picChg chg="add del mod">
          <ac:chgData name="Chris Speller" userId="0a97f007-b978-4543-a8a0-9ee0abccdf0a" providerId="ADAL" clId="{FD4D7735-FE6F-48CE-8EB0-426C4AA180B2}" dt="2021-01-27T19:49:52.974" v="30614" actId="478"/>
          <ac:picMkLst>
            <pc:docMk/>
            <pc:sldMk cId="3193497451" sldId="5133"/>
            <ac:picMk id="3" creationId="{D0390237-62B9-4AC1-83E8-15CA63977AA2}"/>
          </ac:picMkLst>
        </pc:picChg>
      </pc:sldChg>
      <pc:sldChg chg="modSp add mod modAnim">
        <pc:chgData name="Chris Speller" userId="0a97f007-b978-4543-a8a0-9ee0abccdf0a" providerId="ADAL" clId="{FD4D7735-FE6F-48CE-8EB0-426C4AA180B2}" dt="2021-01-31T19:03:00.452" v="33100" actId="1076"/>
        <pc:sldMkLst>
          <pc:docMk/>
          <pc:sldMk cId="3208669982" sldId="5134"/>
        </pc:sldMkLst>
        <pc:spChg chg="mod">
          <ac:chgData name="Chris Speller" userId="0a97f007-b978-4543-a8a0-9ee0abccdf0a" providerId="ADAL" clId="{FD4D7735-FE6F-48CE-8EB0-426C4AA180B2}" dt="2021-01-28T07:32:16.893" v="30718" actId="6549"/>
          <ac:spMkLst>
            <pc:docMk/>
            <pc:sldMk cId="3208669982" sldId="5134"/>
            <ac:spMk id="10" creationId="{00000000-0000-0000-0000-000000000000}"/>
          </ac:spMkLst>
        </pc:spChg>
        <pc:spChg chg="mod">
          <ac:chgData name="Chris Speller" userId="0a97f007-b978-4543-a8a0-9ee0abccdf0a" providerId="ADAL" clId="{FD4D7735-FE6F-48CE-8EB0-426C4AA180B2}" dt="2021-01-28T07:29:58.795" v="30633"/>
          <ac:spMkLst>
            <pc:docMk/>
            <pc:sldMk cId="3208669982" sldId="5134"/>
            <ac:spMk id="11" creationId="{00000000-0000-0000-0000-000000000000}"/>
          </ac:spMkLst>
        </pc:spChg>
        <pc:spChg chg="mod">
          <ac:chgData name="Chris Speller" userId="0a97f007-b978-4543-a8a0-9ee0abccdf0a" providerId="ADAL" clId="{FD4D7735-FE6F-48CE-8EB0-426C4AA180B2}" dt="2021-01-31T19:03:00.452" v="33100" actId="1076"/>
          <ac:spMkLst>
            <pc:docMk/>
            <pc:sldMk cId="3208669982" sldId="5134"/>
            <ac:spMk id="13" creationId="{7ABAE97A-8CAC-449E-AADF-D2C0B12BD954}"/>
          </ac:spMkLst>
        </pc:spChg>
      </pc:sldChg>
      <pc:sldChg chg="modSp add mod">
        <pc:chgData name="Chris Speller" userId="0a97f007-b978-4543-a8a0-9ee0abccdf0a" providerId="ADAL" clId="{FD4D7735-FE6F-48CE-8EB0-426C4AA180B2}" dt="2021-01-28T07:34:44.581" v="30778" actId="20577"/>
        <pc:sldMkLst>
          <pc:docMk/>
          <pc:sldMk cId="3203911940" sldId="5135"/>
        </pc:sldMkLst>
        <pc:spChg chg="mod">
          <ac:chgData name="Chris Speller" userId="0a97f007-b978-4543-a8a0-9ee0abccdf0a" providerId="ADAL" clId="{FD4D7735-FE6F-48CE-8EB0-426C4AA180B2}" dt="2021-01-28T07:34:44.581" v="30778" actId="20577"/>
          <ac:spMkLst>
            <pc:docMk/>
            <pc:sldMk cId="3203911940" sldId="5135"/>
            <ac:spMk id="10" creationId="{00000000-0000-0000-0000-000000000000}"/>
          </ac:spMkLst>
        </pc:spChg>
        <pc:spChg chg="mod">
          <ac:chgData name="Chris Speller" userId="0a97f007-b978-4543-a8a0-9ee0abccdf0a" providerId="ADAL" clId="{FD4D7735-FE6F-48CE-8EB0-426C4AA180B2}" dt="2021-01-28T07:34:36.350" v="30772"/>
          <ac:spMkLst>
            <pc:docMk/>
            <pc:sldMk cId="3203911940" sldId="5135"/>
            <ac:spMk id="11" creationId="{00000000-0000-0000-0000-000000000000}"/>
          </ac:spMkLst>
        </pc:spChg>
        <pc:spChg chg="mod">
          <ac:chgData name="Chris Speller" userId="0a97f007-b978-4543-a8a0-9ee0abccdf0a" providerId="ADAL" clId="{FD4D7735-FE6F-48CE-8EB0-426C4AA180B2}" dt="2021-01-28T07:33:41.118" v="30753" actId="16959"/>
          <ac:spMkLst>
            <pc:docMk/>
            <pc:sldMk cId="3203911940" sldId="5135"/>
            <ac:spMk id="13" creationId="{7ABAE97A-8CAC-449E-AADF-D2C0B12BD954}"/>
          </ac:spMkLst>
        </pc:spChg>
      </pc:sldChg>
      <pc:sldChg chg="addSp delSp modSp add mod">
        <pc:chgData name="Chris Speller" userId="0a97f007-b978-4543-a8a0-9ee0abccdf0a" providerId="ADAL" clId="{FD4D7735-FE6F-48CE-8EB0-426C4AA180B2}" dt="2021-01-28T08:13:31.803" v="31018" actId="478"/>
        <pc:sldMkLst>
          <pc:docMk/>
          <pc:sldMk cId="160035102" sldId="5136"/>
        </pc:sldMkLst>
        <pc:spChg chg="mod">
          <ac:chgData name="Chris Speller" userId="0a97f007-b978-4543-a8a0-9ee0abccdf0a" providerId="ADAL" clId="{FD4D7735-FE6F-48CE-8EB0-426C4AA180B2}" dt="2021-01-28T08:13:23.623" v="31015" actId="20577"/>
          <ac:spMkLst>
            <pc:docMk/>
            <pc:sldMk cId="160035102" sldId="5136"/>
            <ac:spMk id="10" creationId="{00000000-0000-0000-0000-000000000000}"/>
          </ac:spMkLst>
        </pc:spChg>
        <pc:spChg chg="mod">
          <ac:chgData name="Chris Speller" userId="0a97f007-b978-4543-a8a0-9ee0abccdf0a" providerId="ADAL" clId="{FD4D7735-FE6F-48CE-8EB0-426C4AA180B2}" dt="2021-01-28T08:13:28.112" v="31017" actId="6549"/>
          <ac:spMkLst>
            <pc:docMk/>
            <pc:sldMk cId="160035102" sldId="5136"/>
            <ac:spMk id="11" creationId="{00000000-0000-0000-0000-000000000000}"/>
          </ac:spMkLst>
        </pc:spChg>
        <pc:spChg chg="mod">
          <ac:chgData name="Chris Speller" userId="0a97f007-b978-4543-a8a0-9ee0abccdf0a" providerId="ADAL" clId="{FD4D7735-FE6F-48CE-8EB0-426C4AA180B2}" dt="2021-01-28T07:37:34.366" v="30918" actId="20577"/>
          <ac:spMkLst>
            <pc:docMk/>
            <pc:sldMk cId="160035102" sldId="5136"/>
            <ac:spMk id="13" creationId="{7ABAE97A-8CAC-449E-AADF-D2C0B12BD954}"/>
          </ac:spMkLst>
        </pc:spChg>
        <pc:picChg chg="add del mod">
          <ac:chgData name="Chris Speller" userId="0a97f007-b978-4543-a8a0-9ee0abccdf0a" providerId="ADAL" clId="{FD4D7735-FE6F-48CE-8EB0-426C4AA180B2}" dt="2021-01-28T08:13:31.803" v="31018" actId="478"/>
          <ac:picMkLst>
            <pc:docMk/>
            <pc:sldMk cId="160035102" sldId="5136"/>
            <ac:picMk id="3" creationId="{B9A87A80-7C87-47B3-9BF9-9FA8D7A77AF3}"/>
          </ac:picMkLst>
        </pc:picChg>
      </pc:sldChg>
      <pc:sldChg chg="addSp delSp modSp add mod modAnim">
        <pc:chgData name="Chris Speller" userId="0a97f007-b978-4543-a8a0-9ee0abccdf0a" providerId="ADAL" clId="{FD4D7735-FE6F-48CE-8EB0-426C4AA180B2}" dt="2021-01-31T19:03:07.289" v="33101" actId="1076"/>
        <pc:sldMkLst>
          <pc:docMk/>
          <pc:sldMk cId="1755258753" sldId="5137"/>
        </pc:sldMkLst>
        <pc:spChg chg="mod">
          <ac:chgData name="Chris Speller" userId="0a97f007-b978-4543-a8a0-9ee0abccdf0a" providerId="ADAL" clId="{FD4D7735-FE6F-48CE-8EB0-426C4AA180B2}" dt="2021-01-28T08:25:43.361" v="31462" actId="20577"/>
          <ac:spMkLst>
            <pc:docMk/>
            <pc:sldMk cId="1755258753" sldId="5137"/>
            <ac:spMk id="10" creationId="{00000000-0000-0000-0000-000000000000}"/>
          </ac:spMkLst>
        </pc:spChg>
        <pc:spChg chg="mod">
          <ac:chgData name="Chris Speller" userId="0a97f007-b978-4543-a8a0-9ee0abccdf0a" providerId="ADAL" clId="{FD4D7735-FE6F-48CE-8EB0-426C4AA180B2}" dt="2021-01-28T08:21:23.463" v="31411" actId="20577"/>
          <ac:spMkLst>
            <pc:docMk/>
            <pc:sldMk cId="1755258753" sldId="5137"/>
            <ac:spMk id="11" creationId="{00000000-0000-0000-0000-000000000000}"/>
          </ac:spMkLst>
        </pc:spChg>
        <pc:spChg chg="mod">
          <ac:chgData name="Chris Speller" userId="0a97f007-b978-4543-a8a0-9ee0abccdf0a" providerId="ADAL" clId="{FD4D7735-FE6F-48CE-8EB0-426C4AA180B2}" dt="2021-01-31T19:03:07.289" v="33101" actId="1076"/>
          <ac:spMkLst>
            <pc:docMk/>
            <pc:sldMk cId="1755258753" sldId="5137"/>
            <ac:spMk id="13" creationId="{7ABAE97A-8CAC-449E-AADF-D2C0B12BD954}"/>
          </ac:spMkLst>
        </pc:spChg>
        <pc:picChg chg="add del mod">
          <ac:chgData name="Chris Speller" userId="0a97f007-b978-4543-a8a0-9ee0abccdf0a" providerId="ADAL" clId="{FD4D7735-FE6F-48CE-8EB0-426C4AA180B2}" dt="2021-01-28T08:25:52.635" v="31463" actId="478"/>
          <ac:picMkLst>
            <pc:docMk/>
            <pc:sldMk cId="1755258753" sldId="5137"/>
            <ac:picMk id="3" creationId="{8A35C5B3-D8E2-48EF-B831-DD2958A4FAC9}"/>
          </ac:picMkLst>
        </pc:picChg>
      </pc:sldChg>
      <pc:sldChg chg="addSp delSp modSp add mod modAnim">
        <pc:chgData name="Chris Speller" userId="0a97f007-b978-4543-a8a0-9ee0abccdf0a" providerId="ADAL" clId="{FD4D7735-FE6F-48CE-8EB0-426C4AA180B2}" dt="2021-01-31T19:03:11.186" v="33102" actId="1076"/>
        <pc:sldMkLst>
          <pc:docMk/>
          <pc:sldMk cId="3883934127" sldId="5138"/>
        </pc:sldMkLst>
        <pc:spChg chg="mod">
          <ac:chgData name="Chris Speller" userId="0a97f007-b978-4543-a8a0-9ee0abccdf0a" providerId="ADAL" clId="{FD4D7735-FE6F-48CE-8EB0-426C4AA180B2}" dt="2021-01-28T08:38:11.211" v="31582" actId="20577"/>
          <ac:spMkLst>
            <pc:docMk/>
            <pc:sldMk cId="3883934127" sldId="5138"/>
            <ac:spMk id="10" creationId="{00000000-0000-0000-0000-000000000000}"/>
          </ac:spMkLst>
        </pc:spChg>
        <pc:spChg chg="mod">
          <ac:chgData name="Chris Speller" userId="0a97f007-b978-4543-a8a0-9ee0abccdf0a" providerId="ADAL" clId="{FD4D7735-FE6F-48CE-8EB0-426C4AA180B2}" dt="2021-01-28T08:35:56.211" v="31472"/>
          <ac:spMkLst>
            <pc:docMk/>
            <pc:sldMk cId="3883934127" sldId="5138"/>
            <ac:spMk id="11" creationId="{00000000-0000-0000-0000-000000000000}"/>
          </ac:spMkLst>
        </pc:spChg>
        <pc:spChg chg="mod">
          <ac:chgData name="Chris Speller" userId="0a97f007-b978-4543-a8a0-9ee0abccdf0a" providerId="ADAL" clId="{FD4D7735-FE6F-48CE-8EB0-426C4AA180B2}" dt="2021-01-31T19:03:11.186" v="33102" actId="1076"/>
          <ac:spMkLst>
            <pc:docMk/>
            <pc:sldMk cId="3883934127" sldId="5138"/>
            <ac:spMk id="13" creationId="{7ABAE97A-8CAC-449E-AADF-D2C0B12BD954}"/>
          </ac:spMkLst>
        </pc:spChg>
        <pc:picChg chg="add del mod">
          <ac:chgData name="Chris Speller" userId="0a97f007-b978-4543-a8a0-9ee0abccdf0a" providerId="ADAL" clId="{FD4D7735-FE6F-48CE-8EB0-426C4AA180B2}" dt="2021-01-28T08:37:23.659" v="31569" actId="478"/>
          <ac:picMkLst>
            <pc:docMk/>
            <pc:sldMk cId="3883934127" sldId="5138"/>
            <ac:picMk id="3" creationId="{71CA02D0-A1A5-48D3-BA1E-09AD16CD7C0C}"/>
          </ac:picMkLst>
        </pc:picChg>
        <pc:picChg chg="add del">
          <ac:chgData name="Chris Speller" userId="0a97f007-b978-4543-a8a0-9ee0abccdf0a" providerId="ADAL" clId="{FD4D7735-FE6F-48CE-8EB0-426C4AA180B2}" dt="2021-01-28T08:38:41.355" v="31585" actId="478"/>
          <ac:picMkLst>
            <pc:docMk/>
            <pc:sldMk cId="3883934127" sldId="5138"/>
            <ac:picMk id="7" creationId="{2160DEEC-E571-4B91-8F0B-AB61B1D95EA8}"/>
          </ac:picMkLst>
        </pc:picChg>
      </pc:sldChg>
      <pc:sldChg chg="delSp modSp add mod">
        <pc:chgData name="Chris Speller" userId="0a97f007-b978-4543-a8a0-9ee0abccdf0a" providerId="ADAL" clId="{FD4D7735-FE6F-48CE-8EB0-426C4AA180B2}" dt="2021-01-31T19:03:16.316" v="33103" actId="1076"/>
        <pc:sldMkLst>
          <pc:docMk/>
          <pc:sldMk cId="3188792509" sldId="5139"/>
        </pc:sldMkLst>
        <pc:spChg chg="mod">
          <ac:chgData name="Chris Speller" userId="0a97f007-b978-4543-a8a0-9ee0abccdf0a" providerId="ADAL" clId="{FD4D7735-FE6F-48CE-8EB0-426C4AA180B2}" dt="2021-01-28T08:41:15.657" v="32038" actId="20577"/>
          <ac:spMkLst>
            <pc:docMk/>
            <pc:sldMk cId="3188792509" sldId="5139"/>
            <ac:spMk id="10" creationId="{00000000-0000-0000-0000-000000000000}"/>
          </ac:spMkLst>
        </pc:spChg>
        <pc:spChg chg="mod">
          <ac:chgData name="Chris Speller" userId="0a97f007-b978-4543-a8a0-9ee0abccdf0a" providerId="ADAL" clId="{FD4D7735-FE6F-48CE-8EB0-426C4AA180B2}" dt="2021-01-28T08:40:28.049" v="31991"/>
          <ac:spMkLst>
            <pc:docMk/>
            <pc:sldMk cId="3188792509" sldId="5139"/>
            <ac:spMk id="11" creationId="{00000000-0000-0000-0000-000000000000}"/>
          </ac:spMkLst>
        </pc:spChg>
        <pc:spChg chg="mod">
          <ac:chgData name="Chris Speller" userId="0a97f007-b978-4543-a8a0-9ee0abccdf0a" providerId="ADAL" clId="{FD4D7735-FE6F-48CE-8EB0-426C4AA180B2}" dt="2021-01-31T19:03:16.316" v="33103" actId="1076"/>
          <ac:spMkLst>
            <pc:docMk/>
            <pc:sldMk cId="3188792509" sldId="5139"/>
            <ac:spMk id="13" creationId="{7ABAE97A-8CAC-449E-AADF-D2C0B12BD954}"/>
          </ac:spMkLst>
        </pc:spChg>
        <pc:picChg chg="del mod">
          <ac:chgData name="Chris Speller" userId="0a97f007-b978-4543-a8a0-9ee0abccdf0a" providerId="ADAL" clId="{FD4D7735-FE6F-48CE-8EB0-426C4AA180B2}" dt="2021-01-28T08:41:24.083" v="32039" actId="478"/>
          <ac:picMkLst>
            <pc:docMk/>
            <pc:sldMk cId="3188792509" sldId="5139"/>
            <ac:picMk id="7" creationId="{2160DEEC-E571-4B91-8F0B-AB61B1D95EA8}"/>
          </ac:picMkLst>
        </pc:picChg>
      </pc:sldChg>
      <pc:sldChg chg="modSp add mod modAnim">
        <pc:chgData name="Chris Speller" userId="0a97f007-b978-4543-a8a0-9ee0abccdf0a" providerId="ADAL" clId="{FD4D7735-FE6F-48CE-8EB0-426C4AA180B2}" dt="2021-01-28T08:44:29.445" v="32131" actId="20577"/>
        <pc:sldMkLst>
          <pc:docMk/>
          <pc:sldMk cId="1312400586" sldId="5140"/>
        </pc:sldMkLst>
        <pc:spChg chg="mod">
          <ac:chgData name="Chris Speller" userId="0a97f007-b978-4543-a8a0-9ee0abccdf0a" providerId="ADAL" clId="{FD4D7735-FE6F-48CE-8EB0-426C4AA180B2}" dt="2021-01-28T08:44:29.445" v="32131" actId="20577"/>
          <ac:spMkLst>
            <pc:docMk/>
            <pc:sldMk cId="1312400586" sldId="5140"/>
            <ac:spMk id="10" creationId="{00000000-0000-0000-0000-000000000000}"/>
          </ac:spMkLst>
        </pc:spChg>
        <pc:spChg chg="mod">
          <ac:chgData name="Chris Speller" userId="0a97f007-b978-4543-a8a0-9ee0abccdf0a" providerId="ADAL" clId="{FD4D7735-FE6F-48CE-8EB0-426C4AA180B2}" dt="2021-01-28T08:42:37.302" v="32067"/>
          <ac:spMkLst>
            <pc:docMk/>
            <pc:sldMk cId="1312400586" sldId="5140"/>
            <ac:spMk id="11" creationId="{00000000-0000-0000-0000-000000000000}"/>
          </ac:spMkLst>
        </pc:spChg>
        <pc:spChg chg="mod">
          <ac:chgData name="Chris Speller" userId="0a97f007-b978-4543-a8a0-9ee0abccdf0a" providerId="ADAL" clId="{FD4D7735-FE6F-48CE-8EB0-426C4AA180B2}" dt="2021-01-28T08:43:28.269" v="32125" actId="20577"/>
          <ac:spMkLst>
            <pc:docMk/>
            <pc:sldMk cId="1312400586" sldId="5140"/>
            <ac:spMk id="13" creationId="{7ABAE97A-8CAC-449E-AADF-D2C0B12BD954}"/>
          </ac:spMkLst>
        </pc:spChg>
      </pc:sldChg>
      <pc:sldChg chg="modSp add mod">
        <pc:chgData name="Chris Speller" userId="0a97f007-b978-4543-a8a0-9ee0abccdf0a" providerId="ADAL" clId="{FD4D7735-FE6F-48CE-8EB0-426C4AA180B2}" dt="2021-01-28T08:46:13.749" v="32193" actId="20577"/>
        <pc:sldMkLst>
          <pc:docMk/>
          <pc:sldMk cId="3325037464" sldId="5141"/>
        </pc:sldMkLst>
        <pc:spChg chg="mod">
          <ac:chgData name="Chris Speller" userId="0a97f007-b978-4543-a8a0-9ee0abccdf0a" providerId="ADAL" clId="{FD4D7735-FE6F-48CE-8EB0-426C4AA180B2}" dt="2021-01-28T08:46:13.749" v="32193" actId="20577"/>
          <ac:spMkLst>
            <pc:docMk/>
            <pc:sldMk cId="3325037464" sldId="5141"/>
            <ac:spMk id="10" creationId="{00000000-0000-0000-0000-000000000000}"/>
          </ac:spMkLst>
        </pc:spChg>
        <pc:spChg chg="mod">
          <ac:chgData name="Chris Speller" userId="0a97f007-b978-4543-a8a0-9ee0abccdf0a" providerId="ADAL" clId="{FD4D7735-FE6F-48CE-8EB0-426C4AA180B2}" dt="2021-01-28T08:44:37.188" v="32133"/>
          <ac:spMkLst>
            <pc:docMk/>
            <pc:sldMk cId="3325037464" sldId="5141"/>
            <ac:spMk id="11" creationId="{00000000-0000-0000-0000-000000000000}"/>
          </ac:spMkLst>
        </pc:spChg>
        <pc:spChg chg="mod">
          <ac:chgData name="Chris Speller" userId="0a97f007-b978-4543-a8a0-9ee0abccdf0a" providerId="ADAL" clId="{FD4D7735-FE6F-48CE-8EB0-426C4AA180B2}" dt="2021-01-28T08:45:02.885" v="32180" actId="20577"/>
          <ac:spMkLst>
            <pc:docMk/>
            <pc:sldMk cId="3325037464" sldId="5141"/>
            <ac:spMk id="13" creationId="{7ABAE97A-8CAC-449E-AADF-D2C0B12BD954}"/>
          </ac:spMkLst>
        </pc:spChg>
      </pc:sldChg>
      <pc:sldChg chg="addSp delSp modSp add mod">
        <pc:chgData name="Chris Speller" userId="0a97f007-b978-4543-a8a0-9ee0abccdf0a" providerId="ADAL" clId="{FD4D7735-FE6F-48CE-8EB0-426C4AA180B2}" dt="2021-01-28T08:49:59.697" v="32321" actId="6549"/>
        <pc:sldMkLst>
          <pc:docMk/>
          <pc:sldMk cId="1364000876" sldId="5142"/>
        </pc:sldMkLst>
        <pc:spChg chg="mod">
          <ac:chgData name="Chris Speller" userId="0a97f007-b978-4543-a8a0-9ee0abccdf0a" providerId="ADAL" clId="{FD4D7735-FE6F-48CE-8EB0-426C4AA180B2}" dt="2021-01-28T08:49:59.697" v="32321" actId="6549"/>
          <ac:spMkLst>
            <pc:docMk/>
            <pc:sldMk cId="1364000876" sldId="5142"/>
            <ac:spMk id="10" creationId="{00000000-0000-0000-0000-000000000000}"/>
          </ac:spMkLst>
        </pc:spChg>
        <pc:spChg chg="mod">
          <ac:chgData name="Chris Speller" userId="0a97f007-b978-4543-a8a0-9ee0abccdf0a" providerId="ADAL" clId="{FD4D7735-FE6F-48CE-8EB0-426C4AA180B2}" dt="2021-01-28T08:46:49.540" v="32198"/>
          <ac:spMkLst>
            <pc:docMk/>
            <pc:sldMk cId="1364000876" sldId="5142"/>
            <ac:spMk id="11" creationId="{00000000-0000-0000-0000-000000000000}"/>
          </ac:spMkLst>
        </pc:spChg>
        <pc:spChg chg="mod">
          <ac:chgData name="Chris Speller" userId="0a97f007-b978-4543-a8a0-9ee0abccdf0a" providerId="ADAL" clId="{FD4D7735-FE6F-48CE-8EB0-426C4AA180B2}" dt="2021-01-28T08:48:48.278" v="32298" actId="20577"/>
          <ac:spMkLst>
            <pc:docMk/>
            <pc:sldMk cId="1364000876" sldId="5142"/>
            <ac:spMk id="13" creationId="{7ABAE97A-8CAC-449E-AADF-D2C0B12BD954}"/>
          </ac:spMkLst>
        </pc:spChg>
        <pc:picChg chg="add del mod">
          <ac:chgData name="Chris Speller" userId="0a97f007-b978-4543-a8a0-9ee0abccdf0a" providerId="ADAL" clId="{FD4D7735-FE6F-48CE-8EB0-426C4AA180B2}" dt="2021-01-28T08:48:51.164" v="32299" actId="478"/>
          <ac:picMkLst>
            <pc:docMk/>
            <pc:sldMk cId="1364000876" sldId="5142"/>
            <ac:picMk id="3" creationId="{76F8E541-84F5-4A32-B20D-486FCB8B414E}"/>
          </ac:picMkLst>
        </pc:picChg>
        <pc:picChg chg="add del">
          <ac:chgData name="Chris Speller" userId="0a97f007-b978-4543-a8a0-9ee0abccdf0a" providerId="ADAL" clId="{FD4D7735-FE6F-48CE-8EB0-426C4AA180B2}" dt="2021-01-28T08:48:25.928" v="32263" actId="22"/>
          <ac:picMkLst>
            <pc:docMk/>
            <pc:sldMk cId="1364000876" sldId="5142"/>
            <ac:picMk id="7" creationId="{3DEAB35F-D3FE-42C7-9E7B-A67EA08DC2D7}"/>
          </ac:picMkLst>
        </pc:picChg>
      </pc:sldChg>
      <pc:sldChg chg="addSp delSp modSp add mod modAnim">
        <pc:chgData name="Chris Speller" userId="0a97f007-b978-4543-a8a0-9ee0abccdf0a" providerId="ADAL" clId="{FD4D7735-FE6F-48CE-8EB0-426C4AA180B2}" dt="2021-01-28T08:52:17.901" v="32377" actId="20577"/>
        <pc:sldMkLst>
          <pc:docMk/>
          <pc:sldMk cId="2599556796" sldId="5143"/>
        </pc:sldMkLst>
        <pc:spChg chg="mod">
          <ac:chgData name="Chris Speller" userId="0a97f007-b978-4543-a8a0-9ee0abccdf0a" providerId="ADAL" clId="{FD4D7735-FE6F-48CE-8EB0-426C4AA180B2}" dt="2021-01-28T08:52:16.247" v="32376" actId="20577"/>
          <ac:spMkLst>
            <pc:docMk/>
            <pc:sldMk cId="2599556796" sldId="5143"/>
            <ac:spMk id="10" creationId="{00000000-0000-0000-0000-000000000000}"/>
          </ac:spMkLst>
        </pc:spChg>
        <pc:spChg chg="mod">
          <ac:chgData name="Chris Speller" userId="0a97f007-b978-4543-a8a0-9ee0abccdf0a" providerId="ADAL" clId="{FD4D7735-FE6F-48CE-8EB0-426C4AA180B2}" dt="2021-01-28T08:52:17.901" v="32377" actId="20577"/>
          <ac:spMkLst>
            <pc:docMk/>
            <pc:sldMk cId="2599556796" sldId="5143"/>
            <ac:spMk id="11" creationId="{00000000-0000-0000-0000-000000000000}"/>
          </ac:spMkLst>
        </pc:spChg>
        <pc:spChg chg="mod">
          <ac:chgData name="Chris Speller" userId="0a97f007-b978-4543-a8a0-9ee0abccdf0a" providerId="ADAL" clId="{FD4D7735-FE6F-48CE-8EB0-426C4AA180B2}" dt="2021-01-28T08:51:47.860" v="32363" actId="20577"/>
          <ac:spMkLst>
            <pc:docMk/>
            <pc:sldMk cId="2599556796" sldId="5143"/>
            <ac:spMk id="13" creationId="{7ABAE97A-8CAC-449E-AADF-D2C0B12BD954}"/>
          </ac:spMkLst>
        </pc:spChg>
        <pc:picChg chg="add del">
          <ac:chgData name="Chris Speller" userId="0a97f007-b978-4543-a8a0-9ee0abccdf0a" providerId="ADAL" clId="{FD4D7735-FE6F-48CE-8EB0-426C4AA180B2}" dt="2021-01-28T08:51:50.163" v="32364" actId="478"/>
          <ac:picMkLst>
            <pc:docMk/>
            <pc:sldMk cId="2599556796" sldId="5143"/>
            <ac:picMk id="3" creationId="{825A4D73-F7A6-4EC2-9BF7-AB71179B30AF}"/>
          </ac:picMkLst>
        </pc:picChg>
      </pc:sldChg>
      <pc:sldChg chg="addSp delSp modSp add mod modAnim">
        <pc:chgData name="Chris Speller" userId="0a97f007-b978-4543-a8a0-9ee0abccdf0a" providerId="ADAL" clId="{FD4D7735-FE6F-48CE-8EB0-426C4AA180B2}" dt="2021-01-28T08:57:59.034" v="32487" actId="478"/>
        <pc:sldMkLst>
          <pc:docMk/>
          <pc:sldMk cId="3630802249" sldId="5144"/>
        </pc:sldMkLst>
        <pc:spChg chg="mod">
          <ac:chgData name="Chris Speller" userId="0a97f007-b978-4543-a8a0-9ee0abccdf0a" providerId="ADAL" clId="{FD4D7735-FE6F-48CE-8EB0-426C4AA180B2}" dt="2021-01-28T08:57:10.243" v="32486" actId="20577"/>
          <ac:spMkLst>
            <pc:docMk/>
            <pc:sldMk cId="3630802249" sldId="5144"/>
            <ac:spMk id="10" creationId="{00000000-0000-0000-0000-000000000000}"/>
          </ac:spMkLst>
        </pc:spChg>
        <pc:spChg chg="mod">
          <ac:chgData name="Chris Speller" userId="0a97f007-b978-4543-a8a0-9ee0abccdf0a" providerId="ADAL" clId="{FD4D7735-FE6F-48CE-8EB0-426C4AA180B2}" dt="2021-01-28T08:54:14.311" v="32435" actId="20577"/>
          <ac:spMkLst>
            <pc:docMk/>
            <pc:sldMk cId="3630802249" sldId="5144"/>
            <ac:spMk id="11" creationId="{00000000-0000-0000-0000-000000000000}"/>
          </ac:spMkLst>
        </pc:spChg>
        <pc:spChg chg="mod">
          <ac:chgData name="Chris Speller" userId="0a97f007-b978-4543-a8a0-9ee0abccdf0a" providerId="ADAL" clId="{FD4D7735-FE6F-48CE-8EB0-426C4AA180B2}" dt="2021-01-28T08:54:17.951" v="32436" actId="1076"/>
          <ac:spMkLst>
            <pc:docMk/>
            <pc:sldMk cId="3630802249" sldId="5144"/>
            <ac:spMk id="13" creationId="{7ABAE97A-8CAC-449E-AADF-D2C0B12BD954}"/>
          </ac:spMkLst>
        </pc:spChg>
        <pc:picChg chg="add del mod">
          <ac:chgData name="Chris Speller" userId="0a97f007-b978-4543-a8a0-9ee0abccdf0a" providerId="ADAL" clId="{FD4D7735-FE6F-48CE-8EB0-426C4AA180B2}" dt="2021-01-28T08:53:34.434" v="32413" actId="478"/>
          <ac:picMkLst>
            <pc:docMk/>
            <pc:sldMk cId="3630802249" sldId="5144"/>
            <ac:picMk id="3" creationId="{006C7EDB-D304-4B0C-8644-F73199480290}"/>
          </ac:picMkLst>
        </pc:picChg>
        <pc:picChg chg="add del mod">
          <ac:chgData name="Chris Speller" userId="0a97f007-b978-4543-a8a0-9ee0abccdf0a" providerId="ADAL" clId="{FD4D7735-FE6F-48CE-8EB0-426C4AA180B2}" dt="2021-01-28T08:57:59.034" v="32487" actId="478"/>
          <ac:picMkLst>
            <pc:docMk/>
            <pc:sldMk cId="3630802249" sldId="5144"/>
            <ac:picMk id="7" creationId="{B9FAB155-DB21-4E3E-88C2-6DB2E9AAA05C}"/>
          </ac:picMkLst>
        </pc:picChg>
      </pc:sldChg>
      <pc:sldChg chg="addSp delSp modSp add mod modAnim">
        <pc:chgData name="Chris Speller" userId="0a97f007-b978-4543-a8a0-9ee0abccdf0a" providerId="ADAL" clId="{FD4D7735-FE6F-48CE-8EB0-426C4AA180B2}" dt="2021-01-28T09:07:29.699" v="33030" actId="478"/>
        <pc:sldMkLst>
          <pc:docMk/>
          <pc:sldMk cId="3272751901" sldId="5145"/>
        </pc:sldMkLst>
        <pc:spChg chg="mod">
          <ac:chgData name="Chris Speller" userId="0a97f007-b978-4543-a8a0-9ee0abccdf0a" providerId="ADAL" clId="{FD4D7735-FE6F-48CE-8EB0-426C4AA180B2}" dt="2021-01-28T09:07:13.166" v="33029" actId="6549"/>
          <ac:spMkLst>
            <pc:docMk/>
            <pc:sldMk cId="3272751901" sldId="5145"/>
            <ac:spMk id="10" creationId="{00000000-0000-0000-0000-000000000000}"/>
          </ac:spMkLst>
        </pc:spChg>
        <pc:spChg chg="mod">
          <ac:chgData name="Chris Speller" userId="0a97f007-b978-4543-a8a0-9ee0abccdf0a" providerId="ADAL" clId="{FD4D7735-FE6F-48CE-8EB0-426C4AA180B2}" dt="2021-01-28T09:00:27.627" v="32976" actId="20577"/>
          <ac:spMkLst>
            <pc:docMk/>
            <pc:sldMk cId="3272751901" sldId="5145"/>
            <ac:spMk id="11" creationId="{00000000-0000-0000-0000-000000000000}"/>
          </ac:spMkLst>
        </pc:spChg>
        <pc:spChg chg="mod">
          <ac:chgData name="Chris Speller" userId="0a97f007-b978-4543-a8a0-9ee0abccdf0a" providerId="ADAL" clId="{FD4D7735-FE6F-48CE-8EB0-426C4AA180B2}" dt="2021-01-28T09:00:34.610" v="32985" actId="20577"/>
          <ac:spMkLst>
            <pc:docMk/>
            <pc:sldMk cId="3272751901" sldId="5145"/>
            <ac:spMk id="13" creationId="{7ABAE97A-8CAC-449E-AADF-D2C0B12BD954}"/>
          </ac:spMkLst>
        </pc:spChg>
        <pc:picChg chg="add del mod">
          <ac:chgData name="Chris Speller" userId="0a97f007-b978-4543-a8a0-9ee0abccdf0a" providerId="ADAL" clId="{FD4D7735-FE6F-48CE-8EB0-426C4AA180B2}" dt="2021-01-28T09:00:36.307" v="32986" actId="478"/>
          <ac:picMkLst>
            <pc:docMk/>
            <pc:sldMk cId="3272751901" sldId="5145"/>
            <ac:picMk id="3" creationId="{F0241D82-52F2-43A3-926B-485DA7C2595D}"/>
          </ac:picMkLst>
        </pc:picChg>
        <pc:picChg chg="add del mod">
          <ac:chgData name="Chris Speller" userId="0a97f007-b978-4543-a8a0-9ee0abccdf0a" providerId="ADAL" clId="{FD4D7735-FE6F-48CE-8EB0-426C4AA180B2}" dt="2021-01-28T09:07:29.699" v="33030" actId="478"/>
          <ac:picMkLst>
            <pc:docMk/>
            <pc:sldMk cId="3272751901" sldId="5145"/>
            <ac:picMk id="7" creationId="{65CD223B-348D-4FEC-A6E2-39DC6023C758}"/>
          </ac:picMkLst>
        </pc:picChg>
      </pc:sldChg>
    </pc:docChg>
  </pc:docChgLst>
  <pc:docChgLst>
    <pc:chgData name="Chris Speller" userId="0a97f007-b978-4543-a8a0-9ee0abccdf0a" providerId="ADAL" clId="{7579BAFB-7C57-4760-ADA6-6503C83EE10F}"/>
    <pc:docChg chg="modSld">
      <pc:chgData name="Chris Speller" userId="0a97f007-b978-4543-a8a0-9ee0abccdf0a" providerId="ADAL" clId="{7579BAFB-7C57-4760-ADA6-6503C83EE10F}" dt="2021-07-12T16:08:11.227" v="15" actId="6549"/>
      <pc:docMkLst>
        <pc:docMk/>
      </pc:docMkLst>
      <pc:sldChg chg="modSp">
        <pc:chgData name="Chris Speller" userId="0a97f007-b978-4543-a8a0-9ee0abccdf0a" providerId="ADAL" clId="{7579BAFB-7C57-4760-ADA6-6503C83EE10F}" dt="2021-07-12T13:34:56.873" v="3" actId="20577"/>
        <pc:sldMkLst>
          <pc:docMk/>
          <pc:sldMk cId="2939774513" sldId="5070"/>
        </pc:sldMkLst>
        <pc:spChg chg="mod">
          <ac:chgData name="Chris Speller" userId="0a97f007-b978-4543-a8a0-9ee0abccdf0a" providerId="ADAL" clId="{7579BAFB-7C57-4760-ADA6-6503C83EE10F}" dt="2021-07-12T13:34:56.873" v="3" actId="20577"/>
          <ac:spMkLst>
            <pc:docMk/>
            <pc:sldMk cId="2939774513" sldId="5070"/>
            <ac:spMk id="13" creationId="{7ABAE97A-8CAC-449E-AADF-D2C0B12BD954}"/>
          </ac:spMkLst>
        </pc:spChg>
      </pc:sldChg>
      <pc:sldChg chg="modSp">
        <pc:chgData name="Chris Speller" userId="0a97f007-b978-4543-a8a0-9ee0abccdf0a" providerId="ADAL" clId="{7579BAFB-7C57-4760-ADA6-6503C83EE10F}" dt="2021-07-12T13:35:29.310" v="4" actId="20577"/>
        <pc:sldMkLst>
          <pc:docMk/>
          <pc:sldMk cId="2361508787" sldId="5073"/>
        </pc:sldMkLst>
        <pc:spChg chg="mod">
          <ac:chgData name="Chris Speller" userId="0a97f007-b978-4543-a8a0-9ee0abccdf0a" providerId="ADAL" clId="{7579BAFB-7C57-4760-ADA6-6503C83EE10F}" dt="2021-07-12T13:35:29.310" v="4" actId="20577"/>
          <ac:spMkLst>
            <pc:docMk/>
            <pc:sldMk cId="2361508787" sldId="5073"/>
            <ac:spMk id="13" creationId="{7ABAE97A-8CAC-449E-AADF-D2C0B12BD954}"/>
          </ac:spMkLst>
        </pc:spChg>
      </pc:sldChg>
      <pc:sldChg chg="modSp">
        <pc:chgData name="Chris Speller" userId="0a97f007-b978-4543-a8a0-9ee0abccdf0a" providerId="ADAL" clId="{7579BAFB-7C57-4760-ADA6-6503C83EE10F}" dt="2021-07-12T16:08:11.227" v="15" actId="6549"/>
        <pc:sldMkLst>
          <pc:docMk/>
          <pc:sldMk cId="3705867241" sldId="5076"/>
        </pc:sldMkLst>
        <pc:spChg chg="mod">
          <ac:chgData name="Chris Speller" userId="0a97f007-b978-4543-a8a0-9ee0abccdf0a" providerId="ADAL" clId="{7579BAFB-7C57-4760-ADA6-6503C83EE10F}" dt="2021-07-12T13:40:57.146" v="14" actId="20577"/>
          <ac:spMkLst>
            <pc:docMk/>
            <pc:sldMk cId="3705867241" sldId="5076"/>
            <ac:spMk id="10" creationId="{00000000-0000-0000-0000-000000000000}"/>
          </ac:spMkLst>
        </pc:spChg>
        <pc:spChg chg="mod">
          <ac:chgData name="Chris Speller" userId="0a97f007-b978-4543-a8a0-9ee0abccdf0a" providerId="ADAL" clId="{7579BAFB-7C57-4760-ADA6-6503C83EE10F}" dt="2021-07-12T16:08:11.227" v="15" actId="6549"/>
          <ac:spMkLst>
            <pc:docMk/>
            <pc:sldMk cId="3705867241" sldId="5076"/>
            <ac:spMk id="11"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Candara" panose="020E05020303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E46472-3B53-4C41-9CE7-4AA81C455DF9}" type="datetimeFigureOut">
              <a:rPr lang="en-GB" smtClean="0">
                <a:latin typeface="Candara" panose="020E0502030303020204" pitchFamily="34" charset="0"/>
              </a:rPr>
              <a:t>04/09/2021</a:t>
            </a:fld>
            <a:endParaRPr lang="en-GB" dirty="0">
              <a:latin typeface="Candara" panose="020E05020303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Candara" panose="020E05020303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BF8F7-F567-42EA-AB37-2B19A8E54B4F}" type="slidenum">
              <a:rPr lang="en-GB" smtClean="0">
                <a:latin typeface="Candara" panose="020E0502030303020204" pitchFamily="34" charset="0"/>
              </a:rPr>
              <a:t>‹#›</a:t>
            </a:fld>
            <a:endParaRPr lang="en-GB" dirty="0">
              <a:latin typeface="Candara" panose="020E0502030303020204" pitchFamily="34" charset="0"/>
            </a:endParaRPr>
          </a:p>
        </p:txBody>
      </p:sp>
    </p:spTree>
    <p:extLst>
      <p:ext uri="{BB962C8B-B14F-4D97-AF65-F5344CB8AC3E}">
        <p14:creationId xmlns:p14="http://schemas.microsoft.com/office/powerpoint/2010/main" val="80121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ndara" panose="020E0502030303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ndara" panose="020E0502030303020204" pitchFamily="34" charset="0"/>
              </a:defRPr>
            </a:lvl1pPr>
          </a:lstStyle>
          <a:p>
            <a:fld id="{D7F719AC-94F7-499F-A602-AA6055162636}" type="datetimeFigureOut">
              <a:rPr lang="en-GB" smtClean="0"/>
              <a:pPr/>
              <a:t>04/09/2021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ndara" panose="020E0502030303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ndara" panose="020E0502030303020204" pitchFamily="34" charset="0"/>
              </a:defRPr>
            </a:lvl1pPr>
          </a:lstStyle>
          <a:p>
            <a:fld id="{24BF47B2-D77C-4DDA-BB43-A967ADFE2DE6}" type="slidenum">
              <a:rPr lang="en-GB" smtClean="0"/>
              <a:pPr/>
              <a:t>‹#›</a:t>
            </a:fld>
            <a:endParaRPr lang="en-GB" dirty="0"/>
          </a:p>
        </p:txBody>
      </p:sp>
    </p:spTree>
    <p:extLst>
      <p:ext uri="{BB962C8B-B14F-4D97-AF65-F5344CB8AC3E}">
        <p14:creationId xmlns:p14="http://schemas.microsoft.com/office/powerpoint/2010/main" val="329050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panose="020E0502030303020204" pitchFamily="34" charset="0"/>
        <a:ea typeface="+mn-ea"/>
        <a:cs typeface="+mn-cs"/>
      </a:defRPr>
    </a:lvl1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63646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6166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71639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27222"/>
          </a:xfrm>
          <a:prstGeom prst="rect">
            <a:avLst/>
          </a:prstGeom>
        </p:spPr>
        <p:txBody>
          <a:bodyPr/>
          <a:lstStyle>
            <a:lvl1pPr algn="ctr">
              <a:defRPr sz="2400" b="1">
                <a:latin typeface="Candara" panose="020E0502030303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3521059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54488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42849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2FEE7-0506-419A-83A2-6F0EC3D084CA}" type="datetimeFigureOut">
              <a:rPr lang="en-GB" smtClean="0"/>
              <a:t>04/09/2021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12492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2FEE7-0506-419A-83A2-6F0EC3D084CA}" type="datetimeFigureOut">
              <a:rPr lang="en-GB" smtClean="0"/>
              <a:t>04/09/2021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08959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2FEE7-0506-419A-83A2-6F0EC3D084CA}" type="datetimeFigureOut">
              <a:rPr lang="en-GB" smtClean="0"/>
              <a:t>04/09/2021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23828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2FEE7-0506-419A-83A2-6F0EC3D084CA}" type="datetimeFigureOut">
              <a:rPr lang="en-GB" smtClean="0"/>
              <a:t>04/09/2021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21901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04/09/2021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3822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04/09/2021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56964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Candara" panose="020E0502030303020204" pitchFamily="34" charset="0"/>
              </a:defRPr>
            </a:lvl1pPr>
          </a:lstStyle>
          <a:p>
            <a:fld id="{D492FEE7-0506-419A-83A2-6F0EC3D084CA}" type="datetimeFigureOut">
              <a:rPr lang="en-GB" smtClean="0"/>
              <a:pPr/>
              <a:t>04/09/2021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Candara" panose="020E0502030303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Candara" panose="020E0502030303020204" pitchFamily="34" charset="0"/>
              </a:defRPr>
            </a:lvl1pPr>
          </a:lstStyle>
          <a:p>
            <a:fld id="{055565DD-A157-409D-932F-BD0A25748481}" type="slidenum">
              <a:rPr lang="en-GB" smtClean="0"/>
              <a:pPr/>
              <a:t>‹#›</a:t>
            </a:fld>
            <a:endParaRPr lang="en-GB" dirty="0"/>
          </a:p>
        </p:txBody>
      </p:sp>
    </p:spTree>
    <p:extLst>
      <p:ext uri="{BB962C8B-B14F-4D97-AF65-F5344CB8AC3E}">
        <p14:creationId xmlns:p14="http://schemas.microsoft.com/office/powerpoint/2010/main" val="84314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Candara" panose="020E05020303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ndara" panose="020E05020303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27.png"/><Relationship Id="rId2" Type="http://schemas.openxmlformats.org/officeDocument/2006/relationships/image" Target="../media/image326.png"/><Relationship Id="rId1" Type="http://schemas.openxmlformats.org/officeDocument/2006/relationships/slideLayout" Target="../slideLayouts/slideLayout12.xml"/><Relationship Id="rId4" Type="http://schemas.openxmlformats.org/officeDocument/2006/relationships/image" Target="../media/image328.png"/></Relationships>
</file>

<file path=ppt/slides/_rels/slide11.xml.rels><?xml version="1.0" encoding="UTF-8" standalone="yes"?>
<Relationships xmlns="http://schemas.openxmlformats.org/package/2006/relationships"><Relationship Id="rId3" Type="http://schemas.openxmlformats.org/officeDocument/2006/relationships/image" Target="../media/image330.png"/><Relationship Id="rId2" Type="http://schemas.openxmlformats.org/officeDocument/2006/relationships/image" Target="../media/image329.png"/><Relationship Id="rId1" Type="http://schemas.openxmlformats.org/officeDocument/2006/relationships/slideLayout" Target="../slideLayouts/slideLayout12.xml"/><Relationship Id="rId4" Type="http://schemas.openxmlformats.org/officeDocument/2006/relationships/image" Target="../media/image319.png"/></Relationships>
</file>

<file path=ppt/slides/_rels/slide12.xml.rels><?xml version="1.0" encoding="UTF-8" standalone="yes"?>
<Relationships xmlns="http://schemas.openxmlformats.org/package/2006/relationships"><Relationship Id="rId3" Type="http://schemas.openxmlformats.org/officeDocument/2006/relationships/image" Target="../media/image333.png"/><Relationship Id="rId2" Type="http://schemas.openxmlformats.org/officeDocument/2006/relationships/image" Target="../media/image332.png"/><Relationship Id="rId1" Type="http://schemas.openxmlformats.org/officeDocument/2006/relationships/slideLayout" Target="../slideLayouts/slideLayout12.xml"/><Relationship Id="rId4" Type="http://schemas.openxmlformats.org/officeDocument/2006/relationships/image" Target="../media/image325.png"/></Relationships>
</file>

<file path=ppt/slides/_rels/slide13.xml.rels><?xml version="1.0" encoding="UTF-8" standalone="yes"?>
<Relationships xmlns="http://schemas.openxmlformats.org/package/2006/relationships"><Relationship Id="rId3" Type="http://schemas.openxmlformats.org/officeDocument/2006/relationships/image" Target="../media/image336.png"/><Relationship Id="rId2" Type="http://schemas.openxmlformats.org/officeDocument/2006/relationships/image" Target="../media/image335.png"/><Relationship Id="rId1" Type="http://schemas.openxmlformats.org/officeDocument/2006/relationships/slideLayout" Target="../slideLayouts/slideLayout12.xml"/><Relationship Id="rId4" Type="http://schemas.openxmlformats.org/officeDocument/2006/relationships/image" Target="../media/image3070.png"/></Relationships>
</file>

<file path=ppt/slides/_rels/slide14.xml.rels><?xml version="1.0" encoding="UTF-8" standalone="yes"?>
<Relationships xmlns="http://schemas.openxmlformats.org/package/2006/relationships"><Relationship Id="rId3" Type="http://schemas.openxmlformats.org/officeDocument/2006/relationships/image" Target="../media/image339.png"/><Relationship Id="rId2" Type="http://schemas.openxmlformats.org/officeDocument/2006/relationships/image" Target="../media/image338.png"/><Relationship Id="rId1" Type="http://schemas.openxmlformats.org/officeDocument/2006/relationships/slideLayout" Target="../slideLayouts/slideLayout12.xml"/><Relationship Id="rId4" Type="http://schemas.openxmlformats.org/officeDocument/2006/relationships/image" Target="../media/image331.png"/></Relationships>
</file>

<file path=ppt/slides/_rels/slide2.xml.rels><?xml version="1.0" encoding="UTF-8" standalone="yes"?>
<Relationships xmlns="http://schemas.openxmlformats.org/package/2006/relationships"><Relationship Id="rId3" Type="http://schemas.openxmlformats.org/officeDocument/2006/relationships/image" Target="../media/image303.png"/><Relationship Id="rId2" Type="http://schemas.openxmlformats.org/officeDocument/2006/relationships/image" Target="../media/image302.png"/><Relationship Id="rId1" Type="http://schemas.openxmlformats.org/officeDocument/2006/relationships/slideLayout" Target="../slideLayouts/slideLayout12.xml"/><Relationship Id="rId4" Type="http://schemas.openxmlformats.org/officeDocument/2006/relationships/image" Target="../media/image2001.png"/></Relationships>
</file>

<file path=ppt/slides/_rels/slide3.xml.rels><?xml version="1.0" encoding="UTF-8" standalone="yes"?>
<Relationships xmlns="http://schemas.openxmlformats.org/package/2006/relationships"><Relationship Id="rId3" Type="http://schemas.openxmlformats.org/officeDocument/2006/relationships/image" Target="../media/image306.png"/><Relationship Id="rId2" Type="http://schemas.openxmlformats.org/officeDocument/2006/relationships/image" Target="../media/image305.png"/><Relationship Id="rId1" Type="http://schemas.openxmlformats.org/officeDocument/2006/relationships/slideLayout" Target="../slideLayouts/slideLayout12.xml"/><Relationship Id="rId4" Type="http://schemas.openxmlformats.org/officeDocument/2006/relationships/image" Target="../media/image304.png"/></Relationships>
</file>

<file path=ppt/slides/_rels/slide4.xml.rels><?xml version="1.0" encoding="UTF-8" standalone="yes"?>
<Relationships xmlns="http://schemas.openxmlformats.org/package/2006/relationships"><Relationship Id="rId3" Type="http://schemas.openxmlformats.org/officeDocument/2006/relationships/image" Target="../media/image309.png"/><Relationship Id="rId2" Type="http://schemas.openxmlformats.org/officeDocument/2006/relationships/image" Target="../media/image2000.png"/><Relationship Id="rId1" Type="http://schemas.openxmlformats.org/officeDocument/2006/relationships/slideLayout" Target="../slideLayouts/slideLayout12.xml"/><Relationship Id="rId4" Type="http://schemas.openxmlformats.org/officeDocument/2006/relationships/image" Target="../media/image308.png"/></Relationships>
</file>

<file path=ppt/slides/_rels/slide5.xml.rels><?xml version="1.0" encoding="UTF-8" standalone="yes"?>
<Relationships xmlns="http://schemas.openxmlformats.org/package/2006/relationships"><Relationship Id="rId3" Type="http://schemas.openxmlformats.org/officeDocument/2006/relationships/image" Target="../media/image311.png"/><Relationship Id="rId2" Type="http://schemas.openxmlformats.org/officeDocument/2006/relationships/image" Target="../media/image310.png"/><Relationship Id="rId1" Type="http://schemas.openxmlformats.org/officeDocument/2006/relationships/slideLayout" Target="../slideLayouts/slideLayout12.xml"/><Relationship Id="rId4" Type="http://schemas.openxmlformats.org/officeDocument/2006/relationships/image" Target="../media/image312.png"/></Relationships>
</file>

<file path=ppt/slides/_rels/slide6.xml.rels><?xml version="1.0" encoding="UTF-8" standalone="yes"?>
<Relationships xmlns="http://schemas.openxmlformats.org/package/2006/relationships"><Relationship Id="rId3" Type="http://schemas.openxmlformats.org/officeDocument/2006/relationships/image" Target="../media/image315.png"/><Relationship Id="rId2" Type="http://schemas.openxmlformats.org/officeDocument/2006/relationships/image" Target="../media/image314.png"/><Relationship Id="rId1" Type="http://schemas.openxmlformats.org/officeDocument/2006/relationships/slideLayout" Target="../slideLayouts/slideLayout12.xml"/><Relationship Id="rId4" Type="http://schemas.openxmlformats.org/officeDocument/2006/relationships/image" Target="../media/image316.png"/></Relationships>
</file>

<file path=ppt/slides/_rels/slide7.xml.rels><?xml version="1.0" encoding="UTF-8" standalone="yes"?>
<Relationships xmlns="http://schemas.openxmlformats.org/package/2006/relationships"><Relationship Id="rId3" Type="http://schemas.openxmlformats.org/officeDocument/2006/relationships/image" Target="../media/image318.png"/><Relationship Id="rId2" Type="http://schemas.openxmlformats.org/officeDocument/2006/relationships/image" Target="../media/image317.png"/><Relationship Id="rId1" Type="http://schemas.openxmlformats.org/officeDocument/2006/relationships/slideLayout" Target="../slideLayouts/slideLayout12.xml"/><Relationship Id="rId4" Type="http://schemas.openxmlformats.org/officeDocument/2006/relationships/image" Target="../media/image307.png"/></Relationships>
</file>

<file path=ppt/slides/_rels/slide8.xml.rels><?xml version="1.0" encoding="UTF-8" standalone="yes"?>
<Relationships xmlns="http://schemas.openxmlformats.org/package/2006/relationships"><Relationship Id="rId3" Type="http://schemas.openxmlformats.org/officeDocument/2006/relationships/image" Target="../media/image321.png"/><Relationship Id="rId2" Type="http://schemas.openxmlformats.org/officeDocument/2006/relationships/image" Target="../media/image320.png"/><Relationship Id="rId1" Type="http://schemas.openxmlformats.org/officeDocument/2006/relationships/slideLayout" Target="../slideLayouts/slideLayout12.xml"/><Relationship Id="rId4" Type="http://schemas.openxmlformats.org/officeDocument/2006/relationships/image" Target="../media/image322.png"/></Relationships>
</file>

<file path=ppt/slides/_rels/slide9.xml.rels><?xml version="1.0" encoding="UTF-8" standalone="yes"?>
<Relationships xmlns="http://schemas.openxmlformats.org/package/2006/relationships"><Relationship Id="rId3" Type="http://schemas.openxmlformats.org/officeDocument/2006/relationships/image" Target="../media/image324.png"/><Relationship Id="rId2" Type="http://schemas.openxmlformats.org/officeDocument/2006/relationships/image" Target="../media/image323.png"/><Relationship Id="rId1" Type="http://schemas.openxmlformats.org/officeDocument/2006/relationships/slideLayout" Target="../slideLayouts/slideLayout12.xml"/><Relationship Id="rId4" Type="http://schemas.openxmlformats.org/officeDocument/2006/relationships/image" Target="../media/image3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7204364" cy="527222"/>
          </a:xfrm>
        </p:spPr>
        <p:txBody>
          <a:bodyPr/>
          <a:lstStyle/>
          <a:p>
            <a:r>
              <a:rPr lang="en-GB" dirty="0"/>
              <a:t>3.7) Hypothesis testing with the normal distribution</a:t>
            </a:r>
          </a:p>
        </p:txBody>
      </p:sp>
    </p:spTree>
    <p:extLst>
      <p:ext uri="{BB962C8B-B14F-4D97-AF65-F5344CB8AC3E}">
        <p14:creationId xmlns:p14="http://schemas.microsoft.com/office/powerpoint/2010/main" val="1201701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Find the critical regions for the test statistic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046988"/>
              </a:xfrm>
              <a:prstGeom prst="rect">
                <a:avLst/>
              </a:prstGeom>
              <a:blipFill>
                <a:blip r:embed="rId2"/>
                <a:stretch>
                  <a:fillRect l="-667" t="-60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Find the critical regions for the test statistic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046988"/>
              </a:xfrm>
              <a:prstGeom prst="rect">
                <a:avLst/>
              </a:prstGeom>
              <a:blipFill>
                <a:blip r:embed="rId3"/>
                <a:stretch>
                  <a:fillRect l="-800" t="-6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429000"/>
                <a:ext cx="4572001" cy="3072701"/>
              </a:xfrm>
              <a:prstGeom prst="rect">
                <a:avLst/>
              </a:prstGeom>
            </p:spPr>
            <p:txBody>
              <a:bodyPr wrap="square">
                <a:spAutoFit/>
              </a:bodyPr>
              <a:lstStyle/>
              <a:p>
                <a:r>
                  <a:rPr lang="en-GB" sz="1400" b="0" dirty="0">
                    <a:solidFill>
                      <a:srgbClr val="FF0000"/>
                    </a:solidFill>
                    <a:latin typeface="Candara" panose="020E0502030303020204" pitchFamily="34" charset="0"/>
                  </a:rPr>
                  <a:t>Assume </a:t>
                </a:r>
                <a14:m>
                  <m:oMath xmlns:m="http://schemas.openxmlformats.org/officeDocument/2006/math">
                    <m:sSub>
                      <m:sSubPr>
                        <m:ctrlPr>
                          <a:rPr lang="en-GB" sz="1400" b="0" i="1" smtClean="0">
                            <a:solidFill>
                              <a:srgbClr val="FF0000"/>
                            </a:solidFill>
                            <a:latin typeface="Cambria Math" panose="02040503050406030204" pitchFamily="18" charset="0"/>
                          </a:rPr>
                        </m:ctrlPr>
                      </m:sSubPr>
                      <m:e>
                        <m:r>
                          <a:rPr lang="en-GB" sz="1400" b="0" i="1" smtClean="0">
                            <a:solidFill>
                              <a:srgbClr val="FF0000"/>
                            </a:solidFill>
                            <a:latin typeface="Cambria Math" panose="02040503050406030204" pitchFamily="18" charset="0"/>
                          </a:rPr>
                          <m:t>𝐻</m:t>
                        </m:r>
                      </m:e>
                      <m:sub>
                        <m:r>
                          <a:rPr lang="en-GB" sz="1400" b="0" i="1" smtClean="0">
                            <a:solidFill>
                              <a:srgbClr val="FF0000"/>
                            </a:solidFill>
                            <a:latin typeface="Cambria Math" panose="02040503050406030204" pitchFamily="18" charset="0"/>
                          </a:rPr>
                          <m:t>0</m:t>
                        </m:r>
                      </m:sub>
                    </m:sSub>
                  </m:oMath>
                </a14:m>
                <a:r>
                  <a:rPr lang="en-GB" sz="1400" b="0" dirty="0">
                    <a:solidFill>
                      <a:srgbClr val="FF0000"/>
                    </a:solidFill>
                    <a:latin typeface="Candara" panose="020E0502030303020204" pitchFamily="34" charset="0"/>
                  </a:rPr>
                  <a:t> true: </a:t>
                </a:r>
                <a14:m>
                  <m:oMath xmlns:m="http://schemas.openxmlformats.org/officeDocument/2006/math">
                    <m:r>
                      <a:rPr lang="en-GB" sz="1400" b="0" i="1" smtClean="0">
                        <a:solidFill>
                          <a:srgbClr val="FF0000"/>
                        </a:solidFill>
                        <a:latin typeface="Cambria Math" panose="02040503050406030204" pitchFamily="18" charset="0"/>
                      </a:rPr>
                      <m:t>𝑋</m:t>
                    </m:r>
                    <m:r>
                      <a:rPr lang="en-GB" sz="1400" b="0" i="1" smtClean="0">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𝑁</m:t>
                    </m:r>
                    <m:d>
                      <m:dPr>
                        <m:ctrlPr>
                          <a:rPr lang="en-GB" sz="1400" b="0" i="1" smtClean="0">
                            <a:solidFill>
                              <a:srgbClr val="FF0000"/>
                            </a:solidFill>
                            <a:latin typeface="Cambria Math" panose="02040503050406030204" pitchFamily="18" charset="0"/>
                            <a:ea typeface="Cambria Math" panose="02040503050406030204" pitchFamily="18" charset="0"/>
                          </a:rPr>
                        </m:ctrlPr>
                      </m:dPr>
                      <m:e>
                        <m:sSup>
                          <m:sSupPr>
                            <m:ctrlPr>
                              <a:rPr lang="en-GB" sz="1400" b="0" i="1" smtClean="0">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50,4</m:t>
                            </m:r>
                          </m:e>
                          <m:sup>
                            <m:r>
                              <a:rPr lang="en-GB" sz="1400" b="0" i="1" smtClean="0">
                                <a:solidFill>
                                  <a:srgbClr val="FF0000"/>
                                </a:solidFill>
                                <a:latin typeface="Cambria Math" panose="02040503050406030204" pitchFamily="18" charset="0"/>
                                <a:ea typeface="Cambria Math" panose="02040503050406030204" pitchFamily="18" charset="0"/>
                              </a:rPr>
                              <m:t>2</m:t>
                            </m:r>
                          </m:sup>
                        </m:sSup>
                        <m:r>
                          <a:rPr lang="en-GB" sz="1400" b="0" i="1" smtClean="0">
                            <a:solidFill>
                              <a:srgbClr val="FF0000"/>
                            </a:solidFill>
                            <a:latin typeface="Cambria Math" panose="02040503050406030204" pitchFamily="18" charset="0"/>
                            <a:ea typeface="Cambria Math" panose="02040503050406030204" pitchFamily="18" charset="0"/>
                          </a:rPr>
                          <m:t> </m:t>
                        </m:r>
                      </m:e>
                    </m:d>
                  </m:oMath>
                </a14:m>
                <a:endParaRPr lang="en-GB" sz="1400" b="0" dirty="0">
                  <a:solidFill>
                    <a:srgbClr val="FF0000"/>
                  </a:solidFill>
                  <a:latin typeface="Candara" panose="020E0502030303020204" pitchFamily="34" charset="0"/>
                  <a:ea typeface="Cambria Math" panose="02040503050406030204" pitchFamily="18"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smtClean="0">
                            <a:solidFill>
                              <a:srgbClr val="FF0000"/>
                            </a:solidFill>
                            <a:latin typeface="Cambria Math" panose="02040503050406030204" pitchFamily="18" charset="0"/>
                          </a:rPr>
                        </m:ctrlPr>
                      </m:accPr>
                      <m:e>
                        <m:r>
                          <a:rPr lang="en-GB" sz="1400" b="0" i="1" smtClean="0">
                            <a:solidFill>
                              <a:srgbClr val="FF0000"/>
                            </a:solidFill>
                            <a:latin typeface="Cambria Math" panose="02040503050406030204" pitchFamily="18" charset="0"/>
                          </a:rPr>
                          <m:t>𝑋</m:t>
                        </m:r>
                      </m:e>
                    </m:acc>
                    <m:r>
                      <a:rPr lang="en-GB" sz="1400" i="1" smtClean="0">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𝑁</m:t>
                    </m:r>
                    <m:r>
                      <a:rPr lang="en-GB" sz="1400" b="0" i="1" smtClean="0">
                        <a:solidFill>
                          <a:srgbClr val="FF0000"/>
                        </a:solidFill>
                        <a:latin typeface="Cambria Math" panose="02040503050406030204" pitchFamily="18" charset="0"/>
                        <a:ea typeface="Cambria Math" panose="02040503050406030204" pitchFamily="18" charset="0"/>
                      </a:rPr>
                      <m:t>(50,</m:t>
                    </m:r>
                    <m:f>
                      <m:fPr>
                        <m:ctrlPr>
                          <a:rPr lang="en-GB" sz="1400" b="0" i="1" smtClean="0">
                            <a:solidFill>
                              <a:srgbClr val="FF0000"/>
                            </a:solidFill>
                            <a:latin typeface="Cambria Math" panose="02040503050406030204" pitchFamily="18" charset="0"/>
                            <a:ea typeface="Cambria Math" panose="02040503050406030204" pitchFamily="18" charset="0"/>
                          </a:rPr>
                        </m:ctrlPr>
                      </m:fPr>
                      <m:num>
                        <m:sSup>
                          <m:sSupPr>
                            <m:ctrlPr>
                              <a:rPr lang="en-GB" sz="1400" b="0" i="1" smtClean="0">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4</m:t>
                            </m:r>
                          </m:e>
                          <m:sup>
                            <m:r>
                              <a:rPr lang="en-GB" sz="1400" b="0" i="1" smtClean="0">
                                <a:solidFill>
                                  <a:srgbClr val="FF0000"/>
                                </a:solidFill>
                                <a:latin typeface="Cambria Math" panose="02040503050406030204" pitchFamily="18" charset="0"/>
                                <a:ea typeface="Cambria Math" panose="02040503050406030204" pitchFamily="18" charset="0"/>
                              </a:rPr>
                              <m:t>2</m:t>
                            </m:r>
                          </m:sup>
                        </m:sSup>
                      </m:num>
                      <m:den>
                        <m:r>
                          <a:rPr lang="en-GB" sz="1400" b="0" i="1" smtClean="0">
                            <a:solidFill>
                              <a:srgbClr val="FF0000"/>
                            </a:solidFill>
                            <a:latin typeface="Cambria Math" panose="02040503050406030204" pitchFamily="18" charset="0"/>
                            <a:ea typeface="Cambria Math" panose="02040503050406030204" pitchFamily="18" charset="0"/>
                          </a:rPr>
                          <m:t>30</m:t>
                        </m:r>
                      </m:den>
                    </m:f>
                    <m:r>
                      <a:rPr lang="en-GB" sz="1400" b="0" i="1" smtClean="0">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ea typeface="Cambria Math" panose="02040503050406030204" pitchFamily="18" charset="0"/>
                      </a:rPr>
                      <m:t>~</m:t>
                    </m:r>
                    <m:r>
                      <a:rPr lang="en-GB" sz="1400" i="1">
                        <a:solidFill>
                          <a:srgbClr val="FF0000"/>
                        </a:solidFill>
                        <a:latin typeface="Cambria Math" panose="02040503050406030204" pitchFamily="18" charset="0"/>
                        <a:ea typeface="Cambria Math" panose="02040503050406030204" pitchFamily="18" charset="0"/>
                      </a:rPr>
                      <m:t>𝑁</m:t>
                    </m:r>
                    <m:r>
                      <a:rPr lang="en-GB" sz="1400" i="1">
                        <a:solidFill>
                          <a:srgbClr val="FF0000"/>
                        </a:solidFill>
                        <a:latin typeface="Cambria Math" panose="02040503050406030204" pitchFamily="18" charset="0"/>
                        <a:ea typeface="Cambria Math" panose="02040503050406030204" pitchFamily="18" charset="0"/>
                      </a:rPr>
                      <m:t>(50,</m:t>
                    </m:r>
                    <m:sSup>
                      <m:sSupPr>
                        <m:ctrlPr>
                          <a:rPr lang="en-GB" sz="1400" b="0" i="1" smtClean="0">
                            <a:solidFill>
                              <a:srgbClr val="FF0000"/>
                            </a:solidFill>
                            <a:latin typeface="Cambria Math" panose="02040503050406030204" pitchFamily="18" charset="0"/>
                            <a:ea typeface="Cambria Math" panose="02040503050406030204" pitchFamily="18" charset="0"/>
                          </a:rPr>
                        </m:ctrlPr>
                      </m:sSupPr>
                      <m:e>
                        <m:d>
                          <m:dPr>
                            <m:ctrlPr>
                              <a:rPr lang="en-GB" sz="1400" b="0" i="1" smtClean="0">
                                <a:solidFill>
                                  <a:srgbClr val="FF0000"/>
                                </a:solidFill>
                                <a:latin typeface="Cambria Math" panose="02040503050406030204" pitchFamily="18" charset="0"/>
                                <a:ea typeface="Cambria Math" panose="02040503050406030204" pitchFamily="18" charset="0"/>
                              </a:rPr>
                            </m:ctrlPr>
                          </m:dPr>
                          <m:e>
                            <m:f>
                              <m:fPr>
                                <m:ctrlPr>
                                  <a:rPr lang="en-GB" sz="1400" b="0" i="1" smtClean="0">
                                    <a:solidFill>
                                      <a:srgbClr val="FF0000"/>
                                    </a:solidFill>
                                    <a:latin typeface="Cambria Math" panose="02040503050406030204" pitchFamily="18" charset="0"/>
                                    <a:ea typeface="Cambria Math" panose="02040503050406030204" pitchFamily="18" charset="0"/>
                                  </a:rPr>
                                </m:ctrlPr>
                              </m:fPr>
                              <m:num>
                                <m:r>
                                  <a:rPr lang="en-GB" sz="14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1400" b="0" i="1" smtClean="0">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30</m:t>
                                    </m:r>
                                  </m:e>
                                </m:rad>
                              </m:den>
                            </m:f>
                          </m:e>
                        </m:d>
                      </m:e>
                      <m:sup>
                        <m:r>
                          <a:rPr lang="en-GB" sz="1400" b="0" i="1" smtClean="0">
                            <a:solidFill>
                              <a:srgbClr val="FF0000"/>
                            </a:solidFill>
                            <a:latin typeface="Cambria Math" panose="02040503050406030204" pitchFamily="18" charset="0"/>
                            <a:ea typeface="Cambria Math" panose="02040503050406030204" pitchFamily="18" charset="0"/>
                          </a:rPr>
                          <m:t>2</m:t>
                        </m:r>
                      </m:sup>
                    </m:sSup>
                    <m:r>
                      <a:rPr lang="en-GB" sz="1400" b="0" i="1" smtClean="0">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1400" b="0" i="1" smtClean="0">
                          <a:solidFill>
                            <a:srgbClr val="FF0000"/>
                          </a:solidFill>
                          <a:latin typeface="Cambria Math" panose="02040503050406030204" pitchFamily="18" charset="0"/>
                        </a:rPr>
                        <m:t>𝑍</m:t>
                      </m:r>
                      <m:r>
                        <a:rPr lang="en-GB" sz="1400" b="0" i="1" smtClean="0">
                          <a:solidFill>
                            <a:srgbClr val="FF0000"/>
                          </a:solidFill>
                          <a:latin typeface="Cambria Math" panose="02040503050406030204" pitchFamily="18" charset="0"/>
                        </a:rPr>
                        <m:t>=</m:t>
                      </m:r>
                      <m:f>
                        <m:fPr>
                          <m:ctrlPr>
                            <a:rPr lang="en-GB" sz="1400" b="0" i="1" smtClean="0">
                              <a:solidFill>
                                <a:srgbClr val="FF0000"/>
                              </a:solidFill>
                              <a:latin typeface="Cambria Math" panose="02040503050406030204" pitchFamily="18" charset="0"/>
                            </a:rPr>
                          </m:ctrlPr>
                        </m:fPr>
                        <m:num>
                          <m:acc>
                            <m:accPr>
                              <m:chr m:val="̅"/>
                              <m:ctrlPr>
                                <a:rPr lang="en-GB" sz="1400" b="0" i="1" smtClean="0">
                                  <a:solidFill>
                                    <a:srgbClr val="FF0000"/>
                                  </a:solidFill>
                                  <a:latin typeface="Cambria Math" panose="02040503050406030204" pitchFamily="18" charset="0"/>
                                </a:rPr>
                              </m:ctrlPr>
                            </m:accPr>
                            <m:e>
                              <m:r>
                                <a:rPr lang="en-GB" sz="1400" b="0" i="1" smtClean="0">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−50</m:t>
                          </m:r>
                        </m:num>
                        <m:den>
                          <m:f>
                            <m:fPr>
                              <m:ctrlPr>
                                <a:rPr lang="en-GB" sz="1400" b="0" i="1" smtClean="0">
                                  <a:solidFill>
                                    <a:srgbClr val="FF0000"/>
                                  </a:solidFill>
                                  <a:latin typeface="Cambria Math" panose="02040503050406030204" pitchFamily="18" charset="0"/>
                                </a:rPr>
                              </m:ctrlPr>
                            </m:fPr>
                            <m:num>
                              <m:r>
                                <a:rPr lang="en-GB" sz="1400" b="0" i="1" smtClean="0">
                                  <a:solidFill>
                                    <a:srgbClr val="FF0000"/>
                                  </a:solidFill>
                                  <a:latin typeface="Cambria Math" panose="02040503050406030204" pitchFamily="18" charset="0"/>
                                </a:rPr>
                                <m:t>4</m:t>
                              </m:r>
                            </m:num>
                            <m:den>
                              <m:rad>
                                <m:radPr>
                                  <m:degHide m:val="on"/>
                                  <m:ctrlPr>
                                    <a:rPr lang="en-GB" sz="1400" b="0" i="1" smtClean="0">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30</m:t>
                                  </m:r>
                                </m:e>
                              </m:rad>
                            </m:den>
                          </m:f>
                        </m:den>
                      </m:f>
                    </m:oMath>
                  </m:oMathPara>
                </a14:m>
                <a:endParaRPr lang="en-GB" sz="1400" i="1" dirty="0">
                  <a:solidFill>
                    <a:srgbClr val="FF0000"/>
                  </a:solidFill>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GB" sz="1400" b="0" i="1" smtClean="0">
                          <a:solidFill>
                            <a:srgbClr val="FF0000"/>
                          </a:solidFill>
                          <a:latin typeface="Cambria Math" panose="02040503050406030204" pitchFamily="18" charset="0"/>
                        </a:rPr>
                        <m:t>𝑧</m:t>
                      </m:r>
                      <m:r>
                        <a:rPr lang="en-GB" sz="1400" b="0" i="1" smtClean="0">
                          <a:solidFill>
                            <a:srgbClr val="FF0000"/>
                          </a:solidFill>
                          <a:latin typeface="Cambria Math" panose="02040503050406030204" pitchFamily="18" charset="0"/>
                        </a:rPr>
                        <m:t>=±1.95996…</m:t>
                      </m:r>
                    </m:oMath>
                  </m:oMathPara>
                </a14:m>
                <a:endParaRPr lang="en-GB" sz="1400" b="0" i="1" dirty="0">
                  <a:solidFill>
                    <a:srgbClr val="FF0000"/>
                  </a:solidFill>
                  <a:latin typeface="Cambria Math" panose="02040503050406030204" pitchFamily="18" charset="0"/>
                </a:endParaRPr>
              </a:p>
              <a:p>
                <a14:m>
                  <m:oMath xmlns:m="http://schemas.openxmlformats.org/officeDocument/2006/math">
                    <m:r>
                      <a:rPr lang="en-GB" sz="1400" b="0" i="1" smtClean="0">
                        <a:solidFill>
                          <a:srgbClr val="FF0000"/>
                        </a:solidFill>
                        <a:latin typeface="Cambria Math" panose="02040503050406030204" pitchFamily="18" charset="0"/>
                      </a:rPr>
                      <m:t>−1.95996…=</m:t>
                    </m:r>
                    <m:f>
                      <m:fPr>
                        <m:ctrlPr>
                          <a:rPr lang="en-GB" sz="1400" i="1">
                            <a:solidFill>
                              <a:srgbClr val="FF0000"/>
                            </a:solidFill>
                            <a:latin typeface="Cambria Math" panose="02040503050406030204" pitchFamily="18" charset="0"/>
                          </a:rPr>
                        </m:ctrlPr>
                      </m:fPr>
                      <m:num>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rPr>
                          <m:t>−50</m:t>
                        </m:r>
                      </m:num>
                      <m:den>
                        <m:f>
                          <m:fPr>
                            <m:ctrlPr>
                              <a:rPr lang="en-GB" sz="1400" i="1">
                                <a:solidFill>
                                  <a:srgbClr val="FF0000"/>
                                </a:solidFill>
                                <a:latin typeface="Cambria Math" panose="02040503050406030204" pitchFamily="18" charset="0"/>
                              </a:rPr>
                            </m:ctrlPr>
                          </m:fPr>
                          <m:num>
                            <m:r>
                              <a:rPr lang="en-GB" sz="1400" i="1">
                                <a:solidFill>
                                  <a:srgbClr val="FF0000"/>
                                </a:solidFill>
                                <a:latin typeface="Cambria Math" panose="02040503050406030204" pitchFamily="18" charset="0"/>
                              </a:rPr>
                              <m:t>4</m:t>
                            </m:r>
                          </m:num>
                          <m:den>
                            <m:rad>
                              <m:radPr>
                                <m:degHide m:val="on"/>
                                <m:ctrlPr>
                                  <a:rPr lang="en-GB" sz="1400" i="1">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m:t>
                                </m:r>
                                <m:r>
                                  <a:rPr lang="en-GB" sz="1400" i="1">
                                    <a:solidFill>
                                      <a:srgbClr val="FF0000"/>
                                    </a:solidFill>
                                    <a:latin typeface="Cambria Math" panose="02040503050406030204" pitchFamily="18" charset="0"/>
                                    <a:ea typeface="Cambria Math" panose="02040503050406030204" pitchFamily="18" charset="0"/>
                                  </a:rPr>
                                  <m:t>0</m:t>
                                </m:r>
                              </m:e>
                            </m:rad>
                          </m:den>
                        </m:f>
                      </m:den>
                    </m:f>
                  </m:oMath>
                </a14:m>
                <a:r>
                  <a:rPr lang="en-GB" sz="1400" dirty="0">
                    <a:solidFill>
                      <a:srgbClr val="FF0000"/>
                    </a:solidFill>
                    <a:latin typeface="Candara" panose="020E0502030303020204" pitchFamily="34" charset="0"/>
                  </a:rPr>
                  <a:t>                     </a:t>
                </a:r>
                <a14:m>
                  <m:oMath xmlns:m="http://schemas.openxmlformats.org/officeDocument/2006/math">
                    <m:r>
                      <a:rPr lang="en-GB" sz="1400" b="0" i="1" dirty="0" smtClean="0">
                        <a:solidFill>
                          <a:srgbClr val="FF0000"/>
                        </a:solidFill>
                        <a:latin typeface="Cambria Math" panose="02040503050406030204" pitchFamily="18" charset="0"/>
                      </a:rPr>
                      <m:t>1.95996…=</m:t>
                    </m:r>
                    <m:f>
                      <m:fPr>
                        <m:ctrlPr>
                          <a:rPr lang="en-GB" sz="1400" i="1">
                            <a:solidFill>
                              <a:srgbClr val="FF0000"/>
                            </a:solidFill>
                            <a:latin typeface="Cambria Math" panose="02040503050406030204" pitchFamily="18" charset="0"/>
                          </a:rPr>
                        </m:ctrlPr>
                      </m:fPr>
                      <m:num>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rPr>
                          <m:t>−50</m:t>
                        </m:r>
                      </m:num>
                      <m:den>
                        <m:f>
                          <m:fPr>
                            <m:ctrlPr>
                              <a:rPr lang="en-GB" sz="1400" i="1">
                                <a:solidFill>
                                  <a:srgbClr val="FF0000"/>
                                </a:solidFill>
                                <a:latin typeface="Cambria Math" panose="02040503050406030204" pitchFamily="18" charset="0"/>
                              </a:rPr>
                            </m:ctrlPr>
                          </m:fPr>
                          <m:num>
                            <m:r>
                              <a:rPr lang="en-GB" sz="1400" i="1">
                                <a:solidFill>
                                  <a:srgbClr val="FF0000"/>
                                </a:solidFill>
                                <a:latin typeface="Cambria Math" panose="02040503050406030204" pitchFamily="18" charset="0"/>
                              </a:rPr>
                              <m:t>4</m:t>
                            </m:r>
                          </m:num>
                          <m:den>
                            <m:rad>
                              <m:radPr>
                                <m:degHide m:val="on"/>
                                <m:ctrlPr>
                                  <a:rPr lang="en-GB" sz="1400" i="1">
                                    <a:solidFill>
                                      <a:srgbClr val="FF0000"/>
                                    </a:solidFill>
                                    <a:latin typeface="Cambria Math" panose="02040503050406030204" pitchFamily="18" charset="0"/>
                                    <a:ea typeface="Cambria Math" panose="02040503050406030204" pitchFamily="18" charset="0"/>
                                  </a:rPr>
                                </m:ctrlPr>
                              </m:radPr>
                              <m:deg/>
                              <m:e>
                                <m:r>
                                  <a:rPr lang="en-GB" sz="1400" i="1">
                                    <a:solidFill>
                                      <a:srgbClr val="FF0000"/>
                                    </a:solidFill>
                                    <a:latin typeface="Cambria Math" panose="02040503050406030204" pitchFamily="18" charset="0"/>
                                    <a:ea typeface="Cambria Math" panose="02040503050406030204" pitchFamily="18" charset="0"/>
                                  </a:rPr>
                                  <m:t>30</m:t>
                                </m:r>
                              </m:e>
                            </m:rad>
                          </m:den>
                        </m:f>
                      </m:den>
                    </m:f>
                  </m:oMath>
                </a14:m>
                <a:endParaRPr lang="en-GB" sz="1400" dirty="0">
                  <a:solidFill>
                    <a:srgbClr val="FF0000"/>
                  </a:solidFill>
                  <a:latin typeface="Candara" panose="020E0502030303020204" pitchFamily="34" charset="0"/>
                </a:endParaRPr>
              </a:p>
              <a:p>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rPr>
                      <m:t>=</m:t>
                    </m:r>
                    <m:r>
                      <a:rPr lang="en-GB" sz="1400" b="0" i="1" smtClean="0">
                        <a:solidFill>
                          <a:srgbClr val="FF0000"/>
                        </a:solidFill>
                        <a:latin typeface="Cambria Math" panose="02040503050406030204" pitchFamily="18" charset="0"/>
                      </a:rPr>
                      <m:t>−1.95996…</m:t>
                    </m:r>
                    <m:r>
                      <a:rPr lang="en-GB" sz="1400" i="1">
                        <a:solidFill>
                          <a:srgbClr val="FF0000"/>
                        </a:solidFill>
                        <a:latin typeface="Cambria Math" panose="02040503050406030204" pitchFamily="18" charset="0"/>
                        <a:ea typeface="Cambria Math" panose="02040503050406030204" pitchFamily="18" charset="0"/>
                      </a:rPr>
                      <m:t>×</m:t>
                    </m:r>
                    <m:f>
                      <m:fPr>
                        <m:ctrlPr>
                          <a:rPr lang="en-GB" sz="1400" i="1">
                            <a:solidFill>
                              <a:srgbClr val="FF0000"/>
                            </a:solidFill>
                            <a:latin typeface="Cambria Math" panose="02040503050406030204" pitchFamily="18" charset="0"/>
                            <a:ea typeface="Cambria Math" panose="02040503050406030204" pitchFamily="18" charset="0"/>
                          </a:rPr>
                        </m:ctrlPr>
                      </m:fPr>
                      <m:num>
                        <m:r>
                          <a:rPr lang="en-GB" sz="1400" i="1">
                            <a:solidFill>
                              <a:srgbClr val="FF0000"/>
                            </a:solidFill>
                            <a:latin typeface="Cambria Math" panose="02040503050406030204" pitchFamily="18" charset="0"/>
                            <a:ea typeface="Cambria Math" panose="02040503050406030204" pitchFamily="18" charset="0"/>
                          </a:rPr>
                          <m:t>4</m:t>
                        </m:r>
                      </m:num>
                      <m:den>
                        <m:rad>
                          <m:radPr>
                            <m:degHide m:val="on"/>
                            <m:ctrlPr>
                              <a:rPr lang="en-GB" sz="1400" i="1">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m:t>
                            </m:r>
                            <m:r>
                              <a:rPr lang="en-GB" sz="1400" i="1">
                                <a:solidFill>
                                  <a:srgbClr val="FF0000"/>
                                </a:solidFill>
                                <a:latin typeface="Cambria Math" panose="02040503050406030204" pitchFamily="18" charset="0"/>
                                <a:ea typeface="Cambria Math" panose="02040503050406030204" pitchFamily="18" charset="0"/>
                              </a:rPr>
                              <m:t>0</m:t>
                            </m:r>
                          </m:e>
                        </m:rad>
                      </m:den>
                    </m:f>
                    <m:r>
                      <a:rPr lang="en-GB" sz="1400" i="1">
                        <a:solidFill>
                          <a:srgbClr val="FF0000"/>
                        </a:solidFill>
                        <a:latin typeface="Cambria Math" panose="02040503050406030204" pitchFamily="18" charset="0"/>
                        <a:ea typeface="Cambria Math" panose="02040503050406030204" pitchFamily="18" charset="0"/>
                      </a:rPr>
                      <m:t>+50</m:t>
                    </m:r>
                  </m:oMath>
                </a14:m>
                <a:r>
                  <a:rPr lang="en-GB" sz="1400" i="1" dirty="0">
                    <a:solidFill>
                      <a:srgbClr val="FF0000"/>
                    </a:solidFill>
                    <a:latin typeface="Cambria Math" panose="02040503050406030204" pitchFamily="18" charset="0"/>
                    <a:ea typeface="Cambria Math" panose="02040503050406030204" pitchFamily="18" charset="0"/>
                  </a:rPr>
                  <a:t>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rPr>
                      <m:t>=1.95996…</m:t>
                    </m:r>
                    <m:r>
                      <a:rPr lang="en-GB" sz="1400" i="1">
                        <a:solidFill>
                          <a:srgbClr val="FF0000"/>
                        </a:solidFill>
                        <a:latin typeface="Cambria Math" panose="02040503050406030204" pitchFamily="18" charset="0"/>
                        <a:ea typeface="Cambria Math" panose="02040503050406030204" pitchFamily="18" charset="0"/>
                      </a:rPr>
                      <m:t>×</m:t>
                    </m:r>
                    <m:f>
                      <m:fPr>
                        <m:ctrlPr>
                          <a:rPr lang="en-GB" sz="1400" i="1">
                            <a:solidFill>
                              <a:srgbClr val="FF0000"/>
                            </a:solidFill>
                            <a:latin typeface="Cambria Math" panose="02040503050406030204" pitchFamily="18" charset="0"/>
                            <a:ea typeface="Cambria Math" panose="02040503050406030204" pitchFamily="18" charset="0"/>
                          </a:rPr>
                        </m:ctrlPr>
                      </m:fPr>
                      <m:num>
                        <m:r>
                          <a:rPr lang="en-GB" sz="1400" i="1">
                            <a:solidFill>
                              <a:srgbClr val="FF0000"/>
                            </a:solidFill>
                            <a:latin typeface="Cambria Math" panose="02040503050406030204" pitchFamily="18" charset="0"/>
                            <a:ea typeface="Cambria Math" panose="02040503050406030204" pitchFamily="18" charset="0"/>
                          </a:rPr>
                          <m:t>4</m:t>
                        </m:r>
                      </m:num>
                      <m:den>
                        <m:rad>
                          <m:radPr>
                            <m:degHide m:val="on"/>
                            <m:ctrlPr>
                              <a:rPr lang="en-GB" sz="1400" i="1">
                                <a:solidFill>
                                  <a:srgbClr val="FF0000"/>
                                </a:solidFill>
                                <a:latin typeface="Cambria Math" panose="02040503050406030204" pitchFamily="18" charset="0"/>
                                <a:ea typeface="Cambria Math" panose="02040503050406030204" pitchFamily="18" charset="0"/>
                              </a:rPr>
                            </m:ctrlPr>
                          </m:radPr>
                          <m:deg/>
                          <m:e>
                            <m:r>
                              <a:rPr lang="en-GB" sz="1400" i="1">
                                <a:solidFill>
                                  <a:srgbClr val="FF0000"/>
                                </a:solidFill>
                                <a:latin typeface="Cambria Math" panose="02040503050406030204" pitchFamily="18" charset="0"/>
                                <a:ea typeface="Cambria Math" panose="02040503050406030204" pitchFamily="18" charset="0"/>
                              </a:rPr>
                              <m:t>30</m:t>
                            </m:r>
                          </m:e>
                        </m:rad>
                      </m:den>
                    </m:f>
                    <m:r>
                      <a:rPr lang="en-GB" sz="1400" i="1">
                        <a:solidFill>
                          <a:srgbClr val="FF0000"/>
                        </a:solidFill>
                        <a:latin typeface="Cambria Math" panose="02040503050406030204" pitchFamily="18" charset="0"/>
                        <a:ea typeface="Cambria Math" panose="02040503050406030204" pitchFamily="18" charset="0"/>
                      </a:rPr>
                      <m:t>+50</m:t>
                    </m:r>
                  </m:oMath>
                </a14:m>
                <a:r>
                  <a:rPr lang="en-GB" sz="1400" i="1" dirty="0">
                    <a:solidFill>
                      <a:srgbClr val="FF0000"/>
                    </a:solidFill>
                    <a:latin typeface="Cambria Math" panose="02040503050406030204" pitchFamily="18" charset="0"/>
                    <a:ea typeface="Cambria Math" panose="02040503050406030204" pitchFamily="18" charset="0"/>
                  </a:rPr>
                  <a:t> </a:t>
                </a:r>
              </a:p>
              <a:p>
                <a14:m>
                  <m:oMath xmlns:m="http://schemas.openxmlformats.org/officeDocument/2006/math">
                    <m:r>
                      <a:rPr lang="en-GB" sz="1400" b="0" i="1" smtClean="0">
                        <a:solidFill>
                          <a:srgbClr val="FF0000"/>
                        </a:solidFill>
                        <a:latin typeface="Cambria Math" panose="02040503050406030204" pitchFamily="18" charset="0"/>
                        <a:ea typeface="Cambria Math" panose="02040503050406030204" pitchFamily="18" charset="0"/>
                      </a:rPr>
                      <m:t>    </m:t>
                    </m:r>
                    <m:r>
                      <a:rPr lang="en-GB" sz="1400" i="1">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48.568</m:t>
                    </m:r>
                    <m:r>
                      <a:rPr lang="en-GB" sz="1400" i="1">
                        <a:solidFill>
                          <a:srgbClr val="FF0000"/>
                        </a:solidFill>
                        <a:latin typeface="Cambria Math" panose="02040503050406030204" pitchFamily="18" charset="0"/>
                        <a:ea typeface="Cambria Math" panose="02040503050406030204" pitchFamily="18" charset="0"/>
                      </a:rPr>
                      <m:t>…</m:t>
                    </m:r>
                  </m:oMath>
                </a14:m>
                <a:r>
                  <a:rPr lang="en-GB" sz="1400" i="1" dirty="0">
                    <a:solidFill>
                      <a:srgbClr val="FF0000"/>
                    </a:solidFill>
                    <a:latin typeface="Cambria Math" panose="02040503050406030204" pitchFamily="18" charset="0"/>
                  </a:rPr>
                  <a:t>                                     </a:t>
                </a:r>
                <a14:m>
                  <m:oMath xmlns:m="http://schemas.openxmlformats.org/officeDocument/2006/math">
                    <m:r>
                      <a:rPr lang="en-GB" sz="1400" b="0" i="1" dirty="0" smtClean="0">
                        <a:solidFill>
                          <a:srgbClr val="FF0000"/>
                        </a:solidFill>
                        <a:latin typeface="Cambria Math" panose="02040503050406030204" pitchFamily="18" charset="0"/>
                      </a:rPr>
                      <m:t>=51.431….</m:t>
                    </m:r>
                  </m:oMath>
                </a14:m>
                <a:endParaRPr lang="en-GB" sz="1400" i="1" dirty="0">
                  <a:solidFill>
                    <a:srgbClr val="FF0000"/>
                  </a:solidFill>
                  <a:latin typeface="Cambria Math" panose="02040503050406030204" pitchFamily="18" charset="0"/>
                </a:endParaRPr>
              </a:p>
              <a:p>
                <a:r>
                  <a:rPr lang="en-GB" sz="1400" dirty="0">
                    <a:solidFill>
                      <a:srgbClr val="FF0000"/>
                    </a:solidFill>
                    <a:latin typeface="Candara" panose="020E0502030303020204" pitchFamily="34" charset="0"/>
                  </a:rPr>
                  <a:t>Critical region is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&lt;48.57</m:t>
                    </m:r>
                  </m:oMath>
                </a14:m>
                <a:r>
                  <a:rPr lang="en-GB" sz="1400" dirty="0">
                    <a:solidFill>
                      <a:srgbClr val="FF0000"/>
                    </a:solidFill>
                    <a:latin typeface="Candara" panose="020E0502030303020204" pitchFamily="34" charset="0"/>
                  </a:rPr>
                  <a:t> or </a:t>
                </a:r>
                <a14:m>
                  <m:oMath xmlns:m="http://schemas.openxmlformats.org/officeDocument/2006/math">
                    <m:acc>
                      <m:accPr>
                        <m:chr m:val="̅"/>
                        <m:ctrlPr>
                          <a:rPr lang="en-GB" sz="1400" i="1" smtClean="0">
                            <a:solidFill>
                              <a:srgbClr val="FF0000"/>
                            </a:solidFill>
                            <a:latin typeface="Cambria Math" panose="02040503050406030204" pitchFamily="18" charset="0"/>
                          </a:rPr>
                        </m:ctrlPr>
                      </m:accPr>
                      <m:e>
                        <m:r>
                          <a:rPr lang="en-GB" sz="1400" b="0" i="1" smtClean="0">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&gt;51.43</m:t>
                    </m:r>
                  </m:oMath>
                </a14:m>
                <a:r>
                  <a:rPr lang="en-GB" sz="1400" dirty="0">
                    <a:solidFill>
                      <a:srgbClr val="FF0000"/>
                    </a:solidFill>
                    <a:latin typeface="Candara" panose="020E0502030303020204" pitchFamily="34" charset="0"/>
                  </a:rPr>
                  <a:t> (2 dp)</a:t>
                </a: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429000"/>
                <a:ext cx="4572001" cy="3072701"/>
              </a:xfrm>
              <a:prstGeom prst="rect">
                <a:avLst/>
              </a:prstGeom>
              <a:blipFill>
                <a:blip r:embed="rId4"/>
                <a:stretch>
                  <a:fillRect l="-400" t="-198" b="-1190"/>
                </a:stretch>
              </a:blipFill>
            </p:spPr>
            <p:txBody>
              <a:bodyPr/>
              <a:lstStyle/>
              <a:p>
                <a:r>
                  <a:rPr lang="en-GB">
                    <a:noFill/>
                  </a:rPr>
                  <a:t> </a:t>
                </a:r>
              </a:p>
            </p:txBody>
          </p:sp>
        </mc:Fallback>
      </mc:AlternateContent>
    </p:spTree>
    <p:extLst>
      <p:ext uri="{BB962C8B-B14F-4D97-AF65-F5344CB8AC3E}">
        <p14:creationId xmlns:p14="http://schemas.microsoft.com/office/powerpoint/2010/main" val="356515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4031873"/>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regions for the test statistic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b="0" i="1" smtClean="0">
                        <a:latin typeface="Cambria Math" panose="02040503050406030204" pitchFamily="18" charset="0"/>
                      </a:rPr>
                      <m:t>50</m:t>
                    </m:r>
                  </m:oMath>
                </a14:m>
                <a:r>
                  <a:rPr lang="en-GB" sz="1600" dirty="0">
                    <a:latin typeface="Candara" panose="020E0502030303020204" pitchFamily="34" charset="0"/>
                  </a:rPr>
                  <a:t> was found to be </a:t>
                </a:r>
              </a:p>
              <a:p>
                <a:r>
                  <a:rPr lang="en-GB" sz="1600" b="0" dirty="0">
                    <a:latin typeface="Candara" panose="020E0502030303020204" pitchFamily="34" charset="0"/>
                  </a:rPr>
                  <a:t>     </a:t>
                </a:r>
                <a14:m>
                  <m:oMath xmlns:m="http://schemas.openxmlformats.org/officeDocument/2006/math">
                    <m:r>
                      <a:rPr lang="en-GB" sz="1600" b="0" i="1" smtClean="0">
                        <a:latin typeface="Cambria Math" panose="02040503050406030204" pitchFamily="18" charset="0"/>
                      </a:rPr>
                      <m:t>48.38</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4031873"/>
              </a:xfrm>
              <a:prstGeom prst="rect">
                <a:avLst/>
              </a:prstGeom>
              <a:blipFill>
                <a:blip r:embed="rId2"/>
                <a:stretch>
                  <a:fillRect l="-667" t="-454" b="-10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4031873"/>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regions for the test statistic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i="1">
                        <a:latin typeface="Cambria Math" panose="02040503050406030204" pitchFamily="18" charset="0"/>
                      </a:rPr>
                      <m:t>50</m:t>
                    </m:r>
                  </m:oMath>
                </a14:m>
                <a:r>
                  <a:rPr lang="en-GB" sz="1600" dirty="0">
                    <a:latin typeface="Candara" panose="020E0502030303020204" pitchFamily="34" charset="0"/>
                  </a:rPr>
                  <a:t> was found to be </a:t>
                </a:r>
              </a:p>
              <a:p>
                <a:r>
                  <a:rPr lang="en-GB" sz="1600" dirty="0">
                    <a:latin typeface="Candara" panose="020E0502030303020204" pitchFamily="34" charset="0"/>
                  </a:rPr>
                  <a:t>     </a:t>
                </a:r>
                <a14:m>
                  <m:oMath xmlns:m="http://schemas.openxmlformats.org/officeDocument/2006/math">
                    <m:r>
                      <a:rPr lang="en-GB" sz="1600" i="1">
                        <a:latin typeface="Cambria Math" panose="02040503050406030204" pitchFamily="18" charset="0"/>
                      </a:rPr>
                      <m:t>48.3</m:t>
                    </m:r>
                    <m:r>
                      <a:rPr lang="en-GB" sz="1600" b="0" i="1" smtClean="0">
                        <a:latin typeface="Cambria Math" panose="02040503050406030204" pitchFamily="18" charset="0"/>
                      </a:rPr>
                      <m:t>8</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4031873"/>
              </a:xfrm>
              <a:prstGeom prst="rect">
                <a:avLst/>
              </a:prstGeom>
              <a:blipFill>
                <a:blip r:embed="rId3"/>
                <a:stretch>
                  <a:fillRect l="-800" t="-454" b="-10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82033" y="4344967"/>
                <a:ext cx="4572001" cy="2552302"/>
              </a:xfrm>
              <a:prstGeom prst="rect">
                <a:avLst/>
              </a:prstGeom>
            </p:spPr>
            <p:txBody>
              <a:bodyPr wrap="square">
                <a:spAutoFit/>
              </a:bodyPr>
              <a:lstStyle/>
              <a:p>
                <a:r>
                  <a:rPr lang="en-GB" sz="700" b="0" dirty="0">
                    <a:solidFill>
                      <a:srgbClr val="FF0000"/>
                    </a:solidFill>
                    <a:latin typeface="Candara" panose="020E0502030303020204" pitchFamily="34" charset="0"/>
                  </a:rPr>
                  <a:t>a) Assume </a:t>
                </a:r>
                <a14:m>
                  <m:oMath xmlns:m="http://schemas.openxmlformats.org/officeDocument/2006/math">
                    <m:sSub>
                      <m:sSubPr>
                        <m:ctrlPr>
                          <a:rPr lang="en-GB" sz="700" b="0" i="1" smtClean="0">
                            <a:solidFill>
                              <a:srgbClr val="FF0000"/>
                            </a:solidFill>
                            <a:latin typeface="Cambria Math" panose="02040503050406030204" pitchFamily="18" charset="0"/>
                          </a:rPr>
                        </m:ctrlPr>
                      </m:sSubPr>
                      <m:e>
                        <m:r>
                          <a:rPr lang="en-GB" sz="700" b="0" i="1" smtClean="0">
                            <a:solidFill>
                              <a:srgbClr val="FF0000"/>
                            </a:solidFill>
                            <a:latin typeface="Cambria Math" panose="02040503050406030204" pitchFamily="18" charset="0"/>
                          </a:rPr>
                          <m:t>𝐻</m:t>
                        </m:r>
                      </m:e>
                      <m:sub>
                        <m:r>
                          <a:rPr lang="en-GB" sz="700" b="0" i="1" smtClean="0">
                            <a:solidFill>
                              <a:srgbClr val="FF0000"/>
                            </a:solidFill>
                            <a:latin typeface="Cambria Math" panose="02040503050406030204" pitchFamily="18" charset="0"/>
                          </a:rPr>
                          <m:t>0</m:t>
                        </m:r>
                      </m:sub>
                    </m:sSub>
                  </m:oMath>
                </a14:m>
                <a:r>
                  <a:rPr lang="en-GB" sz="700" b="0" dirty="0">
                    <a:solidFill>
                      <a:srgbClr val="FF0000"/>
                    </a:solidFill>
                    <a:latin typeface="Candara" panose="020E0502030303020204" pitchFamily="34" charset="0"/>
                  </a:rPr>
                  <a:t> true: </a:t>
                </a:r>
                <a14:m>
                  <m:oMath xmlns:m="http://schemas.openxmlformats.org/officeDocument/2006/math">
                    <m:r>
                      <a:rPr lang="en-GB" sz="700" b="0" i="1" smtClean="0">
                        <a:solidFill>
                          <a:srgbClr val="FF0000"/>
                        </a:solidFill>
                        <a:latin typeface="Cambria Math" panose="02040503050406030204" pitchFamily="18" charset="0"/>
                      </a:rPr>
                      <m:t>𝑋</m:t>
                    </m:r>
                    <m:r>
                      <a:rPr lang="en-GB" sz="700" b="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d>
                      <m:dPr>
                        <m:ctrlPr>
                          <a:rPr lang="en-GB" sz="700" b="0" i="1" smtClean="0">
                            <a:solidFill>
                              <a:srgbClr val="FF0000"/>
                            </a:solidFill>
                            <a:latin typeface="Cambria Math" panose="02040503050406030204" pitchFamily="18" charset="0"/>
                            <a:ea typeface="Cambria Math" panose="02040503050406030204" pitchFamily="18" charset="0"/>
                          </a:rPr>
                        </m:ctrlPr>
                      </m:dPr>
                      <m:e>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50,4</m:t>
                            </m:r>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 </m:t>
                        </m:r>
                      </m:e>
                    </m:d>
                  </m:oMath>
                </a14:m>
                <a:endParaRPr lang="en-GB" sz="700" b="0" dirty="0">
                  <a:solidFill>
                    <a:srgbClr val="FF0000"/>
                  </a:solidFill>
                  <a:latin typeface="Candara" panose="020E0502030303020204" pitchFamily="34" charset="0"/>
                  <a:ea typeface="Cambria Math" panose="02040503050406030204" pitchFamily="18"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r>
                      <a:rPr lang="en-GB" sz="700" b="0" i="1" smtClean="0">
                        <a:solidFill>
                          <a:srgbClr val="FF0000"/>
                        </a:solidFill>
                        <a:latin typeface="Cambria Math" panose="02040503050406030204" pitchFamily="18" charset="0"/>
                        <a:ea typeface="Cambria Math" panose="02040503050406030204" pitchFamily="18" charset="0"/>
                      </a:rPr>
                      <m:t>(50,</m:t>
                    </m:r>
                    <m:f>
                      <m:fPr>
                        <m:ctrlPr>
                          <a:rPr lang="en-GB" sz="700" b="0" i="1" smtClean="0">
                            <a:solidFill>
                              <a:srgbClr val="FF0000"/>
                            </a:solidFill>
                            <a:latin typeface="Cambria Math" panose="02040503050406030204" pitchFamily="18" charset="0"/>
                            <a:ea typeface="Cambria Math" panose="02040503050406030204" pitchFamily="18" charset="0"/>
                          </a:rPr>
                        </m:ctrlPr>
                      </m:fPr>
                      <m:num>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4</m:t>
                            </m:r>
                          </m:e>
                          <m:sup>
                            <m:r>
                              <a:rPr lang="en-GB" sz="700" b="0" i="1" smtClean="0">
                                <a:solidFill>
                                  <a:srgbClr val="FF0000"/>
                                </a:solidFill>
                                <a:latin typeface="Cambria Math" panose="02040503050406030204" pitchFamily="18" charset="0"/>
                                <a:ea typeface="Cambria Math" panose="02040503050406030204" pitchFamily="18" charset="0"/>
                              </a:rPr>
                              <m:t>2</m:t>
                            </m:r>
                          </m:sup>
                        </m:sSup>
                      </m:num>
                      <m:den>
                        <m:r>
                          <a:rPr lang="en-GB" sz="700" b="0" i="1" smtClean="0">
                            <a:solidFill>
                              <a:srgbClr val="FF0000"/>
                            </a:solidFill>
                            <a:latin typeface="Cambria Math" panose="02040503050406030204" pitchFamily="18" charset="0"/>
                            <a:ea typeface="Cambria Math" panose="02040503050406030204" pitchFamily="18" charset="0"/>
                          </a:rPr>
                          <m:t>30</m:t>
                        </m:r>
                      </m:den>
                    </m:f>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ea typeface="Cambria Math" panose="02040503050406030204" pitchFamily="18" charset="0"/>
                      </a:rPr>
                      <m:t>~</m:t>
                    </m:r>
                    <m:r>
                      <a:rPr lang="en-GB" sz="700" i="1">
                        <a:solidFill>
                          <a:srgbClr val="FF0000"/>
                        </a:solidFill>
                        <a:latin typeface="Cambria Math" panose="02040503050406030204" pitchFamily="18" charset="0"/>
                        <a:ea typeface="Cambria Math" panose="02040503050406030204" pitchFamily="18" charset="0"/>
                      </a:rPr>
                      <m:t>𝑁</m:t>
                    </m:r>
                    <m:r>
                      <a:rPr lang="en-GB" sz="700" i="1">
                        <a:solidFill>
                          <a:srgbClr val="FF0000"/>
                        </a:solidFill>
                        <a:latin typeface="Cambria Math" panose="02040503050406030204" pitchFamily="18" charset="0"/>
                        <a:ea typeface="Cambria Math" panose="02040503050406030204" pitchFamily="18" charset="0"/>
                      </a:rPr>
                      <m:t>(50,</m:t>
                    </m:r>
                    <m:sSup>
                      <m:sSupPr>
                        <m:ctrlPr>
                          <a:rPr lang="en-GB" sz="700" b="0" i="1" smtClean="0">
                            <a:solidFill>
                              <a:srgbClr val="FF0000"/>
                            </a:solidFill>
                            <a:latin typeface="Cambria Math" panose="02040503050406030204" pitchFamily="18" charset="0"/>
                            <a:ea typeface="Cambria Math" panose="02040503050406030204" pitchFamily="18" charset="0"/>
                          </a:rPr>
                        </m:ctrlPr>
                      </m:sSupPr>
                      <m:e>
                        <m:d>
                          <m:dPr>
                            <m:ctrlPr>
                              <a:rPr lang="en-GB" sz="700" b="0" i="1" smtClean="0">
                                <a:solidFill>
                                  <a:srgbClr val="FF0000"/>
                                </a:solidFill>
                                <a:latin typeface="Cambria Math" panose="02040503050406030204" pitchFamily="18" charset="0"/>
                                <a:ea typeface="Cambria Math" panose="02040503050406030204" pitchFamily="18" charset="0"/>
                              </a:rPr>
                            </m:ctrlPr>
                          </m:dPr>
                          <m:e>
                            <m:f>
                              <m:fPr>
                                <m:ctrlPr>
                                  <a:rPr lang="en-GB" sz="700" b="0" i="1" smtClean="0">
                                    <a:solidFill>
                                      <a:srgbClr val="FF0000"/>
                                    </a:solidFill>
                                    <a:latin typeface="Cambria Math" panose="02040503050406030204" pitchFamily="18" charset="0"/>
                                    <a:ea typeface="Cambria Math" panose="02040503050406030204" pitchFamily="18" charset="0"/>
                                  </a:rPr>
                                </m:ctrlPr>
                              </m:fPr>
                              <m:num>
                                <m:r>
                                  <a:rPr lang="en-GB" sz="7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30</m:t>
                                    </m:r>
                                  </m:e>
                                </m:rad>
                              </m:den>
                            </m:f>
                          </m:e>
                        </m:d>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𝑍</m:t>
                      </m:r>
                      <m:r>
                        <a:rPr lang="en-GB" sz="700" b="0" i="1" smtClean="0">
                          <a:solidFill>
                            <a:srgbClr val="FF0000"/>
                          </a:solidFill>
                          <a:latin typeface="Cambria Math" panose="02040503050406030204" pitchFamily="18" charset="0"/>
                        </a:rPr>
                        <m:t>=</m:t>
                      </m:r>
                      <m:f>
                        <m:fPr>
                          <m:ctrlPr>
                            <a:rPr lang="en-GB" sz="700" b="0" i="1" smtClean="0">
                              <a:solidFill>
                                <a:srgbClr val="FF0000"/>
                              </a:solidFill>
                              <a:latin typeface="Cambria Math" panose="02040503050406030204" pitchFamily="18" charset="0"/>
                            </a:rPr>
                          </m:ctrlPr>
                        </m:fPr>
                        <m:num>
                          <m:acc>
                            <m:accPr>
                              <m:chr m:val="̅"/>
                              <m:ctrlPr>
                                <a:rPr lang="en-GB" sz="700" b="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−50</m:t>
                          </m:r>
                        </m:num>
                        <m:den>
                          <m:f>
                            <m:fPr>
                              <m:ctrlPr>
                                <a:rPr lang="en-GB" sz="700" b="0" i="1" smtClean="0">
                                  <a:solidFill>
                                    <a:srgbClr val="FF0000"/>
                                  </a:solidFill>
                                  <a:latin typeface="Cambria Math" panose="02040503050406030204" pitchFamily="18" charset="0"/>
                                </a:rPr>
                              </m:ctrlPr>
                            </m:fPr>
                            <m:num>
                              <m:r>
                                <a:rPr lang="en-GB" sz="700" b="0" i="1" smtClean="0">
                                  <a:solidFill>
                                    <a:srgbClr val="FF0000"/>
                                  </a:solidFill>
                                  <a:latin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30</m:t>
                                  </m:r>
                                </m:e>
                              </m:rad>
                            </m:den>
                          </m:f>
                        </m:den>
                      </m:f>
                    </m:oMath>
                  </m:oMathPara>
                </a14:m>
                <a:endParaRPr lang="en-GB" sz="700" i="1" dirty="0">
                  <a:solidFill>
                    <a:srgbClr val="FF0000"/>
                  </a:solidFill>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𝑧</m:t>
                      </m:r>
                      <m:r>
                        <a:rPr lang="en-GB" sz="700" b="0" i="1" smtClean="0">
                          <a:solidFill>
                            <a:srgbClr val="FF0000"/>
                          </a:solidFill>
                          <a:latin typeface="Cambria Math" panose="02040503050406030204" pitchFamily="18" charset="0"/>
                        </a:rPr>
                        <m:t>=±1.95996…</m:t>
                      </m:r>
                    </m:oMath>
                  </m:oMathPara>
                </a14:m>
                <a:endParaRPr lang="en-GB" sz="700" b="0" i="1" dirty="0">
                  <a:solidFill>
                    <a:srgbClr val="FF0000"/>
                  </a:solidFill>
                  <a:latin typeface="Cambria Math" panose="02040503050406030204" pitchFamily="18" charset="0"/>
                </a:endParaRPr>
              </a:p>
              <a:p>
                <a14:m>
                  <m:oMath xmlns:m="http://schemas.openxmlformats.org/officeDocument/2006/math">
                    <m:r>
                      <a:rPr lang="en-GB" sz="700" b="0" i="1" smtClean="0">
                        <a:solidFill>
                          <a:srgbClr val="FF0000"/>
                        </a:solidFill>
                        <a:latin typeface="Cambria Math" panose="02040503050406030204" pitchFamily="18" charset="0"/>
                      </a:rPr>
                      <m:t>−1.95996…=</m:t>
                    </m:r>
                    <m:f>
                      <m:fPr>
                        <m:ctrlPr>
                          <a:rPr lang="en-GB" sz="700" i="1">
                            <a:solidFill>
                              <a:srgbClr val="FF0000"/>
                            </a:solidFill>
                            <a:latin typeface="Cambria Math" panose="02040503050406030204" pitchFamily="18" charset="0"/>
                          </a:rPr>
                        </m:ctrlPr>
                      </m:fPr>
                      <m:num>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−50</m:t>
                        </m:r>
                      </m:num>
                      <m:den>
                        <m:f>
                          <m:fPr>
                            <m:ctrlPr>
                              <a:rPr lang="en-GB" sz="700" i="1">
                                <a:solidFill>
                                  <a:srgbClr val="FF0000"/>
                                </a:solidFill>
                                <a:latin typeface="Cambria Math" panose="02040503050406030204" pitchFamily="18" charset="0"/>
                              </a:rPr>
                            </m:ctrlPr>
                          </m:fPr>
                          <m:num>
                            <m:r>
                              <a:rPr lang="en-GB" sz="700" i="1">
                                <a:solidFill>
                                  <a:srgbClr val="FF0000"/>
                                </a:solidFill>
                                <a:latin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m:t>
                                </m:r>
                                <m:r>
                                  <a:rPr lang="en-GB" sz="700" i="1">
                                    <a:solidFill>
                                      <a:srgbClr val="FF0000"/>
                                    </a:solidFill>
                                    <a:latin typeface="Cambria Math" panose="02040503050406030204" pitchFamily="18" charset="0"/>
                                    <a:ea typeface="Cambria Math" panose="02040503050406030204" pitchFamily="18" charset="0"/>
                                  </a:rPr>
                                  <m:t>0</m:t>
                                </m:r>
                              </m:e>
                            </m:rad>
                          </m:den>
                        </m:f>
                      </m:den>
                    </m:f>
                  </m:oMath>
                </a14:m>
                <a:r>
                  <a:rPr lang="en-GB" sz="700" dirty="0">
                    <a:solidFill>
                      <a:srgbClr val="FF0000"/>
                    </a:solidFill>
                    <a:latin typeface="Candara" panose="020E0502030303020204" pitchFamily="34" charset="0"/>
                  </a:rPr>
                  <a:t>                     </a:t>
                </a:r>
                <a14:m>
                  <m:oMath xmlns:m="http://schemas.openxmlformats.org/officeDocument/2006/math">
                    <m:r>
                      <a:rPr lang="en-GB" sz="700" b="0" i="1" dirty="0" smtClean="0">
                        <a:solidFill>
                          <a:srgbClr val="FF0000"/>
                        </a:solidFill>
                        <a:latin typeface="Cambria Math" panose="02040503050406030204" pitchFamily="18" charset="0"/>
                      </a:rPr>
                      <m:t>1.95996…=</m:t>
                    </m:r>
                    <m:f>
                      <m:fPr>
                        <m:ctrlPr>
                          <a:rPr lang="en-GB" sz="700" i="1">
                            <a:solidFill>
                              <a:srgbClr val="FF0000"/>
                            </a:solidFill>
                            <a:latin typeface="Cambria Math" panose="02040503050406030204" pitchFamily="18" charset="0"/>
                          </a:rPr>
                        </m:ctrlPr>
                      </m:fPr>
                      <m:num>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−50</m:t>
                        </m:r>
                      </m:num>
                      <m:den>
                        <m:f>
                          <m:fPr>
                            <m:ctrlPr>
                              <a:rPr lang="en-GB" sz="700" i="1">
                                <a:solidFill>
                                  <a:srgbClr val="FF0000"/>
                                </a:solidFill>
                                <a:latin typeface="Cambria Math" panose="02040503050406030204" pitchFamily="18" charset="0"/>
                              </a:rPr>
                            </m:ctrlPr>
                          </m:fPr>
                          <m:num>
                            <m:r>
                              <a:rPr lang="en-GB" sz="700" i="1">
                                <a:solidFill>
                                  <a:srgbClr val="FF0000"/>
                                </a:solidFill>
                                <a:latin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i="1">
                                    <a:solidFill>
                                      <a:srgbClr val="FF0000"/>
                                    </a:solidFill>
                                    <a:latin typeface="Cambria Math" panose="02040503050406030204" pitchFamily="18" charset="0"/>
                                    <a:ea typeface="Cambria Math" panose="02040503050406030204" pitchFamily="18" charset="0"/>
                                  </a:rPr>
                                  <m:t>30</m:t>
                                </m:r>
                              </m:e>
                            </m:rad>
                          </m:den>
                        </m:f>
                      </m:den>
                    </m:f>
                  </m:oMath>
                </a14:m>
                <a:endParaRPr lang="en-GB" sz="700" dirty="0">
                  <a:solidFill>
                    <a:srgbClr val="FF0000"/>
                  </a:solidFill>
                  <a:latin typeface="Candara" panose="020E0502030303020204" pitchFamily="34" charset="0"/>
                </a:endParaRPr>
              </a:p>
              <a:p>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m:t>
                    </m:r>
                    <m:r>
                      <a:rPr lang="en-GB" sz="700" b="0" i="1" smtClean="0">
                        <a:solidFill>
                          <a:srgbClr val="FF0000"/>
                        </a:solidFill>
                        <a:latin typeface="Cambria Math" panose="02040503050406030204" pitchFamily="18" charset="0"/>
                      </a:rPr>
                      <m:t>−1.95996…</m:t>
                    </m:r>
                    <m:r>
                      <a:rPr lang="en-GB" sz="700" i="1">
                        <a:solidFill>
                          <a:srgbClr val="FF0000"/>
                        </a:solidFill>
                        <a:latin typeface="Cambria Math" panose="02040503050406030204" pitchFamily="18" charset="0"/>
                        <a:ea typeface="Cambria Math" panose="02040503050406030204" pitchFamily="18" charset="0"/>
                      </a:rPr>
                      <m:t>×</m:t>
                    </m:r>
                    <m:f>
                      <m:fPr>
                        <m:ctrlPr>
                          <a:rPr lang="en-GB" sz="700" i="1">
                            <a:solidFill>
                              <a:srgbClr val="FF0000"/>
                            </a:solidFill>
                            <a:latin typeface="Cambria Math" panose="02040503050406030204" pitchFamily="18" charset="0"/>
                            <a:ea typeface="Cambria Math" panose="02040503050406030204" pitchFamily="18" charset="0"/>
                          </a:rPr>
                        </m:ctrlPr>
                      </m:fPr>
                      <m:num>
                        <m:r>
                          <a:rPr lang="en-GB" sz="700" i="1">
                            <a:solidFill>
                              <a:srgbClr val="FF0000"/>
                            </a:solidFill>
                            <a:latin typeface="Cambria Math" panose="02040503050406030204" pitchFamily="18" charset="0"/>
                            <a:ea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m:t>
                            </m:r>
                            <m:r>
                              <a:rPr lang="en-GB" sz="700" i="1">
                                <a:solidFill>
                                  <a:srgbClr val="FF0000"/>
                                </a:solidFill>
                                <a:latin typeface="Cambria Math" panose="02040503050406030204" pitchFamily="18" charset="0"/>
                                <a:ea typeface="Cambria Math" panose="02040503050406030204" pitchFamily="18" charset="0"/>
                              </a:rPr>
                              <m:t>0</m:t>
                            </m:r>
                          </m:e>
                        </m:rad>
                      </m:den>
                    </m:f>
                    <m:r>
                      <a:rPr lang="en-GB" sz="700" i="1">
                        <a:solidFill>
                          <a:srgbClr val="FF0000"/>
                        </a:solidFill>
                        <a:latin typeface="Cambria Math" panose="02040503050406030204" pitchFamily="18" charset="0"/>
                        <a:ea typeface="Cambria Math" panose="02040503050406030204" pitchFamily="18" charset="0"/>
                      </a:rPr>
                      <m:t>+50</m:t>
                    </m:r>
                  </m:oMath>
                </a14:m>
                <a:r>
                  <a:rPr lang="en-GB" sz="700" i="1" dirty="0">
                    <a:solidFill>
                      <a:srgbClr val="FF0000"/>
                    </a:solidFill>
                    <a:latin typeface="Cambria Math" panose="02040503050406030204" pitchFamily="18" charset="0"/>
                    <a:ea typeface="Cambria Math" panose="02040503050406030204" pitchFamily="18" charset="0"/>
                  </a:rPr>
                  <a:t>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=1.95996…</m:t>
                    </m:r>
                    <m:r>
                      <a:rPr lang="en-GB" sz="700" i="1">
                        <a:solidFill>
                          <a:srgbClr val="FF0000"/>
                        </a:solidFill>
                        <a:latin typeface="Cambria Math" panose="02040503050406030204" pitchFamily="18" charset="0"/>
                        <a:ea typeface="Cambria Math" panose="02040503050406030204" pitchFamily="18" charset="0"/>
                      </a:rPr>
                      <m:t>×</m:t>
                    </m:r>
                    <m:f>
                      <m:fPr>
                        <m:ctrlPr>
                          <a:rPr lang="en-GB" sz="700" i="1">
                            <a:solidFill>
                              <a:srgbClr val="FF0000"/>
                            </a:solidFill>
                            <a:latin typeface="Cambria Math" panose="02040503050406030204" pitchFamily="18" charset="0"/>
                            <a:ea typeface="Cambria Math" panose="02040503050406030204" pitchFamily="18" charset="0"/>
                          </a:rPr>
                        </m:ctrlPr>
                      </m:fPr>
                      <m:num>
                        <m:r>
                          <a:rPr lang="en-GB" sz="700" i="1">
                            <a:solidFill>
                              <a:srgbClr val="FF0000"/>
                            </a:solidFill>
                            <a:latin typeface="Cambria Math" panose="02040503050406030204" pitchFamily="18" charset="0"/>
                            <a:ea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i="1">
                                <a:solidFill>
                                  <a:srgbClr val="FF0000"/>
                                </a:solidFill>
                                <a:latin typeface="Cambria Math" panose="02040503050406030204" pitchFamily="18" charset="0"/>
                                <a:ea typeface="Cambria Math" panose="02040503050406030204" pitchFamily="18" charset="0"/>
                              </a:rPr>
                              <m:t>30</m:t>
                            </m:r>
                          </m:e>
                        </m:rad>
                      </m:den>
                    </m:f>
                    <m:r>
                      <a:rPr lang="en-GB" sz="700" i="1">
                        <a:solidFill>
                          <a:srgbClr val="FF0000"/>
                        </a:solidFill>
                        <a:latin typeface="Cambria Math" panose="02040503050406030204" pitchFamily="18" charset="0"/>
                        <a:ea typeface="Cambria Math" panose="02040503050406030204" pitchFamily="18" charset="0"/>
                      </a:rPr>
                      <m:t>+50</m:t>
                    </m:r>
                  </m:oMath>
                </a14:m>
                <a:r>
                  <a:rPr lang="en-GB" sz="700" i="1" dirty="0">
                    <a:solidFill>
                      <a:srgbClr val="FF0000"/>
                    </a:solidFill>
                    <a:latin typeface="Cambria Math" panose="02040503050406030204" pitchFamily="18" charset="0"/>
                    <a:ea typeface="Cambria Math" panose="02040503050406030204" pitchFamily="18" charset="0"/>
                  </a:rPr>
                  <a:t> </a:t>
                </a:r>
              </a:p>
              <a:p>
                <a14:m>
                  <m:oMath xmlns:m="http://schemas.openxmlformats.org/officeDocument/2006/math">
                    <m:r>
                      <a:rPr lang="en-GB" sz="700" b="0" i="1" smtClean="0">
                        <a:solidFill>
                          <a:srgbClr val="FF0000"/>
                        </a:solidFill>
                        <a:latin typeface="Cambria Math" panose="02040503050406030204" pitchFamily="18" charset="0"/>
                        <a:ea typeface="Cambria Math" panose="02040503050406030204" pitchFamily="18" charset="0"/>
                      </a:rPr>
                      <m:t>    </m:t>
                    </m:r>
                    <m:r>
                      <a:rPr lang="en-GB" sz="700" i="1">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48.568</m:t>
                    </m:r>
                    <m:r>
                      <a:rPr lang="en-GB" sz="700" i="1">
                        <a:solidFill>
                          <a:srgbClr val="FF0000"/>
                        </a:solidFill>
                        <a:latin typeface="Cambria Math" panose="02040503050406030204" pitchFamily="18" charset="0"/>
                        <a:ea typeface="Cambria Math" panose="02040503050406030204" pitchFamily="18" charset="0"/>
                      </a:rPr>
                      <m:t>…</m:t>
                    </m:r>
                  </m:oMath>
                </a14:m>
                <a:r>
                  <a:rPr lang="en-GB" sz="700" i="1" dirty="0">
                    <a:solidFill>
                      <a:srgbClr val="FF0000"/>
                    </a:solidFill>
                    <a:latin typeface="Cambria Math" panose="02040503050406030204" pitchFamily="18" charset="0"/>
                  </a:rPr>
                  <a:t>                                     </a:t>
                </a:r>
                <a14:m>
                  <m:oMath xmlns:m="http://schemas.openxmlformats.org/officeDocument/2006/math">
                    <m:r>
                      <a:rPr lang="en-GB" sz="700" b="0" i="1" dirty="0" smtClean="0">
                        <a:solidFill>
                          <a:srgbClr val="FF0000"/>
                        </a:solidFill>
                        <a:latin typeface="Cambria Math" panose="02040503050406030204" pitchFamily="18" charset="0"/>
                      </a:rPr>
                      <m:t>=51.431….</m:t>
                    </m:r>
                  </m:oMath>
                </a14:m>
                <a:endParaRPr lang="en-GB" sz="700" i="1" dirty="0">
                  <a:solidFill>
                    <a:srgbClr val="FF0000"/>
                  </a:solidFill>
                  <a:latin typeface="Cambria Math" panose="02040503050406030204" pitchFamily="18" charset="0"/>
                </a:endParaRPr>
              </a:p>
              <a:p>
                <a:r>
                  <a:rPr lang="en-GB" sz="700" dirty="0">
                    <a:solidFill>
                      <a:srgbClr val="FF0000"/>
                    </a:solidFill>
                    <a:latin typeface="Candara" panose="020E0502030303020204" pitchFamily="34" charset="0"/>
                  </a:rPr>
                  <a:t>Critical region is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&lt;48.57</m:t>
                    </m:r>
                  </m:oMath>
                </a14:m>
                <a:r>
                  <a:rPr lang="en-GB" sz="700" dirty="0">
                    <a:solidFill>
                      <a:srgbClr val="FF0000"/>
                    </a:solidFill>
                    <a:latin typeface="Candara" panose="020E0502030303020204" pitchFamily="34" charset="0"/>
                  </a:rPr>
                  <a:t> or </a:t>
                </a:r>
                <a14:m>
                  <m:oMath xmlns:m="http://schemas.openxmlformats.org/officeDocument/2006/math">
                    <m:acc>
                      <m:accPr>
                        <m:chr m:val="̅"/>
                        <m:ctrlPr>
                          <a:rPr lang="en-GB" sz="70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&gt;51.43</m:t>
                    </m:r>
                  </m:oMath>
                </a14:m>
                <a:r>
                  <a:rPr lang="en-GB" sz="700" dirty="0">
                    <a:solidFill>
                      <a:srgbClr val="FF0000"/>
                    </a:solidFill>
                    <a:latin typeface="Candara" panose="020E0502030303020204" pitchFamily="34" charset="0"/>
                  </a:rPr>
                  <a:t> (2 dp)</a:t>
                </a:r>
              </a:p>
              <a:p>
                <a:endParaRPr lang="en-GB" sz="7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b) </a:t>
                </a:r>
                <a14:m>
                  <m:oMath xmlns:m="http://schemas.openxmlformats.org/officeDocument/2006/math">
                    <m:r>
                      <a:rPr lang="en-GB" sz="1400" b="0" i="1" smtClean="0">
                        <a:solidFill>
                          <a:srgbClr val="FF0000"/>
                        </a:solidFill>
                        <a:latin typeface="Cambria Math" panose="02040503050406030204" pitchFamily="18" charset="0"/>
                      </a:rPr>
                      <m:t>48.38</m:t>
                    </m:r>
                  </m:oMath>
                </a14:m>
                <a:r>
                  <a:rPr lang="en-GB" sz="1400" dirty="0">
                    <a:solidFill>
                      <a:srgbClr val="FF0000"/>
                    </a:solidFill>
                    <a:latin typeface="Candara" panose="020E0502030303020204" pitchFamily="34" charset="0"/>
                  </a:rPr>
                  <a:t> is in the critical region.</a:t>
                </a:r>
              </a:p>
              <a:p>
                <a:r>
                  <a:rPr lang="en-GB" sz="1400" dirty="0">
                    <a:solidFill>
                      <a:srgbClr val="FF0000"/>
                    </a:solidFill>
                    <a:latin typeface="Candara" panose="020E0502030303020204" pitchFamily="34" charset="0"/>
                  </a:rPr>
                  <a:t>The result is significant.</a:t>
                </a:r>
              </a:p>
              <a:p>
                <a:r>
                  <a:rPr lang="en-GB" sz="1400" dirty="0">
                    <a:solidFill>
                      <a:srgbClr val="FF0000"/>
                    </a:solidFill>
                    <a:latin typeface="Candara" panose="020E0502030303020204" pitchFamily="34" charset="0"/>
                  </a:rPr>
                  <a:t>Sufficient evidence to reject </a:t>
                </a:r>
                <a14:m>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oMath>
                </a14:m>
                <a:r>
                  <a:rPr lang="en-GB" sz="1400" dirty="0">
                    <a:solidFill>
                      <a:srgbClr val="FF0000"/>
                    </a:solidFill>
                    <a:latin typeface="Candara" panose="020E0502030303020204" pitchFamily="34" charset="0"/>
                  </a:rPr>
                  <a:t>.</a:t>
                </a:r>
              </a:p>
              <a:p>
                <a:r>
                  <a:rPr lang="en-GB" sz="1400" dirty="0">
                    <a:solidFill>
                      <a:srgbClr val="FF0000"/>
                    </a:solidFill>
                    <a:latin typeface="Candara" panose="020E0502030303020204" pitchFamily="34" charset="0"/>
                  </a:rPr>
                  <a:t>Sufficient evidence to suggest </a:t>
                </a:r>
                <a14:m>
                  <m:oMath xmlns:m="http://schemas.openxmlformats.org/officeDocument/2006/math">
                    <m:r>
                      <a:rPr lang="en-GB" sz="1400" i="1">
                        <a:solidFill>
                          <a:srgbClr val="FF0000"/>
                        </a:solidFill>
                        <a:latin typeface="Cambria Math" panose="02040503050406030204" pitchFamily="18" charset="0"/>
                        <a:ea typeface="Cambria Math" panose="02040503050406030204" pitchFamily="18" charset="0"/>
                      </a:rPr>
                      <m:t>𝜇</m:t>
                    </m:r>
                    <m:r>
                      <a:rPr lang="en-GB" sz="1400" i="1">
                        <a:solidFill>
                          <a:srgbClr val="FF0000"/>
                        </a:solidFill>
                        <a:latin typeface="Cambria Math" panose="02040503050406030204" pitchFamily="18" charset="0"/>
                        <a:ea typeface="Cambria Math" panose="02040503050406030204" pitchFamily="18" charset="0"/>
                      </a:rPr>
                      <m:t>≠50</m:t>
                    </m:r>
                  </m:oMath>
                </a14:m>
                <a:endParaRPr lang="en-GB" sz="14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82033" y="4344967"/>
                <a:ext cx="4572001" cy="2552302"/>
              </a:xfrm>
              <a:prstGeom prst="rect">
                <a:avLst/>
              </a:prstGeom>
              <a:blipFill>
                <a:blip r:embed="rId4"/>
                <a:stretch>
                  <a:fillRect l="-400" b="-1675"/>
                </a:stretch>
              </a:blipFill>
            </p:spPr>
            <p:txBody>
              <a:bodyPr/>
              <a:lstStyle/>
              <a:p>
                <a:r>
                  <a:rPr lang="en-GB">
                    <a:noFill/>
                  </a:rPr>
                  <a:t> </a:t>
                </a:r>
              </a:p>
            </p:txBody>
          </p:sp>
        </mc:Fallback>
      </mc:AlternateContent>
    </p:spTree>
    <p:extLst>
      <p:ext uri="{BB962C8B-B14F-4D97-AF65-F5344CB8AC3E}">
        <p14:creationId xmlns:p14="http://schemas.microsoft.com/office/powerpoint/2010/main" val="97562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4031873"/>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regions for the test statistic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b="0" i="1" smtClean="0">
                        <a:latin typeface="Cambria Math" panose="02040503050406030204" pitchFamily="18" charset="0"/>
                      </a:rPr>
                      <m:t>50</m:t>
                    </m:r>
                  </m:oMath>
                </a14:m>
                <a:r>
                  <a:rPr lang="en-GB" sz="1600" dirty="0">
                    <a:latin typeface="Candara" panose="020E0502030303020204" pitchFamily="34" charset="0"/>
                  </a:rPr>
                  <a:t> was found to be </a:t>
                </a:r>
              </a:p>
              <a:p>
                <a:r>
                  <a:rPr lang="en-GB" sz="1600" b="0" dirty="0">
                    <a:latin typeface="Candara" panose="020E0502030303020204" pitchFamily="34" charset="0"/>
                  </a:rPr>
                  <a:t>     </a:t>
                </a:r>
                <a14:m>
                  <m:oMath xmlns:m="http://schemas.openxmlformats.org/officeDocument/2006/math">
                    <m:r>
                      <a:rPr lang="en-GB" sz="1600" b="0" i="1" smtClean="0">
                        <a:latin typeface="Cambria Math" panose="02040503050406030204" pitchFamily="18" charset="0"/>
                      </a:rPr>
                      <m:t>51.64</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4031873"/>
              </a:xfrm>
              <a:prstGeom prst="rect">
                <a:avLst/>
              </a:prstGeom>
              <a:blipFill>
                <a:blip r:embed="rId2"/>
                <a:stretch>
                  <a:fillRect l="-667" t="-454" b="-10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4031873"/>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regions for the test statistic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i="1">
                        <a:latin typeface="Cambria Math" panose="02040503050406030204" pitchFamily="18" charset="0"/>
                      </a:rPr>
                      <m:t>50</m:t>
                    </m:r>
                  </m:oMath>
                </a14:m>
                <a:r>
                  <a:rPr lang="en-GB" sz="1600" dirty="0">
                    <a:latin typeface="Candara" panose="020E0502030303020204" pitchFamily="34" charset="0"/>
                  </a:rPr>
                  <a:t> was found to be </a:t>
                </a:r>
              </a:p>
              <a:p>
                <a:r>
                  <a:rPr lang="en-GB" sz="1600" dirty="0">
                    <a:latin typeface="Candara" panose="020E0502030303020204" pitchFamily="34" charset="0"/>
                  </a:rPr>
                  <a:t>     </a:t>
                </a:r>
                <a14:m>
                  <m:oMath xmlns:m="http://schemas.openxmlformats.org/officeDocument/2006/math">
                    <m:r>
                      <a:rPr lang="en-GB" sz="1600" i="1" smtClean="0">
                        <a:latin typeface="Cambria Math" panose="02040503050406030204" pitchFamily="18" charset="0"/>
                      </a:rPr>
                      <m:t>5</m:t>
                    </m:r>
                    <m:r>
                      <a:rPr lang="en-GB" sz="1600" b="0" i="1" smtClean="0">
                        <a:latin typeface="Cambria Math" panose="02040503050406030204" pitchFamily="18" charset="0"/>
                      </a:rPr>
                      <m:t>1.64</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4031873"/>
              </a:xfrm>
              <a:prstGeom prst="rect">
                <a:avLst/>
              </a:prstGeom>
              <a:blipFill>
                <a:blip r:embed="rId3"/>
                <a:stretch>
                  <a:fillRect l="-800" t="-454" b="-10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82033" y="4344967"/>
                <a:ext cx="4572001" cy="2552302"/>
              </a:xfrm>
              <a:prstGeom prst="rect">
                <a:avLst/>
              </a:prstGeom>
            </p:spPr>
            <p:txBody>
              <a:bodyPr wrap="square">
                <a:spAutoFit/>
              </a:bodyPr>
              <a:lstStyle/>
              <a:p>
                <a:r>
                  <a:rPr lang="en-GB" sz="700" b="0" dirty="0">
                    <a:solidFill>
                      <a:srgbClr val="FF0000"/>
                    </a:solidFill>
                    <a:latin typeface="Candara" panose="020E0502030303020204" pitchFamily="34" charset="0"/>
                  </a:rPr>
                  <a:t>a) Assume </a:t>
                </a:r>
                <a14:m>
                  <m:oMath xmlns:m="http://schemas.openxmlformats.org/officeDocument/2006/math">
                    <m:sSub>
                      <m:sSubPr>
                        <m:ctrlPr>
                          <a:rPr lang="en-GB" sz="700" b="0" i="1" smtClean="0">
                            <a:solidFill>
                              <a:srgbClr val="FF0000"/>
                            </a:solidFill>
                            <a:latin typeface="Cambria Math" panose="02040503050406030204" pitchFamily="18" charset="0"/>
                          </a:rPr>
                        </m:ctrlPr>
                      </m:sSubPr>
                      <m:e>
                        <m:r>
                          <a:rPr lang="en-GB" sz="700" b="0" i="1" smtClean="0">
                            <a:solidFill>
                              <a:srgbClr val="FF0000"/>
                            </a:solidFill>
                            <a:latin typeface="Cambria Math" panose="02040503050406030204" pitchFamily="18" charset="0"/>
                          </a:rPr>
                          <m:t>𝐻</m:t>
                        </m:r>
                      </m:e>
                      <m:sub>
                        <m:r>
                          <a:rPr lang="en-GB" sz="700" b="0" i="1" smtClean="0">
                            <a:solidFill>
                              <a:srgbClr val="FF0000"/>
                            </a:solidFill>
                            <a:latin typeface="Cambria Math" panose="02040503050406030204" pitchFamily="18" charset="0"/>
                          </a:rPr>
                          <m:t>0</m:t>
                        </m:r>
                      </m:sub>
                    </m:sSub>
                  </m:oMath>
                </a14:m>
                <a:r>
                  <a:rPr lang="en-GB" sz="700" b="0" dirty="0">
                    <a:solidFill>
                      <a:srgbClr val="FF0000"/>
                    </a:solidFill>
                    <a:latin typeface="Candara" panose="020E0502030303020204" pitchFamily="34" charset="0"/>
                  </a:rPr>
                  <a:t> true: </a:t>
                </a:r>
                <a14:m>
                  <m:oMath xmlns:m="http://schemas.openxmlformats.org/officeDocument/2006/math">
                    <m:r>
                      <a:rPr lang="en-GB" sz="700" b="0" i="1" smtClean="0">
                        <a:solidFill>
                          <a:srgbClr val="FF0000"/>
                        </a:solidFill>
                        <a:latin typeface="Cambria Math" panose="02040503050406030204" pitchFamily="18" charset="0"/>
                      </a:rPr>
                      <m:t>𝑋</m:t>
                    </m:r>
                    <m:r>
                      <a:rPr lang="en-GB" sz="700" b="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d>
                      <m:dPr>
                        <m:ctrlPr>
                          <a:rPr lang="en-GB" sz="700" b="0" i="1" smtClean="0">
                            <a:solidFill>
                              <a:srgbClr val="FF0000"/>
                            </a:solidFill>
                            <a:latin typeface="Cambria Math" panose="02040503050406030204" pitchFamily="18" charset="0"/>
                            <a:ea typeface="Cambria Math" panose="02040503050406030204" pitchFamily="18" charset="0"/>
                          </a:rPr>
                        </m:ctrlPr>
                      </m:dPr>
                      <m:e>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50,4</m:t>
                            </m:r>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 </m:t>
                        </m:r>
                      </m:e>
                    </m:d>
                  </m:oMath>
                </a14:m>
                <a:endParaRPr lang="en-GB" sz="700" b="0" dirty="0">
                  <a:solidFill>
                    <a:srgbClr val="FF0000"/>
                  </a:solidFill>
                  <a:latin typeface="Candara" panose="020E0502030303020204" pitchFamily="34" charset="0"/>
                  <a:ea typeface="Cambria Math" panose="02040503050406030204" pitchFamily="18"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r>
                      <a:rPr lang="en-GB" sz="700" b="0" i="1" smtClean="0">
                        <a:solidFill>
                          <a:srgbClr val="FF0000"/>
                        </a:solidFill>
                        <a:latin typeface="Cambria Math" panose="02040503050406030204" pitchFamily="18" charset="0"/>
                        <a:ea typeface="Cambria Math" panose="02040503050406030204" pitchFamily="18" charset="0"/>
                      </a:rPr>
                      <m:t>(50,</m:t>
                    </m:r>
                    <m:f>
                      <m:fPr>
                        <m:ctrlPr>
                          <a:rPr lang="en-GB" sz="700" b="0" i="1" smtClean="0">
                            <a:solidFill>
                              <a:srgbClr val="FF0000"/>
                            </a:solidFill>
                            <a:latin typeface="Cambria Math" panose="02040503050406030204" pitchFamily="18" charset="0"/>
                            <a:ea typeface="Cambria Math" panose="02040503050406030204" pitchFamily="18" charset="0"/>
                          </a:rPr>
                        </m:ctrlPr>
                      </m:fPr>
                      <m:num>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4</m:t>
                            </m:r>
                          </m:e>
                          <m:sup>
                            <m:r>
                              <a:rPr lang="en-GB" sz="700" b="0" i="1" smtClean="0">
                                <a:solidFill>
                                  <a:srgbClr val="FF0000"/>
                                </a:solidFill>
                                <a:latin typeface="Cambria Math" panose="02040503050406030204" pitchFamily="18" charset="0"/>
                                <a:ea typeface="Cambria Math" panose="02040503050406030204" pitchFamily="18" charset="0"/>
                              </a:rPr>
                              <m:t>2</m:t>
                            </m:r>
                          </m:sup>
                        </m:sSup>
                      </m:num>
                      <m:den>
                        <m:r>
                          <a:rPr lang="en-GB" sz="700" b="0" i="1" smtClean="0">
                            <a:solidFill>
                              <a:srgbClr val="FF0000"/>
                            </a:solidFill>
                            <a:latin typeface="Cambria Math" panose="02040503050406030204" pitchFamily="18" charset="0"/>
                            <a:ea typeface="Cambria Math" panose="02040503050406030204" pitchFamily="18" charset="0"/>
                          </a:rPr>
                          <m:t>30</m:t>
                        </m:r>
                      </m:den>
                    </m:f>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ea typeface="Cambria Math" panose="02040503050406030204" pitchFamily="18" charset="0"/>
                      </a:rPr>
                      <m:t>~</m:t>
                    </m:r>
                    <m:r>
                      <a:rPr lang="en-GB" sz="700" i="1">
                        <a:solidFill>
                          <a:srgbClr val="FF0000"/>
                        </a:solidFill>
                        <a:latin typeface="Cambria Math" panose="02040503050406030204" pitchFamily="18" charset="0"/>
                        <a:ea typeface="Cambria Math" panose="02040503050406030204" pitchFamily="18" charset="0"/>
                      </a:rPr>
                      <m:t>𝑁</m:t>
                    </m:r>
                    <m:r>
                      <a:rPr lang="en-GB" sz="700" i="1">
                        <a:solidFill>
                          <a:srgbClr val="FF0000"/>
                        </a:solidFill>
                        <a:latin typeface="Cambria Math" panose="02040503050406030204" pitchFamily="18" charset="0"/>
                        <a:ea typeface="Cambria Math" panose="02040503050406030204" pitchFamily="18" charset="0"/>
                      </a:rPr>
                      <m:t>(50,</m:t>
                    </m:r>
                    <m:sSup>
                      <m:sSupPr>
                        <m:ctrlPr>
                          <a:rPr lang="en-GB" sz="700" b="0" i="1" smtClean="0">
                            <a:solidFill>
                              <a:srgbClr val="FF0000"/>
                            </a:solidFill>
                            <a:latin typeface="Cambria Math" panose="02040503050406030204" pitchFamily="18" charset="0"/>
                            <a:ea typeface="Cambria Math" panose="02040503050406030204" pitchFamily="18" charset="0"/>
                          </a:rPr>
                        </m:ctrlPr>
                      </m:sSupPr>
                      <m:e>
                        <m:d>
                          <m:dPr>
                            <m:ctrlPr>
                              <a:rPr lang="en-GB" sz="700" b="0" i="1" smtClean="0">
                                <a:solidFill>
                                  <a:srgbClr val="FF0000"/>
                                </a:solidFill>
                                <a:latin typeface="Cambria Math" panose="02040503050406030204" pitchFamily="18" charset="0"/>
                                <a:ea typeface="Cambria Math" panose="02040503050406030204" pitchFamily="18" charset="0"/>
                              </a:rPr>
                            </m:ctrlPr>
                          </m:dPr>
                          <m:e>
                            <m:f>
                              <m:fPr>
                                <m:ctrlPr>
                                  <a:rPr lang="en-GB" sz="700" b="0" i="1" smtClean="0">
                                    <a:solidFill>
                                      <a:srgbClr val="FF0000"/>
                                    </a:solidFill>
                                    <a:latin typeface="Cambria Math" panose="02040503050406030204" pitchFamily="18" charset="0"/>
                                    <a:ea typeface="Cambria Math" panose="02040503050406030204" pitchFamily="18" charset="0"/>
                                  </a:rPr>
                                </m:ctrlPr>
                              </m:fPr>
                              <m:num>
                                <m:r>
                                  <a:rPr lang="en-GB" sz="7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30</m:t>
                                    </m:r>
                                  </m:e>
                                </m:rad>
                              </m:den>
                            </m:f>
                          </m:e>
                        </m:d>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𝑍</m:t>
                      </m:r>
                      <m:r>
                        <a:rPr lang="en-GB" sz="700" b="0" i="1" smtClean="0">
                          <a:solidFill>
                            <a:srgbClr val="FF0000"/>
                          </a:solidFill>
                          <a:latin typeface="Cambria Math" panose="02040503050406030204" pitchFamily="18" charset="0"/>
                        </a:rPr>
                        <m:t>=</m:t>
                      </m:r>
                      <m:f>
                        <m:fPr>
                          <m:ctrlPr>
                            <a:rPr lang="en-GB" sz="700" b="0" i="1" smtClean="0">
                              <a:solidFill>
                                <a:srgbClr val="FF0000"/>
                              </a:solidFill>
                              <a:latin typeface="Cambria Math" panose="02040503050406030204" pitchFamily="18" charset="0"/>
                            </a:rPr>
                          </m:ctrlPr>
                        </m:fPr>
                        <m:num>
                          <m:acc>
                            <m:accPr>
                              <m:chr m:val="̅"/>
                              <m:ctrlPr>
                                <a:rPr lang="en-GB" sz="700" b="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−50</m:t>
                          </m:r>
                        </m:num>
                        <m:den>
                          <m:f>
                            <m:fPr>
                              <m:ctrlPr>
                                <a:rPr lang="en-GB" sz="700" b="0" i="1" smtClean="0">
                                  <a:solidFill>
                                    <a:srgbClr val="FF0000"/>
                                  </a:solidFill>
                                  <a:latin typeface="Cambria Math" panose="02040503050406030204" pitchFamily="18" charset="0"/>
                                </a:rPr>
                              </m:ctrlPr>
                            </m:fPr>
                            <m:num>
                              <m:r>
                                <a:rPr lang="en-GB" sz="700" b="0" i="1" smtClean="0">
                                  <a:solidFill>
                                    <a:srgbClr val="FF0000"/>
                                  </a:solidFill>
                                  <a:latin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30</m:t>
                                  </m:r>
                                </m:e>
                              </m:rad>
                            </m:den>
                          </m:f>
                        </m:den>
                      </m:f>
                    </m:oMath>
                  </m:oMathPara>
                </a14:m>
                <a:endParaRPr lang="en-GB" sz="700" i="1" dirty="0">
                  <a:solidFill>
                    <a:srgbClr val="FF0000"/>
                  </a:solidFill>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𝑧</m:t>
                      </m:r>
                      <m:r>
                        <a:rPr lang="en-GB" sz="700" b="0" i="1" smtClean="0">
                          <a:solidFill>
                            <a:srgbClr val="FF0000"/>
                          </a:solidFill>
                          <a:latin typeface="Cambria Math" panose="02040503050406030204" pitchFamily="18" charset="0"/>
                        </a:rPr>
                        <m:t>=±1.95996…</m:t>
                      </m:r>
                    </m:oMath>
                  </m:oMathPara>
                </a14:m>
                <a:endParaRPr lang="en-GB" sz="700" b="0" i="1" dirty="0">
                  <a:solidFill>
                    <a:srgbClr val="FF0000"/>
                  </a:solidFill>
                  <a:latin typeface="Cambria Math" panose="02040503050406030204" pitchFamily="18" charset="0"/>
                </a:endParaRPr>
              </a:p>
              <a:p>
                <a14:m>
                  <m:oMath xmlns:m="http://schemas.openxmlformats.org/officeDocument/2006/math">
                    <m:r>
                      <a:rPr lang="en-GB" sz="700" b="0" i="1" smtClean="0">
                        <a:solidFill>
                          <a:srgbClr val="FF0000"/>
                        </a:solidFill>
                        <a:latin typeface="Cambria Math" panose="02040503050406030204" pitchFamily="18" charset="0"/>
                      </a:rPr>
                      <m:t>−1.95996…=</m:t>
                    </m:r>
                    <m:f>
                      <m:fPr>
                        <m:ctrlPr>
                          <a:rPr lang="en-GB" sz="700" i="1">
                            <a:solidFill>
                              <a:srgbClr val="FF0000"/>
                            </a:solidFill>
                            <a:latin typeface="Cambria Math" panose="02040503050406030204" pitchFamily="18" charset="0"/>
                          </a:rPr>
                        </m:ctrlPr>
                      </m:fPr>
                      <m:num>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−50</m:t>
                        </m:r>
                      </m:num>
                      <m:den>
                        <m:f>
                          <m:fPr>
                            <m:ctrlPr>
                              <a:rPr lang="en-GB" sz="700" i="1">
                                <a:solidFill>
                                  <a:srgbClr val="FF0000"/>
                                </a:solidFill>
                                <a:latin typeface="Cambria Math" panose="02040503050406030204" pitchFamily="18" charset="0"/>
                              </a:rPr>
                            </m:ctrlPr>
                          </m:fPr>
                          <m:num>
                            <m:r>
                              <a:rPr lang="en-GB" sz="700" i="1">
                                <a:solidFill>
                                  <a:srgbClr val="FF0000"/>
                                </a:solidFill>
                                <a:latin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m:t>
                                </m:r>
                                <m:r>
                                  <a:rPr lang="en-GB" sz="700" i="1">
                                    <a:solidFill>
                                      <a:srgbClr val="FF0000"/>
                                    </a:solidFill>
                                    <a:latin typeface="Cambria Math" panose="02040503050406030204" pitchFamily="18" charset="0"/>
                                    <a:ea typeface="Cambria Math" panose="02040503050406030204" pitchFamily="18" charset="0"/>
                                  </a:rPr>
                                  <m:t>0</m:t>
                                </m:r>
                              </m:e>
                            </m:rad>
                          </m:den>
                        </m:f>
                      </m:den>
                    </m:f>
                  </m:oMath>
                </a14:m>
                <a:r>
                  <a:rPr lang="en-GB" sz="700" dirty="0">
                    <a:solidFill>
                      <a:srgbClr val="FF0000"/>
                    </a:solidFill>
                    <a:latin typeface="Candara" panose="020E0502030303020204" pitchFamily="34" charset="0"/>
                  </a:rPr>
                  <a:t>                     </a:t>
                </a:r>
                <a14:m>
                  <m:oMath xmlns:m="http://schemas.openxmlformats.org/officeDocument/2006/math">
                    <m:r>
                      <a:rPr lang="en-GB" sz="700" b="0" i="1" dirty="0" smtClean="0">
                        <a:solidFill>
                          <a:srgbClr val="FF0000"/>
                        </a:solidFill>
                        <a:latin typeface="Cambria Math" panose="02040503050406030204" pitchFamily="18" charset="0"/>
                      </a:rPr>
                      <m:t>1.95996…=</m:t>
                    </m:r>
                    <m:f>
                      <m:fPr>
                        <m:ctrlPr>
                          <a:rPr lang="en-GB" sz="700" i="1">
                            <a:solidFill>
                              <a:srgbClr val="FF0000"/>
                            </a:solidFill>
                            <a:latin typeface="Cambria Math" panose="02040503050406030204" pitchFamily="18" charset="0"/>
                          </a:rPr>
                        </m:ctrlPr>
                      </m:fPr>
                      <m:num>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−50</m:t>
                        </m:r>
                      </m:num>
                      <m:den>
                        <m:f>
                          <m:fPr>
                            <m:ctrlPr>
                              <a:rPr lang="en-GB" sz="700" i="1">
                                <a:solidFill>
                                  <a:srgbClr val="FF0000"/>
                                </a:solidFill>
                                <a:latin typeface="Cambria Math" panose="02040503050406030204" pitchFamily="18" charset="0"/>
                              </a:rPr>
                            </m:ctrlPr>
                          </m:fPr>
                          <m:num>
                            <m:r>
                              <a:rPr lang="en-GB" sz="700" i="1">
                                <a:solidFill>
                                  <a:srgbClr val="FF0000"/>
                                </a:solidFill>
                                <a:latin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i="1">
                                    <a:solidFill>
                                      <a:srgbClr val="FF0000"/>
                                    </a:solidFill>
                                    <a:latin typeface="Cambria Math" panose="02040503050406030204" pitchFamily="18" charset="0"/>
                                    <a:ea typeface="Cambria Math" panose="02040503050406030204" pitchFamily="18" charset="0"/>
                                  </a:rPr>
                                  <m:t>30</m:t>
                                </m:r>
                              </m:e>
                            </m:rad>
                          </m:den>
                        </m:f>
                      </m:den>
                    </m:f>
                  </m:oMath>
                </a14:m>
                <a:endParaRPr lang="en-GB" sz="700" dirty="0">
                  <a:solidFill>
                    <a:srgbClr val="FF0000"/>
                  </a:solidFill>
                  <a:latin typeface="Candara" panose="020E0502030303020204" pitchFamily="34" charset="0"/>
                </a:endParaRPr>
              </a:p>
              <a:p>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m:t>
                    </m:r>
                    <m:r>
                      <a:rPr lang="en-GB" sz="700" b="0" i="1" smtClean="0">
                        <a:solidFill>
                          <a:srgbClr val="FF0000"/>
                        </a:solidFill>
                        <a:latin typeface="Cambria Math" panose="02040503050406030204" pitchFamily="18" charset="0"/>
                      </a:rPr>
                      <m:t>−1.95996…</m:t>
                    </m:r>
                    <m:r>
                      <a:rPr lang="en-GB" sz="700" i="1">
                        <a:solidFill>
                          <a:srgbClr val="FF0000"/>
                        </a:solidFill>
                        <a:latin typeface="Cambria Math" panose="02040503050406030204" pitchFamily="18" charset="0"/>
                        <a:ea typeface="Cambria Math" panose="02040503050406030204" pitchFamily="18" charset="0"/>
                      </a:rPr>
                      <m:t>×</m:t>
                    </m:r>
                    <m:f>
                      <m:fPr>
                        <m:ctrlPr>
                          <a:rPr lang="en-GB" sz="700" i="1">
                            <a:solidFill>
                              <a:srgbClr val="FF0000"/>
                            </a:solidFill>
                            <a:latin typeface="Cambria Math" panose="02040503050406030204" pitchFamily="18" charset="0"/>
                            <a:ea typeface="Cambria Math" panose="02040503050406030204" pitchFamily="18" charset="0"/>
                          </a:rPr>
                        </m:ctrlPr>
                      </m:fPr>
                      <m:num>
                        <m:r>
                          <a:rPr lang="en-GB" sz="700" i="1">
                            <a:solidFill>
                              <a:srgbClr val="FF0000"/>
                            </a:solidFill>
                            <a:latin typeface="Cambria Math" panose="02040503050406030204" pitchFamily="18" charset="0"/>
                            <a:ea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m:t>
                            </m:r>
                            <m:r>
                              <a:rPr lang="en-GB" sz="700" i="1">
                                <a:solidFill>
                                  <a:srgbClr val="FF0000"/>
                                </a:solidFill>
                                <a:latin typeface="Cambria Math" panose="02040503050406030204" pitchFamily="18" charset="0"/>
                                <a:ea typeface="Cambria Math" panose="02040503050406030204" pitchFamily="18" charset="0"/>
                              </a:rPr>
                              <m:t>0</m:t>
                            </m:r>
                          </m:e>
                        </m:rad>
                      </m:den>
                    </m:f>
                    <m:r>
                      <a:rPr lang="en-GB" sz="700" i="1">
                        <a:solidFill>
                          <a:srgbClr val="FF0000"/>
                        </a:solidFill>
                        <a:latin typeface="Cambria Math" panose="02040503050406030204" pitchFamily="18" charset="0"/>
                        <a:ea typeface="Cambria Math" panose="02040503050406030204" pitchFamily="18" charset="0"/>
                      </a:rPr>
                      <m:t>+50</m:t>
                    </m:r>
                  </m:oMath>
                </a14:m>
                <a:r>
                  <a:rPr lang="en-GB" sz="700" i="1" dirty="0">
                    <a:solidFill>
                      <a:srgbClr val="FF0000"/>
                    </a:solidFill>
                    <a:latin typeface="Cambria Math" panose="02040503050406030204" pitchFamily="18" charset="0"/>
                    <a:ea typeface="Cambria Math" panose="02040503050406030204" pitchFamily="18" charset="0"/>
                  </a:rPr>
                  <a:t>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=1.95996…</m:t>
                    </m:r>
                    <m:r>
                      <a:rPr lang="en-GB" sz="700" i="1">
                        <a:solidFill>
                          <a:srgbClr val="FF0000"/>
                        </a:solidFill>
                        <a:latin typeface="Cambria Math" panose="02040503050406030204" pitchFamily="18" charset="0"/>
                        <a:ea typeface="Cambria Math" panose="02040503050406030204" pitchFamily="18" charset="0"/>
                      </a:rPr>
                      <m:t>×</m:t>
                    </m:r>
                    <m:f>
                      <m:fPr>
                        <m:ctrlPr>
                          <a:rPr lang="en-GB" sz="700" i="1">
                            <a:solidFill>
                              <a:srgbClr val="FF0000"/>
                            </a:solidFill>
                            <a:latin typeface="Cambria Math" panose="02040503050406030204" pitchFamily="18" charset="0"/>
                            <a:ea typeface="Cambria Math" panose="02040503050406030204" pitchFamily="18" charset="0"/>
                          </a:rPr>
                        </m:ctrlPr>
                      </m:fPr>
                      <m:num>
                        <m:r>
                          <a:rPr lang="en-GB" sz="700" i="1">
                            <a:solidFill>
                              <a:srgbClr val="FF0000"/>
                            </a:solidFill>
                            <a:latin typeface="Cambria Math" panose="02040503050406030204" pitchFamily="18" charset="0"/>
                            <a:ea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i="1">
                                <a:solidFill>
                                  <a:srgbClr val="FF0000"/>
                                </a:solidFill>
                                <a:latin typeface="Cambria Math" panose="02040503050406030204" pitchFamily="18" charset="0"/>
                                <a:ea typeface="Cambria Math" panose="02040503050406030204" pitchFamily="18" charset="0"/>
                              </a:rPr>
                              <m:t>30</m:t>
                            </m:r>
                          </m:e>
                        </m:rad>
                      </m:den>
                    </m:f>
                    <m:r>
                      <a:rPr lang="en-GB" sz="700" i="1">
                        <a:solidFill>
                          <a:srgbClr val="FF0000"/>
                        </a:solidFill>
                        <a:latin typeface="Cambria Math" panose="02040503050406030204" pitchFamily="18" charset="0"/>
                        <a:ea typeface="Cambria Math" panose="02040503050406030204" pitchFamily="18" charset="0"/>
                      </a:rPr>
                      <m:t>+50</m:t>
                    </m:r>
                  </m:oMath>
                </a14:m>
                <a:r>
                  <a:rPr lang="en-GB" sz="700" i="1" dirty="0">
                    <a:solidFill>
                      <a:srgbClr val="FF0000"/>
                    </a:solidFill>
                    <a:latin typeface="Cambria Math" panose="02040503050406030204" pitchFamily="18" charset="0"/>
                    <a:ea typeface="Cambria Math" panose="02040503050406030204" pitchFamily="18" charset="0"/>
                  </a:rPr>
                  <a:t> </a:t>
                </a:r>
              </a:p>
              <a:p>
                <a14:m>
                  <m:oMath xmlns:m="http://schemas.openxmlformats.org/officeDocument/2006/math">
                    <m:r>
                      <a:rPr lang="en-GB" sz="700" b="0" i="1" smtClean="0">
                        <a:solidFill>
                          <a:srgbClr val="FF0000"/>
                        </a:solidFill>
                        <a:latin typeface="Cambria Math" panose="02040503050406030204" pitchFamily="18" charset="0"/>
                        <a:ea typeface="Cambria Math" panose="02040503050406030204" pitchFamily="18" charset="0"/>
                      </a:rPr>
                      <m:t>    </m:t>
                    </m:r>
                    <m:r>
                      <a:rPr lang="en-GB" sz="700" i="1">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48.568</m:t>
                    </m:r>
                    <m:r>
                      <a:rPr lang="en-GB" sz="700" i="1">
                        <a:solidFill>
                          <a:srgbClr val="FF0000"/>
                        </a:solidFill>
                        <a:latin typeface="Cambria Math" panose="02040503050406030204" pitchFamily="18" charset="0"/>
                        <a:ea typeface="Cambria Math" panose="02040503050406030204" pitchFamily="18" charset="0"/>
                      </a:rPr>
                      <m:t>…</m:t>
                    </m:r>
                  </m:oMath>
                </a14:m>
                <a:r>
                  <a:rPr lang="en-GB" sz="700" i="1" dirty="0">
                    <a:solidFill>
                      <a:srgbClr val="FF0000"/>
                    </a:solidFill>
                    <a:latin typeface="Cambria Math" panose="02040503050406030204" pitchFamily="18" charset="0"/>
                  </a:rPr>
                  <a:t>                                     </a:t>
                </a:r>
                <a14:m>
                  <m:oMath xmlns:m="http://schemas.openxmlformats.org/officeDocument/2006/math">
                    <m:r>
                      <a:rPr lang="en-GB" sz="700" b="0" i="1" dirty="0" smtClean="0">
                        <a:solidFill>
                          <a:srgbClr val="FF0000"/>
                        </a:solidFill>
                        <a:latin typeface="Cambria Math" panose="02040503050406030204" pitchFamily="18" charset="0"/>
                      </a:rPr>
                      <m:t>=51.431….</m:t>
                    </m:r>
                  </m:oMath>
                </a14:m>
                <a:endParaRPr lang="en-GB" sz="700" i="1" dirty="0">
                  <a:solidFill>
                    <a:srgbClr val="FF0000"/>
                  </a:solidFill>
                  <a:latin typeface="Cambria Math" panose="02040503050406030204" pitchFamily="18" charset="0"/>
                </a:endParaRPr>
              </a:p>
              <a:p>
                <a:r>
                  <a:rPr lang="en-GB" sz="700" dirty="0">
                    <a:solidFill>
                      <a:srgbClr val="FF0000"/>
                    </a:solidFill>
                    <a:latin typeface="Candara" panose="020E0502030303020204" pitchFamily="34" charset="0"/>
                  </a:rPr>
                  <a:t>Critical region is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&lt;48.57</m:t>
                    </m:r>
                  </m:oMath>
                </a14:m>
                <a:r>
                  <a:rPr lang="en-GB" sz="700" dirty="0">
                    <a:solidFill>
                      <a:srgbClr val="FF0000"/>
                    </a:solidFill>
                    <a:latin typeface="Candara" panose="020E0502030303020204" pitchFamily="34" charset="0"/>
                  </a:rPr>
                  <a:t> or </a:t>
                </a:r>
                <a14:m>
                  <m:oMath xmlns:m="http://schemas.openxmlformats.org/officeDocument/2006/math">
                    <m:acc>
                      <m:accPr>
                        <m:chr m:val="̅"/>
                        <m:ctrlPr>
                          <a:rPr lang="en-GB" sz="70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&gt;51.43</m:t>
                    </m:r>
                  </m:oMath>
                </a14:m>
                <a:r>
                  <a:rPr lang="en-GB" sz="700" dirty="0">
                    <a:solidFill>
                      <a:srgbClr val="FF0000"/>
                    </a:solidFill>
                    <a:latin typeface="Candara" panose="020E0502030303020204" pitchFamily="34" charset="0"/>
                  </a:rPr>
                  <a:t> (2 dp)</a:t>
                </a:r>
              </a:p>
              <a:p>
                <a:endParaRPr lang="en-GB" sz="7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b) </a:t>
                </a:r>
                <a14:m>
                  <m:oMath xmlns:m="http://schemas.openxmlformats.org/officeDocument/2006/math">
                    <m:r>
                      <a:rPr lang="en-GB" sz="1400" i="1">
                        <a:solidFill>
                          <a:srgbClr val="FF0000"/>
                        </a:solidFill>
                        <a:latin typeface="Cambria Math" panose="02040503050406030204" pitchFamily="18" charset="0"/>
                      </a:rPr>
                      <m:t>5</m:t>
                    </m:r>
                    <m:r>
                      <a:rPr lang="en-GB" sz="1400" b="0" i="1" smtClean="0">
                        <a:solidFill>
                          <a:srgbClr val="FF0000"/>
                        </a:solidFill>
                        <a:latin typeface="Cambria Math" panose="02040503050406030204" pitchFamily="18" charset="0"/>
                      </a:rPr>
                      <m:t>1.64</m:t>
                    </m:r>
                  </m:oMath>
                </a14:m>
                <a:r>
                  <a:rPr lang="en-GB" sz="1400" dirty="0">
                    <a:solidFill>
                      <a:srgbClr val="FF0000"/>
                    </a:solidFill>
                    <a:latin typeface="Candara" panose="020E0502030303020204" pitchFamily="34" charset="0"/>
                  </a:rPr>
                  <a:t> is in the critical region.</a:t>
                </a:r>
              </a:p>
              <a:p>
                <a:r>
                  <a:rPr lang="en-GB" sz="1400" dirty="0">
                    <a:solidFill>
                      <a:srgbClr val="FF0000"/>
                    </a:solidFill>
                    <a:latin typeface="Candara" panose="020E0502030303020204" pitchFamily="34" charset="0"/>
                  </a:rPr>
                  <a:t>The result is significant.</a:t>
                </a:r>
              </a:p>
              <a:p>
                <a:r>
                  <a:rPr lang="en-GB" sz="1400" dirty="0">
                    <a:solidFill>
                      <a:srgbClr val="FF0000"/>
                    </a:solidFill>
                    <a:latin typeface="Candara" panose="020E0502030303020204" pitchFamily="34" charset="0"/>
                  </a:rPr>
                  <a:t>Sufficient evidence to reject </a:t>
                </a:r>
                <a14:m>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oMath>
                </a14:m>
                <a:r>
                  <a:rPr lang="en-GB" sz="1400" dirty="0">
                    <a:solidFill>
                      <a:srgbClr val="FF0000"/>
                    </a:solidFill>
                    <a:latin typeface="Candara" panose="020E0502030303020204" pitchFamily="34" charset="0"/>
                  </a:rPr>
                  <a:t>.</a:t>
                </a:r>
              </a:p>
              <a:p>
                <a:r>
                  <a:rPr lang="en-GB" sz="1400" dirty="0">
                    <a:solidFill>
                      <a:srgbClr val="FF0000"/>
                    </a:solidFill>
                    <a:latin typeface="Candara" panose="020E0502030303020204" pitchFamily="34" charset="0"/>
                  </a:rPr>
                  <a:t>Sufficient evidence to suggest </a:t>
                </a:r>
                <a14:m>
                  <m:oMath xmlns:m="http://schemas.openxmlformats.org/officeDocument/2006/math">
                    <m:r>
                      <a:rPr lang="en-GB" sz="1400" i="1">
                        <a:solidFill>
                          <a:srgbClr val="FF0000"/>
                        </a:solidFill>
                        <a:latin typeface="Cambria Math" panose="02040503050406030204" pitchFamily="18" charset="0"/>
                        <a:ea typeface="Cambria Math" panose="02040503050406030204" pitchFamily="18" charset="0"/>
                      </a:rPr>
                      <m:t>𝜇</m:t>
                    </m:r>
                    <m:r>
                      <a:rPr lang="en-GB" sz="1400" i="1">
                        <a:solidFill>
                          <a:srgbClr val="FF0000"/>
                        </a:solidFill>
                        <a:latin typeface="Cambria Math" panose="02040503050406030204" pitchFamily="18" charset="0"/>
                        <a:ea typeface="Cambria Math" panose="02040503050406030204" pitchFamily="18" charset="0"/>
                      </a:rPr>
                      <m:t>≠50</m:t>
                    </m:r>
                  </m:oMath>
                </a14:m>
                <a:endParaRPr lang="en-GB" sz="14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82033" y="4344967"/>
                <a:ext cx="4572001" cy="2552302"/>
              </a:xfrm>
              <a:prstGeom prst="rect">
                <a:avLst/>
              </a:prstGeom>
              <a:blipFill>
                <a:blip r:embed="rId4"/>
                <a:stretch>
                  <a:fillRect l="-400" b="-1675"/>
                </a:stretch>
              </a:blipFill>
            </p:spPr>
            <p:txBody>
              <a:bodyPr/>
              <a:lstStyle/>
              <a:p>
                <a:r>
                  <a:rPr lang="en-GB">
                    <a:noFill/>
                  </a:rPr>
                  <a:t> </a:t>
                </a:r>
              </a:p>
            </p:txBody>
          </p:sp>
        </mc:Fallback>
      </mc:AlternateContent>
    </p:spTree>
    <p:extLst>
      <p:ext uri="{BB962C8B-B14F-4D97-AF65-F5344CB8AC3E}">
        <p14:creationId xmlns:p14="http://schemas.microsoft.com/office/powerpoint/2010/main" val="23641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323987"/>
              </a:xfrm>
              <a:prstGeom prst="rect">
                <a:avLst/>
              </a:prstGeom>
              <a:noFill/>
            </p:spPr>
            <p:txBody>
              <a:bodyPr wrap="square" rtlCol="0">
                <a:spAutoFit/>
              </a:bodyPr>
              <a:lstStyle/>
              <a:p>
                <a:r>
                  <a:rPr lang="en-GB" sz="1400" dirty="0">
                    <a:latin typeface="Candara" panose="020E0502030303020204" pitchFamily="34" charset="0"/>
                  </a:rPr>
                  <a:t>A certain company sells fruit juice in cartons. </a:t>
                </a:r>
              </a:p>
              <a:p>
                <a:r>
                  <a:rPr lang="en-GB" sz="1400" dirty="0">
                    <a:latin typeface="Candara" panose="020E0502030303020204" pitchFamily="34" charset="0"/>
                  </a:rPr>
                  <a:t>The amount of juice in a carton has a normal distribution with a standard deviation of 5ml.</a:t>
                </a:r>
              </a:p>
              <a:p>
                <a:r>
                  <a:rPr lang="en-GB" sz="1400" dirty="0">
                    <a:latin typeface="Candara" panose="020E0502030303020204" pitchFamily="34" charset="0"/>
                  </a:rPr>
                  <a:t>The company claims that the mean amount of juice per carton, </a:t>
                </a:r>
                <a14:m>
                  <m:oMath xmlns:m="http://schemas.openxmlformats.org/officeDocument/2006/math">
                    <m:r>
                      <a:rPr lang="en-GB" sz="1400" i="1">
                        <a:latin typeface="Cambria Math" panose="02040503050406030204" pitchFamily="18" charset="0"/>
                      </a:rPr>
                      <m:t>𝜇</m:t>
                    </m:r>
                  </m:oMath>
                </a14:m>
                <a:r>
                  <a:rPr lang="en-GB" sz="1400" dirty="0">
                    <a:latin typeface="Candara" panose="020E0502030303020204" pitchFamily="34" charset="0"/>
                  </a:rPr>
                  <a:t>, is 40ml. </a:t>
                </a:r>
              </a:p>
              <a:p>
                <a:r>
                  <a:rPr lang="en-GB" sz="1400" dirty="0">
                    <a:latin typeface="Candara" panose="020E0502030303020204" pitchFamily="34" charset="0"/>
                  </a:rPr>
                  <a:t>A trading inspector has received complaints that the company is overstating the mean amount of juice per carton and wishes to investigate this complaint. The trading inspector takes a random sample of 36 cartons and finds that the mean amount of juice per carton is 38.9ml.</a:t>
                </a:r>
              </a:p>
              <a:p>
                <a:endParaRPr lang="en-GB" sz="1400" dirty="0">
                  <a:latin typeface="Candara" panose="020E0502030303020204" pitchFamily="34" charset="0"/>
                </a:endParaRPr>
              </a:p>
              <a:p>
                <a:r>
                  <a:rPr lang="en-GB" sz="1400" dirty="0">
                    <a:latin typeface="Candara" panose="020E0502030303020204" pitchFamily="34" charset="0"/>
                  </a:rPr>
                  <a:t>Using a 5% level of significance, and stating your hypotheses clearly, test whether or not there is evidence to uphold this complaint.</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323987"/>
              </a:xfrm>
              <a:prstGeom prst="rect">
                <a:avLst/>
              </a:prstGeom>
              <a:blipFill>
                <a:blip r:embed="rId2"/>
                <a:stretch>
                  <a:fillRect l="-400" t="-367" b="-9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108543"/>
              </a:xfrm>
              <a:prstGeom prst="rect">
                <a:avLst/>
              </a:prstGeom>
              <a:noFill/>
            </p:spPr>
            <p:txBody>
              <a:bodyPr wrap="square" rtlCol="0">
                <a:spAutoFit/>
              </a:bodyPr>
              <a:lstStyle/>
              <a:p>
                <a:r>
                  <a:rPr lang="en-GB" sz="1400" dirty="0">
                    <a:latin typeface="Candara" panose="020E0502030303020204" pitchFamily="34" charset="0"/>
                  </a:rPr>
                  <a:t>A certain company sells fruit juice in cartons. </a:t>
                </a:r>
              </a:p>
              <a:p>
                <a:r>
                  <a:rPr lang="en-GB" sz="1400" dirty="0">
                    <a:latin typeface="Candara" panose="020E0502030303020204" pitchFamily="34" charset="0"/>
                  </a:rPr>
                  <a:t>The amount of juice in a carton has a normal distribution with a standard deviation of 3ml.</a:t>
                </a:r>
              </a:p>
              <a:p>
                <a:r>
                  <a:rPr lang="en-GB" sz="1400" dirty="0">
                    <a:latin typeface="Candara" panose="020E0502030303020204" pitchFamily="34" charset="0"/>
                  </a:rPr>
                  <a:t>The company claims that the mean amount of juice per carton, </a:t>
                </a:r>
                <a14:m>
                  <m:oMath xmlns:m="http://schemas.openxmlformats.org/officeDocument/2006/math">
                    <m:r>
                      <a:rPr lang="en-GB" sz="1400" i="1">
                        <a:latin typeface="Cambria Math" panose="02040503050406030204" pitchFamily="18" charset="0"/>
                      </a:rPr>
                      <m:t>𝜇</m:t>
                    </m:r>
                  </m:oMath>
                </a14:m>
                <a:r>
                  <a:rPr lang="en-GB" sz="1400" dirty="0">
                    <a:latin typeface="Candara" panose="020E0502030303020204" pitchFamily="34" charset="0"/>
                  </a:rPr>
                  <a:t>, is 60ml. </a:t>
                </a:r>
              </a:p>
              <a:p>
                <a:r>
                  <a:rPr lang="en-GB" sz="1400" dirty="0">
                    <a:latin typeface="Candara" panose="020E0502030303020204" pitchFamily="34" charset="0"/>
                  </a:rPr>
                  <a:t>A trading inspector has received complaints that the company is overstating the mean amount of juice per carton and wishes to investigate this complaint. The trading inspector takes a random sample of 16 cartons and finds that the mean amount of juice per carton is 59.1ml.</a:t>
                </a:r>
              </a:p>
              <a:p>
                <a:endParaRPr lang="en-GB" sz="1400" dirty="0">
                  <a:latin typeface="Candara" panose="020E0502030303020204" pitchFamily="34" charset="0"/>
                </a:endParaRPr>
              </a:p>
              <a:p>
                <a:r>
                  <a:rPr lang="en-GB" sz="1400" dirty="0">
                    <a:latin typeface="Candara" panose="020E0502030303020204" pitchFamily="34" charset="0"/>
                  </a:rPr>
                  <a:t>Using a 5% level of significance, and stating your hypotheses clearly, test whether or not there is evidence to uphold this complaint.</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108543"/>
              </a:xfrm>
              <a:prstGeom prst="rect">
                <a:avLst/>
              </a:prstGeom>
              <a:blipFill>
                <a:blip r:embed="rId3"/>
                <a:stretch>
                  <a:fillRect l="-400" t="-392" r="-1067" b="-11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522007"/>
                <a:ext cx="4572001" cy="2947858"/>
              </a:xfrm>
              <a:prstGeom prst="rect">
                <a:avLst/>
              </a:prstGeom>
            </p:spPr>
            <p:txBody>
              <a:bodyPr wrap="square">
                <a:spAutoFit/>
              </a:bodyPr>
              <a:lstStyle/>
              <a:p>
                <a14:m>
                  <m:oMath xmlns:m="http://schemas.openxmlformats.org/officeDocument/2006/math">
                    <m:r>
                      <a:rPr lang="en-GB" sz="1400" b="0" i="1" smtClean="0">
                        <a:solidFill>
                          <a:srgbClr val="FF0000"/>
                        </a:solidFill>
                        <a:latin typeface="Cambria Math" panose="02040503050406030204" pitchFamily="18" charset="0"/>
                      </a:rPr>
                      <m:t>𝑋</m:t>
                    </m:r>
                    <m:r>
                      <a:rPr lang="en-GB" sz="1400" b="0" i="1" smtClean="0">
                        <a:solidFill>
                          <a:srgbClr val="FF0000"/>
                        </a:solidFill>
                        <a:latin typeface="Cambria Math" panose="02040503050406030204" pitchFamily="18" charset="0"/>
                      </a:rPr>
                      <m:t>=</m:t>
                    </m:r>
                  </m:oMath>
                </a14:m>
                <a:r>
                  <a:rPr lang="en-GB" sz="1400" dirty="0">
                    <a:solidFill>
                      <a:srgbClr val="FF0000"/>
                    </a:solidFill>
                    <a:latin typeface="Candara" panose="020E0502030303020204" pitchFamily="34" charset="0"/>
                  </a:rPr>
                  <a:t> amount of juice per carton</a:t>
                </a:r>
              </a:p>
              <a:p>
                <a:pPr/>
                <a14:m>
                  <m:oMathPara xmlns:m="http://schemas.openxmlformats.org/officeDocument/2006/math">
                    <m:oMathParaPr>
                      <m:jc m:val="left"/>
                    </m:oMathParaPr>
                    <m:oMath xmlns:m="http://schemas.openxmlformats.org/officeDocument/2006/math">
                      <m:sSub>
                        <m:sSubPr>
                          <m:ctrlPr>
                            <a:rPr lang="en-GB" sz="1400" i="1" smtClean="0">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r>
                        <a:rPr lang="en-GB" sz="1400" i="1">
                          <a:solidFill>
                            <a:srgbClr val="FF0000"/>
                          </a:solidFill>
                          <a:latin typeface="Cambria Math" panose="02040503050406030204" pitchFamily="18" charset="0"/>
                        </a:rPr>
                        <m:t>: </m:t>
                      </m:r>
                      <m:r>
                        <a:rPr lang="en-GB" sz="1400" i="1">
                          <a:solidFill>
                            <a:srgbClr val="FF0000"/>
                          </a:solidFill>
                          <a:latin typeface="Cambria Math" panose="02040503050406030204" pitchFamily="18" charset="0"/>
                          <a:ea typeface="Cambria Math" panose="02040503050406030204" pitchFamily="18" charset="0"/>
                        </a:rPr>
                        <m:t>𝜇</m:t>
                      </m:r>
                      <m:r>
                        <a:rPr lang="en-GB" sz="1400" i="1">
                          <a:solidFill>
                            <a:srgbClr val="FF0000"/>
                          </a:solidFill>
                          <a:latin typeface="Cambria Math" panose="02040503050406030204" pitchFamily="18" charset="0"/>
                          <a:ea typeface="Cambria Math" panose="02040503050406030204" pitchFamily="18" charset="0"/>
                        </a:rPr>
                        <m:t>=60</m:t>
                      </m:r>
                    </m:oMath>
                  </m:oMathPara>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1</m:t>
                          </m:r>
                        </m:sub>
                      </m:sSub>
                      <m:r>
                        <a:rPr lang="en-GB" sz="1400" i="1">
                          <a:solidFill>
                            <a:srgbClr val="FF0000"/>
                          </a:solidFill>
                          <a:latin typeface="Cambria Math" panose="02040503050406030204" pitchFamily="18" charset="0"/>
                        </a:rPr>
                        <m:t>: </m:t>
                      </m:r>
                      <m:r>
                        <a:rPr lang="en-GB" sz="1400" i="1">
                          <a:solidFill>
                            <a:srgbClr val="FF0000"/>
                          </a:solidFill>
                          <a:latin typeface="Cambria Math" panose="02040503050406030204" pitchFamily="18" charset="0"/>
                          <a:ea typeface="Cambria Math" panose="02040503050406030204" pitchFamily="18" charset="0"/>
                        </a:rPr>
                        <m:t>𝜇</m:t>
                      </m:r>
                      <m:r>
                        <a:rPr lang="en-GB" sz="1400" b="0" i="1" smtClean="0">
                          <a:solidFill>
                            <a:srgbClr val="FF0000"/>
                          </a:solidFill>
                          <a:latin typeface="Cambria Math" panose="02040503050406030204" pitchFamily="18" charset="0"/>
                          <a:ea typeface="Cambria Math" panose="02040503050406030204" pitchFamily="18" charset="0"/>
                        </a:rPr>
                        <m:t>&lt;6</m:t>
                      </m:r>
                      <m:r>
                        <a:rPr lang="en-GB" sz="1400" i="1">
                          <a:solidFill>
                            <a:srgbClr val="FF0000"/>
                          </a:solidFill>
                          <a:latin typeface="Cambria Math" panose="02040503050406030204" pitchFamily="18" charset="0"/>
                          <a:ea typeface="Cambria Math" panose="02040503050406030204" pitchFamily="18" charset="0"/>
                        </a:rPr>
                        <m:t>0</m:t>
                      </m:r>
                    </m:oMath>
                  </m:oMathPara>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Assume </a:t>
                </a:r>
                <a14:m>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oMath>
                </a14:m>
                <a:r>
                  <a:rPr lang="en-GB" sz="1400" dirty="0">
                    <a:solidFill>
                      <a:srgbClr val="FF0000"/>
                    </a:solidFill>
                    <a:latin typeface="Candara" panose="020E0502030303020204" pitchFamily="34" charset="0"/>
                  </a:rPr>
                  <a:t> true: </a:t>
                </a:r>
                <a14:m>
                  <m:oMath xmlns:m="http://schemas.openxmlformats.org/officeDocument/2006/math">
                    <m:r>
                      <a:rPr lang="en-GB" sz="1400" i="1">
                        <a:solidFill>
                          <a:srgbClr val="FF0000"/>
                        </a:solidFill>
                        <a:latin typeface="Cambria Math" panose="02040503050406030204" pitchFamily="18" charset="0"/>
                      </a:rPr>
                      <m:t>𝑋</m:t>
                    </m:r>
                    <m:r>
                      <a:rPr lang="en-GB" sz="1400" i="1">
                        <a:solidFill>
                          <a:srgbClr val="FF0000"/>
                        </a:solidFill>
                        <a:latin typeface="Cambria Math" panose="02040503050406030204" pitchFamily="18" charset="0"/>
                        <a:ea typeface="Cambria Math" panose="02040503050406030204" pitchFamily="18" charset="0"/>
                      </a:rPr>
                      <m:t>~</m:t>
                    </m:r>
                    <m:r>
                      <a:rPr lang="en-GB" sz="1400" i="1">
                        <a:solidFill>
                          <a:srgbClr val="FF0000"/>
                        </a:solidFill>
                        <a:latin typeface="Cambria Math" panose="02040503050406030204" pitchFamily="18" charset="0"/>
                        <a:ea typeface="Cambria Math" panose="02040503050406030204" pitchFamily="18" charset="0"/>
                      </a:rPr>
                      <m:t>𝑁</m:t>
                    </m:r>
                    <m:d>
                      <m:dPr>
                        <m:ctrlPr>
                          <a:rPr lang="en-GB" sz="1400" i="1">
                            <a:solidFill>
                              <a:srgbClr val="FF0000"/>
                            </a:solidFill>
                            <a:latin typeface="Cambria Math" panose="02040503050406030204" pitchFamily="18" charset="0"/>
                            <a:ea typeface="Cambria Math" panose="02040503050406030204" pitchFamily="18" charset="0"/>
                          </a:rPr>
                        </m:ctrlPr>
                      </m:dPr>
                      <m:e>
                        <m:sSup>
                          <m:sSupPr>
                            <m:ctrlPr>
                              <a:rPr lang="en-GB" sz="1400" i="1">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6</m:t>
                            </m:r>
                            <m:r>
                              <a:rPr lang="en-GB" sz="1400" i="1">
                                <a:solidFill>
                                  <a:srgbClr val="FF0000"/>
                                </a:solidFill>
                                <a:latin typeface="Cambria Math" panose="02040503050406030204" pitchFamily="18" charset="0"/>
                                <a:ea typeface="Cambria Math" panose="02040503050406030204" pitchFamily="18" charset="0"/>
                              </a:rPr>
                              <m:t>0,</m:t>
                            </m:r>
                            <m:r>
                              <a:rPr lang="en-GB" sz="1400" b="0" i="1" smtClean="0">
                                <a:solidFill>
                                  <a:srgbClr val="FF0000"/>
                                </a:solidFill>
                                <a:latin typeface="Cambria Math" panose="02040503050406030204" pitchFamily="18" charset="0"/>
                                <a:ea typeface="Cambria Math" panose="02040503050406030204" pitchFamily="18" charset="0"/>
                              </a:rPr>
                              <m:t>3</m:t>
                            </m:r>
                          </m:e>
                          <m:sup>
                            <m:r>
                              <a:rPr lang="en-GB" sz="1400" i="1">
                                <a:solidFill>
                                  <a:srgbClr val="FF0000"/>
                                </a:solidFill>
                                <a:latin typeface="Cambria Math" panose="02040503050406030204" pitchFamily="18" charset="0"/>
                                <a:ea typeface="Cambria Math" panose="02040503050406030204" pitchFamily="18" charset="0"/>
                              </a:rPr>
                              <m:t>2</m:t>
                            </m:r>
                          </m:sup>
                        </m:sSup>
                        <m:r>
                          <a:rPr lang="en-GB" sz="1400" i="1">
                            <a:solidFill>
                              <a:srgbClr val="FF0000"/>
                            </a:solidFill>
                            <a:latin typeface="Cambria Math" panose="02040503050406030204" pitchFamily="18" charset="0"/>
                            <a:ea typeface="Cambria Math" panose="02040503050406030204" pitchFamily="18" charset="0"/>
                          </a:rPr>
                          <m:t> </m:t>
                        </m:r>
                      </m:e>
                    </m:d>
                  </m:oMath>
                </a14:m>
                <a:endParaRPr lang="en-GB" sz="1400" dirty="0">
                  <a:solidFill>
                    <a:srgbClr val="FF0000"/>
                  </a:solidFill>
                  <a:latin typeface="Candara" panose="020E0502030303020204" pitchFamily="34" charset="0"/>
                  <a:ea typeface="Cambria Math" panose="02040503050406030204" pitchFamily="18"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ea typeface="Cambria Math" panose="02040503050406030204" pitchFamily="18" charset="0"/>
                      </a:rPr>
                      <m:t>~</m:t>
                    </m:r>
                    <m:r>
                      <a:rPr lang="en-GB" sz="1400" i="1">
                        <a:solidFill>
                          <a:srgbClr val="FF0000"/>
                        </a:solidFill>
                        <a:latin typeface="Cambria Math" panose="02040503050406030204" pitchFamily="18" charset="0"/>
                        <a:ea typeface="Cambria Math" panose="02040503050406030204" pitchFamily="18" charset="0"/>
                      </a:rPr>
                      <m:t>𝑁</m:t>
                    </m:r>
                    <m:r>
                      <a:rPr lang="en-GB" sz="1400" i="1">
                        <a:solidFill>
                          <a:srgbClr val="FF0000"/>
                        </a:solidFill>
                        <a:latin typeface="Cambria Math" panose="02040503050406030204" pitchFamily="18" charset="0"/>
                        <a:ea typeface="Cambria Math" panose="02040503050406030204" pitchFamily="18" charset="0"/>
                      </a:rPr>
                      <m:t>(60,</m:t>
                    </m:r>
                    <m:f>
                      <m:fPr>
                        <m:ctrlPr>
                          <a:rPr lang="en-GB" sz="1400" i="1">
                            <a:solidFill>
                              <a:srgbClr val="FF0000"/>
                            </a:solidFill>
                            <a:latin typeface="Cambria Math" panose="02040503050406030204" pitchFamily="18" charset="0"/>
                            <a:ea typeface="Cambria Math" panose="02040503050406030204" pitchFamily="18" charset="0"/>
                          </a:rPr>
                        </m:ctrlPr>
                      </m:fPr>
                      <m:num>
                        <m:sSup>
                          <m:sSupPr>
                            <m:ctrlPr>
                              <a:rPr lang="en-GB" sz="1400" i="1">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3</m:t>
                            </m:r>
                          </m:e>
                          <m:sup>
                            <m:r>
                              <a:rPr lang="en-GB" sz="1400" i="1">
                                <a:solidFill>
                                  <a:srgbClr val="FF0000"/>
                                </a:solidFill>
                                <a:latin typeface="Cambria Math" panose="02040503050406030204" pitchFamily="18" charset="0"/>
                                <a:ea typeface="Cambria Math" panose="02040503050406030204" pitchFamily="18" charset="0"/>
                              </a:rPr>
                              <m:t>2</m:t>
                            </m:r>
                          </m:sup>
                        </m:sSup>
                      </m:num>
                      <m:den>
                        <m:r>
                          <a:rPr lang="en-GB" sz="1400" b="0" i="1" smtClean="0">
                            <a:solidFill>
                              <a:srgbClr val="FF0000"/>
                            </a:solidFill>
                            <a:latin typeface="Cambria Math" panose="02040503050406030204" pitchFamily="18" charset="0"/>
                            <a:ea typeface="Cambria Math" panose="02040503050406030204" pitchFamily="18" charset="0"/>
                          </a:rPr>
                          <m:t>16</m:t>
                        </m:r>
                      </m:den>
                    </m:f>
                    <m:r>
                      <a:rPr lang="en-GB" sz="1400" i="1">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ea typeface="Cambria Math" panose="02040503050406030204" pitchFamily="18" charset="0"/>
                      </a:rPr>
                      <m:t>~</m:t>
                    </m:r>
                    <m:r>
                      <a:rPr lang="en-GB" sz="1400" i="1">
                        <a:solidFill>
                          <a:srgbClr val="FF0000"/>
                        </a:solidFill>
                        <a:latin typeface="Cambria Math" panose="02040503050406030204" pitchFamily="18" charset="0"/>
                        <a:ea typeface="Cambria Math" panose="02040503050406030204" pitchFamily="18" charset="0"/>
                      </a:rPr>
                      <m:t>𝑁</m:t>
                    </m:r>
                    <m:r>
                      <a:rPr lang="en-GB" sz="1400" i="1">
                        <a:solidFill>
                          <a:srgbClr val="FF0000"/>
                        </a:solidFill>
                        <a:latin typeface="Cambria Math" panose="02040503050406030204" pitchFamily="18" charset="0"/>
                        <a:ea typeface="Cambria Math" panose="02040503050406030204" pitchFamily="18" charset="0"/>
                      </a:rPr>
                      <m:t>(50,</m:t>
                    </m:r>
                    <m:sSup>
                      <m:sSupPr>
                        <m:ctrlPr>
                          <a:rPr lang="en-GB" sz="1400" i="1">
                            <a:solidFill>
                              <a:srgbClr val="FF0000"/>
                            </a:solidFill>
                            <a:latin typeface="Cambria Math" panose="02040503050406030204" pitchFamily="18" charset="0"/>
                            <a:ea typeface="Cambria Math" panose="02040503050406030204" pitchFamily="18" charset="0"/>
                          </a:rPr>
                        </m:ctrlPr>
                      </m:sSupPr>
                      <m:e>
                        <m:d>
                          <m:dPr>
                            <m:ctrlPr>
                              <a:rPr lang="en-GB" sz="1400" i="1">
                                <a:solidFill>
                                  <a:srgbClr val="FF0000"/>
                                </a:solidFill>
                                <a:latin typeface="Cambria Math" panose="02040503050406030204" pitchFamily="18" charset="0"/>
                                <a:ea typeface="Cambria Math" panose="02040503050406030204" pitchFamily="18" charset="0"/>
                              </a:rPr>
                            </m:ctrlPr>
                          </m:dPr>
                          <m:e>
                            <m:f>
                              <m:fPr>
                                <m:ctrlPr>
                                  <a:rPr lang="en-GB" sz="1400" b="0" i="1" smtClean="0">
                                    <a:solidFill>
                                      <a:srgbClr val="FF0000"/>
                                    </a:solidFill>
                                    <a:latin typeface="Cambria Math" panose="02040503050406030204" pitchFamily="18" charset="0"/>
                                    <a:ea typeface="Cambria Math" panose="02040503050406030204" pitchFamily="18" charset="0"/>
                                  </a:rPr>
                                </m:ctrlPr>
                              </m:fPr>
                              <m:num>
                                <m:r>
                                  <a:rPr lang="en-GB" sz="1400" b="0" i="1" smtClean="0">
                                    <a:solidFill>
                                      <a:srgbClr val="FF0000"/>
                                    </a:solidFill>
                                    <a:latin typeface="Cambria Math" panose="02040503050406030204" pitchFamily="18" charset="0"/>
                                    <a:ea typeface="Cambria Math" panose="02040503050406030204" pitchFamily="18" charset="0"/>
                                  </a:rPr>
                                  <m:t>3</m:t>
                                </m:r>
                              </m:num>
                              <m:den>
                                <m:r>
                                  <a:rPr lang="en-GB" sz="1400" b="0" i="1" smtClean="0">
                                    <a:solidFill>
                                      <a:srgbClr val="FF0000"/>
                                    </a:solidFill>
                                    <a:latin typeface="Cambria Math" panose="02040503050406030204" pitchFamily="18" charset="0"/>
                                    <a:ea typeface="Cambria Math" panose="02040503050406030204" pitchFamily="18" charset="0"/>
                                  </a:rPr>
                                  <m:t>4</m:t>
                                </m:r>
                              </m:den>
                            </m:f>
                          </m:e>
                        </m:d>
                      </m:e>
                      <m:sup>
                        <m:r>
                          <a:rPr lang="en-GB" sz="1400" i="1">
                            <a:solidFill>
                              <a:srgbClr val="FF0000"/>
                            </a:solidFill>
                            <a:latin typeface="Cambria Math" panose="02040503050406030204" pitchFamily="18" charset="0"/>
                            <a:ea typeface="Cambria Math" panose="02040503050406030204" pitchFamily="18" charset="0"/>
                          </a:rPr>
                          <m:t>2</m:t>
                        </m:r>
                      </m:sup>
                    </m:sSup>
                    <m:r>
                      <a:rPr lang="en-GB" sz="1400" i="1">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Reject </a:t>
                </a:r>
                <a14:m>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oMath>
                </a14:m>
                <a:r>
                  <a:rPr lang="en-GB" sz="1400" dirty="0">
                    <a:solidFill>
                      <a:srgbClr val="FF0000"/>
                    </a:solidFill>
                    <a:latin typeface="Candara" panose="020E0502030303020204" pitchFamily="34" charset="0"/>
                  </a:rPr>
                  <a:t> if </a:t>
                </a:r>
                <a14:m>
                  <m:oMath xmlns:m="http://schemas.openxmlformats.org/officeDocument/2006/math">
                    <m:r>
                      <a:rPr lang="en-GB" sz="1400" i="1">
                        <a:solidFill>
                          <a:srgbClr val="FF0000"/>
                        </a:solidFill>
                        <a:latin typeface="Cambria Math" panose="02040503050406030204" pitchFamily="18" charset="0"/>
                      </a:rPr>
                      <m:t>𝑃</m:t>
                    </m:r>
                    <m:d>
                      <m:dPr>
                        <m:ctrlPr>
                          <a:rPr lang="en-GB" sz="1400" i="1">
                            <a:solidFill>
                              <a:srgbClr val="FF0000"/>
                            </a:solidFill>
                            <a:latin typeface="Cambria Math" panose="02040503050406030204" pitchFamily="18" charset="0"/>
                          </a:rPr>
                        </m:ctrlPr>
                      </m:dPr>
                      <m:e>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rPr>
                          <m:t>59.1</m:t>
                        </m:r>
                      </m:e>
                    </m:d>
                    <m:r>
                      <a:rPr lang="en-GB" sz="1400" i="1">
                        <a:solidFill>
                          <a:srgbClr val="FF0000"/>
                        </a:solidFill>
                        <a:latin typeface="Cambria Math" panose="02040503050406030204" pitchFamily="18" charset="0"/>
                      </a:rPr>
                      <m:t>&lt;0.</m:t>
                    </m:r>
                    <m:r>
                      <a:rPr lang="en-GB" sz="1400" b="0" i="1" smtClean="0">
                        <a:solidFill>
                          <a:srgbClr val="FF0000"/>
                        </a:solidFill>
                        <a:latin typeface="Cambria Math" panose="02040503050406030204" pitchFamily="18" charset="0"/>
                      </a:rPr>
                      <m:t>05</m:t>
                    </m:r>
                  </m:oMath>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1400" i="1">
                          <a:solidFill>
                            <a:srgbClr val="FF0000"/>
                          </a:solidFill>
                          <a:latin typeface="Cambria Math" panose="02040503050406030204" pitchFamily="18" charset="0"/>
                        </a:rPr>
                        <m:t>𝑃</m:t>
                      </m:r>
                      <m:d>
                        <m:dPr>
                          <m:ctrlPr>
                            <a:rPr lang="en-GB" sz="1400" i="1">
                              <a:solidFill>
                                <a:srgbClr val="FF0000"/>
                              </a:solidFill>
                              <a:latin typeface="Cambria Math" panose="02040503050406030204" pitchFamily="18" charset="0"/>
                            </a:rPr>
                          </m:ctrlPr>
                        </m:dPr>
                        <m:e>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rPr>
                            <m:t>59.1</m:t>
                          </m:r>
                        </m:e>
                      </m:d>
                      <m:r>
                        <a:rPr lang="en-GB" sz="1400" i="1">
                          <a:solidFill>
                            <a:srgbClr val="FF0000"/>
                          </a:solidFill>
                          <a:latin typeface="Cambria Math" panose="02040503050406030204" pitchFamily="18" charset="0"/>
                        </a:rPr>
                        <m:t>=0.</m:t>
                      </m:r>
                      <m:r>
                        <a:rPr lang="en-GB" sz="1400" b="0" i="1" smtClean="0">
                          <a:solidFill>
                            <a:srgbClr val="FF0000"/>
                          </a:solidFill>
                          <a:latin typeface="Cambria Math" panose="02040503050406030204" pitchFamily="18" charset="0"/>
                        </a:rPr>
                        <m:t>1151…</m:t>
                      </m:r>
                      <m:r>
                        <a:rPr lang="en-GB" sz="1400" i="1">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0.05</m:t>
                      </m:r>
                    </m:oMath>
                  </m:oMathPara>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The result is not significant.</a:t>
                </a:r>
              </a:p>
              <a:p>
                <a:r>
                  <a:rPr lang="en-GB" sz="1400" dirty="0">
                    <a:solidFill>
                      <a:srgbClr val="FF0000"/>
                    </a:solidFill>
                    <a:latin typeface="Candara" panose="020E0502030303020204" pitchFamily="34" charset="0"/>
                  </a:rPr>
                  <a:t>Insufficient evidence to reject </a:t>
                </a:r>
                <a14:m>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oMath>
                </a14:m>
                <a:r>
                  <a:rPr lang="en-GB" sz="1400" dirty="0">
                    <a:solidFill>
                      <a:srgbClr val="FF0000"/>
                    </a:solidFill>
                    <a:latin typeface="Candara" panose="020E0502030303020204" pitchFamily="34" charset="0"/>
                  </a:rPr>
                  <a:t>.</a:t>
                </a:r>
              </a:p>
              <a:p>
                <a:r>
                  <a:rPr lang="en-GB" sz="1400" dirty="0">
                    <a:solidFill>
                      <a:srgbClr val="FF0000"/>
                    </a:solidFill>
                    <a:latin typeface="Candara" panose="020E0502030303020204" pitchFamily="34" charset="0"/>
                  </a:rPr>
                  <a:t>Insufficient evidence to suggest the company is overstating the mean amount of juice per carton.</a:t>
                </a: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522007"/>
                <a:ext cx="4572001" cy="2947858"/>
              </a:xfrm>
              <a:prstGeom prst="rect">
                <a:avLst/>
              </a:prstGeom>
              <a:blipFill>
                <a:blip r:embed="rId4"/>
                <a:stretch>
                  <a:fillRect l="-400" t="-414" b="-1242"/>
                </a:stretch>
              </a:blipFill>
            </p:spPr>
            <p:txBody>
              <a:bodyPr/>
              <a:lstStyle/>
              <a:p>
                <a:r>
                  <a:rPr lang="en-GB">
                    <a:noFill/>
                  </a:rPr>
                  <a:t> </a:t>
                </a:r>
              </a:p>
            </p:txBody>
          </p:sp>
        </mc:Fallback>
      </mc:AlternateContent>
    </p:spTree>
    <p:extLst>
      <p:ext uri="{BB962C8B-B14F-4D97-AF65-F5344CB8AC3E}">
        <p14:creationId xmlns:p14="http://schemas.microsoft.com/office/powerpoint/2010/main" val="55086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2292935"/>
              </a:xfrm>
              <a:prstGeom prst="rect">
                <a:avLst/>
              </a:prstGeom>
              <a:noFill/>
            </p:spPr>
            <p:txBody>
              <a:bodyPr wrap="square" rtlCol="0">
                <a:spAutoFit/>
              </a:bodyPr>
              <a:lstStyle/>
              <a:p>
                <a:r>
                  <a:rPr lang="en-GB" sz="1100" b="0" dirty="0">
                    <a:latin typeface="Candara" panose="020E0502030303020204" pitchFamily="34" charset="0"/>
                  </a:rPr>
                  <a:t>A machine products bolts of diameter </a:t>
                </a:r>
                <a14:m>
                  <m:oMath xmlns:m="http://schemas.openxmlformats.org/officeDocument/2006/math">
                    <m:r>
                      <a:rPr lang="en-GB" sz="1100" b="0" i="1" smtClean="0">
                        <a:latin typeface="Cambria Math" panose="02040503050406030204" pitchFamily="18" charset="0"/>
                      </a:rPr>
                      <m:t>𝐷</m:t>
                    </m:r>
                  </m:oMath>
                </a14:m>
                <a:r>
                  <a:rPr lang="en-GB" sz="1100" dirty="0">
                    <a:latin typeface="Candara" panose="020E0502030303020204" pitchFamily="34" charset="0"/>
                  </a:rPr>
                  <a:t> where </a:t>
                </a:r>
                <a14:m>
                  <m:oMath xmlns:m="http://schemas.openxmlformats.org/officeDocument/2006/math">
                    <m:r>
                      <a:rPr lang="en-GB" sz="1100" b="0" i="1" smtClean="0">
                        <a:latin typeface="Cambria Math" panose="02040503050406030204" pitchFamily="18" charset="0"/>
                      </a:rPr>
                      <m:t>𝐷</m:t>
                    </m:r>
                  </m:oMath>
                </a14:m>
                <a:r>
                  <a:rPr lang="en-GB" sz="1100" dirty="0">
                    <a:latin typeface="Candara" panose="020E0502030303020204" pitchFamily="34" charset="0"/>
                  </a:rPr>
                  <a:t> has a normal distribution with mean 0.580 cm and standard deviation 0.015 cm. The machine is serviced and after the service a random sample of 50 bolts from the next production run is taken to see if the mean diameter of the bolts has changed from 0.580 cm. The distribution of the diameters of bolts after the service is still normal with a standard deviation of 0.015 cm.</a:t>
                </a:r>
              </a:p>
              <a:p>
                <a:endParaRPr lang="en-GB" sz="1100" dirty="0">
                  <a:latin typeface="Candara" panose="020E0502030303020204" pitchFamily="34" charset="0"/>
                </a:endParaRPr>
              </a:p>
              <a:p>
                <a:pPr marL="342900" indent="-342900">
                  <a:buAutoNum type="alphaLcParenBoth"/>
                </a:pPr>
                <a:r>
                  <a:rPr lang="en-GB" sz="1100" dirty="0">
                    <a:latin typeface="Candara" panose="020E0502030303020204" pitchFamily="34" charset="0"/>
                  </a:rPr>
                  <a:t>Find, at the 1% level, the critical region for this test, stating your hypotheses clearly.</a:t>
                </a:r>
              </a:p>
              <a:p>
                <a:pPr marL="342900" indent="-342900">
                  <a:buAutoNum type="alphaLcParenBoth"/>
                </a:pPr>
                <a:endParaRPr lang="en-GB" sz="1100" dirty="0">
                  <a:latin typeface="Candara" panose="020E0502030303020204" pitchFamily="34" charset="0"/>
                </a:endParaRPr>
              </a:p>
              <a:p>
                <a:r>
                  <a:rPr lang="en-GB" sz="1100" dirty="0">
                    <a:latin typeface="Candara" panose="020E0502030303020204" pitchFamily="34" charset="0"/>
                  </a:rPr>
                  <a:t>The mean diameter of the sample of 50 bolts is calculated to be 0.587 cm.</a:t>
                </a:r>
              </a:p>
              <a:p>
                <a:endParaRPr lang="en-GB" sz="1100" dirty="0">
                  <a:latin typeface="Candara" panose="020E0502030303020204" pitchFamily="34" charset="0"/>
                </a:endParaRPr>
              </a:p>
              <a:p>
                <a:r>
                  <a:rPr lang="en-GB" sz="1100" dirty="0">
                    <a:latin typeface="Candara" panose="020E0502030303020204" pitchFamily="34" charset="0"/>
                  </a:rPr>
                  <a:t>(b) Comment on this observation in light of the critical region.</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2292935"/>
              </a:xfrm>
              <a:prstGeom prst="rect">
                <a:avLst/>
              </a:prstGeom>
              <a:blipFill>
                <a:blip r:embed="rId2"/>
                <a:stretch>
                  <a:fillRect r="-533" b="-79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2292935"/>
              </a:xfrm>
              <a:prstGeom prst="rect">
                <a:avLst/>
              </a:prstGeom>
              <a:noFill/>
            </p:spPr>
            <p:txBody>
              <a:bodyPr wrap="square" rtlCol="0">
                <a:spAutoFit/>
              </a:bodyPr>
              <a:lstStyle/>
              <a:p>
                <a:r>
                  <a:rPr lang="en-GB" sz="1100" dirty="0">
                    <a:latin typeface="Candara" panose="020E0502030303020204" pitchFamily="34" charset="0"/>
                  </a:rPr>
                  <a:t>A machine products bolts of diameter </a:t>
                </a:r>
                <a14:m>
                  <m:oMath xmlns:m="http://schemas.openxmlformats.org/officeDocument/2006/math">
                    <m:r>
                      <a:rPr lang="en-GB" sz="1100" i="1">
                        <a:latin typeface="Cambria Math" panose="02040503050406030204" pitchFamily="18" charset="0"/>
                      </a:rPr>
                      <m:t>𝐷</m:t>
                    </m:r>
                  </m:oMath>
                </a14:m>
                <a:r>
                  <a:rPr lang="en-GB" sz="1100" dirty="0">
                    <a:latin typeface="Candara" panose="020E0502030303020204" pitchFamily="34" charset="0"/>
                  </a:rPr>
                  <a:t> where </a:t>
                </a:r>
                <a14:m>
                  <m:oMath xmlns:m="http://schemas.openxmlformats.org/officeDocument/2006/math">
                    <m:r>
                      <a:rPr lang="en-GB" sz="1100" i="1">
                        <a:latin typeface="Cambria Math" panose="02040503050406030204" pitchFamily="18" charset="0"/>
                      </a:rPr>
                      <m:t>𝐷</m:t>
                    </m:r>
                  </m:oMath>
                </a14:m>
                <a:r>
                  <a:rPr lang="en-GB" sz="1100" dirty="0">
                    <a:latin typeface="Candara" panose="020E0502030303020204" pitchFamily="34" charset="0"/>
                  </a:rPr>
                  <a:t> has a normal distribution with mean 0.580 cm and standard deviation 0.015 cm. The machine is serviced and after the service a random sample of 50 bolts from the next production run is taken to see if the mean diameter of the bolts has changed from 0.580 cm. The distribution of the diameters of bolts after the service is still normal with a standard deviation of 0.015 cm.</a:t>
                </a:r>
              </a:p>
              <a:p>
                <a:endParaRPr lang="en-GB" sz="1100" dirty="0">
                  <a:latin typeface="Candara" panose="020E0502030303020204" pitchFamily="34" charset="0"/>
                </a:endParaRPr>
              </a:p>
              <a:p>
                <a:pPr marL="342900" indent="-342900">
                  <a:buAutoNum type="alphaLcParenBoth"/>
                </a:pPr>
                <a:r>
                  <a:rPr lang="en-GB" sz="1100" dirty="0">
                    <a:latin typeface="Candara" panose="020E0502030303020204" pitchFamily="34" charset="0"/>
                  </a:rPr>
                  <a:t>Find, at the 1% level, the critical region for this test, stating your hypotheses clearly.</a:t>
                </a:r>
              </a:p>
              <a:p>
                <a:pPr marL="342900" indent="-342900">
                  <a:buAutoNum type="alphaLcParenBoth"/>
                </a:pPr>
                <a:endParaRPr lang="en-GB" sz="1100" dirty="0">
                  <a:latin typeface="Candara" panose="020E0502030303020204" pitchFamily="34" charset="0"/>
                </a:endParaRPr>
              </a:p>
              <a:p>
                <a:r>
                  <a:rPr lang="en-GB" sz="1100" dirty="0">
                    <a:latin typeface="Candara" panose="020E0502030303020204" pitchFamily="34" charset="0"/>
                  </a:rPr>
                  <a:t>The mean diameter of the sample of 50 bolts is calculated to be 0.587 cm.</a:t>
                </a:r>
              </a:p>
              <a:p>
                <a:endParaRPr lang="en-GB" sz="1100" dirty="0">
                  <a:latin typeface="Candara" panose="020E0502030303020204" pitchFamily="34" charset="0"/>
                </a:endParaRPr>
              </a:p>
              <a:p>
                <a:r>
                  <a:rPr lang="en-GB" sz="1100" dirty="0">
                    <a:latin typeface="Candara" panose="020E0502030303020204" pitchFamily="34" charset="0"/>
                  </a:rPr>
                  <a:t>(b) Comment on this observation in light of the critical region.</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2292935"/>
              </a:xfrm>
              <a:prstGeom prst="rect">
                <a:avLst/>
              </a:prstGeom>
              <a:blipFill>
                <a:blip r:embed="rId3"/>
                <a:stretch>
                  <a:fillRect r="-400" b="-79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2728068"/>
                <a:ext cx="4572001" cy="3741794"/>
              </a:xfrm>
              <a:prstGeom prst="rect">
                <a:avLst/>
              </a:prstGeom>
            </p:spPr>
            <p:txBody>
              <a:bodyPr wrap="square">
                <a:spAutoFit/>
              </a:bodyPr>
              <a:lstStyle/>
              <a:p>
                <a:r>
                  <a:rPr lang="en-GB" sz="1200" dirty="0">
                    <a:solidFill>
                      <a:srgbClr val="FF0000"/>
                    </a:solidFill>
                    <a:latin typeface="Candara" panose="020E0502030303020204" pitchFamily="34" charset="0"/>
                  </a:rPr>
                  <a:t>a) </a:t>
                </a:r>
                <a14:m>
                  <m:oMath xmlns:m="http://schemas.openxmlformats.org/officeDocument/2006/math">
                    <m:sSub>
                      <m:sSubPr>
                        <m:ctrlPr>
                          <a:rPr lang="en-GB" sz="1200" i="1" smtClean="0">
                            <a:solidFill>
                              <a:srgbClr val="FF0000"/>
                            </a:solidFill>
                            <a:latin typeface="Cambria Math" panose="02040503050406030204" pitchFamily="18" charset="0"/>
                          </a:rPr>
                        </m:ctrlPr>
                      </m:sSubPr>
                      <m:e>
                        <m:r>
                          <a:rPr lang="en-GB" sz="1200" i="1">
                            <a:solidFill>
                              <a:srgbClr val="FF0000"/>
                            </a:solidFill>
                            <a:latin typeface="Cambria Math" panose="02040503050406030204" pitchFamily="18" charset="0"/>
                          </a:rPr>
                          <m:t>𝐻</m:t>
                        </m:r>
                      </m:e>
                      <m:sub>
                        <m:r>
                          <a:rPr lang="en-GB" sz="1200" i="1">
                            <a:solidFill>
                              <a:srgbClr val="FF0000"/>
                            </a:solidFill>
                            <a:latin typeface="Cambria Math" panose="02040503050406030204" pitchFamily="18" charset="0"/>
                          </a:rPr>
                          <m:t>0</m:t>
                        </m:r>
                      </m:sub>
                    </m:sSub>
                    <m:r>
                      <a:rPr lang="en-GB" sz="1200" i="1">
                        <a:solidFill>
                          <a:srgbClr val="FF0000"/>
                        </a:solidFill>
                        <a:latin typeface="Cambria Math" panose="02040503050406030204" pitchFamily="18" charset="0"/>
                      </a:rPr>
                      <m:t>:</m:t>
                    </m:r>
                    <m:r>
                      <a:rPr lang="en-GB" sz="1200" i="1">
                        <a:solidFill>
                          <a:srgbClr val="FF0000"/>
                        </a:solidFill>
                        <a:latin typeface="Cambria Math" panose="02040503050406030204" pitchFamily="18" charset="0"/>
                      </a:rPr>
                      <m:t>𝜇</m:t>
                    </m:r>
                    <m:r>
                      <a:rPr lang="en-GB" sz="1200" i="1">
                        <a:solidFill>
                          <a:srgbClr val="FF0000"/>
                        </a:solidFill>
                        <a:latin typeface="Cambria Math" panose="02040503050406030204" pitchFamily="18" charset="0"/>
                      </a:rPr>
                      <m:t>=0.580</m:t>
                    </m:r>
                  </m:oMath>
                </a14:m>
                <a:endParaRPr lang="en-GB" sz="1200" i="1" dirty="0">
                  <a:solidFill>
                    <a:srgbClr val="FF0000"/>
                  </a:solidFill>
                  <a:latin typeface="Cambria Math" panose="02040503050406030204" pitchFamily="18" charset="0"/>
                </a:endParaRPr>
              </a:p>
              <a:p>
                <a:r>
                  <a:rPr lang="en-GB" sz="1200" dirty="0">
                    <a:solidFill>
                      <a:srgbClr val="FF0000"/>
                    </a:solidFill>
                    <a:latin typeface="Candara" panose="020E0502030303020204" pitchFamily="34" charset="0"/>
                  </a:rPr>
                  <a:t>     </a:t>
                </a:r>
                <a14:m>
                  <m:oMath xmlns:m="http://schemas.openxmlformats.org/officeDocument/2006/math">
                    <m:sSub>
                      <m:sSubPr>
                        <m:ctrlPr>
                          <a:rPr lang="en-GB" sz="1200" i="1">
                            <a:solidFill>
                              <a:srgbClr val="FF0000"/>
                            </a:solidFill>
                            <a:latin typeface="Cambria Math" panose="02040503050406030204" pitchFamily="18" charset="0"/>
                          </a:rPr>
                        </m:ctrlPr>
                      </m:sSubPr>
                      <m:e>
                        <m:r>
                          <a:rPr lang="en-GB" sz="1200" i="1">
                            <a:solidFill>
                              <a:srgbClr val="FF0000"/>
                            </a:solidFill>
                            <a:latin typeface="Cambria Math" panose="02040503050406030204" pitchFamily="18" charset="0"/>
                          </a:rPr>
                          <m:t>𝐻</m:t>
                        </m:r>
                      </m:e>
                      <m:sub>
                        <m:r>
                          <a:rPr lang="en-GB" sz="1200" i="1">
                            <a:solidFill>
                              <a:srgbClr val="FF0000"/>
                            </a:solidFill>
                            <a:latin typeface="Cambria Math" panose="02040503050406030204" pitchFamily="18" charset="0"/>
                          </a:rPr>
                          <m:t>1</m:t>
                        </m:r>
                      </m:sub>
                    </m:sSub>
                    <m:r>
                      <a:rPr lang="en-GB" sz="1200" i="1">
                        <a:solidFill>
                          <a:srgbClr val="FF0000"/>
                        </a:solidFill>
                        <a:latin typeface="Cambria Math" panose="02040503050406030204" pitchFamily="18" charset="0"/>
                      </a:rPr>
                      <m:t>:</m:t>
                    </m:r>
                    <m:r>
                      <a:rPr lang="en-GB" sz="1200" i="1">
                        <a:solidFill>
                          <a:srgbClr val="FF0000"/>
                        </a:solidFill>
                        <a:latin typeface="Cambria Math" panose="02040503050406030204" pitchFamily="18" charset="0"/>
                      </a:rPr>
                      <m:t>𝜇</m:t>
                    </m:r>
                    <m:r>
                      <a:rPr lang="en-GB" sz="1200" i="1">
                        <a:solidFill>
                          <a:srgbClr val="FF0000"/>
                        </a:solidFill>
                        <a:latin typeface="Cambria Math" panose="02040503050406030204" pitchFamily="18" charset="0"/>
                      </a:rPr>
                      <m:t>≠0.580</m:t>
                    </m:r>
                  </m:oMath>
                </a14:m>
                <a:endParaRPr lang="en-GB" sz="1200" dirty="0">
                  <a:solidFill>
                    <a:srgbClr val="FF0000"/>
                  </a:solidFill>
                  <a:latin typeface="Candara" panose="020E0502030303020204" pitchFamily="34" charset="0"/>
                </a:endParaRPr>
              </a:p>
              <a:p>
                <a:r>
                  <a:rPr lang="en-GB" sz="1200" dirty="0">
                    <a:solidFill>
                      <a:srgbClr val="FF0000"/>
                    </a:solidFill>
                    <a:latin typeface="Candara" panose="020E0502030303020204" pitchFamily="34" charset="0"/>
                  </a:rPr>
                  <a:t>Assume </a:t>
                </a:r>
                <a14:m>
                  <m:oMath xmlns:m="http://schemas.openxmlformats.org/officeDocument/2006/math">
                    <m:sSub>
                      <m:sSubPr>
                        <m:ctrlPr>
                          <a:rPr lang="en-GB" sz="1200" i="1">
                            <a:solidFill>
                              <a:srgbClr val="FF0000"/>
                            </a:solidFill>
                            <a:latin typeface="Cambria Math" panose="02040503050406030204" pitchFamily="18" charset="0"/>
                          </a:rPr>
                        </m:ctrlPr>
                      </m:sSubPr>
                      <m:e>
                        <m:r>
                          <a:rPr lang="en-GB" sz="1200" i="1">
                            <a:solidFill>
                              <a:srgbClr val="FF0000"/>
                            </a:solidFill>
                            <a:latin typeface="Cambria Math" panose="02040503050406030204" pitchFamily="18" charset="0"/>
                          </a:rPr>
                          <m:t>𝐻</m:t>
                        </m:r>
                      </m:e>
                      <m:sub>
                        <m:r>
                          <a:rPr lang="en-GB" sz="1200" i="1">
                            <a:solidFill>
                              <a:srgbClr val="FF0000"/>
                            </a:solidFill>
                            <a:latin typeface="Cambria Math" panose="02040503050406030204" pitchFamily="18" charset="0"/>
                          </a:rPr>
                          <m:t>0</m:t>
                        </m:r>
                      </m:sub>
                    </m:sSub>
                  </m:oMath>
                </a14:m>
                <a:r>
                  <a:rPr lang="en-GB" sz="1200" dirty="0">
                    <a:solidFill>
                      <a:srgbClr val="FF0000"/>
                    </a:solidFill>
                    <a:latin typeface="Candara" panose="020E0502030303020204" pitchFamily="34" charset="0"/>
                  </a:rPr>
                  <a:t> true: </a:t>
                </a:r>
                <a14:m>
                  <m:oMath xmlns:m="http://schemas.openxmlformats.org/officeDocument/2006/math">
                    <m:r>
                      <a:rPr lang="en-GB" sz="1200" b="0" i="1" smtClean="0">
                        <a:solidFill>
                          <a:srgbClr val="FF0000"/>
                        </a:solidFill>
                        <a:latin typeface="Cambria Math" panose="02040503050406030204" pitchFamily="18" charset="0"/>
                      </a:rPr>
                      <m:t>𝐷</m:t>
                    </m:r>
                    <m:r>
                      <a:rPr lang="en-GB" sz="1200" i="1">
                        <a:solidFill>
                          <a:srgbClr val="FF0000"/>
                        </a:solidFill>
                        <a:latin typeface="Cambria Math" panose="02040503050406030204" pitchFamily="18" charset="0"/>
                        <a:ea typeface="Cambria Math" panose="02040503050406030204" pitchFamily="18" charset="0"/>
                      </a:rPr>
                      <m:t>~</m:t>
                    </m:r>
                    <m:r>
                      <a:rPr lang="en-GB" sz="1200" i="1">
                        <a:solidFill>
                          <a:srgbClr val="FF0000"/>
                        </a:solidFill>
                        <a:latin typeface="Cambria Math" panose="02040503050406030204" pitchFamily="18" charset="0"/>
                        <a:ea typeface="Cambria Math" panose="02040503050406030204" pitchFamily="18" charset="0"/>
                      </a:rPr>
                      <m:t>𝑁</m:t>
                    </m:r>
                    <m:d>
                      <m:dPr>
                        <m:ctrlPr>
                          <a:rPr lang="en-GB" sz="1200" i="1">
                            <a:solidFill>
                              <a:srgbClr val="FF0000"/>
                            </a:solidFill>
                            <a:latin typeface="Cambria Math" panose="02040503050406030204" pitchFamily="18" charset="0"/>
                            <a:ea typeface="Cambria Math" panose="02040503050406030204" pitchFamily="18" charset="0"/>
                          </a:rPr>
                        </m:ctrlPr>
                      </m:dPr>
                      <m:e>
                        <m:sSup>
                          <m:sSupPr>
                            <m:ctrlPr>
                              <a:rPr lang="en-GB" sz="1200" i="1">
                                <a:solidFill>
                                  <a:srgbClr val="FF0000"/>
                                </a:solidFill>
                                <a:latin typeface="Cambria Math" panose="02040503050406030204" pitchFamily="18" charset="0"/>
                                <a:ea typeface="Cambria Math" panose="02040503050406030204" pitchFamily="18" charset="0"/>
                              </a:rPr>
                            </m:ctrlPr>
                          </m:sSupPr>
                          <m:e>
                            <m:r>
                              <a:rPr lang="en-GB" sz="1200" b="0" i="1" smtClean="0">
                                <a:solidFill>
                                  <a:srgbClr val="FF0000"/>
                                </a:solidFill>
                                <a:latin typeface="Cambria Math" panose="02040503050406030204" pitchFamily="18" charset="0"/>
                                <a:ea typeface="Cambria Math" panose="02040503050406030204" pitchFamily="18" charset="0"/>
                              </a:rPr>
                              <m:t>0.580</m:t>
                            </m:r>
                            <m:r>
                              <a:rPr lang="en-GB" sz="1200" i="1">
                                <a:solidFill>
                                  <a:srgbClr val="FF0000"/>
                                </a:solidFill>
                                <a:latin typeface="Cambria Math" panose="02040503050406030204" pitchFamily="18" charset="0"/>
                                <a:ea typeface="Cambria Math" panose="02040503050406030204" pitchFamily="18" charset="0"/>
                              </a:rPr>
                              <m:t>,</m:t>
                            </m:r>
                            <m:r>
                              <a:rPr lang="en-GB" sz="1200" b="0" i="1" smtClean="0">
                                <a:solidFill>
                                  <a:srgbClr val="FF0000"/>
                                </a:solidFill>
                                <a:latin typeface="Cambria Math" panose="02040503050406030204" pitchFamily="18" charset="0"/>
                                <a:ea typeface="Cambria Math" panose="02040503050406030204" pitchFamily="18" charset="0"/>
                              </a:rPr>
                              <m:t> 0.015</m:t>
                            </m:r>
                          </m:e>
                          <m:sup>
                            <m:r>
                              <a:rPr lang="en-GB" sz="1200" i="1">
                                <a:solidFill>
                                  <a:srgbClr val="FF0000"/>
                                </a:solidFill>
                                <a:latin typeface="Cambria Math" panose="02040503050406030204" pitchFamily="18" charset="0"/>
                                <a:ea typeface="Cambria Math" panose="02040503050406030204" pitchFamily="18" charset="0"/>
                              </a:rPr>
                              <m:t>2</m:t>
                            </m:r>
                          </m:sup>
                        </m:sSup>
                        <m:r>
                          <a:rPr lang="en-GB" sz="1200" i="1">
                            <a:solidFill>
                              <a:srgbClr val="FF0000"/>
                            </a:solidFill>
                            <a:latin typeface="Cambria Math" panose="02040503050406030204" pitchFamily="18" charset="0"/>
                            <a:ea typeface="Cambria Math" panose="02040503050406030204" pitchFamily="18" charset="0"/>
                          </a:rPr>
                          <m:t> </m:t>
                        </m:r>
                      </m:e>
                    </m:d>
                  </m:oMath>
                </a14:m>
                <a:endParaRPr lang="en-GB" sz="1200" dirty="0">
                  <a:solidFill>
                    <a:srgbClr val="FF0000"/>
                  </a:solidFill>
                  <a:latin typeface="Candara" panose="020E0502030303020204" pitchFamily="34" charset="0"/>
                  <a:ea typeface="Cambria Math" panose="02040503050406030204" pitchFamily="18" charset="0"/>
                </a:endParaRPr>
              </a:p>
              <a:p>
                <a:r>
                  <a:rPr lang="en-GB" sz="1200" dirty="0">
                    <a:solidFill>
                      <a:srgbClr val="FF0000"/>
                    </a:solidFill>
                    <a:latin typeface="Candara" panose="020E0502030303020204" pitchFamily="34" charset="0"/>
                  </a:rPr>
                  <a:t>                               </a:t>
                </a:r>
                <a14:m>
                  <m:oMath xmlns:m="http://schemas.openxmlformats.org/officeDocument/2006/math">
                    <m:acc>
                      <m:accPr>
                        <m:chr m:val="̅"/>
                        <m:ctrlPr>
                          <a:rPr lang="en-GB" sz="1200" i="1">
                            <a:solidFill>
                              <a:srgbClr val="FF0000"/>
                            </a:solidFill>
                            <a:latin typeface="Cambria Math" panose="02040503050406030204" pitchFamily="18" charset="0"/>
                          </a:rPr>
                        </m:ctrlPr>
                      </m:accPr>
                      <m:e>
                        <m:r>
                          <a:rPr lang="en-GB" sz="1200" b="0" i="1" smtClean="0">
                            <a:solidFill>
                              <a:srgbClr val="FF0000"/>
                            </a:solidFill>
                            <a:latin typeface="Cambria Math" panose="02040503050406030204" pitchFamily="18" charset="0"/>
                          </a:rPr>
                          <m:t>𝐷</m:t>
                        </m:r>
                      </m:e>
                    </m:acc>
                    <m:r>
                      <a:rPr lang="en-GB" sz="1200" i="1">
                        <a:solidFill>
                          <a:srgbClr val="FF0000"/>
                        </a:solidFill>
                        <a:latin typeface="Cambria Math" panose="02040503050406030204" pitchFamily="18" charset="0"/>
                        <a:ea typeface="Cambria Math" panose="02040503050406030204" pitchFamily="18" charset="0"/>
                      </a:rPr>
                      <m:t>~</m:t>
                    </m:r>
                    <m:r>
                      <a:rPr lang="en-GB" sz="1200" i="1">
                        <a:solidFill>
                          <a:srgbClr val="FF0000"/>
                        </a:solidFill>
                        <a:latin typeface="Cambria Math" panose="02040503050406030204" pitchFamily="18" charset="0"/>
                        <a:ea typeface="Cambria Math" panose="02040503050406030204" pitchFamily="18" charset="0"/>
                      </a:rPr>
                      <m:t>𝑁</m:t>
                    </m:r>
                    <m:r>
                      <a:rPr lang="en-GB" sz="1200" i="1">
                        <a:solidFill>
                          <a:srgbClr val="FF0000"/>
                        </a:solidFill>
                        <a:latin typeface="Cambria Math" panose="02040503050406030204" pitchFamily="18" charset="0"/>
                        <a:ea typeface="Cambria Math" panose="02040503050406030204" pitchFamily="18" charset="0"/>
                      </a:rPr>
                      <m:t>(0.0580,</m:t>
                    </m:r>
                    <m:f>
                      <m:fPr>
                        <m:ctrlPr>
                          <a:rPr lang="en-GB" sz="1200" i="1">
                            <a:solidFill>
                              <a:srgbClr val="FF0000"/>
                            </a:solidFill>
                            <a:latin typeface="Cambria Math" panose="02040503050406030204" pitchFamily="18" charset="0"/>
                            <a:ea typeface="Cambria Math" panose="02040503050406030204" pitchFamily="18" charset="0"/>
                          </a:rPr>
                        </m:ctrlPr>
                      </m:fPr>
                      <m:num>
                        <m:sSup>
                          <m:sSupPr>
                            <m:ctrlPr>
                              <a:rPr lang="en-GB" sz="1200" i="1">
                                <a:solidFill>
                                  <a:srgbClr val="FF0000"/>
                                </a:solidFill>
                                <a:latin typeface="Cambria Math" panose="02040503050406030204" pitchFamily="18" charset="0"/>
                                <a:ea typeface="Cambria Math" panose="02040503050406030204" pitchFamily="18" charset="0"/>
                              </a:rPr>
                            </m:ctrlPr>
                          </m:sSupPr>
                          <m:e>
                            <m:r>
                              <a:rPr lang="en-GB" sz="1200" b="0" i="1" smtClean="0">
                                <a:solidFill>
                                  <a:srgbClr val="FF0000"/>
                                </a:solidFill>
                                <a:latin typeface="Cambria Math" panose="02040503050406030204" pitchFamily="18" charset="0"/>
                                <a:ea typeface="Cambria Math" panose="02040503050406030204" pitchFamily="18" charset="0"/>
                              </a:rPr>
                              <m:t>0.015</m:t>
                            </m:r>
                          </m:e>
                          <m:sup>
                            <m:r>
                              <a:rPr lang="en-GB" sz="1200" i="1">
                                <a:solidFill>
                                  <a:srgbClr val="FF0000"/>
                                </a:solidFill>
                                <a:latin typeface="Cambria Math" panose="02040503050406030204" pitchFamily="18" charset="0"/>
                                <a:ea typeface="Cambria Math" panose="02040503050406030204" pitchFamily="18" charset="0"/>
                              </a:rPr>
                              <m:t>2</m:t>
                            </m:r>
                          </m:sup>
                        </m:sSup>
                      </m:num>
                      <m:den>
                        <m:r>
                          <a:rPr lang="en-GB" sz="1200" b="0" i="1" smtClean="0">
                            <a:solidFill>
                              <a:srgbClr val="FF0000"/>
                            </a:solidFill>
                            <a:latin typeface="Cambria Math" panose="02040503050406030204" pitchFamily="18" charset="0"/>
                            <a:ea typeface="Cambria Math" panose="02040503050406030204" pitchFamily="18" charset="0"/>
                          </a:rPr>
                          <m:t>5</m:t>
                        </m:r>
                        <m:r>
                          <a:rPr lang="en-GB" sz="1200" i="1">
                            <a:solidFill>
                              <a:srgbClr val="FF0000"/>
                            </a:solidFill>
                            <a:latin typeface="Cambria Math" panose="02040503050406030204" pitchFamily="18" charset="0"/>
                            <a:ea typeface="Cambria Math" panose="02040503050406030204" pitchFamily="18" charset="0"/>
                          </a:rPr>
                          <m:t>0</m:t>
                        </m:r>
                      </m:den>
                    </m:f>
                    <m:r>
                      <a:rPr lang="en-GB" sz="1200" i="1">
                        <a:solidFill>
                          <a:srgbClr val="FF0000"/>
                        </a:solidFill>
                        <a:latin typeface="Cambria Math" panose="02040503050406030204" pitchFamily="18" charset="0"/>
                        <a:ea typeface="Cambria Math" panose="02040503050406030204" pitchFamily="18" charset="0"/>
                      </a:rPr>
                      <m:t>)</m:t>
                    </m:r>
                  </m:oMath>
                </a14:m>
                <a:endParaRPr lang="en-GB" sz="1200" dirty="0">
                  <a:solidFill>
                    <a:srgbClr val="FF0000"/>
                  </a:solidFill>
                  <a:latin typeface="Candara" panose="020E0502030303020204" pitchFamily="34" charset="0"/>
                </a:endParaRPr>
              </a:p>
              <a:p>
                <a:r>
                  <a:rPr lang="en-GB" sz="1200" dirty="0">
                    <a:solidFill>
                      <a:srgbClr val="FF0000"/>
                    </a:solidFill>
                    <a:latin typeface="Candara" panose="020E0502030303020204" pitchFamily="34" charset="0"/>
                  </a:rPr>
                  <a:t>                               </a:t>
                </a:r>
                <a14:m>
                  <m:oMath xmlns:m="http://schemas.openxmlformats.org/officeDocument/2006/math">
                    <m:acc>
                      <m:accPr>
                        <m:chr m:val="̅"/>
                        <m:ctrlPr>
                          <a:rPr lang="en-GB" sz="1200" i="1">
                            <a:solidFill>
                              <a:srgbClr val="FF0000"/>
                            </a:solidFill>
                            <a:latin typeface="Cambria Math" panose="02040503050406030204" pitchFamily="18" charset="0"/>
                          </a:rPr>
                        </m:ctrlPr>
                      </m:accPr>
                      <m:e>
                        <m:r>
                          <a:rPr lang="en-GB" sz="1200" i="1">
                            <a:solidFill>
                              <a:srgbClr val="FF0000"/>
                            </a:solidFill>
                            <a:latin typeface="Cambria Math" panose="02040503050406030204" pitchFamily="18" charset="0"/>
                          </a:rPr>
                          <m:t>𝐷</m:t>
                        </m:r>
                      </m:e>
                    </m:acc>
                    <m:r>
                      <a:rPr lang="en-GB" sz="1200" i="1">
                        <a:solidFill>
                          <a:srgbClr val="FF0000"/>
                        </a:solidFill>
                        <a:latin typeface="Cambria Math" panose="02040503050406030204" pitchFamily="18" charset="0"/>
                      </a:rPr>
                      <m:t>~</m:t>
                    </m:r>
                    <m:r>
                      <a:rPr lang="en-GB" sz="1200" i="1">
                        <a:solidFill>
                          <a:srgbClr val="FF0000"/>
                        </a:solidFill>
                        <a:latin typeface="Cambria Math" panose="02040503050406030204" pitchFamily="18" charset="0"/>
                      </a:rPr>
                      <m:t>𝑁</m:t>
                    </m:r>
                    <m:d>
                      <m:dPr>
                        <m:ctrlPr>
                          <a:rPr lang="en-GB" sz="1200" i="1">
                            <a:solidFill>
                              <a:srgbClr val="FF0000"/>
                            </a:solidFill>
                            <a:latin typeface="Cambria Math" panose="02040503050406030204" pitchFamily="18" charset="0"/>
                          </a:rPr>
                        </m:ctrlPr>
                      </m:dPr>
                      <m:e>
                        <m:r>
                          <a:rPr lang="en-GB" sz="1200" i="1">
                            <a:solidFill>
                              <a:srgbClr val="FF0000"/>
                            </a:solidFill>
                            <a:latin typeface="Cambria Math" panose="02040503050406030204" pitchFamily="18" charset="0"/>
                          </a:rPr>
                          <m:t>0.580, </m:t>
                        </m:r>
                        <m:sSup>
                          <m:sSupPr>
                            <m:ctrlPr>
                              <a:rPr lang="en-GB" sz="1200" i="1">
                                <a:solidFill>
                                  <a:srgbClr val="FF0000"/>
                                </a:solidFill>
                                <a:latin typeface="Cambria Math" panose="02040503050406030204" pitchFamily="18" charset="0"/>
                              </a:rPr>
                            </m:ctrlPr>
                          </m:sSupPr>
                          <m:e>
                            <m:d>
                              <m:dPr>
                                <m:ctrlPr>
                                  <a:rPr lang="en-GB" sz="1200" i="1">
                                    <a:solidFill>
                                      <a:srgbClr val="FF0000"/>
                                    </a:solidFill>
                                    <a:latin typeface="Cambria Math" panose="02040503050406030204" pitchFamily="18" charset="0"/>
                                  </a:rPr>
                                </m:ctrlPr>
                              </m:dPr>
                              <m:e>
                                <m:f>
                                  <m:fPr>
                                    <m:ctrlPr>
                                      <a:rPr lang="en-GB" sz="1200" i="1">
                                        <a:solidFill>
                                          <a:srgbClr val="FF0000"/>
                                        </a:solidFill>
                                        <a:latin typeface="Cambria Math" panose="02040503050406030204" pitchFamily="18" charset="0"/>
                                      </a:rPr>
                                    </m:ctrlPr>
                                  </m:fPr>
                                  <m:num>
                                    <m:r>
                                      <a:rPr lang="en-GB" sz="1200" i="1">
                                        <a:solidFill>
                                          <a:srgbClr val="FF0000"/>
                                        </a:solidFill>
                                        <a:latin typeface="Cambria Math" panose="02040503050406030204" pitchFamily="18" charset="0"/>
                                      </a:rPr>
                                      <m:t>0.015</m:t>
                                    </m:r>
                                  </m:num>
                                  <m:den>
                                    <m:rad>
                                      <m:radPr>
                                        <m:degHide m:val="on"/>
                                        <m:ctrlPr>
                                          <a:rPr lang="en-GB" sz="1200" i="1">
                                            <a:solidFill>
                                              <a:srgbClr val="FF0000"/>
                                            </a:solidFill>
                                            <a:latin typeface="Cambria Math" panose="02040503050406030204" pitchFamily="18" charset="0"/>
                                          </a:rPr>
                                        </m:ctrlPr>
                                      </m:radPr>
                                      <m:deg/>
                                      <m:e>
                                        <m:r>
                                          <a:rPr lang="en-GB" sz="1200" i="1">
                                            <a:solidFill>
                                              <a:srgbClr val="FF0000"/>
                                            </a:solidFill>
                                            <a:latin typeface="Cambria Math" panose="02040503050406030204" pitchFamily="18" charset="0"/>
                                          </a:rPr>
                                          <m:t>50</m:t>
                                        </m:r>
                                      </m:e>
                                    </m:rad>
                                  </m:den>
                                </m:f>
                              </m:e>
                            </m:d>
                          </m:e>
                          <m:sup>
                            <m:r>
                              <a:rPr lang="en-GB" sz="1200" i="1">
                                <a:solidFill>
                                  <a:srgbClr val="FF0000"/>
                                </a:solidFill>
                                <a:latin typeface="Cambria Math" panose="02040503050406030204" pitchFamily="18" charset="0"/>
                              </a:rPr>
                              <m:t>2</m:t>
                            </m:r>
                          </m:sup>
                        </m:sSup>
                      </m:e>
                    </m:d>
                    <m:r>
                      <a:rPr lang="en-GB" sz="1200" i="1">
                        <a:solidFill>
                          <a:srgbClr val="FF0000"/>
                        </a:solidFill>
                        <a:latin typeface="Cambria Math" panose="02040503050406030204" pitchFamily="18" charset="0"/>
                      </a:rPr>
                      <m:t> </m:t>
                    </m:r>
                  </m:oMath>
                </a14:m>
                <a:r>
                  <a:rPr lang="en-GB" sz="1200" i="1" dirty="0">
                    <a:solidFill>
                      <a:srgbClr val="FF0000"/>
                    </a:solidFill>
                    <a:latin typeface="Cambria Math" panose="02040503050406030204" pitchFamily="18" charset="0"/>
                  </a:rPr>
                  <a:t>   </a:t>
                </a:r>
              </a:p>
              <a:p>
                <a14:m>
                  <m:oMath xmlns:m="http://schemas.openxmlformats.org/officeDocument/2006/math">
                    <m:r>
                      <a:rPr lang="en-GB" sz="1200" i="1" smtClean="0">
                        <a:solidFill>
                          <a:srgbClr val="FF0000"/>
                        </a:solidFill>
                        <a:latin typeface="Cambria Math" panose="02040503050406030204" pitchFamily="18" charset="0"/>
                      </a:rPr>
                      <m:t>𝑍</m:t>
                    </m:r>
                    <m:r>
                      <a:rPr lang="en-GB" sz="1200" i="1">
                        <a:solidFill>
                          <a:srgbClr val="FF0000"/>
                        </a:solidFill>
                        <a:latin typeface="Cambria Math" panose="02040503050406030204" pitchFamily="18" charset="0"/>
                      </a:rPr>
                      <m:t>=</m:t>
                    </m:r>
                    <m:f>
                      <m:fPr>
                        <m:ctrlPr>
                          <a:rPr lang="en-GB" sz="1200" i="1">
                            <a:solidFill>
                              <a:srgbClr val="FF0000"/>
                            </a:solidFill>
                            <a:latin typeface="Cambria Math" panose="02040503050406030204" pitchFamily="18" charset="0"/>
                          </a:rPr>
                        </m:ctrlPr>
                      </m:fPr>
                      <m:num>
                        <m:acc>
                          <m:accPr>
                            <m:chr m:val="̅"/>
                            <m:ctrlPr>
                              <a:rPr lang="en-GB" sz="1200" i="1">
                                <a:solidFill>
                                  <a:srgbClr val="FF0000"/>
                                </a:solidFill>
                                <a:latin typeface="Cambria Math" panose="02040503050406030204" pitchFamily="18" charset="0"/>
                              </a:rPr>
                            </m:ctrlPr>
                          </m:accPr>
                          <m:e>
                            <m:r>
                              <a:rPr lang="en-GB" sz="1200" b="0" i="1" smtClean="0">
                                <a:solidFill>
                                  <a:srgbClr val="FF0000"/>
                                </a:solidFill>
                                <a:latin typeface="Cambria Math" panose="02040503050406030204" pitchFamily="18" charset="0"/>
                              </a:rPr>
                              <m:t>𝐷</m:t>
                            </m:r>
                          </m:e>
                        </m:acc>
                        <m:r>
                          <a:rPr lang="en-GB" sz="1200" i="1">
                            <a:solidFill>
                              <a:srgbClr val="FF0000"/>
                            </a:solidFill>
                            <a:latin typeface="Cambria Math" panose="02040503050406030204" pitchFamily="18" charset="0"/>
                          </a:rPr>
                          <m:t>−</m:t>
                        </m:r>
                        <m:r>
                          <a:rPr lang="en-GB" sz="1200" b="0" i="1" smtClean="0">
                            <a:solidFill>
                              <a:srgbClr val="FF0000"/>
                            </a:solidFill>
                            <a:latin typeface="Cambria Math" panose="02040503050406030204" pitchFamily="18" charset="0"/>
                          </a:rPr>
                          <m:t>0.580</m:t>
                        </m:r>
                      </m:num>
                      <m:den>
                        <m:f>
                          <m:fPr>
                            <m:ctrlPr>
                              <a:rPr lang="en-GB" sz="1200" i="1">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0.015</m:t>
                            </m:r>
                          </m:num>
                          <m:den>
                            <m:rad>
                              <m:radPr>
                                <m:degHide m:val="on"/>
                                <m:ctrlPr>
                                  <a:rPr lang="en-GB" sz="1200" i="1">
                                    <a:solidFill>
                                      <a:srgbClr val="FF0000"/>
                                    </a:solidFill>
                                    <a:latin typeface="Cambria Math" panose="02040503050406030204" pitchFamily="18" charset="0"/>
                                    <a:ea typeface="Cambria Math" panose="02040503050406030204" pitchFamily="18" charset="0"/>
                                  </a:rPr>
                                </m:ctrlPr>
                              </m:radPr>
                              <m:deg/>
                              <m:e>
                                <m:r>
                                  <a:rPr lang="en-GB" sz="1200" b="0" i="1" smtClean="0">
                                    <a:solidFill>
                                      <a:srgbClr val="FF0000"/>
                                    </a:solidFill>
                                    <a:latin typeface="Cambria Math" panose="02040503050406030204" pitchFamily="18" charset="0"/>
                                    <a:ea typeface="Cambria Math" panose="02040503050406030204" pitchFamily="18" charset="0"/>
                                  </a:rPr>
                                  <m:t>5</m:t>
                                </m:r>
                                <m:r>
                                  <a:rPr lang="en-GB" sz="1200" i="1">
                                    <a:solidFill>
                                      <a:srgbClr val="FF0000"/>
                                    </a:solidFill>
                                    <a:latin typeface="Cambria Math" panose="02040503050406030204" pitchFamily="18" charset="0"/>
                                    <a:ea typeface="Cambria Math" panose="02040503050406030204" pitchFamily="18" charset="0"/>
                                  </a:rPr>
                                  <m:t>0</m:t>
                                </m:r>
                              </m:e>
                            </m:rad>
                          </m:den>
                        </m:f>
                      </m:den>
                    </m:f>
                  </m:oMath>
                </a14:m>
                <a:r>
                  <a:rPr lang="en-GB" sz="1200" i="1" dirty="0">
                    <a:solidFill>
                      <a:srgbClr val="FF0000"/>
                    </a:solidFill>
                    <a:latin typeface="Cambria Math" panose="02040503050406030204" pitchFamily="18" charset="0"/>
                  </a:rPr>
                  <a:t> </a:t>
                </a:r>
              </a:p>
              <a:p>
                <a:pPr/>
                <a14:m>
                  <m:oMathPara xmlns:m="http://schemas.openxmlformats.org/officeDocument/2006/math">
                    <m:oMathParaPr>
                      <m:jc m:val="left"/>
                    </m:oMathParaPr>
                    <m:oMath xmlns:m="http://schemas.openxmlformats.org/officeDocument/2006/math">
                      <m:r>
                        <a:rPr lang="en-GB" sz="1200" i="1">
                          <a:solidFill>
                            <a:srgbClr val="FF0000"/>
                          </a:solidFill>
                          <a:latin typeface="Cambria Math" panose="02040503050406030204" pitchFamily="18" charset="0"/>
                        </a:rPr>
                        <m:t>𝑧</m:t>
                      </m:r>
                      <m:r>
                        <a:rPr lang="en-GB" sz="1200" i="1">
                          <a:solidFill>
                            <a:srgbClr val="FF0000"/>
                          </a:solidFill>
                          <a:latin typeface="Cambria Math" panose="02040503050406030204" pitchFamily="18" charset="0"/>
                        </a:rPr>
                        <m:t>=±2.5758…</m:t>
                      </m:r>
                    </m:oMath>
                  </m:oMathPara>
                </a14:m>
                <a:endParaRPr lang="en-GB" sz="1200" i="1" dirty="0">
                  <a:solidFill>
                    <a:srgbClr val="FF0000"/>
                  </a:solidFill>
                  <a:latin typeface="Cambria Math" panose="02040503050406030204" pitchFamily="18" charset="0"/>
                </a:endParaRPr>
              </a:p>
              <a:p>
                <a14:m>
                  <m:oMath xmlns:m="http://schemas.openxmlformats.org/officeDocument/2006/math">
                    <m:r>
                      <a:rPr lang="en-GB" sz="1200" b="0" i="1" smtClean="0">
                        <a:solidFill>
                          <a:srgbClr val="FF0000"/>
                        </a:solidFill>
                        <a:latin typeface="Cambria Math" panose="02040503050406030204" pitchFamily="18" charset="0"/>
                      </a:rPr>
                      <m:t>−2.5758</m:t>
                    </m:r>
                    <m:r>
                      <a:rPr lang="en-GB" sz="1200" i="1">
                        <a:solidFill>
                          <a:srgbClr val="FF0000"/>
                        </a:solidFill>
                        <a:latin typeface="Cambria Math" panose="02040503050406030204" pitchFamily="18" charset="0"/>
                      </a:rPr>
                      <m:t>…=</m:t>
                    </m:r>
                    <m:f>
                      <m:fPr>
                        <m:ctrlPr>
                          <a:rPr lang="en-GB" sz="1200" i="1">
                            <a:solidFill>
                              <a:srgbClr val="FF0000"/>
                            </a:solidFill>
                            <a:latin typeface="Cambria Math" panose="02040503050406030204" pitchFamily="18" charset="0"/>
                          </a:rPr>
                        </m:ctrlPr>
                      </m:fPr>
                      <m:num>
                        <m:acc>
                          <m:accPr>
                            <m:chr m:val="̅"/>
                            <m:ctrlPr>
                              <a:rPr lang="en-GB" sz="1200" i="1">
                                <a:solidFill>
                                  <a:srgbClr val="FF0000"/>
                                </a:solidFill>
                                <a:latin typeface="Cambria Math" panose="02040503050406030204" pitchFamily="18" charset="0"/>
                              </a:rPr>
                            </m:ctrlPr>
                          </m:accPr>
                          <m:e>
                            <m:r>
                              <a:rPr lang="en-GB" sz="1200" b="0" i="1" smtClean="0">
                                <a:solidFill>
                                  <a:srgbClr val="FF0000"/>
                                </a:solidFill>
                                <a:latin typeface="Cambria Math" panose="02040503050406030204" pitchFamily="18" charset="0"/>
                              </a:rPr>
                              <m:t>𝐷</m:t>
                            </m:r>
                          </m:e>
                        </m:acc>
                        <m:r>
                          <a:rPr lang="en-GB" sz="1200" i="1">
                            <a:solidFill>
                              <a:srgbClr val="FF0000"/>
                            </a:solidFill>
                            <a:latin typeface="Cambria Math" panose="02040503050406030204" pitchFamily="18" charset="0"/>
                          </a:rPr>
                          <m:t>−</m:t>
                        </m:r>
                        <m:r>
                          <a:rPr lang="en-GB" sz="1200" b="0" i="1" smtClean="0">
                            <a:solidFill>
                              <a:srgbClr val="FF0000"/>
                            </a:solidFill>
                            <a:latin typeface="Cambria Math" panose="02040503050406030204" pitchFamily="18" charset="0"/>
                          </a:rPr>
                          <m:t>0.58</m:t>
                        </m:r>
                        <m:r>
                          <a:rPr lang="en-GB" sz="1200" i="1">
                            <a:solidFill>
                              <a:srgbClr val="FF0000"/>
                            </a:solidFill>
                            <a:latin typeface="Cambria Math" panose="02040503050406030204" pitchFamily="18" charset="0"/>
                          </a:rPr>
                          <m:t>0</m:t>
                        </m:r>
                      </m:num>
                      <m:den>
                        <m:f>
                          <m:fPr>
                            <m:ctrlPr>
                              <a:rPr lang="en-GB" sz="1200" i="1">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0.015</m:t>
                            </m:r>
                          </m:num>
                          <m:den>
                            <m:rad>
                              <m:radPr>
                                <m:degHide m:val="on"/>
                                <m:ctrlPr>
                                  <a:rPr lang="en-GB" sz="1200" i="1">
                                    <a:solidFill>
                                      <a:srgbClr val="FF0000"/>
                                    </a:solidFill>
                                    <a:latin typeface="Cambria Math" panose="02040503050406030204" pitchFamily="18" charset="0"/>
                                    <a:ea typeface="Cambria Math" panose="02040503050406030204" pitchFamily="18" charset="0"/>
                                  </a:rPr>
                                </m:ctrlPr>
                              </m:radPr>
                              <m:deg/>
                              <m:e>
                                <m:r>
                                  <a:rPr lang="en-GB" sz="1200" b="0" i="1" smtClean="0">
                                    <a:solidFill>
                                      <a:srgbClr val="FF0000"/>
                                    </a:solidFill>
                                    <a:latin typeface="Cambria Math" panose="02040503050406030204" pitchFamily="18" charset="0"/>
                                    <a:ea typeface="Cambria Math" panose="02040503050406030204" pitchFamily="18" charset="0"/>
                                  </a:rPr>
                                  <m:t>5</m:t>
                                </m:r>
                                <m:r>
                                  <a:rPr lang="en-GB" sz="1200" i="1">
                                    <a:solidFill>
                                      <a:srgbClr val="FF0000"/>
                                    </a:solidFill>
                                    <a:latin typeface="Cambria Math" panose="02040503050406030204" pitchFamily="18" charset="0"/>
                                    <a:ea typeface="Cambria Math" panose="02040503050406030204" pitchFamily="18" charset="0"/>
                                  </a:rPr>
                                  <m:t>0</m:t>
                                </m:r>
                              </m:e>
                            </m:rad>
                          </m:den>
                        </m:f>
                      </m:den>
                    </m:f>
                    <m:r>
                      <a:rPr lang="en-GB" sz="1200" b="0" i="1" smtClean="0">
                        <a:solidFill>
                          <a:srgbClr val="FF0000"/>
                        </a:solidFill>
                        <a:latin typeface="Cambria Math" panose="02040503050406030204" pitchFamily="18" charset="0"/>
                        <a:ea typeface="Cambria Math" panose="02040503050406030204" pitchFamily="18" charset="0"/>
                      </a:rPr>
                      <m:t>                         </m:t>
                    </m:r>
                    <m:r>
                      <a:rPr lang="en-GB" sz="1200" i="1">
                        <a:solidFill>
                          <a:srgbClr val="FF0000"/>
                        </a:solidFill>
                        <a:latin typeface="Cambria Math" panose="02040503050406030204" pitchFamily="18" charset="0"/>
                      </a:rPr>
                      <m:t>2.5758…=</m:t>
                    </m:r>
                    <m:f>
                      <m:fPr>
                        <m:ctrlPr>
                          <a:rPr lang="en-GB" sz="1200" i="1">
                            <a:solidFill>
                              <a:srgbClr val="FF0000"/>
                            </a:solidFill>
                            <a:latin typeface="Cambria Math" panose="02040503050406030204" pitchFamily="18" charset="0"/>
                          </a:rPr>
                        </m:ctrlPr>
                      </m:fPr>
                      <m:num>
                        <m:acc>
                          <m:accPr>
                            <m:chr m:val="̅"/>
                            <m:ctrlPr>
                              <a:rPr lang="en-GB" sz="1200" i="1">
                                <a:solidFill>
                                  <a:srgbClr val="FF0000"/>
                                </a:solidFill>
                                <a:latin typeface="Cambria Math" panose="02040503050406030204" pitchFamily="18" charset="0"/>
                              </a:rPr>
                            </m:ctrlPr>
                          </m:accPr>
                          <m:e>
                            <m:r>
                              <a:rPr lang="en-GB" sz="1200" i="1">
                                <a:solidFill>
                                  <a:srgbClr val="FF0000"/>
                                </a:solidFill>
                                <a:latin typeface="Cambria Math" panose="02040503050406030204" pitchFamily="18" charset="0"/>
                              </a:rPr>
                              <m:t>𝐷</m:t>
                            </m:r>
                          </m:e>
                        </m:acc>
                        <m:r>
                          <a:rPr lang="en-GB" sz="1200" i="1">
                            <a:solidFill>
                              <a:srgbClr val="FF0000"/>
                            </a:solidFill>
                            <a:latin typeface="Cambria Math" panose="02040503050406030204" pitchFamily="18" charset="0"/>
                          </a:rPr>
                          <m:t>−0.580</m:t>
                        </m:r>
                      </m:num>
                      <m:den>
                        <m:f>
                          <m:fPr>
                            <m:ctrlPr>
                              <a:rPr lang="en-GB" sz="1200" i="1">
                                <a:solidFill>
                                  <a:srgbClr val="FF0000"/>
                                </a:solidFill>
                                <a:latin typeface="Cambria Math" panose="02040503050406030204" pitchFamily="18" charset="0"/>
                              </a:rPr>
                            </m:ctrlPr>
                          </m:fPr>
                          <m:num>
                            <m:r>
                              <a:rPr lang="en-GB" sz="1200" i="1">
                                <a:solidFill>
                                  <a:srgbClr val="FF0000"/>
                                </a:solidFill>
                                <a:latin typeface="Cambria Math" panose="02040503050406030204" pitchFamily="18" charset="0"/>
                              </a:rPr>
                              <m:t>0.015</m:t>
                            </m:r>
                          </m:num>
                          <m:den>
                            <m:rad>
                              <m:radPr>
                                <m:degHide m:val="on"/>
                                <m:ctrlPr>
                                  <a:rPr lang="en-GB" sz="1200" i="1">
                                    <a:solidFill>
                                      <a:srgbClr val="FF0000"/>
                                    </a:solidFill>
                                    <a:latin typeface="Cambria Math" panose="02040503050406030204" pitchFamily="18" charset="0"/>
                                    <a:ea typeface="Cambria Math" panose="02040503050406030204" pitchFamily="18" charset="0"/>
                                  </a:rPr>
                                </m:ctrlPr>
                              </m:radPr>
                              <m:deg/>
                              <m:e>
                                <m:r>
                                  <a:rPr lang="en-GB" sz="1200" i="1">
                                    <a:solidFill>
                                      <a:srgbClr val="FF0000"/>
                                    </a:solidFill>
                                    <a:latin typeface="Cambria Math" panose="02040503050406030204" pitchFamily="18" charset="0"/>
                                    <a:ea typeface="Cambria Math" panose="02040503050406030204" pitchFamily="18" charset="0"/>
                                  </a:rPr>
                                  <m:t>50</m:t>
                                </m:r>
                              </m:e>
                            </m:rad>
                          </m:den>
                        </m:f>
                      </m:den>
                    </m:f>
                  </m:oMath>
                </a14:m>
                <a:r>
                  <a:rPr lang="en-GB" sz="1200" dirty="0">
                    <a:solidFill>
                      <a:srgbClr val="FF0000"/>
                    </a:solidFill>
                    <a:latin typeface="Candara" panose="020E0502030303020204" pitchFamily="34" charset="0"/>
                  </a:rPr>
                  <a:t> </a:t>
                </a:r>
              </a:p>
              <a:p>
                <a14:m>
                  <m:oMath xmlns:m="http://schemas.openxmlformats.org/officeDocument/2006/math">
                    <m:acc>
                      <m:accPr>
                        <m:chr m:val="̅"/>
                        <m:ctrlPr>
                          <a:rPr lang="en-GB" sz="1100" i="1">
                            <a:solidFill>
                              <a:srgbClr val="FF0000"/>
                            </a:solidFill>
                            <a:latin typeface="Cambria Math" panose="02040503050406030204" pitchFamily="18" charset="0"/>
                          </a:rPr>
                        </m:ctrlPr>
                      </m:accPr>
                      <m:e>
                        <m:r>
                          <a:rPr lang="en-GB" sz="1100" b="0" i="1" smtClean="0">
                            <a:solidFill>
                              <a:srgbClr val="FF0000"/>
                            </a:solidFill>
                            <a:latin typeface="Cambria Math" panose="02040503050406030204" pitchFamily="18" charset="0"/>
                          </a:rPr>
                          <m:t>𝐷</m:t>
                        </m:r>
                      </m:e>
                    </m:acc>
                    <m:r>
                      <a:rPr lang="en-GB" sz="1100" i="1">
                        <a:solidFill>
                          <a:srgbClr val="FF0000"/>
                        </a:solidFill>
                        <a:latin typeface="Cambria Math" panose="02040503050406030204" pitchFamily="18" charset="0"/>
                      </a:rPr>
                      <m:t>=−</m:t>
                    </m:r>
                    <m:r>
                      <a:rPr lang="en-GB" sz="1100" b="0" i="1" smtClean="0">
                        <a:solidFill>
                          <a:srgbClr val="FF0000"/>
                        </a:solidFill>
                        <a:latin typeface="Cambria Math" panose="02040503050406030204" pitchFamily="18" charset="0"/>
                      </a:rPr>
                      <m:t>2.5758</m:t>
                    </m:r>
                    <m:r>
                      <a:rPr lang="en-GB" sz="1100" i="1">
                        <a:solidFill>
                          <a:srgbClr val="FF0000"/>
                        </a:solidFill>
                        <a:latin typeface="Cambria Math" panose="02040503050406030204" pitchFamily="18" charset="0"/>
                      </a:rPr>
                      <m:t>…</m:t>
                    </m:r>
                    <m:r>
                      <a:rPr lang="en-GB" sz="1100" i="1">
                        <a:solidFill>
                          <a:srgbClr val="FF0000"/>
                        </a:solidFill>
                        <a:latin typeface="Cambria Math" panose="02040503050406030204" pitchFamily="18" charset="0"/>
                        <a:ea typeface="Cambria Math" panose="02040503050406030204" pitchFamily="18" charset="0"/>
                      </a:rPr>
                      <m:t>×</m:t>
                    </m:r>
                    <m:f>
                      <m:fPr>
                        <m:ctrlPr>
                          <a:rPr lang="en-GB" sz="1100" i="1">
                            <a:solidFill>
                              <a:srgbClr val="FF0000"/>
                            </a:solidFill>
                            <a:latin typeface="Cambria Math" panose="02040503050406030204" pitchFamily="18" charset="0"/>
                            <a:ea typeface="Cambria Math" panose="02040503050406030204" pitchFamily="18" charset="0"/>
                          </a:rPr>
                        </m:ctrlPr>
                      </m:fPr>
                      <m:num>
                        <m:r>
                          <a:rPr lang="en-GB" sz="1100" b="0" i="1" smtClean="0">
                            <a:solidFill>
                              <a:srgbClr val="FF0000"/>
                            </a:solidFill>
                            <a:latin typeface="Cambria Math" panose="02040503050406030204" pitchFamily="18" charset="0"/>
                            <a:ea typeface="Cambria Math" panose="02040503050406030204" pitchFamily="18" charset="0"/>
                          </a:rPr>
                          <m:t>0.015</m:t>
                        </m:r>
                      </m:num>
                      <m:den>
                        <m:rad>
                          <m:radPr>
                            <m:degHide m:val="on"/>
                            <m:ctrlPr>
                              <a:rPr lang="en-GB" sz="1100" i="1">
                                <a:solidFill>
                                  <a:srgbClr val="FF0000"/>
                                </a:solidFill>
                                <a:latin typeface="Cambria Math" panose="02040503050406030204" pitchFamily="18" charset="0"/>
                                <a:ea typeface="Cambria Math" panose="02040503050406030204" pitchFamily="18" charset="0"/>
                              </a:rPr>
                            </m:ctrlPr>
                          </m:radPr>
                          <m:deg/>
                          <m:e>
                            <m:r>
                              <a:rPr lang="en-GB" sz="1100" b="0" i="1" smtClean="0">
                                <a:solidFill>
                                  <a:srgbClr val="FF0000"/>
                                </a:solidFill>
                                <a:latin typeface="Cambria Math" panose="02040503050406030204" pitchFamily="18" charset="0"/>
                                <a:ea typeface="Cambria Math" panose="02040503050406030204" pitchFamily="18" charset="0"/>
                              </a:rPr>
                              <m:t>5</m:t>
                            </m:r>
                            <m:r>
                              <a:rPr lang="en-GB" sz="1100" i="1">
                                <a:solidFill>
                                  <a:srgbClr val="FF0000"/>
                                </a:solidFill>
                                <a:latin typeface="Cambria Math" panose="02040503050406030204" pitchFamily="18" charset="0"/>
                                <a:ea typeface="Cambria Math" panose="02040503050406030204" pitchFamily="18" charset="0"/>
                              </a:rPr>
                              <m:t>0</m:t>
                            </m:r>
                          </m:e>
                        </m:rad>
                      </m:den>
                    </m:f>
                    <m:r>
                      <a:rPr lang="en-GB" sz="1100" i="1">
                        <a:solidFill>
                          <a:srgbClr val="FF0000"/>
                        </a:solidFill>
                        <a:latin typeface="Cambria Math" panose="02040503050406030204" pitchFamily="18" charset="0"/>
                        <a:ea typeface="Cambria Math" panose="02040503050406030204" pitchFamily="18" charset="0"/>
                      </a:rPr>
                      <m:t>+</m:t>
                    </m:r>
                    <m:r>
                      <a:rPr lang="en-GB" sz="1100" b="0" i="1" smtClean="0">
                        <a:solidFill>
                          <a:srgbClr val="FF0000"/>
                        </a:solidFill>
                        <a:latin typeface="Cambria Math" panose="02040503050406030204" pitchFamily="18" charset="0"/>
                        <a:ea typeface="Cambria Math" panose="02040503050406030204" pitchFamily="18" charset="0"/>
                      </a:rPr>
                      <m:t>0.580</m:t>
                    </m:r>
                  </m:oMath>
                </a14:m>
                <a:r>
                  <a:rPr lang="en-GB" sz="1100" i="1" dirty="0">
                    <a:solidFill>
                      <a:srgbClr val="FF0000"/>
                    </a:solidFill>
                    <a:latin typeface="Cambria Math" panose="02040503050406030204" pitchFamily="18" charset="0"/>
                    <a:ea typeface="Cambria Math" panose="02040503050406030204" pitchFamily="18" charset="0"/>
                  </a:rPr>
                  <a:t>          </a:t>
                </a:r>
                <a14:m>
                  <m:oMath xmlns:m="http://schemas.openxmlformats.org/officeDocument/2006/math">
                    <m:acc>
                      <m:accPr>
                        <m:chr m:val="̅"/>
                        <m:ctrlPr>
                          <a:rPr lang="en-GB" sz="1100" i="1">
                            <a:solidFill>
                              <a:srgbClr val="FF0000"/>
                            </a:solidFill>
                            <a:latin typeface="Cambria Math" panose="02040503050406030204" pitchFamily="18" charset="0"/>
                          </a:rPr>
                        </m:ctrlPr>
                      </m:accPr>
                      <m:e>
                        <m:r>
                          <a:rPr lang="en-GB" sz="1100" b="0" i="1" smtClean="0">
                            <a:solidFill>
                              <a:srgbClr val="FF0000"/>
                            </a:solidFill>
                            <a:latin typeface="Cambria Math" panose="02040503050406030204" pitchFamily="18" charset="0"/>
                          </a:rPr>
                          <m:t>𝐷</m:t>
                        </m:r>
                      </m:e>
                    </m:acc>
                    <m:r>
                      <a:rPr lang="en-GB" sz="1100" i="1">
                        <a:solidFill>
                          <a:srgbClr val="FF0000"/>
                        </a:solidFill>
                        <a:latin typeface="Cambria Math" panose="02040503050406030204" pitchFamily="18" charset="0"/>
                      </a:rPr>
                      <m:t>=2.5758…</m:t>
                    </m:r>
                    <m:r>
                      <a:rPr lang="en-GB" sz="1100" i="1">
                        <a:solidFill>
                          <a:srgbClr val="FF0000"/>
                        </a:solidFill>
                        <a:latin typeface="Cambria Math" panose="02040503050406030204" pitchFamily="18" charset="0"/>
                        <a:ea typeface="Cambria Math" panose="02040503050406030204" pitchFamily="18" charset="0"/>
                      </a:rPr>
                      <m:t>×</m:t>
                    </m:r>
                    <m:f>
                      <m:fPr>
                        <m:ctrlPr>
                          <a:rPr lang="en-GB" sz="1100" i="1">
                            <a:solidFill>
                              <a:srgbClr val="FF0000"/>
                            </a:solidFill>
                            <a:latin typeface="Cambria Math" panose="02040503050406030204" pitchFamily="18" charset="0"/>
                            <a:ea typeface="Cambria Math" panose="02040503050406030204" pitchFamily="18" charset="0"/>
                          </a:rPr>
                        </m:ctrlPr>
                      </m:fPr>
                      <m:num>
                        <m:r>
                          <a:rPr lang="en-GB" sz="1100" i="1">
                            <a:solidFill>
                              <a:srgbClr val="FF0000"/>
                            </a:solidFill>
                            <a:latin typeface="Cambria Math" panose="02040503050406030204" pitchFamily="18" charset="0"/>
                            <a:ea typeface="Cambria Math" panose="02040503050406030204" pitchFamily="18" charset="0"/>
                          </a:rPr>
                          <m:t>0.015</m:t>
                        </m:r>
                      </m:num>
                      <m:den>
                        <m:rad>
                          <m:radPr>
                            <m:degHide m:val="on"/>
                            <m:ctrlPr>
                              <a:rPr lang="en-GB" sz="1100" i="1">
                                <a:solidFill>
                                  <a:srgbClr val="FF0000"/>
                                </a:solidFill>
                                <a:latin typeface="Cambria Math" panose="02040503050406030204" pitchFamily="18" charset="0"/>
                                <a:ea typeface="Cambria Math" panose="02040503050406030204" pitchFamily="18" charset="0"/>
                              </a:rPr>
                            </m:ctrlPr>
                          </m:radPr>
                          <m:deg/>
                          <m:e>
                            <m:r>
                              <a:rPr lang="en-GB" sz="1100" i="1">
                                <a:solidFill>
                                  <a:srgbClr val="FF0000"/>
                                </a:solidFill>
                                <a:latin typeface="Cambria Math" panose="02040503050406030204" pitchFamily="18" charset="0"/>
                                <a:ea typeface="Cambria Math" panose="02040503050406030204" pitchFamily="18" charset="0"/>
                              </a:rPr>
                              <m:t>50</m:t>
                            </m:r>
                          </m:e>
                        </m:rad>
                      </m:den>
                    </m:f>
                    <m:r>
                      <a:rPr lang="en-GB" sz="1100" i="1">
                        <a:solidFill>
                          <a:srgbClr val="FF0000"/>
                        </a:solidFill>
                        <a:latin typeface="Cambria Math" panose="02040503050406030204" pitchFamily="18" charset="0"/>
                        <a:ea typeface="Cambria Math" panose="02040503050406030204" pitchFamily="18" charset="0"/>
                      </a:rPr>
                      <m:t>+0.58</m:t>
                    </m:r>
                    <m:r>
                      <a:rPr lang="en-GB" sz="1100" b="0" i="1" smtClean="0">
                        <a:solidFill>
                          <a:srgbClr val="FF0000"/>
                        </a:solidFill>
                        <a:latin typeface="Cambria Math" panose="02040503050406030204" pitchFamily="18" charset="0"/>
                        <a:ea typeface="Cambria Math" panose="02040503050406030204" pitchFamily="18" charset="0"/>
                      </a:rPr>
                      <m:t>0</m:t>
                    </m:r>
                  </m:oMath>
                </a14:m>
                <a:endParaRPr lang="en-GB" sz="1100" i="1" dirty="0">
                  <a:solidFill>
                    <a:srgbClr val="FF0000"/>
                  </a:solidFill>
                  <a:latin typeface="Cambria Math" panose="02040503050406030204" pitchFamily="18" charset="0"/>
                </a:endParaRPr>
              </a:p>
              <a:p>
                <a:r>
                  <a:rPr lang="en-GB" sz="1200" dirty="0">
                    <a:solidFill>
                      <a:srgbClr val="FF0000"/>
                    </a:solidFill>
                    <a:latin typeface="Candara" panose="020E0502030303020204" pitchFamily="34" charset="0"/>
                  </a:rPr>
                  <a:t>Critical region is </a:t>
                </a:r>
                <a14:m>
                  <m:oMath xmlns:m="http://schemas.openxmlformats.org/officeDocument/2006/math">
                    <m:acc>
                      <m:accPr>
                        <m:chr m:val="̅"/>
                        <m:ctrlPr>
                          <a:rPr lang="en-GB" sz="1200" i="1">
                            <a:solidFill>
                              <a:srgbClr val="FF0000"/>
                            </a:solidFill>
                            <a:latin typeface="Cambria Math" panose="02040503050406030204" pitchFamily="18" charset="0"/>
                          </a:rPr>
                        </m:ctrlPr>
                      </m:accPr>
                      <m:e>
                        <m:r>
                          <a:rPr lang="en-GB" sz="1200" i="1">
                            <a:solidFill>
                              <a:srgbClr val="FF0000"/>
                            </a:solidFill>
                            <a:latin typeface="Cambria Math" panose="02040503050406030204" pitchFamily="18" charset="0"/>
                          </a:rPr>
                          <m:t>𝐷</m:t>
                        </m:r>
                      </m:e>
                    </m:acc>
                    <m:r>
                      <a:rPr lang="en-GB" sz="1200" b="0" i="1" smtClean="0">
                        <a:solidFill>
                          <a:srgbClr val="FF0000"/>
                        </a:solidFill>
                        <a:latin typeface="Cambria Math" panose="02040503050406030204" pitchFamily="18" charset="0"/>
                      </a:rPr>
                      <m:t>&lt;</m:t>
                    </m:r>
                    <m:r>
                      <a:rPr lang="en-GB" sz="1200" i="1">
                        <a:solidFill>
                          <a:srgbClr val="FF0000"/>
                        </a:solidFill>
                        <a:latin typeface="Cambria Math" panose="02040503050406030204" pitchFamily="18" charset="0"/>
                      </a:rPr>
                      <m:t>0.575</m:t>
                    </m:r>
                  </m:oMath>
                </a14:m>
                <a:r>
                  <a:rPr lang="en-GB" sz="1200" dirty="0">
                    <a:solidFill>
                      <a:srgbClr val="FF0000"/>
                    </a:solidFill>
                    <a:latin typeface="Candara" panose="020E0502030303020204" pitchFamily="34" charset="0"/>
                  </a:rPr>
                  <a:t> or </a:t>
                </a:r>
                <a14:m>
                  <m:oMath xmlns:m="http://schemas.openxmlformats.org/officeDocument/2006/math">
                    <m:acc>
                      <m:accPr>
                        <m:chr m:val="̅"/>
                        <m:ctrlPr>
                          <a:rPr lang="en-GB" sz="1200" i="1">
                            <a:solidFill>
                              <a:srgbClr val="FF0000"/>
                            </a:solidFill>
                            <a:latin typeface="Cambria Math" panose="02040503050406030204" pitchFamily="18" charset="0"/>
                          </a:rPr>
                        </m:ctrlPr>
                      </m:accPr>
                      <m:e>
                        <m:r>
                          <a:rPr lang="en-GB" sz="1200" i="1">
                            <a:solidFill>
                              <a:srgbClr val="FF0000"/>
                            </a:solidFill>
                            <a:latin typeface="Cambria Math" panose="02040503050406030204" pitchFamily="18" charset="0"/>
                          </a:rPr>
                          <m:t>𝐷</m:t>
                        </m:r>
                      </m:e>
                    </m:acc>
                    <m:r>
                      <a:rPr lang="en-GB" sz="1200" b="0" i="1" smtClean="0">
                        <a:solidFill>
                          <a:srgbClr val="FF0000"/>
                        </a:solidFill>
                        <a:latin typeface="Cambria Math" panose="02040503050406030204" pitchFamily="18" charset="0"/>
                      </a:rPr>
                      <m:t>&gt;</m:t>
                    </m:r>
                    <m:r>
                      <a:rPr lang="en-GB" sz="1200" i="1">
                        <a:solidFill>
                          <a:srgbClr val="FF0000"/>
                        </a:solidFill>
                        <a:latin typeface="Cambria Math" panose="02040503050406030204" pitchFamily="18" charset="0"/>
                      </a:rPr>
                      <m:t>0.585 (3</m:t>
                    </m:r>
                    <m:r>
                      <a:rPr lang="en-GB" sz="1200" i="1">
                        <a:solidFill>
                          <a:srgbClr val="FF0000"/>
                        </a:solidFill>
                        <a:latin typeface="Cambria Math" panose="02040503050406030204" pitchFamily="18" charset="0"/>
                      </a:rPr>
                      <m:t>𝑠𝑓</m:t>
                    </m:r>
                    <m:r>
                      <a:rPr lang="en-GB" sz="1200" i="1">
                        <a:solidFill>
                          <a:srgbClr val="FF0000"/>
                        </a:solidFill>
                        <a:latin typeface="Cambria Math" panose="02040503050406030204" pitchFamily="18" charset="0"/>
                      </a:rPr>
                      <m:t>)</m:t>
                    </m:r>
                  </m:oMath>
                </a14:m>
                <a:endParaRPr lang="en-GB" sz="1200" dirty="0">
                  <a:solidFill>
                    <a:srgbClr val="FF0000"/>
                  </a:solidFill>
                  <a:latin typeface="Candara" panose="020E0502030303020204" pitchFamily="34" charset="0"/>
                </a:endParaRPr>
              </a:p>
              <a:p>
                <a:endParaRPr lang="en-GB" sz="1200" dirty="0">
                  <a:solidFill>
                    <a:srgbClr val="FF0000"/>
                  </a:solidFill>
                  <a:latin typeface="Candara" panose="020E0502030303020204" pitchFamily="34" charset="0"/>
                </a:endParaRPr>
              </a:p>
              <a:p>
                <a:r>
                  <a:rPr lang="en-GB" sz="1200" dirty="0">
                    <a:solidFill>
                      <a:srgbClr val="FF0000"/>
                    </a:solidFill>
                    <a:latin typeface="Candara" panose="020E0502030303020204" pitchFamily="34" charset="0"/>
                  </a:rPr>
                  <a:t>b) </a:t>
                </a:r>
                <a14:m>
                  <m:oMath xmlns:m="http://schemas.openxmlformats.org/officeDocument/2006/math">
                    <m:r>
                      <a:rPr lang="en-GB" sz="1200" b="0" i="1" smtClean="0">
                        <a:solidFill>
                          <a:srgbClr val="FF0000"/>
                        </a:solidFill>
                        <a:latin typeface="Cambria Math" panose="02040503050406030204" pitchFamily="18" charset="0"/>
                      </a:rPr>
                      <m:t>0.587</m:t>
                    </m:r>
                  </m:oMath>
                </a14:m>
                <a:r>
                  <a:rPr lang="en-GB" sz="1200" dirty="0">
                    <a:solidFill>
                      <a:srgbClr val="FF0000"/>
                    </a:solidFill>
                    <a:latin typeface="Candara" panose="020E0502030303020204" pitchFamily="34" charset="0"/>
                  </a:rPr>
                  <a:t> is in the critical region.</a:t>
                </a:r>
              </a:p>
              <a:p>
                <a:r>
                  <a:rPr lang="en-GB" sz="1200" dirty="0">
                    <a:solidFill>
                      <a:srgbClr val="FF0000"/>
                    </a:solidFill>
                    <a:latin typeface="Candara" panose="020E0502030303020204" pitchFamily="34" charset="0"/>
                  </a:rPr>
                  <a:t>The result is significant.</a:t>
                </a:r>
              </a:p>
              <a:p>
                <a:r>
                  <a:rPr lang="en-GB" sz="1200" dirty="0">
                    <a:solidFill>
                      <a:srgbClr val="FF0000"/>
                    </a:solidFill>
                    <a:latin typeface="Candara" panose="020E0502030303020204" pitchFamily="34" charset="0"/>
                  </a:rPr>
                  <a:t>Sufficient evidence to reject </a:t>
                </a:r>
                <a14:m>
                  <m:oMath xmlns:m="http://schemas.openxmlformats.org/officeDocument/2006/math">
                    <m:sSub>
                      <m:sSubPr>
                        <m:ctrlPr>
                          <a:rPr lang="en-GB" sz="1200" i="1">
                            <a:solidFill>
                              <a:srgbClr val="FF0000"/>
                            </a:solidFill>
                            <a:latin typeface="Cambria Math" panose="02040503050406030204" pitchFamily="18" charset="0"/>
                          </a:rPr>
                        </m:ctrlPr>
                      </m:sSubPr>
                      <m:e>
                        <m:r>
                          <a:rPr lang="en-GB" sz="1200" i="1">
                            <a:solidFill>
                              <a:srgbClr val="FF0000"/>
                            </a:solidFill>
                            <a:latin typeface="Cambria Math" panose="02040503050406030204" pitchFamily="18" charset="0"/>
                          </a:rPr>
                          <m:t>𝐻</m:t>
                        </m:r>
                      </m:e>
                      <m:sub>
                        <m:r>
                          <a:rPr lang="en-GB" sz="1200" i="1">
                            <a:solidFill>
                              <a:srgbClr val="FF0000"/>
                            </a:solidFill>
                            <a:latin typeface="Cambria Math" panose="02040503050406030204" pitchFamily="18" charset="0"/>
                          </a:rPr>
                          <m:t>0</m:t>
                        </m:r>
                      </m:sub>
                    </m:sSub>
                  </m:oMath>
                </a14:m>
                <a:r>
                  <a:rPr lang="en-GB" sz="1200" dirty="0">
                    <a:solidFill>
                      <a:srgbClr val="FF0000"/>
                    </a:solidFill>
                    <a:latin typeface="Candara" panose="020E0502030303020204" pitchFamily="34" charset="0"/>
                  </a:rPr>
                  <a:t>.</a:t>
                </a:r>
              </a:p>
              <a:p>
                <a:r>
                  <a:rPr lang="en-GB" sz="1200" dirty="0">
                    <a:solidFill>
                      <a:srgbClr val="FF0000"/>
                    </a:solidFill>
                    <a:latin typeface="Candara" panose="020E0502030303020204" pitchFamily="34" charset="0"/>
                  </a:rPr>
                  <a:t>Sufficient evidence to suggest the mean diameter of bolts has changed.</a:t>
                </a: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2728068"/>
                <a:ext cx="4572001" cy="3741794"/>
              </a:xfrm>
              <a:prstGeom prst="rect">
                <a:avLst/>
              </a:prstGeom>
              <a:blipFill>
                <a:blip r:embed="rId4"/>
                <a:stretch>
                  <a:fillRect b="-489"/>
                </a:stretch>
              </a:blipFill>
            </p:spPr>
            <p:txBody>
              <a:bodyPr/>
              <a:lstStyle/>
              <a:p>
                <a:r>
                  <a:rPr lang="en-GB">
                    <a:noFill/>
                  </a:rPr>
                  <a:t> </a:t>
                </a:r>
              </a:p>
            </p:txBody>
          </p:sp>
        </mc:Fallback>
      </mc:AlternateContent>
    </p:spTree>
    <p:extLst>
      <p:ext uri="{BB962C8B-B14F-4D97-AF65-F5344CB8AC3E}">
        <p14:creationId xmlns:p14="http://schemas.microsoft.com/office/powerpoint/2010/main" val="166870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𝑥</m:t>
                        </m:r>
                      </m:e>
                    </m:acc>
                    <m:r>
                      <a:rPr lang="en-GB" sz="1600" b="0" i="1" smtClean="0">
                        <a:latin typeface="Cambria Math" panose="02040503050406030204" pitchFamily="18" charset="0"/>
                      </a:rPr>
                      <m:t>=49</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&lt;50</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046988"/>
              </a:xfrm>
              <a:prstGeom prst="rect">
                <a:avLst/>
              </a:prstGeom>
              <a:blipFill>
                <a:blip r:embed="rId2"/>
                <a:stretch>
                  <a:fillRect l="-667" t="-601" r="-12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𝑥</m:t>
                        </m:r>
                      </m:e>
                    </m:acc>
                    <m:r>
                      <a:rPr lang="en-GB" sz="1600" i="1">
                        <a:latin typeface="Cambria Math" panose="02040503050406030204" pitchFamily="18" charset="0"/>
                      </a:rPr>
                      <m:t>=49</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10%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&lt;50</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046988"/>
              </a:xfrm>
              <a:prstGeom prst="rect">
                <a:avLst/>
              </a:prstGeom>
              <a:blipFill>
                <a:blip r:embed="rId3"/>
                <a:stretch>
                  <a:fillRect l="-800" t="-600" r="-10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429000"/>
                <a:ext cx="4572001" cy="2987164"/>
              </a:xfrm>
              <a:prstGeom prst="rect">
                <a:avLst/>
              </a:prstGeom>
            </p:spPr>
            <p:txBody>
              <a:bodyPr wrap="square">
                <a:spAutoFit/>
              </a:bodyPr>
              <a:lstStyle/>
              <a:p>
                <a:r>
                  <a:rPr lang="en-GB" b="0" dirty="0">
                    <a:solidFill>
                      <a:srgbClr val="FF0000"/>
                    </a:solidFill>
                    <a:latin typeface="Candara" panose="020E0502030303020204" pitchFamily="34" charset="0"/>
                  </a:rPr>
                  <a:t>Assume </a:t>
                </a:r>
                <a14:m>
                  <m:oMath xmlns:m="http://schemas.openxmlformats.org/officeDocument/2006/math">
                    <m:sSub>
                      <m:sSubPr>
                        <m:ctrlPr>
                          <a:rPr lang="en-GB" b="0" i="1" smtClean="0">
                            <a:solidFill>
                              <a:srgbClr val="FF0000"/>
                            </a:solidFill>
                            <a:latin typeface="Cambria Math" panose="02040503050406030204" pitchFamily="18" charset="0"/>
                          </a:rPr>
                        </m:ctrlPr>
                      </m:sSubPr>
                      <m:e>
                        <m:r>
                          <a:rPr lang="en-GB" b="0" i="1" smtClean="0">
                            <a:solidFill>
                              <a:srgbClr val="FF0000"/>
                            </a:solidFill>
                            <a:latin typeface="Cambria Math" panose="02040503050406030204" pitchFamily="18" charset="0"/>
                          </a:rPr>
                          <m:t>𝐻</m:t>
                        </m:r>
                      </m:e>
                      <m:sub>
                        <m:r>
                          <a:rPr lang="en-GB" b="0" i="1" smtClean="0">
                            <a:solidFill>
                              <a:srgbClr val="FF0000"/>
                            </a:solidFill>
                            <a:latin typeface="Cambria Math" panose="02040503050406030204" pitchFamily="18" charset="0"/>
                          </a:rPr>
                          <m:t>0</m:t>
                        </m:r>
                      </m:sub>
                    </m:sSub>
                  </m:oMath>
                </a14:m>
                <a:r>
                  <a:rPr lang="en-GB" b="0" dirty="0">
                    <a:solidFill>
                      <a:srgbClr val="FF0000"/>
                    </a:solidFill>
                    <a:latin typeface="Candara" panose="020E0502030303020204" pitchFamily="34" charset="0"/>
                  </a:rPr>
                  <a:t> true: </a:t>
                </a:r>
                <a14:m>
                  <m:oMath xmlns:m="http://schemas.openxmlformats.org/officeDocument/2006/math">
                    <m:r>
                      <a:rPr lang="en-GB" b="0" i="1" smtClean="0">
                        <a:solidFill>
                          <a:srgbClr val="FF0000"/>
                        </a:solidFill>
                        <a:latin typeface="Cambria Math" panose="02040503050406030204" pitchFamily="18" charset="0"/>
                      </a:rPr>
                      <m:t>𝑋</m:t>
                    </m:r>
                    <m:r>
                      <a:rPr lang="en-GB" b="0"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d>
                      <m:dPr>
                        <m:ctrlPr>
                          <a:rPr lang="en-GB" b="0" i="1" smtClean="0">
                            <a:solidFill>
                              <a:srgbClr val="FF0000"/>
                            </a:solidFill>
                            <a:latin typeface="Cambria Math" panose="02040503050406030204" pitchFamily="18" charset="0"/>
                            <a:ea typeface="Cambria Math" panose="02040503050406030204" pitchFamily="18" charset="0"/>
                          </a:rPr>
                        </m:ctrlPr>
                      </m:dPr>
                      <m:e>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50,4</m:t>
                            </m:r>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 </m:t>
                        </m:r>
                      </m:e>
                    </m:d>
                  </m:oMath>
                </a14:m>
                <a:endParaRPr lang="en-GB" b="0" dirty="0">
                  <a:solidFill>
                    <a:srgbClr val="FF0000"/>
                  </a:solidFill>
                  <a:latin typeface="Candara" panose="020E0502030303020204" pitchFamily="34"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acc>
                        <m:accPr>
                          <m:chr m:val="̅"/>
                          <m:ctrlPr>
                            <a:rPr lang="en-GB" i="1" smtClean="0">
                              <a:solidFill>
                                <a:srgbClr val="FF0000"/>
                              </a:solidFill>
                              <a:latin typeface="Cambria Math" panose="02040503050406030204" pitchFamily="18" charset="0"/>
                            </a:rPr>
                          </m:ctrlPr>
                        </m:accPr>
                        <m:e>
                          <m:r>
                            <a:rPr lang="en-GB" b="0" i="1" smtClean="0">
                              <a:solidFill>
                                <a:srgbClr val="FF0000"/>
                              </a:solidFill>
                              <a:latin typeface="Cambria Math" panose="02040503050406030204" pitchFamily="18" charset="0"/>
                            </a:rPr>
                            <m:t>𝑋</m:t>
                          </m:r>
                        </m:e>
                      </m:acc>
                      <m:r>
                        <a:rPr lang="en-GB"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r>
                        <a:rPr lang="en-GB" b="0" i="1" smtClean="0">
                          <a:solidFill>
                            <a:srgbClr val="FF0000"/>
                          </a:solidFill>
                          <a:latin typeface="Cambria Math" panose="02040503050406030204" pitchFamily="18" charset="0"/>
                          <a:ea typeface="Cambria Math" panose="02040503050406030204" pitchFamily="18" charset="0"/>
                        </a:rPr>
                        <m:t>(50,</m:t>
                      </m:r>
                      <m:f>
                        <m:fPr>
                          <m:ctrlPr>
                            <a:rPr lang="en-GB" b="0" i="1" smtClean="0">
                              <a:solidFill>
                                <a:srgbClr val="FF0000"/>
                              </a:solidFill>
                              <a:latin typeface="Cambria Math" panose="02040503050406030204" pitchFamily="18" charset="0"/>
                              <a:ea typeface="Cambria Math" panose="02040503050406030204" pitchFamily="18" charset="0"/>
                            </a:rPr>
                          </m:ctrlPr>
                        </m:fPr>
                        <m:num>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4</m:t>
                              </m:r>
                            </m:e>
                            <m:sup>
                              <m:r>
                                <a:rPr lang="en-GB" b="0" i="1" smtClean="0">
                                  <a:solidFill>
                                    <a:srgbClr val="FF0000"/>
                                  </a:solidFill>
                                  <a:latin typeface="Cambria Math" panose="02040503050406030204" pitchFamily="18" charset="0"/>
                                  <a:ea typeface="Cambria Math" panose="02040503050406030204" pitchFamily="18" charset="0"/>
                                </a:rPr>
                                <m:t>2</m:t>
                              </m:r>
                            </m:sup>
                          </m:sSup>
                        </m:num>
                        <m:den>
                          <m:r>
                            <a:rPr lang="en-GB" b="0" i="1" smtClean="0">
                              <a:solidFill>
                                <a:srgbClr val="FF0000"/>
                              </a:solidFill>
                              <a:latin typeface="Cambria Math" panose="02040503050406030204" pitchFamily="18" charset="0"/>
                              <a:ea typeface="Cambria Math" panose="02040503050406030204" pitchFamily="18" charset="0"/>
                            </a:rPr>
                            <m:t>30</m:t>
                          </m:r>
                        </m:den>
                      </m:f>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i="1">
                          <a:solidFill>
                            <a:srgbClr val="FF0000"/>
                          </a:solidFill>
                          <a:latin typeface="Cambria Math" panose="02040503050406030204" pitchFamily="18" charset="0"/>
                          <a:ea typeface="Cambria Math" panose="02040503050406030204" pitchFamily="18" charset="0"/>
                        </a:rPr>
                        <m:t>𝑁</m:t>
                      </m:r>
                      <m:r>
                        <a:rPr lang="en-GB" i="1">
                          <a:solidFill>
                            <a:srgbClr val="FF0000"/>
                          </a:solidFill>
                          <a:latin typeface="Cambria Math" panose="02040503050406030204" pitchFamily="18" charset="0"/>
                          <a:ea typeface="Cambria Math" panose="02040503050406030204" pitchFamily="18" charset="0"/>
                        </a:rPr>
                        <m:t>(50,</m:t>
                      </m:r>
                      <m:sSup>
                        <m:sSupPr>
                          <m:ctrlPr>
                            <a:rPr lang="en-GB" b="0" i="1" smtClean="0">
                              <a:solidFill>
                                <a:srgbClr val="FF0000"/>
                              </a:solidFill>
                              <a:latin typeface="Cambria Math" panose="02040503050406030204" pitchFamily="18" charset="0"/>
                              <a:ea typeface="Cambria Math" panose="02040503050406030204" pitchFamily="18" charset="0"/>
                            </a:rPr>
                          </m:ctrlPr>
                        </m:sSupPr>
                        <m:e>
                          <m:d>
                            <m:dPr>
                              <m:ctrlPr>
                                <a:rPr lang="en-GB" b="0" i="1" smtClean="0">
                                  <a:solidFill>
                                    <a:srgbClr val="FF0000"/>
                                  </a:solidFill>
                                  <a:latin typeface="Cambria Math" panose="02040503050406030204" pitchFamily="18" charset="0"/>
                                  <a:ea typeface="Cambria Math" panose="02040503050406030204" pitchFamily="18" charset="0"/>
                                </a:rPr>
                              </m:ctrlPr>
                            </m:dPr>
                            <m:e>
                              <m:f>
                                <m:fPr>
                                  <m:ctrlPr>
                                    <a:rPr lang="en-GB" b="0" i="1" smtClean="0">
                                      <a:solidFill>
                                        <a:srgbClr val="FF0000"/>
                                      </a:solidFill>
                                      <a:latin typeface="Cambria Math" panose="02040503050406030204" pitchFamily="18" charset="0"/>
                                      <a:ea typeface="Cambria Math" panose="02040503050406030204" pitchFamily="18" charset="0"/>
                                    </a:rPr>
                                  </m:ctrlPr>
                                </m:fPr>
                                <m:num>
                                  <m:r>
                                    <a:rPr lang="en-GB"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b="0" i="1" smtClean="0">
                                          <a:solidFill>
                                            <a:srgbClr val="FF0000"/>
                                          </a:solidFill>
                                          <a:latin typeface="Cambria Math" panose="02040503050406030204" pitchFamily="18" charset="0"/>
                                          <a:ea typeface="Cambria Math" panose="02040503050406030204" pitchFamily="18" charset="0"/>
                                        </a:rPr>
                                      </m:ctrlPr>
                                    </m:radPr>
                                    <m:deg/>
                                    <m:e>
                                      <m:r>
                                        <a:rPr lang="en-GB" b="0" i="1" smtClean="0">
                                          <a:solidFill>
                                            <a:srgbClr val="FF0000"/>
                                          </a:solidFill>
                                          <a:latin typeface="Cambria Math" panose="02040503050406030204" pitchFamily="18" charset="0"/>
                                          <a:ea typeface="Cambria Math" panose="02040503050406030204" pitchFamily="18" charset="0"/>
                                        </a:rPr>
                                        <m:t>30</m:t>
                                      </m:r>
                                    </m:e>
                                  </m:rad>
                                </m:den>
                              </m:f>
                            </m:e>
                          </m:d>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 if </a:t>
                </a:r>
                <a14:m>
                  <m:oMath xmlns:m="http://schemas.openxmlformats.org/officeDocument/2006/math">
                    <m:r>
                      <a:rPr lang="en-GB" b="0" i="1" smtClean="0">
                        <a:solidFill>
                          <a:srgbClr val="FF0000"/>
                        </a:solidFill>
                        <a:latin typeface="Cambria Math" panose="02040503050406030204" pitchFamily="18" charset="0"/>
                      </a:rPr>
                      <m:t>𝑃</m:t>
                    </m:r>
                    <m:d>
                      <m:dPr>
                        <m:ctrlPr>
                          <a:rPr lang="en-GB" b="0" i="1" smtClean="0">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rPr>
                          <m:t>49</m:t>
                        </m:r>
                      </m:e>
                    </m:d>
                    <m:r>
                      <a:rPr lang="en-GB" b="0" i="1" smtClean="0">
                        <a:solidFill>
                          <a:srgbClr val="FF0000"/>
                        </a:solidFill>
                        <a:latin typeface="Cambria Math" panose="02040503050406030204" pitchFamily="18" charset="0"/>
                      </a:rPr>
                      <m:t>&lt;0.1</m:t>
                    </m:r>
                  </m:oMath>
                </a14:m>
                <a:endParaRPr lang="en-GB"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i="1">
                          <a:solidFill>
                            <a:srgbClr val="FF0000"/>
                          </a:solidFill>
                          <a:latin typeface="Cambria Math" panose="02040503050406030204" pitchFamily="18" charset="0"/>
                        </a:rPr>
                        <m:t>𝑃</m:t>
                      </m:r>
                      <m:d>
                        <m:dPr>
                          <m:ctrlPr>
                            <a:rPr lang="en-GB" i="1">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i="1">
                              <a:solidFill>
                                <a:srgbClr val="FF0000"/>
                              </a:solidFill>
                              <a:latin typeface="Cambria Math" panose="02040503050406030204" pitchFamily="18" charset="0"/>
                            </a:rPr>
                            <m:t>49</m:t>
                          </m:r>
                        </m:e>
                      </m:d>
                      <m:r>
                        <a:rPr lang="en-GB" b="0" i="1" smtClean="0">
                          <a:solidFill>
                            <a:srgbClr val="FF0000"/>
                          </a:solidFill>
                          <a:latin typeface="Cambria Math" panose="02040503050406030204" pitchFamily="18" charset="0"/>
                        </a:rPr>
                        <m:t>=0.0854…&lt;0.1</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The result is significant.</a:t>
                </a:r>
              </a:p>
              <a:p>
                <a:r>
                  <a:rPr lang="en-GB" dirty="0">
                    <a:solidFill>
                      <a:srgbClr val="FF0000"/>
                    </a:solidFill>
                    <a:latin typeface="Candara" panose="020E0502030303020204" pitchFamily="34" charset="0"/>
                  </a:rPr>
                  <a:t>Sufficient evidence to 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a:t>
                </a:r>
              </a:p>
              <a:p>
                <a:r>
                  <a:rPr lang="en-GB" dirty="0">
                    <a:solidFill>
                      <a:srgbClr val="FF0000"/>
                    </a:solidFill>
                    <a:latin typeface="Candara" panose="020E0502030303020204" pitchFamily="34" charset="0"/>
                  </a:rPr>
                  <a:t>Sufficient evidence to suggest </a:t>
                </a:r>
                <a14:m>
                  <m:oMath xmlns:m="http://schemas.openxmlformats.org/officeDocument/2006/math">
                    <m:r>
                      <a:rPr lang="en-GB" i="1">
                        <a:solidFill>
                          <a:srgbClr val="FF0000"/>
                        </a:solidFill>
                        <a:latin typeface="Cambria Math" panose="02040503050406030204" pitchFamily="18" charset="0"/>
                        <a:ea typeface="Cambria Math" panose="02040503050406030204" pitchFamily="18" charset="0"/>
                      </a:rPr>
                      <m:t>𝜇</m:t>
                    </m:r>
                    <m:r>
                      <a:rPr lang="en-GB" i="1">
                        <a:solidFill>
                          <a:srgbClr val="FF0000"/>
                        </a:solidFill>
                        <a:latin typeface="Cambria Math" panose="02040503050406030204" pitchFamily="18" charset="0"/>
                        <a:ea typeface="Cambria Math" panose="02040503050406030204" pitchFamily="18" charset="0"/>
                      </a:rPr>
                      <m:t>&lt;50</m:t>
                    </m:r>
                  </m:oMath>
                </a14:m>
                <a:endParaRPr lang="en-GB"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429000"/>
                <a:ext cx="4572001" cy="2987164"/>
              </a:xfrm>
              <a:prstGeom prst="rect">
                <a:avLst/>
              </a:prstGeom>
              <a:blipFill>
                <a:blip r:embed="rId4"/>
                <a:stretch>
                  <a:fillRect l="-1067" t="-1224" b="-2245"/>
                </a:stretch>
              </a:blipFill>
            </p:spPr>
            <p:txBody>
              <a:bodyPr/>
              <a:lstStyle/>
              <a:p>
                <a:r>
                  <a:rPr lang="en-GB">
                    <a:noFill/>
                  </a:rPr>
                  <a:t> </a:t>
                </a:r>
              </a:p>
            </p:txBody>
          </p:sp>
        </mc:Fallback>
      </mc:AlternateContent>
    </p:spTree>
    <p:extLst>
      <p:ext uri="{BB962C8B-B14F-4D97-AF65-F5344CB8AC3E}">
        <p14:creationId xmlns:p14="http://schemas.microsoft.com/office/powerpoint/2010/main" val="137990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𝑥</m:t>
                        </m:r>
                      </m:e>
                    </m:acc>
                    <m:r>
                      <a:rPr lang="en-GB" sz="1600" b="0" i="1" smtClean="0">
                        <a:latin typeface="Cambria Math" panose="02040503050406030204" pitchFamily="18" charset="0"/>
                      </a:rPr>
                      <m:t>=51</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10%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&gt;50</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046988"/>
              </a:xfrm>
              <a:prstGeom prst="rect">
                <a:avLst/>
              </a:prstGeom>
              <a:blipFill>
                <a:blip r:embed="rId2"/>
                <a:stretch>
                  <a:fillRect l="-667" t="-601" r="-12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𝑥</m:t>
                        </m:r>
                      </m:e>
                    </m:acc>
                    <m:r>
                      <a:rPr lang="en-GB" sz="1600" i="1">
                        <a:latin typeface="Cambria Math" panose="02040503050406030204" pitchFamily="18" charset="0"/>
                      </a:rPr>
                      <m:t>=</m:t>
                    </m:r>
                    <m:r>
                      <a:rPr lang="en-GB" sz="1600" b="0" i="1" smtClean="0">
                        <a:latin typeface="Cambria Math" panose="02040503050406030204" pitchFamily="18" charset="0"/>
                      </a:rPr>
                      <m:t>51</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&gt;</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046988"/>
              </a:xfrm>
              <a:prstGeom prst="rect">
                <a:avLst/>
              </a:prstGeom>
              <a:blipFill>
                <a:blip r:embed="rId3"/>
                <a:stretch>
                  <a:fillRect l="-800" t="-600" r="-10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429000"/>
                <a:ext cx="4572001" cy="2987164"/>
              </a:xfrm>
              <a:prstGeom prst="rect">
                <a:avLst/>
              </a:prstGeom>
            </p:spPr>
            <p:txBody>
              <a:bodyPr wrap="square">
                <a:spAutoFit/>
              </a:bodyPr>
              <a:lstStyle/>
              <a:p>
                <a:r>
                  <a:rPr lang="en-GB" b="0" dirty="0">
                    <a:solidFill>
                      <a:srgbClr val="FF0000"/>
                    </a:solidFill>
                    <a:latin typeface="Candara" panose="020E0502030303020204" pitchFamily="34" charset="0"/>
                  </a:rPr>
                  <a:t>Assume </a:t>
                </a:r>
                <a14:m>
                  <m:oMath xmlns:m="http://schemas.openxmlformats.org/officeDocument/2006/math">
                    <m:sSub>
                      <m:sSubPr>
                        <m:ctrlPr>
                          <a:rPr lang="en-GB" b="0" i="1" smtClean="0">
                            <a:solidFill>
                              <a:srgbClr val="FF0000"/>
                            </a:solidFill>
                            <a:latin typeface="Cambria Math" panose="02040503050406030204" pitchFamily="18" charset="0"/>
                          </a:rPr>
                        </m:ctrlPr>
                      </m:sSubPr>
                      <m:e>
                        <m:r>
                          <a:rPr lang="en-GB" b="0" i="1" smtClean="0">
                            <a:solidFill>
                              <a:srgbClr val="FF0000"/>
                            </a:solidFill>
                            <a:latin typeface="Cambria Math" panose="02040503050406030204" pitchFamily="18" charset="0"/>
                          </a:rPr>
                          <m:t>𝐻</m:t>
                        </m:r>
                      </m:e>
                      <m:sub>
                        <m:r>
                          <a:rPr lang="en-GB" b="0" i="1" smtClean="0">
                            <a:solidFill>
                              <a:srgbClr val="FF0000"/>
                            </a:solidFill>
                            <a:latin typeface="Cambria Math" panose="02040503050406030204" pitchFamily="18" charset="0"/>
                          </a:rPr>
                          <m:t>0</m:t>
                        </m:r>
                      </m:sub>
                    </m:sSub>
                  </m:oMath>
                </a14:m>
                <a:r>
                  <a:rPr lang="en-GB" b="0" dirty="0">
                    <a:solidFill>
                      <a:srgbClr val="FF0000"/>
                    </a:solidFill>
                    <a:latin typeface="Candara" panose="020E0502030303020204" pitchFamily="34" charset="0"/>
                  </a:rPr>
                  <a:t> true: </a:t>
                </a:r>
                <a14:m>
                  <m:oMath xmlns:m="http://schemas.openxmlformats.org/officeDocument/2006/math">
                    <m:r>
                      <a:rPr lang="en-GB" b="0" i="1" smtClean="0">
                        <a:solidFill>
                          <a:srgbClr val="FF0000"/>
                        </a:solidFill>
                        <a:latin typeface="Cambria Math" panose="02040503050406030204" pitchFamily="18" charset="0"/>
                      </a:rPr>
                      <m:t>𝑋</m:t>
                    </m:r>
                    <m:r>
                      <a:rPr lang="en-GB" b="0"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d>
                      <m:dPr>
                        <m:ctrlPr>
                          <a:rPr lang="en-GB" b="0" i="1" smtClean="0">
                            <a:solidFill>
                              <a:srgbClr val="FF0000"/>
                            </a:solidFill>
                            <a:latin typeface="Cambria Math" panose="02040503050406030204" pitchFamily="18" charset="0"/>
                            <a:ea typeface="Cambria Math" panose="02040503050406030204" pitchFamily="18" charset="0"/>
                          </a:rPr>
                        </m:ctrlPr>
                      </m:dPr>
                      <m:e>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50,4</m:t>
                            </m:r>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 </m:t>
                        </m:r>
                      </m:e>
                    </m:d>
                  </m:oMath>
                </a14:m>
                <a:endParaRPr lang="en-GB" b="0" dirty="0">
                  <a:solidFill>
                    <a:srgbClr val="FF0000"/>
                  </a:solidFill>
                  <a:latin typeface="Candara" panose="020E0502030303020204" pitchFamily="34"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acc>
                        <m:accPr>
                          <m:chr m:val="̅"/>
                          <m:ctrlPr>
                            <a:rPr lang="en-GB" i="1" smtClean="0">
                              <a:solidFill>
                                <a:srgbClr val="FF0000"/>
                              </a:solidFill>
                              <a:latin typeface="Cambria Math" panose="02040503050406030204" pitchFamily="18" charset="0"/>
                            </a:rPr>
                          </m:ctrlPr>
                        </m:accPr>
                        <m:e>
                          <m:r>
                            <a:rPr lang="en-GB" b="0" i="1" smtClean="0">
                              <a:solidFill>
                                <a:srgbClr val="FF0000"/>
                              </a:solidFill>
                              <a:latin typeface="Cambria Math" panose="02040503050406030204" pitchFamily="18" charset="0"/>
                            </a:rPr>
                            <m:t>𝑋</m:t>
                          </m:r>
                        </m:e>
                      </m:acc>
                      <m:r>
                        <a:rPr lang="en-GB"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r>
                        <a:rPr lang="en-GB" b="0" i="1" smtClean="0">
                          <a:solidFill>
                            <a:srgbClr val="FF0000"/>
                          </a:solidFill>
                          <a:latin typeface="Cambria Math" panose="02040503050406030204" pitchFamily="18" charset="0"/>
                          <a:ea typeface="Cambria Math" panose="02040503050406030204" pitchFamily="18" charset="0"/>
                        </a:rPr>
                        <m:t>(50,</m:t>
                      </m:r>
                      <m:f>
                        <m:fPr>
                          <m:ctrlPr>
                            <a:rPr lang="en-GB" b="0" i="1" smtClean="0">
                              <a:solidFill>
                                <a:srgbClr val="FF0000"/>
                              </a:solidFill>
                              <a:latin typeface="Cambria Math" panose="02040503050406030204" pitchFamily="18" charset="0"/>
                              <a:ea typeface="Cambria Math" panose="02040503050406030204" pitchFamily="18" charset="0"/>
                            </a:rPr>
                          </m:ctrlPr>
                        </m:fPr>
                        <m:num>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4</m:t>
                              </m:r>
                            </m:e>
                            <m:sup>
                              <m:r>
                                <a:rPr lang="en-GB" b="0" i="1" smtClean="0">
                                  <a:solidFill>
                                    <a:srgbClr val="FF0000"/>
                                  </a:solidFill>
                                  <a:latin typeface="Cambria Math" panose="02040503050406030204" pitchFamily="18" charset="0"/>
                                  <a:ea typeface="Cambria Math" panose="02040503050406030204" pitchFamily="18" charset="0"/>
                                </a:rPr>
                                <m:t>2</m:t>
                              </m:r>
                            </m:sup>
                          </m:sSup>
                        </m:num>
                        <m:den>
                          <m:r>
                            <a:rPr lang="en-GB" b="0" i="1" smtClean="0">
                              <a:solidFill>
                                <a:srgbClr val="FF0000"/>
                              </a:solidFill>
                              <a:latin typeface="Cambria Math" panose="02040503050406030204" pitchFamily="18" charset="0"/>
                              <a:ea typeface="Cambria Math" panose="02040503050406030204" pitchFamily="18" charset="0"/>
                            </a:rPr>
                            <m:t>40</m:t>
                          </m:r>
                        </m:den>
                      </m:f>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i="1">
                          <a:solidFill>
                            <a:srgbClr val="FF0000"/>
                          </a:solidFill>
                          <a:latin typeface="Cambria Math" panose="02040503050406030204" pitchFamily="18" charset="0"/>
                          <a:ea typeface="Cambria Math" panose="02040503050406030204" pitchFamily="18" charset="0"/>
                        </a:rPr>
                        <m:t>𝑁</m:t>
                      </m:r>
                      <m:r>
                        <a:rPr lang="en-GB" i="1">
                          <a:solidFill>
                            <a:srgbClr val="FF0000"/>
                          </a:solidFill>
                          <a:latin typeface="Cambria Math" panose="02040503050406030204" pitchFamily="18" charset="0"/>
                          <a:ea typeface="Cambria Math" panose="02040503050406030204" pitchFamily="18" charset="0"/>
                        </a:rPr>
                        <m:t>(50,</m:t>
                      </m:r>
                      <m:sSup>
                        <m:sSupPr>
                          <m:ctrlPr>
                            <a:rPr lang="en-GB" b="0" i="1" smtClean="0">
                              <a:solidFill>
                                <a:srgbClr val="FF0000"/>
                              </a:solidFill>
                              <a:latin typeface="Cambria Math" panose="02040503050406030204" pitchFamily="18" charset="0"/>
                              <a:ea typeface="Cambria Math" panose="02040503050406030204" pitchFamily="18" charset="0"/>
                            </a:rPr>
                          </m:ctrlPr>
                        </m:sSupPr>
                        <m:e>
                          <m:d>
                            <m:dPr>
                              <m:ctrlPr>
                                <a:rPr lang="en-GB" b="0" i="1" smtClean="0">
                                  <a:solidFill>
                                    <a:srgbClr val="FF0000"/>
                                  </a:solidFill>
                                  <a:latin typeface="Cambria Math" panose="02040503050406030204" pitchFamily="18" charset="0"/>
                                  <a:ea typeface="Cambria Math" panose="02040503050406030204" pitchFamily="18" charset="0"/>
                                </a:rPr>
                              </m:ctrlPr>
                            </m:dPr>
                            <m:e>
                              <m:f>
                                <m:fPr>
                                  <m:ctrlPr>
                                    <a:rPr lang="en-GB" b="0" i="1" smtClean="0">
                                      <a:solidFill>
                                        <a:srgbClr val="FF0000"/>
                                      </a:solidFill>
                                      <a:latin typeface="Cambria Math" panose="02040503050406030204" pitchFamily="18" charset="0"/>
                                      <a:ea typeface="Cambria Math" panose="02040503050406030204" pitchFamily="18" charset="0"/>
                                    </a:rPr>
                                  </m:ctrlPr>
                                </m:fPr>
                                <m:num>
                                  <m:r>
                                    <a:rPr lang="en-GB"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b="0" i="1" smtClean="0">
                                          <a:solidFill>
                                            <a:srgbClr val="FF0000"/>
                                          </a:solidFill>
                                          <a:latin typeface="Cambria Math" panose="02040503050406030204" pitchFamily="18" charset="0"/>
                                          <a:ea typeface="Cambria Math" panose="02040503050406030204" pitchFamily="18" charset="0"/>
                                        </a:rPr>
                                      </m:ctrlPr>
                                    </m:radPr>
                                    <m:deg/>
                                    <m:e>
                                      <m:r>
                                        <a:rPr lang="en-GB" b="0" i="1" smtClean="0">
                                          <a:solidFill>
                                            <a:srgbClr val="FF0000"/>
                                          </a:solidFill>
                                          <a:latin typeface="Cambria Math" panose="02040503050406030204" pitchFamily="18" charset="0"/>
                                          <a:ea typeface="Cambria Math" panose="02040503050406030204" pitchFamily="18" charset="0"/>
                                        </a:rPr>
                                        <m:t>40</m:t>
                                      </m:r>
                                    </m:e>
                                  </m:rad>
                                </m:den>
                              </m:f>
                            </m:e>
                          </m:d>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 if </a:t>
                </a:r>
                <a14:m>
                  <m:oMath xmlns:m="http://schemas.openxmlformats.org/officeDocument/2006/math">
                    <m:r>
                      <a:rPr lang="en-GB" b="0" i="1" smtClean="0">
                        <a:solidFill>
                          <a:srgbClr val="FF0000"/>
                        </a:solidFill>
                        <a:latin typeface="Cambria Math" panose="02040503050406030204" pitchFamily="18" charset="0"/>
                      </a:rPr>
                      <m:t>𝑃</m:t>
                    </m:r>
                    <m:d>
                      <m:dPr>
                        <m:ctrlPr>
                          <a:rPr lang="en-GB" b="0" i="1" smtClean="0">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rPr>
                          <m:t>51</m:t>
                        </m:r>
                      </m:e>
                    </m:d>
                    <m:r>
                      <a:rPr lang="en-GB" b="0" i="1" smtClean="0">
                        <a:solidFill>
                          <a:srgbClr val="FF0000"/>
                        </a:solidFill>
                        <a:latin typeface="Cambria Math" panose="02040503050406030204" pitchFamily="18" charset="0"/>
                      </a:rPr>
                      <m:t>&lt;0.05</m:t>
                    </m:r>
                  </m:oMath>
                </a14:m>
                <a:endParaRPr lang="en-GB"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i="1">
                          <a:solidFill>
                            <a:srgbClr val="FF0000"/>
                          </a:solidFill>
                          <a:latin typeface="Cambria Math" panose="02040503050406030204" pitchFamily="18" charset="0"/>
                        </a:rPr>
                        <m:t>𝑃</m:t>
                      </m:r>
                      <m:d>
                        <m:dPr>
                          <m:ctrlPr>
                            <a:rPr lang="en-GB" i="1">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rPr>
                            <m:t>51</m:t>
                          </m:r>
                        </m:e>
                      </m:d>
                      <m:r>
                        <a:rPr lang="en-GB" b="0" i="1" smtClean="0">
                          <a:solidFill>
                            <a:srgbClr val="FF0000"/>
                          </a:solidFill>
                          <a:latin typeface="Cambria Math" panose="02040503050406030204" pitchFamily="18" charset="0"/>
                        </a:rPr>
                        <m:t>=0.0569…&gt;0.05</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The result is not significant.</a:t>
                </a:r>
              </a:p>
              <a:p>
                <a:r>
                  <a:rPr lang="en-GB" dirty="0">
                    <a:solidFill>
                      <a:srgbClr val="FF0000"/>
                    </a:solidFill>
                    <a:latin typeface="Candara" panose="020E0502030303020204" pitchFamily="34" charset="0"/>
                  </a:rPr>
                  <a:t>Insufficient evidence to 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a:t>
                </a:r>
              </a:p>
              <a:p>
                <a:r>
                  <a:rPr lang="en-GB" dirty="0">
                    <a:solidFill>
                      <a:srgbClr val="FF0000"/>
                    </a:solidFill>
                    <a:latin typeface="Candara" panose="020E0502030303020204" pitchFamily="34" charset="0"/>
                  </a:rPr>
                  <a:t>Insufficient evidence to suggest </a:t>
                </a:r>
                <a14:m>
                  <m:oMath xmlns:m="http://schemas.openxmlformats.org/officeDocument/2006/math">
                    <m:r>
                      <a:rPr lang="en-GB" i="1">
                        <a:solidFill>
                          <a:srgbClr val="FF0000"/>
                        </a:solidFill>
                        <a:latin typeface="Cambria Math" panose="02040503050406030204" pitchFamily="18" charset="0"/>
                        <a:ea typeface="Cambria Math" panose="02040503050406030204" pitchFamily="18" charset="0"/>
                      </a:rPr>
                      <m:t>𝜇</m:t>
                    </m:r>
                    <m:r>
                      <a:rPr lang="en-GB" b="0" i="1" smtClean="0">
                        <a:solidFill>
                          <a:srgbClr val="FF0000"/>
                        </a:solidFill>
                        <a:latin typeface="Cambria Math" panose="02040503050406030204" pitchFamily="18" charset="0"/>
                        <a:ea typeface="Cambria Math" panose="02040503050406030204" pitchFamily="18" charset="0"/>
                      </a:rPr>
                      <m:t>&gt;</m:t>
                    </m:r>
                    <m:r>
                      <a:rPr lang="en-GB" i="1">
                        <a:solidFill>
                          <a:srgbClr val="FF0000"/>
                        </a:solidFill>
                        <a:latin typeface="Cambria Math" panose="02040503050406030204" pitchFamily="18" charset="0"/>
                        <a:ea typeface="Cambria Math" panose="02040503050406030204" pitchFamily="18" charset="0"/>
                      </a:rPr>
                      <m:t>50</m:t>
                    </m:r>
                  </m:oMath>
                </a14:m>
                <a:endParaRPr lang="en-GB"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429000"/>
                <a:ext cx="4572001" cy="2987164"/>
              </a:xfrm>
              <a:prstGeom prst="rect">
                <a:avLst/>
              </a:prstGeom>
              <a:blipFill>
                <a:blip r:embed="rId4"/>
                <a:stretch>
                  <a:fillRect l="-1067" t="-1224" b="-2245"/>
                </a:stretch>
              </a:blipFill>
            </p:spPr>
            <p:txBody>
              <a:bodyPr/>
              <a:lstStyle/>
              <a:p>
                <a:r>
                  <a:rPr lang="en-GB">
                    <a:noFill/>
                  </a:rPr>
                  <a:t> </a:t>
                </a:r>
              </a:p>
            </p:txBody>
          </p:sp>
        </mc:Fallback>
      </mc:AlternateContent>
    </p:spTree>
    <p:extLst>
      <p:ext uri="{BB962C8B-B14F-4D97-AF65-F5344CB8AC3E}">
        <p14:creationId xmlns:p14="http://schemas.microsoft.com/office/powerpoint/2010/main" val="209626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=61</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𝑥</m:t>
                        </m:r>
                      </m:e>
                    </m:acc>
                    <m:r>
                      <a:rPr lang="en-GB" sz="1600" b="0" i="1" smtClean="0">
                        <a:latin typeface="Cambria Math" panose="02040503050406030204" pitchFamily="18" charset="0"/>
                      </a:rPr>
                      <m:t>=51</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10%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046988"/>
              </a:xfrm>
              <a:prstGeom prst="rect">
                <a:avLst/>
              </a:prstGeom>
              <a:blipFill>
                <a:blip r:embed="rId2"/>
                <a:stretch>
                  <a:fillRect l="-667" t="-601" r="-12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=62</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𝑥</m:t>
                        </m:r>
                      </m:e>
                    </m:acc>
                    <m:r>
                      <a:rPr lang="en-GB" sz="1600" i="1">
                        <a:latin typeface="Cambria Math" panose="02040503050406030204" pitchFamily="18" charset="0"/>
                      </a:rPr>
                      <m:t>=</m:t>
                    </m:r>
                    <m:r>
                      <a:rPr lang="en-GB" sz="1600" b="0" i="1" smtClean="0">
                        <a:latin typeface="Cambria Math" panose="02040503050406030204" pitchFamily="18" charset="0"/>
                      </a:rPr>
                      <m:t>51</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046988"/>
              </a:xfrm>
              <a:prstGeom prst="rect">
                <a:avLst/>
              </a:prstGeom>
              <a:blipFill>
                <a:blip r:embed="rId3"/>
                <a:stretch>
                  <a:fillRect l="-800" t="-600" r="-10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429000"/>
                <a:ext cx="4572001" cy="2987164"/>
              </a:xfrm>
              <a:prstGeom prst="rect">
                <a:avLst/>
              </a:prstGeom>
            </p:spPr>
            <p:txBody>
              <a:bodyPr wrap="square">
                <a:spAutoFit/>
              </a:bodyPr>
              <a:lstStyle/>
              <a:p>
                <a:r>
                  <a:rPr lang="en-GB" b="0" dirty="0">
                    <a:solidFill>
                      <a:srgbClr val="FF0000"/>
                    </a:solidFill>
                    <a:latin typeface="Candara" panose="020E0502030303020204" pitchFamily="34" charset="0"/>
                  </a:rPr>
                  <a:t>Assume </a:t>
                </a:r>
                <a14:m>
                  <m:oMath xmlns:m="http://schemas.openxmlformats.org/officeDocument/2006/math">
                    <m:sSub>
                      <m:sSubPr>
                        <m:ctrlPr>
                          <a:rPr lang="en-GB" b="0" i="1" smtClean="0">
                            <a:solidFill>
                              <a:srgbClr val="FF0000"/>
                            </a:solidFill>
                            <a:latin typeface="Cambria Math" panose="02040503050406030204" pitchFamily="18" charset="0"/>
                          </a:rPr>
                        </m:ctrlPr>
                      </m:sSubPr>
                      <m:e>
                        <m:r>
                          <a:rPr lang="en-GB" b="0" i="1" smtClean="0">
                            <a:solidFill>
                              <a:srgbClr val="FF0000"/>
                            </a:solidFill>
                            <a:latin typeface="Cambria Math" panose="02040503050406030204" pitchFamily="18" charset="0"/>
                          </a:rPr>
                          <m:t>𝐻</m:t>
                        </m:r>
                      </m:e>
                      <m:sub>
                        <m:r>
                          <a:rPr lang="en-GB" b="0" i="1" smtClean="0">
                            <a:solidFill>
                              <a:srgbClr val="FF0000"/>
                            </a:solidFill>
                            <a:latin typeface="Cambria Math" panose="02040503050406030204" pitchFamily="18" charset="0"/>
                          </a:rPr>
                          <m:t>0</m:t>
                        </m:r>
                      </m:sub>
                    </m:sSub>
                  </m:oMath>
                </a14:m>
                <a:r>
                  <a:rPr lang="en-GB" b="0" dirty="0">
                    <a:solidFill>
                      <a:srgbClr val="FF0000"/>
                    </a:solidFill>
                    <a:latin typeface="Candara" panose="020E0502030303020204" pitchFamily="34" charset="0"/>
                  </a:rPr>
                  <a:t> true: </a:t>
                </a:r>
                <a14:m>
                  <m:oMath xmlns:m="http://schemas.openxmlformats.org/officeDocument/2006/math">
                    <m:r>
                      <a:rPr lang="en-GB" b="0" i="1" smtClean="0">
                        <a:solidFill>
                          <a:srgbClr val="FF0000"/>
                        </a:solidFill>
                        <a:latin typeface="Cambria Math" panose="02040503050406030204" pitchFamily="18" charset="0"/>
                      </a:rPr>
                      <m:t>𝑋</m:t>
                    </m:r>
                    <m:r>
                      <a:rPr lang="en-GB" b="0"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d>
                      <m:dPr>
                        <m:ctrlPr>
                          <a:rPr lang="en-GB" b="0" i="1" smtClean="0">
                            <a:solidFill>
                              <a:srgbClr val="FF0000"/>
                            </a:solidFill>
                            <a:latin typeface="Cambria Math" panose="02040503050406030204" pitchFamily="18" charset="0"/>
                            <a:ea typeface="Cambria Math" panose="02040503050406030204" pitchFamily="18" charset="0"/>
                          </a:rPr>
                        </m:ctrlPr>
                      </m:dPr>
                      <m:e>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50,4</m:t>
                            </m:r>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 </m:t>
                        </m:r>
                      </m:e>
                    </m:d>
                  </m:oMath>
                </a14:m>
                <a:endParaRPr lang="en-GB" b="0" dirty="0">
                  <a:solidFill>
                    <a:srgbClr val="FF0000"/>
                  </a:solidFill>
                  <a:latin typeface="Candara" panose="020E0502030303020204" pitchFamily="34"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acc>
                        <m:accPr>
                          <m:chr m:val="̅"/>
                          <m:ctrlPr>
                            <a:rPr lang="en-GB" i="1" smtClean="0">
                              <a:solidFill>
                                <a:srgbClr val="FF0000"/>
                              </a:solidFill>
                              <a:latin typeface="Cambria Math" panose="02040503050406030204" pitchFamily="18" charset="0"/>
                            </a:rPr>
                          </m:ctrlPr>
                        </m:accPr>
                        <m:e>
                          <m:r>
                            <a:rPr lang="en-GB" b="0" i="1" smtClean="0">
                              <a:solidFill>
                                <a:srgbClr val="FF0000"/>
                              </a:solidFill>
                              <a:latin typeface="Cambria Math" panose="02040503050406030204" pitchFamily="18" charset="0"/>
                            </a:rPr>
                            <m:t>𝑋</m:t>
                          </m:r>
                        </m:e>
                      </m:acc>
                      <m:r>
                        <a:rPr lang="en-GB"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r>
                        <a:rPr lang="en-GB" b="0" i="1" smtClean="0">
                          <a:solidFill>
                            <a:srgbClr val="FF0000"/>
                          </a:solidFill>
                          <a:latin typeface="Cambria Math" panose="02040503050406030204" pitchFamily="18" charset="0"/>
                          <a:ea typeface="Cambria Math" panose="02040503050406030204" pitchFamily="18" charset="0"/>
                        </a:rPr>
                        <m:t>(50,</m:t>
                      </m:r>
                      <m:f>
                        <m:fPr>
                          <m:ctrlPr>
                            <a:rPr lang="en-GB" b="0" i="1" smtClean="0">
                              <a:solidFill>
                                <a:srgbClr val="FF0000"/>
                              </a:solidFill>
                              <a:latin typeface="Cambria Math" panose="02040503050406030204" pitchFamily="18" charset="0"/>
                              <a:ea typeface="Cambria Math" panose="02040503050406030204" pitchFamily="18" charset="0"/>
                            </a:rPr>
                          </m:ctrlPr>
                        </m:fPr>
                        <m:num>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4</m:t>
                              </m:r>
                            </m:e>
                            <m:sup>
                              <m:r>
                                <a:rPr lang="en-GB" b="0" i="1" smtClean="0">
                                  <a:solidFill>
                                    <a:srgbClr val="FF0000"/>
                                  </a:solidFill>
                                  <a:latin typeface="Cambria Math" panose="02040503050406030204" pitchFamily="18" charset="0"/>
                                  <a:ea typeface="Cambria Math" panose="02040503050406030204" pitchFamily="18" charset="0"/>
                                </a:rPr>
                                <m:t>2</m:t>
                              </m:r>
                            </m:sup>
                          </m:sSup>
                        </m:num>
                        <m:den>
                          <m:r>
                            <a:rPr lang="en-GB" b="0" i="1" smtClean="0">
                              <a:solidFill>
                                <a:srgbClr val="FF0000"/>
                              </a:solidFill>
                              <a:latin typeface="Cambria Math" panose="02040503050406030204" pitchFamily="18" charset="0"/>
                              <a:ea typeface="Cambria Math" panose="02040503050406030204" pitchFamily="18" charset="0"/>
                            </a:rPr>
                            <m:t>62</m:t>
                          </m:r>
                        </m:den>
                      </m:f>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i="1">
                          <a:solidFill>
                            <a:srgbClr val="FF0000"/>
                          </a:solidFill>
                          <a:latin typeface="Cambria Math" panose="02040503050406030204" pitchFamily="18" charset="0"/>
                          <a:ea typeface="Cambria Math" panose="02040503050406030204" pitchFamily="18" charset="0"/>
                        </a:rPr>
                        <m:t>𝑁</m:t>
                      </m:r>
                      <m:r>
                        <a:rPr lang="en-GB" i="1">
                          <a:solidFill>
                            <a:srgbClr val="FF0000"/>
                          </a:solidFill>
                          <a:latin typeface="Cambria Math" panose="02040503050406030204" pitchFamily="18" charset="0"/>
                          <a:ea typeface="Cambria Math" panose="02040503050406030204" pitchFamily="18" charset="0"/>
                        </a:rPr>
                        <m:t>(50,</m:t>
                      </m:r>
                      <m:sSup>
                        <m:sSupPr>
                          <m:ctrlPr>
                            <a:rPr lang="en-GB" b="0" i="1" smtClean="0">
                              <a:solidFill>
                                <a:srgbClr val="FF0000"/>
                              </a:solidFill>
                              <a:latin typeface="Cambria Math" panose="02040503050406030204" pitchFamily="18" charset="0"/>
                              <a:ea typeface="Cambria Math" panose="02040503050406030204" pitchFamily="18" charset="0"/>
                            </a:rPr>
                          </m:ctrlPr>
                        </m:sSupPr>
                        <m:e>
                          <m:d>
                            <m:dPr>
                              <m:ctrlPr>
                                <a:rPr lang="en-GB" b="0" i="1" smtClean="0">
                                  <a:solidFill>
                                    <a:srgbClr val="FF0000"/>
                                  </a:solidFill>
                                  <a:latin typeface="Cambria Math" panose="02040503050406030204" pitchFamily="18" charset="0"/>
                                  <a:ea typeface="Cambria Math" panose="02040503050406030204" pitchFamily="18" charset="0"/>
                                </a:rPr>
                              </m:ctrlPr>
                            </m:dPr>
                            <m:e>
                              <m:f>
                                <m:fPr>
                                  <m:ctrlPr>
                                    <a:rPr lang="en-GB" b="0" i="1" smtClean="0">
                                      <a:solidFill>
                                        <a:srgbClr val="FF0000"/>
                                      </a:solidFill>
                                      <a:latin typeface="Cambria Math" panose="02040503050406030204" pitchFamily="18" charset="0"/>
                                      <a:ea typeface="Cambria Math" panose="02040503050406030204" pitchFamily="18" charset="0"/>
                                    </a:rPr>
                                  </m:ctrlPr>
                                </m:fPr>
                                <m:num>
                                  <m:r>
                                    <a:rPr lang="en-GB"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b="0" i="1" smtClean="0">
                                          <a:solidFill>
                                            <a:srgbClr val="FF0000"/>
                                          </a:solidFill>
                                          <a:latin typeface="Cambria Math" panose="02040503050406030204" pitchFamily="18" charset="0"/>
                                          <a:ea typeface="Cambria Math" panose="02040503050406030204" pitchFamily="18" charset="0"/>
                                        </a:rPr>
                                      </m:ctrlPr>
                                    </m:radPr>
                                    <m:deg/>
                                    <m:e>
                                      <m:r>
                                        <a:rPr lang="en-GB" b="0" i="1" smtClean="0">
                                          <a:solidFill>
                                            <a:srgbClr val="FF0000"/>
                                          </a:solidFill>
                                          <a:latin typeface="Cambria Math" panose="02040503050406030204" pitchFamily="18" charset="0"/>
                                          <a:ea typeface="Cambria Math" panose="02040503050406030204" pitchFamily="18" charset="0"/>
                                        </a:rPr>
                                        <m:t>62</m:t>
                                      </m:r>
                                    </m:e>
                                  </m:rad>
                                </m:den>
                              </m:f>
                            </m:e>
                          </m:d>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 if </a:t>
                </a:r>
                <a14:m>
                  <m:oMath xmlns:m="http://schemas.openxmlformats.org/officeDocument/2006/math">
                    <m:r>
                      <a:rPr lang="en-GB" b="0" i="1" smtClean="0">
                        <a:solidFill>
                          <a:srgbClr val="FF0000"/>
                        </a:solidFill>
                        <a:latin typeface="Cambria Math" panose="02040503050406030204" pitchFamily="18" charset="0"/>
                      </a:rPr>
                      <m:t>𝑃</m:t>
                    </m:r>
                    <m:d>
                      <m:dPr>
                        <m:ctrlPr>
                          <a:rPr lang="en-GB" b="0" i="1" smtClean="0">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rPr>
                          <m:t>51</m:t>
                        </m:r>
                      </m:e>
                    </m:d>
                    <m:r>
                      <a:rPr lang="en-GB" b="0" i="1" smtClean="0">
                        <a:solidFill>
                          <a:srgbClr val="FF0000"/>
                        </a:solidFill>
                        <a:latin typeface="Cambria Math" panose="02040503050406030204" pitchFamily="18" charset="0"/>
                      </a:rPr>
                      <m:t>&lt;0.025</m:t>
                    </m:r>
                  </m:oMath>
                </a14:m>
                <a:endParaRPr lang="en-GB"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i="1">
                          <a:solidFill>
                            <a:srgbClr val="FF0000"/>
                          </a:solidFill>
                          <a:latin typeface="Cambria Math" panose="02040503050406030204" pitchFamily="18" charset="0"/>
                        </a:rPr>
                        <m:t>𝑃</m:t>
                      </m:r>
                      <m:d>
                        <m:dPr>
                          <m:ctrlPr>
                            <a:rPr lang="en-GB" i="1">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rPr>
                            <m:t>51</m:t>
                          </m:r>
                        </m:e>
                      </m:d>
                      <m:r>
                        <a:rPr lang="en-GB" b="0" i="1" smtClean="0">
                          <a:solidFill>
                            <a:srgbClr val="FF0000"/>
                          </a:solidFill>
                          <a:latin typeface="Cambria Math" panose="02040503050406030204" pitchFamily="18" charset="0"/>
                        </a:rPr>
                        <m:t>=0.0245…&lt;0.025</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The result is significant.</a:t>
                </a:r>
              </a:p>
              <a:p>
                <a:r>
                  <a:rPr lang="en-GB" dirty="0">
                    <a:solidFill>
                      <a:srgbClr val="FF0000"/>
                    </a:solidFill>
                    <a:latin typeface="Candara" panose="020E0502030303020204" pitchFamily="34" charset="0"/>
                  </a:rPr>
                  <a:t>Sufficient evidence to 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a:t>
                </a:r>
              </a:p>
              <a:p>
                <a:r>
                  <a:rPr lang="en-GB" dirty="0">
                    <a:solidFill>
                      <a:srgbClr val="FF0000"/>
                    </a:solidFill>
                    <a:latin typeface="Candara" panose="020E0502030303020204" pitchFamily="34" charset="0"/>
                  </a:rPr>
                  <a:t>Sufficient evidence to suggest </a:t>
                </a:r>
                <a14:m>
                  <m:oMath xmlns:m="http://schemas.openxmlformats.org/officeDocument/2006/math">
                    <m:r>
                      <a:rPr lang="en-GB" i="1">
                        <a:solidFill>
                          <a:srgbClr val="FF0000"/>
                        </a:solidFill>
                        <a:latin typeface="Cambria Math" panose="02040503050406030204" pitchFamily="18" charset="0"/>
                        <a:ea typeface="Cambria Math" panose="02040503050406030204" pitchFamily="18" charset="0"/>
                      </a:rPr>
                      <m:t>𝜇</m:t>
                    </m:r>
                    <m:r>
                      <a:rPr lang="en-GB" i="1">
                        <a:solidFill>
                          <a:srgbClr val="FF0000"/>
                        </a:solidFill>
                        <a:latin typeface="Cambria Math" panose="02040503050406030204" pitchFamily="18" charset="0"/>
                        <a:ea typeface="Cambria Math" panose="02040503050406030204" pitchFamily="18" charset="0"/>
                      </a:rPr>
                      <m:t>≠50</m:t>
                    </m:r>
                  </m:oMath>
                </a14:m>
                <a:endParaRPr lang="en-GB"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429000"/>
                <a:ext cx="4572001" cy="2987164"/>
              </a:xfrm>
              <a:prstGeom prst="rect">
                <a:avLst/>
              </a:prstGeom>
              <a:blipFill>
                <a:blip r:embed="rId4"/>
                <a:stretch>
                  <a:fillRect l="-1067" t="-1224" b="-2245"/>
                </a:stretch>
              </a:blipFill>
            </p:spPr>
            <p:txBody>
              <a:bodyPr/>
              <a:lstStyle/>
              <a:p>
                <a:r>
                  <a:rPr lang="en-GB">
                    <a:noFill/>
                  </a:rPr>
                  <a:t> </a:t>
                </a:r>
              </a:p>
            </p:txBody>
          </p:sp>
        </mc:Fallback>
      </mc:AlternateContent>
    </p:spTree>
    <p:extLst>
      <p:ext uri="{BB962C8B-B14F-4D97-AF65-F5344CB8AC3E}">
        <p14:creationId xmlns:p14="http://schemas.microsoft.com/office/powerpoint/2010/main" val="134442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=62</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𝑥</m:t>
                        </m:r>
                      </m:e>
                    </m:acc>
                    <m:r>
                      <a:rPr lang="en-GB" sz="1600" b="0" i="1" smtClean="0">
                        <a:latin typeface="Cambria Math" panose="02040503050406030204" pitchFamily="18" charset="0"/>
                      </a:rPr>
                      <m:t>=49</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2%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046988"/>
              </a:xfrm>
              <a:prstGeom prst="rect">
                <a:avLst/>
              </a:prstGeom>
              <a:blipFill>
                <a:blip r:embed="rId2"/>
                <a:stretch>
                  <a:fillRect l="-667" t="-601" r="-12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Conduct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=61</m:t>
                    </m:r>
                  </m:oMath>
                </a14:m>
                <a:endParaRPr lang="en-GB" sz="1600" dirty="0">
                  <a:latin typeface="Candara" panose="020E0502030303020204" pitchFamily="34" charset="0"/>
                </a:endParaRPr>
              </a:p>
              <a:p>
                <a:r>
                  <a:rPr lang="en-GB" sz="1600" dirty="0">
                    <a:latin typeface="Candara" panose="020E0502030303020204" pitchFamily="34" charset="0"/>
                  </a:rPr>
                  <a:t>Sample mean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𝑥</m:t>
                        </m:r>
                      </m:e>
                    </m:acc>
                    <m:r>
                      <a:rPr lang="en-GB" sz="1600" i="1">
                        <a:latin typeface="Cambria Math" panose="02040503050406030204" pitchFamily="18" charset="0"/>
                      </a:rPr>
                      <m:t>=</m:t>
                    </m:r>
                    <m:r>
                      <a:rPr lang="en-GB" sz="1600" b="0" i="1" smtClean="0">
                        <a:latin typeface="Cambria Math" panose="02040503050406030204" pitchFamily="18" charset="0"/>
                      </a:rPr>
                      <m:t>49</m:t>
                    </m:r>
                  </m:oMath>
                </a14:m>
                <a:endParaRPr lang="en-GB" sz="1600" dirty="0">
                  <a:latin typeface="Candara" panose="020E0502030303020204" pitchFamily="34" charset="0"/>
                  <a:ea typeface="Cambria Math" panose="02040503050406030204" pitchFamily="18"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046988"/>
              </a:xfrm>
              <a:prstGeom prst="rect">
                <a:avLst/>
              </a:prstGeom>
              <a:blipFill>
                <a:blip r:embed="rId3"/>
                <a:stretch>
                  <a:fillRect l="-800" t="-600" r="-10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429000"/>
                <a:ext cx="4572001" cy="2987164"/>
              </a:xfrm>
              <a:prstGeom prst="rect">
                <a:avLst/>
              </a:prstGeom>
            </p:spPr>
            <p:txBody>
              <a:bodyPr wrap="square">
                <a:spAutoFit/>
              </a:bodyPr>
              <a:lstStyle/>
              <a:p>
                <a:r>
                  <a:rPr lang="en-GB" b="0" dirty="0">
                    <a:solidFill>
                      <a:srgbClr val="FF0000"/>
                    </a:solidFill>
                    <a:latin typeface="Candara" panose="020E0502030303020204" pitchFamily="34" charset="0"/>
                  </a:rPr>
                  <a:t>Assume </a:t>
                </a:r>
                <a14:m>
                  <m:oMath xmlns:m="http://schemas.openxmlformats.org/officeDocument/2006/math">
                    <m:sSub>
                      <m:sSubPr>
                        <m:ctrlPr>
                          <a:rPr lang="en-GB" b="0" i="1" smtClean="0">
                            <a:solidFill>
                              <a:srgbClr val="FF0000"/>
                            </a:solidFill>
                            <a:latin typeface="Cambria Math" panose="02040503050406030204" pitchFamily="18" charset="0"/>
                          </a:rPr>
                        </m:ctrlPr>
                      </m:sSubPr>
                      <m:e>
                        <m:r>
                          <a:rPr lang="en-GB" b="0" i="1" smtClean="0">
                            <a:solidFill>
                              <a:srgbClr val="FF0000"/>
                            </a:solidFill>
                            <a:latin typeface="Cambria Math" panose="02040503050406030204" pitchFamily="18" charset="0"/>
                          </a:rPr>
                          <m:t>𝐻</m:t>
                        </m:r>
                      </m:e>
                      <m:sub>
                        <m:r>
                          <a:rPr lang="en-GB" b="0" i="1" smtClean="0">
                            <a:solidFill>
                              <a:srgbClr val="FF0000"/>
                            </a:solidFill>
                            <a:latin typeface="Cambria Math" panose="02040503050406030204" pitchFamily="18" charset="0"/>
                          </a:rPr>
                          <m:t>0</m:t>
                        </m:r>
                      </m:sub>
                    </m:sSub>
                  </m:oMath>
                </a14:m>
                <a:r>
                  <a:rPr lang="en-GB" b="0" dirty="0">
                    <a:solidFill>
                      <a:srgbClr val="FF0000"/>
                    </a:solidFill>
                    <a:latin typeface="Candara" panose="020E0502030303020204" pitchFamily="34" charset="0"/>
                  </a:rPr>
                  <a:t> true: </a:t>
                </a:r>
                <a14:m>
                  <m:oMath xmlns:m="http://schemas.openxmlformats.org/officeDocument/2006/math">
                    <m:r>
                      <a:rPr lang="en-GB" b="0" i="1" smtClean="0">
                        <a:solidFill>
                          <a:srgbClr val="FF0000"/>
                        </a:solidFill>
                        <a:latin typeface="Cambria Math" panose="02040503050406030204" pitchFamily="18" charset="0"/>
                      </a:rPr>
                      <m:t>𝑋</m:t>
                    </m:r>
                    <m:r>
                      <a:rPr lang="en-GB" b="0"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d>
                      <m:dPr>
                        <m:ctrlPr>
                          <a:rPr lang="en-GB" b="0" i="1" smtClean="0">
                            <a:solidFill>
                              <a:srgbClr val="FF0000"/>
                            </a:solidFill>
                            <a:latin typeface="Cambria Math" panose="02040503050406030204" pitchFamily="18" charset="0"/>
                            <a:ea typeface="Cambria Math" panose="02040503050406030204" pitchFamily="18" charset="0"/>
                          </a:rPr>
                        </m:ctrlPr>
                      </m:dPr>
                      <m:e>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50,4</m:t>
                            </m:r>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 </m:t>
                        </m:r>
                      </m:e>
                    </m:d>
                  </m:oMath>
                </a14:m>
                <a:endParaRPr lang="en-GB" b="0" dirty="0">
                  <a:solidFill>
                    <a:srgbClr val="FF0000"/>
                  </a:solidFill>
                  <a:latin typeface="Candara" panose="020E0502030303020204" pitchFamily="34"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acc>
                        <m:accPr>
                          <m:chr m:val="̅"/>
                          <m:ctrlPr>
                            <a:rPr lang="en-GB" i="1" smtClean="0">
                              <a:solidFill>
                                <a:srgbClr val="FF0000"/>
                              </a:solidFill>
                              <a:latin typeface="Cambria Math" panose="02040503050406030204" pitchFamily="18" charset="0"/>
                            </a:rPr>
                          </m:ctrlPr>
                        </m:accPr>
                        <m:e>
                          <m:r>
                            <a:rPr lang="en-GB" b="0" i="1" smtClean="0">
                              <a:solidFill>
                                <a:srgbClr val="FF0000"/>
                              </a:solidFill>
                              <a:latin typeface="Cambria Math" panose="02040503050406030204" pitchFamily="18" charset="0"/>
                            </a:rPr>
                            <m:t>𝑋</m:t>
                          </m:r>
                        </m:e>
                      </m:acc>
                      <m:r>
                        <a:rPr lang="en-GB" i="1" smtClean="0">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ea typeface="Cambria Math" panose="02040503050406030204" pitchFamily="18" charset="0"/>
                        </a:rPr>
                        <m:t>𝑁</m:t>
                      </m:r>
                      <m:r>
                        <a:rPr lang="en-GB" b="0" i="1" smtClean="0">
                          <a:solidFill>
                            <a:srgbClr val="FF0000"/>
                          </a:solidFill>
                          <a:latin typeface="Cambria Math" panose="02040503050406030204" pitchFamily="18" charset="0"/>
                          <a:ea typeface="Cambria Math" panose="02040503050406030204" pitchFamily="18" charset="0"/>
                        </a:rPr>
                        <m:t>(50,</m:t>
                      </m:r>
                      <m:f>
                        <m:fPr>
                          <m:ctrlPr>
                            <a:rPr lang="en-GB" b="0" i="1" smtClean="0">
                              <a:solidFill>
                                <a:srgbClr val="FF0000"/>
                              </a:solidFill>
                              <a:latin typeface="Cambria Math" panose="02040503050406030204" pitchFamily="18" charset="0"/>
                              <a:ea typeface="Cambria Math" panose="02040503050406030204" pitchFamily="18" charset="0"/>
                            </a:rPr>
                          </m:ctrlPr>
                        </m:fPr>
                        <m:num>
                          <m:sSup>
                            <m:sSupPr>
                              <m:ctrlPr>
                                <a:rPr lang="en-GB" b="0" i="1" smtClean="0">
                                  <a:solidFill>
                                    <a:srgbClr val="FF0000"/>
                                  </a:solidFill>
                                  <a:latin typeface="Cambria Math" panose="02040503050406030204" pitchFamily="18" charset="0"/>
                                  <a:ea typeface="Cambria Math" panose="02040503050406030204" pitchFamily="18" charset="0"/>
                                </a:rPr>
                              </m:ctrlPr>
                            </m:sSupPr>
                            <m:e>
                              <m:r>
                                <a:rPr lang="en-GB" b="0" i="1" smtClean="0">
                                  <a:solidFill>
                                    <a:srgbClr val="FF0000"/>
                                  </a:solidFill>
                                  <a:latin typeface="Cambria Math" panose="02040503050406030204" pitchFamily="18" charset="0"/>
                                  <a:ea typeface="Cambria Math" panose="02040503050406030204" pitchFamily="18" charset="0"/>
                                </a:rPr>
                                <m:t>4</m:t>
                              </m:r>
                            </m:e>
                            <m:sup>
                              <m:r>
                                <a:rPr lang="en-GB" b="0" i="1" smtClean="0">
                                  <a:solidFill>
                                    <a:srgbClr val="FF0000"/>
                                  </a:solidFill>
                                  <a:latin typeface="Cambria Math" panose="02040503050406030204" pitchFamily="18" charset="0"/>
                                  <a:ea typeface="Cambria Math" panose="02040503050406030204" pitchFamily="18" charset="0"/>
                                </a:rPr>
                                <m:t>2</m:t>
                              </m:r>
                            </m:sup>
                          </m:sSup>
                        </m:num>
                        <m:den>
                          <m:r>
                            <a:rPr lang="en-GB" b="0" i="1" smtClean="0">
                              <a:solidFill>
                                <a:srgbClr val="FF0000"/>
                              </a:solidFill>
                              <a:latin typeface="Cambria Math" panose="02040503050406030204" pitchFamily="18" charset="0"/>
                              <a:ea typeface="Cambria Math" panose="02040503050406030204" pitchFamily="18" charset="0"/>
                            </a:rPr>
                            <m:t>61</m:t>
                          </m:r>
                        </m:den>
                      </m:f>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i="1">
                          <a:solidFill>
                            <a:srgbClr val="FF0000"/>
                          </a:solidFill>
                          <a:latin typeface="Cambria Math" panose="02040503050406030204" pitchFamily="18" charset="0"/>
                          <a:ea typeface="Cambria Math" panose="02040503050406030204" pitchFamily="18" charset="0"/>
                        </a:rPr>
                        <m:t>𝑁</m:t>
                      </m:r>
                      <m:r>
                        <a:rPr lang="en-GB" i="1">
                          <a:solidFill>
                            <a:srgbClr val="FF0000"/>
                          </a:solidFill>
                          <a:latin typeface="Cambria Math" panose="02040503050406030204" pitchFamily="18" charset="0"/>
                          <a:ea typeface="Cambria Math" panose="02040503050406030204" pitchFamily="18" charset="0"/>
                        </a:rPr>
                        <m:t>(50,</m:t>
                      </m:r>
                      <m:sSup>
                        <m:sSupPr>
                          <m:ctrlPr>
                            <a:rPr lang="en-GB" b="0" i="1" smtClean="0">
                              <a:solidFill>
                                <a:srgbClr val="FF0000"/>
                              </a:solidFill>
                              <a:latin typeface="Cambria Math" panose="02040503050406030204" pitchFamily="18" charset="0"/>
                              <a:ea typeface="Cambria Math" panose="02040503050406030204" pitchFamily="18" charset="0"/>
                            </a:rPr>
                          </m:ctrlPr>
                        </m:sSupPr>
                        <m:e>
                          <m:d>
                            <m:dPr>
                              <m:ctrlPr>
                                <a:rPr lang="en-GB" b="0" i="1" smtClean="0">
                                  <a:solidFill>
                                    <a:srgbClr val="FF0000"/>
                                  </a:solidFill>
                                  <a:latin typeface="Cambria Math" panose="02040503050406030204" pitchFamily="18" charset="0"/>
                                  <a:ea typeface="Cambria Math" panose="02040503050406030204" pitchFamily="18" charset="0"/>
                                </a:rPr>
                              </m:ctrlPr>
                            </m:dPr>
                            <m:e>
                              <m:f>
                                <m:fPr>
                                  <m:ctrlPr>
                                    <a:rPr lang="en-GB" b="0" i="1" smtClean="0">
                                      <a:solidFill>
                                        <a:srgbClr val="FF0000"/>
                                      </a:solidFill>
                                      <a:latin typeface="Cambria Math" panose="02040503050406030204" pitchFamily="18" charset="0"/>
                                      <a:ea typeface="Cambria Math" panose="02040503050406030204" pitchFamily="18" charset="0"/>
                                    </a:rPr>
                                  </m:ctrlPr>
                                </m:fPr>
                                <m:num>
                                  <m:r>
                                    <a:rPr lang="en-GB"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b="0" i="1" smtClean="0">
                                          <a:solidFill>
                                            <a:srgbClr val="FF0000"/>
                                          </a:solidFill>
                                          <a:latin typeface="Cambria Math" panose="02040503050406030204" pitchFamily="18" charset="0"/>
                                          <a:ea typeface="Cambria Math" panose="02040503050406030204" pitchFamily="18" charset="0"/>
                                        </a:rPr>
                                      </m:ctrlPr>
                                    </m:radPr>
                                    <m:deg/>
                                    <m:e>
                                      <m:r>
                                        <a:rPr lang="en-GB" b="0" i="1" smtClean="0">
                                          <a:solidFill>
                                            <a:srgbClr val="FF0000"/>
                                          </a:solidFill>
                                          <a:latin typeface="Cambria Math" panose="02040503050406030204" pitchFamily="18" charset="0"/>
                                          <a:ea typeface="Cambria Math" panose="02040503050406030204" pitchFamily="18" charset="0"/>
                                        </a:rPr>
                                        <m:t>61</m:t>
                                      </m:r>
                                    </m:e>
                                  </m:rad>
                                </m:den>
                              </m:f>
                            </m:e>
                          </m:d>
                        </m:e>
                        <m:sup>
                          <m:r>
                            <a:rPr lang="en-GB" b="0" i="1" smtClean="0">
                              <a:solidFill>
                                <a:srgbClr val="FF0000"/>
                              </a:solidFill>
                              <a:latin typeface="Cambria Math" panose="02040503050406030204" pitchFamily="18" charset="0"/>
                              <a:ea typeface="Cambria Math" panose="02040503050406030204" pitchFamily="18" charset="0"/>
                            </a:rPr>
                            <m:t>2</m:t>
                          </m:r>
                        </m:sup>
                      </m:sSup>
                      <m:r>
                        <a:rPr lang="en-GB" b="0" i="1" smtClean="0">
                          <a:solidFill>
                            <a:srgbClr val="FF0000"/>
                          </a:solidFill>
                          <a:latin typeface="Cambria Math" panose="02040503050406030204" pitchFamily="18" charset="0"/>
                          <a:ea typeface="Cambria Math" panose="02040503050406030204" pitchFamily="18" charset="0"/>
                        </a:rPr>
                        <m:t>)</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 if </a:t>
                </a:r>
                <a14:m>
                  <m:oMath xmlns:m="http://schemas.openxmlformats.org/officeDocument/2006/math">
                    <m:r>
                      <a:rPr lang="en-GB" b="0" i="1" smtClean="0">
                        <a:solidFill>
                          <a:srgbClr val="FF0000"/>
                        </a:solidFill>
                        <a:latin typeface="Cambria Math" panose="02040503050406030204" pitchFamily="18" charset="0"/>
                      </a:rPr>
                      <m:t>𝑃</m:t>
                    </m:r>
                    <m:d>
                      <m:dPr>
                        <m:ctrlPr>
                          <a:rPr lang="en-GB" b="0" i="1" smtClean="0">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rPr>
                          <m:t>49</m:t>
                        </m:r>
                      </m:e>
                    </m:d>
                    <m:r>
                      <a:rPr lang="en-GB" b="0" i="1" smtClean="0">
                        <a:solidFill>
                          <a:srgbClr val="FF0000"/>
                        </a:solidFill>
                        <a:latin typeface="Cambria Math" panose="02040503050406030204" pitchFamily="18" charset="0"/>
                      </a:rPr>
                      <m:t>&lt;0.005</m:t>
                    </m:r>
                  </m:oMath>
                </a14:m>
                <a:endParaRPr lang="en-GB"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i="1">
                          <a:solidFill>
                            <a:srgbClr val="FF0000"/>
                          </a:solidFill>
                          <a:latin typeface="Cambria Math" panose="02040503050406030204" pitchFamily="18" charset="0"/>
                        </a:rPr>
                        <m:t>𝑃</m:t>
                      </m:r>
                      <m:d>
                        <m:dPr>
                          <m:ctrlPr>
                            <a:rPr lang="en-GB" i="1">
                              <a:solidFill>
                                <a:srgbClr val="FF0000"/>
                              </a:solidFill>
                              <a:latin typeface="Cambria Math" panose="02040503050406030204" pitchFamily="18" charset="0"/>
                            </a:rPr>
                          </m:ctrlPr>
                        </m:dPr>
                        <m:e>
                          <m:acc>
                            <m:accPr>
                              <m:chr m:val="̅"/>
                              <m:ctrlPr>
                                <a:rPr lang="en-GB" i="1">
                                  <a:solidFill>
                                    <a:srgbClr val="FF0000"/>
                                  </a:solidFill>
                                  <a:latin typeface="Cambria Math" panose="02040503050406030204" pitchFamily="18" charset="0"/>
                                </a:rPr>
                              </m:ctrlPr>
                            </m:accPr>
                            <m:e>
                              <m:r>
                                <a:rPr lang="en-GB" i="1">
                                  <a:solidFill>
                                    <a:srgbClr val="FF0000"/>
                                  </a:solidFill>
                                  <a:latin typeface="Cambria Math" panose="02040503050406030204" pitchFamily="18" charset="0"/>
                                </a:rPr>
                                <m:t>𝑋</m:t>
                              </m:r>
                            </m:e>
                          </m:acc>
                          <m:r>
                            <a:rPr lang="en-GB" i="1">
                              <a:solidFill>
                                <a:srgbClr val="FF0000"/>
                              </a:solidFill>
                              <a:latin typeface="Cambria Math" panose="02040503050406030204" pitchFamily="18" charset="0"/>
                              <a:ea typeface="Cambria Math" panose="02040503050406030204" pitchFamily="18" charset="0"/>
                            </a:rPr>
                            <m:t>≤</m:t>
                          </m:r>
                          <m:r>
                            <a:rPr lang="en-GB" b="0" i="1" smtClean="0">
                              <a:solidFill>
                                <a:srgbClr val="FF0000"/>
                              </a:solidFill>
                              <a:latin typeface="Cambria Math" panose="02040503050406030204" pitchFamily="18" charset="0"/>
                            </a:rPr>
                            <m:t>49</m:t>
                          </m:r>
                        </m:e>
                      </m:d>
                      <m:r>
                        <a:rPr lang="en-GB" b="0" i="1" smtClean="0">
                          <a:solidFill>
                            <a:srgbClr val="FF0000"/>
                          </a:solidFill>
                          <a:latin typeface="Cambria Math" panose="02040503050406030204" pitchFamily="18" charset="0"/>
                        </a:rPr>
                        <m:t>=0.0254…&gt;0.005</m:t>
                      </m:r>
                    </m:oMath>
                  </m:oMathPara>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The result is not significant.</a:t>
                </a:r>
              </a:p>
              <a:p>
                <a:r>
                  <a:rPr lang="en-GB" dirty="0">
                    <a:solidFill>
                      <a:srgbClr val="FF0000"/>
                    </a:solidFill>
                    <a:latin typeface="Candara" panose="020E0502030303020204" pitchFamily="34" charset="0"/>
                  </a:rPr>
                  <a:t>Insufficient evidence to reject </a:t>
                </a:r>
                <a14:m>
                  <m:oMath xmlns:m="http://schemas.openxmlformats.org/officeDocument/2006/math">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𝐻</m:t>
                        </m:r>
                      </m:e>
                      <m:sub>
                        <m:r>
                          <a:rPr lang="en-GB" i="1">
                            <a:solidFill>
                              <a:srgbClr val="FF0000"/>
                            </a:solidFill>
                            <a:latin typeface="Cambria Math" panose="02040503050406030204" pitchFamily="18" charset="0"/>
                          </a:rPr>
                          <m:t>0</m:t>
                        </m:r>
                      </m:sub>
                    </m:sSub>
                  </m:oMath>
                </a14:m>
                <a:r>
                  <a:rPr lang="en-GB" dirty="0">
                    <a:solidFill>
                      <a:srgbClr val="FF0000"/>
                    </a:solidFill>
                    <a:latin typeface="Candara" panose="020E0502030303020204" pitchFamily="34" charset="0"/>
                  </a:rPr>
                  <a:t>.</a:t>
                </a:r>
              </a:p>
              <a:p>
                <a:r>
                  <a:rPr lang="en-GB" dirty="0">
                    <a:solidFill>
                      <a:srgbClr val="FF0000"/>
                    </a:solidFill>
                    <a:latin typeface="Candara" panose="020E0502030303020204" pitchFamily="34" charset="0"/>
                  </a:rPr>
                  <a:t>Insufficient evidence to suggest </a:t>
                </a:r>
                <a14:m>
                  <m:oMath xmlns:m="http://schemas.openxmlformats.org/officeDocument/2006/math">
                    <m:r>
                      <a:rPr lang="en-GB" i="1">
                        <a:solidFill>
                          <a:srgbClr val="FF0000"/>
                        </a:solidFill>
                        <a:latin typeface="Cambria Math" panose="02040503050406030204" pitchFamily="18" charset="0"/>
                        <a:ea typeface="Cambria Math" panose="02040503050406030204" pitchFamily="18" charset="0"/>
                      </a:rPr>
                      <m:t>𝜇</m:t>
                    </m:r>
                    <m:r>
                      <a:rPr lang="en-GB" i="1">
                        <a:solidFill>
                          <a:srgbClr val="FF0000"/>
                        </a:solidFill>
                        <a:latin typeface="Cambria Math" panose="02040503050406030204" pitchFamily="18" charset="0"/>
                        <a:ea typeface="Cambria Math" panose="02040503050406030204" pitchFamily="18" charset="0"/>
                      </a:rPr>
                      <m:t>≠50</m:t>
                    </m:r>
                  </m:oMath>
                </a14:m>
                <a:endParaRPr lang="en-GB"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429000"/>
                <a:ext cx="4572001" cy="2987164"/>
              </a:xfrm>
              <a:prstGeom prst="rect">
                <a:avLst/>
              </a:prstGeom>
              <a:blipFill>
                <a:blip r:embed="rId4"/>
                <a:stretch>
                  <a:fillRect l="-1067" t="-1224" b="-2245"/>
                </a:stretch>
              </a:blipFill>
            </p:spPr>
            <p:txBody>
              <a:bodyPr/>
              <a:lstStyle/>
              <a:p>
                <a:r>
                  <a:rPr lang="en-GB">
                    <a:noFill/>
                  </a:rPr>
                  <a:t> </a:t>
                </a:r>
              </a:p>
            </p:txBody>
          </p:sp>
        </mc:Fallback>
      </mc:AlternateContent>
    </p:spTree>
    <p:extLst>
      <p:ext uri="{BB962C8B-B14F-4D97-AF65-F5344CB8AC3E}">
        <p14:creationId xmlns:p14="http://schemas.microsoft.com/office/powerpoint/2010/main" val="32291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Find the critical region for the test statistic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&lt;50</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046988"/>
              </a:xfrm>
              <a:prstGeom prst="rect">
                <a:avLst/>
              </a:prstGeom>
              <a:blipFill>
                <a:blip r:embed="rId2"/>
                <a:stretch>
                  <a:fillRect l="-667" t="-601" r="-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Find the critical region for the test statistic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10%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&lt;</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046988"/>
              </a:xfrm>
              <a:prstGeom prst="rect">
                <a:avLst/>
              </a:prstGeom>
              <a:blipFill>
                <a:blip r:embed="rId3"/>
                <a:stretch>
                  <a:fillRect l="-800" t="-600" r="-5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429000"/>
                <a:ext cx="4572001" cy="3219279"/>
              </a:xfrm>
              <a:prstGeom prst="rect">
                <a:avLst/>
              </a:prstGeom>
            </p:spPr>
            <p:txBody>
              <a:bodyPr wrap="square">
                <a:spAutoFit/>
              </a:bodyPr>
              <a:lstStyle/>
              <a:p>
                <a:r>
                  <a:rPr lang="en-GB" sz="1400" b="0" dirty="0">
                    <a:solidFill>
                      <a:srgbClr val="FF0000"/>
                    </a:solidFill>
                    <a:latin typeface="Candara" panose="020E0502030303020204" pitchFamily="34" charset="0"/>
                  </a:rPr>
                  <a:t>Assume </a:t>
                </a:r>
                <a14:m>
                  <m:oMath xmlns:m="http://schemas.openxmlformats.org/officeDocument/2006/math">
                    <m:sSub>
                      <m:sSubPr>
                        <m:ctrlPr>
                          <a:rPr lang="en-GB" sz="1400" b="0" i="1" smtClean="0">
                            <a:solidFill>
                              <a:srgbClr val="FF0000"/>
                            </a:solidFill>
                            <a:latin typeface="Cambria Math" panose="02040503050406030204" pitchFamily="18" charset="0"/>
                          </a:rPr>
                        </m:ctrlPr>
                      </m:sSubPr>
                      <m:e>
                        <m:r>
                          <a:rPr lang="en-GB" sz="1400" b="0" i="1" smtClean="0">
                            <a:solidFill>
                              <a:srgbClr val="FF0000"/>
                            </a:solidFill>
                            <a:latin typeface="Cambria Math" panose="02040503050406030204" pitchFamily="18" charset="0"/>
                          </a:rPr>
                          <m:t>𝐻</m:t>
                        </m:r>
                      </m:e>
                      <m:sub>
                        <m:r>
                          <a:rPr lang="en-GB" sz="1400" b="0" i="1" smtClean="0">
                            <a:solidFill>
                              <a:srgbClr val="FF0000"/>
                            </a:solidFill>
                            <a:latin typeface="Cambria Math" panose="02040503050406030204" pitchFamily="18" charset="0"/>
                          </a:rPr>
                          <m:t>0</m:t>
                        </m:r>
                      </m:sub>
                    </m:sSub>
                  </m:oMath>
                </a14:m>
                <a:r>
                  <a:rPr lang="en-GB" sz="1400" b="0" dirty="0">
                    <a:solidFill>
                      <a:srgbClr val="FF0000"/>
                    </a:solidFill>
                    <a:latin typeface="Candara" panose="020E0502030303020204" pitchFamily="34" charset="0"/>
                  </a:rPr>
                  <a:t> true: </a:t>
                </a:r>
                <a14:m>
                  <m:oMath xmlns:m="http://schemas.openxmlformats.org/officeDocument/2006/math">
                    <m:r>
                      <a:rPr lang="en-GB" sz="1400" b="0" i="1" smtClean="0">
                        <a:solidFill>
                          <a:srgbClr val="FF0000"/>
                        </a:solidFill>
                        <a:latin typeface="Cambria Math" panose="02040503050406030204" pitchFamily="18" charset="0"/>
                      </a:rPr>
                      <m:t>𝑋</m:t>
                    </m:r>
                    <m:r>
                      <a:rPr lang="en-GB" sz="1400" b="0" i="1" smtClean="0">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𝑁</m:t>
                    </m:r>
                    <m:d>
                      <m:dPr>
                        <m:ctrlPr>
                          <a:rPr lang="en-GB" sz="1400" b="0" i="1" smtClean="0">
                            <a:solidFill>
                              <a:srgbClr val="FF0000"/>
                            </a:solidFill>
                            <a:latin typeface="Cambria Math" panose="02040503050406030204" pitchFamily="18" charset="0"/>
                            <a:ea typeface="Cambria Math" panose="02040503050406030204" pitchFamily="18" charset="0"/>
                          </a:rPr>
                        </m:ctrlPr>
                      </m:dPr>
                      <m:e>
                        <m:sSup>
                          <m:sSupPr>
                            <m:ctrlPr>
                              <a:rPr lang="en-GB" sz="1400" b="0" i="1" smtClean="0">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50,4</m:t>
                            </m:r>
                          </m:e>
                          <m:sup>
                            <m:r>
                              <a:rPr lang="en-GB" sz="1400" b="0" i="1" smtClean="0">
                                <a:solidFill>
                                  <a:srgbClr val="FF0000"/>
                                </a:solidFill>
                                <a:latin typeface="Cambria Math" panose="02040503050406030204" pitchFamily="18" charset="0"/>
                                <a:ea typeface="Cambria Math" panose="02040503050406030204" pitchFamily="18" charset="0"/>
                              </a:rPr>
                              <m:t>2</m:t>
                            </m:r>
                          </m:sup>
                        </m:sSup>
                        <m:r>
                          <a:rPr lang="en-GB" sz="1400" b="0" i="1" smtClean="0">
                            <a:solidFill>
                              <a:srgbClr val="FF0000"/>
                            </a:solidFill>
                            <a:latin typeface="Cambria Math" panose="02040503050406030204" pitchFamily="18" charset="0"/>
                            <a:ea typeface="Cambria Math" panose="02040503050406030204" pitchFamily="18" charset="0"/>
                          </a:rPr>
                          <m:t> </m:t>
                        </m:r>
                      </m:e>
                    </m:d>
                  </m:oMath>
                </a14:m>
                <a:endParaRPr lang="en-GB" sz="1400" b="0" dirty="0">
                  <a:solidFill>
                    <a:srgbClr val="FF0000"/>
                  </a:solidFill>
                  <a:latin typeface="Candara" panose="020E0502030303020204" pitchFamily="34" charset="0"/>
                  <a:ea typeface="Cambria Math" panose="02040503050406030204" pitchFamily="18"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smtClean="0">
                            <a:solidFill>
                              <a:srgbClr val="FF0000"/>
                            </a:solidFill>
                            <a:latin typeface="Cambria Math" panose="02040503050406030204" pitchFamily="18" charset="0"/>
                          </a:rPr>
                        </m:ctrlPr>
                      </m:accPr>
                      <m:e>
                        <m:r>
                          <a:rPr lang="en-GB" sz="1400" b="0" i="1" smtClean="0">
                            <a:solidFill>
                              <a:srgbClr val="FF0000"/>
                            </a:solidFill>
                            <a:latin typeface="Cambria Math" panose="02040503050406030204" pitchFamily="18" charset="0"/>
                          </a:rPr>
                          <m:t>𝑋</m:t>
                        </m:r>
                      </m:e>
                    </m:acc>
                    <m:r>
                      <a:rPr lang="en-GB" sz="1400" i="1" smtClean="0">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𝑁</m:t>
                    </m:r>
                    <m:r>
                      <a:rPr lang="en-GB" sz="1400" b="0" i="1" smtClean="0">
                        <a:solidFill>
                          <a:srgbClr val="FF0000"/>
                        </a:solidFill>
                        <a:latin typeface="Cambria Math" panose="02040503050406030204" pitchFamily="18" charset="0"/>
                        <a:ea typeface="Cambria Math" panose="02040503050406030204" pitchFamily="18" charset="0"/>
                      </a:rPr>
                      <m:t>(50,</m:t>
                    </m:r>
                    <m:f>
                      <m:fPr>
                        <m:ctrlPr>
                          <a:rPr lang="en-GB" sz="1400" b="0" i="1" smtClean="0">
                            <a:solidFill>
                              <a:srgbClr val="FF0000"/>
                            </a:solidFill>
                            <a:latin typeface="Cambria Math" panose="02040503050406030204" pitchFamily="18" charset="0"/>
                            <a:ea typeface="Cambria Math" panose="02040503050406030204" pitchFamily="18" charset="0"/>
                          </a:rPr>
                        </m:ctrlPr>
                      </m:fPr>
                      <m:num>
                        <m:sSup>
                          <m:sSupPr>
                            <m:ctrlPr>
                              <a:rPr lang="en-GB" sz="1400" b="0" i="1" smtClean="0">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4</m:t>
                            </m:r>
                          </m:e>
                          <m:sup>
                            <m:r>
                              <a:rPr lang="en-GB" sz="1400" b="0" i="1" smtClean="0">
                                <a:solidFill>
                                  <a:srgbClr val="FF0000"/>
                                </a:solidFill>
                                <a:latin typeface="Cambria Math" panose="02040503050406030204" pitchFamily="18" charset="0"/>
                                <a:ea typeface="Cambria Math" panose="02040503050406030204" pitchFamily="18" charset="0"/>
                              </a:rPr>
                              <m:t>2</m:t>
                            </m:r>
                          </m:sup>
                        </m:sSup>
                      </m:num>
                      <m:den>
                        <m:r>
                          <a:rPr lang="en-GB" sz="1400" b="0" i="1" smtClean="0">
                            <a:solidFill>
                              <a:srgbClr val="FF0000"/>
                            </a:solidFill>
                            <a:latin typeface="Cambria Math" panose="02040503050406030204" pitchFamily="18" charset="0"/>
                            <a:ea typeface="Cambria Math" panose="02040503050406030204" pitchFamily="18" charset="0"/>
                          </a:rPr>
                          <m:t>40</m:t>
                        </m:r>
                      </m:den>
                    </m:f>
                    <m:r>
                      <a:rPr lang="en-GB" sz="1400" b="0" i="1" smtClean="0">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ea typeface="Cambria Math" panose="02040503050406030204" pitchFamily="18" charset="0"/>
                      </a:rPr>
                      <m:t>~</m:t>
                    </m:r>
                    <m:r>
                      <a:rPr lang="en-GB" sz="1400" i="1">
                        <a:solidFill>
                          <a:srgbClr val="FF0000"/>
                        </a:solidFill>
                        <a:latin typeface="Cambria Math" panose="02040503050406030204" pitchFamily="18" charset="0"/>
                        <a:ea typeface="Cambria Math" panose="02040503050406030204" pitchFamily="18" charset="0"/>
                      </a:rPr>
                      <m:t>𝑁</m:t>
                    </m:r>
                    <m:r>
                      <a:rPr lang="en-GB" sz="1400" i="1">
                        <a:solidFill>
                          <a:srgbClr val="FF0000"/>
                        </a:solidFill>
                        <a:latin typeface="Cambria Math" panose="02040503050406030204" pitchFamily="18" charset="0"/>
                        <a:ea typeface="Cambria Math" panose="02040503050406030204" pitchFamily="18" charset="0"/>
                      </a:rPr>
                      <m:t>(50,</m:t>
                    </m:r>
                    <m:sSup>
                      <m:sSupPr>
                        <m:ctrlPr>
                          <a:rPr lang="en-GB" sz="1400" b="0" i="1" smtClean="0">
                            <a:solidFill>
                              <a:srgbClr val="FF0000"/>
                            </a:solidFill>
                            <a:latin typeface="Cambria Math" panose="02040503050406030204" pitchFamily="18" charset="0"/>
                            <a:ea typeface="Cambria Math" panose="02040503050406030204" pitchFamily="18" charset="0"/>
                          </a:rPr>
                        </m:ctrlPr>
                      </m:sSupPr>
                      <m:e>
                        <m:d>
                          <m:dPr>
                            <m:ctrlPr>
                              <a:rPr lang="en-GB" sz="1400" b="0" i="1" smtClean="0">
                                <a:solidFill>
                                  <a:srgbClr val="FF0000"/>
                                </a:solidFill>
                                <a:latin typeface="Cambria Math" panose="02040503050406030204" pitchFamily="18" charset="0"/>
                                <a:ea typeface="Cambria Math" panose="02040503050406030204" pitchFamily="18" charset="0"/>
                              </a:rPr>
                            </m:ctrlPr>
                          </m:dPr>
                          <m:e>
                            <m:f>
                              <m:fPr>
                                <m:ctrlPr>
                                  <a:rPr lang="en-GB" sz="1400" b="0" i="1" smtClean="0">
                                    <a:solidFill>
                                      <a:srgbClr val="FF0000"/>
                                    </a:solidFill>
                                    <a:latin typeface="Cambria Math" panose="02040503050406030204" pitchFamily="18" charset="0"/>
                                    <a:ea typeface="Cambria Math" panose="02040503050406030204" pitchFamily="18" charset="0"/>
                                  </a:rPr>
                                </m:ctrlPr>
                              </m:fPr>
                              <m:num>
                                <m:r>
                                  <a:rPr lang="en-GB" sz="14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1400" b="0" i="1" smtClean="0">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40</m:t>
                                    </m:r>
                                  </m:e>
                                </m:rad>
                              </m:den>
                            </m:f>
                          </m:e>
                        </m:d>
                      </m:e>
                      <m:sup>
                        <m:r>
                          <a:rPr lang="en-GB" sz="1400" b="0" i="1" smtClean="0">
                            <a:solidFill>
                              <a:srgbClr val="FF0000"/>
                            </a:solidFill>
                            <a:latin typeface="Cambria Math" panose="02040503050406030204" pitchFamily="18" charset="0"/>
                            <a:ea typeface="Cambria Math" panose="02040503050406030204" pitchFamily="18" charset="0"/>
                          </a:rPr>
                          <m:t>2</m:t>
                        </m:r>
                      </m:sup>
                    </m:sSup>
                    <m:r>
                      <a:rPr lang="en-GB" sz="1400" b="0" i="1" smtClean="0">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1400" b="0" i="1" smtClean="0">
                          <a:solidFill>
                            <a:srgbClr val="FF0000"/>
                          </a:solidFill>
                          <a:latin typeface="Cambria Math" panose="02040503050406030204" pitchFamily="18" charset="0"/>
                        </a:rPr>
                        <m:t>𝑍</m:t>
                      </m:r>
                      <m:r>
                        <a:rPr lang="en-GB" sz="1400" b="0" i="1" smtClean="0">
                          <a:solidFill>
                            <a:srgbClr val="FF0000"/>
                          </a:solidFill>
                          <a:latin typeface="Cambria Math" panose="02040503050406030204" pitchFamily="18" charset="0"/>
                        </a:rPr>
                        <m:t>=</m:t>
                      </m:r>
                      <m:f>
                        <m:fPr>
                          <m:ctrlPr>
                            <a:rPr lang="en-GB" sz="1400" b="0" i="1" smtClean="0">
                              <a:solidFill>
                                <a:srgbClr val="FF0000"/>
                              </a:solidFill>
                              <a:latin typeface="Cambria Math" panose="02040503050406030204" pitchFamily="18" charset="0"/>
                            </a:rPr>
                          </m:ctrlPr>
                        </m:fPr>
                        <m:num>
                          <m:acc>
                            <m:accPr>
                              <m:chr m:val="̅"/>
                              <m:ctrlPr>
                                <a:rPr lang="en-GB" sz="1400" b="0" i="1" smtClean="0">
                                  <a:solidFill>
                                    <a:srgbClr val="FF0000"/>
                                  </a:solidFill>
                                  <a:latin typeface="Cambria Math" panose="02040503050406030204" pitchFamily="18" charset="0"/>
                                </a:rPr>
                              </m:ctrlPr>
                            </m:accPr>
                            <m:e>
                              <m:r>
                                <a:rPr lang="en-GB" sz="1400" b="0" i="1" smtClean="0">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−50</m:t>
                          </m:r>
                        </m:num>
                        <m:den>
                          <m:f>
                            <m:fPr>
                              <m:ctrlPr>
                                <a:rPr lang="en-GB" sz="1400" b="0" i="1" smtClean="0">
                                  <a:solidFill>
                                    <a:srgbClr val="FF0000"/>
                                  </a:solidFill>
                                  <a:latin typeface="Cambria Math" panose="02040503050406030204" pitchFamily="18" charset="0"/>
                                </a:rPr>
                              </m:ctrlPr>
                            </m:fPr>
                            <m:num>
                              <m:r>
                                <a:rPr lang="en-GB" sz="1400" b="0" i="1" smtClean="0">
                                  <a:solidFill>
                                    <a:srgbClr val="FF0000"/>
                                  </a:solidFill>
                                  <a:latin typeface="Cambria Math" panose="02040503050406030204" pitchFamily="18" charset="0"/>
                                </a:rPr>
                                <m:t>4</m:t>
                              </m:r>
                            </m:num>
                            <m:den>
                              <m:rad>
                                <m:radPr>
                                  <m:degHide m:val="on"/>
                                  <m:ctrlPr>
                                    <a:rPr lang="en-GB" sz="1400" b="0" i="1" smtClean="0">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40</m:t>
                                  </m:r>
                                </m:e>
                              </m:rad>
                            </m:den>
                          </m:f>
                        </m:den>
                      </m:f>
                    </m:oMath>
                  </m:oMathPara>
                </a14:m>
                <a:endParaRPr lang="en-GB" sz="1400" i="1" dirty="0">
                  <a:solidFill>
                    <a:srgbClr val="FF0000"/>
                  </a:solidFill>
                  <a:latin typeface="Cambria Math" panose="02040503050406030204" pitchFamily="18" charset="0"/>
                </a:endParaRPr>
              </a:p>
              <a:p>
                <a14:m>
                  <m:oMath xmlns:m="http://schemas.openxmlformats.org/officeDocument/2006/math">
                    <m:r>
                      <a:rPr lang="en-GB" sz="1400" i="1" smtClean="0">
                        <a:solidFill>
                          <a:srgbClr val="FF0000"/>
                        </a:solidFill>
                        <a:latin typeface="Cambria Math" panose="02040503050406030204" pitchFamily="18" charset="0"/>
                      </a:rPr>
                      <m:t>𝑃</m:t>
                    </m:r>
                    <m:d>
                      <m:dPr>
                        <m:ctrlPr>
                          <a:rPr lang="en-GB" sz="1400" b="0" i="1" smtClean="0">
                            <a:solidFill>
                              <a:srgbClr val="FF0000"/>
                            </a:solidFill>
                            <a:latin typeface="Cambria Math" panose="02040503050406030204" pitchFamily="18" charset="0"/>
                          </a:rPr>
                        </m:ctrlPr>
                      </m:dPr>
                      <m:e>
                        <m:r>
                          <a:rPr lang="en-GB" sz="1400" b="0" i="1" smtClean="0">
                            <a:solidFill>
                              <a:srgbClr val="FF0000"/>
                            </a:solidFill>
                            <a:latin typeface="Cambria Math" panose="02040503050406030204" pitchFamily="18" charset="0"/>
                          </a:rPr>
                          <m:t>𝑍</m:t>
                        </m:r>
                        <m:r>
                          <a:rPr lang="en-GB" sz="1400" b="0" i="1" smtClean="0">
                            <a:solidFill>
                              <a:srgbClr val="FF0000"/>
                            </a:solidFill>
                            <a:latin typeface="Cambria Math" panose="02040503050406030204" pitchFamily="18" charset="0"/>
                          </a:rPr>
                          <m:t>&lt;</m:t>
                        </m:r>
                        <m:r>
                          <a:rPr lang="en-GB" sz="1400" b="0" i="1" smtClean="0">
                            <a:solidFill>
                              <a:srgbClr val="FF0000"/>
                            </a:solidFill>
                            <a:latin typeface="Cambria Math" panose="02040503050406030204" pitchFamily="18" charset="0"/>
                          </a:rPr>
                          <m:t>𝑧</m:t>
                        </m:r>
                      </m:e>
                    </m:d>
                    <m:r>
                      <a:rPr lang="en-GB" sz="1400" b="0" i="1" smtClean="0">
                        <a:solidFill>
                          <a:srgbClr val="FF0000"/>
                        </a:solidFill>
                        <a:latin typeface="Cambria Math" panose="02040503050406030204" pitchFamily="18" charset="0"/>
                      </a:rPr>
                      <m:t>=0.1</m:t>
                    </m:r>
                  </m:oMath>
                </a14:m>
                <a:r>
                  <a:rPr lang="en-GB" sz="1400" dirty="0">
                    <a:solidFill>
                      <a:srgbClr val="FF0000"/>
                    </a:solidFill>
                    <a:latin typeface="Candara" panose="020E0502030303020204" pitchFamily="34" charset="0"/>
                  </a:rPr>
                  <a:t> -&gt; </a:t>
                </a:r>
                <a14:m>
                  <m:oMath xmlns:m="http://schemas.openxmlformats.org/officeDocument/2006/math">
                    <m:r>
                      <a:rPr lang="en-GB" sz="1400" b="0" i="1" smtClean="0">
                        <a:solidFill>
                          <a:srgbClr val="FF0000"/>
                        </a:solidFill>
                        <a:latin typeface="Cambria Math" panose="02040503050406030204" pitchFamily="18" charset="0"/>
                      </a:rPr>
                      <m:t>𝑧</m:t>
                    </m:r>
                    <m:r>
                      <a:rPr lang="en-GB" sz="1400" b="0" i="1" smtClean="0">
                        <a:solidFill>
                          <a:srgbClr val="FF0000"/>
                        </a:solidFill>
                        <a:latin typeface="Cambria Math" panose="02040503050406030204" pitchFamily="18" charset="0"/>
                      </a:rPr>
                      <m:t>=−1.28155…</m:t>
                    </m:r>
                  </m:oMath>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1400" b="0" i="1" smtClean="0">
                          <a:solidFill>
                            <a:srgbClr val="FF0000"/>
                          </a:solidFill>
                          <a:latin typeface="Cambria Math" panose="02040503050406030204" pitchFamily="18" charset="0"/>
                        </a:rPr>
                        <m:t>−1.28155…=</m:t>
                      </m:r>
                      <m:f>
                        <m:fPr>
                          <m:ctrlPr>
                            <a:rPr lang="en-GB" sz="1400" i="1">
                              <a:solidFill>
                                <a:srgbClr val="FF0000"/>
                              </a:solidFill>
                              <a:latin typeface="Cambria Math" panose="02040503050406030204" pitchFamily="18" charset="0"/>
                            </a:rPr>
                          </m:ctrlPr>
                        </m:fPr>
                        <m:num>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rPr>
                            <m:t>−50</m:t>
                          </m:r>
                        </m:num>
                        <m:den>
                          <m:f>
                            <m:fPr>
                              <m:ctrlPr>
                                <a:rPr lang="en-GB" sz="1400" i="1">
                                  <a:solidFill>
                                    <a:srgbClr val="FF0000"/>
                                  </a:solidFill>
                                  <a:latin typeface="Cambria Math" panose="02040503050406030204" pitchFamily="18" charset="0"/>
                                </a:rPr>
                              </m:ctrlPr>
                            </m:fPr>
                            <m:num>
                              <m:r>
                                <a:rPr lang="en-GB" sz="1400" i="1">
                                  <a:solidFill>
                                    <a:srgbClr val="FF0000"/>
                                  </a:solidFill>
                                  <a:latin typeface="Cambria Math" panose="02040503050406030204" pitchFamily="18" charset="0"/>
                                </a:rPr>
                                <m:t>4</m:t>
                              </m:r>
                            </m:num>
                            <m:den>
                              <m:rad>
                                <m:radPr>
                                  <m:degHide m:val="on"/>
                                  <m:ctrlPr>
                                    <a:rPr lang="en-GB" sz="1400" i="1">
                                      <a:solidFill>
                                        <a:srgbClr val="FF0000"/>
                                      </a:solidFill>
                                      <a:latin typeface="Cambria Math" panose="02040503050406030204" pitchFamily="18" charset="0"/>
                                      <a:ea typeface="Cambria Math" panose="02040503050406030204" pitchFamily="18" charset="0"/>
                                    </a:rPr>
                                  </m:ctrlPr>
                                </m:radPr>
                                <m:deg/>
                                <m:e>
                                  <m:r>
                                    <a:rPr lang="en-GB" sz="1400" i="1">
                                      <a:solidFill>
                                        <a:srgbClr val="FF0000"/>
                                      </a:solidFill>
                                      <a:latin typeface="Cambria Math" panose="02040503050406030204" pitchFamily="18" charset="0"/>
                                      <a:ea typeface="Cambria Math" panose="02040503050406030204" pitchFamily="18" charset="0"/>
                                    </a:rPr>
                                    <m:t>40</m:t>
                                  </m:r>
                                </m:e>
                              </m:rad>
                            </m:den>
                          </m:f>
                        </m:den>
                      </m:f>
                    </m:oMath>
                  </m:oMathPara>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acc>
                        <m:accPr>
                          <m:chr m:val="̅"/>
                          <m:ctrlPr>
                            <a:rPr lang="en-GB" sz="1400" i="1" smtClean="0">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=−1.28155…</m:t>
                      </m:r>
                      <m:r>
                        <a:rPr lang="en-GB" sz="1400" b="0" i="1" smtClean="0">
                          <a:solidFill>
                            <a:srgbClr val="FF0000"/>
                          </a:solidFill>
                          <a:latin typeface="Cambria Math" panose="02040503050406030204" pitchFamily="18" charset="0"/>
                          <a:ea typeface="Cambria Math" panose="02040503050406030204" pitchFamily="18" charset="0"/>
                        </a:rPr>
                        <m:t>×</m:t>
                      </m:r>
                      <m:f>
                        <m:fPr>
                          <m:ctrlPr>
                            <a:rPr lang="en-GB" sz="1400" b="0" i="1" smtClean="0">
                              <a:solidFill>
                                <a:srgbClr val="FF0000"/>
                              </a:solidFill>
                              <a:latin typeface="Cambria Math" panose="02040503050406030204" pitchFamily="18" charset="0"/>
                              <a:ea typeface="Cambria Math" panose="02040503050406030204" pitchFamily="18" charset="0"/>
                            </a:rPr>
                          </m:ctrlPr>
                        </m:fPr>
                        <m:num>
                          <m:r>
                            <a:rPr lang="en-GB" sz="14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1400" b="0" i="1" smtClean="0">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40</m:t>
                              </m:r>
                            </m:e>
                          </m:rad>
                        </m:den>
                      </m:f>
                      <m:r>
                        <a:rPr lang="en-GB" sz="1400" b="0" i="1" smtClean="0">
                          <a:solidFill>
                            <a:srgbClr val="FF0000"/>
                          </a:solidFill>
                          <a:latin typeface="Cambria Math" panose="02040503050406030204" pitchFamily="18" charset="0"/>
                          <a:ea typeface="Cambria Math" panose="02040503050406030204" pitchFamily="18" charset="0"/>
                        </a:rPr>
                        <m:t>+50=49.189…</m:t>
                      </m:r>
                    </m:oMath>
                  </m:oMathPara>
                </a14:m>
                <a:endParaRPr lang="en-GB" sz="1400" b="0" i="1" dirty="0">
                  <a:solidFill>
                    <a:srgbClr val="FF0000"/>
                  </a:solidFill>
                  <a:latin typeface="Cambria Math" panose="02040503050406030204" pitchFamily="18" charset="0"/>
                </a:endParaRPr>
              </a:p>
              <a:p>
                <a:r>
                  <a:rPr lang="en-GB" sz="1400" dirty="0">
                    <a:solidFill>
                      <a:srgbClr val="FF0000"/>
                    </a:solidFill>
                    <a:latin typeface="Candara" panose="020E0502030303020204" pitchFamily="34" charset="0"/>
                  </a:rPr>
                  <a:t>Critical region is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&lt;49.19</m:t>
                    </m:r>
                  </m:oMath>
                </a14:m>
                <a:r>
                  <a:rPr lang="en-GB" sz="1400" dirty="0">
                    <a:solidFill>
                      <a:srgbClr val="FF0000"/>
                    </a:solidFill>
                    <a:latin typeface="Candara" panose="020E0502030303020204" pitchFamily="34" charset="0"/>
                  </a:rPr>
                  <a:t> (2 dp)</a:t>
                </a: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429000"/>
                <a:ext cx="4572001" cy="3219279"/>
              </a:xfrm>
              <a:prstGeom prst="rect">
                <a:avLst/>
              </a:prstGeom>
              <a:blipFill>
                <a:blip r:embed="rId4"/>
                <a:stretch>
                  <a:fillRect l="-400" t="-189" b="-1136"/>
                </a:stretch>
              </a:blipFill>
            </p:spPr>
            <p:txBody>
              <a:bodyPr/>
              <a:lstStyle/>
              <a:p>
                <a:r>
                  <a:rPr lang="en-GB">
                    <a:noFill/>
                  </a:rPr>
                  <a:t> </a:t>
                </a:r>
              </a:p>
            </p:txBody>
          </p:sp>
        </mc:Fallback>
      </mc:AlternateContent>
    </p:spTree>
    <p:extLst>
      <p:ext uri="{BB962C8B-B14F-4D97-AF65-F5344CB8AC3E}">
        <p14:creationId xmlns:p14="http://schemas.microsoft.com/office/powerpoint/2010/main" val="66432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4031873"/>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 for the test statistic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&lt;50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b="0" i="1" smtClean="0">
                        <a:latin typeface="Cambria Math" panose="02040503050406030204" pitchFamily="18" charset="0"/>
                      </a:rPr>
                      <m:t>50</m:t>
                    </m:r>
                  </m:oMath>
                </a14:m>
                <a:r>
                  <a:rPr lang="en-GB" sz="1600" dirty="0">
                    <a:latin typeface="Candara" panose="020E0502030303020204" pitchFamily="34" charset="0"/>
                  </a:rPr>
                  <a:t> was found to be </a:t>
                </a:r>
              </a:p>
              <a:p>
                <a:r>
                  <a:rPr lang="en-GB" sz="1600" b="0" dirty="0">
                    <a:latin typeface="Candara" panose="020E0502030303020204" pitchFamily="34" charset="0"/>
                  </a:rPr>
                  <a:t>     </a:t>
                </a:r>
                <a14:m>
                  <m:oMath xmlns:m="http://schemas.openxmlformats.org/officeDocument/2006/math">
                    <m:r>
                      <a:rPr lang="en-GB" sz="1600" i="1">
                        <a:latin typeface="Cambria Math" panose="02040503050406030204" pitchFamily="18" charset="0"/>
                      </a:rPr>
                      <m:t>4</m:t>
                    </m:r>
                    <m:r>
                      <a:rPr lang="en-GB" sz="1600" b="0" i="1" smtClean="0">
                        <a:latin typeface="Cambria Math" panose="02040503050406030204" pitchFamily="18" charset="0"/>
                      </a:rPr>
                      <m:t>8.9</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4031873"/>
              </a:xfrm>
              <a:prstGeom prst="rect">
                <a:avLst/>
              </a:prstGeom>
              <a:blipFill>
                <a:blip r:embed="rId2"/>
                <a:stretch>
                  <a:fillRect l="-667" t="-454" r="-1333" b="-10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4278094"/>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 for the test statistic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10%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&lt;</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i="1">
                        <a:latin typeface="Cambria Math" panose="02040503050406030204" pitchFamily="18" charset="0"/>
                      </a:rPr>
                      <m:t>50</m:t>
                    </m:r>
                  </m:oMath>
                </a14:m>
                <a:r>
                  <a:rPr lang="en-GB" sz="1600" dirty="0">
                    <a:latin typeface="Candara" panose="020E0502030303020204" pitchFamily="34" charset="0"/>
                  </a:rPr>
                  <a:t> was found to be </a:t>
                </a:r>
              </a:p>
              <a:p>
                <a:r>
                  <a:rPr lang="en-GB" sz="1600" dirty="0">
                    <a:latin typeface="Candara" panose="020E0502030303020204" pitchFamily="34" charset="0"/>
                  </a:rPr>
                  <a:t>     </a:t>
                </a:r>
                <a14:m>
                  <m:oMath xmlns:m="http://schemas.openxmlformats.org/officeDocument/2006/math">
                    <m:r>
                      <a:rPr lang="en-GB" sz="1600" i="1">
                        <a:latin typeface="Cambria Math" panose="02040503050406030204" pitchFamily="18" charset="0"/>
                      </a:rPr>
                      <m:t>48.9</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a:p>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4278094"/>
              </a:xfrm>
              <a:prstGeom prst="rect">
                <a:avLst/>
              </a:prstGeom>
              <a:blipFill>
                <a:blip r:embed="rId3"/>
                <a:stretch>
                  <a:fillRect l="-800" t="-427" r="-12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4304899"/>
                <a:ext cx="4572001" cy="2625655"/>
              </a:xfrm>
              <a:prstGeom prst="rect">
                <a:avLst/>
              </a:prstGeom>
            </p:spPr>
            <p:txBody>
              <a:bodyPr wrap="square">
                <a:spAutoFit/>
              </a:bodyPr>
              <a:lstStyle/>
              <a:p>
                <a:r>
                  <a:rPr lang="en-GB" sz="700" b="0" dirty="0">
                    <a:solidFill>
                      <a:srgbClr val="FF0000"/>
                    </a:solidFill>
                    <a:latin typeface="Candara" panose="020E0502030303020204" pitchFamily="34" charset="0"/>
                  </a:rPr>
                  <a:t>Assume </a:t>
                </a:r>
                <a14:m>
                  <m:oMath xmlns:m="http://schemas.openxmlformats.org/officeDocument/2006/math">
                    <m:sSub>
                      <m:sSubPr>
                        <m:ctrlPr>
                          <a:rPr lang="en-GB" sz="700" b="0" i="1" smtClean="0">
                            <a:solidFill>
                              <a:srgbClr val="FF0000"/>
                            </a:solidFill>
                            <a:latin typeface="Cambria Math" panose="02040503050406030204" pitchFamily="18" charset="0"/>
                          </a:rPr>
                        </m:ctrlPr>
                      </m:sSubPr>
                      <m:e>
                        <m:r>
                          <a:rPr lang="en-GB" sz="700" b="0" i="1" smtClean="0">
                            <a:solidFill>
                              <a:srgbClr val="FF0000"/>
                            </a:solidFill>
                            <a:latin typeface="Cambria Math" panose="02040503050406030204" pitchFamily="18" charset="0"/>
                          </a:rPr>
                          <m:t>𝐻</m:t>
                        </m:r>
                      </m:e>
                      <m:sub>
                        <m:r>
                          <a:rPr lang="en-GB" sz="700" b="0" i="1" smtClean="0">
                            <a:solidFill>
                              <a:srgbClr val="FF0000"/>
                            </a:solidFill>
                            <a:latin typeface="Cambria Math" panose="02040503050406030204" pitchFamily="18" charset="0"/>
                          </a:rPr>
                          <m:t>0</m:t>
                        </m:r>
                      </m:sub>
                    </m:sSub>
                  </m:oMath>
                </a14:m>
                <a:r>
                  <a:rPr lang="en-GB" sz="700" b="0" dirty="0">
                    <a:solidFill>
                      <a:srgbClr val="FF0000"/>
                    </a:solidFill>
                    <a:latin typeface="Candara" panose="020E0502030303020204" pitchFamily="34" charset="0"/>
                  </a:rPr>
                  <a:t> true: </a:t>
                </a:r>
                <a14:m>
                  <m:oMath xmlns:m="http://schemas.openxmlformats.org/officeDocument/2006/math">
                    <m:r>
                      <a:rPr lang="en-GB" sz="700" b="0" i="1" smtClean="0">
                        <a:solidFill>
                          <a:srgbClr val="FF0000"/>
                        </a:solidFill>
                        <a:latin typeface="Cambria Math" panose="02040503050406030204" pitchFamily="18" charset="0"/>
                      </a:rPr>
                      <m:t>𝑋</m:t>
                    </m:r>
                    <m:r>
                      <a:rPr lang="en-GB" sz="700" b="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d>
                      <m:dPr>
                        <m:ctrlPr>
                          <a:rPr lang="en-GB" sz="700" b="0" i="1" smtClean="0">
                            <a:solidFill>
                              <a:srgbClr val="FF0000"/>
                            </a:solidFill>
                            <a:latin typeface="Cambria Math" panose="02040503050406030204" pitchFamily="18" charset="0"/>
                            <a:ea typeface="Cambria Math" panose="02040503050406030204" pitchFamily="18" charset="0"/>
                          </a:rPr>
                        </m:ctrlPr>
                      </m:dPr>
                      <m:e>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50,4</m:t>
                            </m:r>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 </m:t>
                        </m:r>
                      </m:e>
                    </m:d>
                  </m:oMath>
                </a14:m>
                <a:endParaRPr lang="en-GB" sz="700" b="0" dirty="0">
                  <a:solidFill>
                    <a:srgbClr val="FF0000"/>
                  </a:solidFill>
                  <a:latin typeface="Candara" panose="020E0502030303020204" pitchFamily="34" charset="0"/>
                  <a:ea typeface="Cambria Math" panose="02040503050406030204" pitchFamily="18"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r>
                      <a:rPr lang="en-GB" sz="700" b="0" i="1" smtClean="0">
                        <a:solidFill>
                          <a:srgbClr val="FF0000"/>
                        </a:solidFill>
                        <a:latin typeface="Cambria Math" panose="02040503050406030204" pitchFamily="18" charset="0"/>
                        <a:ea typeface="Cambria Math" panose="02040503050406030204" pitchFamily="18" charset="0"/>
                      </a:rPr>
                      <m:t>(50,</m:t>
                    </m:r>
                    <m:f>
                      <m:fPr>
                        <m:ctrlPr>
                          <a:rPr lang="en-GB" sz="700" b="0" i="1" smtClean="0">
                            <a:solidFill>
                              <a:srgbClr val="FF0000"/>
                            </a:solidFill>
                            <a:latin typeface="Cambria Math" panose="02040503050406030204" pitchFamily="18" charset="0"/>
                            <a:ea typeface="Cambria Math" panose="02040503050406030204" pitchFamily="18" charset="0"/>
                          </a:rPr>
                        </m:ctrlPr>
                      </m:fPr>
                      <m:num>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4</m:t>
                            </m:r>
                          </m:e>
                          <m:sup>
                            <m:r>
                              <a:rPr lang="en-GB" sz="700" b="0" i="1" smtClean="0">
                                <a:solidFill>
                                  <a:srgbClr val="FF0000"/>
                                </a:solidFill>
                                <a:latin typeface="Cambria Math" panose="02040503050406030204" pitchFamily="18" charset="0"/>
                                <a:ea typeface="Cambria Math" panose="02040503050406030204" pitchFamily="18" charset="0"/>
                              </a:rPr>
                              <m:t>2</m:t>
                            </m:r>
                          </m:sup>
                        </m:sSup>
                      </m:num>
                      <m:den>
                        <m:r>
                          <a:rPr lang="en-GB" sz="700" b="0" i="1" smtClean="0">
                            <a:solidFill>
                              <a:srgbClr val="FF0000"/>
                            </a:solidFill>
                            <a:latin typeface="Cambria Math" panose="02040503050406030204" pitchFamily="18" charset="0"/>
                            <a:ea typeface="Cambria Math" panose="02040503050406030204" pitchFamily="18" charset="0"/>
                          </a:rPr>
                          <m:t>40</m:t>
                        </m:r>
                      </m:den>
                    </m:f>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ea typeface="Cambria Math" panose="02040503050406030204" pitchFamily="18" charset="0"/>
                      </a:rPr>
                      <m:t>~</m:t>
                    </m:r>
                    <m:r>
                      <a:rPr lang="en-GB" sz="700" i="1">
                        <a:solidFill>
                          <a:srgbClr val="FF0000"/>
                        </a:solidFill>
                        <a:latin typeface="Cambria Math" panose="02040503050406030204" pitchFamily="18" charset="0"/>
                        <a:ea typeface="Cambria Math" panose="02040503050406030204" pitchFamily="18" charset="0"/>
                      </a:rPr>
                      <m:t>𝑁</m:t>
                    </m:r>
                    <m:r>
                      <a:rPr lang="en-GB" sz="700" i="1">
                        <a:solidFill>
                          <a:srgbClr val="FF0000"/>
                        </a:solidFill>
                        <a:latin typeface="Cambria Math" panose="02040503050406030204" pitchFamily="18" charset="0"/>
                        <a:ea typeface="Cambria Math" panose="02040503050406030204" pitchFamily="18" charset="0"/>
                      </a:rPr>
                      <m:t>(50,</m:t>
                    </m:r>
                    <m:sSup>
                      <m:sSupPr>
                        <m:ctrlPr>
                          <a:rPr lang="en-GB" sz="700" b="0" i="1" smtClean="0">
                            <a:solidFill>
                              <a:srgbClr val="FF0000"/>
                            </a:solidFill>
                            <a:latin typeface="Cambria Math" panose="02040503050406030204" pitchFamily="18" charset="0"/>
                            <a:ea typeface="Cambria Math" panose="02040503050406030204" pitchFamily="18" charset="0"/>
                          </a:rPr>
                        </m:ctrlPr>
                      </m:sSupPr>
                      <m:e>
                        <m:d>
                          <m:dPr>
                            <m:ctrlPr>
                              <a:rPr lang="en-GB" sz="700" b="0" i="1" smtClean="0">
                                <a:solidFill>
                                  <a:srgbClr val="FF0000"/>
                                </a:solidFill>
                                <a:latin typeface="Cambria Math" panose="02040503050406030204" pitchFamily="18" charset="0"/>
                                <a:ea typeface="Cambria Math" panose="02040503050406030204" pitchFamily="18" charset="0"/>
                              </a:rPr>
                            </m:ctrlPr>
                          </m:dPr>
                          <m:e>
                            <m:f>
                              <m:fPr>
                                <m:ctrlPr>
                                  <a:rPr lang="en-GB" sz="700" b="0" i="1" smtClean="0">
                                    <a:solidFill>
                                      <a:srgbClr val="FF0000"/>
                                    </a:solidFill>
                                    <a:latin typeface="Cambria Math" panose="02040503050406030204" pitchFamily="18" charset="0"/>
                                    <a:ea typeface="Cambria Math" panose="02040503050406030204" pitchFamily="18" charset="0"/>
                                  </a:rPr>
                                </m:ctrlPr>
                              </m:fPr>
                              <m:num>
                                <m:r>
                                  <a:rPr lang="en-GB" sz="7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40</m:t>
                                    </m:r>
                                  </m:e>
                                </m:rad>
                              </m:den>
                            </m:f>
                          </m:e>
                        </m:d>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𝑍</m:t>
                      </m:r>
                      <m:r>
                        <a:rPr lang="en-GB" sz="700" b="0" i="1" smtClean="0">
                          <a:solidFill>
                            <a:srgbClr val="FF0000"/>
                          </a:solidFill>
                          <a:latin typeface="Cambria Math" panose="02040503050406030204" pitchFamily="18" charset="0"/>
                        </a:rPr>
                        <m:t>=</m:t>
                      </m:r>
                      <m:f>
                        <m:fPr>
                          <m:ctrlPr>
                            <a:rPr lang="en-GB" sz="700" b="0" i="1" smtClean="0">
                              <a:solidFill>
                                <a:srgbClr val="FF0000"/>
                              </a:solidFill>
                              <a:latin typeface="Cambria Math" panose="02040503050406030204" pitchFamily="18" charset="0"/>
                            </a:rPr>
                          </m:ctrlPr>
                        </m:fPr>
                        <m:num>
                          <m:acc>
                            <m:accPr>
                              <m:chr m:val="̅"/>
                              <m:ctrlPr>
                                <a:rPr lang="en-GB" sz="700" b="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−50</m:t>
                          </m:r>
                        </m:num>
                        <m:den>
                          <m:f>
                            <m:fPr>
                              <m:ctrlPr>
                                <a:rPr lang="en-GB" sz="700" b="0" i="1" smtClean="0">
                                  <a:solidFill>
                                    <a:srgbClr val="FF0000"/>
                                  </a:solidFill>
                                  <a:latin typeface="Cambria Math" panose="02040503050406030204" pitchFamily="18" charset="0"/>
                                </a:rPr>
                              </m:ctrlPr>
                            </m:fPr>
                            <m:num>
                              <m:r>
                                <a:rPr lang="en-GB" sz="700" b="0" i="1" smtClean="0">
                                  <a:solidFill>
                                    <a:srgbClr val="FF0000"/>
                                  </a:solidFill>
                                  <a:latin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40</m:t>
                                  </m:r>
                                </m:e>
                              </m:rad>
                            </m:den>
                          </m:f>
                        </m:den>
                      </m:f>
                    </m:oMath>
                  </m:oMathPara>
                </a14:m>
                <a:endParaRPr lang="en-GB" sz="700" i="1" dirty="0">
                  <a:solidFill>
                    <a:srgbClr val="FF0000"/>
                  </a:solidFill>
                  <a:latin typeface="Cambria Math" panose="02040503050406030204" pitchFamily="18" charset="0"/>
                </a:endParaRPr>
              </a:p>
              <a:p>
                <a14:m>
                  <m:oMath xmlns:m="http://schemas.openxmlformats.org/officeDocument/2006/math">
                    <m:r>
                      <a:rPr lang="en-GB" sz="700" i="1" smtClean="0">
                        <a:solidFill>
                          <a:srgbClr val="FF0000"/>
                        </a:solidFill>
                        <a:latin typeface="Cambria Math" panose="02040503050406030204" pitchFamily="18" charset="0"/>
                      </a:rPr>
                      <m:t>𝑃</m:t>
                    </m:r>
                    <m:d>
                      <m:dPr>
                        <m:ctrlPr>
                          <a:rPr lang="en-GB" sz="700" b="0" i="1" smtClean="0">
                            <a:solidFill>
                              <a:srgbClr val="FF0000"/>
                            </a:solidFill>
                            <a:latin typeface="Cambria Math" panose="02040503050406030204" pitchFamily="18" charset="0"/>
                          </a:rPr>
                        </m:ctrlPr>
                      </m:dPr>
                      <m:e>
                        <m:r>
                          <a:rPr lang="en-GB" sz="700" b="0" i="1" smtClean="0">
                            <a:solidFill>
                              <a:srgbClr val="FF0000"/>
                            </a:solidFill>
                            <a:latin typeface="Cambria Math" panose="02040503050406030204" pitchFamily="18" charset="0"/>
                          </a:rPr>
                          <m:t>𝑍</m:t>
                        </m:r>
                        <m:r>
                          <a:rPr lang="en-GB" sz="700" b="0" i="1" smtClean="0">
                            <a:solidFill>
                              <a:srgbClr val="FF0000"/>
                            </a:solidFill>
                            <a:latin typeface="Cambria Math" panose="02040503050406030204" pitchFamily="18" charset="0"/>
                          </a:rPr>
                          <m:t>&lt;</m:t>
                        </m:r>
                        <m:r>
                          <a:rPr lang="en-GB" sz="700" b="0" i="1" smtClean="0">
                            <a:solidFill>
                              <a:srgbClr val="FF0000"/>
                            </a:solidFill>
                            <a:latin typeface="Cambria Math" panose="02040503050406030204" pitchFamily="18" charset="0"/>
                          </a:rPr>
                          <m:t>𝑧</m:t>
                        </m:r>
                      </m:e>
                    </m:d>
                    <m:r>
                      <a:rPr lang="en-GB" sz="700" b="0" i="1" smtClean="0">
                        <a:solidFill>
                          <a:srgbClr val="FF0000"/>
                        </a:solidFill>
                        <a:latin typeface="Cambria Math" panose="02040503050406030204" pitchFamily="18" charset="0"/>
                      </a:rPr>
                      <m:t>=0.1</m:t>
                    </m:r>
                  </m:oMath>
                </a14:m>
                <a:r>
                  <a:rPr lang="en-GB" sz="700" dirty="0">
                    <a:solidFill>
                      <a:srgbClr val="FF0000"/>
                    </a:solidFill>
                    <a:latin typeface="Candara" panose="020E0502030303020204" pitchFamily="34" charset="0"/>
                  </a:rPr>
                  <a:t> -&gt; </a:t>
                </a:r>
                <a14:m>
                  <m:oMath xmlns:m="http://schemas.openxmlformats.org/officeDocument/2006/math">
                    <m:r>
                      <a:rPr lang="en-GB" sz="700" b="0" i="1" smtClean="0">
                        <a:solidFill>
                          <a:srgbClr val="FF0000"/>
                        </a:solidFill>
                        <a:latin typeface="Cambria Math" panose="02040503050406030204" pitchFamily="18" charset="0"/>
                      </a:rPr>
                      <m:t>𝑧</m:t>
                    </m:r>
                    <m:r>
                      <a:rPr lang="en-GB" sz="700" b="0" i="1" smtClean="0">
                        <a:solidFill>
                          <a:srgbClr val="FF0000"/>
                        </a:solidFill>
                        <a:latin typeface="Cambria Math" panose="02040503050406030204" pitchFamily="18" charset="0"/>
                      </a:rPr>
                      <m:t>=−1.28155…</m:t>
                    </m:r>
                  </m:oMath>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−1.28155…=</m:t>
                      </m:r>
                      <m:f>
                        <m:fPr>
                          <m:ctrlPr>
                            <a:rPr lang="en-GB" sz="700" i="1">
                              <a:solidFill>
                                <a:srgbClr val="FF0000"/>
                              </a:solidFill>
                              <a:latin typeface="Cambria Math" panose="02040503050406030204" pitchFamily="18" charset="0"/>
                            </a:rPr>
                          </m:ctrlPr>
                        </m:fPr>
                        <m:num>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−50</m:t>
                          </m:r>
                        </m:num>
                        <m:den>
                          <m:f>
                            <m:fPr>
                              <m:ctrlPr>
                                <a:rPr lang="en-GB" sz="700" i="1">
                                  <a:solidFill>
                                    <a:srgbClr val="FF0000"/>
                                  </a:solidFill>
                                  <a:latin typeface="Cambria Math" panose="02040503050406030204" pitchFamily="18" charset="0"/>
                                </a:rPr>
                              </m:ctrlPr>
                            </m:fPr>
                            <m:num>
                              <m:r>
                                <a:rPr lang="en-GB" sz="700" i="1">
                                  <a:solidFill>
                                    <a:srgbClr val="FF0000"/>
                                  </a:solidFill>
                                  <a:latin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i="1">
                                      <a:solidFill>
                                        <a:srgbClr val="FF0000"/>
                                      </a:solidFill>
                                      <a:latin typeface="Cambria Math" panose="02040503050406030204" pitchFamily="18" charset="0"/>
                                      <a:ea typeface="Cambria Math" panose="02040503050406030204" pitchFamily="18" charset="0"/>
                                    </a:rPr>
                                    <m:t>40</m:t>
                                  </m:r>
                                </m:e>
                              </m:rad>
                            </m:den>
                          </m:f>
                        </m:den>
                      </m:f>
                    </m:oMath>
                  </m:oMathPara>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acc>
                        <m:accPr>
                          <m:chr m:val="̅"/>
                          <m:ctrlPr>
                            <a:rPr lang="en-GB" sz="700" i="1" smtClean="0">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=−1.28155…</m:t>
                      </m:r>
                      <m:r>
                        <a:rPr lang="en-GB" sz="700" b="0" i="1" smtClean="0">
                          <a:solidFill>
                            <a:srgbClr val="FF0000"/>
                          </a:solidFill>
                          <a:latin typeface="Cambria Math" panose="02040503050406030204" pitchFamily="18" charset="0"/>
                          <a:ea typeface="Cambria Math" panose="02040503050406030204" pitchFamily="18" charset="0"/>
                        </a:rPr>
                        <m:t>×</m:t>
                      </m:r>
                      <m:f>
                        <m:fPr>
                          <m:ctrlPr>
                            <a:rPr lang="en-GB" sz="700" b="0" i="1" smtClean="0">
                              <a:solidFill>
                                <a:srgbClr val="FF0000"/>
                              </a:solidFill>
                              <a:latin typeface="Cambria Math" panose="02040503050406030204" pitchFamily="18" charset="0"/>
                              <a:ea typeface="Cambria Math" panose="02040503050406030204" pitchFamily="18" charset="0"/>
                            </a:rPr>
                          </m:ctrlPr>
                        </m:fPr>
                        <m:num>
                          <m:r>
                            <a:rPr lang="en-GB" sz="7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40</m:t>
                              </m:r>
                            </m:e>
                          </m:rad>
                        </m:den>
                      </m:f>
                      <m:r>
                        <a:rPr lang="en-GB" sz="700" b="0" i="1" smtClean="0">
                          <a:solidFill>
                            <a:srgbClr val="FF0000"/>
                          </a:solidFill>
                          <a:latin typeface="Cambria Math" panose="02040503050406030204" pitchFamily="18" charset="0"/>
                          <a:ea typeface="Cambria Math" panose="02040503050406030204" pitchFamily="18" charset="0"/>
                        </a:rPr>
                        <m:t>+50=49.189…</m:t>
                      </m:r>
                    </m:oMath>
                  </m:oMathPara>
                </a14:m>
                <a:endParaRPr lang="en-GB" sz="700" b="0" i="1" dirty="0">
                  <a:solidFill>
                    <a:srgbClr val="FF0000"/>
                  </a:solidFill>
                  <a:latin typeface="Cambria Math" panose="02040503050406030204" pitchFamily="18" charset="0"/>
                </a:endParaRPr>
              </a:p>
              <a:p>
                <a:r>
                  <a:rPr lang="en-GB" sz="700" dirty="0">
                    <a:solidFill>
                      <a:srgbClr val="FF0000"/>
                    </a:solidFill>
                    <a:latin typeface="Candara" panose="020E0502030303020204" pitchFamily="34" charset="0"/>
                  </a:rPr>
                  <a:t>Critical region is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&lt;49.19</m:t>
                    </m:r>
                  </m:oMath>
                </a14:m>
                <a:r>
                  <a:rPr lang="en-GB" sz="700" dirty="0">
                    <a:solidFill>
                      <a:srgbClr val="FF0000"/>
                    </a:solidFill>
                    <a:latin typeface="Candara" panose="020E0502030303020204" pitchFamily="34" charset="0"/>
                  </a:rPr>
                  <a:t> (2 dp)</a:t>
                </a:r>
              </a:p>
              <a:p>
                <a:endParaRPr lang="en-GB" sz="7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b) </a:t>
                </a:r>
                <a14:m>
                  <m:oMath xmlns:m="http://schemas.openxmlformats.org/officeDocument/2006/math">
                    <m:r>
                      <a:rPr lang="en-GB" sz="1400" b="0" i="1" smtClean="0">
                        <a:solidFill>
                          <a:srgbClr val="FF0000"/>
                        </a:solidFill>
                        <a:latin typeface="Cambria Math" panose="02040503050406030204" pitchFamily="18" charset="0"/>
                      </a:rPr>
                      <m:t>48.9</m:t>
                    </m:r>
                  </m:oMath>
                </a14:m>
                <a:r>
                  <a:rPr lang="en-GB" sz="1400" dirty="0">
                    <a:solidFill>
                      <a:srgbClr val="FF0000"/>
                    </a:solidFill>
                    <a:latin typeface="Candara" panose="020E0502030303020204" pitchFamily="34" charset="0"/>
                  </a:rPr>
                  <a:t> is in the critical region.</a:t>
                </a:r>
              </a:p>
              <a:p>
                <a:r>
                  <a:rPr lang="en-GB" sz="1400" dirty="0">
                    <a:solidFill>
                      <a:srgbClr val="FF0000"/>
                    </a:solidFill>
                    <a:latin typeface="Candara" panose="020E0502030303020204" pitchFamily="34" charset="0"/>
                  </a:rPr>
                  <a:t>The result is significant.</a:t>
                </a:r>
              </a:p>
              <a:p>
                <a:r>
                  <a:rPr lang="en-GB" sz="1400" dirty="0">
                    <a:solidFill>
                      <a:srgbClr val="FF0000"/>
                    </a:solidFill>
                    <a:latin typeface="Candara" panose="020E0502030303020204" pitchFamily="34" charset="0"/>
                  </a:rPr>
                  <a:t>Sufficient evidence to reject </a:t>
                </a:r>
                <a14:m>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oMath>
                </a14:m>
                <a:r>
                  <a:rPr lang="en-GB" sz="1400" dirty="0">
                    <a:solidFill>
                      <a:srgbClr val="FF0000"/>
                    </a:solidFill>
                    <a:latin typeface="Candara" panose="020E0502030303020204" pitchFamily="34" charset="0"/>
                  </a:rPr>
                  <a:t>.</a:t>
                </a:r>
              </a:p>
              <a:p>
                <a:r>
                  <a:rPr lang="en-GB" sz="1400" dirty="0">
                    <a:solidFill>
                      <a:srgbClr val="FF0000"/>
                    </a:solidFill>
                    <a:latin typeface="Candara" panose="020E0502030303020204" pitchFamily="34" charset="0"/>
                  </a:rPr>
                  <a:t>Sufficient evidence to suggest </a:t>
                </a:r>
                <a14:m>
                  <m:oMath xmlns:m="http://schemas.openxmlformats.org/officeDocument/2006/math">
                    <m:r>
                      <a:rPr lang="en-GB" sz="1400" i="1">
                        <a:solidFill>
                          <a:srgbClr val="FF0000"/>
                        </a:solidFill>
                        <a:latin typeface="Cambria Math" panose="02040503050406030204" pitchFamily="18" charset="0"/>
                        <a:ea typeface="Cambria Math" panose="02040503050406030204" pitchFamily="18" charset="0"/>
                      </a:rPr>
                      <m:t>𝜇</m:t>
                    </m:r>
                    <m:r>
                      <a:rPr lang="en-GB" sz="1400" b="0" i="1" smtClean="0">
                        <a:solidFill>
                          <a:srgbClr val="FF0000"/>
                        </a:solidFill>
                        <a:latin typeface="Cambria Math" panose="02040503050406030204" pitchFamily="18" charset="0"/>
                        <a:ea typeface="Cambria Math" panose="02040503050406030204" pitchFamily="18" charset="0"/>
                      </a:rPr>
                      <m:t>&lt;</m:t>
                    </m:r>
                    <m:r>
                      <a:rPr lang="en-GB" sz="1400" i="1">
                        <a:solidFill>
                          <a:srgbClr val="FF0000"/>
                        </a:solidFill>
                        <a:latin typeface="Cambria Math" panose="02040503050406030204" pitchFamily="18" charset="0"/>
                        <a:ea typeface="Cambria Math" panose="02040503050406030204" pitchFamily="18" charset="0"/>
                      </a:rPr>
                      <m:t>50</m:t>
                    </m:r>
                  </m:oMath>
                </a14:m>
                <a:endParaRPr lang="en-GB" sz="14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4304899"/>
                <a:ext cx="4572001" cy="2625655"/>
              </a:xfrm>
              <a:prstGeom prst="rect">
                <a:avLst/>
              </a:prstGeom>
              <a:blipFill>
                <a:blip r:embed="rId4"/>
                <a:stretch>
                  <a:fillRect l="-400" b="-1624"/>
                </a:stretch>
              </a:blipFill>
            </p:spPr>
            <p:txBody>
              <a:bodyPr/>
              <a:lstStyle/>
              <a:p>
                <a:r>
                  <a:rPr lang="en-GB">
                    <a:noFill/>
                  </a:rPr>
                  <a:t> </a:t>
                </a:r>
              </a:p>
            </p:txBody>
          </p:sp>
        </mc:Fallback>
      </mc:AlternateContent>
    </p:spTree>
    <p:extLst>
      <p:ext uri="{BB962C8B-B14F-4D97-AF65-F5344CB8AC3E}">
        <p14:creationId xmlns:p14="http://schemas.microsoft.com/office/powerpoint/2010/main" val="66851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Find the critical region for the test statistic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10%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&gt;50</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046988"/>
              </a:xfrm>
              <a:prstGeom prst="rect">
                <a:avLst/>
              </a:prstGeom>
              <a:blipFill>
                <a:blip r:embed="rId2"/>
                <a:stretch>
                  <a:fillRect l="-667" t="-601" r="-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046988"/>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Find the critical region for the test statistic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&gt;</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046988"/>
              </a:xfrm>
              <a:prstGeom prst="rect">
                <a:avLst/>
              </a:prstGeom>
              <a:blipFill>
                <a:blip r:embed="rId3"/>
                <a:stretch>
                  <a:fillRect l="-800" t="-600" r="-5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3429000"/>
                <a:ext cx="4572001" cy="3259097"/>
              </a:xfrm>
              <a:prstGeom prst="rect">
                <a:avLst/>
              </a:prstGeom>
            </p:spPr>
            <p:txBody>
              <a:bodyPr wrap="square">
                <a:spAutoFit/>
              </a:bodyPr>
              <a:lstStyle/>
              <a:p>
                <a:r>
                  <a:rPr lang="en-GB" sz="1400" b="0" dirty="0">
                    <a:solidFill>
                      <a:srgbClr val="FF0000"/>
                    </a:solidFill>
                    <a:latin typeface="Candara" panose="020E0502030303020204" pitchFamily="34" charset="0"/>
                  </a:rPr>
                  <a:t>Assume </a:t>
                </a:r>
                <a14:m>
                  <m:oMath xmlns:m="http://schemas.openxmlformats.org/officeDocument/2006/math">
                    <m:sSub>
                      <m:sSubPr>
                        <m:ctrlPr>
                          <a:rPr lang="en-GB" sz="1400" b="0" i="1" smtClean="0">
                            <a:solidFill>
                              <a:srgbClr val="FF0000"/>
                            </a:solidFill>
                            <a:latin typeface="Cambria Math" panose="02040503050406030204" pitchFamily="18" charset="0"/>
                          </a:rPr>
                        </m:ctrlPr>
                      </m:sSubPr>
                      <m:e>
                        <m:r>
                          <a:rPr lang="en-GB" sz="1400" b="0" i="1" smtClean="0">
                            <a:solidFill>
                              <a:srgbClr val="FF0000"/>
                            </a:solidFill>
                            <a:latin typeface="Cambria Math" panose="02040503050406030204" pitchFamily="18" charset="0"/>
                          </a:rPr>
                          <m:t>𝐻</m:t>
                        </m:r>
                      </m:e>
                      <m:sub>
                        <m:r>
                          <a:rPr lang="en-GB" sz="1400" b="0" i="1" smtClean="0">
                            <a:solidFill>
                              <a:srgbClr val="FF0000"/>
                            </a:solidFill>
                            <a:latin typeface="Cambria Math" panose="02040503050406030204" pitchFamily="18" charset="0"/>
                          </a:rPr>
                          <m:t>0</m:t>
                        </m:r>
                      </m:sub>
                    </m:sSub>
                  </m:oMath>
                </a14:m>
                <a:r>
                  <a:rPr lang="en-GB" sz="1400" b="0" dirty="0">
                    <a:solidFill>
                      <a:srgbClr val="FF0000"/>
                    </a:solidFill>
                    <a:latin typeface="Candara" panose="020E0502030303020204" pitchFamily="34" charset="0"/>
                  </a:rPr>
                  <a:t> true: </a:t>
                </a:r>
                <a14:m>
                  <m:oMath xmlns:m="http://schemas.openxmlformats.org/officeDocument/2006/math">
                    <m:r>
                      <a:rPr lang="en-GB" sz="1400" b="0" i="1" smtClean="0">
                        <a:solidFill>
                          <a:srgbClr val="FF0000"/>
                        </a:solidFill>
                        <a:latin typeface="Cambria Math" panose="02040503050406030204" pitchFamily="18" charset="0"/>
                      </a:rPr>
                      <m:t>𝑋</m:t>
                    </m:r>
                    <m:r>
                      <a:rPr lang="en-GB" sz="1400" b="0" i="1" smtClean="0">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𝑁</m:t>
                    </m:r>
                    <m:d>
                      <m:dPr>
                        <m:ctrlPr>
                          <a:rPr lang="en-GB" sz="1400" b="0" i="1" smtClean="0">
                            <a:solidFill>
                              <a:srgbClr val="FF0000"/>
                            </a:solidFill>
                            <a:latin typeface="Cambria Math" panose="02040503050406030204" pitchFamily="18" charset="0"/>
                            <a:ea typeface="Cambria Math" panose="02040503050406030204" pitchFamily="18" charset="0"/>
                          </a:rPr>
                        </m:ctrlPr>
                      </m:dPr>
                      <m:e>
                        <m:sSup>
                          <m:sSupPr>
                            <m:ctrlPr>
                              <a:rPr lang="en-GB" sz="1400" b="0" i="1" smtClean="0">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50,4</m:t>
                            </m:r>
                          </m:e>
                          <m:sup>
                            <m:r>
                              <a:rPr lang="en-GB" sz="1400" b="0" i="1" smtClean="0">
                                <a:solidFill>
                                  <a:srgbClr val="FF0000"/>
                                </a:solidFill>
                                <a:latin typeface="Cambria Math" panose="02040503050406030204" pitchFamily="18" charset="0"/>
                                <a:ea typeface="Cambria Math" panose="02040503050406030204" pitchFamily="18" charset="0"/>
                              </a:rPr>
                              <m:t>2</m:t>
                            </m:r>
                          </m:sup>
                        </m:sSup>
                        <m:r>
                          <a:rPr lang="en-GB" sz="1400" b="0" i="1" smtClean="0">
                            <a:solidFill>
                              <a:srgbClr val="FF0000"/>
                            </a:solidFill>
                            <a:latin typeface="Cambria Math" panose="02040503050406030204" pitchFamily="18" charset="0"/>
                            <a:ea typeface="Cambria Math" panose="02040503050406030204" pitchFamily="18" charset="0"/>
                          </a:rPr>
                          <m:t> </m:t>
                        </m:r>
                      </m:e>
                    </m:d>
                  </m:oMath>
                </a14:m>
                <a:endParaRPr lang="en-GB" sz="1400" b="0" dirty="0">
                  <a:solidFill>
                    <a:srgbClr val="FF0000"/>
                  </a:solidFill>
                  <a:latin typeface="Candara" panose="020E0502030303020204" pitchFamily="34" charset="0"/>
                  <a:ea typeface="Cambria Math" panose="02040503050406030204" pitchFamily="18"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smtClean="0">
                            <a:solidFill>
                              <a:srgbClr val="FF0000"/>
                            </a:solidFill>
                            <a:latin typeface="Cambria Math" panose="02040503050406030204" pitchFamily="18" charset="0"/>
                          </a:rPr>
                        </m:ctrlPr>
                      </m:accPr>
                      <m:e>
                        <m:r>
                          <a:rPr lang="en-GB" sz="1400" b="0" i="1" smtClean="0">
                            <a:solidFill>
                              <a:srgbClr val="FF0000"/>
                            </a:solidFill>
                            <a:latin typeface="Cambria Math" panose="02040503050406030204" pitchFamily="18" charset="0"/>
                          </a:rPr>
                          <m:t>𝑋</m:t>
                        </m:r>
                      </m:e>
                    </m:acc>
                    <m:r>
                      <a:rPr lang="en-GB" sz="1400" i="1" smtClean="0">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panose="02040503050406030204" pitchFamily="18" charset="0"/>
                        <a:ea typeface="Cambria Math" panose="02040503050406030204" pitchFamily="18" charset="0"/>
                      </a:rPr>
                      <m:t>𝑁</m:t>
                    </m:r>
                    <m:r>
                      <a:rPr lang="en-GB" sz="1400" b="0" i="1" smtClean="0">
                        <a:solidFill>
                          <a:srgbClr val="FF0000"/>
                        </a:solidFill>
                        <a:latin typeface="Cambria Math" panose="02040503050406030204" pitchFamily="18" charset="0"/>
                        <a:ea typeface="Cambria Math" panose="02040503050406030204" pitchFamily="18" charset="0"/>
                      </a:rPr>
                      <m:t>(50,</m:t>
                    </m:r>
                    <m:f>
                      <m:fPr>
                        <m:ctrlPr>
                          <a:rPr lang="en-GB" sz="1400" b="0" i="1" smtClean="0">
                            <a:solidFill>
                              <a:srgbClr val="FF0000"/>
                            </a:solidFill>
                            <a:latin typeface="Cambria Math" panose="02040503050406030204" pitchFamily="18" charset="0"/>
                            <a:ea typeface="Cambria Math" panose="02040503050406030204" pitchFamily="18" charset="0"/>
                          </a:rPr>
                        </m:ctrlPr>
                      </m:fPr>
                      <m:num>
                        <m:sSup>
                          <m:sSupPr>
                            <m:ctrlPr>
                              <a:rPr lang="en-GB" sz="1400" b="0" i="1" smtClean="0">
                                <a:solidFill>
                                  <a:srgbClr val="FF0000"/>
                                </a:solidFill>
                                <a:latin typeface="Cambria Math" panose="02040503050406030204" pitchFamily="18" charset="0"/>
                                <a:ea typeface="Cambria Math" panose="02040503050406030204" pitchFamily="18" charset="0"/>
                              </a:rPr>
                            </m:ctrlPr>
                          </m:sSupPr>
                          <m:e>
                            <m:r>
                              <a:rPr lang="en-GB" sz="1400" b="0" i="1" smtClean="0">
                                <a:solidFill>
                                  <a:srgbClr val="FF0000"/>
                                </a:solidFill>
                                <a:latin typeface="Cambria Math" panose="02040503050406030204" pitchFamily="18" charset="0"/>
                                <a:ea typeface="Cambria Math" panose="02040503050406030204" pitchFamily="18" charset="0"/>
                              </a:rPr>
                              <m:t>4</m:t>
                            </m:r>
                          </m:e>
                          <m:sup>
                            <m:r>
                              <a:rPr lang="en-GB" sz="1400" b="0" i="1" smtClean="0">
                                <a:solidFill>
                                  <a:srgbClr val="FF0000"/>
                                </a:solidFill>
                                <a:latin typeface="Cambria Math" panose="02040503050406030204" pitchFamily="18" charset="0"/>
                                <a:ea typeface="Cambria Math" panose="02040503050406030204" pitchFamily="18" charset="0"/>
                              </a:rPr>
                              <m:t>2</m:t>
                            </m:r>
                          </m:sup>
                        </m:sSup>
                      </m:num>
                      <m:den>
                        <m:r>
                          <a:rPr lang="en-GB" sz="1400" b="0" i="1" smtClean="0">
                            <a:solidFill>
                              <a:srgbClr val="FF0000"/>
                            </a:solidFill>
                            <a:latin typeface="Cambria Math" panose="02040503050406030204" pitchFamily="18" charset="0"/>
                            <a:ea typeface="Cambria Math" panose="02040503050406030204" pitchFamily="18" charset="0"/>
                          </a:rPr>
                          <m:t>30</m:t>
                        </m:r>
                      </m:den>
                    </m:f>
                    <m:r>
                      <a:rPr lang="en-GB" sz="1400" b="0" i="1" smtClean="0">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ea typeface="Cambria Math" panose="02040503050406030204" pitchFamily="18" charset="0"/>
                      </a:rPr>
                      <m:t>~</m:t>
                    </m:r>
                    <m:r>
                      <a:rPr lang="en-GB" sz="1400" i="1">
                        <a:solidFill>
                          <a:srgbClr val="FF0000"/>
                        </a:solidFill>
                        <a:latin typeface="Cambria Math" panose="02040503050406030204" pitchFamily="18" charset="0"/>
                        <a:ea typeface="Cambria Math" panose="02040503050406030204" pitchFamily="18" charset="0"/>
                      </a:rPr>
                      <m:t>𝑁</m:t>
                    </m:r>
                    <m:r>
                      <a:rPr lang="en-GB" sz="1400" i="1">
                        <a:solidFill>
                          <a:srgbClr val="FF0000"/>
                        </a:solidFill>
                        <a:latin typeface="Cambria Math" panose="02040503050406030204" pitchFamily="18" charset="0"/>
                        <a:ea typeface="Cambria Math" panose="02040503050406030204" pitchFamily="18" charset="0"/>
                      </a:rPr>
                      <m:t>(50,</m:t>
                    </m:r>
                    <m:sSup>
                      <m:sSupPr>
                        <m:ctrlPr>
                          <a:rPr lang="en-GB" sz="1400" b="0" i="1" smtClean="0">
                            <a:solidFill>
                              <a:srgbClr val="FF0000"/>
                            </a:solidFill>
                            <a:latin typeface="Cambria Math" panose="02040503050406030204" pitchFamily="18" charset="0"/>
                            <a:ea typeface="Cambria Math" panose="02040503050406030204" pitchFamily="18" charset="0"/>
                          </a:rPr>
                        </m:ctrlPr>
                      </m:sSupPr>
                      <m:e>
                        <m:d>
                          <m:dPr>
                            <m:ctrlPr>
                              <a:rPr lang="en-GB" sz="1400" b="0" i="1" smtClean="0">
                                <a:solidFill>
                                  <a:srgbClr val="FF0000"/>
                                </a:solidFill>
                                <a:latin typeface="Cambria Math" panose="02040503050406030204" pitchFamily="18" charset="0"/>
                                <a:ea typeface="Cambria Math" panose="02040503050406030204" pitchFamily="18" charset="0"/>
                              </a:rPr>
                            </m:ctrlPr>
                          </m:dPr>
                          <m:e>
                            <m:f>
                              <m:fPr>
                                <m:ctrlPr>
                                  <a:rPr lang="en-GB" sz="1400" b="0" i="1" smtClean="0">
                                    <a:solidFill>
                                      <a:srgbClr val="FF0000"/>
                                    </a:solidFill>
                                    <a:latin typeface="Cambria Math" panose="02040503050406030204" pitchFamily="18" charset="0"/>
                                    <a:ea typeface="Cambria Math" panose="02040503050406030204" pitchFamily="18" charset="0"/>
                                  </a:rPr>
                                </m:ctrlPr>
                              </m:fPr>
                              <m:num>
                                <m:r>
                                  <a:rPr lang="en-GB" sz="14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1400" b="0" i="1" smtClean="0">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30</m:t>
                                    </m:r>
                                  </m:e>
                                </m:rad>
                              </m:den>
                            </m:f>
                          </m:e>
                        </m:d>
                      </m:e>
                      <m:sup>
                        <m:r>
                          <a:rPr lang="en-GB" sz="1400" b="0" i="1" smtClean="0">
                            <a:solidFill>
                              <a:srgbClr val="FF0000"/>
                            </a:solidFill>
                            <a:latin typeface="Cambria Math" panose="02040503050406030204" pitchFamily="18" charset="0"/>
                            <a:ea typeface="Cambria Math" panose="02040503050406030204" pitchFamily="18" charset="0"/>
                          </a:rPr>
                          <m:t>2</m:t>
                        </m:r>
                      </m:sup>
                    </m:sSup>
                    <m:r>
                      <a:rPr lang="en-GB" sz="1400" b="0" i="1" smtClean="0">
                        <a:solidFill>
                          <a:srgbClr val="FF0000"/>
                        </a:solidFill>
                        <a:latin typeface="Cambria Math" panose="02040503050406030204" pitchFamily="18" charset="0"/>
                        <a:ea typeface="Cambria Math" panose="02040503050406030204" pitchFamily="18" charset="0"/>
                      </a:rPr>
                      <m:t>)</m:t>
                    </m:r>
                  </m:oMath>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1400" b="0" i="1" smtClean="0">
                          <a:solidFill>
                            <a:srgbClr val="FF0000"/>
                          </a:solidFill>
                          <a:latin typeface="Cambria Math" panose="02040503050406030204" pitchFamily="18" charset="0"/>
                        </a:rPr>
                        <m:t>𝑍</m:t>
                      </m:r>
                      <m:r>
                        <a:rPr lang="en-GB" sz="1400" b="0" i="1" smtClean="0">
                          <a:solidFill>
                            <a:srgbClr val="FF0000"/>
                          </a:solidFill>
                          <a:latin typeface="Cambria Math" panose="02040503050406030204" pitchFamily="18" charset="0"/>
                        </a:rPr>
                        <m:t>=</m:t>
                      </m:r>
                      <m:f>
                        <m:fPr>
                          <m:ctrlPr>
                            <a:rPr lang="en-GB" sz="1400" b="0" i="1" smtClean="0">
                              <a:solidFill>
                                <a:srgbClr val="FF0000"/>
                              </a:solidFill>
                              <a:latin typeface="Cambria Math" panose="02040503050406030204" pitchFamily="18" charset="0"/>
                            </a:rPr>
                          </m:ctrlPr>
                        </m:fPr>
                        <m:num>
                          <m:acc>
                            <m:accPr>
                              <m:chr m:val="̅"/>
                              <m:ctrlPr>
                                <a:rPr lang="en-GB" sz="1400" b="0" i="1" smtClean="0">
                                  <a:solidFill>
                                    <a:srgbClr val="FF0000"/>
                                  </a:solidFill>
                                  <a:latin typeface="Cambria Math" panose="02040503050406030204" pitchFamily="18" charset="0"/>
                                </a:rPr>
                              </m:ctrlPr>
                            </m:accPr>
                            <m:e>
                              <m:r>
                                <a:rPr lang="en-GB" sz="1400" b="0" i="1" smtClean="0">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−50</m:t>
                          </m:r>
                        </m:num>
                        <m:den>
                          <m:f>
                            <m:fPr>
                              <m:ctrlPr>
                                <a:rPr lang="en-GB" sz="1400" b="0" i="1" smtClean="0">
                                  <a:solidFill>
                                    <a:srgbClr val="FF0000"/>
                                  </a:solidFill>
                                  <a:latin typeface="Cambria Math" panose="02040503050406030204" pitchFamily="18" charset="0"/>
                                </a:rPr>
                              </m:ctrlPr>
                            </m:fPr>
                            <m:num>
                              <m:r>
                                <a:rPr lang="en-GB" sz="1400" b="0" i="1" smtClean="0">
                                  <a:solidFill>
                                    <a:srgbClr val="FF0000"/>
                                  </a:solidFill>
                                  <a:latin typeface="Cambria Math" panose="02040503050406030204" pitchFamily="18" charset="0"/>
                                </a:rPr>
                                <m:t>4</m:t>
                              </m:r>
                            </m:num>
                            <m:den>
                              <m:rad>
                                <m:radPr>
                                  <m:degHide m:val="on"/>
                                  <m:ctrlPr>
                                    <a:rPr lang="en-GB" sz="1400" b="0" i="1" smtClean="0">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30</m:t>
                                  </m:r>
                                </m:e>
                              </m:rad>
                            </m:den>
                          </m:f>
                        </m:den>
                      </m:f>
                    </m:oMath>
                  </m:oMathPara>
                </a14:m>
                <a:endParaRPr lang="en-GB" sz="1400" i="1" dirty="0">
                  <a:solidFill>
                    <a:srgbClr val="FF0000"/>
                  </a:solidFill>
                  <a:latin typeface="Cambria Math" panose="02040503050406030204" pitchFamily="18" charset="0"/>
                </a:endParaRPr>
              </a:p>
              <a:p>
                <a14:m>
                  <m:oMath xmlns:m="http://schemas.openxmlformats.org/officeDocument/2006/math">
                    <m:r>
                      <a:rPr lang="en-GB" sz="1400" i="1" smtClean="0">
                        <a:solidFill>
                          <a:srgbClr val="FF0000"/>
                        </a:solidFill>
                        <a:latin typeface="Cambria Math" panose="02040503050406030204" pitchFamily="18" charset="0"/>
                      </a:rPr>
                      <m:t>𝑃</m:t>
                    </m:r>
                    <m:d>
                      <m:dPr>
                        <m:ctrlPr>
                          <a:rPr lang="en-GB" sz="1400" b="0" i="1" smtClean="0">
                            <a:solidFill>
                              <a:srgbClr val="FF0000"/>
                            </a:solidFill>
                            <a:latin typeface="Cambria Math" panose="02040503050406030204" pitchFamily="18" charset="0"/>
                          </a:rPr>
                        </m:ctrlPr>
                      </m:dPr>
                      <m:e>
                        <m:r>
                          <a:rPr lang="en-GB" sz="1400" b="0" i="1" smtClean="0">
                            <a:solidFill>
                              <a:srgbClr val="FF0000"/>
                            </a:solidFill>
                            <a:latin typeface="Cambria Math" panose="02040503050406030204" pitchFamily="18" charset="0"/>
                          </a:rPr>
                          <m:t>𝑍</m:t>
                        </m:r>
                        <m:r>
                          <a:rPr lang="en-GB" sz="1400" b="0" i="1" smtClean="0">
                            <a:solidFill>
                              <a:srgbClr val="FF0000"/>
                            </a:solidFill>
                            <a:latin typeface="Cambria Math" panose="02040503050406030204" pitchFamily="18" charset="0"/>
                          </a:rPr>
                          <m:t>&gt;</m:t>
                        </m:r>
                        <m:r>
                          <a:rPr lang="en-GB" sz="1400" b="0" i="1" smtClean="0">
                            <a:solidFill>
                              <a:srgbClr val="FF0000"/>
                            </a:solidFill>
                            <a:latin typeface="Cambria Math" panose="02040503050406030204" pitchFamily="18" charset="0"/>
                          </a:rPr>
                          <m:t>𝑧</m:t>
                        </m:r>
                      </m:e>
                    </m:d>
                    <m:r>
                      <a:rPr lang="en-GB" sz="1400" b="0" i="1" smtClean="0">
                        <a:solidFill>
                          <a:srgbClr val="FF0000"/>
                        </a:solidFill>
                        <a:latin typeface="Cambria Math" panose="02040503050406030204" pitchFamily="18" charset="0"/>
                      </a:rPr>
                      <m:t>=0.05</m:t>
                    </m:r>
                  </m:oMath>
                </a14:m>
                <a:r>
                  <a:rPr lang="en-GB" sz="1400" dirty="0">
                    <a:solidFill>
                      <a:srgbClr val="FF0000"/>
                    </a:solidFill>
                    <a:latin typeface="Candara" panose="020E0502030303020204" pitchFamily="34" charset="0"/>
                  </a:rPr>
                  <a:t> -&gt; </a:t>
                </a:r>
                <a14:m>
                  <m:oMath xmlns:m="http://schemas.openxmlformats.org/officeDocument/2006/math">
                    <m:r>
                      <a:rPr lang="en-GB" sz="1400" b="0" i="1" smtClean="0">
                        <a:solidFill>
                          <a:srgbClr val="FF0000"/>
                        </a:solidFill>
                        <a:latin typeface="Cambria Math" panose="02040503050406030204" pitchFamily="18" charset="0"/>
                      </a:rPr>
                      <m:t>𝑧</m:t>
                    </m:r>
                    <m:r>
                      <a:rPr lang="en-GB" sz="1400" b="0" i="1" smtClean="0">
                        <a:solidFill>
                          <a:srgbClr val="FF0000"/>
                        </a:solidFill>
                        <a:latin typeface="Cambria Math" panose="02040503050406030204" pitchFamily="18" charset="0"/>
                      </a:rPr>
                      <m:t>=1.64485…</m:t>
                    </m:r>
                  </m:oMath>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1400" b="0" i="1" smtClean="0">
                          <a:solidFill>
                            <a:srgbClr val="FF0000"/>
                          </a:solidFill>
                          <a:latin typeface="Cambria Math" panose="02040503050406030204" pitchFamily="18" charset="0"/>
                        </a:rPr>
                        <m:t>1.64485…=</m:t>
                      </m:r>
                      <m:f>
                        <m:fPr>
                          <m:ctrlPr>
                            <a:rPr lang="en-GB" sz="1400" i="1">
                              <a:solidFill>
                                <a:srgbClr val="FF0000"/>
                              </a:solidFill>
                              <a:latin typeface="Cambria Math" panose="02040503050406030204" pitchFamily="18" charset="0"/>
                            </a:rPr>
                          </m:ctrlPr>
                        </m:fPr>
                        <m:num>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rPr>
                            <m:t>−50</m:t>
                          </m:r>
                        </m:num>
                        <m:den>
                          <m:f>
                            <m:fPr>
                              <m:ctrlPr>
                                <a:rPr lang="en-GB" sz="1400" i="1">
                                  <a:solidFill>
                                    <a:srgbClr val="FF0000"/>
                                  </a:solidFill>
                                  <a:latin typeface="Cambria Math" panose="02040503050406030204" pitchFamily="18" charset="0"/>
                                </a:rPr>
                              </m:ctrlPr>
                            </m:fPr>
                            <m:num>
                              <m:r>
                                <a:rPr lang="en-GB" sz="1400" i="1">
                                  <a:solidFill>
                                    <a:srgbClr val="FF0000"/>
                                  </a:solidFill>
                                  <a:latin typeface="Cambria Math" panose="02040503050406030204" pitchFamily="18" charset="0"/>
                                </a:rPr>
                                <m:t>4</m:t>
                              </m:r>
                            </m:num>
                            <m:den>
                              <m:rad>
                                <m:radPr>
                                  <m:degHide m:val="on"/>
                                  <m:ctrlPr>
                                    <a:rPr lang="en-GB" sz="1400" i="1">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m:t>
                                  </m:r>
                                  <m:r>
                                    <a:rPr lang="en-GB" sz="1400" i="1">
                                      <a:solidFill>
                                        <a:srgbClr val="FF0000"/>
                                      </a:solidFill>
                                      <a:latin typeface="Cambria Math" panose="02040503050406030204" pitchFamily="18" charset="0"/>
                                      <a:ea typeface="Cambria Math" panose="02040503050406030204" pitchFamily="18" charset="0"/>
                                    </a:rPr>
                                    <m:t>0</m:t>
                                  </m:r>
                                </m:e>
                              </m:rad>
                            </m:den>
                          </m:f>
                        </m:den>
                      </m:f>
                    </m:oMath>
                  </m:oMathPara>
                </a14:m>
                <a:endParaRPr lang="en-GB" sz="14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i="1">
                          <a:solidFill>
                            <a:srgbClr val="FF0000"/>
                          </a:solidFill>
                          <a:latin typeface="Cambria Math" panose="02040503050406030204" pitchFamily="18" charset="0"/>
                        </a:rPr>
                        <m:t>=</m:t>
                      </m:r>
                      <m:r>
                        <a:rPr lang="en-GB" sz="1400" b="0" i="1" smtClean="0">
                          <a:solidFill>
                            <a:srgbClr val="FF0000"/>
                          </a:solidFill>
                          <a:latin typeface="Cambria Math" panose="02040503050406030204" pitchFamily="18" charset="0"/>
                        </a:rPr>
                        <m:t>1.64485</m:t>
                      </m:r>
                      <m:r>
                        <a:rPr lang="en-GB" sz="1400" i="1">
                          <a:solidFill>
                            <a:srgbClr val="FF0000"/>
                          </a:solidFill>
                          <a:latin typeface="Cambria Math" panose="02040503050406030204" pitchFamily="18" charset="0"/>
                        </a:rPr>
                        <m:t>…</m:t>
                      </m:r>
                      <m:r>
                        <a:rPr lang="en-GB" sz="1400" i="1">
                          <a:solidFill>
                            <a:srgbClr val="FF0000"/>
                          </a:solidFill>
                          <a:latin typeface="Cambria Math" panose="02040503050406030204" pitchFamily="18" charset="0"/>
                          <a:ea typeface="Cambria Math" panose="02040503050406030204" pitchFamily="18" charset="0"/>
                        </a:rPr>
                        <m:t>×</m:t>
                      </m:r>
                      <m:f>
                        <m:fPr>
                          <m:ctrlPr>
                            <a:rPr lang="en-GB" sz="1400" i="1">
                              <a:solidFill>
                                <a:srgbClr val="FF0000"/>
                              </a:solidFill>
                              <a:latin typeface="Cambria Math" panose="02040503050406030204" pitchFamily="18" charset="0"/>
                              <a:ea typeface="Cambria Math" panose="02040503050406030204" pitchFamily="18" charset="0"/>
                            </a:rPr>
                          </m:ctrlPr>
                        </m:fPr>
                        <m:num>
                          <m:r>
                            <a:rPr lang="en-GB" sz="1400" i="1">
                              <a:solidFill>
                                <a:srgbClr val="FF0000"/>
                              </a:solidFill>
                              <a:latin typeface="Cambria Math" panose="02040503050406030204" pitchFamily="18" charset="0"/>
                              <a:ea typeface="Cambria Math" panose="02040503050406030204" pitchFamily="18" charset="0"/>
                            </a:rPr>
                            <m:t>4</m:t>
                          </m:r>
                        </m:num>
                        <m:den>
                          <m:rad>
                            <m:radPr>
                              <m:degHide m:val="on"/>
                              <m:ctrlPr>
                                <a:rPr lang="en-GB" sz="1400" i="1">
                                  <a:solidFill>
                                    <a:srgbClr val="FF0000"/>
                                  </a:solidFill>
                                  <a:latin typeface="Cambria Math" panose="02040503050406030204" pitchFamily="18" charset="0"/>
                                  <a:ea typeface="Cambria Math" panose="02040503050406030204" pitchFamily="18" charset="0"/>
                                </a:rPr>
                              </m:ctrlPr>
                            </m:radPr>
                            <m:deg/>
                            <m:e>
                              <m:r>
                                <a:rPr lang="en-GB" sz="1400" b="0" i="1" smtClean="0">
                                  <a:solidFill>
                                    <a:srgbClr val="FF0000"/>
                                  </a:solidFill>
                                  <a:latin typeface="Cambria Math" panose="02040503050406030204" pitchFamily="18" charset="0"/>
                                  <a:ea typeface="Cambria Math" panose="02040503050406030204" pitchFamily="18" charset="0"/>
                                </a:rPr>
                                <m:t>3</m:t>
                              </m:r>
                              <m:r>
                                <a:rPr lang="en-GB" sz="1400" i="1">
                                  <a:solidFill>
                                    <a:srgbClr val="FF0000"/>
                                  </a:solidFill>
                                  <a:latin typeface="Cambria Math" panose="02040503050406030204" pitchFamily="18" charset="0"/>
                                  <a:ea typeface="Cambria Math" panose="02040503050406030204" pitchFamily="18" charset="0"/>
                                </a:rPr>
                                <m:t>0</m:t>
                              </m:r>
                            </m:e>
                          </m:rad>
                        </m:den>
                      </m:f>
                      <m:r>
                        <a:rPr lang="en-GB" sz="1400" i="1">
                          <a:solidFill>
                            <a:srgbClr val="FF0000"/>
                          </a:solidFill>
                          <a:latin typeface="Cambria Math" panose="02040503050406030204" pitchFamily="18" charset="0"/>
                          <a:ea typeface="Cambria Math" panose="02040503050406030204" pitchFamily="18" charset="0"/>
                        </a:rPr>
                        <m:t>+50=</m:t>
                      </m:r>
                      <m:r>
                        <a:rPr lang="en-GB" sz="1400" b="0" i="1" smtClean="0">
                          <a:solidFill>
                            <a:srgbClr val="FF0000"/>
                          </a:solidFill>
                          <a:latin typeface="Cambria Math" panose="02040503050406030204" pitchFamily="18" charset="0"/>
                          <a:ea typeface="Cambria Math" panose="02040503050406030204" pitchFamily="18" charset="0"/>
                        </a:rPr>
                        <m:t>51.201</m:t>
                      </m:r>
                      <m:r>
                        <a:rPr lang="en-GB" sz="1400" i="1">
                          <a:solidFill>
                            <a:srgbClr val="FF0000"/>
                          </a:solidFill>
                          <a:latin typeface="Cambria Math" panose="02040503050406030204" pitchFamily="18" charset="0"/>
                          <a:ea typeface="Cambria Math" panose="02040503050406030204" pitchFamily="18" charset="0"/>
                        </a:rPr>
                        <m:t>…</m:t>
                      </m:r>
                    </m:oMath>
                  </m:oMathPara>
                </a14:m>
                <a:endParaRPr lang="en-GB" sz="1400" i="1" dirty="0">
                  <a:solidFill>
                    <a:srgbClr val="FF0000"/>
                  </a:solidFill>
                  <a:latin typeface="Cambria Math" panose="02040503050406030204" pitchFamily="18" charset="0"/>
                </a:endParaRPr>
              </a:p>
              <a:p>
                <a:r>
                  <a:rPr lang="en-GB" sz="1400" dirty="0">
                    <a:solidFill>
                      <a:srgbClr val="FF0000"/>
                    </a:solidFill>
                    <a:latin typeface="Candara" panose="020E0502030303020204" pitchFamily="34" charset="0"/>
                  </a:rPr>
                  <a:t>Critical region is </a:t>
                </a:r>
                <a14:m>
                  <m:oMath xmlns:m="http://schemas.openxmlformats.org/officeDocument/2006/math">
                    <m:acc>
                      <m:accPr>
                        <m:chr m:val="̅"/>
                        <m:ctrlPr>
                          <a:rPr lang="en-GB" sz="1400" i="1">
                            <a:solidFill>
                              <a:srgbClr val="FF0000"/>
                            </a:solidFill>
                            <a:latin typeface="Cambria Math" panose="02040503050406030204" pitchFamily="18" charset="0"/>
                          </a:rPr>
                        </m:ctrlPr>
                      </m:accPr>
                      <m:e>
                        <m:r>
                          <a:rPr lang="en-GB" sz="1400" i="1">
                            <a:solidFill>
                              <a:srgbClr val="FF0000"/>
                            </a:solidFill>
                            <a:latin typeface="Cambria Math" panose="02040503050406030204" pitchFamily="18" charset="0"/>
                          </a:rPr>
                          <m:t>𝑋</m:t>
                        </m:r>
                      </m:e>
                    </m:acc>
                    <m:r>
                      <a:rPr lang="en-GB" sz="1400" b="0" i="1" smtClean="0">
                        <a:solidFill>
                          <a:srgbClr val="FF0000"/>
                        </a:solidFill>
                        <a:latin typeface="Cambria Math" panose="02040503050406030204" pitchFamily="18" charset="0"/>
                      </a:rPr>
                      <m:t>&gt;51.20</m:t>
                    </m:r>
                  </m:oMath>
                </a14:m>
                <a:r>
                  <a:rPr lang="en-GB" sz="1400" dirty="0">
                    <a:solidFill>
                      <a:srgbClr val="FF0000"/>
                    </a:solidFill>
                    <a:latin typeface="Candara" panose="020E0502030303020204" pitchFamily="34" charset="0"/>
                  </a:rPr>
                  <a:t> (2 dp)</a:t>
                </a: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3429000"/>
                <a:ext cx="4572001" cy="3259097"/>
              </a:xfrm>
              <a:prstGeom prst="rect">
                <a:avLst/>
              </a:prstGeom>
              <a:blipFill>
                <a:blip r:embed="rId4"/>
                <a:stretch>
                  <a:fillRect l="-400" t="-187"/>
                </a:stretch>
              </a:blipFill>
            </p:spPr>
            <p:txBody>
              <a:bodyPr/>
              <a:lstStyle/>
              <a:p>
                <a:r>
                  <a:rPr lang="en-GB">
                    <a:noFill/>
                  </a:rPr>
                  <a:t> </a:t>
                </a:r>
              </a:p>
            </p:txBody>
          </p:sp>
        </mc:Fallback>
      </mc:AlternateContent>
    </p:spTree>
    <p:extLst>
      <p:ext uri="{BB962C8B-B14F-4D97-AF65-F5344CB8AC3E}">
        <p14:creationId xmlns:p14="http://schemas.microsoft.com/office/powerpoint/2010/main" val="202199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4031873"/>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b="0" i="1" smtClean="0">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b="0" i="1" smtClean="0">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smtClean="0">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b="0" i="1" smtClean="0">
                            <a:latin typeface="Cambria Math" panose="02040503050406030204" pitchFamily="18" charset="0"/>
                            <a:ea typeface="Cambria Math" panose="02040503050406030204" pitchFamily="18" charset="0"/>
                          </a:rPr>
                        </m:ctrlPr>
                      </m:sSupPr>
                      <m:e>
                        <m:r>
                          <a:rPr lang="en-GB" sz="1600" i="1" smtClean="0">
                            <a:latin typeface="Cambria Math" panose="02040503050406030204" pitchFamily="18" charset="0"/>
                            <a:ea typeface="Cambria Math" panose="02040503050406030204" pitchFamily="18" charset="0"/>
                          </a:rPr>
                          <m:t>𝜎</m:t>
                        </m:r>
                      </m:e>
                      <m:sup>
                        <m:r>
                          <a:rPr lang="en-GB" sz="1600" b="0" i="1" smtClean="0">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 for the test statistic </a:t>
                </a:r>
                <a14:m>
                  <m:oMath xmlns:m="http://schemas.openxmlformats.org/officeDocument/2006/math">
                    <m:acc>
                      <m:accPr>
                        <m:chr m:val="̅"/>
                        <m:ctrlPr>
                          <a:rPr lang="en-GB" sz="1600" i="1" smtClean="0">
                            <a:latin typeface="Cambria Math" panose="02040503050406030204" pitchFamily="18" charset="0"/>
                          </a:rPr>
                        </m:ctrlPr>
                      </m:accPr>
                      <m:e>
                        <m:r>
                          <a:rPr lang="en-GB" sz="1600" b="0" i="1" smtClean="0">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b="0" dirty="0">
                    <a:latin typeface="Candara" panose="020E0502030303020204" pitchFamily="34" charset="0"/>
                  </a:rPr>
                  <a:t>Sample size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=40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smtClean="0">
                        <a:latin typeface="Cambria Math" panose="02040503050406030204" pitchFamily="18" charset="0"/>
                        <a:ea typeface="Cambria Math" panose="02040503050406030204" pitchFamily="18" charset="0"/>
                      </a:rPr>
                      <m:t>𝜎</m:t>
                    </m:r>
                    <m:r>
                      <a:rPr lang="en-GB" sz="1600" b="0" i="1" smtClean="0">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10%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&gt;50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b="0" i="1" smtClean="0">
                        <a:latin typeface="Cambria Math" panose="02040503050406030204" pitchFamily="18" charset="0"/>
                      </a:rPr>
                      <m:t>50</m:t>
                    </m:r>
                  </m:oMath>
                </a14:m>
                <a:r>
                  <a:rPr lang="en-GB" sz="1600" dirty="0">
                    <a:latin typeface="Candara" panose="020E0502030303020204" pitchFamily="34" charset="0"/>
                  </a:rPr>
                  <a:t> was found to be </a:t>
                </a:r>
              </a:p>
              <a:p>
                <a:r>
                  <a:rPr lang="en-GB" sz="1600" b="0" dirty="0">
                    <a:latin typeface="Candara" panose="020E0502030303020204" pitchFamily="34" charset="0"/>
                  </a:rPr>
                  <a:t>     </a:t>
                </a:r>
                <a14:m>
                  <m:oMath xmlns:m="http://schemas.openxmlformats.org/officeDocument/2006/math">
                    <m:r>
                      <a:rPr lang="en-GB" sz="1600" i="1" smtClean="0">
                        <a:latin typeface="Cambria Math" panose="02040503050406030204" pitchFamily="18" charset="0"/>
                      </a:rPr>
                      <m:t>5</m:t>
                    </m:r>
                    <m:r>
                      <a:rPr lang="en-GB" sz="1600" b="0" i="1" smtClean="0">
                        <a:latin typeface="Cambria Math" panose="02040503050406030204" pitchFamily="18" charset="0"/>
                      </a:rPr>
                      <m:t>0.9</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4031873"/>
              </a:xfrm>
              <a:prstGeom prst="rect">
                <a:avLst/>
              </a:prstGeom>
              <a:blipFill>
                <a:blip r:embed="rId2"/>
                <a:stretch>
                  <a:fillRect l="-667" t="-454" r="-1333" b="-10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4278094"/>
              </a:xfrm>
              <a:prstGeom prst="rect">
                <a:avLst/>
              </a:prstGeom>
              <a:noFill/>
            </p:spPr>
            <p:txBody>
              <a:bodyPr wrap="square" rtlCol="0">
                <a:spAutoFit/>
              </a:bodyPr>
              <a:lstStyle/>
              <a:p>
                <a:r>
                  <a:rPr lang="en-GB" sz="1600" dirty="0">
                    <a:latin typeface="Candara" panose="020E0502030303020204" pitchFamily="34" charset="0"/>
                  </a:rPr>
                  <a:t>A random sample of size </a:t>
                </a:r>
                <a14:m>
                  <m:oMath xmlns:m="http://schemas.openxmlformats.org/officeDocument/2006/math">
                    <m:r>
                      <a:rPr lang="en-GB" sz="1600" i="1">
                        <a:latin typeface="Cambria Math" panose="02040503050406030204" pitchFamily="18" charset="0"/>
                      </a:rPr>
                      <m:t>𝑛</m:t>
                    </m:r>
                  </m:oMath>
                </a14:m>
                <a:r>
                  <a:rPr lang="en-GB" sz="1600" dirty="0">
                    <a:latin typeface="Candara" panose="020E0502030303020204" pitchFamily="34" charset="0"/>
                  </a:rPr>
                  <a:t> is taken from a population </a:t>
                </a:r>
                <a14:m>
                  <m:oMath xmlns:m="http://schemas.openxmlformats.org/officeDocument/2006/math">
                    <m:r>
                      <a:rPr lang="en-GB" sz="1600" i="1">
                        <a:latin typeface="Cambria Math" panose="02040503050406030204" pitchFamily="18" charset="0"/>
                      </a:rPr>
                      <m:t>𝑋</m:t>
                    </m:r>
                  </m:oMath>
                </a14:m>
                <a:r>
                  <a:rPr lang="en-GB" sz="1600" dirty="0">
                    <a:latin typeface="Candara" panose="020E0502030303020204" pitchFamily="34" charset="0"/>
                  </a:rPr>
                  <a:t> having a normal distribution with mean </a:t>
                </a:r>
                <a14:m>
                  <m:oMath xmlns:m="http://schemas.openxmlformats.org/officeDocument/2006/math">
                    <m:r>
                      <a:rPr lang="en-GB" sz="1600" i="1">
                        <a:latin typeface="Cambria Math" panose="02040503050406030204" pitchFamily="18" charset="0"/>
                        <a:ea typeface="Cambria Math" panose="02040503050406030204" pitchFamily="18" charset="0"/>
                      </a:rPr>
                      <m:t>𝜇</m:t>
                    </m:r>
                  </m:oMath>
                </a14:m>
                <a:r>
                  <a:rPr lang="en-GB" sz="1600" dirty="0">
                    <a:latin typeface="Candara" panose="020E0502030303020204" pitchFamily="34" charset="0"/>
                  </a:rPr>
                  <a:t> and variance </a:t>
                </a:r>
                <a14:m>
                  <m:oMath xmlns:m="http://schemas.openxmlformats.org/officeDocument/2006/math">
                    <m:sSup>
                      <m:sSupPr>
                        <m:ctrlPr>
                          <a:rPr lang="en-GB" sz="1600" i="1">
                            <a:latin typeface="Cambria Math" panose="02040503050406030204" pitchFamily="18" charset="0"/>
                            <a:ea typeface="Cambria Math" panose="02040503050406030204" pitchFamily="18" charset="0"/>
                          </a:rPr>
                        </m:ctrlPr>
                      </m:sSupPr>
                      <m:e>
                        <m:r>
                          <a:rPr lang="en-GB" sz="1600" i="1">
                            <a:latin typeface="Cambria Math" panose="02040503050406030204" pitchFamily="18" charset="0"/>
                            <a:ea typeface="Cambria Math" panose="02040503050406030204" pitchFamily="18" charset="0"/>
                          </a:rPr>
                          <m:t>𝜎</m:t>
                        </m:r>
                      </m:e>
                      <m:sup>
                        <m:r>
                          <a:rPr lang="en-GB" sz="1600" i="1">
                            <a:latin typeface="Cambria Math" panose="02040503050406030204" pitchFamily="18" charset="0"/>
                            <a:ea typeface="Cambria Math" panose="02040503050406030204" pitchFamily="18" charset="0"/>
                          </a:rPr>
                          <m:t>2</m:t>
                        </m:r>
                      </m:sup>
                    </m:sSup>
                  </m:oMath>
                </a14:m>
                <a:r>
                  <a:rPr lang="en-GB" sz="1600" dirty="0">
                    <a:latin typeface="Candara" panose="020E0502030303020204" pitchFamily="34" charset="0"/>
                  </a:rPr>
                  <a:t>. </a:t>
                </a:r>
              </a:p>
              <a:p>
                <a:r>
                  <a:rPr lang="en-GB" sz="1600" dirty="0">
                    <a:latin typeface="Candara" panose="020E0502030303020204" pitchFamily="34" charset="0"/>
                  </a:rPr>
                  <a:t>a) Find the critical region for the test statistic </a:t>
                </a:r>
                <a14:m>
                  <m:oMath xmlns:m="http://schemas.openxmlformats.org/officeDocument/2006/math">
                    <m:acc>
                      <m:accPr>
                        <m:chr m:val="̅"/>
                        <m:ctrlPr>
                          <a:rPr lang="en-GB" sz="1600" i="1">
                            <a:latin typeface="Cambria Math" panose="02040503050406030204" pitchFamily="18" charset="0"/>
                          </a:rPr>
                        </m:ctrlPr>
                      </m:accPr>
                      <m:e>
                        <m:r>
                          <a:rPr lang="en-GB" sz="1600" i="1">
                            <a:latin typeface="Cambria Math" panose="02040503050406030204" pitchFamily="18" charset="0"/>
                          </a:rPr>
                          <m:t>𝑋</m:t>
                        </m:r>
                      </m:e>
                    </m:acc>
                  </m:oMath>
                </a14:m>
                <a:r>
                  <a:rPr lang="en-GB" sz="1600" dirty="0">
                    <a:latin typeface="Candara" panose="020E0502030303020204" pitchFamily="34" charset="0"/>
                  </a:rPr>
                  <a:t> in a hypothesis test on the population mean, given:</a:t>
                </a:r>
              </a:p>
              <a:p>
                <a:endParaRPr lang="en-GB" sz="1600" dirty="0">
                  <a:latin typeface="Candara" panose="020E0502030303020204" pitchFamily="34" charset="0"/>
                </a:endParaRPr>
              </a:p>
              <a:p>
                <a:r>
                  <a:rPr lang="en-GB" sz="1600" dirty="0">
                    <a:latin typeface="Candara" panose="020E0502030303020204" pitchFamily="34" charset="0"/>
                  </a:rPr>
                  <a:t>Sample size </a:t>
                </a:r>
                <a14:m>
                  <m:oMath xmlns:m="http://schemas.openxmlformats.org/officeDocument/2006/math">
                    <m:r>
                      <a:rPr lang="en-GB" sz="1600" i="1">
                        <a:latin typeface="Cambria Math" panose="02040503050406030204" pitchFamily="18" charset="0"/>
                      </a:rPr>
                      <m:t>𝑛</m:t>
                    </m:r>
                    <m:r>
                      <a:rPr lang="en-GB" sz="1600" i="1">
                        <a:latin typeface="Cambria Math" panose="02040503050406030204" pitchFamily="18" charset="0"/>
                      </a:rPr>
                      <m:t>=30</m:t>
                    </m:r>
                  </m:oMath>
                </a14:m>
                <a:endParaRPr lang="en-GB" sz="1600" dirty="0">
                  <a:latin typeface="Candara" panose="020E0502030303020204" pitchFamily="34" charset="0"/>
                </a:endParaRPr>
              </a:p>
              <a:p>
                <a:r>
                  <a:rPr lang="en-GB" sz="1600" dirty="0">
                    <a:latin typeface="Candara" panose="020E0502030303020204" pitchFamily="34" charset="0"/>
                    <a:ea typeface="Cambria Math" panose="02040503050406030204" pitchFamily="18" charset="0"/>
                  </a:rPr>
                  <a:t>Population standard deviation </a:t>
                </a:r>
                <a14:m>
                  <m:oMath xmlns:m="http://schemas.openxmlformats.org/officeDocument/2006/math">
                    <m:r>
                      <a:rPr lang="en-GB" sz="1600" i="1">
                        <a:latin typeface="Cambria Math" panose="02040503050406030204" pitchFamily="18" charset="0"/>
                        <a:ea typeface="Cambria Math" panose="02040503050406030204" pitchFamily="18" charset="0"/>
                      </a:rPr>
                      <m:t>𝜎</m:t>
                    </m:r>
                    <m:r>
                      <a:rPr lang="en-GB" sz="1600" i="1">
                        <a:latin typeface="Cambria Math" panose="02040503050406030204" pitchFamily="18" charset="0"/>
                        <a:ea typeface="Cambria Math" panose="02040503050406030204" pitchFamily="18" charset="0"/>
                      </a:rPr>
                      <m:t>=4</m:t>
                    </m:r>
                  </m:oMath>
                </a14:m>
                <a:endParaRPr lang="en-GB" sz="1600" dirty="0">
                  <a:latin typeface="Candara" panose="020E0502030303020204" pitchFamily="34" charset="0"/>
                </a:endParaRPr>
              </a:p>
              <a:p>
                <a:r>
                  <a:rPr lang="en-GB" sz="1600" dirty="0">
                    <a:latin typeface="Candara" panose="020E0502030303020204" pitchFamily="34" charset="0"/>
                  </a:rPr>
                  <a:t>5% significance level</a:t>
                </a:r>
              </a:p>
              <a:p>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pPr/>
                <a14:m>
                  <m:oMathPara xmlns:m="http://schemas.openxmlformats.org/officeDocument/2006/math">
                    <m:oMathParaPr>
                      <m:jc m:val="left"/>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 </m:t>
                      </m:r>
                      <m:r>
                        <a:rPr lang="en-GB" sz="1600" i="1">
                          <a:latin typeface="Cambria Math" panose="02040503050406030204" pitchFamily="18" charset="0"/>
                          <a:ea typeface="Cambria Math" panose="02040503050406030204" pitchFamily="18" charset="0"/>
                        </a:rPr>
                        <m:t>𝜇</m:t>
                      </m:r>
                      <m:r>
                        <a:rPr lang="en-GB" sz="1600" b="0" i="1" smtClean="0">
                          <a:latin typeface="Cambria Math" panose="02040503050406030204" pitchFamily="18" charset="0"/>
                          <a:ea typeface="Cambria Math" panose="02040503050406030204" pitchFamily="18" charset="0"/>
                        </a:rPr>
                        <m:t>&gt;</m:t>
                      </m:r>
                      <m:r>
                        <a:rPr lang="en-GB" sz="1600" i="1">
                          <a:latin typeface="Cambria Math" panose="02040503050406030204" pitchFamily="18" charset="0"/>
                          <a:ea typeface="Cambria Math" panose="02040503050406030204" pitchFamily="18" charset="0"/>
                        </a:rPr>
                        <m:t>50</m:t>
                      </m:r>
                    </m:oMath>
                  </m:oMathPara>
                </a14:m>
                <a:endParaRPr lang="en-GB" sz="1600" dirty="0">
                  <a:latin typeface="Candara" panose="020E0502030303020204" pitchFamily="34" charset="0"/>
                </a:endParaRPr>
              </a:p>
              <a:p>
                <a:endParaRPr lang="en-GB" sz="1600" dirty="0">
                  <a:latin typeface="Candara" panose="020E0502030303020204" pitchFamily="34" charset="0"/>
                </a:endParaRPr>
              </a:p>
              <a:p>
                <a:r>
                  <a:rPr lang="en-GB" sz="1600" dirty="0">
                    <a:latin typeface="Candara" panose="020E0502030303020204" pitchFamily="34" charset="0"/>
                  </a:rPr>
                  <a:t>b) The mean of the sample of </a:t>
                </a:r>
                <a14:m>
                  <m:oMath xmlns:m="http://schemas.openxmlformats.org/officeDocument/2006/math">
                    <m:r>
                      <a:rPr lang="en-GB" sz="1600" i="1">
                        <a:latin typeface="Cambria Math" panose="02040503050406030204" pitchFamily="18" charset="0"/>
                      </a:rPr>
                      <m:t>50</m:t>
                    </m:r>
                  </m:oMath>
                </a14:m>
                <a:r>
                  <a:rPr lang="en-GB" sz="1600" dirty="0">
                    <a:latin typeface="Candara" panose="020E0502030303020204" pitchFamily="34" charset="0"/>
                  </a:rPr>
                  <a:t> was found to be </a:t>
                </a:r>
              </a:p>
              <a:p>
                <a:r>
                  <a:rPr lang="en-GB" sz="1600" dirty="0">
                    <a:latin typeface="Candara" panose="020E0502030303020204" pitchFamily="34" charset="0"/>
                  </a:rPr>
                  <a:t>     </a:t>
                </a:r>
                <a14:m>
                  <m:oMath xmlns:m="http://schemas.openxmlformats.org/officeDocument/2006/math">
                    <m:r>
                      <a:rPr lang="en-GB" sz="1600" i="1">
                        <a:latin typeface="Cambria Math" panose="02040503050406030204" pitchFamily="18" charset="0"/>
                      </a:rPr>
                      <m:t>50.9</m:t>
                    </m:r>
                  </m:oMath>
                </a14:m>
                <a:r>
                  <a:rPr lang="en-GB" sz="1600" dirty="0">
                    <a:latin typeface="Candara" panose="020E0502030303020204" pitchFamily="34" charset="0"/>
                  </a:rPr>
                  <a:t>.  Comment on this observation in light of </a:t>
                </a:r>
              </a:p>
              <a:p>
                <a:r>
                  <a:rPr lang="en-GB" sz="1600" dirty="0">
                    <a:latin typeface="Candara" panose="020E0502030303020204" pitchFamily="34" charset="0"/>
                  </a:rPr>
                  <a:t>     the critical region.</a:t>
                </a:r>
              </a:p>
              <a:p>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4278094"/>
              </a:xfrm>
              <a:prstGeom prst="rect">
                <a:avLst/>
              </a:prstGeom>
              <a:blipFill>
                <a:blip r:embed="rId3"/>
                <a:stretch>
                  <a:fillRect l="-800" t="-427" r="-12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ABAE97A-8CAC-449E-AADF-D2C0B12BD954}"/>
                  </a:ext>
                </a:extLst>
              </p:cNvPr>
              <p:cNvSpPr/>
              <p:nvPr/>
            </p:nvSpPr>
            <p:spPr>
              <a:xfrm>
                <a:off x="4566983" y="4314160"/>
                <a:ext cx="4572001" cy="2625655"/>
              </a:xfrm>
              <a:prstGeom prst="rect">
                <a:avLst/>
              </a:prstGeom>
            </p:spPr>
            <p:txBody>
              <a:bodyPr wrap="square">
                <a:spAutoFit/>
              </a:bodyPr>
              <a:lstStyle/>
              <a:p>
                <a:r>
                  <a:rPr lang="en-GB" sz="700" b="0" dirty="0">
                    <a:solidFill>
                      <a:srgbClr val="FF0000"/>
                    </a:solidFill>
                    <a:latin typeface="Candara" panose="020E0502030303020204" pitchFamily="34" charset="0"/>
                  </a:rPr>
                  <a:t>Assume </a:t>
                </a:r>
                <a14:m>
                  <m:oMath xmlns:m="http://schemas.openxmlformats.org/officeDocument/2006/math">
                    <m:sSub>
                      <m:sSubPr>
                        <m:ctrlPr>
                          <a:rPr lang="en-GB" sz="700" b="0" i="1" smtClean="0">
                            <a:solidFill>
                              <a:srgbClr val="FF0000"/>
                            </a:solidFill>
                            <a:latin typeface="Cambria Math" panose="02040503050406030204" pitchFamily="18" charset="0"/>
                          </a:rPr>
                        </m:ctrlPr>
                      </m:sSubPr>
                      <m:e>
                        <m:r>
                          <a:rPr lang="en-GB" sz="700" b="0" i="1" smtClean="0">
                            <a:solidFill>
                              <a:srgbClr val="FF0000"/>
                            </a:solidFill>
                            <a:latin typeface="Cambria Math" panose="02040503050406030204" pitchFamily="18" charset="0"/>
                          </a:rPr>
                          <m:t>𝐻</m:t>
                        </m:r>
                      </m:e>
                      <m:sub>
                        <m:r>
                          <a:rPr lang="en-GB" sz="700" b="0" i="1" smtClean="0">
                            <a:solidFill>
                              <a:srgbClr val="FF0000"/>
                            </a:solidFill>
                            <a:latin typeface="Cambria Math" panose="02040503050406030204" pitchFamily="18" charset="0"/>
                          </a:rPr>
                          <m:t>0</m:t>
                        </m:r>
                      </m:sub>
                    </m:sSub>
                  </m:oMath>
                </a14:m>
                <a:r>
                  <a:rPr lang="en-GB" sz="700" b="0" dirty="0">
                    <a:solidFill>
                      <a:srgbClr val="FF0000"/>
                    </a:solidFill>
                    <a:latin typeface="Candara" panose="020E0502030303020204" pitchFamily="34" charset="0"/>
                  </a:rPr>
                  <a:t> true: </a:t>
                </a:r>
                <a14:m>
                  <m:oMath xmlns:m="http://schemas.openxmlformats.org/officeDocument/2006/math">
                    <m:r>
                      <a:rPr lang="en-GB" sz="700" b="0" i="1" smtClean="0">
                        <a:solidFill>
                          <a:srgbClr val="FF0000"/>
                        </a:solidFill>
                        <a:latin typeface="Cambria Math" panose="02040503050406030204" pitchFamily="18" charset="0"/>
                      </a:rPr>
                      <m:t>𝑋</m:t>
                    </m:r>
                    <m:r>
                      <a:rPr lang="en-GB" sz="700" b="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d>
                      <m:dPr>
                        <m:ctrlPr>
                          <a:rPr lang="en-GB" sz="700" b="0" i="1" smtClean="0">
                            <a:solidFill>
                              <a:srgbClr val="FF0000"/>
                            </a:solidFill>
                            <a:latin typeface="Cambria Math" panose="02040503050406030204" pitchFamily="18" charset="0"/>
                            <a:ea typeface="Cambria Math" panose="02040503050406030204" pitchFamily="18" charset="0"/>
                          </a:rPr>
                        </m:ctrlPr>
                      </m:dPr>
                      <m:e>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50,4</m:t>
                            </m:r>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 </m:t>
                        </m:r>
                      </m:e>
                    </m:d>
                  </m:oMath>
                </a14:m>
                <a:endParaRPr lang="en-GB" sz="700" b="0" dirty="0">
                  <a:solidFill>
                    <a:srgbClr val="FF0000"/>
                  </a:solidFill>
                  <a:latin typeface="Candara" panose="020E0502030303020204" pitchFamily="34" charset="0"/>
                  <a:ea typeface="Cambria Math" panose="02040503050406030204" pitchFamily="18"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i="1" smtClean="0">
                        <a:solidFill>
                          <a:srgbClr val="FF0000"/>
                        </a:solidFill>
                        <a:latin typeface="Cambria Math" panose="02040503050406030204" pitchFamily="18" charset="0"/>
                        <a:ea typeface="Cambria Math" panose="02040503050406030204" pitchFamily="18" charset="0"/>
                      </a:rPr>
                      <m:t>~</m:t>
                    </m:r>
                    <m:r>
                      <a:rPr lang="en-GB" sz="700" b="0" i="1" smtClean="0">
                        <a:solidFill>
                          <a:srgbClr val="FF0000"/>
                        </a:solidFill>
                        <a:latin typeface="Cambria Math" panose="02040503050406030204" pitchFamily="18" charset="0"/>
                        <a:ea typeface="Cambria Math" panose="02040503050406030204" pitchFamily="18" charset="0"/>
                      </a:rPr>
                      <m:t>𝑁</m:t>
                    </m:r>
                    <m:r>
                      <a:rPr lang="en-GB" sz="700" b="0" i="1" smtClean="0">
                        <a:solidFill>
                          <a:srgbClr val="FF0000"/>
                        </a:solidFill>
                        <a:latin typeface="Cambria Math" panose="02040503050406030204" pitchFamily="18" charset="0"/>
                        <a:ea typeface="Cambria Math" panose="02040503050406030204" pitchFamily="18" charset="0"/>
                      </a:rPr>
                      <m:t>(50,</m:t>
                    </m:r>
                    <m:f>
                      <m:fPr>
                        <m:ctrlPr>
                          <a:rPr lang="en-GB" sz="700" b="0" i="1" smtClean="0">
                            <a:solidFill>
                              <a:srgbClr val="FF0000"/>
                            </a:solidFill>
                            <a:latin typeface="Cambria Math" panose="02040503050406030204" pitchFamily="18" charset="0"/>
                            <a:ea typeface="Cambria Math" panose="02040503050406030204" pitchFamily="18" charset="0"/>
                          </a:rPr>
                        </m:ctrlPr>
                      </m:fPr>
                      <m:num>
                        <m:sSup>
                          <m:sSupPr>
                            <m:ctrlPr>
                              <a:rPr lang="en-GB" sz="700" b="0" i="1" smtClean="0">
                                <a:solidFill>
                                  <a:srgbClr val="FF0000"/>
                                </a:solidFill>
                                <a:latin typeface="Cambria Math" panose="02040503050406030204" pitchFamily="18" charset="0"/>
                                <a:ea typeface="Cambria Math" panose="02040503050406030204" pitchFamily="18" charset="0"/>
                              </a:rPr>
                            </m:ctrlPr>
                          </m:sSupPr>
                          <m:e>
                            <m:r>
                              <a:rPr lang="en-GB" sz="700" b="0" i="1" smtClean="0">
                                <a:solidFill>
                                  <a:srgbClr val="FF0000"/>
                                </a:solidFill>
                                <a:latin typeface="Cambria Math" panose="02040503050406030204" pitchFamily="18" charset="0"/>
                                <a:ea typeface="Cambria Math" panose="02040503050406030204" pitchFamily="18" charset="0"/>
                              </a:rPr>
                              <m:t>4</m:t>
                            </m:r>
                          </m:e>
                          <m:sup>
                            <m:r>
                              <a:rPr lang="en-GB" sz="700" b="0" i="1" smtClean="0">
                                <a:solidFill>
                                  <a:srgbClr val="FF0000"/>
                                </a:solidFill>
                                <a:latin typeface="Cambria Math" panose="02040503050406030204" pitchFamily="18" charset="0"/>
                                <a:ea typeface="Cambria Math" panose="02040503050406030204" pitchFamily="18" charset="0"/>
                              </a:rPr>
                              <m:t>2</m:t>
                            </m:r>
                          </m:sup>
                        </m:sSup>
                      </m:num>
                      <m:den>
                        <m:r>
                          <a:rPr lang="en-GB" sz="700" b="0" i="1" smtClean="0">
                            <a:solidFill>
                              <a:srgbClr val="FF0000"/>
                            </a:solidFill>
                            <a:latin typeface="Cambria Math" panose="02040503050406030204" pitchFamily="18" charset="0"/>
                            <a:ea typeface="Cambria Math" panose="02040503050406030204" pitchFamily="18" charset="0"/>
                          </a:rPr>
                          <m:t>30</m:t>
                        </m:r>
                      </m:den>
                    </m:f>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r>
                  <a:rPr lang="en-GB" sz="700" dirty="0">
                    <a:solidFill>
                      <a:srgbClr val="FF0000"/>
                    </a:solidFill>
                    <a:latin typeface="Candara" panose="020E0502030303020204" pitchFamily="34" charset="0"/>
                  </a:rPr>
                  <a:t>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ea typeface="Cambria Math" panose="02040503050406030204" pitchFamily="18" charset="0"/>
                      </a:rPr>
                      <m:t>~</m:t>
                    </m:r>
                    <m:r>
                      <a:rPr lang="en-GB" sz="700" i="1">
                        <a:solidFill>
                          <a:srgbClr val="FF0000"/>
                        </a:solidFill>
                        <a:latin typeface="Cambria Math" panose="02040503050406030204" pitchFamily="18" charset="0"/>
                        <a:ea typeface="Cambria Math" panose="02040503050406030204" pitchFamily="18" charset="0"/>
                      </a:rPr>
                      <m:t>𝑁</m:t>
                    </m:r>
                    <m:r>
                      <a:rPr lang="en-GB" sz="700" i="1">
                        <a:solidFill>
                          <a:srgbClr val="FF0000"/>
                        </a:solidFill>
                        <a:latin typeface="Cambria Math" panose="02040503050406030204" pitchFamily="18" charset="0"/>
                        <a:ea typeface="Cambria Math" panose="02040503050406030204" pitchFamily="18" charset="0"/>
                      </a:rPr>
                      <m:t>(50,</m:t>
                    </m:r>
                    <m:sSup>
                      <m:sSupPr>
                        <m:ctrlPr>
                          <a:rPr lang="en-GB" sz="700" b="0" i="1" smtClean="0">
                            <a:solidFill>
                              <a:srgbClr val="FF0000"/>
                            </a:solidFill>
                            <a:latin typeface="Cambria Math" panose="02040503050406030204" pitchFamily="18" charset="0"/>
                            <a:ea typeface="Cambria Math" panose="02040503050406030204" pitchFamily="18" charset="0"/>
                          </a:rPr>
                        </m:ctrlPr>
                      </m:sSupPr>
                      <m:e>
                        <m:d>
                          <m:dPr>
                            <m:ctrlPr>
                              <a:rPr lang="en-GB" sz="700" b="0" i="1" smtClean="0">
                                <a:solidFill>
                                  <a:srgbClr val="FF0000"/>
                                </a:solidFill>
                                <a:latin typeface="Cambria Math" panose="02040503050406030204" pitchFamily="18" charset="0"/>
                                <a:ea typeface="Cambria Math" panose="02040503050406030204" pitchFamily="18" charset="0"/>
                              </a:rPr>
                            </m:ctrlPr>
                          </m:dPr>
                          <m:e>
                            <m:f>
                              <m:fPr>
                                <m:ctrlPr>
                                  <a:rPr lang="en-GB" sz="700" b="0" i="1" smtClean="0">
                                    <a:solidFill>
                                      <a:srgbClr val="FF0000"/>
                                    </a:solidFill>
                                    <a:latin typeface="Cambria Math" panose="02040503050406030204" pitchFamily="18" charset="0"/>
                                    <a:ea typeface="Cambria Math" panose="02040503050406030204" pitchFamily="18" charset="0"/>
                                  </a:rPr>
                                </m:ctrlPr>
                              </m:fPr>
                              <m:num>
                                <m:r>
                                  <a:rPr lang="en-GB" sz="700" b="0" i="1" smtClean="0">
                                    <a:solidFill>
                                      <a:srgbClr val="FF0000"/>
                                    </a:solidFill>
                                    <a:latin typeface="Cambria Math" panose="02040503050406030204" pitchFamily="18" charset="0"/>
                                    <a:ea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30</m:t>
                                    </m:r>
                                  </m:e>
                                </m:rad>
                              </m:den>
                            </m:f>
                          </m:e>
                        </m:d>
                      </m:e>
                      <m:sup>
                        <m:r>
                          <a:rPr lang="en-GB" sz="700" b="0" i="1" smtClean="0">
                            <a:solidFill>
                              <a:srgbClr val="FF0000"/>
                            </a:solidFill>
                            <a:latin typeface="Cambria Math" panose="02040503050406030204" pitchFamily="18" charset="0"/>
                            <a:ea typeface="Cambria Math" panose="02040503050406030204" pitchFamily="18" charset="0"/>
                          </a:rPr>
                          <m:t>2</m:t>
                        </m:r>
                      </m:sup>
                    </m:sSup>
                    <m:r>
                      <a:rPr lang="en-GB" sz="700" b="0" i="1" smtClean="0">
                        <a:solidFill>
                          <a:srgbClr val="FF0000"/>
                        </a:solidFill>
                        <a:latin typeface="Cambria Math" panose="02040503050406030204" pitchFamily="18" charset="0"/>
                        <a:ea typeface="Cambria Math" panose="02040503050406030204" pitchFamily="18" charset="0"/>
                      </a:rPr>
                      <m:t>)</m:t>
                    </m:r>
                  </m:oMath>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𝑍</m:t>
                      </m:r>
                      <m:r>
                        <a:rPr lang="en-GB" sz="700" b="0" i="1" smtClean="0">
                          <a:solidFill>
                            <a:srgbClr val="FF0000"/>
                          </a:solidFill>
                          <a:latin typeface="Cambria Math" panose="02040503050406030204" pitchFamily="18" charset="0"/>
                        </a:rPr>
                        <m:t>=</m:t>
                      </m:r>
                      <m:f>
                        <m:fPr>
                          <m:ctrlPr>
                            <a:rPr lang="en-GB" sz="700" b="0" i="1" smtClean="0">
                              <a:solidFill>
                                <a:srgbClr val="FF0000"/>
                              </a:solidFill>
                              <a:latin typeface="Cambria Math" panose="02040503050406030204" pitchFamily="18" charset="0"/>
                            </a:rPr>
                          </m:ctrlPr>
                        </m:fPr>
                        <m:num>
                          <m:acc>
                            <m:accPr>
                              <m:chr m:val="̅"/>
                              <m:ctrlPr>
                                <a:rPr lang="en-GB" sz="700" b="0" i="1" smtClean="0">
                                  <a:solidFill>
                                    <a:srgbClr val="FF0000"/>
                                  </a:solidFill>
                                  <a:latin typeface="Cambria Math" panose="02040503050406030204" pitchFamily="18" charset="0"/>
                                </a:rPr>
                              </m:ctrlPr>
                            </m:accPr>
                            <m:e>
                              <m:r>
                                <a:rPr lang="en-GB" sz="700" b="0" i="1" smtClean="0">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−50</m:t>
                          </m:r>
                        </m:num>
                        <m:den>
                          <m:f>
                            <m:fPr>
                              <m:ctrlPr>
                                <a:rPr lang="en-GB" sz="700" b="0" i="1" smtClean="0">
                                  <a:solidFill>
                                    <a:srgbClr val="FF0000"/>
                                  </a:solidFill>
                                  <a:latin typeface="Cambria Math" panose="02040503050406030204" pitchFamily="18" charset="0"/>
                                </a:rPr>
                              </m:ctrlPr>
                            </m:fPr>
                            <m:num>
                              <m:r>
                                <a:rPr lang="en-GB" sz="700" b="0" i="1" smtClean="0">
                                  <a:solidFill>
                                    <a:srgbClr val="FF0000"/>
                                  </a:solidFill>
                                  <a:latin typeface="Cambria Math" panose="02040503050406030204" pitchFamily="18" charset="0"/>
                                </a:rPr>
                                <m:t>4</m:t>
                              </m:r>
                            </m:num>
                            <m:den>
                              <m:rad>
                                <m:radPr>
                                  <m:degHide m:val="on"/>
                                  <m:ctrlPr>
                                    <a:rPr lang="en-GB" sz="700" b="0" i="1" smtClean="0">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30</m:t>
                                  </m:r>
                                </m:e>
                              </m:rad>
                            </m:den>
                          </m:f>
                        </m:den>
                      </m:f>
                    </m:oMath>
                  </m:oMathPara>
                </a14:m>
                <a:endParaRPr lang="en-GB" sz="700" i="1" dirty="0">
                  <a:solidFill>
                    <a:srgbClr val="FF0000"/>
                  </a:solidFill>
                  <a:latin typeface="Cambria Math" panose="02040503050406030204" pitchFamily="18" charset="0"/>
                </a:endParaRPr>
              </a:p>
              <a:p>
                <a14:m>
                  <m:oMath xmlns:m="http://schemas.openxmlformats.org/officeDocument/2006/math">
                    <m:r>
                      <a:rPr lang="en-GB" sz="700" i="1" smtClean="0">
                        <a:solidFill>
                          <a:srgbClr val="FF0000"/>
                        </a:solidFill>
                        <a:latin typeface="Cambria Math" panose="02040503050406030204" pitchFamily="18" charset="0"/>
                      </a:rPr>
                      <m:t>𝑃</m:t>
                    </m:r>
                    <m:d>
                      <m:dPr>
                        <m:ctrlPr>
                          <a:rPr lang="en-GB" sz="700" b="0" i="1" smtClean="0">
                            <a:solidFill>
                              <a:srgbClr val="FF0000"/>
                            </a:solidFill>
                            <a:latin typeface="Cambria Math" panose="02040503050406030204" pitchFamily="18" charset="0"/>
                          </a:rPr>
                        </m:ctrlPr>
                      </m:dPr>
                      <m:e>
                        <m:r>
                          <a:rPr lang="en-GB" sz="700" b="0" i="1" smtClean="0">
                            <a:solidFill>
                              <a:srgbClr val="FF0000"/>
                            </a:solidFill>
                            <a:latin typeface="Cambria Math" panose="02040503050406030204" pitchFamily="18" charset="0"/>
                          </a:rPr>
                          <m:t>𝑍</m:t>
                        </m:r>
                        <m:r>
                          <a:rPr lang="en-GB" sz="700" b="0" i="1" smtClean="0">
                            <a:solidFill>
                              <a:srgbClr val="FF0000"/>
                            </a:solidFill>
                            <a:latin typeface="Cambria Math" panose="02040503050406030204" pitchFamily="18" charset="0"/>
                          </a:rPr>
                          <m:t>&gt;</m:t>
                        </m:r>
                        <m:r>
                          <a:rPr lang="en-GB" sz="700" b="0" i="1" smtClean="0">
                            <a:solidFill>
                              <a:srgbClr val="FF0000"/>
                            </a:solidFill>
                            <a:latin typeface="Cambria Math" panose="02040503050406030204" pitchFamily="18" charset="0"/>
                          </a:rPr>
                          <m:t>𝑧</m:t>
                        </m:r>
                      </m:e>
                    </m:d>
                    <m:r>
                      <a:rPr lang="en-GB" sz="700" b="0" i="1" smtClean="0">
                        <a:solidFill>
                          <a:srgbClr val="FF0000"/>
                        </a:solidFill>
                        <a:latin typeface="Cambria Math" panose="02040503050406030204" pitchFamily="18" charset="0"/>
                      </a:rPr>
                      <m:t>=0.05</m:t>
                    </m:r>
                  </m:oMath>
                </a14:m>
                <a:r>
                  <a:rPr lang="en-GB" sz="700" dirty="0">
                    <a:solidFill>
                      <a:srgbClr val="FF0000"/>
                    </a:solidFill>
                    <a:latin typeface="Candara" panose="020E0502030303020204" pitchFamily="34" charset="0"/>
                  </a:rPr>
                  <a:t> -&gt; </a:t>
                </a:r>
                <a14:m>
                  <m:oMath xmlns:m="http://schemas.openxmlformats.org/officeDocument/2006/math">
                    <m:r>
                      <a:rPr lang="en-GB" sz="700" b="0" i="1" smtClean="0">
                        <a:solidFill>
                          <a:srgbClr val="FF0000"/>
                        </a:solidFill>
                        <a:latin typeface="Cambria Math" panose="02040503050406030204" pitchFamily="18" charset="0"/>
                      </a:rPr>
                      <m:t>𝑧</m:t>
                    </m:r>
                    <m:r>
                      <a:rPr lang="en-GB" sz="700" b="0" i="1" smtClean="0">
                        <a:solidFill>
                          <a:srgbClr val="FF0000"/>
                        </a:solidFill>
                        <a:latin typeface="Cambria Math" panose="02040503050406030204" pitchFamily="18" charset="0"/>
                      </a:rPr>
                      <m:t>=1.64485…</m:t>
                    </m:r>
                  </m:oMath>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r>
                        <a:rPr lang="en-GB" sz="700" b="0" i="1" smtClean="0">
                          <a:solidFill>
                            <a:srgbClr val="FF0000"/>
                          </a:solidFill>
                          <a:latin typeface="Cambria Math" panose="02040503050406030204" pitchFamily="18" charset="0"/>
                        </a:rPr>
                        <m:t>1.64485…=</m:t>
                      </m:r>
                      <m:f>
                        <m:fPr>
                          <m:ctrlPr>
                            <a:rPr lang="en-GB" sz="700" i="1">
                              <a:solidFill>
                                <a:srgbClr val="FF0000"/>
                              </a:solidFill>
                              <a:latin typeface="Cambria Math" panose="02040503050406030204" pitchFamily="18" charset="0"/>
                            </a:rPr>
                          </m:ctrlPr>
                        </m:fPr>
                        <m:num>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−50</m:t>
                          </m:r>
                        </m:num>
                        <m:den>
                          <m:f>
                            <m:fPr>
                              <m:ctrlPr>
                                <a:rPr lang="en-GB" sz="700" i="1">
                                  <a:solidFill>
                                    <a:srgbClr val="FF0000"/>
                                  </a:solidFill>
                                  <a:latin typeface="Cambria Math" panose="02040503050406030204" pitchFamily="18" charset="0"/>
                                </a:rPr>
                              </m:ctrlPr>
                            </m:fPr>
                            <m:num>
                              <m:r>
                                <a:rPr lang="en-GB" sz="700" i="1">
                                  <a:solidFill>
                                    <a:srgbClr val="FF0000"/>
                                  </a:solidFill>
                                  <a:latin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m:t>
                                  </m:r>
                                  <m:r>
                                    <a:rPr lang="en-GB" sz="700" i="1">
                                      <a:solidFill>
                                        <a:srgbClr val="FF0000"/>
                                      </a:solidFill>
                                      <a:latin typeface="Cambria Math" panose="02040503050406030204" pitchFamily="18" charset="0"/>
                                      <a:ea typeface="Cambria Math" panose="02040503050406030204" pitchFamily="18" charset="0"/>
                                    </a:rPr>
                                    <m:t>0</m:t>
                                  </m:r>
                                </m:e>
                              </m:rad>
                            </m:den>
                          </m:f>
                        </m:den>
                      </m:f>
                    </m:oMath>
                  </m:oMathPara>
                </a14:m>
                <a:endParaRPr lang="en-GB" sz="700" dirty="0">
                  <a:solidFill>
                    <a:srgbClr val="FF0000"/>
                  </a:solidFill>
                  <a:latin typeface="Candara" panose="020E0502030303020204" pitchFamily="34" charset="0"/>
                </a:endParaRPr>
              </a:p>
              <a:p>
                <a:pPr/>
                <a14:m>
                  <m:oMathPara xmlns:m="http://schemas.openxmlformats.org/officeDocument/2006/math">
                    <m:oMathParaPr>
                      <m:jc m:val="left"/>
                    </m:oMathParaPr>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i="1">
                          <a:solidFill>
                            <a:srgbClr val="FF0000"/>
                          </a:solidFill>
                          <a:latin typeface="Cambria Math" panose="02040503050406030204" pitchFamily="18" charset="0"/>
                        </a:rPr>
                        <m:t>=</m:t>
                      </m:r>
                      <m:r>
                        <a:rPr lang="en-GB" sz="700" b="0" i="1" smtClean="0">
                          <a:solidFill>
                            <a:srgbClr val="FF0000"/>
                          </a:solidFill>
                          <a:latin typeface="Cambria Math" panose="02040503050406030204" pitchFamily="18" charset="0"/>
                        </a:rPr>
                        <m:t>1.64485</m:t>
                      </m:r>
                      <m:r>
                        <a:rPr lang="en-GB" sz="700" i="1">
                          <a:solidFill>
                            <a:srgbClr val="FF0000"/>
                          </a:solidFill>
                          <a:latin typeface="Cambria Math" panose="02040503050406030204" pitchFamily="18" charset="0"/>
                        </a:rPr>
                        <m:t>…</m:t>
                      </m:r>
                      <m:r>
                        <a:rPr lang="en-GB" sz="700" i="1">
                          <a:solidFill>
                            <a:srgbClr val="FF0000"/>
                          </a:solidFill>
                          <a:latin typeface="Cambria Math" panose="02040503050406030204" pitchFamily="18" charset="0"/>
                          <a:ea typeface="Cambria Math" panose="02040503050406030204" pitchFamily="18" charset="0"/>
                        </a:rPr>
                        <m:t>×</m:t>
                      </m:r>
                      <m:f>
                        <m:fPr>
                          <m:ctrlPr>
                            <a:rPr lang="en-GB" sz="700" i="1">
                              <a:solidFill>
                                <a:srgbClr val="FF0000"/>
                              </a:solidFill>
                              <a:latin typeface="Cambria Math" panose="02040503050406030204" pitchFamily="18" charset="0"/>
                              <a:ea typeface="Cambria Math" panose="02040503050406030204" pitchFamily="18" charset="0"/>
                            </a:rPr>
                          </m:ctrlPr>
                        </m:fPr>
                        <m:num>
                          <m:r>
                            <a:rPr lang="en-GB" sz="700" i="1">
                              <a:solidFill>
                                <a:srgbClr val="FF0000"/>
                              </a:solidFill>
                              <a:latin typeface="Cambria Math" panose="02040503050406030204" pitchFamily="18" charset="0"/>
                              <a:ea typeface="Cambria Math" panose="02040503050406030204" pitchFamily="18" charset="0"/>
                            </a:rPr>
                            <m:t>4</m:t>
                          </m:r>
                        </m:num>
                        <m:den>
                          <m:rad>
                            <m:radPr>
                              <m:degHide m:val="on"/>
                              <m:ctrlPr>
                                <a:rPr lang="en-GB" sz="700" i="1">
                                  <a:solidFill>
                                    <a:srgbClr val="FF0000"/>
                                  </a:solidFill>
                                  <a:latin typeface="Cambria Math" panose="02040503050406030204" pitchFamily="18" charset="0"/>
                                  <a:ea typeface="Cambria Math" panose="02040503050406030204" pitchFamily="18" charset="0"/>
                                </a:rPr>
                              </m:ctrlPr>
                            </m:radPr>
                            <m:deg/>
                            <m:e>
                              <m:r>
                                <a:rPr lang="en-GB" sz="700" b="0" i="1" smtClean="0">
                                  <a:solidFill>
                                    <a:srgbClr val="FF0000"/>
                                  </a:solidFill>
                                  <a:latin typeface="Cambria Math" panose="02040503050406030204" pitchFamily="18" charset="0"/>
                                  <a:ea typeface="Cambria Math" panose="02040503050406030204" pitchFamily="18" charset="0"/>
                                </a:rPr>
                                <m:t>3</m:t>
                              </m:r>
                              <m:r>
                                <a:rPr lang="en-GB" sz="700" i="1">
                                  <a:solidFill>
                                    <a:srgbClr val="FF0000"/>
                                  </a:solidFill>
                                  <a:latin typeface="Cambria Math" panose="02040503050406030204" pitchFamily="18" charset="0"/>
                                  <a:ea typeface="Cambria Math" panose="02040503050406030204" pitchFamily="18" charset="0"/>
                                </a:rPr>
                                <m:t>0</m:t>
                              </m:r>
                            </m:e>
                          </m:rad>
                        </m:den>
                      </m:f>
                      <m:r>
                        <a:rPr lang="en-GB" sz="700" i="1">
                          <a:solidFill>
                            <a:srgbClr val="FF0000"/>
                          </a:solidFill>
                          <a:latin typeface="Cambria Math" panose="02040503050406030204" pitchFamily="18" charset="0"/>
                          <a:ea typeface="Cambria Math" panose="02040503050406030204" pitchFamily="18" charset="0"/>
                        </a:rPr>
                        <m:t>+50=</m:t>
                      </m:r>
                      <m:r>
                        <a:rPr lang="en-GB" sz="700" b="0" i="1" smtClean="0">
                          <a:solidFill>
                            <a:srgbClr val="FF0000"/>
                          </a:solidFill>
                          <a:latin typeface="Cambria Math" panose="02040503050406030204" pitchFamily="18" charset="0"/>
                          <a:ea typeface="Cambria Math" panose="02040503050406030204" pitchFamily="18" charset="0"/>
                        </a:rPr>
                        <m:t>51.201</m:t>
                      </m:r>
                      <m:r>
                        <a:rPr lang="en-GB" sz="700" i="1">
                          <a:solidFill>
                            <a:srgbClr val="FF0000"/>
                          </a:solidFill>
                          <a:latin typeface="Cambria Math" panose="02040503050406030204" pitchFamily="18" charset="0"/>
                          <a:ea typeface="Cambria Math" panose="02040503050406030204" pitchFamily="18" charset="0"/>
                        </a:rPr>
                        <m:t>…</m:t>
                      </m:r>
                    </m:oMath>
                  </m:oMathPara>
                </a14:m>
                <a:endParaRPr lang="en-GB" sz="700" i="1" dirty="0">
                  <a:solidFill>
                    <a:srgbClr val="FF0000"/>
                  </a:solidFill>
                  <a:latin typeface="Cambria Math" panose="02040503050406030204" pitchFamily="18" charset="0"/>
                </a:endParaRPr>
              </a:p>
              <a:p>
                <a:r>
                  <a:rPr lang="en-GB" sz="700" dirty="0">
                    <a:solidFill>
                      <a:srgbClr val="FF0000"/>
                    </a:solidFill>
                    <a:latin typeface="Candara" panose="020E0502030303020204" pitchFamily="34" charset="0"/>
                  </a:rPr>
                  <a:t>Critical region is </a:t>
                </a:r>
                <a14:m>
                  <m:oMath xmlns:m="http://schemas.openxmlformats.org/officeDocument/2006/math">
                    <m:acc>
                      <m:accPr>
                        <m:chr m:val="̅"/>
                        <m:ctrlPr>
                          <a:rPr lang="en-GB" sz="700" i="1">
                            <a:solidFill>
                              <a:srgbClr val="FF0000"/>
                            </a:solidFill>
                            <a:latin typeface="Cambria Math" panose="02040503050406030204" pitchFamily="18" charset="0"/>
                          </a:rPr>
                        </m:ctrlPr>
                      </m:accPr>
                      <m:e>
                        <m:r>
                          <a:rPr lang="en-GB" sz="700" i="1">
                            <a:solidFill>
                              <a:srgbClr val="FF0000"/>
                            </a:solidFill>
                            <a:latin typeface="Cambria Math" panose="02040503050406030204" pitchFamily="18" charset="0"/>
                          </a:rPr>
                          <m:t>𝑋</m:t>
                        </m:r>
                      </m:e>
                    </m:acc>
                    <m:r>
                      <a:rPr lang="en-GB" sz="700" b="0" i="1" smtClean="0">
                        <a:solidFill>
                          <a:srgbClr val="FF0000"/>
                        </a:solidFill>
                        <a:latin typeface="Cambria Math" panose="02040503050406030204" pitchFamily="18" charset="0"/>
                      </a:rPr>
                      <m:t>&gt;51.20</m:t>
                    </m:r>
                  </m:oMath>
                </a14:m>
                <a:r>
                  <a:rPr lang="en-GB" sz="700" dirty="0">
                    <a:solidFill>
                      <a:srgbClr val="FF0000"/>
                    </a:solidFill>
                    <a:latin typeface="Candara" panose="020E0502030303020204" pitchFamily="34" charset="0"/>
                  </a:rPr>
                  <a:t> (2 dp)</a:t>
                </a:r>
              </a:p>
              <a:p>
                <a:endParaRPr lang="en-GB" sz="7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b) </a:t>
                </a:r>
                <a14:m>
                  <m:oMath xmlns:m="http://schemas.openxmlformats.org/officeDocument/2006/math">
                    <m:r>
                      <a:rPr lang="en-GB" sz="1400" b="0" i="1" smtClean="0">
                        <a:solidFill>
                          <a:srgbClr val="FF0000"/>
                        </a:solidFill>
                        <a:latin typeface="Cambria Math" panose="02040503050406030204" pitchFamily="18" charset="0"/>
                      </a:rPr>
                      <m:t>50</m:t>
                    </m:r>
                    <m:r>
                      <a:rPr lang="en-GB" sz="1400" i="1">
                        <a:solidFill>
                          <a:srgbClr val="FF0000"/>
                        </a:solidFill>
                        <a:latin typeface="Cambria Math" panose="02040503050406030204" pitchFamily="18" charset="0"/>
                      </a:rPr>
                      <m:t>.9</m:t>
                    </m:r>
                  </m:oMath>
                </a14:m>
                <a:r>
                  <a:rPr lang="en-GB" sz="1400" dirty="0">
                    <a:solidFill>
                      <a:srgbClr val="FF0000"/>
                    </a:solidFill>
                    <a:latin typeface="Candara" panose="020E0502030303020204" pitchFamily="34" charset="0"/>
                  </a:rPr>
                  <a:t> is not in the critical region.</a:t>
                </a:r>
              </a:p>
              <a:p>
                <a:r>
                  <a:rPr lang="en-GB" sz="1400" dirty="0">
                    <a:solidFill>
                      <a:srgbClr val="FF0000"/>
                    </a:solidFill>
                    <a:latin typeface="Candara" panose="020E0502030303020204" pitchFamily="34" charset="0"/>
                  </a:rPr>
                  <a:t>The result is not significant.</a:t>
                </a:r>
              </a:p>
              <a:p>
                <a:r>
                  <a:rPr lang="en-GB" sz="1400" dirty="0">
                    <a:solidFill>
                      <a:srgbClr val="FF0000"/>
                    </a:solidFill>
                    <a:latin typeface="Candara" panose="020E0502030303020204" pitchFamily="34" charset="0"/>
                  </a:rPr>
                  <a:t>Insufficient evidence to reject </a:t>
                </a:r>
                <a14:m>
                  <m:oMath xmlns:m="http://schemas.openxmlformats.org/officeDocument/2006/math">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panose="02040503050406030204" pitchFamily="18" charset="0"/>
                          </a:rPr>
                          <m:t>𝐻</m:t>
                        </m:r>
                      </m:e>
                      <m:sub>
                        <m:r>
                          <a:rPr lang="en-GB" sz="1400" i="1">
                            <a:solidFill>
                              <a:srgbClr val="FF0000"/>
                            </a:solidFill>
                            <a:latin typeface="Cambria Math" panose="02040503050406030204" pitchFamily="18" charset="0"/>
                          </a:rPr>
                          <m:t>0</m:t>
                        </m:r>
                      </m:sub>
                    </m:sSub>
                  </m:oMath>
                </a14:m>
                <a:r>
                  <a:rPr lang="en-GB" sz="1400" dirty="0">
                    <a:solidFill>
                      <a:srgbClr val="FF0000"/>
                    </a:solidFill>
                    <a:latin typeface="Candara" panose="020E0502030303020204" pitchFamily="34" charset="0"/>
                  </a:rPr>
                  <a:t>.</a:t>
                </a:r>
              </a:p>
              <a:p>
                <a:r>
                  <a:rPr lang="en-GB" sz="1400" dirty="0">
                    <a:solidFill>
                      <a:srgbClr val="FF0000"/>
                    </a:solidFill>
                    <a:latin typeface="Candara" panose="020E0502030303020204" pitchFamily="34" charset="0"/>
                  </a:rPr>
                  <a:t>Insufficient evidence to suggest </a:t>
                </a:r>
                <a14:m>
                  <m:oMath xmlns:m="http://schemas.openxmlformats.org/officeDocument/2006/math">
                    <m:r>
                      <a:rPr lang="en-GB" sz="1400" i="1">
                        <a:solidFill>
                          <a:srgbClr val="FF0000"/>
                        </a:solidFill>
                        <a:latin typeface="Cambria Math" panose="02040503050406030204" pitchFamily="18" charset="0"/>
                        <a:ea typeface="Cambria Math" panose="02040503050406030204" pitchFamily="18" charset="0"/>
                      </a:rPr>
                      <m:t>𝜇</m:t>
                    </m:r>
                    <m:r>
                      <a:rPr lang="en-GB" sz="1400" b="0" i="1" smtClean="0">
                        <a:solidFill>
                          <a:srgbClr val="FF0000"/>
                        </a:solidFill>
                        <a:latin typeface="Cambria Math" panose="02040503050406030204" pitchFamily="18" charset="0"/>
                        <a:ea typeface="Cambria Math" panose="02040503050406030204" pitchFamily="18" charset="0"/>
                      </a:rPr>
                      <m:t>&gt;</m:t>
                    </m:r>
                    <m:r>
                      <a:rPr lang="en-GB" sz="1400" i="1">
                        <a:solidFill>
                          <a:srgbClr val="FF0000"/>
                        </a:solidFill>
                        <a:latin typeface="Cambria Math" panose="02040503050406030204" pitchFamily="18" charset="0"/>
                        <a:ea typeface="Cambria Math" panose="02040503050406030204" pitchFamily="18" charset="0"/>
                      </a:rPr>
                      <m:t>50</m:t>
                    </m:r>
                  </m:oMath>
                </a14:m>
                <a:endParaRPr lang="en-GB" sz="14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7ABAE97A-8CAC-449E-AADF-D2C0B12BD954}"/>
                  </a:ext>
                </a:extLst>
              </p:cNvPr>
              <p:cNvSpPr>
                <a:spLocks noRot="1" noChangeAspect="1" noMove="1" noResize="1" noEditPoints="1" noAdjustHandles="1" noChangeArrowheads="1" noChangeShapeType="1" noTextEdit="1"/>
              </p:cNvSpPr>
              <p:nvPr/>
            </p:nvSpPr>
            <p:spPr>
              <a:xfrm>
                <a:off x="4566983" y="4314160"/>
                <a:ext cx="4572001" cy="2625655"/>
              </a:xfrm>
              <a:prstGeom prst="rect">
                <a:avLst/>
              </a:prstGeom>
              <a:blipFill>
                <a:blip r:embed="rId4"/>
                <a:stretch>
                  <a:fillRect l="-400" b="-1628"/>
                </a:stretch>
              </a:blipFill>
            </p:spPr>
            <p:txBody>
              <a:bodyPr/>
              <a:lstStyle/>
              <a:p>
                <a:r>
                  <a:rPr lang="en-GB">
                    <a:noFill/>
                  </a:rPr>
                  <a:t> </a:t>
                </a:r>
              </a:p>
            </p:txBody>
          </p:sp>
        </mc:Fallback>
      </mc:AlternateContent>
    </p:spTree>
    <p:extLst>
      <p:ext uri="{BB962C8B-B14F-4D97-AF65-F5344CB8AC3E}">
        <p14:creationId xmlns:p14="http://schemas.microsoft.com/office/powerpoint/2010/main" val="161845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DA875F-51EA-44D7-AEF1-B47CED4FB7E9}">
  <ds:schemaRefs>
    <ds:schemaRef ds:uri="http://schemas.microsoft.com/sharepoint/v3/contenttype/forms"/>
  </ds:schemaRefs>
</ds:datastoreItem>
</file>

<file path=customXml/itemProps2.xml><?xml version="1.0" encoding="utf-8"?>
<ds:datastoreItem xmlns:ds="http://schemas.openxmlformats.org/officeDocument/2006/customXml" ds:itemID="{B7DFB9FD-B810-454F-BEC7-CCE5727C96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EC87CD-41A7-446C-AAE9-6ECFB53563F8}">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8db98b4-7c56-4667-9532-fea666d1edab"/>
    <ds:schemaRef ds:uri="00eee050-7eda-4a68-8825-514e694f5f09"/>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17568</TotalTime>
  <Words>4750</Words>
  <Application>Microsoft Office PowerPoint</Application>
  <PresentationFormat>On-screen Show (4:3)</PresentationFormat>
  <Paragraphs>414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Cambria Math</vt:lpstr>
      <vt:lpstr>Candara</vt:lpstr>
      <vt:lpstr>Office Theme</vt:lpstr>
      <vt:lpstr>3.7) Hypothesis testing with the normal distribution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cspeller</dc:creator>
  <cp:lastModifiedBy>Mr G Westwater (Staff)</cp:lastModifiedBy>
  <cp:revision>558</cp:revision>
  <dcterms:created xsi:type="dcterms:W3CDTF">2020-05-18T02:11:06Z</dcterms:created>
  <dcterms:modified xsi:type="dcterms:W3CDTF">2021-09-04T20:36:28Z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