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42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2.png"/><Relationship Id="rId2" Type="http://schemas.openxmlformats.org/officeDocument/2006/relationships/image" Target="../media/image4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8.png"/><Relationship Id="rId2" Type="http://schemas.openxmlformats.org/officeDocument/2006/relationships/image" Target="../media/image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1.png"/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4.png"/><Relationship Id="rId2" Type="http://schemas.openxmlformats.org/officeDocument/2006/relationships/image" Target="../media/image4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8.png"/><Relationship Id="rId2" Type="http://schemas.openxmlformats.org/officeDocument/2006/relationships/image" Target="../media/image4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1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4.png"/><Relationship Id="rId2" Type="http://schemas.openxmlformats.org/officeDocument/2006/relationships/image" Target="../media/image4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5.png"/><Relationship Id="rId2" Type="http://schemas.openxmlformats.org/officeDocument/2006/relationships/image" Target="../media/image4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4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3.6) Sigma notation</a:t>
            </a:r>
          </a:p>
        </p:txBody>
      </p:sp>
    </p:spTree>
    <p:extLst>
      <p:ext uri="{BB962C8B-B14F-4D97-AF65-F5344CB8AC3E}">
        <p14:creationId xmlns:p14="http://schemas.microsoft.com/office/powerpoint/2010/main" val="390686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3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convergent geometric series is given by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31124"/>
              </a:xfrm>
              <a:prstGeom prst="rect">
                <a:avLst/>
              </a:prstGeom>
              <a:blipFill>
                <a:blip r:embed="rId2"/>
                <a:stretch>
                  <a:fillRect l="-1067" t="-1366" b="-35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3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convergent geometric series is given by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Given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     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31124"/>
              </a:xfrm>
              <a:prstGeom prst="rect">
                <a:avLst/>
              </a:prstGeom>
              <a:blipFill>
                <a:blip r:embed="rId3"/>
                <a:stretch>
                  <a:fillRect l="-1067" t="-1639" b="-35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686092"/>
                <a:ext cx="4572001" cy="876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86092"/>
                <a:ext cx="4572001" cy="876458"/>
              </a:xfrm>
              <a:prstGeom prst="rect">
                <a:avLst/>
              </a:prstGeom>
              <a:blipFill>
                <a:blip r:embed="rId4"/>
                <a:stretch>
                  <a:fillRect l="-1067" b="-4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73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out the terms in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blipFill>
                <a:blip r:embed="rId2"/>
                <a:stretch>
                  <a:fillRect l="-1067"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out the terms in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9+11+13+15+17=65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6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90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90214"/>
              </a:xfrm>
              <a:prstGeom prst="rect">
                <a:avLst/>
              </a:prstGeom>
              <a:blipFill>
                <a:blip r:embed="rId2"/>
                <a:stretch>
                  <a:fillRect l="-1067" t="-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0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in sigma notation: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8+13+18+23+28+33+38+43+48+53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−11+−13+−15+−17+−19+ −21+−23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667" t="-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in sigma notation: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6+7+8+9+10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59175"/>
                <a:ext cx="4572001" cy="871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59175"/>
                <a:ext cx="4572001" cy="871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70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out the terms in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blipFill>
                <a:blip r:embed="rId2"/>
                <a:stretch>
                  <a:fillRect l="-1067"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out the terms in the series: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24+48+96+192+384=744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3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93676"/>
              </a:xfrm>
              <a:prstGeom prst="rect">
                <a:avLst/>
              </a:prstGeom>
              <a:blipFill>
                <a:blip r:embed="rId2"/>
                <a:stretch>
                  <a:fillRect l="-1067"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9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19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Write in sigma notation: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3+15+75+375+1875+9375+46875+234375+1171876+5859375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320+640+1280+2560+5120+10240+20480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19050"/>
              </a:xfrm>
              <a:prstGeom prst="rect">
                <a:avLst/>
              </a:prstGeom>
              <a:blipFill>
                <a:blip r:embed="rId2"/>
                <a:stretch>
                  <a:fillRect l="-400" t="-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Write in sigma notation: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54+162+486+1458+4374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21678"/>
                <a:ext cx="4572001" cy="871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21678"/>
                <a:ext cx="4572001" cy="871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6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(2+7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46596"/>
              </a:xfrm>
              <a:prstGeom prst="rect">
                <a:avLst/>
              </a:prstGeom>
              <a:blipFill>
                <a:blip r:embed="rId2"/>
                <a:stretch>
                  <a:fillRect l="-1067" t="-2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Evaluate: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30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50508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987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451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05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2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=12282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29366"/>
              </a:xfrm>
              <a:prstGeom prst="rect">
                <a:avLst/>
              </a:prstGeom>
              <a:blipFill>
                <a:blip r:embed="rId2"/>
                <a:stretch>
                  <a:fillRect l="-1067" t="-2137" b="-5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2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=59046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29366"/>
              </a:xfrm>
              <a:prstGeom prst="rect">
                <a:avLst/>
              </a:prstGeom>
              <a:blipFill>
                <a:blip r:embed="rId3"/>
                <a:stretch>
                  <a:fillRect l="-1067" t="-2564" b="-5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843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843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79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20795</TotalTime>
  <Words>620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3.6) Sigma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531</cp:revision>
  <dcterms:created xsi:type="dcterms:W3CDTF">2020-05-18T02:11:06Z</dcterms:created>
  <dcterms:modified xsi:type="dcterms:W3CDTF">2021-09-05T09:53:35Z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