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49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3.png"/><Relationship Id="rId2" Type="http://schemas.openxmlformats.org/officeDocument/2006/relationships/image" Target="../media/image35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3.6) Inequalities on graphs</a:t>
            </a:r>
          </a:p>
        </p:txBody>
      </p:sp>
    </p:spTree>
    <p:extLst>
      <p:ext uri="{BB962C8B-B14F-4D97-AF65-F5344CB8AC3E}">
        <p14:creationId xmlns:p14="http://schemas.microsoft.com/office/powerpoint/2010/main" val="241942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12−4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sketch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the same axes.</a:t>
                </a: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coordinates of the points of intersection.</a:t>
                </a: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Hence write down the solution to the inequality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12−4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12+4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sketch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the same axes.</a:t>
                </a: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coordinates of the points of intersection.</a:t>
                </a: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Hence write down the solution to the inequality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12+4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400" t="-7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4186393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(6, 36)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(−2, 4)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−2&lt;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4186393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B15E24E-3C9B-4F7A-864B-1AC78FC1C2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8195" y="1779361"/>
            <a:ext cx="2499610" cy="24070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394BDE-B93A-402F-AA5C-9D2D871C14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6195" y="1839963"/>
            <a:ext cx="2499609" cy="234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20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A1CDA6-4668-42B7-A687-D269D936E77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16102</TotalTime>
  <Words>191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3.6) Inequalities on graphs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2021-09-02T16:11:12Z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