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07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2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5.png"/><Relationship Id="rId2" Type="http://schemas.openxmlformats.org/officeDocument/2006/relationships/image" Target="../media/image2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8.png"/><Relationship Id="rId2" Type="http://schemas.openxmlformats.org/officeDocument/2006/relationships/image" Target="../media/image2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1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4.png"/><Relationship Id="rId2" Type="http://schemas.openxmlformats.org/officeDocument/2006/relationships/image" Target="../media/image2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7.png"/><Relationship Id="rId2" Type="http://schemas.openxmlformats.org/officeDocument/2006/relationships/image" Target="../media/image2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3.png"/><Relationship Id="rId2" Type="http://schemas.openxmlformats.org/officeDocument/2006/relationships/image" Target="../media/image2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6.png"/><Relationship Id="rId2" Type="http://schemas.openxmlformats.org/officeDocument/2006/relationships/image" Target="../media/image2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188036" cy="527222"/>
          </a:xfrm>
        </p:spPr>
        <p:txBody>
          <a:bodyPr/>
          <a:lstStyle/>
          <a:p>
            <a:r>
              <a:rPr lang="en-GB" dirty="0"/>
              <a:t>3.6) Approximating a binomial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79690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For a particular type of flower bulbs, 44% will produce red flowers. A random sample of 160 bulbs is planted. 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Calculate the actual probability that there are exactly 70 red flowers.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Use a normal approximation to find a estimate that there are exactly 70 red flowers.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Hence determine the percentage error of the normal approximation for 70 red flowers.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For a particular type of flower bulbs, 55% will produce yellow flowers. A random sample of 80 bulbs is planted. 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Calculate the actual probability that there are exactly 50 yellow flowers.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Use a normal approximation to find a estimate that there are exactly 50 yellow flowers.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Hence determine the percentage error of the normal approximation for 50  yellow flowers.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059668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0.0365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0.0362 (4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59668"/>
                <a:ext cx="4572001" cy="923330"/>
              </a:xfrm>
              <a:prstGeom prst="rect">
                <a:avLst/>
              </a:prstGeom>
              <a:blipFill>
                <a:blip r:embed="rId2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48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(100, 0.51)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Use a suitable approximation to estimate: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=45)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&gt;54)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43)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(47&lt;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≤51)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5016758"/>
              </a:xfrm>
              <a:prstGeom prst="rect">
                <a:avLst/>
              </a:prstGeom>
              <a:blipFill>
                <a:blip r:embed="rId2"/>
                <a:stretch>
                  <a:fillRect l="-667" t="-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(200, 0.47)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Use a suitable approximation to estimate: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=87)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&gt;102)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91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(89≤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&lt;98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016758"/>
              </a:xfrm>
              <a:prstGeom prst="rect">
                <a:avLst/>
              </a:prstGeom>
              <a:blipFill>
                <a:blip r:embed="rId3"/>
                <a:stretch>
                  <a:fillRect l="-800" t="-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1499315"/>
                <a:ext cx="4572001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0.0346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0.1142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0.3616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0.4721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499315"/>
                <a:ext cx="4572001" cy="4247317"/>
              </a:xfrm>
              <a:prstGeom prst="rect">
                <a:avLst/>
              </a:prstGeom>
              <a:blipFill>
                <a:blip r:embed="rId4"/>
                <a:stretch>
                  <a:fillRect t="-861" b="-1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18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biased coin has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𝑡𝑎𝑖𝑙𝑠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=0.47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coin is tossed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 and the number of tails is recorded. 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Write a binomial model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approximated with a normal distribution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find the values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r="-400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biased coin has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𝑡𝑎𝑖𝑙𝑠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=0.53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coin is tossed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times and the number of tails is recorded. 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Write a binomial model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can be approximated with a normal distribution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r="-267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52843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100,0.53</m:t>
                        </m:r>
                      </m:e>
                    </m:d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(53, 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4.99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28431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85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b="-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2.5≤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≤3.5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81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b="-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≤3.5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90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&lt;5)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&lt;4)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b="-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38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b="-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3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&gt;5)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&gt;4)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b="-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68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(5≤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(4&lt;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&lt;7)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b="-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(3&lt;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.5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≤5.5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02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(5&lt;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&lt;7)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970318"/>
              </a:xfrm>
              <a:prstGeom prst="rect">
                <a:avLst/>
              </a:prstGeom>
              <a:blipFill>
                <a:blip r:embed="rId2"/>
                <a:stretch>
                  <a:fillRect l="-1067" t="-922" b="-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discrete probabilities, where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continuous probabilities,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(3&lt;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3.5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18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28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17567</TotalTime>
  <Words>1074</Words>
  <Application>Microsoft Office PowerPoint</Application>
  <PresentationFormat>On-screen Show (4:3)</PresentationFormat>
  <Paragraphs>244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3.6) Approximating a binomial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2021-09-04T20:35:21Z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