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49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png"/><Relationship Id="rId2" Type="http://schemas.openxmlformats.org/officeDocument/2006/relationships/image" Target="../media/image3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8.png"/><Relationship Id="rId2" Type="http://schemas.openxmlformats.org/officeDocument/2006/relationships/image" Target="../media/image3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1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30.png"/><Relationship Id="rId2" Type="http://schemas.openxmlformats.org/officeDocument/2006/relationships/image" Target="../media/image53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50.png"/><Relationship Id="rId2" Type="http://schemas.openxmlformats.org/officeDocument/2006/relationships/image" Target="../media/image53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1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3.png"/><Relationship Id="rId2" Type="http://schemas.openxmlformats.org/officeDocument/2006/relationships/image" Target="../media/image3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5.png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12.png"/><Relationship Id="rId2" Type="http://schemas.openxmlformats.org/officeDocument/2006/relationships/image" Target="../media/image3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8.png"/><Relationship Id="rId2" Type="http://schemas.openxmlformats.org/officeDocument/2006/relationships/image" Target="../media/image3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image" Target="../media/image3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3.5) 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302042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set of values for which both are true: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&lt;7−5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r="-10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set of values for which both are true: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&lt;8−2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r="-10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83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4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set of values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&gt;5,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4941"/>
              </a:xfrm>
              <a:prstGeom prst="rect">
                <a:avLst/>
              </a:prstGeom>
              <a:blipFill>
                <a:blip r:embed="rId2"/>
                <a:stretch>
                  <a:fillRect l="-10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85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set of values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&gt;2,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85518"/>
              </a:xfrm>
              <a:prstGeom prst="rect">
                <a:avLst/>
              </a:prstGeom>
              <a:blipFill>
                <a:blip r:embed="rId3"/>
                <a:stretch>
                  <a:fillRect l="-1067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51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9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set of values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9429"/>
              </a:xfrm>
              <a:prstGeom prst="rect">
                <a:avLst/>
              </a:prstGeom>
              <a:blipFill>
                <a:blip r:embed="rId2"/>
                <a:stretch>
                  <a:fillRect l="-10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85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set of values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85518"/>
              </a:xfrm>
              <a:prstGeom prst="rect">
                <a:avLst/>
              </a:prstGeom>
              <a:blipFill>
                <a:blip r:embed="rId3"/>
                <a:stretch>
                  <a:fillRect l="-1067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4848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484876"/>
              </a:xfrm>
              <a:prstGeom prst="rect">
                <a:avLst/>
              </a:prstGeom>
              <a:blipFill>
                <a:blip r:embed="rId4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68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+50=0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constant, has no real roots.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inequality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&lt;8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constant, has no real roots.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inequality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7829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71347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+6&lt;0</m:t>
                      </m:r>
                      <m:r>
                        <a:rPr lang="en-GB" sz="240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+6≤0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+3&lt;0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1&lt;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377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+6&gt;0</m:t>
                      </m:r>
                      <m:r>
                        <a:rPr lang="en-GB" sz="240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+6≥0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+3&gt;0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&lt;1∪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&gt;3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5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+3≤0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−5&lt;0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+6≤0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1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−6&gt;0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−2≥0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≤−1∪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03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set of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set of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3−5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&lt;−3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613886"/>
              </a:xfrm>
              <a:prstGeom prst="rect">
                <a:avLst/>
              </a:prstGeom>
              <a:blipFill>
                <a:blip r:embed="rId4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0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+23≤−3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+57&gt;2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+38&lt;−7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−10&lt;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93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&lt;9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&lt;16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−4&lt;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388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&gt;25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&gt;36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&lt;−6∪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&gt;6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8945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043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A1CDA6-4668-42B7-A687-D269D936E773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16101</TotalTime>
  <Words>671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Candara</vt:lpstr>
      <vt:lpstr>Office Theme</vt:lpstr>
      <vt:lpstr>3.5) Quadratic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2021-09-02T16:10:19Z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