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949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2.png"/><Relationship Id="rId2" Type="http://schemas.openxmlformats.org/officeDocument/2006/relationships/image" Target="../media/image3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5.png"/><Relationship Id="rId2" Type="http://schemas.openxmlformats.org/officeDocument/2006/relationships/image" Target="../media/image3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8.png"/><Relationship Id="rId2" Type="http://schemas.openxmlformats.org/officeDocument/2006/relationships/image" Target="../media/image3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1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30.png"/><Relationship Id="rId2" Type="http://schemas.openxmlformats.org/officeDocument/2006/relationships/image" Target="../media/image53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50.png"/><Relationship Id="rId2" Type="http://schemas.openxmlformats.org/officeDocument/2006/relationships/image" Target="../media/image53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1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9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3.png"/><Relationship Id="rId2" Type="http://schemas.openxmlformats.org/officeDocument/2006/relationships/image" Target="../media/image3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9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5.png"/><Relationship Id="rId2" Type="http://schemas.openxmlformats.org/officeDocument/2006/relationships/image" Target="../media/image3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12.png"/><Relationship Id="rId2" Type="http://schemas.openxmlformats.org/officeDocument/2006/relationships/image" Target="../media/image3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9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8.png"/><Relationship Id="rId2" Type="http://schemas.openxmlformats.org/officeDocument/2006/relationships/image" Target="../media/image3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9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image" Target="../media/image3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9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3.5) Quadratic inequalities</a:t>
            </a:r>
          </a:p>
        </p:txBody>
      </p:sp>
    </p:spTree>
    <p:extLst>
      <p:ext uri="{BB962C8B-B14F-4D97-AF65-F5344CB8AC3E}">
        <p14:creationId xmlns:p14="http://schemas.microsoft.com/office/powerpoint/2010/main" val="302042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set of values for which both are true: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&lt;7−5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r="-10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set of values for which both are true: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&lt;8−2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r="-10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01299"/>
                <a:ext cx="4572001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−1&lt;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01299"/>
                <a:ext cx="4572001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883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84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set of values for which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&gt;5,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84941"/>
              </a:xfrm>
              <a:prstGeom prst="rect">
                <a:avLst/>
              </a:prstGeom>
              <a:blipFill>
                <a:blip r:embed="rId2"/>
                <a:stretch>
                  <a:fillRect l="-106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485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set of values for which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&gt;2,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485518"/>
              </a:xfrm>
              <a:prstGeom prst="rect">
                <a:avLst/>
              </a:prstGeom>
              <a:blipFill>
                <a:blip r:embed="rId3"/>
                <a:stretch>
                  <a:fillRect l="-1067"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0129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0129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551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89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set of values for which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&lt;2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89429"/>
              </a:xfrm>
              <a:prstGeom prst="rect">
                <a:avLst/>
              </a:prstGeom>
              <a:blipFill>
                <a:blip r:embed="rId2"/>
                <a:stretch>
                  <a:fillRect l="-106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485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set of values for which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485518"/>
              </a:xfrm>
              <a:prstGeom prst="rect">
                <a:avLst/>
              </a:prstGeom>
              <a:blipFill>
                <a:blip r:embed="rId3"/>
                <a:stretch>
                  <a:fillRect l="-1067"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01299"/>
                <a:ext cx="4572001" cy="4848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01299"/>
                <a:ext cx="4572001" cy="484876"/>
              </a:xfrm>
              <a:prstGeom prst="rect">
                <a:avLst/>
              </a:prstGeom>
              <a:blipFill>
                <a:blip r:embed="rId4"/>
                <a:stretch>
                  <a:fillRect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68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+50=0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constant, has no real roots.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satisfies the inequality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&lt;8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2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+9=0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constant, has no real roots.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satisfies the inequality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&lt;4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378298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71347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+6=0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+6&lt;0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+6≤0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blipFill>
                <a:blip r:embed="rId2"/>
                <a:stretch>
                  <a:fillRect l="-2000" t="-11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+3&lt;0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8945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1&lt;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&lt;3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89450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377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+6=0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+6&gt;0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+6≥0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blipFill>
                <a:blip r:embed="rId2"/>
                <a:stretch>
                  <a:fillRect l="-2000" t="-11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+3&gt;0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571999" y="118945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&lt;1∪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&gt;3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89450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25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+3≤0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−5&lt;0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+6≤0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89450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89450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316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−6&gt;0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−2≥0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89450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≤−1∪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89450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303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set of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for which: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3+5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set of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for which: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3−5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89450"/>
                <a:ext cx="4572001" cy="613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&lt;−3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89450"/>
                <a:ext cx="4572001" cy="613886"/>
              </a:xfrm>
              <a:prstGeom prst="rect">
                <a:avLst/>
              </a:prstGeom>
              <a:blipFill>
                <a:blip r:embed="rId4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70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+23≤−3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+57&gt;2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blipFill>
                <a:blip r:embed="rId2"/>
                <a:stretch>
                  <a:fillRect l="-2000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+38&lt;−7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8945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−10&lt;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&lt;−4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89450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393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&lt;9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blipFill>
                <a:blip r:embed="rId2"/>
                <a:stretch>
                  <a:fillRect l="-2000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&lt;16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8945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−4&lt;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&lt;4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89450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388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&gt;25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blipFill>
                <a:blip r:embed="rId2"/>
                <a:stretch>
                  <a:fillRect l="-2000" t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&gt;36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8945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&lt;−6∪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&gt;6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89450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043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B15062-D31F-4FB9-8B09-64663C714B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14D703-63CE-483A-A1F5-AED2E695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A1CDA6-4668-42B7-A687-D269D936E773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16101</TotalTime>
  <Words>671</Words>
  <Application>Microsoft Office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Candara</vt:lpstr>
      <vt:lpstr>Office Theme</vt:lpstr>
      <vt:lpstr>3.5) Quadratic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579</cp:revision>
  <dcterms:created xsi:type="dcterms:W3CDTF">2020-05-18T02:11:06Z</dcterms:created>
  <dcterms:modified xsi:type="dcterms:W3CDTF">2021-09-02T16:10:19Z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