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14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4.png"/><Relationship Id="rId2" Type="http://schemas.openxmlformats.org/officeDocument/2006/relationships/image" Target="../media/image40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7.png"/><Relationship Id="rId2" Type="http://schemas.openxmlformats.org/officeDocument/2006/relationships/image" Target="../media/image40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2" Type="http://schemas.openxmlformats.org/officeDocument/2006/relationships/image" Target="../media/image40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2.png"/><Relationship Id="rId2" Type="http://schemas.openxmlformats.org/officeDocument/2006/relationships/image" Target="../media/image4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5.png"/><Relationship Id="rId2" Type="http://schemas.openxmlformats.org/officeDocument/2006/relationships/image" Target="../media/image4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3.5) Sum to infinity</a:t>
            </a:r>
          </a:p>
        </p:txBody>
      </p:sp>
    </p:spTree>
    <p:extLst>
      <p:ext uri="{BB962C8B-B14F-4D97-AF65-F5344CB8AC3E}">
        <p14:creationId xmlns:p14="http://schemas.microsoft.com/office/powerpoint/2010/main" val="1079758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Comment on the sum of these series up to infinity: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1+2+4+8+16+32+…</m:t>
                      </m:r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1−2+3−4+5−6+7−8…</m:t>
                      </m:r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1+0.5+0.25+0.125+0.0625+…</m:t>
                      </m:r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524315"/>
              </a:xfrm>
              <a:prstGeom prst="rect">
                <a:avLst/>
              </a:prstGeom>
              <a:blipFill>
                <a:blip r:embed="rId2"/>
                <a:stretch>
                  <a:fillRect l="-667" t="-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Comment on the sum of these series up to infinity: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27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81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243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5−7+9−11+13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1+0.25+0.0625+0.015625+0.00390625…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4524315"/>
              </a:xfrm>
              <a:prstGeom prst="rect">
                <a:avLst/>
              </a:prstGeom>
              <a:blipFill>
                <a:blip r:embed="rId3"/>
                <a:stretch>
                  <a:fillRect l="-667" t="-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47465"/>
                <a:ext cx="4572001" cy="46390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Divergent. The sum tends towards infinity</a:t>
                </a: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Divergent. The partial sum alternates between positive and negative but the magnitude gets further from 0</a:t>
                </a: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Convergent. The sum tends towards a fixed value, in this case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47465"/>
                <a:ext cx="4572001" cy="4639027"/>
              </a:xfrm>
              <a:prstGeom prst="rect">
                <a:avLst/>
              </a:prstGeom>
              <a:blipFill>
                <a:blip r:embed="rId4"/>
                <a:stretch>
                  <a:fillRect t="-6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124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206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sum to infinity of the series: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1+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32−16+8−4+2…</m:t>
                      </m:r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206169"/>
              </a:xfrm>
              <a:prstGeom prst="rect">
                <a:avLst/>
              </a:prstGeom>
              <a:blipFill>
                <a:blip r:embed="rId2"/>
                <a:stretch>
                  <a:fillRect l="-667" t="-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217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sum to infinity of the series: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1+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27−9+3−1+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217839"/>
              </a:xfrm>
              <a:prstGeom prst="rect">
                <a:avLst/>
              </a:prstGeom>
              <a:blipFill>
                <a:blip r:embed="rId3"/>
                <a:stretch>
                  <a:fillRect l="-667" t="-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47465"/>
                <a:ext cx="4572001" cy="53403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47465"/>
                <a:ext cx="4572001" cy="53403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433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Given that the geometric series </a:t>
                </a:r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1−4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+16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−64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+…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is convergent: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range of possible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an expression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Given that the geometric series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1−3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+9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−27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+…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is convergent: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range of possible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an expression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705"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95903"/>
                <a:ext cx="4572001" cy="8760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1−3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95903"/>
                <a:ext cx="4572001" cy="876009"/>
              </a:xfrm>
              <a:prstGeom prst="rect">
                <a:avLst/>
              </a:prstGeom>
              <a:blipFill>
                <a:blip r:embed="rId4"/>
                <a:stretch>
                  <a:fillRect l="-1067" b="-34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865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third term of a geometric series is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1.5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eighth term is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0.046875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Show that this series is convergent.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sum to infinity of this series.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fourth term of a geometric series is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1.08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seventh term is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0.23328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Show that this series is convergent.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sum to infinity of this series.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705"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95903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=0.6&lt;1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12.5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95903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744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For a geometric series with first term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common ratio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12.75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12.8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Find the possible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Given that the terms in the series alternate between positive and negative values, find the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169551"/>
              </a:xfrm>
              <a:prstGeom prst="rect">
                <a:avLst/>
              </a:prstGeom>
              <a:blipFill>
                <a:blip r:embed="rId2"/>
                <a:stretch>
                  <a:fillRect l="-400" t="-1042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For a geometric series with first term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common ratio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GB" sz="1400" i="1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GB" sz="1400" i="1"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Find the possible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Given that all the terms in the series are positive, find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69551"/>
              </a:xfrm>
              <a:prstGeom prst="rect">
                <a:avLst/>
              </a:prstGeom>
              <a:blipFill>
                <a:blip r:embed="rId3"/>
                <a:stretch>
                  <a:fillRect l="-400" t="-1047" b="-4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24519"/>
                <a:ext cx="4572001" cy="7604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=±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24519"/>
                <a:ext cx="4572001" cy="760465"/>
              </a:xfrm>
              <a:prstGeom prst="rect">
                <a:avLst/>
              </a:prstGeom>
              <a:blipFill>
                <a:blip r:embed="rId4"/>
                <a:stretch>
                  <a:fillRect l="-1067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855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EF2531-2A10-4C64-A09D-F45CE72929B5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20794</TotalTime>
  <Words>669</Words>
  <Application>Microsoft Office PowerPoint</Application>
  <PresentationFormat>On-screen Show (4:3)</PresentationFormat>
  <Paragraphs>139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3.5) Sum to infinity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530</cp:revision>
  <dcterms:created xsi:type="dcterms:W3CDTF">2020-05-18T02:11:06Z</dcterms:created>
  <dcterms:modified xsi:type="dcterms:W3CDTF">2021-09-05T09:52:47Z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