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9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7.png"/><Relationship Id="rId2" Type="http://schemas.openxmlformats.org/officeDocument/2006/relationships/image" Target="../media/image2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3.png"/><Relationship Id="rId2" Type="http://schemas.openxmlformats.org/officeDocument/2006/relationships/image" Target="../media/image2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6.png"/><Relationship Id="rId2" Type="http://schemas.openxmlformats.org/officeDocument/2006/relationships/image" Target="../media/image2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9.png"/><Relationship Id="rId2" Type="http://schemas.openxmlformats.org/officeDocument/2006/relationships/image" Target="../media/image2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2.png"/><Relationship Id="rId2" Type="http://schemas.openxmlformats.org/officeDocument/2006/relationships/image" Target="../media/image2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</p:spPr>
            <p:txBody>
              <a:bodyPr/>
              <a:lstStyle/>
              <a:p>
                <a:r>
                  <a:rPr lang="en-GB" dirty="0"/>
                  <a:t>3.5) Finding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950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&gt;30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r="-1467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&gt;20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r="-1333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3897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=17.5 (3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97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3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machine makes metal sheets with width,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cm, modelled as a normal distribution such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0,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&lt;64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02275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80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percentile of the widths.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machine makes metal sheets with width,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cm, modelled as a normal distribution such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50,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&lt;46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=0.2119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90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percentile of the widths.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48879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56.4 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(1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949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random variable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1964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random variable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1469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025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6935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=6.64,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=22.0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6935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08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time taken for a journey,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normal distribution with mean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 and standard deviation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journeys take longer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230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minutes, find the standard deviation.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 r="-2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time taken for a journey,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normal distribution with mean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 and standard deviation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journeys take longer than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115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minutes, find the standard deviation.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r="-1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6935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=14.5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6935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4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time taken for a journey,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normally distributed with mean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 and standard deviation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days.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journeys are shorter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532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.5%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longer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682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values between which the middle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journeys lie.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time taken for a journey,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normally distributed with mean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 and standard deviation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days.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2.5%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journeys are shorter than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235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longer than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286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values between which the middle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68%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journeys lie.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45646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285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5646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34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mass of an animal is found to be normally distributed with mean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standard deviation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less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greater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8 animals are chosen at random.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probability that at least two of them have a mass greater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585323"/>
              </a:xfrm>
              <a:prstGeom prst="rect">
                <a:avLst/>
              </a:prstGeom>
              <a:blipFill>
                <a:blip r:embed="rId2"/>
                <a:stretch>
                  <a:fillRect l="-1067" t="-1415" r="-1867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mass of an animal is found to be normally distributed with mean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standard deviation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less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greater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9 animals are chosen at random.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probability that at least three of them have a mass greater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85323"/>
              </a:xfrm>
              <a:prstGeom prst="rect">
                <a:avLst/>
              </a:prstGeom>
              <a:blipFill>
                <a:blip r:embed="rId3"/>
                <a:stretch>
                  <a:fillRect l="-1200" t="-1179" r="-1733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05966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0.8832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5966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062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17566</TotalTime>
  <Words>654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3.5) Finding μ and 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556</cp:revision>
  <dcterms:created xsi:type="dcterms:W3CDTF">2020-05-18T02:11:06Z</dcterms:created>
  <dcterms:modified xsi:type="dcterms:W3CDTF">2021-09-04T20:34:29Z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