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05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1.png"/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drfrostmath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3.5) Comparing data</a:t>
            </a:r>
          </a:p>
        </p:txBody>
      </p:sp>
    </p:spTree>
    <p:extLst>
      <p:ext uri="{BB962C8B-B14F-4D97-AF65-F5344CB8AC3E}">
        <p14:creationId xmlns:p14="http://schemas.microsoft.com/office/powerpoint/2010/main" val="215359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From the large data set, the daily mean temperature during June 1987 is recorded at Camborne and Leuchars.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For Camborne,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=377.1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=4939.45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For Leuchars, the mean temperature was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10.9 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a standard deviation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2.10 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Compare the data for the two locations.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From the large data set, the daily mean temperature during August 2015 is recorded at Heathrow and Leeming.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For Heathrow,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=562.0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=10301.2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For Leeming, the mean temperature was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15.6 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a standard deviation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2.01 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Compare the data for the two locations.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400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EC35FBC-606B-4D77-B5D0-2E8A3C86D695}"/>
                  </a:ext>
                </a:extLst>
              </p:cNvPr>
              <p:cNvSpPr/>
              <p:nvPr/>
            </p:nvSpPr>
            <p:spPr>
              <a:xfrm>
                <a:off x="4577017" y="1851124"/>
                <a:ext cx="4572001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Mean daily temperature in Heathrow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=18.1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Standard deviation in Heathrow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=1.91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mean daily temperature in Leeming is lower than in Heathrow.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spread of temperatures is greater in Leeming than in Heathrow.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EC35FBC-606B-4D77-B5D0-2E8A3C86D6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851124"/>
                <a:ext cx="4572001" cy="1569660"/>
              </a:xfrm>
              <a:prstGeom prst="rect">
                <a:avLst/>
              </a:prstGeom>
              <a:blipFill>
                <a:blip r:embed="rId4"/>
                <a:stretch>
                  <a:fillRect l="-800" t="-11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364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Compare the house prices of locations A and 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Compare the house prices of locations A and B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3ACC17F-FC84-4ED6-A840-A01AB25DD1A5}"/>
              </a:ext>
            </a:extLst>
          </p:cNvPr>
          <p:cNvSpPr/>
          <p:nvPr/>
        </p:nvSpPr>
        <p:spPr>
          <a:xfrm>
            <a:off x="4577017" y="2574239"/>
            <a:ext cx="45720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The interquartile range of house prices in B is greater than 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The range of house prices in B is greater than 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The median house price in Kingston was greater than that in Croydon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70FCD94-C31C-42FC-8AA4-9CDF7863C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0904" y="1024751"/>
            <a:ext cx="4274192" cy="15054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BE2FB0-A44E-4C8A-AB7E-26B83417BD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528" y="1088570"/>
            <a:ext cx="4240816" cy="144161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248E28C-737F-43A6-A9E4-53844291D373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4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47564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401F2-C529-47D1-8FB5-62137EF551F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17017</TotalTime>
  <Words>261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 Math</vt:lpstr>
      <vt:lpstr>Candara</vt:lpstr>
      <vt:lpstr>Office Theme</vt:lpstr>
      <vt:lpstr>3.5) Comparing data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599</cp:revision>
  <dcterms:created xsi:type="dcterms:W3CDTF">2020-05-18T02:11:06Z</dcterms:created>
  <dcterms:modified xsi:type="dcterms:W3CDTF">2021-09-04T15:15:37Z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