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4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4.png"/><Relationship Id="rId2" Type="http://schemas.openxmlformats.org/officeDocument/2006/relationships/image" Target="../media/image2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3.png"/><Relationship Id="rId2" Type="http://schemas.openxmlformats.org/officeDocument/2006/relationships/image" Target="../media/image2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6.png"/><Relationship Id="rId2" Type="http://schemas.openxmlformats.org/officeDocument/2006/relationships/image" Target="../media/image2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9.png"/><Relationship Id="rId2" Type="http://schemas.openxmlformats.org/officeDocument/2006/relationships/image" Target="../media/image2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2.png"/><Relationship Id="rId2" Type="http://schemas.openxmlformats.org/officeDocument/2006/relationships/image" Target="../media/image2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5.png"/><Relationship Id="rId2" Type="http://schemas.openxmlformats.org/officeDocument/2006/relationships/image" Target="../media/image2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8.png"/><Relationship Id="rId2" Type="http://schemas.openxmlformats.org/officeDocument/2006/relationships/image" Target="../media/image2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1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3.4) The standard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577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percentage points table to find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which correspond to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80%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:r>
                  <a:rPr lang="en-GB" dirty="0" err="1">
                    <a:latin typeface="Candara" panose="020E0502030303020204" pitchFamily="34" charset="0"/>
                  </a:rPr>
                  <a:t>interpercentile</a:t>
                </a:r>
                <a:r>
                  <a:rPr lang="en-GB" dirty="0">
                    <a:latin typeface="Candara" panose="020E0502030303020204" pitchFamily="34" charset="0"/>
                  </a:rPr>
                  <a:t> range.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percentage points table to find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which correspond to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90%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interpercentile range.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3897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−0.8416&lt;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&lt;1.2816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97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67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number of standard deviations above the mean.</a:t>
                </a:r>
              </a:p>
              <a:p>
                <a:pPr algn="ctr"/>
                <a:r>
                  <a:rPr lang="en-GB" dirty="0"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𝑋</m:t>
                    </m:r>
                    <m:r>
                      <a:rPr lang="en-GB" i="1">
                        <a:latin typeface="Cambria Math"/>
                      </a:rPr>
                      <m:t>~</m:t>
                    </m:r>
                    <m:r>
                      <a:rPr lang="en-GB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100,15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=130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=62.5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4801314"/>
              </a:xfrm>
              <a:prstGeom prst="rect">
                <a:avLst/>
              </a:prstGeom>
              <a:blipFill>
                <a:blip r:embed="rId2"/>
                <a:stretch>
                  <a:fillRect l="-1067" t="-762" r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number of standard deviations above the mean.</a:t>
                </a:r>
              </a:p>
              <a:p>
                <a:pPr algn="ctr"/>
                <a:r>
                  <a:rPr lang="en-GB" dirty="0"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𝑋</m:t>
                    </m:r>
                    <m:r>
                      <a:rPr lang="en-GB" i="1">
                        <a:latin typeface="Cambria Math"/>
                      </a:rPr>
                      <m:t>~</m:t>
                    </m:r>
                    <m:r>
                      <a:rPr lang="en-GB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100,15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=85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=165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200" t="-971" r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1842468"/>
                <a:ext cx="4572001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=4.3333…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842468"/>
                <a:ext cx="4572001" cy="2031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48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 5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in terms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some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pPr algn="ctr"/>
                <a:r>
                  <a:rPr lang="en-GB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&gt;43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50,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Write in terms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some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&lt;53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≥55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1842468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0.75</m:t>
                        </m:r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m:rPr>
                        <m:sty m:val="p"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1.25</m:t>
                        </m:r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842468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09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100,15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determine, in terms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&gt;70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88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&lt;122.5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100,15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determine, in terms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&gt;115)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77.5&lt;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&lt;112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389734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m:rPr>
                        <m:sty m:val="p"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0.8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1.5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9734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1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14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systolic blood pressure of an adult population,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mmHg, is modelled as a normal distribution with mean 721 and standard deviation 4.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medical research wants to study adults with blood pressures higher than the 90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percentile.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minimum blood pressure for an adult included in her study.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585323"/>
              </a:xfrm>
              <a:prstGeom prst="rect">
                <a:avLst/>
              </a:prstGeom>
              <a:blipFill>
                <a:blip r:embed="rId2"/>
                <a:stretch>
                  <a:fillRect l="-1067" t="-1415" r="-120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systolic blood pressure of an adult population,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mmHg, is modelled as a normal distribution with mean 127 and standard deviation 16.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medical researcher wants to study adults with blood pressures higher than the 95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percentile.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minimum blood pressure for an adult included in her study.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85323"/>
              </a:xfrm>
              <a:prstGeom prst="rect">
                <a:avLst/>
              </a:prstGeom>
              <a:blipFill>
                <a:blip r:embed="rId3"/>
                <a:stretch>
                  <a:fillRect l="-1200" t="-1179" r="-1067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314095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14095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67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&gt;−1.7)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−1.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1167" b="-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&gt;−1.3)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11300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0.9032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300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10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&lt;0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1.5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&lt;0.5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&lt;1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11300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0.8185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300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51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11300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−0.5244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300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91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11300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−0.8416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300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9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17565</TotalTime>
  <Words>638</Words>
  <Application>Microsoft Office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3.4) The standard normal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2021-09-04T20:33:21Z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