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73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70.png"/><Relationship Id="rId2" Type="http://schemas.openxmlformats.org/officeDocument/2006/relationships/image" Target="../media/image52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11.png"/><Relationship Id="rId2" Type="http://schemas.openxmlformats.org/officeDocument/2006/relationships/image" Target="../media/image53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2.png"/><Relationship Id="rId2" Type="http://schemas.openxmlformats.org/officeDocument/2006/relationships/image" Target="../media/image3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90.png"/><Relationship Id="rId2" Type="http://schemas.openxmlformats.org/officeDocument/2006/relationships/image" Target="../media/image52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5.png"/><Relationship Id="rId2" Type="http://schemas.openxmlformats.org/officeDocument/2006/relationships/image" Target="../media/image3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8.png"/><Relationship Id="rId2" Type="http://schemas.openxmlformats.org/officeDocument/2006/relationships/image" Target="../media/image3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3.4) Linear inequalities</a:t>
            </a:r>
          </a:p>
        </p:txBody>
      </p:sp>
    </p:spTree>
    <p:extLst>
      <p:ext uri="{BB962C8B-B14F-4D97-AF65-F5344CB8AC3E}">
        <p14:creationId xmlns:p14="http://schemas.microsoft.com/office/powerpoint/2010/main" val="2547464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&lt;12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−1&gt;15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28373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≤7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8373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16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+2&lt;3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+2≤5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+2&gt;4−5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−3≥2−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28373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28373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705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&lt;2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129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129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692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&lt;12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12&lt;−2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+5≤17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27480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74804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310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what is the combined solution set?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r="-16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what is the combined solution set?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r="-16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129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2≤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129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71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38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set notation to describe the set of values for which: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&lt;7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6(5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−4)≥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3−2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38041"/>
              </a:xfrm>
              <a:prstGeom prst="rect">
                <a:avLst/>
              </a:prstGeom>
              <a:blipFill>
                <a:blip r:embed="rId2"/>
                <a:stretch>
                  <a:fillRect l="-1067" t="-2941" r="-1200"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380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set notation to describe the set of values for which: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&lt;5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6(7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−8)≥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9−10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38041"/>
              </a:xfrm>
              <a:prstGeom prst="rect">
                <a:avLst/>
              </a:prstGeom>
              <a:blipFill>
                <a:blip r:embed="rId3"/>
                <a:stretch>
                  <a:fillRect l="-1067" t="-3529" r="-1200"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04515"/>
                <a:ext cx="4572001" cy="710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&lt;−</m:t>
                          </m:r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d>
                        <m:dPr>
                          <m:begChr m:val="{"/>
                          <m:endChr m:val="}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105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04515"/>
                <a:ext cx="4572001" cy="7101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10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A1CDA6-4668-42B7-A687-D269D936E77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16101</TotalTime>
  <Words>278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3.4) Linear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578</cp:revision>
  <dcterms:created xsi:type="dcterms:W3CDTF">2020-05-18T02:11:06Z</dcterms:created>
  <dcterms:modified xsi:type="dcterms:W3CDTF">2021-09-02T16:09:29Z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