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84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1.png"/><Relationship Id="rId2" Type="http://schemas.openxmlformats.org/officeDocument/2006/relationships/image" Target="../media/image3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7.png"/><Relationship Id="rId2" Type="http://schemas.openxmlformats.org/officeDocument/2006/relationships/image" Target="../media/image3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3.4)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268218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10 terms: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/>
                        </a:rPr>
                        <m:t>, 6,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/>
                        </a:rPr>
                        <m:t>4, 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162</m:t>
                      </m:r>
                      <m:r>
                        <a:rPr lang="en-GB" sz="2400" i="1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GB" sz="2400" i="1">
                          <a:latin typeface="Cambria Math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2500</m:t>
                      </m:r>
                      <m:r>
                        <a:rPr lang="en-GB" sz="2400" i="1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10 terms: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3, 6, 12, 24, 48,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3069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931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61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4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10 terms: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2,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128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243, −81, 27, −9, 3,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40832"/>
              </a:xfrm>
              <a:prstGeom prst="rect">
                <a:avLst/>
              </a:prstGeom>
              <a:blipFill>
                <a:blip r:embed="rId2"/>
                <a:stretch>
                  <a:fillRect l="-2000" t="-1303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sum of the first 10 terms: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4, 2,1, 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2400" i="1"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5509"/>
              </a:xfrm>
              <a:prstGeom prst="rect">
                <a:avLst/>
              </a:prstGeom>
              <a:blipFill>
                <a:blip r:embed="rId3"/>
                <a:stretch>
                  <a:fillRect l="-2000" t="-4233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3780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1023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128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3780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7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least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such that the sum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GB" sz="2400" b="0" i="1" smtClean="0">
                        <a:latin typeface="Cambria Math"/>
                      </a:rPr>
                      <m:t>+…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terms would exceed 2 000 000.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25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least value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such that the sum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1+2+4+8+…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terms would exceed 2 000 000.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21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378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378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86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geometric series has first term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common ratio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sum of the first two terms of the series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sum of the first four terms of the series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geometric sequences.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54217"/>
              </a:xfrm>
              <a:prstGeom prst="rect">
                <a:avLst/>
              </a:prstGeom>
              <a:blipFill>
                <a:blip r:embed="rId2"/>
                <a:stretch>
                  <a:fillRect l="-667" t="-1351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geometric series has first term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common ratio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sum of the first two terms of the series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sum of the first four terms of the series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geometric sequences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54217"/>
              </a:xfrm>
              <a:prstGeom prst="rect">
                <a:avLst/>
              </a:prstGeom>
              <a:blipFill>
                <a:blip r:embed="rId3"/>
                <a:stretch>
                  <a:fillRect l="-667" t="-1351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09185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09185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91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20793</TotalTime>
  <Words>326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3.4) Geometric series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2021-09-05T09:52:00Z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