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12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7.png"/><Relationship Id="rId2" Type="http://schemas.openxmlformats.org/officeDocument/2006/relationships/image" Target="../media/image30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27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4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5.png"/><Relationship Id="rId2" Type="http://schemas.openxmlformats.org/officeDocument/2006/relationships/image" Target="../media/image3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7.png"/><Relationship Id="rId2" Type="http://schemas.openxmlformats.org/officeDocument/2006/relationships/image" Target="../media/image31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9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3.3) Simultaneous equations on graphs</a:t>
            </a:r>
          </a:p>
        </p:txBody>
      </p:sp>
    </p:spTree>
    <p:extLst>
      <p:ext uri="{BB962C8B-B14F-4D97-AF65-F5344CB8AC3E}">
        <p14:creationId xmlns:p14="http://schemas.microsoft.com/office/powerpoint/2010/main" val="390433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623569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623569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D7D2FB9-5B87-408B-9AC4-9662A4B052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659" y="1888096"/>
            <a:ext cx="3530681" cy="42261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62179C-8D77-44F7-8B62-E0E328989B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5775" y="1888095"/>
            <a:ext cx="2484446" cy="422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9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	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Solve: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i="1" dirty="0">
                    <a:latin typeface="Cambria Math" panose="02040503050406030204" pitchFamily="18" charset="0"/>
                  </a:rPr>
                  <a:t>  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  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00B5AFD-98D6-4AC8-9728-764387357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708" y="1728357"/>
            <a:ext cx="2641690" cy="41317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9CBDA6-AC69-427F-B1E5-556228B73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0627" y="1728357"/>
            <a:ext cx="3470469" cy="41317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593317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933171"/>
                <a:ext cx="4572001" cy="830997"/>
              </a:xfrm>
              <a:prstGeom prst="rect">
                <a:avLst/>
              </a:prstGeom>
              <a:blipFill>
                <a:blip r:embed="rId6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55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using the discriminant of a subsequent equation, show that the graphs of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two points of intersection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using the discriminant of a subsequent equation, show that the graphs of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two points of intersection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Discriminant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=9&gt;0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algebraically, and show graphically, that the lines never meet: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algebraically, and show graphically, that the lines never meet: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4860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Discriminant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=−8&lt;0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4860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6B1B126-43CE-4FCB-9DB6-8D8222E6E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740" y="2415525"/>
            <a:ext cx="4318517" cy="42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4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meets the curve with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positive constant: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For this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coordinates of this point of intersection.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502" r="-12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meets the curve with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positive constant: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For this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coordinates of this point of intersection.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067" t="-1802" r="-1200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48629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(−1, −1)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8629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3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445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3.3) Simultaneous equations on graphs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