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9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1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4.png"/><Relationship Id="rId2" Type="http://schemas.openxmlformats.org/officeDocument/2006/relationships/image" Target="../media/image2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7.png"/><Relationship Id="rId2" Type="http://schemas.openxmlformats.org/officeDocument/2006/relationships/image" Target="../media/image2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467600" cy="527222"/>
          </a:xfrm>
        </p:spPr>
        <p:txBody>
          <a:bodyPr/>
          <a:lstStyle/>
          <a:p>
            <a:r>
              <a:rPr lang="en-GB" dirty="0"/>
              <a:t>3.3) The inverse normal distribution function</a:t>
            </a:r>
          </a:p>
        </p:txBody>
      </p:sp>
    </p:spTree>
    <p:extLst>
      <p:ext uri="{BB962C8B-B14F-4D97-AF65-F5344CB8AC3E}">
        <p14:creationId xmlns:p14="http://schemas.microsoft.com/office/powerpoint/2010/main" val="78827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30, 4</m:t>
                          </m:r>
                        </m:e>
                      </m:d>
                    </m:oMath>
                  </m:oMathPara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Find, correct to two decimal places,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such that:</a:t>
                </a:r>
              </a:p>
              <a:p>
                <a:pPr marL="342900" indent="-342900">
                  <a:buAutoNum type="alphaLcPeriod"/>
                </a:pPr>
                <a:r>
                  <a:rPr lang="en-GB" sz="18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endParaRPr lang="en-GB" sz="18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eriod"/>
                </a:pPr>
                <a:r>
                  <a:rPr lang="en-GB" sz="1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=0.45</m:t>
                    </m:r>
                  </m:oMath>
                </a14:m>
                <a:endParaRPr lang="en-GB" sz="18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eriod"/>
                </a:pPr>
                <a:r>
                  <a:rPr lang="en-GB" sz="1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24&lt;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20, 9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correct to two decimal places,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16&lt;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29933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=22.0235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=20.76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=19.17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29933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02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IQ of a population is distributed using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100,15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Determine the IQ corresponding to the top 30% of the population.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Determine the interquartile range of IQs.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Plates made using a particular manufacturing process have a diameter,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which can be modelled using a normal distribution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1.5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Determine the diameter,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for which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plates have a diameter greater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Determine the interquartile range of the plate diameters.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blipFill>
                <a:blip r:embed="rId3"/>
                <a:stretch>
                  <a:fillRect l="-1200" t="-1179" r="-1333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042797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=20.38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cm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2.02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cm 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42797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24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0, 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Using your calculator, determine: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56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&lt;66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d) the interquartile range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80,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Using your calculator, determine: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=0.65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75&lt;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&lt;76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d) the interquartile range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54217"/>
              </a:xfrm>
              <a:prstGeom prst="rect">
                <a:avLst/>
              </a:prstGeom>
              <a:blipFill>
                <a:blip r:embed="rId3"/>
                <a:stretch>
                  <a:fillRect l="-800" t="-1351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811691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=77.303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=82.463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=70.34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9.44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11691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64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17564</TotalTime>
  <Words>428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3.3) The inverse normal distribution function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2021-09-04T20:32:24Z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