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8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3.3) Elastic energy</a:t>
            </a:r>
          </a:p>
        </p:txBody>
      </p:sp>
    </p:spTree>
    <p:extLst>
      <p:ext uri="{BB962C8B-B14F-4D97-AF65-F5344CB8AC3E}">
        <p14:creationId xmlns:p14="http://schemas.microsoft.com/office/powerpoint/2010/main" val="171011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An elastic string has natural length 1.6m and modulus of elasticity 3N.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energy stored in the string when its length is 1.4m.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An elastic string has natural length 1.4m and modulus of elasticity 6N.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energy stored in the string when its length is 1.6m.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66673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0.0857 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6733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work done in compressing the spring from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work done in compressing the spring from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0.3 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86204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0.667 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62042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4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13842</TotalTime>
  <Words>150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3.3) Elastic energy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2021-08-30T10:33:09Z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