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02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3.png"/><Relationship Id="rId2" Type="http://schemas.openxmlformats.org/officeDocument/2006/relationships/image" Target="../media/image2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5.png"/><Relationship Id="rId2" Type="http://schemas.openxmlformats.org/officeDocument/2006/relationships/image" Target="../media/image2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8.png"/><Relationship Id="rId2" Type="http://schemas.openxmlformats.org/officeDocument/2006/relationships/image" Target="../media/image2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2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2.png"/><Relationship Id="rId2" Type="http://schemas.openxmlformats.org/officeDocument/2006/relationships/image" Target="../media/image3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4.png"/><Relationship Id="rId2" Type="http://schemas.openxmlformats.org/officeDocument/2006/relationships/image" Target="../media/image3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3.2) Quadratic simultaneous equations</a:t>
            </a:r>
          </a:p>
        </p:txBody>
      </p:sp>
    </p:spTree>
    <p:extLst>
      <p:ext uri="{BB962C8B-B14F-4D97-AF65-F5344CB8AC3E}">
        <p14:creationId xmlns:p14="http://schemas.microsoft.com/office/powerpoint/2010/main" val="209259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:r>
                  <a:rPr lang="en-GB" sz="2400" dirty="0"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     	      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87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=29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=73 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11555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11555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280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49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=21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1160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1160639"/>
              </a:xfrm>
              <a:prstGeom prst="rect">
                <a:avLst/>
              </a:prstGeom>
              <a:blipFill>
                <a:blip r:embed="rId4"/>
                <a:stretch>
                  <a:fillRect b="-36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70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	           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=13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	         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02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=19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	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5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	      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=−10,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49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 	 	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b="0" dirty="0">
                    <a:latin typeface="Candara" panose="020E0502030303020204" pitchFamily="34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262979"/>
              </a:xfrm>
              <a:prstGeom prst="rect">
                <a:avLst/>
              </a:prstGeom>
              <a:blipFill>
                <a:blip r:embed="rId2"/>
                <a:stretch>
                  <a:fillRect l="-200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+11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010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A1CDA6-4668-42B7-A687-D269D936E77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16098</TotalTime>
  <Words>466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3.2) Quadratic simultaneous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576</cp:revision>
  <dcterms:created xsi:type="dcterms:W3CDTF">2020-05-18T02:11:06Z</dcterms:created>
  <dcterms:modified xsi:type="dcterms:W3CDTF">2021-09-02T16:07:02Z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