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3020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0.png"/><Relationship Id="rId2" Type="http://schemas.openxmlformats.org/officeDocument/2006/relationships/image" Target="../media/image28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3.png"/><Relationship Id="rId2" Type="http://schemas.openxmlformats.org/officeDocument/2006/relationships/image" Target="../media/image29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5.png"/><Relationship Id="rId2" Type="http://schemas.openxmlformats.org/officeDocument/2006/relationships/image" Target="../media/image29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8.png"/><Relationship Id="rId2" Type="http://schemas.openxmlformats.org/officeDocument/2006/relationships/image" Target="../media/image29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9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0.png"/><Relationship Id="rId2" Type="http://schemas.openxmlformats.org/officeDocument/2006/relationships/image" Target="../media/image29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2.png"/><Relationship Id="rId2" Type="http://schemas.openxmlformats.org/officeDocument/2006/relationships/image" Target="../media/image30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4.png"/><Relationship Id="rId2" Type="http://schemas.openxmlformats.org/officeDocument/2006/relationships/image" Target="../media/image30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3.2) Quadratic simultaneous equations</a:t>
            </a:r>
          </a:p>
        </p:txBody>
      </p:sp>
    </p:spTree>
    <p:extLst>
      <p:ext uri="{BB962C8B-B14F-4D97-AF65-F5344CB8AC3E}">
        <p14:creationId xmlns:p14="http://schemas.microsoft.com/office/powerpoint/2010/main" val="2092597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 algn="ctr"/>
                <a:r>
                  <a:rPr lang="en-GB" sz="2400" dirty="0">
                    <a:latin typeface="Candara" panose="020E0502030303020204" pitchFamily="34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US" sz="24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61" b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r>
                  <a:rPr lang="en-GB" sz="2400" dirty="0">
                    <a:latin typeface="Candara" panose="020E0502030303020204" pitchFamily="34" charset="0"/>
                  </a:rPr>
                  <a:t>     	       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i="1">
                        <a:latin typeface="Cambria Math" panose="02040503050406030204" pitchFamily="18" charset="0"/>
                      </a:rPr>
                      <m:t>+7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US" sz="2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b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48600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=−6,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=−8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48600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b="-51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187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61" b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b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48600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48600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b="-51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66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2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=29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61" b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=73 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b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48600"/>
                <a:ext cx="4572001" cy="11555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48600"/>
                <a:ext cx="4572001" cy="11555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2802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49</m:t>
                      </m:r>
                    </m:oMath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61" b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=21</m:t>
                      </m:r>
                    </m:oMath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b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48600"/>
                <a:ext cx="4572001" cy="11606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=2,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48600"/>
                <a:ext cx="4572001" cy="1160639"/>
              </a:xfrm>
              <a:prstGeom prst="rect">
                <a:avLst/>
              </a:prstGeom>
              <a:blipFill>
                <a:blip r:embed="rId4"/>
                <a:stretch>
                  <a:fillRect b="-36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1700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  <a:p>
                <a:r>
                  <a:rPr lang="en-GB" sz="2400" dirty="0">
                    <a:latin typeface="Candara" panose="020E0502030303020204" pitchFamily="34" charset="0"/>
                  </a:rPr>
                  <a:t>	            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=13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61" b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=−12</m:t>
                      </m:r>
                    </m:oMath>
                  </m:oMathPara>
                </a14:m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r>
                  <a:rPr lang="en-GB" sz="2400" dirty="0">
                    <a:latin typeface="Candara" panose="020E0502030303020204" pitchFamily="34" charset="0"/>
                  </a:rPr>
                  <a:t>	          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b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48600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=52,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=−45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48600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b="-51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7020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=19</m:t>
                      </m:r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  <a:p>
                <a:r>
                  <a:rPr lang="en-GB" sz="2400" dirty="0">
                    <a:latin typeface="Candara" panose="020E0502030303020204" pitchFamily="34" charset="0"/>
                  </a:rPr>
                  <a:t>	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61" b="-55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r>
                  <a:rPr lang="en-GB" sz="2400" dirty="0">
                    <a:latin typeface="Candara" panose="020E0502030303020204" pitchFamily="34" charset="0"/>
                  </a:rPr>
                  <a:t>	       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=19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b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48600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=−10,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48600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b="-51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6495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r>
                  <a:rPr lang="en-GB" sz="2400" dirty="0">
                    <a:latin typeface="Candara" panose="020E0502030303020204" pitchFamily="34" charset="0"/>
                  </a:rPr>
                  <a:t> 	 	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r>
                  <a:rPr lang="en-US" sz="2400" b="0" dirty="0">
                    <a:latin typeface="Candara" panose="020E0502030303020204" pitchFamily="34" charset="0"/>
                  </a:rPr>
                  <a:t> 	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262979"/>
              </a:xfrm>
              <a:prstGeom prst="rect">
                <a:avLst/>
              </a:prstGeom>
              <a:blipFill>
                <a:blip r:embed="rId2"/>
                <a:stretch>
                  <a:fillRect l="-2000" t="-9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r>
                  <a:rPr lang="en-GB" sz="2400" dirty="0">
                    <a:latin typeface="Candara" panose="020E0502030303020204" pitchFamily="34" charset="0"/>
                  </a:rPr>
                  <a:t> 		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+11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b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48600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=−12,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48600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b="-51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0100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DB15062-D31F-4FB9-8B09-64663C714B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14D703-63CE-483A-A1F5-AED2E695B3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A1CDA6-4668-42B7-A687-D269D936E773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16098</TotalTime>
  <Words>466</Words>
  <Application>Microsoft Office PowerPoint</Application>
  <PresentationFormat>On-screen Show (4:3)</PresentationFormat>
  <Paragraphs>80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Cambria Math</vt:lpstr>
      <vt:lpstr>Candara</vt:lpstr>
      <vt:lpstr>Office Theme</vt:lpstr>
      <vt:lpstr>3.2) Quadratic simultaneous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576</cp:revision>
  <dcterms:created xsi:type="dcterms:W3CDTF">2020-05-18T02:11:06Z</dcterms:created>
  <dcterms:modified xsi:type="dcterms:W3CDTF">2021-09-02T16:07:02Z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