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4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5.png"/><Relationship Id="rId2" Type="http://schemas.openxmlformats.org/officeDocument/2006/relationships/image" Target="../media/image2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8.png"/><Relationship Id="rId2" Type="http://schemas.openxmlformats.org/officeDocument/2006/relationships/image" Target="../media/image2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232073" cy="527222"/>
          </a:xfrm>
        </p:spPr>
        <p:txBody>
          <a:bodyPr/>
          <a:lstStyle/>
          <a:p>
            <a:r>
              <a:rPr lang="en-GB" dirty="0"/>
              <a:t>3.2) Finding probabilities for normal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3423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IQ is distributed 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100,15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&lt;91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≥107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80&lt;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&lt;90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&lt;86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&gt;112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IQ is distributed using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100,15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&lt;109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≥93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110&lt;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&lt;120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&lt;80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&gt;106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943732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0.7257 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0.6796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0.1613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0.4358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43732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58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IQ is distributed 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100,15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Adults scoring at least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131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an IQ test are eligible to join Mensa.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Thirty adults take the test.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at least three of them are eligible to join.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IQ is distributed using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100,15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Adults scoring more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an IQ test are classified as genius.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Twenty adults take the test.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at least two are classified as genius.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2993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0.00266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2993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08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17563</TotalTime>
  <Words>245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3.2) Finding probabilities for normal distributions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2021-09-04T20:31:32Z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