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96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1.png"/><Relationship Id="rId2" Type="http://schemas.openxmlformats.org/officeDocument/2006/relationships/image" Target="../media/image26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355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3.png"/><Relationship Id="rId2" Type="http://schemas.openxmlformats.org/officeDocument/2006/relationships/image" Target="../media/image356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8.png"/><Relationship Id="rId2" Type="http://schemas.openxmlformats.org/officeDocument/2006/relationships/image" Target="../media/image35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5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4.png"/><Relationship Id="rId2" Type="http://schemas.openxmlformats.org/officeDocument/2006/relationships/image" Target="../media/image34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7.png"/><Relationship Id="rId2" Type="http://schemas.openxmlformats.org/officeDocument/2006/relationships/image" Target="../media/image34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1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3.2) Arithmetic series</a:t>
            </a:r>
          </a:p>
        </p:txBody>
      </p:sp>
    </p:spTree>
    <p:extLst>
      <p:ext uri="{BB962C8B-B14F-4D97-AF65-F5344CB8AC3E}">
        <p14:creationId xmlns:p14="http://schemas.microsoft.com/office/powerpoint/2010/main" val="3757371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624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An arithmetic series is given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+9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+…+217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the sum of the series 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2250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624099"/>
              </a:xfrm>
              <a:prstGeom prst="rect">
                <a:avLst/>
              </a:prstGeom>
              <a:blipFill>
                <a:blip r:embed="rId2"/>
                <a:stretch>
                  <a:fillRect l="-1333" t="-1880" r="-533" b="-6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624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An arithmetic series is given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+…+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303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the sum of the series 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2568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624099"/>
              </a:xfrm>
              <a:prstGeom prst="rect">
                <a:avLst/>
              </a:prstGeom>
              <a:blipFill>
                <a:blip r:embed="rId3"/>
                <a:stretch>
                  <a:fillRect l="-1333" t="-2256" r="-533" b="-6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2030570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=17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030570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4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common difference of an arithmetic sequence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The sum of the first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60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terms of this sequence is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80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Find the first term.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938992"/>
              </a:xfrm>
              <a:prstGeom prst="rect">
                <a:avLst/>
              </a:prstGeom>
              <a:blipFill>
                <a:blip r:embed="rId2"/>
                <a:stretch>
                  <a:fillRect l="-2000" t="-2516" r="-2533" b="-6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common difference of an arithmetic sequence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The sum of the first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40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terms of this sequence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4020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Find the first term.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938992"/>
              </a:xfrm>
              <a:prstGeom prst="rect">
                <a:avLst/>
              </a:prstGeom>
              <a:blipFill>
                <a:blip r:embed="rId3"/>
                <a:stretch>
                  <a:fillRect l="-2000" t="-2516" r="-2533" b="-6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995606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995606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791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common difference of an arithmetic sequence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The sum of the first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60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terms of this sequence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−240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Find the first term.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938992"/>
              </a:xfrm>
              <a:prstGeom prst="rect">
                <a:avLst/>
              </a:prstGeom>
              <a:blipFill>
                <a:blip r:embed="rId2"/>
                <a:stretch>
                  <a:fillRect l="-2000" t="-2516" r="-2533" b="-6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common difference of an arithmetic sequence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The sum of the first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40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terms of this sequence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2620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Find the first term.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938992"/>
              </a:xfrm>
              <a:prstGeom prst="rect">
                <a:avLst/>
              </a:prstGeom>
              <a:blipFill>
                <a:blip r:embed="rId3"/>
                <a:stretch>
                  <a:fillRect l="-2000" t="-2516" r="-2533" b="-6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995606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−32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995606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53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first term of an arithmetic sequence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The sum of the first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terms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2600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Work out the common difference of the sequence.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938992"/>
              </a:xfrm>
              <a:prstGeom prst="rect">
                <a:avLst/>
              </a:prstGeom>
              <a:blipFill>
                <a:blip r:embed="rId2"/>
                <a:stretch>
                  <a:fillRect l="-2000" t="-2516" r="-3200" b="-6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first term of an arithmetic sequence is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The sum of the first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40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terms is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2500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Work out the common difference of the sequence.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938992"/>
              </a:xfrm>
              <a:prstGeom prst="rect">
                <a:avLst/>
              </a:prstGeom>
              <a:blipFill>
                <a:blip r:embed="rId3"/>
                <a:stretch>
                  <a:fillRect l="-2000" t="-2516" r="-3200" b="-6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995606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995606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959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eighth term of an arithmetic sequence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11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The fifth term of the same arithmetic sequence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Find the sum of the first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terms of this arithmetic sequence.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2000" t="-2111" b="-5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tenth term of an arithmetic sequence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35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The fourth term of the same arithmetic sequence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17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Find the sum of the first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terms of this arithmetic sequence.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2000" t="-2116" b="-52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2308324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4075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308324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702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sum of the first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terms the sequence which begins: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7, 10, 13, 16,…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r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sum of the first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terms the sequence which begins: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, 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, 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, …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r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561847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12800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561847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791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sum of the first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terms the sequence which begins: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10, 7, 4, 1, −2, …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r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sum of the first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terms the sequence which begins: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8, 14, 10, 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2, …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r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561847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−11200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561847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314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sum of the first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terms the sequence which begins: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 3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 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 7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 9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 …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r="-1333" b="-6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sum of the first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terms the sequence which begins: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 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 7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 10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 13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 …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r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561847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9560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561847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974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least number of terms for the sum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>
                        <a:latin typeface="Cambria Math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GB" sz="2000" i="1">
                        <a:latin typeface="Cambria Math"/>
                      </a:rPr>
                      <m:t>+1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>
                        <a:latin typeface="Cambria Math"/>
                      </a:rPr>
                      <m:t>+…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to exceed 2000.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least number of terms for the sum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4+9+14+…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to exceed 2000.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386989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28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386989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735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Candara" panose="020E0502030303020204" pitchFamily="34" charset="0"/>
                  </a:rPr>
                  <a:t>A company offers two salary schemes for a 10-year period, Year 1 to Year 10 inclusive.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Scheme 1: Salary in Year 1 is £</a:t>
                </a:r>
                <a14:m>
                  <m:oMath xmlns:m="http://schemas.openxmlformats.org/officeDocument/2006/math">
                    <m:r>
                      <a:rPr lang="en-GB" sz="12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+900)</m:t>
                    </m:r>
                  </m:oMath>
                </a14:m>
                <a:endParaRPr lang="en-GB" sz="1200" dirty="0"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                    Salary increases by £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each year, forming an arithmetic  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                    sequence.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Scheme 2: Salary in Year 1 is £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200" dirty="0"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                    Salary increases by £</a:t>
                </a:r>
                <a14:m>
                  <m:oMath xmlns:m="http://schemas.openxmlformats.org/officeDocument/2006/math">
                    <m:r>
                      <a:rPr lang="en-GB" sz="12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each year, forming an arithmetic 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                    sequence.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For the 10-year period, the total earned is the same for both salary schemes.</a:t>
                </a:r>
              </a:p>
              <a:p>
                <a:pPr marL="228600" indent="-228600">
                  <a:buAutoNum type="alphaLcParenR"/>
                </a:pPr>
                <a:r>
                  <a:rPr lang="en-GB" sz="12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200" i="1" dirty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GB" sz="12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R"/>
                </a:pPr>
                <a:r>
                  <a:rPr lang="en-GB" sz="1200" dirty="0">
                    <a:latin typeface="Candara" panose="020E0502030303020204" pitchFamily="34" charset="0"/>
                  </a:rPr>
                  <a:t>For this value of </a:t>
                </a:r>
                <a14:m>
                  <m:oMath xmlns:m="http://schemas.openxmlformats.org/officeDocument/2006/math">
                    <m:r>
                      <a:rPr lang="en-GB" sz="1200" i="1" dirty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, the salary in Year 10 under Scheme 1 is £25890. Find the value of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2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492990"/>
              </a:xfrm>
              <a:prstGeom prst="rect">
                <a:avLst/>
              </a:prstGeom>
              <a:blipFill>
                <a:blip r:embed="rId2"/>
                <a:stretch>
                  <a:fillRect l="-133" b="-9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Candara" panose="020E0502030303020204" pitchFamily="34" charset="0"/>
                  </a:rPr>
                  <a:t>A company offers two salary schemes for a 10-year period, Year 1 to Year 10 inclusive.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Scheme 1: Salary in Year 1 is £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200" dirty="0"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                    Salary increases by £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each year, forming an arithmetic  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                    sequence.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Scheme 2: Salary in Year 1 is £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+1800)</m:t>
                    </m:r>
                  </m:oMath>
                </a14:m>
                <a:endParaRPr lang="en-GB" sz="1200" dirty="0"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                    Salary increases by £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each year, forming an arithmetic 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                    sequence.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For the 10-year period, the total earned is the same for both salary schemes.</a:t>
                </a:r>
              </a:p>
              <a:p>
                <a:pPr marL="228600" indent="-228600">
                  <a:buAutoNum type="alphaLcParenR"/>
                </a:pPr>
                <a:r>
                  <a:rPr lang="en-GB" sz="12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GB" sz="12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R"/>
                </a:pPr>
                <a:r>
                  <a:rPr lang="en-GB" sz="1200" dirty="0">
                    <a:latin typeface="Candara" panose="020E0502030303020204" pitchFamily="34" charset="0"/>
                  </a:rPr>
                  <a:t>For this value of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, the salary in Year 10 under Scheme 2 is £29850. Find the value of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2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677656"/>
              </a:xfrm>
              <a:prstGeom prst="rect">
                <a:avLst/>
              </a:prstGeom>
              <a:blipFill>
                <a:blip r:embed="rId3"/>
                <a:stretch>
                  <a:fillRect l="-133" t="-228" b="-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3071068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=400</m:t>
                    </m:r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=24450</m:t>
                    </m:r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071068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256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Prove that the sum of the first 200 natural numbers is 20100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54968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Prove that the sum of the first 100 natural numbers is 5050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0" y="1162854"/>
            <a:ext cx="45720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100236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Find the sum of the first 50 odd numbers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54968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Find the sum of the first 50 even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855078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2550</m:t>
                      </m:r>
                    </m:oMath>
                  </m:oMathPara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855078"/>
                <a:ext cx="4572001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73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 that the sum of the first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even numbers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 that the sum of the first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odd numbers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1117693"/>
            <a:ext cx="45720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100499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F2531-2A10-4C64-A09D-F45CE72929B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20792</TotalTime>
  <Words>896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Cambria Math</vt:lpstr>
      <vt:lpstr>Candara</vt:lpstr>
      <vt:lpstr>Office Theme</vt:lpstr>
      <vt:lpstr>3.2) Arithmetic series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527</cp:revision>
  <dcterms:created xsi:type="dcterms:W3CDTF">2020-05-18T02:11:06Z</dcterms:created>
  <dcterms:modified xsi:type="dcterms:W3CDTF">2021-09-05T09:50:19Z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