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96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1.png"/><Relationship Id="rId2" Type="http://schemas.openxmlformats.org/officeDocument/2006/relationships/image" Target="../media/image26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55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3.png"/><Relationship Id="rId2" Type="http://schemas.openxmlformats.org/officeDocument/2006/relationships/image" Target="../media/image35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8.png"/><Relationship Id="rId2" Type="http://schemas.openxmlformats.org/officeDocument/2006/relationships/image" Target="../media/image3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4.png"/><Relationship Id="rId2" Type="http://schemas.openxmlformats.org/officeDocument/2006/relationships/image" Target="../media/image3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7.png"/><Relationship Id="rId2" Type="http://schemas.openxmlformats.org/officeDocument/2006/relationships/image" Target="../media/image3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1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3.2) Arithmetic series</a:t>
            </a:r>
          </a:p>
        </p:txBody>
      </p:sp>
    </p:spTree>
    <p:extLst>
      <p:ext uri="{BB962C8B-B14F-4D97-AF65-F5344CB8AC3E}">
        <p14:creationId xmlns:p14="http://schemas.microsoft.com/office/powerpoint/2010/main" val="3757371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24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An arithmetic series is given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+9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+…+217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 sum of the series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2250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24099"/>
              </a:xfrm>
              <a:prstGeom prst="rect">
                <a:avLst/>
              </a:prstGeom>
              <a:blipFill>
                <a:blip r:embed="rId2"/>
                <a:stretch>
                  <a:fillRect l="-1333" t="-1880" r="-533" b="-6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24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An arithmetic series is given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+…+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303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 sum of the series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2568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24099"/>
              </a:xfrm>
              <a:prstGeom prst="rect">
                <a:avLst/>
              </a:prstGeom>
              <a:blipFill>
                <a:blip r:embed="rId3"/>
                <a:stretch>
                  <a:fillRect l="-1333" t="-2256" r="-533" b="-6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030570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030570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4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common difference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sum of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of this sequence is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first term.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r="-2533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common difference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sum of the first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of this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4020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first term.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r="-2533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9560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95606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791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common difference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sum of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of this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−240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first term.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r="-2533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common difference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sum of the first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of this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2620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first term.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r="-2533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9560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95606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3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first term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sum of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2600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Work out the common difference of the sequence.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r="-3200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first term of an arithmetic sequence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sum of the first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2500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Work out the common difference of the sequence.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r="-3200" b="-6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9560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95606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59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eighth term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fifth term of the same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sum of the first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of this arithmetic sequence.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2000" t="-2111" b="-5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tenth term of an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The fourth term of the same arithmetic sequence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 Find the sum of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of this arithmetic sequence.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2000" t="-2116" b="-5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30832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4075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30832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702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the sequence which begins: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7, 10, 13, 16,…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the sequence which begins: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 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 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 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6184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12800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6184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91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the sequence which begins: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10, 7, 4, 1, −2, 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the sequence which begins: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8, 14, 10, 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2, 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6184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−11200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6184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14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the sequence which begins: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7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9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1333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sum of the first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terms the sequence which begins: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7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10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13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…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6184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9560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6184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74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least number of terms for the sum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i="1">
                        <a:latin typeface="Cambria Math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11</m:t>
                    </m:r>
                    <m:r>
                      <a:rPr lang="en-GB" sz="2000" i="1">
                        <a:latin typeface="Cambria Math"/>
                      </a:rPr>
                      <m:t>+1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i="1">
                        <a:latin typeface="Cambria Math"/>
                      </a:rPr>
                      <m:t>+…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to exceed 2000.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least number of terms for the sum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/>
                      </a:rPr>
                      <m:t>4+9+14+…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to exceed 2000.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8698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8698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35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company offers two salary schemes for a 10-year period, Year 1 to Year 10 inclusive.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Scheme 1: Salary in Year 1 is £</a:t>
                </a:r>
                <a14:m>
                  <m:oMath xmlns:m="http://schemas.openxmlformats.org/officeDocument/2006/math">
                    <m:r>
                      <a:rPr lang="en-GB" sz="12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+900)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Salary increases by £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each year, forming an arithmetic 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sequence.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Scheme 2: Salary in Year 1 is £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Salary increases by £</a:t>
                </a:r>
                <a14:m>
                  <m:oMath xmlns:m="http://schemas.openxmlformats.org/officeDocument/2006/math">
                    <m:r>
                      <a:rPr lang="en-GB" sz="12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each year, forming an arithmetic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sequence.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For the 10-year period, the total earned is the same for both salary schemes.</a:t>
                </a:r>
              </a:p>
              <a:p>
                <a:pPr marL="228600" indent="-2286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200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GB" sz="1200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the salary in Year 10 under Scheme 1 is £25890. Find the value of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492990"/>
              </a:xfrm>
              <a:prstGeom prst="rect">
                <a:avLst/>
              </a:prstGeom>
              <a:blipFill>
                <a:blip r:embed="rId2"/>
                <a:stretch>
                  <a:fillRect l="-133" b="-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company offers two salary schemes for a 10-year period, Year 1 to Year 10 inclusive.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Scheme 1: Salary in Year 1 is £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Salary increases by £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each year, forming an arithmetic 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sequence.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Scheme 2: Salary in Year 1 is £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+1800)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Salary increases by £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each year, forming an arithmetic 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                    sequence.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For the 10-year period, the total earned is the same for both salary schemes.</a:t>
                </a:r>
              </a:p>
              <a:p>
                <a:pPr marL="228600" indent="-2286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200" dirty="0">
                    <a:latin typeface="Candara" panose="020E0502030303020204" pitchFamily="34" charset="0"/>
                  </a:rPr>
                  <a:t>For this value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the salary in Year 10 under Scheme 2 is £29850. Find the value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2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677656"/>
              </a:xfrm>
              <a:prstGeom prst="rect">
                <a:avLst/>
              </a:prstGeom>
              <a:blipFill>
                <a:blip r:embed="rId3"/>
                <a:stretch>
                  <a:fillRect l="-133" t="-228" b="-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3071068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=400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=24450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71068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56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the sum of the first 200 natural numbers is 20100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the sum of the first 100 natural numbers is 5050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0" y="1162854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00236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Find the sum of the first 50 odd numbers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Find the sum of the first 50 even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855078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2550</m:t>
                      </m:r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855078"/>
                <a:ext cx="457200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3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the sum of the first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even numbers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the sum of the first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odd numbers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117693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00499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20792</TotalTime>
  <Words>896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3.2) Arithmetic series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2021-09-05T09:50:19Z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