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71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3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6.png"/><Relationship Id="rId2" Type="http://schemas.openxmlformats.org/officeDocument/2006/relationships/image" Target="../media/image2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9.png"/><Relationship Id="rId2" Type="http://schemas.openxmlformats.org/officeDocument/2006/relationships/image" Target="../media/image2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2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3.1) The normal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397045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diameters of a rivet produced by a particular machine,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mm, is modelled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10,0.3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&lt;10</m:t>
                        </m:r>
                      </m:e>
                    </m:d>
                  </m:oMath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9.4&lt;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&lt;10.6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FontTx/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9.1&lt;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&lt;10.9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=9.7)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8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diameters of a rivet produced by a particular machine,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mm, is modelled 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8,0.2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&gt;8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7.8&lt;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&lt;8.2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FontTx/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=7.9)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165633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0.68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65633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890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52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diameters of a rivet produced by a particular machine,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mm, is modelled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10, 0.09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&gt;10.6</m:t>
                        </m:r>
                      </m:e>
                    </m:d>
                  </m:oMath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&lt;9.1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523238"/>
              </a:xfrm>
              <a:prstGeom prst="rect">
                <a:avLst/>
              </a:prstGeom>
              <a:blipFill>
                <a:blip r:embed="rId2"/>
                <a:stretch>
                  <a:fillRect l="-1067" t="-2410" b="-28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diameters of a rivet produced by a particular machine,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mm, is modelled 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8, 0.04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&gt;8.2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165780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0.16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65780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4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mass of a group of animals,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grams, is modelled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25)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84%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less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grams, find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mass of a group of animals,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grams, is modelled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16)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97.5%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more than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70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grams, 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66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75906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78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75906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763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mass of a group of animals,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grams, is modelled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84%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less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70.9 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97.5%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less than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76.3 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population mean and variance.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8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mass of a group of animals,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grams, is modelled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84%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more than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52 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97.5%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animals have a mass more than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47.5 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population mean and variance.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446275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=56.5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=20.25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46275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39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17562</TotalTime>
  <Words>428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3.1) The normal distribution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552</cp:revision>
  <dcterms:created xsi:type="dcterms:W3CDTF">2020-05-18T02:11:06Z</dcterms:created>
  <dcterms:modified xsi:type="dcterms:W3CDTF">2021-09-04T20:30:13Z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