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16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5.png"/><Relationship Id="rId2" Type="http://schemas.openxmlformats.org/officeDocument/2006/relationships/image" Target="../media/image26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7.png"/><Relationship Id="rId2" Type="http://schemas.openxmlformats.org/officeDocument/2006/relationships/image" Target="../media/image266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9.png"/><Relationship Id="rId2" Type="http://schemas.openxmlformats.org/officeDocument/2006/relationships/image" Target="../media/image268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3.png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7.png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3.1) Linear simultaneous equations</a:t>
            </a:r>
          </a:p>
        </p:txBody>
      </p:sp>
    </p:spTree>
    <p:extLst>
      <p:ext uri="{BB962C8B-B14F-4D97-AF65-F5344CB8AC3E}">
        <p14:creationId xmlns:p14="http://schemas.microsoft.com/office/powerpoint/2010/main" val="260264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=−26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=−32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=−17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=−20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=−12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r>
                  <a:rPr lang="en-US" sz="2400" b="0" dirty="0">
                    <a:latin typeface="Candara" panose="020E0502030303020204" pitchFamily="34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=−20</m:t>
                    </m:r>
                  </m:oMath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r>
                  <a:rPr lang="en-US" sz="2400" b="0" dirty="0">
                    <a:latin typeface="Candara" panose="020E0502030303020204" pitchFamily="34" charset="0"/>
                  </a:rPr>
                  <a:t>   	</a:t>
                </a:r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588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=23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US" sz="2400" b="0" dirty="0">
                    <a:latin typeface="Candara" panose="020E0502030303020204" pitchFamily="34" charset="0"/>
                  </a:rPr>
                  <a:t> 	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=23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 	     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=22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GB" sz="240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=28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55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 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837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 lvl="0" defTabSz="457200"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2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𝑥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+3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𝑦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=11</m:t>
                      </m:r>
                    </m:oMath>
                  </m:oMathPara>
                </a14:m>
                <a:endParaRPr lang="en-US" sz="2400" b="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3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𝑥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+2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𝑦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=9</m:t>
                      </m:r>
                    </m:oMath>
                  </m:oMathPara>
                </a14:m>
                <a:endParaRPr lang="en-US" sz="2400" b="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5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𝑥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+7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𝑦</m:t>
                      </m:r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=4</m:t>
                      </m:r>
                    </m:oMath>
                  </m:oMathPara>
                </a14:m>
                <a:endParaRPr lang="en-GB" sz="240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 lvl="0" defTabSz="457200"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2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𝑥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+3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𝑦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=9</m:t>
                      </m:r>
                    </m:oMath>
                  </m:oMathPara>
                </a14:m>
                <a:endParaRPr lang="en-US" sz="240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  <a:p>
                <a:pPr lvl="0" defTabSz="457200"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5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   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5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𝑥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+7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𝑦</m:t>
                      </m:r>
                      <m:r>
                        <a:rPr lang="en-US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=23</m:t>
                      </m:r>
                    </m:oMath>
                  </m:oMathPara>
                </a14:m>
                <a:endParaRPr lang="en-GB" sz="240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55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 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23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=23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05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=−17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26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A1CDA6-4668-42B7-A687-D269D936E773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16097</TotalTime>
  <Words>292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Bitstream Vera Sans</vt:lpstr>
      <vt:lpstr>Cambria Math</vt:lpstr>
      <vt:lpstr>Candara</vt:lpstr>
      <vt:lpstr>Office Theme</vt:lpstr>
      <vt:lpstr>3.1) Linear simultaneous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2021-09-02T16:06:11Z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