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04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3.png"/><Relationship Id="rId2" Type="http://schemas.openxmlformats.org/officeDocument/2006/relationships/image" Target="../media/image15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3.png"/><Relationship Id="rId2" Type="http://schemas.openxmlformats.org/officeDocument/2006/relationships/image" Target="../media/image15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8.png"/><Relationship Id="rId2" Type="http://schemas.openxmlformats.org/officeDocument/2006/relationships/image" Target="../media/image15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3.1) Outliers</a:t>
            </a:r>
          </a:p>
        </p:txBody>
      </p:sp>
    </p:spTree>
    <p:extLst>
      <p:ext uri="{BB962C8B-B14F-4D97-AF65-F5344CB8AC3E}">
        <p14:creationId xmlns:p14="http://schemas.microsoft.com/office/powerpoint/2010/main" val="17839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scores of 10 students are recorded: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1, 8, 10, 9, 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21, 1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10, 35, 0.3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An outlier is an observation that falls either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1.5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interquartile range above the upper quartile or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1.5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interquartile range below the lower quartile.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any outliers.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667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scores of 10 students are recorded: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5, 12, 14, 13, 8, 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51,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5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0.2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An outlier is an observation that falls either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1.5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interquartile range above the upper quartile or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1.5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interquartile range below the lower quartile.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any outliers.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800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95010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−4, 51, 59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95010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939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scores of 10 students are recorded: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1, 8, 10, 9, 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21, 1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10, 35, 0.3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An outlier is an observation that falls outside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±2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standard deviations from the mean.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any outliers.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667" t="-1382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scores of 10 students are recorded: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5, 12, 14, 13, 8, 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51,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5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0.2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An outlier is an observation that falls either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1.5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interquartile range above the upper quartile or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1.5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interquartile range below the lower quartile.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any outliers.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800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95010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95010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754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Clean this data on ages of people in a group: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12, 13, 14, 12, 13, 156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Clean this data on ages of people in a group: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5, 7, 6, 5, 5, 567, 7, 6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101679"/>
                <a:ext cx="4572001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=447.164…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567≫447.164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an age of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567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is impossible.</a:t>
                </a:r>
              </a:p>
              <a:p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The clear anomaly of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567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should be removed from the data.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101679"/>
                <a:ext cx="4572001" cy="1477328"/>
              </a:xfrm>
              <a:prstGeom prst="rect">
                <a:avLst/>
              </a:prstGeom>
              <a:blipFill>
                <a:blip r:embed="rId4"/>
                <a:stretch>
                  <a:fillRect l="-1200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85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0401F2-C529-47D1-8FB5-62137EF551FA}">
  <ds:schemaRefs>
    <ds:schemaRef ds:uri="78db98b4-7c56-4667-9532-fea666d1edab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05C4DF-0A8E-4F79-80E2-D3FF0BA9A3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4EBBBB-EEB1-4FED-BBDF-B11A00D22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17013</TotalTime>
  <Words>313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3.1) Outliers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595</cp:revision>
  <dcterms:created xsi:type="dcterms:W3CDTF">2020-05-18T02:11:06Z</dcterms:created>
  <dcterms:modified xsi:type="dcterms:W3CDTF">2021-09-04T15:11:41Z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