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50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8321040" cy="527222"/>
          </a:xfrm>
        </p:spPr>
        <p:txBody>
          <a:bodyPr/>
          <a:lstStyle/>
          <a:p>
            <a:r>
              <a:rPr lang="en-GB" dirty="0"/>
              <a:t>3.1) Hooke’s law and equilibrium problems</a:t>
            </a:r>
          </a:p>
        </p:txBody>
      </p:sp>
    </p:spTree>
    <p:extLst>
      <p:ext uri="{BB962C8B-B14F-4D97-AF65-F5344CB8AC3E}">
        <p14:creationId xmlns:p14="http://schemas.microsoft.com/office/powerpoint/2010/main" val="300077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elastic string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stretched between two points A and B.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points A and B are on the same horizontal level and AB =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P is attached to the midpoint of the string and hangs in equilibrium with both parts of the string making an angle of 60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the line AB.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mass of the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r="-2000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elastic string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stretched between two points A and B.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points A and B are on the same horizontal level and AB =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P is attached to the midpoint of the string and hangs in equilibrium with both parts of the string making an angle of 30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the line AB.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Find,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mass of the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r="-1867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32899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0.619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kg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328999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4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elastic string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196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One end of the string is attached to a fixed point O and the other end is attached to a particle P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held in equilibrium by a horizontal force of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with OP making an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the vertical.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length OP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elastic string has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One end of the string is attached to a fixed point O and the other end is attached to a particle P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held in equilibrium by a horizontal force of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with OP making an angle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with the vertical. Find: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The length OP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32899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35.5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2.98 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328999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11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identical springs PQ and QR each have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springs are joined together at Q.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Their other ends, P rand R, are attached to fixed points with P being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vertically above R.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Q and hangs at rest in equilibrium.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of the particle below P.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identical springs PQ and QR each have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springs are joined together at Q.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Their other ends, P rand R, are attached to fixed points with P being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vertically above R.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Q and hangs at rest in equilibrium.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of the particle below P.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328726"/>
                <a:ext cx="4572000" cy="616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28726"/>
                <a:ext cx="4572000" cy="6164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96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590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One end, A, of a light elastic string AB, of natural length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ball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1.5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attached to the end B of the string.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coefficient of friction,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between the ball and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 rests in limiting equilibrium, on the point of sliding down the plane, with AB along the line of greatest slope.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string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length of the string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590470"/>
              </a:xfrm>
              <a:prstGeom prst="rect">
                <a:avLst/>
              </a:prstGeom>
              <a:blipFill>
                <a:blip r:embed="rId2"/>
                <a:stretch>
                  <a:fillRect l="-667" t="-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590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One end, A, of a light elastic string AB, of natural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fixed to a point on a fixed rough plane inclined at an angle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ball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attached to the end B of the string.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coefficient of friction,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between the ball and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 rests in limiting equilibrium, on the point of sliding down the plane, with AB along the line of greatest slope.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string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length of the string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590727"/>
              </a:xfrm>
              <a:prstGeom prst="rect">
                <a:avLst/>
              </a:prstGeom>
              <a:blipFill>
                <a:blip r:embed="rId3"/>
                <a:stretch>
                  <a:fillRect l="-800" t="-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404820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1.66 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4048201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89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027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particle P, of mass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rests in equilibrium on a rough plane inclined at 60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The coefficient of friction between the particle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 is attached to a fixed point A on the plane by a light elastic spring with natural length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 is free to move only in a straight line below A down the line of greatest slope.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an inequality for the length AP.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027304"/>
              </a:xfrm>
              <a:prstGeom prst="rect">
                <a:avLst/>
              </a:prstGeom>
              <a:blipFill>
                <a:blip r:embed="rId2"/>
                <a:stretch>
                  <a:fillRect l="-1067" t="-1210" r="-267" b="-2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027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particle P, of mass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rests in equilibrium on a rough plane inclined at 30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horizontal. The coefficient of friction between the particle and 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 is attached to a fixed point A on the plane by a light elastic spring with natural length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 is free to move only in a straight line below A down the line of greatest slope.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Write an inequality for the length AP.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027304"/>
              </a:xfrm>
              <a:prstGeom prst="rect">
                <a:avLst/>
              </a:prstGeom>
              <a:blipFill>
                <a:blip r:embed="rId3"/>
                <a:stretch>
                  <a:fillRect l="-1200" t="-1006" r="-133" b="-22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621099"/>
                <a:ext cx="4572000" cy="6117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𝐴𝑃</m:t>
                      </m:r>
                      <m:r>
                        <a:rPr lang="en-US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621099"/>
                <a:ext cx="4572000" cy="611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643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An elastic string of natural length 4m and modulus of elasticity 58.8N has one end fixed. A particle of mass 2kg is attached to the other end and hangs at rest. Find the extension of the string.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An elastic string of natural length 2m and modulus of elasticity 29.4N has one end fixed. A particle of mass 4kg is attached to the other end and hangs at rest. Find the extension of the string.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94373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2.67 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43732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25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string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123N is stretched to a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What is the Tension in the string?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 A string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123N is stretched to a length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What is the Tension in the string?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39893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246 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9893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31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string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123N is extended by a distance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What is the Tension in the string?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string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123N is extended by a distance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What is the Tension in the string?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39893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246 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9893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854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spring of natural length 3m is stretched to a length of 12m by applying a force to both ends of 99N. </a:t>
            </a:r>
          </a:p>
          <a:p>
            <a:r>
              <a:rPr lang="en-GB" dirty="0">
                <a:latin typeface="Candara" panose="020E0502030303020204" pitchFamily="34" charset="0"/>
              </a:rPr>
              <a:t>What is the modulus of elasticity of the spring?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spring of natural length 3m is stretched to a length of 6m by applying a force to both ends of 99N. </a:t>
            </a:r>
          </a:p>
          <a:p>
            <a:r>
              <a:rPr lang="en-GB" dirty="0">
                <a:latin typeface="Candara" panose="020E0502030303020204" pitchFamily="34" charset="0"/>
              </a:rPr>
              <a:t>What is the modulus of elasticity of the spring?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93480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99 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34802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046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06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spring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compressed to a length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What is the compressive force?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062535"/>
              </a:xfrm>
              <a:prstGeom prst="rect">
                <a:avLst/>
              </a:prstGeom>
              <a:blipFill>
                <a:blip r:embed="rId2"/>
                <a:stretch>
                  <a:fillRect l="-1067" t="-3448" b="-6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808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spring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compressed to a length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What is the compressive force?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 string of natural length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compressed by a force of 10N. What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808030"/>
              </a:xfrm>
              <a:prstGeom prst="rect">
                <a:avLst/>
              </a:prstGeom>
              <a:blipFill>
                <a:blip r:embed="rId3"/>
                <a:stretch>
                  <a:fillRect l="-1200" t="-800" b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538142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Unknown – strings collapse under compression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538142"/>
                <a:ext cx="4572000" cy="3416320"/>
              </a:xfrm>
              <a:prstGeom prst="rect">
                <a:avLst/>
              </a:prstGeom>
              <a:blipFill>
                <a:blip r:embed="rId4"/>
                <a:stretch>
                  <a:fillRect b="-1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84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elastic spring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one end attached to a fixed point.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applied to the other end and compresses the spring to a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modulus of elasticity of the spring.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r="-8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elastic spring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one end attached to a fixed point.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applied to the other end and compresses the spring to a length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modulus of elasticity of the spring.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667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34360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60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395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elastic springs PQ and QR are joined together at Q to form one long spring. </a:t>
            </a:r>
          </a:p>
          <a:p>
            <a:r>
              <a:rPr lang="en-GB" dirty="0">
                <a:latin typeface="Candara" panose="020E0502030303020204" pitchFamily="34" charset="0"/>
              </a:rPr>
              <a:t>The spring PQ has natural length 3.2 m and modulus of elasticity 40 N. </a:t>
            </a:r>
          </a:p>
          <a:p>
            <a:r>
              <a:rPr lang="en-GB" dirty="0">
                <a:latin typeface="Candara" panose="020E0502030303020204" pitchFamily="34" charset="0"/>
              </a:rPr>
              <a:t>The spring QR has natural length 2.8 m and modulus of elasticity 56 N. </a:t>
            </a:r>
          </a:p>
          <a:p>
            <a:r>
              <a:rPr lang="en-GB" dirty="0">
                <a:latin typeface="Candara" panose="020E0502030303020204" pitchFamily="34" charset="0"/>
              </a:rPr>
              <a:t>The ends P and R, of the long string are attached to two fixed points which are 8 m apart on the same horizontal plane. </a:t>
            </a:r>
          </a:p>
          <a:p>
            <a:r>
              <a:rPr lang="en-GB" dirty="0">
                <a:latin typeface="Candara" panose="020E0502030303020204" pitchFamily="34" charset="0"/>
              </a:rPr>
              <a:t>[Assume Q is at rest and in equilibrium].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Tension in the combined spring.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elastic springs PQ and QR are joined together at Q to form one long spring. </a:t>
            </a:r>
          </a:p>
          <a:p>
            <a:r>
              <a:rPr lang="en-GB" dirty="0">
                <a:latin typeface="Candara" panose="020E0502030303020204" pitchFamily="34" charset="0"/>
              </a:rPr>
              <a:t>The spring PQ has natural length 1.6 m and modulus of elasticity 20 N. </a:t>
            </a:r>
          </a:p>
          <a:p>
            <a:r>
              <a:rPr lang="en-GB" dirty="0">
                <a:latin typeface="Candara" panose="020E0502030303020204" pitchFamily="34" charset="0"/>
              </a:rPr>
              <a:t>The spring QR has natural length 1.4 m and modulus of elasticity 28 N. </a:t>
            </a:r>
          </a:p>
          <a:p>
            <a:r>
              <a:rPr lang="en-GB" dirty="0">
                <a:latin typeface="Candara" panose="020E0502030303020204" pitchFamily="34" charset="0"/>
              </a:rPr>
              <a:t>The ends P and R, of the long string are attached to two fixed points which are 4 m apart on the same horizontal plane. </a:t>
            </a:r>
          </a:p>
          <a:p>
            <a:r>
              <a:rPr lang="en-GB" dirty="0">
                <a:latin typeface="Candara" panose="020E0502030303020204" pitchFamily="34" charset="0"/>
              </a:rPr>
              <a:t>[Assume Q is at rest and in equilibrium].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Tension in the combined spring.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59679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7.69 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596795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68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one end of two light elastic strings.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ends of the strings are attached to a hook on the beam.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hangs in equilibrium at a distance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240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below the hook with both strings vertical.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One string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350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string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1867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one end of two light elastic strings.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ends of the strings are attached to a hook on the beam.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hangs in equilibrium at a distance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below the hook with both strings vertical.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One string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175 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string has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173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89192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89192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371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00eee050-7eda-4a68-8825-514e694f5f09"/>
    <ds:schemaRef ds:uri="http://purl.org/dc/elements/1.1/"/>
    <ds:schemaRef ds:uri="78db98b4-7c56-4667-9532-fea666d1edab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13839</TotalTime>
  <Words>1851</Words>
  <Application>Microsoft Office PowerPoint</Application>
  <PresentationFormat>On-screen Show (4:3)</PresentationFormat>
  <Paragraphs>157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3.1) Hooke’s law and equilibrium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2021-08-30T10:31:00Z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